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60" r:id="rId2"/>
    <p:sldId id="261" r:id="rId3"/>
    <p:sldId id="265" r:id="rId4"/>
    <p:sldId id="262" r:id="rId5"/>
    <p:sldId id="263" r:id="rId6"/>
    <p:sldId id="264" r:id="rId7"/>
    <p:sldId id="267" r:id="rId8"/>
    <p:sldId id="268" r:id="rId9"/>
    <p:sldId id="269" r:id="rId10"/>
    <p:sldId id="270" r:id="rId11"/>
    <p:sldId id="271" r:id="rId12"/>
    <p:sldId id="272" r:id="rId13"/>
    <p:sldId id="273" r:id="rId14"/>
    <p:sldId id="274" r:id="rId15"/>
    <p:sldId id="275" r:id="rId16"/>
    <p:sldId id="266" r:id="rId17"/>
    <p:sldId id="276" r:id="rId18"/>
    <p:sldId id="277" r:id="rId19"/>
    <p:sldId id="278" r:id="rId20"/>
    <p:sldId id="279" r:id="rId21"/>
    <p:sldId id="280" r:id="rId22"/>
    <p:sldId id="281" r:id="rId23"/>
    <p:sldId id="282" r:id="rId24"/>
    <p:sldId id="283" r:id="rId25"/>
    <p:sldId id="284" r:id="rId26"/>
  </p:sldIdLst>
  <p:sldSz cx="12192000" cy="6858000"/>
  <p:notesSz cx="6858000" cy="9144000"/>
  <p:custDataLst>
    <p:tags r:id="rId29"/>
  </p:custDataLst>
  <p:defaultTex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930" indent="1905"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3130" indent="1905"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0330" indent="1905"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7530" indent="1905"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463F"/>
    <a:srgbClr val="CE8983"/>
    <a:srgbClr val="222832"/>
    <a:srgbClr val="2C3441"/>
    <a:srgbClr val="007BC6"/>
    <a:srgbClr val="2194B3"/>
    <a:srgbClr val="225F74"/>
    <a:srgbClr val="1C2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4" autoAdjust="0"/>
    <p:restoredTop sz="94660" autoAdjust="0"/>
  </p:normalViewPr>
  <p:slideViewPr>
    <p:cSldViewPr snapToGrid="0" showGuides="1">
      <p:cViewPr varScale="1">
        <p:scale>
          <a:sx n="84" d="100"/>
          <a:sy n="84" d="100"/>
        </p:scale>
        <p:origin x="450" y="84"/>
      </p:cViewPr>
      <p:guideLst>
        <p:guide orient="horz" pos="2160"/>
        <p:guide pos="3840"/>
      </p:guideLst>
    </p:cSldViewPr>
  </p:slideViewPr>
  <p:notesTextViewPr>
    <p:cViewPr>
      <p:scale>
        <a:sx n="1" d="1"/>
        <a:sy n="1" d="1"/>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solidFill>
                <a:srgbClr val="000000">
                  <a:lumMod val="65000"/>
                  <a:lumOff val="35000"/>
                </a:srgbClr>
              </a:solidFill>
            </a:ln>
          </c:spPr>
          <c:dPt>
            <c:idx val="0"/>
            <c:bubble3D val="0"/>
            <c:spPr>
              <a:solidFill>
                <a:srgbClr val="000000">
                  <a:lumMod val="65000"/>
                  <a:lumOff val="35000"/>
                </a:srgbClr>
              </a:solidFill>
              <a:ln w="12640">
                <a:solidFill>
                  <a:srgbClr val="000000">
                    <a:lumMod val="65000"/>
                    <a:lumOff val="35000"/>
                  </a:srgbClr>
                </a:solidFill>
                <a:prstDash val="solid"/>
              </a:ln>
            </c:spPr>
            <c:extLst>
              <c:ext xmlns:c16="http://schemas.microsoft.com/office/drawing/2014/chart" uri="{C3380CC4-5D6E-409C-BE32-E72D297353CC}">
                <c16:uniqueId val="{00000001-BCFF-4761-BAB3-7A03DBAB4D5C}"/>
              </c:ext>
            </c:extLst>
          </c:dPt>
          <c:dPt>
            <c:idx val="1"/>
            <c:bubble3D val="0"/>
            <c:spPr>
              <a:noFill/>
              <a:ln w="12640">
                <a:solidFill>
                  <a:srgbClr val="000000">
                    <a:lumMod val="65000"/>
                    <a:lumOff val="35000"/>
                  </a:srgbClr>
                </a:solidFill>
                <a:prstDash val="solid"/>
              </a:ln>
            </c:spPr>
            <c:extLst>
              <c:ext xmlns:c16="http://schemas.microsoft.com/office/drawing/2014/chart" uri="{C3380CC4-5D6E-409C-BE32-E72D297353CC}">
                <c16:uniqueId val="{00000003-BCFF-4761-BAB3-7A03DBAB4D5C}"/>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BCFF-4761-BAB3-7A03DBAB4D5C}"/>
            </c:ext>
          </c:extLst>
        </c:ser>
        <c:dLbls>
          <c:showLegendKey val="0"/>
          <c:showVal val="0"/>
          <c:showCatName val="0"/>
          <c:showSerName val="0"/>
          <c:showPercent val="0"/>
          <c:showBubbleSize val="0"/>
          <c:showLeaderLines val="1"/>
        </c:dLbls>
        <c:firstSliceAng val="0"/>
        <c:holeSize val="68"/>
      </c:doughnutChart>
      <c:spPr>
        <a:noFill/>
        <a:ln w="25306">
          <a:noFill/>
        </a:ln>
      </c:spPr>
    </c:plotArea>
    <c:plotVisOnly val="1"/>
    <c:dispBlanksAs val="zero"/>
    <c:showDLblsOverMax val="0"/>
  </c:chart>
  <c:spPr>
    <a:noFill/>
    <a:ln>
      <a:noFill/>
    </a:ln>
  </c:spPr>
  <c:txPr>
    <a:bodyPr/>
    <a:lstStyle/>
    <a:p>
      <a:pPr>
        <a:defRPr lang="zh-CN"/>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a:ln>
              <a:solidFill>
                <a:srgbClr val="000000">
                  <a:lumMod val="65000"/>
                  <a:lumOff val="35000"/>
                </a:srgbClr>
              </a:solidFill>
            </a:ln>
          </c:spPr>
          <c:dPt>
            <c:idx val="0"/>
            <c:bubble3D val="0"/>
            <c:spPr>
              <a:solidFill>
                <a:srgbClr val="000000">
                  <a:lumMod val="65000"/>
                  <a:lumOff val="35000"/>
                </a:srgbClr>
              </a:solidFill>
              <a:ln w="12662">
                <a:solidFill>
                  <a:srgbClr val="000000">
                    <a:lumMod val="65000"/>
                    <a:lumOff val="35000"/>
                  </a:srgbClr>
                </a:solidFill>
                <a:prstDash val="solid"/>
              </a:ln>
            </c:spPr>
            <c:extLst>
              <c:ext xmlns:c16="http://schemas.microsoft.com/office/drawing/2014/chart" uri="{C3380CC4-5D6E-409C-BE32-E72D297353CC}">
                <c16:uniqueId val="{00000001-A25C-4077-B70A-FDFB4C473CB8}"/>
              </c:ext>
            </c:extLst>
          </c:dPt>
          <c:dPt>
            <c:idx val="1"/>
            <c:bubble3D val="0"/>
            <c:spPr>
              <a:noFill/>
              <a:ln w="12662">
                <a:solidFill>
                  <a:srgbClr val="000000">
                    <a:lumMod val="65000"/>
                    <a:lumOff val="35000"/>
                  </a:srgbClr>
                </a:solidFill>
                <a:prstDash val="solid"/>
              </a:ln>
            </c:spPr>
            <c:extLst>
              <c:ext xmlns:c16="http://schemas.microsoft.com/office/drawing/2014/chart" uri="{C3380CC4-5D6E-409C-BE32-E72D297353CC}">
                <c16:uniqueId val="{00000003-A25C-4077-B70A-FDFB4C473CB8}"/>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A25C-4077-B70A-FDFB4C473CB8}"/>
            </c:ext>
          </c:extLst>
        </c:ser>
        <c:dLbls>
          <c:showLegendKey val="0"/>
          <c:showVal val="0"/>
          <c:showCatName val="0"/>
          <c:showSerName val="0"/>
          <c:showPercent val="0"/>
          <c:showBubbleSize val="0"/>
          <c:showLeaderLines val="1"/>
        </c:dLbls>
        <c:firstSliceAng val="0"/>
        <c:holeSize val="68"/>
      </c:doughnutChart>
      <c:spPr>
        <a:noFill/>
        <a:ln w="25351">
          <a:noFill/>
        </a:ln>
      </c:spPr>
    </c:plotArea>
    <c:plotVisOnly val="1"/>
    <c:dispBlanksAs val="zero"/>
    <c:showDLblsOverMax val="0"/>
  </c:chart>
  <c:spPr>
    <a:noFill/>
    <a:ln>
      <a:noFill/>
    </a:ln>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a:ln>
              <a:solidFill>
                <a:srgbClr val="000000">
                  <a:lumMod val="65000"/>
                  <a:lumOff val="35000"/>
                </a:srgbClr>
              </a:solidFill>
            </a:ln>
          </c:spPr>
          <c:dPt>
            <c:idx val="0"/>
            <c:bubble3D val="0"/>
            <c:spPr>
              <a:solidFill>
                <a:srgbClr val="000000">
                  <a:lumMod val="65000"/>
                  <a:lumOff val="35000"/>
                </a:srgbClr>
              </a:solidFill>
              <a:ln w="12662">
                <a:solidFill>
                  <a:srgbClr val="000000">
                    <a:lumMod val="65000"/>
                    <a:lumOff val="35000"/>
                  </a:srgbClr>
                </a:solidFill>
                <a:prstDash val="solid"/>
              </a:ln>
            </c:spPr>
            <c:extLst>
              <c:ext xmlns:c16="http://schemas.microsoft.com/office/drawing/2014/chart" uri="{C3380CC4-5D6E-409C-BE32-E72D297353CC}">
                <c16:uniqueId val="{00000001-514C-4C6A-BC67-3CF6470E4371}"/>
              </c:ext>
            </c:extLst>
          </c:dPt>
          <c:dPt>
            <c:idx val="1"/>
            <c:bubble3D val="0"/>
            <c:spPr>
              <a:noFill/>
              <a:ln w="12662">
                <a:solidFill>
                  <a:srgbClr val="000000">
                    <a:lumMod val="65000"/>
                    <a:lumOff val="35000"/>
                  </a:srgbClr>
                </a:solidFill>
                <a:prstDash val="solid"/>
              </a:ln>
            </c:spPr>
            <c:extLst>
              <c:ext xmlns:c16="http://schemas.microsoft.com/office/drawing/2014/chart" uri="{C3380CC4-5D6E-409C-BE32-E72D297353CC}">
                <c16:uniqueId val="{00000003-514C-4C6A-BC67-3CF6470E4371}"/>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514C-4C6A-BC67-3CF6470E4371}"/>
            </c:ext>
          </c:extLst>
        </c:ser>
        <c:dLbls>
          <c:showLegendKey val="0"/>
          <c:showVal val="0"/>
          <c:showCatName val="0"/>
          <c:showSerName val="0"/>
          <c:showPercent val="0"/>
          <c:showBubbleSize val="0"/>
          <c:showLeaderLines val="1"/>
        </c:dLbls>
        <c:firstSliceAng val="0"/>
        <c:holeSize val="68"/>
      </c:doughnutChart>
      <c:spPr>
        <a:noFill/>
        <a:ln w="25351">
          <a:noFill/>
        </a:ln>
      </c:spPr>
    </c:plotArea>
    <c:plotVisOnly val="1"/>
    <c:dispBlanksAs val="zero"/>
    <c:showDLblsOverMax val="0"/>
  </c:chart>
  <c:spPr>
    <a:noFill/>
    <a:ln>
      <a:noFill/>
    </a:ln>
  </c:spPr>
  <c:txPr>
    <a:bodyPr/>
    <a:lstStyle/>
    <a:p>
      <a:pPr>
        <a:defRPr lang="zh-CN"/>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fld id="{F50BDC0E-2239-45DF-9524-A1CF3E0711BE}" type="datetimeFigureOut">
              <a:rPr lang="zh-CN" altLang="en-US"/>
              <a:t>2021/1/4</a:t>
            </a:fld>
            <a:endParaRPr lang="zh-CN" altLang="en-US">
              <a:cs typeface="+mn-cs"/>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buFont typeface="Arial" panose="020B0604020202020204" pitchFamily="34" charset="0"/>
              <a:buNone/>
              <a:defRPr sz="1200" noProof="1">
                <a:cs typeface="+mn-ea"/>
              </a:defRPr>
            </a:lvl1pPr>
          </a:lstStyle>
          <a:p>
            <a:pPr>
              <a:defRPr/>
            </a:pPr>
            <a:fld id="{0E607BD0-D7C9-48FE-820C-9907E3322313}" type="slidenum">
              <a:rPr lang="zh-CN" altLang="en-US"/>
              <a:t>‹#›</a:t>
            </a:fld>
            <a:endParaRPr lang="zh-CN" altLang="en-US">
              <a:cs typeface="+mn-cs"/>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fld id="{84F37D08-85E4-4BFC-AC0F-A700EED159BA}" type="datetimeFigureOut">
              <a:rPr lang="zh-CN" altLang="en-US"/>
              <a:t>2021/1/4</a:t>
            </a:fld>
            <a:endParaRPr lang="zh-CN" altLang="en-US">
              <a:cs typeface="+mn-cs"/>
            </a:endParaRPr>
          </a:p>
        </p:txBody>
      </p:sp>
      <p:sp>
        <p:nvSpPr>
          <p:cNvPr id="91140"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17413"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buFont typeface="Arial" panose="020B0604020202020204" pitchFamily="34" charset="0"/>
              <a:buNone/>
              <a:defRPr sz="1200" noProof="1">
                <a:cs typeface="+mn-ea"/>
              </a:defRPr>
            </a:lvl1pPr>
          </a:lstStyle>
          <a:p>
            <a:pPr>
              <a:defRPr/>
            </a:pPr>
            <a:fld id="{5E0E6BE5-EEEF-48E6-89B7-39F5FAB15DA9}" type="slidenum">
              <a:rPr lang="zh-CN" altLang="en-US"/>
              <a:t>‹#›</a:t>
            </a:fld>
            <a:endParaRPr lang="zh-CN" altLang="en-US">
              <a:cs typeface="+mn-cs"/>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p:sp>
      <p:sp>
        <p:nvSpPr>
          <p:cNvPr id="94211"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6A8C2294-2A10-4BFF-BAB4-CF89F71F9993}" type="slidenum">
              <a:rPr lang="zh-CN" altLang="en-US" smtClean="0"/>
              <a:t>1</a:t>
            </a:fld>
            <a:endParaRPr lang="zh-CN" alt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p:sp>
      <p:sp>
        <p:nvSpPr>
          <p:cNvPr id="9625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DE818977-4CC0-4604-B727-B0E627050D5D}" type="slidenum">
              <a:rPr lang="zh-CN" altLang="en-US" smtClean="0"/>
              <a:t>2</a:t>
            </a:fld>
            <a:endParaRPr lang="zh-CN" alt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453C0636-3E1B-4F45-9EAE-DF5EF7477ACF}" type="slidenum">
              <a:rPr lang="zh-CN" altLang="en-US" smtClean="0"/>
              <a:t>13</a:t>
            </a:fld>
            <a:endParaRPr lang="zh-CN" alt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TextEdit="1"/>
          </p:cNvSpPr>
          <p:nvPr>
            <p:ph type="sldImg"/>
          </p:nvPr>
        </p:nvSpPr>
        <p:spPr/>
      </p:sp>
      <p:sp>
        <p:nvSpPr>
          <p:cNvPr id="110595"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2E7D1E3A-1430-458E-8782-2333A704AF2E}" type="slidenum">
              <a:rPr lang="zh-CN" altLang="en-US" smtClean="0"/>
              <a:t>14</a:t>
            </a:fld>
            <a:endParaRPr lang="zh-CN" alt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p:sp>
      <p:sp>
        <p:nvSpPr>
          <p:cNvPr id="122883"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6A264090-062A-4AB0-B5F3-EB3798E9AB97}" type="slidenum">
              <a:rPr lang="zh-CN" altLang="en-US" smtClean="0"/>
              <a:t>25</a:t>
            </a:fld>
            <a:endParaRPr lang="zh-CN" alt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Tree>
  </p:cSld>
  <p:clrMapOvr>
    <a:masterClrMapping/>
  </p:clrMapOvr>
  <p:transition spd="slow" advTm="965">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spd="slow" advTm="965">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spd="slow" advTm="965">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Tree>
  </p:cSld>
  <p:clrMapOvr>
    <a:masterClrMapping/>
  </p:clrMapOvr>
  <p:transition spd="slow" advTm="965">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spd="slow" advTm="965">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spd="slow" advTm="965">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Tree>
  </p:cSld>
  <p:clrMapOvr>
    <a:masterClrMapping/>
  </p:clrMapOvr>
  <p:transition spd="slow" advTm="965">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Tm="965">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cSld>
  <p:clrMapOvr>
    <a:masterClrMapping/>
  </p:clrMapOvr>
  <p:transition spd="slow" advTm="965">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cSld>
  <p:clrMapOvr>
    <a:masterClrMapping/>
  </p:clrMapOvr>
  <p:transition spd="slow" advTm="965">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5F5F5"/>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advTm="965">
    <p:push dir="u"/>
  </p:transition>
  <p:txStyles>
    <p:titleStyle>
      <a:lvl1pPr algn="l" defTabSz="913130" rtl="0" eaLnBrk="0" fontAlgn="base" hangingPunct="0">
        <a:lnSpc>
          <a:spcPct val="90000"/>
        </a:lnSpc>
        <a:spcBef>
          <a:spcPct val="0"/>
        </a:spcBef>
        <a:spcAft>
          <a:spcPct val="0"/>
        </a:spcAft>
        <a:defRPr sz="4400">
          <a:solidFill>
            <a:schemeClr val="tx1"/>
          </a:solidFill>
          <a:latin typeface="+mj-lt"/>
          <a:ea typeface="+mj-ea"/>
          <a:cs typeface="+mj-cs"/>
        </a:defRPr>
      </a:lvl1pPr>
      <a:lvl2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defTabSz="913130"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4530" indent="-227330" algn="l" defTabSz="913130"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1730" indent="-227330" algn="l" defTabSz="913130"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598930" indent="-227330" algn="l" defTabSz="913130"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6130" indent="-227330" algn="l" defTabSz="913130"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33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05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77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49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5"/>
          <p:cNvSpPr txBox="1">
            <a:spLocks noChangeArrowheads="1"/>
          </p:cNvSpPr>
          <p:nvPr/>
        </p:nvSpPr>
        <p:spPr bwMode="auto">
          <a:xfrm>
            <a:off x="5467350" y="3902075"/>
            <a:ext cx="4273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400" dirty="0">
                <a:solidFill>
                  <a:schemeClr val="tx1">
                    <a:lumMod val="75000"/>
                    <a:lumOff val="25000"/>
                  </a:schemeClr>
                </a:solidFill>
                <a:latin typeface="方正兰亭超细黑简体" panose="02000000000000000000" pitchFamily="2" charset="-122"/>
                <a:ea typeface="方正兰亭超细黑简体" panose="02000000000000000000" pitchFamily="2" charset="-122"/>
              </a:rPr>
              <a:t>Company or person name</a:t>
            </a:r>
            <a:endParaRPr lang="zh-CN" altLang="en-US" sz="2400" dirty="0">
              <a:solidFill>
                <a:schemeClr val="tx1">
                  <a:lumMod val="75000"/>
                  <a:lumOff val="25000"/>
                </a:schemeClr>
              </a:solidFill>
              <a:latin typeface="方正兰亭超细黑简体" panose="02000000000000000000" pitchFamily="2" charset="-122"/>
              <a:ea typeface="方正兰亭超细黑简体" panose="02000000000000000000" pitchFamily="2" charset="-122"/>
            </a:endParaRPr>
          </a:p>
        </p:txBody>
      </p:sp>
      <p:sp>
        <p:nvSpPr>
          <p:cNvPr id="93187" name="文本框 6"/>
          <p:cNvSpPr txBox="1">
            <a:spLocks noChangeArrowheads="1"/>
          </p:cNvSpPr>
          <p:nvPr/>
        </p:nvSpPr>
        <p:spPr bwMode="auto">
          <a:xfrm>
            <a:off x="4491038" y="2536825"/>
            <a:ext cx="584073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defRPr/>
            </a:pPr>
            <a:r>
              <a:rPr lang="en-US" altLang="zh-CN" sz="72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2020 </a:t>
            </a:r>
            <a:r>
              <a:rPr lang="zh-CN" altLang="en-US" sz="4400" dirty="0">
                <a:solidFill>
                  <a:schemeClr val="tx1">
                    <a:lumMod val="65000"/>
                    <a:lumOff val="35000"/>
                  </a:schemeClr>
                </a:solidFill>
                <a:latin typeface="幼圆" panose="02010509060101010101" pitchFamily="49" charset="-122"/>
                <a:ea typeface="幼圆" panose="02010509060101010101" pitchFamily="49" charset="-122"/>
              </a:rPr>
              <a:t>点击添加标题</a:t>
            </a:r>
          </a:p>
        </p:txBody>
      </p:sp>
      <p:cxnSp>
        <p:nvCxnSpPr>
          <p:cNvPr id="93188" name="直接连接符 6"/>
          <p:cNvCxnSpPr/>
          <p:nvPr/>
        </p:nvCxnSpPr>
        <p:spPr bwMode="auto">
          <a:xfrm>
            <a:off x="4195763" y="3832225"/>
            <a:ext cx="6816725"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pic>
        <p:nvPicPr>
          <p:cNvPr id="9318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5" y="-261937"/>
            <a:ext cx="5878513"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组合 8"/>
          <p:cNvGrpSpPr/>
          <p:nvPr/>
        </p:nvGrpSpPr>
        <p:grpSpPr bwMode="auto">
          <a:xfrm>
            <a:off x="0" y="0"/>
            <a:ext cx="4965700" cy="6858000"/>
            <a:chOff x="0" y="0"/>
            <a:chExt cx="4965700" cy="6858000"/>
          </a:xfrm>
        </p:grpSpPr>
        <p:pic>
          <p:nvPicPr>
            <p:cNvPr id="104463" name="图片 7"/>
            <p:cNvPicPr>
              <a:picLocks noChangeAspect="1"/>
            </p:cNvPicPr>
            <p:nvPr/>
          </p:nvPicPr>
          <p:blipFill>
            <a:blip r:embed="rId2">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464"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sp>
        <p:nvSpPr>
          <p:cNvPr id="49" name="矩形 3"/>
          <p:cNvSpPr>
            <a:spLocks noChangeArrowheads="1"/>
          </p:cNvSpPr>
          <p:nvPr/>
        </p:nvSpPr>
        <p:spPr bwMode="auto">
          <a:xfrm>
            <a:off x="7097713" y="2428875"/>
            <a:ext cx="9842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65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标题内容</a:t>
            </a:r>
          </a:p>
        </p:txBody>
      </p:sp>
      <p:sp>
        <p:nvSpPr>
          <p:cNvPr id="50" name="Rectangle 42"/>
          <p:cNvSpPr>
            <a:spLocks noChangeArrowheads="1"/>
          </p:cNvSpPr>
          <p:nvPr/>
        </p:nvSpPr>
        <p:spPr bwMode="auto">
          <a:xfrm>
            <a:off x="2763838" y="2444750"/>
            <a:ext cx="4067175" cy="2692400"/>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51" name="矩形 47"/>
          <p:cNvSpPr>
            <a:spLocks noChangeArrowheads="1"/>
          </p:cNvSpPr>
          <p:nvPr/>
        </p:nvSpPr>
        <p:spPr bwMode="auto">
          <a:xfrm>
            <a:off x="7107238" y="2819400"/>
            <a:ext cx="15525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375"/>
              </a:spcAft>
              <a:buFont typeface="Arial" panose="020B0604020202020204" pitchFamily="34" charset="0"/>
              <a:buNone/>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右键点击图片选择设置图片格式可直接替换图片。您可以点击文字框输入您的描述说明，或者通过复制粘贴，在此录入您的描述说明。</a:t>
            </a:r>
            <a:endParaRPr lang="en-US"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hangingPunct="1">
              <a:lnSpc>
                <a:spcPct val="130000"/>
              </a:lnSpc>
              <a:spcBef>
                <a:spcPct val="0"/>
              </a:spcBef>
              <a:spcAft>
                <a:spcPts val="375"/>
              </a:spcAft>
              <a:buFont typeface="Arial" panose="020B0604020202020204" pitchFamily="34" charset="0"/>
              <a:buNone/>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2" name="组合 19"/>
          <p:cNvGrpSpPr/>
          <p:nvPr/>
        </p:nvGrpSpPr>
        <p:grpSpPr bwMode="auto">
          <a:xfrm>
            <a:off x="8984367" y="4481942"/>
            <a:ext cx="595313" cy="597694"/>
            <a:chOff x="0" y="0"/>
            <a:chExt cx="792885" cy="797434"/>
          </a:xfrm>
          <a:solidFill>
            <a:srgbClr val="FF6699"/>
          </a:solidFill>
        </p:grpSpPr>
        <p:sp>
          <p:nvSpPr>
            <p:cNvPr id="53" name="Oval 10"/>
            <p:cNvSpPr>
              <a:spLocks noChangeArrowheads="1"/>
            </p:cNvSpPr>
            <p:nvPr/>
          </p:nvSpPr>
          <p:spPr bwMode="auto">
            <a:xfrm>
              <a:off x="0" y="0"/>
              <a:ext cx="792885" cy="797434"/>
            </a:xfrm>
            <a:prstGeom prst="ellipse">
              <a:avLst/>
            </a:prstGeom>
            <a:solidFill>
              <a:schemeClr val="tx1">
                <a:lumMod val="65000"/>
                <a:lumOff val="35000"/>
              </a:schemeClr>
            </a:solidFill>
            <a:ln>
              <a:noFill/>
            </a:ln>
            <a:effectLst/>
          </p:spPr>
          <p:txBody>
            <a:bodyPr lIns="68580" tIns="34290" rIns="68580" bIns="34290"/>
            <a:lstStyle/>
            <a:p>
              <a:pPr>
                <a:defRPr/>
              </a:pPr>
              <a:endParaRPr lang="zh-CN" altLang="zh-CN">
                <a:latin typeface="微软雅黑" panose="020B0503020204020204" pitchFamily="34" charset="-122"/>
                <a:ea typeface="微软雅黑" panose="020B0503020204020204" pitchFamily="34" charset="-122"/>
              </a:endParaRPr>
            </a:p>
          </p:txBody>
        </p:sp>
        <p:grpSp>
          <p:nvGrpSpPr>
            <p:cNvPr id="54" name="Group 22"/>
            <p:cNvGrpSpPr/>
            <p:nvPr/>
          </p:nvGrpSpPr>
          <p:grpSpPr bwMode="auto">
            <a:xfrm>
              <a:off x="219119" y="227439"/>
              <a:ext cx="354646" cy="342557"/>
              <a:chOff x="0" y="0"/>
              <a:chExt cx="439257" cy="424283"/>
            </a:xfrm>
            <a:grpFill/>
          </p:grpSpPr>
          <p:sp>
            <p:nvSpPr>
              <p:cNvPr id="55" name="Rectangle 18"/>
              <p:cNvSpPr>
                <a:spLocks noChangeArrowheads="1"/>
              </p:cNvSpPr>
              <p:nvPr/>
            </p:nvSpPr>
            <p:spPr bwMode="auto">
              <a:xfrm>
                <a:off x="157234" y="169713"/>
                <a:ext cx="47421" cy="44924"/>
              </a:xfrm>
              <a:prstGeom prst="rect">
                <a:avLst/>
              </a:prstGeom>
              <a:solidFill>
                <a:schemeClr val="bg1"/>
              </a:solidFill>
              <a:ln>
                <a:noFill/>
              </a:ln>
              <a:effectLst/>
            </p:spPr>
            <p:txBody>
              <a:bodyPr lIns="68580" tIns="34290" rIns="68580" bIns="34290"/>
              <a:lstStyle/>
              <a:p>
                <a:pPr>
                  <a:defRPr/>
                </a:pPr>
                <a:endParaRPr lang="zh-CN" altLang="zh-CN">
                  <a:latin typeface="微软雅黑" panose="020B0503020204020204" pitchFamily="34" charset="-122"/>
                  <a:ea typeface="微软雅黑" panose="020B0503020204020204" pitchFamily="34" charset="-122"/>
                </a:endParaRPr>
              </a:p>
            </p:txBody>
          </p:sp>
          <p:sp>
            <p:nvSpPr>
              <p:cNvPr id="56" name="Rectangle 19"/>
              <p:cNvSpPr>
                <a:spLocks noChangeArrowheads="1"/>
              </p:cNvSpPr>
              <p:nvPr/>
            </p:nvSpPr>
            <p:spPr bwMode="auto">
              <a:xfrm>
                <a:off x="232107" y="169713"/>
                <a:ext cx="49916" cy="44924"/>
              </a:xfrm>
              <a:prstGeom prst="rect">
                <a:avLst/>
              </a:prstGeom>
              <a:solidFill>
                <a:schemeClr val="bg1"/>
              </a:solidFill>
              <a:ln>
                <a:noFill/>
              </a:ln>
              <a:effectLst/>
            </p:spPr>
            <p:txBody>
              <a:bodyPr lIns="68580" tIns="34290" rIns="68580" bIns="34290"/>
              <a:lstStyle/>
              <a:p>
                <a:pPr>
                  <a:defRPr/>
                </a:pPr>
                <a:endParaRPr lang="zh-CN" altLang="zh-CN">
                  <a:latin typeface="微软雅黑" panose="020B0503020204020204" pitchFamily="34" charset="-122"/>
                  <a:ea typeface="微软雅黑" panose="020B0503020204020204" pitchFamily="34" charset="-122"/>
                </a:endParaRPr>
              </a:p>
            </p:txBody>
          </p:sp>
          <p:sp>
            <p:nvSpPr>
              <p:cNvPr id="57" name="Rectangle 20"/>
              <p:cNvSpPr>
                <a:spLocks noChangeArrowheads="1"/>
              </p:cNvSpPr>
              <p:nvPr/>
            </p:nvSpPr>
            <p:spPr bwMode="auto">
              <a:xfrm>
                <a:off x="309477" y="169713"/>
                <a:ext cx="49916" cy="44924"/>
              </a:xfrm>
              <a:prstGeom prst="rect">
                <a:avLst/>
              </a:prstGeom>
              <a:solidFill>
                <a:schemeClr val="bg1"/>
              </a:solidFill>
              <a:ln>
                <a:noFill/>
              </a:ln>
              <a:effectLst/>
            </p:spPr>
            <p:txBody>
              <a:bodyPr lIns="68580" tIns="34290" rIns="68580" bIns="34290"/>
              <a:lstStyle/>
              <a:p>
                <a:pPr>
                  <a:defRPr/>
                </a:pPr>
                <a:endParaRPr lang="zh-CN" altLang="zh-CN">
                  <a:latin typeface="微软雅黑" panose="020B0503020204020204" pitchFamily="34" charset="-122"/>
                  <a:ea typeface="微软雅黑" panose="020B0503020204020204" pitchFamily="34" charset="-122"/>
                </a:endParaRPr>
              </a:p>
            </p:txBody>
          </p:sp>
          <p:sp>
            <p:nvSpPr>
              <p:cNvPr id="58" name="Rectangle 21"/>
              <p:cNvSpPr>
                <a:spLocks noChangeArrowheads="1"/>
              </p:cNvSpPr>
              <p:nvPr/>
            </p:nvSpPr>
            <p:spPr bwMode="auto">
              <a:xfrm>
                <a:off x="157234" y="237099"/>
                <a:ext cx="47421" cy="47421"/>
              </a:xfrm>
              <a:prstGeom prst="rect">
                <a:avLst/>
              </a:prstGeom>
              <a:solidFill>
                <a:schemeClr val="bg1"/>
              </a:solidFill>
              <a:ln>
                <a:noFill/>
              </a:ln>
              <a:effectLst/>
            </p:spPr>
            <p:txBody>
              <a:bodyPr lIns="68580" tIns="34290" rIns="68580" bIns="34290"/>
              <a:lstStyle/>
              <a:p>
                <a:pPr>
                  <a:defRPr/>
                </a:pPr>
                <a:endParaRPr lang="zh-CN" altLang="zh-CN">
                  <a:latin typeface="微软雅黑" panose="020B0503020204020204" pitchFamily="34" charset="-122"/>
                  <a:ea typeface="微软雅黑" panose="020B0503020204020204" pitchFamily="34" charset="-122"/>
                </a:endParaRPr>
              </a:p>
            </p:txBody>
          </p:sp>
          <p:sp>
            <p:nvSpPr>
              <p:cNvPr id="59" name="Rectangle 22"/>
              <p:cNvSpPr>
                <a:spLocks noChangeArrowheads="1"/>
              </p:cNvSpPr>
              <p:nvPr/>
            </p:nvSpPr>
            <p:spPr bwMode="auto">
              <a:xfrm>
                <a:off x="232107" y="237099"/>
                <a:ext cx="49916" cy="47421"/>
              </a:xfrm>
              <a:prstGeom prst="rect">
                <a:avLst/>
              </a:prstGeom>
              <a:solidFill>
                <a:schemeClr val="bg1"/>
              </a:solidFill>
              <a:ln>
                <a:noFill/>
              </a:ln>
              <a:effectLst/>
            </p:spPr>
            <p:txBody>
              <a:bodyPr lIns="68580" tIns="34290" rIns="68580" bIns="34290"/>
              <a:lstStyle/>
              <a:p>
                <a:pPr>
                  <a:defRPr/>
                </a:pPr>
                <a:endParaRPr lang="zh-CN" altLang="zh-CN">
                  <a:latin typeface="微软雅黑" panose="020B0503020204020204" pitchFamily="34" charset="-122"/>
                  <a:ea typeface="微软雅黑" panose="020B0503020204020204" pitchFamily="34" charset="-122"/>
                </a:endParaRPr>
              </a:p>
            </p:txBody>
          </p:sp>
          <p:sp>
            <p:nvSpPr>
              <p:cNvPr id="60" name="Rectangle 23"/>
              <p:cNvSpPr>
                <a:spLocks noChangeArrowheads="1"/>
              </p:cNvSpPr>
              <p:nvPr/>
            </p:nvSpPr>
            <p:spPr bwMode="auto">
              <a:xfrm>
                <a:off x="309477" y="237099"/>
                <a:ext cx="49916" cy="47421"/>
              </a:xfrm>
              <a:prstGeom prst="rect">
                <a:avLst/>
              </a:prstGeom>
              <a:solidFill>
                <a:schemeClr val="bg1"/>
              </a:solidFill>
              <a:ln>
                <a:noFill/>
              </a:ln>
              <a:effectLst/>
            </p:spPr>
            <p:txBody>
              <a:bodyPr lIns="68580" tIns="34290" rIns="68580" bIns="34290"/>
              <a:lstStyle/>
              <a:p>
                <a:pPr>
                  <a:defRPr/>
                </a:pPr>
                <a:endParaRPr lang="zh-CN" altLang="zh-CN">
                  <a:latin typeface="微软雅黑" panose="020B0503020204020204" pitchFamily="34" charset="-122"/>
                  <a:ea typeface="微软雅黑" panose="020B0503020204020204" pitchFamily="34" charset="-122"/>
                </a:endParaRPr>
              </a:p>
            </p:txBody>
          </p:sp>
          <p:sp>
            <p:nvSpPr>
              <p:cNvPr id="61" name="Rectangle 24"/>
              <p:cNvSpPr>
                <a:spLocks noChangeArrowheads="1"/>
              </p:cNvSpPr>
              <p:nvPr/>
            </p:nvSpPr>
            <p:spPr bwMode="auto">
              <a:xfrm>
                <a:off x="157234" y="309477"/>
                <a:ext cx="47421" cy="44924"/>
              </a:xfrm>
              <a:prstGeom prst="rect">
                <a:avLst/>
              </a:prstGeom>
              <a:solidFill>
                <a:schemeClr val="bg1"/>
              </a:solidFill>
              <a:ln>
                <a:noFill/>
              </a:ln>
              <a:effectLst/>
            </p:spPr>
            <p:txBody>
              <a:bodyPr lIns="68580" tIns="34290" rIns="68580" bIns="34290"/>
              <a:lstStyle/>
              <a:p>
                <a:pPr>
                  <a:defRPr/>
                </a:pPr>
                <a:endParaRPr lang="zh-CN" altLang="zh-CN">
                  <a:latin typeface="微软雅黑" panose="020B0503020204020204" pitchFamily="34" charset="-122"/>
                  <a:ea typeface="微软雅黑" panose="020B0503020204020204" pitchFamily="34" charset="-122"/>
                </a:endParaRPr>
              </a:p>
            </p:txBody>
          </p:sp>
          <p:sp>
            <p:nvSpPr>
              <p:cNvPr id="62" name="Rectangle 25"/>
              <p:cNvSpPr>
                <a:spLocks noChangeArrowheads="1"/>
              </p:cNvSpPr>
              <p:nvPr/>
            </p:nvSpPr>
            <p:spPr bwMode="auto">
              <a:xfrm>
                <a:off x="79865" y="237099"/>
                <a:ext cx="49916" cy="47421"/>
              </a:xfrm>
              <a:prstGeom prst="rect">
                <a:avLst/>
              </a:prstGeom>
              <a:solidFill>
                <a:schemeClr val="bg1"/>
              </a:solidFill>
              <a:ln>
                <a:noFill/>
              </a:ln>
              <a:effectLst/>
            </p:spPr>
            <p:txBody>
              <a:bodyPr lIns="68580" tIns="34290" rIns="68580" bIns="34290"/>
              <a:lstStyle/>
              <a:p>
                <a:pPr>
                  <a:defRPr/>
                </a:pPr>
                <a:endParaRPr lang="zh-CN" altLang="zh-CN">
                  <a:latin typeface="微软雅黑" panose="020B0503020204020204" pitchFamily="34" charset="-122"/>
                  <a:ea typeface="微软雅黑" panose="020B0503020204020204" pitchFamily="34" charset="-122"/>
                </a:endParaRPr>
              </a:p>
            </p:txBody>
          </p:sp>
          <p:sp>
            <p:nvSpPr>
              <p:cNvPr id="63" name="Rectangle 26"/>
              <p:cNvSpPr>
                <a:spLocks noChangeArrowheads="1"/>
              </p:cNvSpPr>
              <p:nvPr/>
            </p:nvSpPr>
            <p:spPr bwMode="auto">
              <a:xfrm>
                <a:off x="79865" y="309477"/>
                <a:ext cx="49916" cy="44924"/>
              </a:xfrm>
              <a:prstGeom prst="rect">
                <a:avLst/>
              </a:prstGeom>
              <a:solidFill>
                <a:schemeClr val="bg1"/>
              </a:solidFill>
              <a:ln>
                <a:noFill/>
              </a:ln>
              <a:effectLst/>
            </p:spPr>
            <p:txBody>
              <a:bodyPr lIns="68580" tIns="34290" rIns="68580" bIns="34290"/>
              <a:lstStyle/>
              <a:p>
                <a:pPr>
                  <a:defRPr/>
                </a:pPr>
                <a:endParaRPr lang="zh-CN" altLang="zh-CN">
                  <a:latin typeface="微软雅黑" panose="020B0503020204020204" pitchFamily="34" charset="-122"/>
                  <a:ea typeface="微软雅黑" panose="020B0503020204020204" pitchFamily="34" charset="-122"/>
                </a:endParaRPr>
              </a:p>
            </p:txBody>
          </p:sp>
          <p:sp>
            <p:nvSpPr>
              <p:cNvPr id="64" name="Rectangle 27"/>
              <p:cNvSpPr>
                <a:spLocks noChangeArrowheads="1"/>
              </p:cNvSpPr>
              <p:nvPr/>
            </p:nvSpPr>
            <p:spPr bwMode="auto">
              <a:xfrm>
                <a:off x="232107" y="309477"/>
                <a:ext cx="49916" cy="44924"/>
              </a:xfrm>
              <a:prstGeom prst="rect">
                <a:avLst/>
              </a:prstGeom>
              <a:solidFill>
                <a:schemeClr val="bg1"/>
              </a:solidFill>
              <a:ln>
                <a:noFill/>
              </a:ln>
              <a:effectLst/>
            </p:spPr>
            <p:txBody>
              <a:bodyPr lIns="68580" tIns="34290" rIns="68580" bIns="34290"/>
              <a:lstStyle/>
              <a:p>
                <a:pPr>
                  <a:defRPr/>
                </a:pPr>
                <a:endParaRPr lang="zh-CN" altLang="zh-CN">
                  <a:latin typeface="微软雅黑" panose="020B0503020204020204" pitchFamily="34" charset="-122"/>
                  <a:ea typeface="微软雅黑" panose="020B0503020204020204" pitchFamily="34" charset="-122"/>
                </a:endParaRPr>
              </a:p>
            </p:txBody>
          </p:sp>
          <p:sp>
            <p:nvSpPr>
              <p:cNvPr id="65" name="Rectangle 28"/>
              <p:cNvSpPr>
                <a:spLocks noChangeArrowheads="1"/>
              </p:cNvSpPr>
              <p:nvPr/>
            </p:nvSpPr>
            <p:spPr bwMode="auto">
              <a:xfrm>
                <a:off x="309477" y="309477"/>
                <a:ext cx="49916" cy="44924"/>
              </a:xfrm>
              <a:prstGeom prst="rect">
                <a:avLst/>
              </a:prstGeom>
              <a:solidFill>
                <a:schemeClr val="bg1"/>
              </a:solidFill>
              <a:ln>
                <a:noFill/>
              </a:ln>
              <a:effectLst/>
            </p:spPr>
            <p:txBody>
              <a:bodyPr lIns="68580" tIns="34290" rIns="68580" bIns="34290"/>
              <a:lstStyle/>
              <a:p>
                <a:pPr>
                  <a:defRPr/>
                </a:pPr>
                <a:endParaRPr lang="zh-CN" altLang="zh-CN">
                  <a:latin typeface="微软雅黑" panose="020B0503020204020204" pitchFamily="34" charset="-122"/>
                  <a:ea typeface="微软雅黑" panose="020B0503020204020204" pitchFamily="34" charset="-122"/>
                </a:endParaRPr>
              </a:p>
            </p:txBody>
          </p:sp>
          <p:sp>
            <p:nvSpPr>
              <p:cNvPr id="66"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rgbClr val="F8F8F8"/>
              </a:solidFill>
              <a:ln>
                <a:noFill/>
              </a:ln>
              <a:effectLst/>
            </p:spPr>
            <p:txBody>
              <a:bodyPr lIns="68580" tIns="34290" rIns="68580" bIns="34290"/>
              <a:lstStyle/>
              <a:p>
                <a:pPr>
                  <a:defRPr/>
                </a:pPr>
                <a:endParaRPr lang="zh-CN" altLang="en-US">
                  <a:latin typeface="微软雅黑" panose="020B0503020204020204" pitchFamily="34" charset="-122"/>
                  <a:ea typeface="微软雅黑" panose="020B0503020204020204" pitchFamily="34" charset="-122"/>
                </a:endParaRPr>
              </a:p>
            </p:txBody>
          </p:sp>
          <p:sp>
            <p:nvSpPr>
              <p:cNvPr id="67" name="Rectangle 30"/>
              <p:cNvSpPr>
                <a:spLocks noChangeArrowheads="1"/>
              </p:cNvSpPr>
              <p:nvPr/>
            </p:nvSpPr>
            <p:spPr bwMode="auto">
              <a:xfrm>
                <a:off x="82360" y="0"/>
                <a:ext cx="37438" cy="59899"/>
              </a:xfrm>
              <a:prstGeom prst="rect">
                <a:avLst/>
              </a:prstGeom>
              <a:solidFill>
                <a:schemeClr val="bg1"/>
              </a:solidFill>
              <a:ln>
                <a:noFill/>
              </a:ln>
              <a:effectLst/>
            </p:spPr>
            <p:txBody>
              <a:bodyPr lIns="68580" tIns="34290" rIns="68580" bIns="34290"/>
              <a:lstStyle/>
              <a:p>
                <a:pPr>
                  <a:defRPr/>
                </a:pPr>
                <a:endParaRPr lang="zh-CN" altLang="zh-CN">
                  <a:latin typeface="微软雅黑" panose="020B0503020204020204" pitchFamily="34" charset="-122"/>
                  <a:ea typeface="微软雅黑" panose="020B0503020204020204" pitchFamily="34" charset="-122"/>
                </a:endParaRPr>
              </a:p>
            </p:txBody>
          </p:sp>
          <p:sp>
            <p:nvSpPr>
              <p:cNvPr id="68" name="Rectangle 31"/>
              <p:cNvSpPr>
                <a:spLocks noChangeArrowheads="1"/>
              </p:cNvSpPr>
              <p:nvPr/>
            </p:nvSpPr>
            <p:spPr bwMode="auto">
              <a:xfrm>
                <a:off x="329443" y="0"/>
                <a:ext cx="34941" cy="59899"/>
              </a:xfrm>
              <a:prstGeom prst="rect">
                <a:avLst/>
              </a:prstGeom>
              <a:solidFill>
                <a:schemeClr val="bg1"/>
              </a:solidFill>
              <a:ln>
                <a:noFill/>
              </a:ln>
              <a:effectLst/>
            </p:spPr>
            <p:txBody>
              <a:bodyPr lIns="68580" tIns="34290" rIns="68580" bIns="34290"/>
              <a:lstStyle/>
              <a:p>
                <a:pPr>
                  <a:defRPr/>
                </a:pPr>
                <a:endParaRPr lang="zh-CN" altLang="zh-CN">
                  <a:latin typeface="微软雅黑" panose="020B0503020204020204" pitchFamily="34" charset="-122"/>
                  <a:ea typeface="微软雅黑" panose="020B0503020204020204" pitchFamily="34" charset="-122"/>
                </a:endParaRPr>
              </a:p>
            </p:txBody>
          </p:sp>
        </p:grpSp>
      </p:grpSp>
      <p:grpSp>
        <p:nvGrpSpPr>
          <p:cNvPr id="69" name="组合 18"/>
          <p:cNvGrpSpPr/>
          <p:nvPr/>
        </p:nvGrpSpPr>
        <p:grpSpPr bwMode="auto">
          <a:xfrm>
            <a:off x="8984367" y="2534079"/>
            <a:ext cx="595313" cy="598885"/>
            <a:chOff x="0" y="0"/>
            <a:chExt cx="792885" cy="797434"/>
          </a:xfrm>
          <a:solidFill>
            <a:srgbClr val="FF6699"/>
          </a:solidFill>
        </p:grpSpPr>
        <p:sp>
          <p:nvSpPr>
            <p:cNvPr id="70" name="Oval 6"/>
            <p:cNvSpPr>
              <a:spLocks noChangeArrowheads="1"/>
            </p:cNvSpPr>
            <p:nvPr/>
          </p:nvSpPr>
          <p:spPr bwMode="auto">
            <a:xfrm>
              <a:off x="0" y="0"/>
              <a:ext cx="792885" cy="797434"/>
            </a:xfrm>
            <a:prstGeom prst="ellipse">
              <a:avLst/>
            </a:prstGeom>
            <a:solidFill>
              <a:schemeClr val="tx1">
                <a:lumMod val="65000"/>
                <a:lumOff val="35000"/>
              </a:schemeClr>
            </a:solidFill>
            <a:ln>
              <a:noFill/>
            </a:ln>
            <a:effectLst/>
          </p:spPr>
          <p:txBody>
            <a:bodyPr lIns="68580" tIns="34290" rIns="68580" bIns="34290"/>
            <a:lstStyle/>
            <a:p>
              <a:pPr>
                <a:defRPr/>
              </a:pPr>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71" name="Freeform 35"/>
            <p:cNvSpPr>
              <a:spLocks noEditPoints="1" noChangeArrowheads="1"/>
            </p:cNvSpPr>
            <p:nvPr/>
          </p:nvSpPr>
          <p:spPr bwMode="auto">
            <a:xfrm>
              <a:off x="185871" y="256657"/>
              <a:ext cx="421143" cy="284121"/>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F8F8F8"/>
            </a:solidFill>
            <a:ln>
              <a:noFill/>
            </a:ln>
            <a:effectLst/>
          </p:spPr>
          <p:txBody>
            <a:bodyPr lIns="68580" tIns="34290" rIns="68580" bIns="34290"/>
            <a:lstStyle/>
            <a:p>
              <a:pPr>
                <a:defRPr/>
              </a:pPr>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72" name="矩形 67"/>
          <p:cNvSpPr>
            <a:spLocks noChangeArrowheads="1"/>
          </p:cNvSpPr>
          <p:nvPr/>
        </p:nvSpPr>
        <p:spPr bwMode="auto">
          <a:xfrm>
            <a:off x="9626600" y="2533650"/>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3" name="矩形 47"/>
          <p:cNvSpPr>
            <a:spLocks noChangeArrowheads="1"/>
          </p:cNvSpPr>
          <p:nvPr/>
        </p:nvSpPr>
        <p:spPr bwMode="auto">
          <a:xfrm>
            <a:off x="9626600" y="2809875"/>
            <a:ext cx="188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p>
        </p:txBody>
      </p:sp>
      <p:sp>
        <p:nvSpPr>
          <p:cNvPr id="74" name="矩形 69"/>
          <p:cNvSpPr>
            <a:spLocks noChangeArrowheads="1"/>
          </p:cNvSpPr>
          <p:nvPr/>
        </p:nvSpPr>
        <p:spPr bwMode="auto">
          <a:xfrm>
            <a:off x="9626600" y="3505200"/>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5" name="矩形 47"/>
          <p:cNvSpPr>
            <a:spLocks noChangeArrowheads="1"/>
          </p:cNvSpPr>
          <p:nvPr/>
        </p:nvSpPr>
        <p:spPr bwMode="auto">
          <a:xfrm>
            <a:off x="9626600" y="3783013"/>
            <a:ext cx="188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p>
        </p:txBody>
      </p:sp>
      <p:sp>
        <p:nvSpPr>
          <p:cNvPr id="115" name="矩形 71"/>
          <p:cNvSpPr>
            <a:spLocks noChangeArrowheads="1"/>
          </p:cNvSpPr>
          <p:nvPr/>
        </p:nvSpPr>
        <p:spPr bwMode="auto">
          <a:xfrm>
            <a:off x="9626600" y="4476750"/>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altLang="zh-CN" sz="15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16" name="矩形 47"/>
          <p:cNvSpPr>
            <a:spLocks noChangeArrowheads="1"/>
          </p:cNvSpPr>
          <p:nvPr/>
        </p:nvSpPr>
        <p:spPr bwMode="auto">
          <a:xfrm>
            <a:off x="9626600" y="4743450"/>
            <a:ext cx="188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p>
        </p:txBody>
      </p:sp>
      <p:grpSp>
        <p:nvGrpSpPr>
          <p:cNvPr id="117" name="组合 17"/>
          <p:cNvGrpSpPr/>
          <p:nvPr/>
        </p:nvGrpSpPr>
        <p:grpSpPr bwMode="auto">
          <a:xfrm>
            <a:off x="8984367" y="3508010"/>
            <a:ext cx="595313" cy="597694"/>
            <a:chOff x="0" y="0"/>
            <a:chExt cx="792885" cy="797434"/>
          </a:xfrm>
          <a:solidFill>
            <a:srgbClr val="FF6699"/>
          </a:solidFill>
        </p:grpSpPr>
        <p:sp>
          <p:nvSpPr>
            <p:cNvPr id="118" name="Oval 8"/>
            <p:cNvSpPr>
              <a:spLocks noChangeArrowheads="1"/>
            </p:cNvSpPr>
            <p:nvPr/>
          </p:nvSpPr>
          <p:spPr bwMode="auto">
            <a:xfrm>
              <a:off x="0" y="0"/>
              <a:ext cx="792885" cy="797434"/>
            </a:xfrm>
            <a:prstGeom prst="ellipse">
              <a:avLst/>
            </a:prstGeom>
            <a:solidFill>
              <a:schemeClr val="tx1">
                <a:lumMod val="65000"/>
                <a:lumOff val="35000"/>
              </a:schemeClr>
            </a:solidFill>
            <a:ln>
              <a:noFill/>
            </a:ln>
            <a:effectLst/>
          </p:spPr>
          <p:txBody>
            <a:bodyPr lIns="68580" tIns="34290" rIns="68580" bIns="34290"/>
            <a:lstStyle/>
            <a:p>
              <a:pPr>
                <a:defRPr/>
              </a:pPr>
              <a:endParaRPr lang="zh-CN" altLang="zh-CN" dirty="0">
                <a:solidFill>
                  <a:schemeClr val="accent2"/>
                </a:solidFill>
                <a:latin typeface="微软雅黑" panose="020B0503020204020204" pitchFamily="34" charset="-122"/>
                <a:ea typeface="微软雅黑" panose="020B0503020204020204" pitchFamily="34" charset="-122"/>
              </a:endParaRPr>
            </a:p>
          </p:txBody>
        </p:sp>
        <p:sp>
          <p:nvSpPr>
            <p:cNvPr id="119" name="任意多边形 75"/>
            <p:cNvSpPr>
              <a:spLocks noChangeArrowheads="1"/>
            </p:cNvSpPr>
            <p:nvPr/>
          </p:nvSpPr>
          <p:spPr bwMode="auto">
            <a:xfrm>
              <a:off x="125808" y="205049"/>
              <a:ext cx="541268" cy="387337"/>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F8F8F8"/>
            </a:solidFill>
            <a:ln>
              <a:noFill/>
            </a:ln>
            <a:effectLst/>
          </p:spPr>
          <p:txBody>
            <a:bodyPr lIns="68580" tIns="34290" rIns="68580" bIns="34290"/>
            <a:lstStyle/>
            <a:p>
              <a:pPr>
                <a:defRPr/>
              </a:pPr>
              <a:endParaRPr lang="zh-CN" altLang="en-US">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0-#ppt_w/2"/>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p:cBhvr>
                                        <p:cTn id="12" dur="500"/>
                                        <p:tgtEl>
                                          <p:spTgt spid="4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p:cBhvr>
                                        <p:cTn id="16" dur="500"/>
                                        <p:tgtEl>
                                          <p:spTgt spid="51"/>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p:cBhvr>
                                        <p:cTn id="20" dur="500"/>
                                        <p:tgtEl>
                                          <p:spTgt spid="69"/>
                                        </p:tgtEl>
                                      </p:cBhvr>
                                    </p:animEffect>
                                    <p:anim calcmode="lin" valueType="num">
                                      <p:cBhvr>
                                        <p:cTn id="21" dur="500" fill="hold"/>
                                        <p:tgtEl>
                                          <p:spTgt spid="69"/>
                                        </p:tgtEl>
                                        <p:attrNameLst>
                                          <p:attrName>ppt_x</p:attrName>
                                        </p:attrNameLst>
                                      </p:cBhvr>
                                      <p:tavLst>
                                        <p:tav tm="0">
                                          <p:val>
                                            <p:strVal val="#ppt_x"/>
                                          </p:val>
                                        </p:tav>
                                        <p:tav tm="100000">
                                          <p:val>
                                            <p:strVal val="#ppt_x"/>
                                          </p:val>
                                        </p:tav>
                                      </p:tavLst>
                                    </p:anim>
                                    <p:anim calcmode="lin" valueType="num">
                                      <p:cBhvr>
                                        <p:cTn id="22" dur="500" fill="hold"/>
                                        <p:tgtEl>
                                          <p:spTgt spid="69"/>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400"/>
                                  </p:stCondLst>
                                  <p:childTnLst>
                                    <p:set>
                                      <p:cBhvr>
                                        <p:cTn id="24" dur="1" fill="hold">
                                          <p:stCondLst>
                                            <p:cond delay="0"/>
                                          </p:stCondLst>
                                        </p:cTn>
                                        <p:tgtEl>
                                          <p:spTgt spid="117"/>
                                        </p:tgtEl>
                                        <p:attrNameLst>
                                          <p:attrName>style.visibility</p:attrName>
                                        </p:attrNameLst>
                                      </p:cBhvr>
                                      <p:to>
                                        <p:strVal val="visible"/>
                                      </p:to>
                                    </p:set>
                                    <p:animEffect>
                                      <p:cBhvr>
                                        <p:cTn id="25" dur="500"/>
                                        <p:tgtEl>
                                          <p:spTgt spid="117"/>
                                        </p:tgtEl>
                                      </p:cBhvr>
                                    </p:animEffect>
                                    <p:anim calcmode="lin" valueType="num">
                                      <p:cBhvr>
                                        <p:cTn id="26" dur="500" fill="hold"/>
                                        <p:tgtEl>
                                          <p:spTgt spid="117"/>
                                        </p:tgtEl>
                                        <p:attrNameLst>
                                          <p:attrName>ppt_x</p:attrName>
                                        </p:attrNameLst>
                                      </p:cBhvr>
                                      <p:tavLst>
                                        <p:tav tm="0">
                                          <p:val>
                                            <p:strVal val="#ppt_x"/>
                                          </p:val>
                                        </p:tav>
                                        <p:tav tm="100000">
                                          <p:val>
                                            <p:strVal val="#ppt_x"/>
                                          </p:val>
                                        </p:tav>
                                      </p:tavLst>
                                    </p:anim>
                                    <p:anim calcmode="lin" valueType="num">
                                      <p:cBhvr>
                                        <p:cTn id="27" dur="500" fill="hold"/>
                                        <p:tgtEl>
                                          <p:spTgt spid="117"/>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800"/>
                                  </p:stCondLst>
                                  <p:childTnLst>
                                    <p:set>
                                      <p:cBhvr>
                                        <p:cTn id="29" dur="1" fill="hold">
                                          <p:stCondLst>
                                            <p:cond delay="0"/>
                                          </p:stCondLst>
                                        </p:cTn>
                                        <p:tgtEl>
                                          <p:spTgt spid="52"/>
                                        </p:tgtEl>
                                        <p:attrNameLst>
                                          <p:attrName>style.visibility</p:attrName>
                                        </p:attrNameLst>
                                      </p:cBhvr>
                                      <p:to>
                                        <p:strVal val="visible"/>
                                      </p:to>
                                    </p:set>
                                    <p:animEffect>
                                      <p:cBhvr>
                                        <p:cTn id="30" dur="500"/>
                                        <p:tgtEl>
                                          <p:spTgt spid="52"/>
                                        </p:tgtEl>
                                      </p:cBhvr>
                                    </p:animEffect>
                                    <p:anim calcmode="lin" valueType="num">
                                      <p:cBhvr>
                                        <p:cTn id="31" dur="500" fill="hold"/>
                                        <p:tgtEl>
                                          <p:spTgt spid="52"/>
                                        </p:tgtEl>
                                        <p:attrNameLst>
                                          <p:attrName>ppt_x</p:attrName>
                                        </p:attrNameLst>
                                      </p:cBhvr>
                                      <p:tavLst>
                                        <p:tav tm="0">
                                          <p:val>
                                            <p:strVal val="#ppt_x"/>
                                          </p:val>
                                        </p:tav>
                                        <p:tav tm="100000">
                                          <p:val>
                                            <p:strVal val="#ppt_x"/>
                                          </p:val>
                                        </p:tav>
                                      </p:tavLst>
                                    </p:anim>
                                    <p:anim calcmode="lin" valueType="num">
                                      <p:cBhvr>
                                        <p:cTn id="32" dur="500" fill="hold"/>
                                        <p:tgtEl>
                                          <p:spTgt spid="52"/>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14" presetClass="entr" presetSubtype="10" fill="hold" grpId="0" nodeType="afterEffect">
                                  <p:stCondLst>
                                    <p:cond delay="250"/>
                                  </p:stCondLst>
                                  <p:childTnLst>
                                    <p:set>
                                      <p:cBhvr>
                                        <p:cTn id="35" dur="1" fill="hold">
                                          <p:stCondLst>
                                            <p:cond delay="0"/>
                                          </p:stCondLst>
                                        </p:cTn>
                                        <p:tgtEl>
                                          <p:spTgt spid="72"/>
                                        </p:tgtEl>
                                        <p:attrNameLst>
                                          <p:attrName>style.visibility</p:attrName>
                                        </p:attrNameLst>
                                      </p:cBhvr>
                                      <p:to>
                                        <p:strVal val="visible"/>
                                      </p:to>
                                    </p:set>
                                    <p:animEffect>
                                      <p:cBhvr>
                                        <p:cTn id="36" dur="400"/>
                                        <p:tgtEl>
                                          <p:spTgt spid="72"/>
                                        </p:tgtEl>
                                      </p:cBhvr>
                                    </p:animEffect>
                                  </p:childTnLst>
                                </p:cTn>
                              </p:par>
                              <p:par>
                                <p:cTn id="37" presetID="14" presetClass="entr" presetSubtype="10" fill="hold" grpId="0" nodeType="withEffect">
                                  <p:stCondLst>
                                    <p:cond delay="250"/>
                                  </p:stCondLst>
                                  <p:childTnLst>
                                    <p:set>
                                      <p:cBhvr>
                                        <p:cTn id="38" dur="1" fill="hold">
                                          <p:stCondLst>
                                            <p:cond delay="0"/>
                                          </p:stCondLst>
                                        </p:cTn>
                                        <p:tgtEl>
                                          <p:spTgt spid="73"/>
                                        </p:tgtEl>
                                        <p:attrNameLst>
                                          <p:attrName>style.visibility</p:attrName>
                                        </p:attrNameLst>
                                      </p:cBhvr>
                                      <p:to>
                                        <p:strVal val="visible"/>
                                      </p:to>
                                    </p:set>
                                    <p:animEffect>
                                      <p:cBhvr>
                                        <p:cTn id="39" dur="400"/>
                                        <p:tgtEl>
                                          <p:spTgt spid="73"/>
                                        </p:tgtEl>
                                      </p:cBhvr>
                                    </p:animEffect>
                                  </p:childTnLst>
                                </p:cTn>
                              </p:par>
                            </p:childTnLst>
                          </p:cTn>
                        </p:par>
                        <p:par>
                          <p:cTn id="40" fill="hold">
                            <p:stCondLst>
                              <p:cond delay="2750"/>
                            </p:stCondLst>
                            <p:childTnLst>
                              <p:par>
                                <p:cTn id="41" presetID="14" presetClass="entr" presetSubtype="10" fill="hold" grpId="0" nodeType="afterEffect">
                                  <p:stCondLst>
                                    <p:cond delay="250"/>
                                  </p:stCondLst>
                                  <p:childTnLst>
                                    <p:set>
                                      <p:cBhvr>
                                        <p:cTn id="42" dur="1" fill="hold">
                                          <p:stCondLst>
                                            <p:cond delay="0"/>
                                          </p:stCondLst>
                                        </p:cTn>
                                        <p:tgtEl>
                                          <p:spTgt spid="74"/>
                                        </p:tgtEl>
                                        <p:attrNameLst>
                                          <p:attrName>style.visibility</p:attrName>
                                        </p:attrNameLst>
                                      </p:cBhvr>
                                      <p:to>
                                        <p:strVal val="visible"/>
                                      </p:to>
                                    </p:set>
                                    <p:animEffect>
                                      <p:cBhvr>
                                        <p:cTn id="43" dur="400"/>
                                        <p:tgtEl>
                                          <p:spTgt spid="74"/>
                                        </p:tgtEl>
                                      </p:cBhvr>
                                    </p:animEffect>
                                  </p:childTnLst>
                                </p:cTn>
                              </p:par>
                              <p:par>
                                <p:cTn id="44" presetID="14" presetClass="entr" presetSubtype="10" fill="hold" grpId="0" nodeType="withEffect">
                                  <p:stCondLst>
                                    <p:cond delay="250"/>
                                  </p:stCondLst>
                                  <p:childTnLst>
                                    <p:set>
                                      <p:cBhvr>
                                        <p:cTn id="45" dur="1" fill="hold">
                                          <p:stCondLst>
                                            <p:cond delay="0"/>
                                          </p:stCondLst>
                                        </p:cTn>
                                        <p:tgtEl>
                                          <p:spTgt spid="75"/>
                                        </p:tgtEl>
                                        <p:attrNameLst>
                                          <p:attrName>style.visibility</p:attrName>
                                        </p:attrNameLst>
                                      </p:cBhvr>
                                      <p:to>
                                        <p:strVal val="visible"/>
                                      </p:to>
                                    </p:set>
                                    <p:animEffect>
                                      <p:cBhvr>
                                        <p:cTn id="46" dur="400"/>
                                        <p:tgtEl>
                                          <p:spTgt spid="75"/>
                                        </p:tgtEl>
                                      </p:cBhvr>
                                    </p:animEffect>
                                  </p:childTnLst>
                                </p:cTn>
                              </p:par>
                            </p:childTnLst>
                          </p:cTn>
                        </p:par>
                        <p:par>
                          <p:cTn id="47" fill="hold">
                            <p:stCondLst>
                              <p:cond delay="3500"/>
                            </p:stCondLst>
                            <p:childTnLst>
                              <p:par>
                                <p:cTn id="48" presetID="14" presetClass="entr" presetSubtype="10" fill="hold" grpId="0" nodeType="afterEffect">
                                  <p:stCondLst>
                                    <p:cond delay="250"/>
                                  </p:stCondLst>
                                  <p:childTnLst>
                                    <p:set>
                                      <p:cBhvr>
                                        <p:cTn id="49" dur="1" fill="hold">
                                          <p:stCondLst>
                                            <p:cond delay="0"/>
                                          </p:stCondLst>
                                        </p:cTn>
                                        <p:tgtEl>
                                          <p:spTgt spid="115"/>
                                        </p:tgtEl>
                                        <p:attrNameLst>
                                          <p:attrName>style.visibility</p:attrName>
                                        </p:attrNameLst>
                                      </p:cBhvr>
                                      <p:to>
                                        <p:strVal val="visible"/>
                                      </p:to>
                                    </p:set>
                                    <p:animEffect>
                                      <p:cBhvr>
                                        <p:cTn id="50" dur="400"/>
                                        <p:tgtEl>
                                          <p:spTgt spid="115"/>
                                        </p:tgtEl>
                                      </p:cBhvr>
                                    </p:animEffect>
                                  </p:childTnLst>
                                </p:cTn>
                              </p:par>
                              <p:par>
                                <p:cTn id="51" presetID="14" presetClass="entr" presetSubtype="10" fill="hold" grpId="0" nodeType="withEffect">
                                  <p:stCondLst>
                                    <p:cond delay="250"/>
                                  </p:stCondLst>
                                  <p:childTnLst>
                                    <p:set>
                                      <p:cBhvr>
                                        <p:cTn id="52" dur="1" fill="hold">
                                          <p:stCondLst>
                                            <p:cond delay="0"/>
                                          </p:stCondLst>
                                        </p:cTn>
                                        <p:tgtEl>
                                          <p:spTgt spid="116"/>
                                        </p:tgtEl>
                                        <p:attrNameLst>
                                          <p:attrName>style.visibility</p:attrName>
                                        </p:attrNameLst>
                                      </p:cBhvr>
                                      <p:to>
                                        <p:strVal val="visible"/>
                                      </p:to>
                                    </p:set>
                                    <p:animEffect>
                                      <p:cBhvr>
                                        <p:cTn id="53" dur="4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utoUpdateAnimBg="0"/>
      <p:bldP spid="50" grpId="0" bldLvl="0" animBg="1" autoUpdateAnimBg="0"/>
      <p:bldP spid="51" grpId="0" bldLvl="0" autoUpdateAnimBg="0"/>
      <p:bldP spid="72" grpId="0" bldLvl="0" autoUpdateAnimBg="0"/>
      <p:bldP spid="73" grpId="0" bldLvl="0" autoUpdateAnimBg="0"/>
      <p:bldP spid="74" grpId="0" bldLvl="0" autoUpdateAnimBg="0"/>
      <p:bldP spid="75" grpId="0" bldLvl="0" autoUpdateAnimBg="0"/>
      <p:bldP spid="115" grpId="0" bldLvl="0" autoUpdateAnimBg="0"/>
      <p:bldP spid="116"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组合 8"/>
          <p:cNvGrpSpPr/>
          <p:nvPr/>
        </p:nvGrpSpPr>
        <p:grpSpPr bwMode="auto">
          <a:xfrm>
            <a:off x="0" y="0"/>
            <a:ext cx="4965700" cy="6858000"/>
            <a:chOff x="0" y="0"/>
            <a:chExt cx="4965700" cy="6858000"/>
          </a:xfrm>
        </p:grpSpPr>
        <p:pic>
          <p:nvPicPr>
            <p:cNvPr id="105496" name="图片 7"/>
            <p:cNvPicPr>
              <a:picLocks noChangeAspect="1"/>
            </p:cNvPicPr>
            <p:nvPr/>
          </p:nvPicPr>
          <p:blipFill>
            <a:blip r:embed="rId2">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497"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grpSp>
        <p:nvGrpSpPr>
          <p:cNvPr id="105475" name="组合 2"/>
          <p:cNvGrpSpPr/>
          <p:nvPr/>
        </p:nvGrpSpPr>
        <p:grpSpPr bwMode="auto">
          <a:xfrm>
            <a:off x="5580063" y="2117725"/>
            <a:ext cx="3257550" cy="3246438"/>
            <a:chOff x="0" y="0"/>
            <a:chExt cx="3704266" cy="3693405"/>
          </a:xfrm>
        </p:grpSpPr>
        <p:sp>
          <p:nvSpPr>
            <p:cNvPr id="43" name="菱形 1"/>
            <p:cNvSpPr>
              <a:spLocks noChangeArrowheads="1"/>
            </p:cNvSpPr>
            <p:nvPr/>
          </p:nvSpPr>
          <p:spPr bwMode="auto">
            <a:xfrm>
              <a:off x="969391" y="0"/>
              <a:ext cx="1745627" cy="1746466"/>
            </a:xfrm>
            <a:prstGeom prst="diamond">
              <a:avLst/>
            </a:prstGeom>
            <a:solidFill>
              <a:schemeClr val="tx1">
                <a:lumMod val="95000"/>
                <a:lumOff val="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solidFill>
                  <a:srgbClr val="000000"/>
                </a:solidFill>
              </a:endParaRPr>
            </a:p>
          </p:txBody>
        </p:sp>
        <p:sp>
          <p:nvSpPr>
            <p:cNvPr id="44" name="菱形 5"/>
            <p:cNvSpPr>
              <a:spLocks noChangeArrowheads="1"/>
            </p:cNvSpPr>
            <p:nvPr/>
          </p:nvSpPr>
          <p:spPr bwMode="auto">
            <a:xfrm>
              <a:off x="0" y="973470"/>
              <a:ext cx="1745626" cy="1746465"/>
            </a:xfrm>
            <a:prstGeom prst="diamond">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solidFill>
                  <a:srgbClr val="000000"/>
                </a:solidFill>
              </a:endParaRPr>
            </a:p>
          </p:txBody>
        </p:sp>
        <p:sp>
          <p:nvSpPr>
            <p:cNvPr id="45" name="菱形 6"/>
            <p:cNvSpPr>
              <a:spLocks noChangeArrowheads="1"/>
            </p:cNvSpPr>
            <p:nvPr/>
          </p:nvSpPr>
          <p:spPr bwMode="auto">
            <a:xfrm>
              <a:off x="969391" y="1946939"/>
              <a:ext cx="1745627" cy="1746466"/>
            </a:xfrm>
            <a:prstGeom prst="diamond">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solidFill>
                  <a:srgbClr val="000000"/>
                </a:solidFill>
              </a:endParaRPr>
            </a:p>
          </p:txBody>
        </p:sp>
        <p:sp>
          <p:nvSpPr>
            <p:cNvPr id="46" name="菱形 7"/>
            <p:cNvSpPr>
              <a:spLocks noChangeArrowheads="1"/>
            </p:cNvSpPr>
            <p:nvPr/>
          </p:nvSpPr>
          <p:spPr bwMode="auto">
            <a:xfrm>
              <a:off x="1958639" y="973470"/>
              <a:ext cx="1745627" cy="1746465"/>
            </a:xfrm>
            <a:prstGeom prst="diamond">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solidFill>
                  <a:srgbClr val="000000"/>
                </a:solidFill>
              </a:endParaRPr>
            </a:p>
          </p:txBody>
        </p:sp>
      </p:grpSp>
      <p:grpSp>
        <p:nvGrpSpPr>
          <p:cNvPr id="105476" name="组合 21"/>
          <p:cNvGrpSpPr/>
          <p:nvPr/>
        </p:nvGrpSpPr>
        <p:grpSpPr bwMode="auto">
          <a:xfrm>
            <a:off x="2481263" y="3016250"/>
            <a:ext cx="3046412" cy="608013"/>
            <a:chOff x="0" y="0"/>
            <a:chExt cx="3046360" cy="607742"/>
          </a:xfrm>
        </p:grpSpPr>
        <p:sp>
          <p:nvSpPr>
            <p:cNvPr id="48" name="矩形 13"/>
            <p:cNvSpPr>
              <a:spLocks noChangeArrowheads="1"/>
            </p:cNvSpPr>
            <p:nvPr/>
          </p:nvSpPr>
          <p:spPr bwMode="auto">
            <a:xfrm>
              <a:off x="0" y="207870"/>
              <a:ext cx="3046360" cy="3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000" noProof="1">
                  <a:solidFill>
                    <a:schemeClr val="tx1">
                      <a:lumMod val="65000"/>
                      <a:lumOff val="35000"/>
                    </a:schemeClr>
                  </a:solidFill>
                  <a:latin typeface="Arial" panose="020B0604020202020204" pitchFamily="34" charset="0"/>
                </a:rPr>
                <a:t>根据分类输入内容根据分类输入内容根据分类输入内容根据分类输入内容</a:t>
              </a:r>
              <a:endParaRPr lang="en-US" altLang="zh-CN" sz="1000" noProof="1">
                <a:solidFill>
                  <a:schemeClr val="tx1">
                    <a:lumMod val="65000"/>
                    <a:lumOff val="35000"/>
                  </a:schemeClr>
                </a:solidFill>
                <a:latin typeface="Arial" panose="020B0604020202020204" pitchFamily="34" charset="0"/>
              </a:endParaRPr>
            </a:p>
          </p:txBody>
        </p:sp>
        <p:sp>
          <p:nvSpPr>
            <p:cNvPr id="76" name="文本框 83"/>
            <p:cNvSpPr txBox="1">
              <a:spLocks noChangeArrowheads="1"/>
            </p:cNvSpPr>
            <p:nvPr/>
          </p:nvSpPr>
          <p:spPr bwMode="auto">
            <a:xfrm>
              <a:off x="103185" y="0"/>
              <a:ext cx="749287" cy="26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1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5491" name="直接连接符 120"/>
            <p:cNvCxnSpPr>
              <a:cxnSpLocks noChangeShapeType="1"/>
            </p:cNvCxnSpPr>
            <p:nvPr/>
          </p:nvCxnSpPr>
          <p:spPr bwMode="auto">
            <a:xfrm>
              <a:off x="103604" y="45691"/>
              <a:ext cx="0" cy="170228"/>
            </a:xfrm>
            <a:prstGeom prst="line">
              <a:avLst/>
            </a:prstGeom>
            <a:noFill/>
            <a:ln w="9525">
              <a:solidFill>
                <a:srgbClr val="1C2E48"/>
              </a:solidFill>
              <a:round/>
            </a:ln>
            <a:extLst>
              <a:ext uri="{909E8E84-426E-40DD-AFC4-6F175D3DCCD1}">
                <a14:hiddenFill xmlns:a14="http://schemas.microsoft.com/office/drawing/2010/main">
                  <a:noFill/>
                </a14:hiddenFill>
              </a:ext>
            </a:extLst>
          </p:spPr>
        </p:cxnSp>
      </p:grpSp>
      <p:grpSp>
        <p:nvGrpSpPr>
          <p:cNvPr id="105477" name="组合 21"/>
          <p:cNvGrpSpPr/>
          <p:nvPr/>
        </p:nvGrpSpPr>
        <p:grpSpPr bwMode="auto">
          <a:xfrm>
            <a:off x="9024938" y="3225800"/>
            <a:ext cx="3046412" cy="608013"/>
            <a:chOff x="0" y="0"/>
            <a:chExt cx="3046360" cy="607742"/>
          </a:xfrm>
        </p:grpSpPr>
        <p:sp>
          <p:nvSpPr>
            <p:cNvPr id="79" name="矩形 13"/>
            <p:cNvSpPr>
              <a:spLocks noChangeArrowheads="1"/>
            </p:cNvSpPr>
            <p:nvPr/>
          </p:nvSpPr>
          <p:spPr bwMode="auto">
            <a:xfrm>
              <a:off x="0" y="207870"/>
              <a:ext cx="3046360" cy="3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000" noProof="1">
                  <a:solidFill>
                    <a:schemeClr val="tx1">
                      <a:lumMod val="65000"/>
                      <a:lumOff val="35000"/>
                    </a:schemeClr>
                  </a:solidFill>
                  <a:latin typeface="Arial" panose="020B0604020202020204" pitchFamily="34" charset="0"/>
                </a:rPr>
                <a:t>根据分类输入内容根据分类输入内容根据分类输入内容根据分类输入内容</a:t>
              </a:r>
              <a:endParaRPr lang="en-US" altLang="zh-CN" sz="1000" noProof="1">
                <a:solidFill>
                  <a:schemeClr val="tx1">
                    <a:lumMod val="65000"/>
                    <a:lumOff val="35000"/>
                  </a:schemeClr>
                </a:solidFill>
                <a:latin typeface="Arial" panose="020B0604020202020204" pitchFamily="34" charset="0"/>
              </a:endParaRPr>
            </a:p>
          </p:txBody>
        </p:sp>
        <p:sp>
          <p:nvSpPr>
            <p:cNvPr id="80" name="文本框 83"/>
            <p:cNvSpPr txBox="1">
              <a:spLocks noChangeArrowheads="1"/>
            </p:cNvSpPr>
            <p:nvPr/>
          </p:nvSpPr>
          <p:spPr bwMode="auto">
            <a:xfrm>
              <a:off x="103185" y="0"/>
              <a:ext cx="749287" cy="26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1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5488" name="直接连接符 120"/>
            <p:cNvCxnSpPr>
              <a:cxnSpLocks noChangeShapeType="1"/>
            </p:cNvCxnSpPr>
            <p:nvPr/>
          </p:nvCxnSpPr>
          <p:spPr bwMode="auto">
            <a:xfrm>
              <a:off x="103604" y="45691"/>
              <a:ext cx="0" cy="170228"/>
            </a:xfrm>
            <a:prstGeom prst="line">
              <a:avLst/>
            </a:prstGeom>
            <a:noFill/>
            <a:ln w="9525">
              <a:solidFill>
                <a:srgbClr val="1C2E48"/>
              </a:solidFill>
              <a:round/>
            </a:ln>
            <a:extLst>
              <a:ext uri="{909E8E84-426E-40DD-AFC4-6F175D3DCCD1}">
                <a14:hiddenFill xmlns:a14="http://schemas.microsoft.com/office/drawing/2010/main">
                  <a:noFill/>
                </a14:hiddenFill>
              </a:ext>
            </a:extLst>
          </p:spPr>
        </p:cxnSp>
      </p:grpSp>
      <p:grpSp>
        <p:nvGrpSpPr>
          <p:cNvPr id="105478" name="组合 21"/>
          <p:cNvGrpSpPr/>
          <p:nvPr/>
        </p:nvGrpSpPr>
        <p:grpSpPr bwMode="auto">
          <a:xfrm>
            <a:off x="5791200" y="1033463"/>
            <a:ext cx="3046413" cy="608012"/>
            <a:chOff x="0" y="0"/>
            <a:chExt cx="3046360" cy="607741"/>
          </a:xfrm>
        </p:grpSpPr>
        <p:sp>
          <p:nvSpPr>
            <p:cNvPr id="83" name="矩形 13"/>
            <p:cNvSpPr>
              <a:spLocks noChangeArrowheads="1"/>
            </p:cNvSpPr>
            <p:nvPr/>
          </p:nvSpPr>
          <p:spPr bwMode="auto">
            <a:xfrm>
              <a:off x="0" y="207869"/>
              <a:ext cx="3046360" cy="3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000" noProof="1">
                  <a:solidFill>
                    <a:schemeClr val="tx1">
                      <a:lumMod val="65000"/>
                      <a:lumOff val="35000"/>
                    </a:schemeClr>
                  </a:solidFill>
                  <a:latin typeface="Arial" panose="020B0604020202020204" pitchFamily="34" charset="0"/>
                </a:rPr>
                <a:t>根据分类输入内容根据分类输入内容根据分类输入内容根据分类输入内容</a:t>
              </a:r>
              <a:endParaRPr lang="en-US" altLang="zh-CN" sz="1000" noProof="1">
                <a:solidFill>
                  <a:schemeClr val="tx1">
                    <a:lumMod val="65000"/>
                    <a:lumOff val="35000"/>
                  </a:schemeClr>
                </a:solidFill>
                <a:latin typeface="Arial" panose="020B0604020202020204" pitchFamily="34" charset="0"/>
              </a:endParaRPr>
            </a:p>
          </p:txBody>
        </p:sp>
        <p:sp>
          <p:nvSpPr>
            <p:cNvPr id="84" name="文本框 83"/>
            <p:cNvSpPr txBox="1">
              <a:spLocks noChangeArrowheads="1"/>
            </p:cNvSpPr>
            <p:nvPr/>
          </p:nvSpPr>
          <p:spPr bwMode="auto">
            <a:xfrm>
              <a:off x="103186" y="0"/>
              <a:ext cx="749287" cy="26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1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5485" name="直接连接符 120"/>
            <p:cNvCxnSpPr>
              <a:cxnSpLocks noChangeShapeType="1"/>
            </p:cNvCxnSpPr>
            <p:nvPr/>
          </p:nvCxnSpPr>
          <p:spPr bwMode="auto">
            <a:xfrm>
              <a:off x="103604" y="45691"/>
              <a:ext cx="0" cy="170228"/>
            </a:xfrm>
            <a:prstGeom prst="line">
              <a:avLst/>
            </a:prstGeom>
            <a:noFill/>
            <a:ln w="9525">
              <a:solidFill>
                <a:srgbClr val="1C2E48"/>
              </a:solidFill>
              <a:round/>
            </a:ln>
            <a:extLst>
              <a:ext uri="{909E8E84-426E-40DD-AFC4-6F175D3DCCD1}">
                <a14:hiddenFill xmlns:a14="http://schemas.microsoft.com/office/drawing/2010/main">
                  <a:noFill/>
                </a14:hiddenFill>
              </a:ext>
            </a:extLst>
          </p:spPr>
        </p:cxnSp>
      </p:grpSp>
      <p:grpSp>
        <p:nvGrpSpPr>
          <p:cNvPr id="105479" name="组合 21"/>
          <p:cNvGrpSpPr/>
          <p:nvPr/>
        </p:nvGrpSpPr>
        <p:grpSpPr bwMode="auto">
          <a:xfrm>
            <a:off x="5791200" y="5376863"/>
            <a:ext cx="3046413" cy="608012"/>
            <a:chOff x="0" y="0"/>
            <a:chExt cx="3046360" cy="607742"/>
          </a:xfrm>
        </p:grpSpPr>
        <p:sp>
          <p:nvSpPr>
            <p:cNvPr id="87" name="矩形 13"/>
            <p:cNvSpPr>
              <a:spLocks noChangeArrowheads="1"/>
            </p:cNvSpPr>
            <p:nvPr/>
          </p:nvSpPr>
          <p:spPr bwMode="auto">
            <a:xfrm>
              <a:off x="0" y="207870"/>
              <a:ext cx="3046360" cy="3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000" noProof="1">
                  <a:solidFill>
                    <a:schemeClr val="tx1">
                      <a:lumMod val="65000"/>
                      <a:lumOff val="35000"/>
                    </a:schemeClr>
                  </a:solidFill>
                  <a:latin typeface="Arial" panose="020B0604020202020204" pitchFamily="34" charset="0"/>
                </a:rPr>
                <a:t>根据分类输入内容根据分类输入内容根据分类输入内容根据分类输入内容</a:t>
              </a:r>
              <a:endParaRPr lang="en-US" altLang="zh-CN" sz="1000" noProof="1">
                <a:solidFill>
                  <a:schemeClr val="tx1">
                    <a:lumMod val="65000"/>
                    <a:lumOff val="35000"/>
                  </a:schemeClr>
                </a:solidFill>
                <a:latin typeface="Arial" panose="020B0604020202020204" pitchFamily="34" charset="0"/>
              </a:endParaRPr>
            </a:p>
          </p:txBody>
        </p:sp>
        <p:sp>
          <p:nvSpPr>
            <p:cNvPr id="88" name="文本框 83"/>
            <p:cNvSpPr txBox="1">
              <a:spLocks noChangeArrowheads="1"/>
            </p:cNvSpPr>
            <p:nvPr/>
          </p:nvSpPr>
          <p:spPr bwMode="auto">
            <a:xfrm>
              <a:off x="103186" y="0"/>
              <a:ext cx="749287" cy="26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1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5482" name="直接连接符 120"/>
            <p:cNvCxnSpPr>
              <a:cxnSpLocks noChangeShapeType="1"/>
            </p:cNvCxnSpPr>
            <p:nvPr/>
          </p:nvCxnSpPr>
          <p:spPr bwMode="auto">
            <a:xfrm>
              <a:off x="103604" y="45691"/>
              <a:ext cx="0" cy="170228"/>
            </a:xfrm>
            <a:prstGeom prst="line">
              <a:avLst/>
            </a:prstGeom>
            <a:noFill/>
            <a:ln w="9525">
              <a:solidFill>
                <a:srgbClr val="1C2E48"/>
              </a:solidFill>
              <a:round/>
            </a:ln>
            <a:extLst>
              <a:ext uri="{909E8E84-426E-40DD-AFC4-6F175D3DCCD1}">
                <a14:hiddenFill xmlns:a14="http://schemas.microsoft.com/office/drawing/2010/main">
                  <a:noFill/>
                </a14:hiddenFill>
              </a:ext>
            </a:extLst>
          </p:spPr>
        </p:cxnSp>
      </p:gr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组合 8"/>
          <p:cNvGrpSpPr/>
          <p:nvPr/>
        </p:nvGrpSpPr>
        <p:grpSpPr bwMode="auto">
          <a:xfrm>
            <a:off x="0" y="0"/>
            <a:ext cx="4965700" cy="6858000"/>
            <a:chOff x="0" y="0"/>
            <a:chExt cx="4965700" cy="6858000"/>
          </a:xfrm>
        </p:grpSpPr>
        <p:pic>
          <p:nvPicPr>
            <p:cNvPr id="106509" name="图片 7"/>
            <p:cNvPicPr>
              <a:picLocks noChangeAspect="1"/>
            </p:cNvPicPr>
            <p:nvPr/>
          </p:nvPicPr>
          <p:blipFill>
            <a:blip r:embed="rId2">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6510"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graphicFrame>
        <p:nvGraphicFramePr>
          <p:cNvPr id="31" name="图表 30"/>
          <p:cNvGraphicFramePr/>
          <p:nvPr/>
        </p:nvGraphicFramePr>
        <p:xfrm>
          <a:off x="2938463" y="2536825"/>
          <a:ext cx="2830512" cy="2147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图表 31"/>
          <p:cNvGraphicFramePr/>
          <p:nvPr/>
        </p:nvGraphicFramePr>
        <p:xfrm>
          <a:off x="8086725" y="2536825"/>
          <a:ext cx="2830513" cy="21478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图表 32"/>
          <p:cNvGraphicFramePr/>
          <p:nvPr/>
        </p:nvGraphicFramePr>
        <p:xfrm>
          <a:off x="5530850" y="2536825"/>
          <a:ext cx="2830513" cy="2147888"/>
        </p:xfrm>
        <a:graphic>
          <a:graphicData uri="http://schemas.openxmlformats.org/drawingml/2006/chart">
            <c:chart xmlns:c="http://schemas.openxmlformats.org/drawingml/2006/chart" xmlns:r="http://schemas.openxmlformats.org/officeDocument/2006/relationships" r:id="rId5"/>
          </a:graphicData>
        </a:graphic>
      </p:graphicFrame>
      <p:sp>
        <p:nvSpPr>
          <p:cNvPr id="34" name="文本框 13"/>
          <p:cNvSpPr txBox="1">
            <a:spLocks noChangeArrowheads="1"/>
          </p:cNvSpPr>
          <p:nvPr/>
        </p:nvSpPr>
        <p:spPr bwMode="auto">
          <a:xfrm>
            <a:off x="3498850" y="3309938"/>
            <a:ext cx="172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defRPr/>
            </a:pPr>
            <a:r>
              <a:rPr lang="en-US" altLang="zh-CN" sz="3200" b="1" dirty="0">
                <a:solidFill>
                  <a:schemeClr val="tx1">
                    <a:lumMod val="75000"/>
                    <a:lumOff val="25000"/>
                  </a:schemeClr>
                </a:solidFill>
                <a:latin typeface="Calibri Light" panose="020F0302020204030204" pitchFamily="34" charset="0"/>
              </a:rPr>
              <a:t>75%</a:t>
            </a:r>
            <a:endParaRPr lang="zh-CN" altLang="en-US" sz="3200" b="1" dirty="0">
              <a:solidFill>
                <a:schemeClr val="tx1">
                  <a:lumMod val="75000"/>
                  <a:lumOff val="25000"/>
                </a:schemeClr>
              </a:solidFill>
              <a:latin typeface="Calibri Light" panose="020F0302020204030204" pitchFamily="34" charset="0"/>
            </a:endParaRPr>
          </a:p>
        </p:txBody>
      </p:sp>
      <p:sp>
        <p:nvSpPr>
          <p:cNvPr id="35" name="文本框 14"/>
          <p:cNvSpPr txBox="1">
            <a:spLocks noChangeArrowheads="1"/>
          </p:cNvSpPr>
          <p:nvPr/>
        </p:nvSpPr>
        <p:spPr bwMode="auto">
          <a:xfrm>
            <a:off x="6145213" y="3317875"/>
            <a:ext cx="1728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defRPr/>
            </a:pPr>
            <a:r>
              <a:rPr lang="en-US" altLang="zh-CN" sz="3200" b="1">
                <a:solidFill>
                  <a:schemeClr val="tx1">
                    <a:lumMod val="75000"/>
                    <a:lumOff val="25000"/>
                  </a:schemeClr>
                </a:solidFill>
                <a:latin typeface="Calibri Light" panose="020F0302020204030204" pitchFamily="34" charset="0"/>
              </a:rPr>
              <a:t>50%</a:t>
            </a:r>
            <a:endParaRPr lang="zh-CN" altLang="en-US" sz="3200" b="1">
              <a:solidFill>
                <a:schemeClr val="tx1">
                  <a:lumMod val="75000"/>
                  <a:lumOff val="25000"/>
                </a:schemeClr>
              </a:solidFill>
              <a:latin typeface="Calibri Light" panose="020F0302020204030204" pitchFamily="34" charset="0"/>
            </a:endParaRPr>
          </a:p>
        </p:txBody>
      </p:sp>
      <p:sp>
        <p:nvSpPr>
          <p:cNvPr id="36" name="文本框 15"/>
          <p:cNvSpPr txBox="1">
            <a:spLocks noChangeArrowheads="1"/>
          </p:cNvSpPr>
          <p:nvPr/>
        </p:nvSpPr>
        <p:spPr bwMode="auto">
          <a:xfrm>
            <a:off x="8656638" y="3317875"/>
            <a:ext cx="172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defRPr/>
            </a:pPr>
            <a:r>
              <a:rPr lang="en-US" altLang="zh-CN" sz="3200" b="1" dirty="0">
                <a:solidFill>
                  <a:schemeClr val="tx1">
                    <a:lumMod val="75000"/>
                    <a:lumOff val="25000"/>
                  </a:schemeClr>
                </a:solidFill>
                <a:latin typeface="Calibri Light" panose="020F0302020204030204" pitchFamily="34" charset="0"/>
              </a:rPr>
              <a:t>25%</a:t>
            </a:r>
            <a:endParaRPr lang="zh-CN" altLang="en-US" sz="3200" b="1" dirty="0">
              <a:solidFill>
                <a:schemeClr val="tx1">
                  <a:lumMod val="75000"/>
                  <a:lumOff val="25000"/>
                </a:schemeClr>
              </a:solidFill>
              <a:latin typeface="Calibri Light" panose="020F0302020204030204" pitchFamily="34" charset="0"/>
            </a:endParaRPr>
          </a:p>
        </p:txBody>
      </p:sp>
      <p:sp>
        <p:nvSpPr>
          <p:cNvPr id="37" name="文本框 7"/>
          <p:cNvSpPr txBox="1">
            <a:spLocks noChangeArrowheads="1"/>
          </p:cNvSpPr>
          <p:nvPr/>
        </p:nvSpPr>
        <p:spPr bwMode="auto">
          <a:xfrm>
            <a:off x="3471863" y="4633913"/>
            <a:ext cx="181133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defRPr/>
            </a:pPr>
            <a:r>
              <a:rPr lang="zh-CN" altLang="en-US" sz="1400" dirty="0">
                <a:solidFill>
                  <a:schemeClr val="tx1">
                    <a:lumMod val="75000"/>
                    <a:lumOff val="25000"/>
                  </a:schemeClr>
                </a:solidFill>
                <a:latin typeface="微软雅黑" panose="020B0503020204020204" pitchFamily="34" charset="-122"/>
              </a:rPr>
              <a:t>添加文本信息</a:t>
            </a:r>
            <a:endParaRPr lang="en-US" altLang="zh-CN" sz="1400" dirty="0">
              <a:solidFill>
                <a:schemeClr val="tx1">
                  <a:lumMod val="75000"/>
                  <a:lumOff val="25000"/>
                </a:schemeClr>
              </a:solidFill>
              <a:latin typeface="微软雅黑" panose="020B0503020204020204" pitchFamily="34" charset="-122"/>
            </a:endParaRPr>
          </a:p>
          <a:p>
            <a:pPr algn="ctr">
              <a:lnSpc>
                <a:spcPct val="150000"/>
              </a:lnSpc>
              <a:spcBef>
                <a:spcPts val="300"/>
              </a:spcBef>
              <a:defRPr/>
            </a:pPr>
            <a:r>
              <a:rPr lang="zh-CN" altLang="en-US" sz="1000" dirty="0">
                <a:solidFill>
                  <a:schemeClr val="tx1">
                    <a:lumMod val="75000"/>
                    <a:lumOff val="25000"/>
                  </a:schemeClr>
                </a:solidFill>
                <a:latin typeface="微软雅黑" panose="020B0503020204020204" pitchFamily="34" charset="-122"/>
              </a:rPr>
              <a:t>此处添加说明文字添加说明文字添加说明文字</a:t>
            </a:r>
          </a:p>
        </p:txBody>
      </p:sp>
      <p:sp>
        <p:nvSpPr>
          <p:cNvPr id="38" name="文本框 7"/>
          <p:cNvSpPr txBox="1">
            <a:spLocks noChangeArrowheads="1"/>
          </p:cNvSpPr>
          <p:nvPr/>
        </p:nvSpPr>
        <p:spPr bwMode="auto">
          <a:xfrm>
            <a:off x="6040438" y="4633913"/>
            <a:ext cx="181133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defRPr/>
            </a:pPr>
            <a:r>
              <a:rPr lang="zh-CN" altLang="en-US" sz="1400" dirty="0">
                <a:solidFill>
                  <a:schemeClr val="tx1">
                    <a:lumMod val="75000"/>
                    <a:lumOff val="25000"/>
                  </a:schemeClr>
                </a:solidFill>
                <a:latin typeface="微软雅黑" panose="020B0503020204020204" pitchFamily="34" charset="-122"/>
              </a:rPr>
              <a:t>添加文本信息</a:t>
            </a:r>
            <a:endParaRPr lang="en-US" altLang="zh-CN" sz="1400" dirty="0">
              <a:solidFill>
                <a:schemeClr val="tx1">
                  <a:lumMod val="75000"/>
                  <a:lumOff val="25000"/>
                </a:schemeClr>
              </a:solidFill>
              <a:latin typeface="微软雅黑" panose="020B0503020204020204" pitchFamily="34" charset="-122"/>
            </a:endParaRPr>
          </a:p>
          <a:p>
            <a:pPr algn="ctr">
              <a:lnSpc>
                <a:spcPct val="150000"/>
              </a:lnSpc>
              <a:spcBef>
                <a:spcPts val="300"/>
              </a:spcBef>
              <a:defRPr/>
            </a:pPr>
            <a:r>
              <a:rPr lang="zh-CN" altLang="en-US" sz="1000" dirty="0">
                <a:solidFill>
                  <a:schemeClr val="tx1">
                    <a:lumMod val="75000"/>
                    <a:lumOff val="25000"/>
                  </a:schemeClr>
                </a:solidFill>
                <a:latin typeface="微软雅黑" panose="020B0503020204020204" pitchFamily="34" charset="-122"/>
              </a:rPr>
              <a:t>此处添加说明文字添加说明文字添加说明文字</a:t>
            </a:r>
          </a:p>
        </p:txBody>
      </p:sp>
      <p:sp>
        <p:nvSpPr>
          <p:cNvPr id="39" name="文本框 7"/>
          <p:cNvSpPr txBox="1">
            <a:spLocks noChangeArrowheads="1"/>
          </p:cNvSpPr>
          <p:nvPr/>
        </p:nvSpPr>
        <p:spPr bwMode="auto">
          <a:xfrm>
            <a:off x="8596313" y="4633913"/>
            <a:ext cx="181133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defRPr/>
            </a:pPr>
            <a:r>
              <a:rPr lang="zh-CN" altLang="en-US" sz="1400" dirty="0">
                <a:solidFill>
                  <a:schemeClr val="tx1">
                    <a:lumMod val="75000"/>
                    <a:lumOff val="25000"/>
                  </a:schemeClr>
                </a:solidFill>
                <a:latin typeface="微软雅黑" panose="020B0503020204020204" pitchFamily="34" charset="-122"/>
              </a:rPr>
              <a:t>添加文本信息</a:t>
            </a:r>
            <a:endParaRPr lang="en-US" altLang="zh-CN" sz="1400" dirty="0">
              <a:solidFill>
                <a:schemeClr val="tx1">
                  <a:lumMod val="75000"/>
                  <a:lumOff val="25000"/>
                </a:schemeClr>
              </a:solidFill>
              <a:latin typeface="微软雅黑" panose="020B0503020204020204" pitchFamily="34" charset="-122"/>
            </a:endParaRPr>
          </a:p>
          <a:p>
            <a:pPr algn="ctr">
              <a:lnSpc>
                <a:spcPct val="150000"/>
              </a:lnSpc>
              <a:spcBef>
                <a:spcPts val="300"/>
              </a:spcBef>
              <a:defRPr/>
            </a:pPr>
            <a:r>
              <a:rPr lang="zh-CN" altLang="en-US" sz="1000" dirty="0">
                <a:solidFill>
                  <a:schemeClr val="tx1">
                    <a:lumMod val="75000"/>
                    <a:lumOff val="25000"/>
                  </a:schemeClr>
                </a:solidFill>
                <a:latin typeface="微软雅黑" panose="020B0503020204020204" pitchFamily="34" charset="-122"/>
              </a:rPr>
              <a:t>此处添加说明文字添加说明文字添加说明文字</a:t>
            </a:r>
          </a:p>
        </p:txBody>
      </p:sp>
      <p:sp>
        <p:nvSpPr>
          <p:cNvPr id="40" name="文本框 7"/>
          <p:cNvSpPr txBox="1">
            <a:spLocks noChangeArrowheads="1"/>
          </p:cNvSpPr>
          <p:nvPr/>
        </p:nvSpPr>
        <p:spPr bwMode="auto">
          <a:xfrm>
            <a:off x="3471863" y="1863725"/>
            <a:ext cx="69056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defRPr/>
            </a:pPr>
            <a:r>
              <a:rPr lang="zh-CN" altLang="en-US" sz="1200" dirty="0">
                <a:solidFill>
                  <a:schemeClr val="tx1">
                    <a:lumMod val="75000"/>
                    <a:lumOff val="25000"/>
                  </a:schemeClr>
                </a:solidFill>
                <a:latin typeface="微软雅黑" panose="020B0503020204020204" pitchFamily="34" charset="-122"/>
              </a:rPr>
              <a:t>单击此处添加说明文字单击此处添加说明文字单击此处添加说明文字单击此处添加说明文字单击此处单击此处添加说明文字。</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anim calcmode="lin" valueType="num">
                                      <p:cBhvr>
                                        <p:cTn id="18" dur="500" fill="hold"/>
                                        <p:tgtEl>
                                          <p:spTgt spid="34"/>
                                        </p:tgtEl>
                                        <p:attrNameLst>
                                          <p:attrName>ppt_w</p:attrName>
                                        </p:attrNameLst>
                                      </p:cBhvr>
                                      <p:tavLst>
                                        <p:tav tm="0" fmla="#ppt_w*sin(2.5*pi*$)">
                                          <p:val>
                                            <p:fltVal val="0"/>
                                          </p:val>
                                        </p:tav>
                                        <p:tav tm="100000">
                                          <p:val>
                                            <p:fltVal val="1"/>
                                          </p:val>
                                        </p:tav>
                                      </p:tavLst>
                                    </p:anim>
                                    <p:anim calcmode="lin" valueType="num">
                                      <p:cBhvr>
                                        <p:cTn id="19" dur="500" fill="hold"/>
                                        <p:tgtEl>
                                          <p:spTgt spid="34"/>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500"/>
                                        <p:tgtEl>
                                          <p:spTgt spid="3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par>
                          <p:cTn id="29" fill="hold">
                            <p:stCondLst>
                              <p:cond delay="2500"/>
                            </p:stCondLst>
                            <p:childTnLst>
                              <p:par>
                                <p:cTn id="30" presetID="45"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anim calcmode="lin" valueType="num">
                                      <p:cBhvr>
                                        <p:cTn id="33" dur="500" fill="hold"/>
                                        <p:tgtEl>
                                          <p:spTgt spid="35"/>
                                        </p:tgtEl>
                                        <p:attrNameLst>
                                          <p:attrName>ppt_w</p:attrName>
                                        </p:attrNameLst>
                                      </p:cBhvr>
                                      <p:tavLst>
                                        <p:tav tm="0" fmla="#ppt_w*sin(2.5*pi*$)">
                                          <p:val>
                                            <p:fltVal val="0"/>
                                          </p:val>
                                        </p:tav>
                                        <p:tav tm="100000">
                                          <p:val>
                                            <p:fltVal val="1"/>
                                          </p:val>
                                        </p:tav>
                                      </p:tavLst>
                                    </p:anim>
                                    <p:anim calcmode="lin" valueType="num">
                                      <p:cBhvr>
                                        <p:cTn id="34" dur="500" fill="hold"/>
                                        <p:tgtEl>
                                          <p:spTgt spid="35"/>
                                        </p:tgtEl>
                                        <p:attrNameLst>
                                          <p:attrName>ppt_h</p:attrName>
                                        </p:attrNameLst>
                                      </p:cBhvr>
                                      <p:tavLst>
                                        <p:tav tm="0">
                                          <p:val>
                                            <p:strVal val="#ppt_h"/>
                                          </p:val>
                                        </p:tav>
                                        <p:tav tm="100000">
                                          <p:val>
                                            <p:strVal val="#ppt_h"/>
                                          </p:val>
                                        </p:tav>
                                      </p:tavLst>
                                    </p:anim>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childTnLst>
                          </p:cTn>
                        </p:par>
                        <p:par>
                          <p:cTn id="44" fill="hold">
                            <p:stCondLst>
                              <p:cond delay="3500"/>
                            </p:stCondLst>
                            <p:childTnLst>
                              <p:par>
                                <p:cTn id="45" presetID="45"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anim calcmode="lin" valueType="num">
                                      <p:cBhvr>
                                        <p:cTn id="48" dur="500" fill="hold"/>
                                        <p:tgtEl>
                                          <p:spTgt spid="36"/>
                                        </p:tgtEl>
                                        <p:attrNameLst>
                                          <p:attrName>ppt_w</p:attrName>
                                        </p:attrNameLst>
                                      </p:cBhvr>
                                      <p:tavLst>
                                        <p:tav tm="0" fmla="#ppt_w*sin(2.5*pi*$)">
                                          <p:val>
                                            <p:fltVal val="0"/>
                                          </p:val>
                                        </p:tav>
                                        <p:tav tm="100000">
                                          <p:val>
                                            <p:fltVal val="1"/>
                                          </p:val>
                                        </p:tav>
                                      </p:tavLst>
                                    </p:anim>
                                    <p:anim calcmode="lin" valueType="num">
                                      <p:cBhvr>
                                        <p:cTn id="49" dur="500" fill="hold"/>
                                        <p:tgtEl>
                                          <p:spTgt spid="36"/>
                                        </p:tgtEl>
                                        <p:attrNameLst>
                                          <p:attrName>ppt_h</p:attrName>
                                        </p:attrNameLst>
                                      </p:cBhvr>
                                      <p:tavLst>
                                        <p:tav tm="0">
                                          <p:val>
                                            <p:strVal val="#ppt_h"/>
                                          </p:val>
                                        </p:tav>
                                        <p:tav tm="100000">
                                          <p:val>
                                            <p:strVal val="#ppt_h"/>
                                          </p:val>
                                        </p:tav>
                                      </p:tavLst>
                                    </p:anim>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Graphic spid="32" grpId="0">
        <p:bldAsOne/>
      </p:bldGraphic>
      <p:bldGraphic spid="33" grpId="0">
        <p:bldAsOne/>
      </p:bldGraphic>
      <p:bldP spid="34" grpId="0"/>
      <p:bldP spid="35" grpId="0"/>
      <p:bldP spid="36" grpId="0"/>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组合 8"/>
          <p:cNvGrpSpPr/>
          <p:nvPr/>
        </p:nvGrpSpPr>
        <p:grpSpPr bwMode="auto">
          <a:xfrm>
            <a:off x="0" y="0"/>
            <a:ext cx="4965700" cy="6858000"/>
            <a:chOff x="0" y="0"/>
            <a:chExt cx="4965700" cy="6858000"/>
          </a:xfrm>
        </p:grpSpPr>
        <p:pic>
          <p:nvPicPr>
            <p:cNvPr id="107547" name="图片 7"/>
            <p:cNvPicPr>
              <a:picLocks noChangeAspect="1"/>
            </p:cNvPicPr>
            <p:nvPr/>
          </p:nvPicPr>
          <p:blipFill>
            <a:blip r:embed="rId4">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548"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grpSp>
        <p:nvGrpSpPr>
          <p:cNvPr id="23" name="组合 22"/>
          <p:cNvGrpSpPr/>
          <p:nvPr/>
        </p:nvGrpSpPr>
        <p:grpSpPr bwMode="auto">
          <a:xfrm>
            <a:off x="3060700" y="3954463"/>
            <a:ext cx="1819275" cy="1000125"/>
            <a:chOff x="880128" y="3075806"/>
            <a:chExt cx="1819664" cy="1001286"/>
          </a:xfrm>
        </p:grpSpPr>
        <p:sp>
          <p:nvSpPr>
            <p:cNvPr id="24" name="文本框 25"/>
            <p:cNvSpPr txBox="1"/>
            <p:nvPr/>
          </p:nvSpPr>
          <p:spPr>
            <a:xfrm>
              <a:off x="880128" y="3436586"/>
              <a:ext cx="1819664" cy="640506"/>
            </a:xfrm>
            <a:prstGeom prst="rect">
              <a:avLst/>
            </a:prstGeom>
            <a:noFill/>
          </p:spPr>
          <p:txBody>
            <a:bodyPr lIns="86404" tIns="43202" rIns="86404" bIns="43202">
              <a:spAutoFit/>
            </a:bodyPr>
            <a:lstStyle/>
            <a:p>
              <a:pPr algn="ctr">
                <a:lnSpc>
                  <a:spcPct val="12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1043676" y="3075806"/>
              <a:ext cx="1492569" cy="338530"/>
            </a:xfrm>
            <a:prstGeom prst="rect">
              <a:avLst/>
            </a:prstGeom>
          </p:spPr>
          <p:txBody>
            <a:bodyPr wrap="none">
              <a:spAutoFit/>
            </a:bodyPr>
            <a:lstStyle/>
            <a:p>
              <a:pPr algn="ctr">
                <a:defRPr/>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单击添加文本</a:t>
              </a:r>
            </a:p>
          </p:txBody>
        </p:sp>
      </p:grpSp>
      <p:grpSp>
        <p:nvGrpSpPr>
          <p:cNvPr id="26" name="组合 25"/>
          <p:cNvGrpSpPr/>
          <p:nvPr/>
        </p:nvGrpSpPr>
        <p:grpSpPr bwMode="auto">
          <a:xfrm>
            <a:off x="4897438" y="3954463"/>
            <a:ext cx="1820862" cy="1000125"/>
            <a:chOff x="2699792" y="3075806"/>
            <a:chExt cx="1819664" cy="1001286"/>
          </a:xfrm>
        </p:grpSpPr>
        <p:sp>
          <p:nvSpPr>
            <p:cNvPr id="27" name="文本框 25"/>
            <p:cNvSpPr txBox="1"/>
            <p:nvPr/>
          </p:nvSpPr>
          <p:spPr>
            <a:xfrm>
              <a:off x="2699792" y="3436586"/>
              <a:ext cx="1819664" cy="640506"/>
            </a:xfrm>
            <a:prstGeom prst="rect">
              <a:avLst/>
            </a:prstGeom>
            <a:noFill/>
          </p:spPr>
          <p:txBody>
            <a:bodyPr lIns="86404" tIns="43202" rIns="86404" bIns="43202">
              <a:spAutoFit/>
            </a:bodyPr>
            <a:lstStyle/>
            <a:p>
              <a:pPr algn="ctr">
                <a:lnSpc>
                  <a:spcPct val="12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63196" y="3075806"/>
              <a:ext cx="1492855" cy="338530"/>
            </a:xfrm>
            <a:prstGeom prst="rect">
              <a:avLst/>
            </a:prstGeom>
          </p:spPr>
          <p:txBody>
            <a:bodyPr wrap="none">
              <a:spAutoFit/>
            </a:bodyPr>
            <a:lstStyle/>
            <a:p>
              <a:pPr algn="ctr">
                <a:defRPr/>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单击添加文本</a:t>
              </a:r>
            </a:p>
          </p:txBody>
        </p:sp>
      </p:grpSp>
      <p:grpSp>
        <p:nvGrpSpPr>
          <p:cNvPr id="29" name="组合 28"/>
          <p:cNvGrpSpPr/>
          <p:nvPr/>
        </p:nvGrpSpPr>
        <p:grpSpPr bwMode="auto">
          <a:xfrm>
            <a:off x="6716713" y="3954463"/>
            <a:ext cx="1819275" cy="1000125"/>
            <a:chOff x="4499992" y="3075806"/>
            <a:chExt cx="1819664" cy="1001286"/>
          </a:xfrm>
        </p:grpSpPr>
        <p:sp>
          <p:nvSpPr>
            <p:cNvPr id="30" name="文本框 25"/>
            <p:cNvSpPr txBox="1"/>
            <p:nvPr/>
          </p:nvSpPr>
          <p:spPr>
            <a:xfrm>
              <a:off x="4499992" y="3436586"/>
              <a:ext cx="1819664" cy="640506"/>
            </a:xfrm>
            <a:prstGeom prst="rect">
              <a:avLst/>
            </a:prstGeom>
            <a:noFill/>
          </p:spPr>
          <p:txBody>
            <a:bodyPr lIns="86404" tIns="43202" rIns="86404" bIns="43202">
              <a:spAutoFit/>
            </a:bodyPr>
            <a:lstStyle/>
            <a:p>
              <a:pPr algn="ctr">
                <a:lnSpc>
                  <a:spcPct val="12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4663539" y="3075806"/>
              <a:ext cx="1492569" cy="338530"/>
            </a:xfrm>
            <a:prstGeom prst="rect">
              <a:avLst/>
            </a:prstGeom>
          </p:spPr>
          <p:txBody>
            <a:bodyPr wrap="none">
              <a:spAutoFit/>
            </a:bodyPr>
            <a:lstStyle/>
            <a:p>
              <a:pPr algn="ctr">
                <a:defRPr/>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单击添加文本</a:t>
              </a:r>
            </a:p>
          </p:txBody>
        </p:sp>
      </p:grpSp>
      <p:grpSp>
        <p:nvGrpSpPr>
          <p:cNvPr id="42" name="组合 41"/>
          <p:cNvGrpSpPr/>
          <p:nvPr/>
        </p:nvGrpSpPr>
        <p:grpSpPr bwMode="auto">
          <a:xfrm>
            <a:off x="8607425" y="3954463"/>
            <a:ext cx="1819275" cy="1000125"/>
            <a:chOff x="6372200" y="3075806"/>
            <a:chExt cx="1819664" cy="1001286"/>
          </a:xfrm>
        </p:grpSpPr>
        <p:sp>
          <p:nvSpPr>
            <p:cNvPr id="43" name="文本框 25"/>
            <p:cNvSpPr txBox="1"/>
            <p:nvPr/>
          </p:nvSpPr>
          <p:spPr>
            <a:xfrm>
              <a:off x="6372200" y="3436586"/>
              <a:ext cx="1819664" cy="640506"/>
            </a:xfrm>
            <a:prstGeom prst="rect">
              <a:avLst/>
            </a:prstGeom>
            <a:noFill/>
          </p:spPr>
          <p:txBody>
            <a:bodyPr lIns="86404" tIns="43202" rIns="86404" bIns="43202">
              <a:spAutoFit/>
            </a:bodyPr>
            <a:lstStyle/>
            <a:p>
              <a:pPr algn="ctr">
                <a:lnSpc>
                  <a:spcPct val="12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6535748" y="3075806"/>
              <a:ext cx="1492569" cy="338530"/>
            </a:xfrm>
            <a:prstGeom prst="rect">
              <a:avLst/>
            </a:prstGeom>
          </p:spPr>
          <p:txBody>
            <a:bodyPr wrap="none">
              <a:spAutoFit/>
            </a:bodyPr>
            <a:lstStyle/>
            <a:p>
              <a:pPr algn="ctr">
                <a:defRPr/>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单击添加文本</a:t>
              </a:r>
            </a:p>
          </p:txBody>
        </p:sp>
      </p:grpSp>
      <p:grpSp>
        <p:nvGrpSpPr>
          <p:cNvPr id="45" name="组合 44"/>
          <p:cNvGrpSpPr/>
          <p:nvPr/>
        </p:nvGrpSpPr>
        <p:grpSpPr bwMode="auto">
          <a:xfrm>
            <a:off x="6788150" y="2262188"/>
            <a:ext cx="1584325" cy="1439862"/>
            <a:chOff x="4572000" y="1491553"/>
            <a:chExt cx="1584176" cy="1440160"/>
          </a:xfrm>
        </p:grpSpPr>
        <p:sp>
          <p:nvSpPr>
            <p:cNvPr id="46" name="流程图: 手动操作 45"/>
            <p:cNvSpPr/>
            <p:nvPr/>
          </p:nvSpPr>
          <p:spPr>
            <a:xfrm rot="16200000">
              <a:off x="4644008" y="1419544"/>
              <a:ext cx="1440160" cy="1584176"/>
            </a:xfrm>
            <a:prstGeom prst="flowChartManualOperati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useBgFill="1">
          <p:nvSpPr>
            <p:cNvPr id="107538" name="KSO_Shape"/>
            <p:cNvSpPr/>
            <p:nvPr/>
          </p:nvSpPr>
          <p:spPr bwMode="auto">
            <a:xfrm>
              <a:off x="5124222" y="2008272"/>
              <a:ext cx="479731" cy="471736"/>
            </a:xfrm>
            <a:custGeom>
              <a:avLst/>
              <a:gdLst>
                <a:gd name="T0" fmla="*/ 205688382 w 4293"/>
                <a:gd name="T1" fmla="*/ 115832661 h 4218"/>
                <a:gd name="T2" fmla="*/ 211390956 w 4293"/>
                <a:gd name="T3" fmla="*/ 108437992 h 4218"/>
                <a:gd name="T4" fmla="*/ 212333098 w 4293"/>
                <a:gd name="T5" fmla="*/ 99901897 h 4218"/>
                <a:gd name="T6" fmla="*/ 210795902 w 4293"/>
                <a:gd name="T7" fmla="*/ 93747968 h 4218"/>
                <a:gd name="T8" fmla="*/ 207523048 w 4293"/>
                <a:gd name="T9" fmla="*/ 88834778 h 4218"/>
                <a:gd name="T10" fmla="*/ 202713111 w 4293"/>
                <a:gd name="T11" fmla="*/ 85360842 h 4218"/>
                <a:gd name="T12" fmla="*/ 196663449 w 4293"/>
                <a:gd name="T13" fmla="*/ 83474904 h 4218"/>
                <a:gd name="T14" fmla="*/ 183820336 w 4293"/>
                <a:gd name="T15" fmla="*/ 82184620 h 4218"/>
                <a:gd name="T16" fmla="*/ 148216653 w 4293"/>
                <a:gd name="T17" fmla="*/ 78660916 h 4218"/>
                <a:gd name="T18" fmla="*/ 147324016 w 4293"/>
                <a:gd name="T19" fmla="*/ 70075276 h 4218"/>
                <a:gd name="T20" fmla="*/ 150398518 w 4293"/>
                <a:gd name="T21" fmla="*/ 60645812 h 4218"/>
                <a:gd name="T22" fmla="*/ 159720922 w 4293"/>
                <a:gd name="T23" fmla="*/ 48536579 h 4218"/>
                <a:gd name="T24" fmla="*/ 164084541 w 4293"/>
                <a:gd name="T25" fmla="*/ 39603456 h 4218"/>
                <a:gd name="T26" fmla="*/ 166464757 w 4293"/>
                <a:gd name="T27" fmla="*/ 29925934 h 4218"/>
                <a:gd name="T28" fmla="*/ 166663109 w 4293"/>
                <a:gd name="T29" fmla="*/ 19156530 h 4218"/>
                <a:gd name="T30" fmla="*/ 164530859 w 4293"/>
                <a:gd name="T31" fmla="*/ 10769404 h 4218"/>
                <a:gd name="T32" fmla="*/ 158977020 w 4293"/>
                <a:gd name="T33" fmla="*/ 2233309 h 4218"/>
                <a:gd name="T34" fmla="*/ 155357191 w 4293"/>
                <a:gd name="T35" fmla="*/ 99201 h 4218"/>
                <a:gd name="T36" fmla="*/ 150894341 w 4293"/>
                <a:gd name="T37" fmla="*/ 347371 h 4218"/>
                <a:gd name="T38" fmla="*/ 146679457 w 4293"/>
                <a:gd name="T39" fmla="*/ 3374735 h 4218"/>
                <a:gd name="T40" fmla="*/ 139638039 w 4293"/>
                <a:gd name="T41" fmla="*/ 14541167 h 4218"/>
                <a:gd name="T42" fmla="*/ 126447727 w 4293"/>
                <a:gd name="T43" fmla="*/ 34590954 h 4218"/>
                <a:gd name="T44" fmla="*/ 117323675 w 4293"/>
                <a:gd name="T45" fmla="*/ 49280978 h 4218"/>
                <a:gd name="T46" fmla="*/ 103141718 w 4293"/>
                <a:gd name="T47" fmla="*/ 62184378 h 4218"/>
                <a:gd name="T48" fmla="*/ 84149712 w 4293"/>
                <a:gd name="T49" fmla="*/ 76030691 h 4218"/>
                <a:gd name="T50" fmla="*/ 67984241 w 4293"/>
                <a:gd name="T51" fmla="*/ 89380663 h 4218"/>
                <a:gd name="T52" fmla="*/ 59405627 w 4293"/>
                <a:gd name="T53" fmla="*/ 93747968 h 4218"/>
                <a:gd name="T54" fmla="*/ 45917844 w 4293"/>
                <a:gd name="T55" fmla="*/ 97172360 h 4218"/>
                <a:gd name="T56" fmla="*/ 24545733 w 4293"/>
                <a:gd name="T57" fmla="*/ 99901897 h 4218"/>
                <a:gd name="T58" fmla="*/ 7983560 w 4293"/>
                <a:gd name="T59" fmla="*/ 100497439 h 4218"/>
                <a:gd name="T60" fmla="*/ 5157136 w 4293"/>
                <a:gd name="T61" fmla="*/ 102581890 h 4218"/>
                <a:gd name="T62" fmla="*/ 2776919 w 4293"/>
                <a:gd name="T63" fmla="*/ 108537193 h 4218"/>
                <a:gd name="T64" fmla="*/ 198351 w 4293"/>
                <a:gd name="T65" fmla="*/ 132458168 h 4218"/>
                <a:gd name="T66" fmla="*/ 694174 w 4293"/>
                <a:gd name="T67" fmla="*/ 164617299 h 4218"/>
                <a:gd name="T68" fmla="*/ 3421478 w 4293"/>
                <a:gd name="T69" fmla="*/ 181292462 h 4218"/>
                <a:gd name="T70" fmla="*/ 5950430 w 4293"/>
                <a:gd name="T71" fmla="*/ 186056794 h 4218"/>
                <a:gd name="T72" fmla="*/ 8479494 w 4293"/>
                <a:gd name="T73" fmla="*/ 187148564 h 4218"/>
                <a:gd name="T74" fmla="*/ 39570712 w 4293"/>
                <a:gd name="T75" fmla="*/ 188289991 h 4218"/>
                <a:gd name="T76" fmla="*/ 57422113 w 4293"/>
                <a:gd name="T77" fmla="*/ 191218154 h 4218"/>
                <a:gd name="T78" fmla="*/ 79934829 w 4293"/>
                <a:gd name="T79" fmla="*/ 198910538 h 4218"/>
                <a:gd name="T80" fmla="*/ 106860779 w 4293"/>
                <a:gd name="T81" fmla="*/ 204816297 h 4218"/>
                <a:gd name="T82" fmla="*/ 138695898 w 4293"/>
                <a:gd name="T83" fmla="*/ 208786573 h 4218"/>
                <a:gd name="T84" fmla="*/ 163291135 w 4293"/>
                <a:gd name="T85" fmla="*/ 208736917 h 4218"/>
                <a:gd name="T86" fmla="*/ 174547549 w 4293"/>
                <a:gd name="T87" fmla="*/ 206454064 h 4218"/>
                <a:gd name="T88" fmla="*/ 180745946 w 4293"/>
                <a:gd name="T89" fmla="*/ 203029672 h 4218"/>
                <a:gd name="T90" fmla="*/ 184911213 w 4293"/>
                <a:gd name="T91" fmla="*/ 196826086 h 4218"/>
                <a:gd name="T92" fmla="*/ 186498024 w 4293"/>
                <a:gd name="T93" fmla="*/ 190225585 h 4218"/>
                <a:gd name="T94" fmla="*/ 185506267 w 4293"/>
                <a:gd name="T95" fmla="*/ 184617541 h 4218"/>
                <a:gd name="T96" fmla="*/ 185952586 w 4293"/>
                <a:gd name="T97" fmla="*/ 181540520 h 4218"/>
                <a:gd name="T98" fmla="*/ 196018779 w 4293"/>
                <a:gd name="T99" fmla="*/ 177520699 h 4218"/>
                <a:gd name="T100" fmla="*/ 199837072 w 4293"/>
                <a:gd name="T101" fmla="*/ 173153394 h 4218"/>
                <a:gd name="T102" fmla="*/ 201870090 w 4293"/>
                <a:gd name="T103" fmla="*/ 167843177 h 4218"/>
                <a:gd name="T104" fmla="*/ 202366024 w 4293"/>
                <a:gd name="T105" fmla="*/ 161143362 h 4218"/>
                <a:gd name="T106" fmla="*/ 200184159 w 4293"/>
                <a:gd name="T107" fmla="*/ 154244922 h 4218"/>
                <a:gd name="T108" fmla="*/ 195919660 w 4293"/>
                <a:gd name="T109" fmla="*/ 150870187 h 4218"/>
                <a:gd name="T110" fmla="*/ 205242063 w 4293"/>
                <a:gd name="T111" fmla="*/ 148488133 h 4218"/>
                <a:gd name="T112" fmla="*/ 209060356 w 4293"/>
                <a:gd name="T113" fmla="*/ 145162942 h 4218"/>
                <a:gd name="T114" fmla="*/ 211688428 w 4293"/>
                <a:gd name="T115" fmla="*/ 140150551 h 4218"/>
                <a:gd name="T116" fmla="*/ 212828920 w 4293"/>
                <a:gd name="T117" fmla="*/ 134443306 h 4218"/>
                <a:gd name="T118" fmla="*/ 212333098 w 4293"/>
                <a:gd name="T119" fmla="*/ 128388578 h 4218"/>
                <a:gd name="T120" fmla="*/ 210101617 w 4293"/>
                <a:gd name="T121" fmla="*/ 123574589 h 4218"/>
                <a:gd name="T122" fmla="*/ 206432172 w 4293"/>
                <a:gd name="T123" fmla="*/ 120150309 h 4218"/>
                <a:gd name="T124" fmla="*/ 201572618 w 4293"/>
                <a:gd name="T125" fmla="*/ 118363685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8" name="组合 47"/>
          <p:cNvGrpSpPr/>
          <p:nvPr/>
        </p:nvGrpSpPr>
        <p:grpSpPr bwMode="auto">
          <a:xfrm>
            <a:off x="8535988" y="2262188"/>
            <a:ext cx="1584325" cy="1439862"/>
            <a:chOff x="6300192" y="1491553"/>
            <a:chExt cx="1584176" cy="1440160"/>
          </a:xfrm>
        </p:grpSpPr>
        <p:sp>
          <p:nvSpPr>
            <p:cNvPr id="49" name="流程图: 手动操作 48"/>
            <p:cNvSpPr/>
            <p:nvPr/>
          </p:nvSpPr>
          <p:spPr>
            <a:xfrm rot="16200000">
              <a:off x="6372200" y="1419544"/>
              <a:ext cx="1440160" cy="1584176"/>
            </a:xfrm>
            <a:prstGeom prst="flowChartManualOperati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useBgFill="1">
          <p:nvSpPr>
            <p:cNvPr id="107536" name="KSO_Shape"/>
            <p:cNvSpPr/>
            <p:nvPr/>
          </p:nvSpPr>
          <p:spPr bwMode="auto">
            <a:xfrm>
              <a:off x="6781990" y="1970269"/>
              <a:ext cx="546830" cy="547743"/>
            </a:xfrm>
            <a:custGeom>
              <a:avLst/>
              <a:gdLst>
                <a:gd name="T0" fmla="*/ 312738 w 1909763"/>
                <a:gd name="T1" fmla="*/ 1239816 h 1912938"/>
                <a:gd name="T2" fmla="*/ 425768 w 1909763"/>
                <a:gd name="T3" fmla="*/ 1261376 h 1912938"/>
                <a:gd name="T4" fmla="*/ 471488 w 1909763"/>
                <a:gd name="T5" fmla="*/ 1341276 h 1912938"/>
                <a:gd name="T6" fmla="*/ 532448 w 1909763"/>
                <a:gd name="T7" fmla="*/ 1402469 h 1912938"/>
                <a:gd name="T8" fmla="*/ 634365 w 1909763"/>
                <a:gd name="T9" fmla="*/ 1462394 h 1912938"/>
                <a:gd name="T10" fmla="*/ 650558 w 1909763"/>
                <a:gd name="T11" fmla="*/ 1540074 h 1912938"/>
                <a:gd name="T12" fmla="*/ 0 w 1909763"/>
                <a:gd name="T13" fmla="*/ 1912938 h 1912938"/>
                <a:gd name="T14" fmla="*/ 994208 w 1909763"/>
                <a:gd name="T15" fmla="*/ 549281 h 1912938"/>
                <a:gd name="T16" fmla="*/ 1088794 w 1909763"/>
                <a:gd name="T17" fmla="*/ 598191 h 1912938"/>
                <a:gd name="T18" fmla="*/ 1181476 w 1909763"/>
                <a:gd name="T19" fmla="*/ 670285 h 1912938"/>
                <a:gd name="T20" fmla="*/ 1300185 w 1909763"/>
                <a:gd name="T21" fmla="*/ 803993 h 1912938"/>
                <a:gd name="T22" fmla="*/ 1357635 w 1909763"/>
                <a:gd name="T23" fmla="*/ 910388 h 1912938"/>
                <a:gd name="T24" fmla="*/ 1373188 w 1909763"/>
                <a:gd name="T25" fmla="*/ 975495 h 1912938"/>
                <a:gd name="T26" fmla="*/ 744728 w 1909763"/>
                <a:gd name="T27" fmla="*/ 1528113 h 1912938"/>
                <a:gd name="T28" fmla="*/ 722510 w 1909763"/>
                <a:gd name="T29" fmla="*/ 1447443 h 1912938"/>
                <a:gd name="T30" fmla="*/ 692039 w 1909763"/>
                <a:gd name="T31" fmla="*/ 1368362 h 1912938"/>
                <a:gd name="T32" fmla="*/ 608245 w 1909763"/>
                <a:gd name="T33" fmla="*/ 1314688 h 1912938"/>
                <a:gd name="T34" fmla="*/ 556825 w 1909763"/>
                <a:gd name="T35" fmla="*/ 1262285 h 1912938"/>
                <a:gd name="T36" fmla="*/ 497471 w 1909763"/>
                <a:gd name="T37" fmla="*/ 1178122 h 1912938"/>
                <a:gd name="T38" fmla="*/ 416215 w 1909763"/>
                <a:gd name="T39" fmla="*/ 1172087 h 1912938"/>
                <a:gd name="T40" fmla="*/ 335595 w 1909763"/>
                <a:gd name="T41" fmla="*/ 1142551 h 1912938"/>
                <a:gd name="T42" fmla="*/ 1106715 w 1909763"/>
                <a:gd name="T43" fmla="*/ 390843 h 1912938"/>
                <a:gd name="T44" fmla="*/ 1187252 w 1909763"/>
                <a:gd name="T45" fmla="*/ 414656 h 1912938"/>
                <a:gd name="T46" fmla="*/ 1283386 w 1909763"/>
                <a:gd name="T47" fmla="*/ 469901 h 1912938"/>
                <a:gd name="T48" fmla="*/ 1396074 w 1909763"/>
                <a:gd name="T49" fmla="*/ 572136 h 1912938"/>
                <a:gd name="T50" fmla="*/ 1471517 w 1909763"/>
                <a:gd name="T51" fmla="*/ 676911 h 1912938"/>
                <a:gd name="T52" fmla="*/ 1502395 w 1909763"/>
                <a:gd name="T53" fmla="*/ 756286 h 1912938"/>
                <a:gd name="T54" fmla="*/ 1444778 w 1909763"/>
                <a:gd name="T55" fmla="*/ 877888 h 1912938"/>
                <a:gd name="T56" fmla="*/ 1399894 w 1909763"/>
                <a:gd name="T57" fmla="*/ 757873 h 1912938"/>
                <a:gd name="T58" fmla="*/ 1291981 w 1909763"/>
                <a:gd name="T59" fmla="*/ 620396 h 1912938"/>
                <a:gd name="T60" fmla="*/ 1187252 w 1909763"/>
                <a:gd name="T61" fmla="*/ 532448 h 1912938"/>
                <a:gd name="T62" fmla="*/ 1100030 w 1909763"/>
                <a:gd name="T63" fmla="*/ 481966 h 1912938"/>
                <a:gd name="T64" fmla="*/ 1084432 w 1909763"/>
                <a:gd name="T65" fmla="*/ 388938 h 1912938"/>
                <a:gd name="T66" fmla="*/ 1280161 w 1909763"/>
                <a:gd name="T67" fmla="*/ 249850 h 1912938"/>
                <a:gd name="T68" fmla="*/ 1366838 w 1909763"/>
                <a:gd name="T69" fmla="*/ 288196 h 1912938"/>
                <a:gd name="T70" fmla="*/ 1477963 w 1909763"/>
                <a:gd name="T71" fmla="*/ 369325 h 1912938"/>
                <a:gd name="T72" fmla="*/ 1583691 w 1909763"/>
                <a:gd name="T73" fmla="*/ 486264 h 1912938"/>
                <a:gd name="T74" fmla="*/ 1636713 w 1909763"/>
                <a:gd name="T75" fmla="*/ 583238 h 1912938"/>
                <a:gd name="T76" fmla="*/ 1653541 w 1909763"/>
                <a:gd name="T77" fmla="*/ 650422 h 1912938"/>
                <a:gd name="T78" fmla="*/ 1578293 w 1909763"/>
                <a:gd name="T79" fmla="*/ 704297 h 1912938"/>
                <a:gd name="T80" fmla="*/ 1507173 w 1909763"/>
                <a:gd name="T81" fmla="*/ 569294 h 1912938"/>
                <a:gd name="T82" fmla="*/ 1386841 w 1909763"/>
                <a:gd name="T83" fmla="*/ 439362 h 1912938"/>
                <a:gd name="T84" fmla="*/ 1283018 w 1909763"/>
                <a:gd name="T85" fmla="*/ 363620 h 1912938"/>
                <a:gd name="T86" fmla="*/ 1179513 w 1909763"/>
                <a:gd name="T87" fmla="*/ 314500 h 1912938"/>
                <a:gd name="T88" fmla="*/ 1578441 w 1909763"/>
                <a:gd name="T89" fmla="*/ 0 h 1912938"/>
                <a:gd name="T90" fmla="*/ 1681363 w 1909763"/>
                <a:gd name="T91" fmla="*/ 27984 h 1912938"/>
                <a:gd name="T92" fmla="*/ 1804617 w 1909763"/>
                <a:gd name="T93" fmla="*/ 111300 h 1912938"/>
                <a:gd name="T94" fmla="*/ 1888797 w 1909763"/>
                <a:gd name="T95" fmla="*/ 217831 h 1912938"/>
                <a:gd name="T96" fmla="*/ 1909763 w 1909763"/>
                <a:gd name="T97" fmla="*/ 316729 h 1912938"/>
                <a:gd name="T98" fmla="*/ 1887527 w 1909763"/>
                <a:gd name="T99" fmla="*/ 400681 h 1912938"/>
                <a:gd name="T100" fmla="*/ 1841783 w 1909763"/>
                <a:gd name="T101" fmla="*/ 463328 h 1912938"/>
                <a:gd name="T102" fmla="*/ 1723930 w 1909763"/>
                <a:gd name="T103" fmla="*/ 553322 h 1912938"/>
                <a:gd name="T104" fmla="*/ 1693117 w 1909763"/>
                <a:gd name="T105" fmla="*/ 468098 h 1912938"/>
                <a:gd name="T106" fmla="*/ 1641973 w 1909763"/>
                <a:gd name="T107" fmla="*/ 387643 h 1912938"/>
                <a:gd name="T108" fmla="*/ 1559381 w 1909763"/>
                <a:gd name="T109" fmla="*/ 299239 h 1912938"/>
                <a:gd name="T110" fmla="*/ 1471388 w 1909763"/>
                <a:gd name="T111" fmla="*/ 232777 h 1912938"/>
                <a:gd name="T112" fmla="*/ 1392925 w 1909763"/>
                <a:gd name="T113" fmla="*/ 193981 h 1912938"/>
                <a:gd name="T114" fmla="*/ 1330346 w 1909763"/>
                <a:gd name="T115" fmla="*/ 138966 h 1912938"/>
                <a:gd name="T116" fmla="*/ 1455505 w 1909763"/>
                <a:gd name="T117" fmla="*/ 34026 h 1912938"/>
                <a:gd name="T118" fmla="*/ 1524438 w 1909763"/>
                <a:gd name="T119" fmla="*/ 4770 h 1912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1" name="组合 50"/>
          <p:cNvGrpSpPr/>
          <p:nvPr/>
        </p:nvGrpSpPr>
        <p:grpSpPr bwMode="auto">
          <a:xfrm>
            <a:off x="5041900" y="2262188"/>
            <a:ext cx="1584325" cy="1439862"/>
            <a:chOff x="2843808" y="1491553"/>
            <a:chExt cx="1584176" cy="1440160"/>
          </a:xfrm>
        </p:grpSpPr>
        <p:sp>
          <p:nvSpPr>
            <p:cNvPr id="52" name="流程图: 手动操作 51"/>
            <p:cNvSpPr/>
            <p:nvPr/>
          </p:nvSpPr>
          <p:spPr>
            <a:xfrm rot="16200000">
              <a:off x="2915816" y="1419544"/>
              <a:ext cx="1440160" cy="1584176"/>
            </a:xfrm>
            <a:prstGeom prst="flowChartManualOperati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useBgFill="1">
          <p:nvSpPr>
            <p:cNvPr id="107534" name="KSO_Shape"/>
            <p:cNvSpPr/>
            <p:nvPr/>
          </p:nvSpPr>
          <p:spPr bwMode="auto">
            <a:xfrm>
              <a:off x="3368163" y="1971303"/>
              <a:ext cx="482922" cy="545675"/>
            </a:xfrm>
            <a:custGeom>
              <a:avLst/>
              <a:gdLst>
                <a:gd name="T0" fmla="*/ 94377380 w 4313"/>
                <a:gd name="T1" fmla="*/ 0 h 4874"/>
                <a:gd name="T2" fmla="*/ 8317164 w 4313"/>
                <a:gd name="T3" fmla="*/ 49665382 h 4874"/>
                <a:gd name="T4" fmla="*/ 94990186 w 4313"/>
                <a:gd name="T5" fmla="*/ 99680850 h 4874"/>
                <a:gd name="T6" fmla="*/ 181050515 w 4313"/>
                <a:gd name="T7" fmla="*/ 50015469 h 4874"/>
                <a:gd name="T8" fmla="*/ 94377380 w 4313"/>
                <a:gd name="T9" fmla="*/ 0 h 4874"/>
                <a:gd name="T10" fmla="*/ 0 w 4313"/>
                <a:gd name="T11" fmla="*/ 163436380 h 4874"/>
                <a:gd name="T12" fmla="*/ 86366675 w 4313"/>
                <a:gd name="T13" fmla="*/ 213276749 h 4874"/>
                <a:gd name="T14" fmla="*/ 86366675 w 4313"/>
                <a:gd name="T15" fmla="*/ 113289586 h 4874"/>
                <a:gd name="T16" fmla="*/ 0 w 4313"/>
                <a:gd name="T17" fmla="*/ 63449217 h 4874"/>
                <a:gd name="T18" fmla="*/ 0 w 4313"/>
                <a:gd name="T19" fmla="*/ 163436380 h 4874"/>
                <a:gd name="T20" fmla="*/ 102475645 w 4313"/>
                <a:gd name="T21" fmla="*/ 113945986 h 4874"/>
                <a:gd name="T22" fmla="*/ 102475645 w 4313"/>
                <a:gd name="T23" fmla="*/ 213276749 h 4874"/>
                <a:gd name="T24" fmla="*/ 188798541 w 4313"/>
                <a:gd name="T25" fmla="*/ 163436380 h 4874"/>
                <a:gd name="T26" fmla="*/ 188798541 w 4313"/>
                <a:gd name="T27" fmla="*/ 64105505 h 4874"/>
                <a:gd name="T28" fmla="*/ 102475645 w 4313"/>
                <a:gd name="T29" fmla="*/ 113945986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4" name="组合 53"/>
          <p:cNvGrpSpPr/>
          <p:nvPr/>
        </p:nvGrpSpPr>
        <p:grpSpPr bwMode="auto">
          <a:xfrm>
            <a:off x="3295650" y="2262188"/>
            <a:ext cx="1584325" cy="1439862"/>
            <a:chOff x="1115617" y="1491552"/>
            <a:chExt cx="1584176" cy="1440160"/>
          </a:xfrm>
        </p:grpSpPr>
        <p:sp>
          <p:nvSpPr>
            <p:cNvPr id="55" name="流程图: 手动操作 54"/>
            <p:cNvSpPr/>
            <p:nvPr/>
          </p:nvSpPr>
          <p:spPr>
            <a:xfrm rot="16200000">
              <a:off x="1187625" y="1419543"/>
              <a:ext cx="1440160" cy="1584176"/>
            </a:xfrm>
            <a:prstGeom prst="flowChartManualOperati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useBgFill="1">
          <p:nvSpPr>
            <p:cNvPr id="107532" name="KSO_Shape"/>
            <p:cNvSpPr/>
            <p:nvPr/>
          </p:nvSpPr>
          <p:spPr bwMode="auto">
            <a:xfrm>
              <a:off x="1683483" y="2034119"/>
              <a:ext cx="448444" cy="420043"/>
            </a:xfrm>
            <a:custGeom>
              <a:avLst/>
              <a:gdLst>
                <a:gd name="T0" fmla="*/ 985975 w 1298575"/>
                <a:gd name="T1" fmla="*/ 1123421 h 1216025"/>
                <a:gd name="T2" fmla="*/ 906303 w 1298575"/>
                <a:gd name="T3" fmla="*/ 1163902 h 1216025"/>
                <a:gd name="T4" fmla="*/ 820807 w 1298575"/>
                <a:gd name="T5" fmla="*/ 1193536 h 1216025"/>
                <a:gd name="T6" fmla="*/ 730548 w 1298575"/>
                <a:gd name="T7" fmla="*/ 1211263 h 1216025"/>
                <a:gd name="T8" fmla="*/ 636053 w 1298575"/>
                <a:gd name="T9" fmla="*/ 1215761 h 1216025"/>
                <a:gd name="T10" fmla="*/ 544999 w 1298575"/>
                <a:gd name="T11" fmla="*/ 1207823 h 1216025"/>
                <a:gd name="T12" fmla="*/ 457651 w 1298575"/>
                <a:gd name="T13" fmla="*/ 1187450 h 1216025"/>
                <a:gd name="T14" fmla="*/ 375862 w 1298575"/>
                <a:gd name="T15" fmla="*/ 1156494 h 1216025"/>
                <a:gd name="T16" fmla="*/ 299366 w 1298575"/>
                <a:gd name="T17" fmla="*/ 1115219 h 1216025"/>
                <a:gd name="T18" fmla="*/ 498414 w 1298575"/>
                <a:gd name="T19" fmla="*/ 849313 h 1216025"/>
                <a:gd name="T20" fmla="*/ 575968 w 1298575"/>
                <a:gd name="T21" fmla="*/ 878681 h 1216025"/>
                <a:gd name="T22" fmla="*/ 662522 w 1298575"/>
                <a:gd name="T23" fmla="*/ 887148 h 1216025"/>
                <a:gd name="T24" fmla="*/ 749605 w 1298575"/>
                <a:gd name="T25" fmla="*/ 871273 h 1216025"/>
                <a:gd name="T26" fmla="*/ 826366 w 1298575"/>
                <a:gd name="T27" fmla="*/ 833438 h 1216025"/>
                <a:gd name="T28" fmla="*/ 682360 w 1298575"/>
                <a:gd name="T29" fmla="*/ 457998 h 1216025"/>
                <a:gd name="T30" fmla="*/ 722842 w 1298575"/>
                <a:gd name="T31" fmla="*/ 476008 h 1216025"/>
                <a:gd name="T32" fmla="*/ 754856 w 1298575"/>
                <a:gd name="T33" fmla="*/ 505672 h 1216025"/>
                <a:gd name="T34" fmla="*/ 774965 w 1298575"/>
                <a:gd name="T35" fmla="*/ 544606 h 1216025"/>
                <a:gd name="T36" fmla="*/ 780521 w 1298575"/>
                <a:gd name="T37" fmla="*/ 589366 h 1216025"/>
                <a:gd name="T38" fmla="*/ 770731 w 1298575"/>
                <a:gd name="T39" fmla="*/ 632803 h 1216025"/>
                <a:gd name="T40" fmla="*/ 746919 w 1298575"/>
                <a:gd name="T41" fmla="*/ 669353 h 1216025"/>
                <a:gd name="T42" fmla="*/ 711994 w 1298575"/>
                <a:gd name="T43" fmla="*/ 695838 h 1216025"/>
                <a:gd name="T44" fmla="*/ 669396 w 1298575"/>
                <a:gd name="T45" fmla="*/ 710141 h 1216025"/>
                <a:gd name="T46" fmla="*/ 622829 w 1298575"/>
                <a:gd name="T47" fmla="*/ 708816 h 1216025"/>
                <a:gd name="T48" fmla="*/ 581290 w 1298575"/>
                <a:gd name="T49" fmla="*/ 692660 h 1216025"/>
                <a:gd name="T50" fmla="*/ 547688 w 1298575"/>
                <a:gd name="T51" fmla="*/ 664850 h 1216025"/>
                <a:gd name="T52" fmla="*/ 525727 w 1298575"/>
                <a:gd name="T53" fmla="*/ 626976 h 1216025"/>
                <a:gd name="T54" fmla="*/ 517525 w 1298575"/>
                <a:gd name="T55" fmla="*/ 582745 h 1216025"/>
                <a:gd name="T56" fmla="*/ 525727 w 1298575"/>
                <a:gd name="T57" fmla="*/ 538249 h 1216025"/>
                <a:gd name="T58" fmla="*/ 547688 w 1298575"/>
                <a:gd name="T59" fmla="*/ 500905 h 1216025"/>
                <a:gd name="T60" fmla="*/ 581290 w 1298575"/>
                <a:gd name="T61" fmla="*/ 472565 h 1216025"/>
                <a:gd name="T62" fmla="*/ 622829 w 1298575"/>
                <a:gd name="T63" fmla="*/ 456674 h 1216025"/>
                <a:gd name="T64" fmla="*/ 514030 w 1298575"/>
                <a:gd name="T65" fmla="*/ 306388 h 1216025"/>
                <a:gd name="T66" fmla="*/ 448387 w 1298575"/>
                <a:gd name="T67" fmla="*/ 347927 h 1216025"/>
                <a:gd name="T68" fmla="*/ 395449 w 1298575"/>
                <a:gd name="T69" fmla="*/ 403490 h 1216025"/>
                <a:gd name="T70" fmla="*/ 357863 w 1298575"/>
                <a:gd name="T71" fmla="*/ 470694 h 1216025"/>
                <a:gd name="T72" fmla="*/ 338540 w 1298575"/>
                <a:gd name="T73" fmla="*/ 547158 h 1216025"/>
                <a:gd name="T74" fmla="*/ 340128 w 1298575"/>
                <a:gd name="T75" fmla="*/ 625211 h 1216025"/>
                <a:gd name="T76" fmla="*/ 0 w 1298575"/>
                <a:gd name="T77" fmla="*/ 581819 h 1216025"/>
                <a:gd name="T78" fmla="*/ 5559 w 1298575"/>
                <a:gd name="T79" fmla="*/ 497681 h 1216025"/>
                <a:gd name="T80" fmla="*/ 21970 w 1298575"/>
                <a:gd name="T81" fmla="*/ 417513 h 1216025"/>
                <a:gd name="T82" fmla="*/ 48703 w 1298575"/>
                <a:gd name="T83" fmla="*/ 340783 h 1216025"/>
                <a:gd name="T84" fmla="*/ 84437 w 1298575"/>
                <a:gd name="T85" fmla="*/ 268817 h 1216025"/>
                <a:gd name="T86" fmla="*/ 129170 w 1298575"/>
                <a:gd name="T87" fmla="*/ 202406 h 1216025"/>
                <a:gd name="T88" fmla="*/ 181578 w 1298575"/>
                <a:gd name="T89" fmla="*/ 142346 h 1216025"/>
                <a:gd name="T90" fmla="*/ 241134 w 1298575"/>
                <a:gd name="T91" fmla="*/ 88900 h 1216025"/>
                <a:gd name="T92" fmla="*/ 307307 w 1298575"/>
                <a:gd name="T93" fmla="*/ 43127 h 1216025"/>
                <a:gd name="T94" fmla="*/ 379303 w 1298575"/>
                <a:gd name="T95" fmla="*/ 5292 h 1216025"/>
                <a:gd name="T96" fmla="*/ 959770 w 1298575"/>
                <a:gd name="T97" fmla="*/ 25136 h 1216025"/>
                <a:gd name="T98" fmla="*/ 1028855 w 1298575"/>
                <a:gd name="T99" fmla="*/ 67204 h 1216025"/>
                <a:gd name="T100" fmla="*/ 1091586 w 1298575"/>
                <a:gd name="T101" fmla="*/ 117740 h 1216025"/>
                <a:gd name="T102" fmla="*/ 1147436 w 1298575"/>
                <a:gd name="T103" fmla="*/ 175154 h 1216025"/>
                <a:gd name="T104" fmla="*/ 1195610 w 1298575"/>
                <a:gd name="T105" fmla="*/ 239183 h 1216025"/>
                <a:gd name="T106" fmla="*/ 1235578 w 1298575"/>
                <a:gd name="T107" fmla="*/ 309033 h 1216025"/>
                <a:gd name="T108" fmla="*/ 1266283 w 1298575"/>
                <a:gd name="T109" fmla="*/ 383646 h 1216025"/>
                <a:gd name="T110" fmla="*/ 1287193 w 1298575"/>
                <a:gd name="T111" fmla="*/ 462756 h 1216025"/>
                <a:gd name="T112" fmla="*/ 1297516 w 1298575"/>
                <a:gd name="T113" fmla="*/ 545306 h 1216025"/>
                <a:gd name="T114" fmla="*/ 1293281 w 1298575"/>
                <a:gd name="T115" fmla="*/ 658548 h 1216025"/>
                <a:gd name="T116" fmla="*/ 961358 w 1298575"/>
                <a:gd name="T117" fmla="*/ 558536 h 1216025"/>
                <a:gd name="T118" fmla="*/ 944948 w 1298575"/>
                <a:gd name="T119" fmla="*/ 481542 h 1216025"/>
                <a:gd name="T120" fmla="*/ 910008 w 1298575"/>
                <a:gd name="T121" fmla="*/ 413015 h 1216025"/>
                <a:gd name="T122" fmla="*/ 859452 w 1298575"/>
                <a:gd name="T123" fmla="*/ 355865 h 1216025"/>
                <a:gd name="T124" fmla="*/ 795926 w 1298575"/>
                <a:gd name="T125" fmla="*/ 312208 h 1216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1+#ppt_w/2"/>
                                          </p:val>
                                        </p:tav>
                                        <p:tav tm="100000">
                                          <p:val>
                                            <p:strVal val="#ppt_x"/>
                                          </p:val>
                                        </p:tav>
                                      </p:tavLst>
                                    </p:anim>
                                    <p:anim calcmode="lin" valueType="num">
                                      <p:cBhvr additive="base">
                                        <p:cTn id="13"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1+#ppt_w/2"/>
                                          </p:val>
                                        </p:tav>
                                        <p:tav tm="100000">
                                          <p:val>
                                            <p:strVal val="#ppt_x"/>
                                          </p:val>
                                        </p:tav>
                                      </p:tavLst>
                                    </p:anim>
                                    <p:anim calcmode="lin" valueType="num">
                                      <p:cBhvr additive="base">
                                        <p:cTn id="19"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1+#ppt_w/2"/>
                                          </p:val>
                                        </p:tav>
                                        <p:tav tm="100000">
                                          <p:val>
                                            <p:strVal val="#ppt_x"/>
                                          </p:val>
                                        </p:tav>
                                      </p:tavLst>
                                    </p:anim>
                                    <p:anim calcmode="lin" valueType="num">
                                      <p:cBhvr additive="base">
                                        <p:cTn id="25" dur="500" fill="hold"/>
                                        <p:tgtEl>
                                          <p:spTgt spid="48"/>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1500"/>
                            </p:stCondLst>
                            <p:childTnLst>
                              <p:par>
                                <p:cTn id="35" presetID="22" presetClass="entr" presetSubtype="1"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childTnLst>
                          </p:cTn>
                        </p:par>
                        <p:par>
                          <p:cTn id="38" fill="hold">
                            <p:stCondLst>
                              <p:cond delay="2000"/>
                            </p:stCondLst>
                            <p:childTnLst>
                              <p:par>
                                <p:cTn id="39" presetID="22" presetClass="entr" presetSubtype="1"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up)">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组合 8"/>
          <p:cNvGrpSpPr/>
          <p:nvPr/>
        </p:nvGrpSpPr>
        <p:grpSpPr bwMode="auto">
          <a:xfrm>
            <a:off x="0" y="0"/>
            <a:ext cx="4965700" cy="6858000"/>
            <a:chOff x="0" y="0"/>
            <a:chExt cx="4965700" cy="6858000"/>
          </a:xfrm>
        </p:grpSpPr>
        <p:pic>
          <p:nvPicPr>
            <p:cNvPr id="109585" name="图片 7"/>
            <p:cNvPicPr>
              <a:picLocks noChangeAspect="1"/>
            </p:cNvPicPr>
            <p:nvPr/>
          </p:nvPicPr>
          <p:blipFill>
            <a:blip r:embed="rId3">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586"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sp>
        <p:nvSpPr>
          <p:cNvPr id="34" name="流程图: 可选过程 33"/>
          <p:cNvSpPr>
            <a:spLocks noChangeArrowheads="1"/>
          </p:cNvSpPr>
          <p:nvPr/>
        </p:nvSpPr>
        <p:spPr bwMode="auto">
          <a:xfrm>
            <a:off x="5180013" y="2416175"/>
            <a:ext cx="5256212" cy="288925"/>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5" name="流程图: 可选过程 34"/>
          <p:cNvSpPr>
            <a:spLocks noChangeArrowheads="1"/>
          </p:cNvSpPr>
          <p:nvPr/>
        </p:nvSpPr>
        <p:spPr bwMode="auto">
          <a:xfrm>
            <a:off x="5180013" y="2435225"/>
            <a:ext cx="3667125" cy="250825"/>
          </a:xfrm>
          <a:prstGeom prst="flowChartAlternateProcess">
            <a:avLst/>
          </a:prstGeom>
          <a:solidFill>
            <a:schemeClr val="tx1">
              <a:lumMod val="65000"/>
              <a:lumOff val="35000"/>
            </a:schemeClr>
          </a:solid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36" name="圆角矩形标注 46"/>
          <p:cNvSpPr>
            <a:spLocks noChangeArrowheads="1"/>
          </p:cNvSpPr>
          <p:nvPr/>
        </p:nvSpPr>
        <p:spPr bwMode="auto">
          <a:xfrm>
            <a:off x="7662863" y="2884488"/>
            <a:ext cx="504825" cy="252412"/>
          </a:xfrm>
          <a:prstGeom prst="wedgeRoundRectCallout">
            <a:avLst>
              <a:gd name="adj1" fmla="val -24569"/>
              <a:gd name="adj2" fmla="val 69968"/>
              <a:gd name="adj3" fmla="val 16667"/>
            </a:avLst>
          </a:prstGeom>
          <a:solidFill>
            <a:schemeClr val="tx1">
              <a:lumMod val="75000"/>
              <a:lumOff val="25000"/>
            </a:schemeClr>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50</a:t>
            </a:r>
            <a:endParaRPr lang="zh-CN" altLang="en-US" dirty="0">
              <a:solidFill>
                <a:schemeClr val="bg1"/>
              </a:solidFill>
            </a:endParaRPr>
          </a:p>
        </p:txBody>
      </p:sp>
      <p:sp>
        <p:nvSpPr>
          <p:cNvPr id="37" name="流程图: 可选过程 36"/>
          <p:cNvSpPr>
            <a:spLocks noChangeArrowheads="1"/>
          </p:cNvSpPr>
          <p:nvPr/>
        </p:nvSpPr>
        <p:spPr bwMode="auto">
          <a:xfrm>
            <a:off x="5180013" y="3208338"/>
            <a:ext cx="5256212" cy="288925"/>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8" name="流程图: 可选过程 37"/>
          <p:cNvSpPr>
            <a:spLocks noChangeArrowheads="1"/>
          </p:cNvSpPr>
          <p:nvPr/>
        </p:nvSpPr>
        <p:spPr bwMode="auto">
          <a:xfrm>
            <a:off x="5180013" y="3225800"/>
            <a:ext cx="2627312" cy="252413"/>
          </a:xfrm>
          <a:prstGeom prst="flowChartAlternateProcess">
            <a:avLst/>
          </a:prstGeom>
          <a:solidFill>
            <a:schemeClr val="tx1">
              <a:lumMod val="65000"/>
              <a:lumOff val="35000"/>
            </a:schemeClr>
          </a:solid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39" name="流程图: 可选过程 38"/>
          <p:cNvSpPr>
            <a:spLocks noChangeArrowheads="1"/>
          </p:cNvSpPr>
          <p:nvPr/>
        </p:nvSpPr>
        <p:spPr bwMode="auto">
          <a:xfrm>
            <a:off x="5214938" y="3929063"/>
            <a:ext cx="5256212" cy="287337"/>
          </a:xfrm>
          <a:prstGeom prst="flowChartAlternateProcess">
            <a:avLst/>
          </a:prstGeom>
          <a:solidFill>
            <a:schemeClr val="tx1">
              <a:lumMod val="65000"/>
              <a:lumOff val="35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40" name="流程图: 可选过程 39"/>
          <p:cNvSpPr>
            <a:spLocks noChangeArrowheads="1"/>
          </p:cNvSpPr>
          <p:nvPr/>
        </p:nvSpPr>
        <p:spPr bwMode="auto">
          <a:xfrm>
            <a:off x="5214938" y="3946525"/>
            <a:ext cx="1797050" cy="252413"/>
          </a:xfrm>
          <a:prstGeom prst="flowChartAlternateProcess">
            <a:avLst/>
          </a:prstGeom>
          <a:solidFill>
            <a:schemeClr val="tx1">
              <a:lumMod val="65000"/>
              <a:lumOff val="35000"/>
            </a:schemeClr>
          </a:solid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57" name="流程图: 可选过程 56"/>
          <p:cNvSpPr>
            <a:spLocks noChangeArrowheads="1"/>
          </p:cNvSpPr>
          <p:nvPr/>
        </p:nvSpPr>
        <p:spPr bwMode="auto">
          <a:xfrm>
            <a:off x="5214938" y="4721225"/>
            <a:ext cx="5256212" cy="287338"/>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58" name="流程图: 可选过程 57"/>
          <p:cNvSpPr>
            <a:spLocks noChangeArrowheads="1"/>
          </p:cNvSpPr>
          <p:nvPr/>
        </p:nvSpPr>
        <p:spPr bwMode="auto">
          <a:xfrm>
            <a:off x="5214938" y="4738688"/>
            <a:ext cx="4464050" cy="252412"/>
          </a:xfrm>
          <a:prstGeom prst="flowChartAlternateProcess">
            <a:avLst/>
          </a:prstGeom>
          <a:solidFill>
            <a:schemeClr val="tx1">
              <a:lumMod val="65000"/>
              <a:lumOff val="35000"/>
            </a:schemeClr>
          </a:solid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59" name="圆角矩形标注 53"/>
          <p:cNvSpPr>
            <a:spLocks noChangeArrowheads="1"/>
          </p:cNvSpPr>
          <p:nvPr/>
        </p:nvSpPr>
        <p:spPr bwMode="auto">
          <a:xfrm>
            <a:off x="6872288" y="3605213"/>
            <a:ext cx="503237" cy="252412"/>
          </a:xfrm>
          <a:prstGeom prst="wedgeRoundRectCallout">
            <a:avLst>
              <a:gd name="adj1" fmla="val -24569"/>
              <a:gd name="adj2" fmla="val 69968"/>
              <a:gd name="adj3" fmla="val 16667"/>
            </a:avLst>
          </a:prstGeom>
          <a:solidFill>
            <a:schemeClr val="tx1">
              <a:lumMod val="75000"/>
              <a:lumOff val="25000"/>
            </a:schemeClr>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30</a:t>
            </a:r>
            <a:endParaRPr lang="zh-CN" altLang="en-US" dirty="0">
              <a:solidFill>
                <a:schemeClr val="bg1"/>
              </a:solidFill>
            </a:endParaRPr>
          </a:p>
        </p:txBody>
      </p:sp>
      <p:sp>
        <p:nvSpPr>
          <p:cNvPr id="60" name="圆角矩形标注 54"/>
          <p:cNvSpPr>
            <a:spLocks noChangeArrowheads="1"/>
          </p:cNvSpPr>
          <p:nvPr/>
        </p:nvSpPr>
        <p:spPr bwMode="auto">
          <a:xfrm>
            <a:off x="8672513" y="2092325"/>
            <a:ext cx="503237" cy="252413"/>
          </a:xfrm>
          <a:prstGeom prst="wedgeRoundRectCallout">
            <a:avLst>
              <a:gd name="adj1" fmla="val -24569"/>
              <a:gd name="adj2" fmla="val 69968"/>
              <a:gd name="adj3" fmla="val 16667"/>
            </a:avLst>
          </a:prstGeom>
          <a:solidFill>
            <a:schemeClr val="tx1">
              <a:lumMod val="75000"/>
              <a:lumOff val="25000"/>
            </a:schemeClr>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65</a:t>
            </a:r>
            <a:endParaRPr lang="zh-CN" altLang="en-US" dirty="0">
              <a:solidFill>
                <a:schemeClr val="bg1"/>
              </a:solidFill>
            </a:endParaRPr>
          </a:p>
        </p:txBody>
      </p:sp>
      <p:sp>
        <p:nvSpPr>
          <p:cNvPr id="61" name="圆角矩形标注 55"/>
          <p:cNvSpPr>
            <a:spLocks noChangeArrowheads="1"/>
          </p:cNvSpPr>
          <p:nvPr/>
        </p:nvSpPr>
        <p:spPr bwMode="auto">
          <a:xfrm>
            <a:off x="9536113" y="4360863"/>
            <a:ext cx="503237" cy="252412"/>
          </a:xfrm>
          <a:prstGeom prst="wedgeRoundRectCallout">
            <a:avLst>
              <a:gd name="adj1" fmla="val -24569"/>
              <a:gd name="adj2" fmla="val 69968"/>
              <a:gd name="adj3" fmla="val 16667"/>
            </a:avLst>
          </a:prstGeom>
          <a:solidFill>
            <a:schemeClr val="tx1">
              <a:lumMod val="75000"/>
              <a:lumOff val="25000"/>
            </a:schemeClr>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80</a:t>
            </a:r>
            <a:endParaRPr lang="zh-CN" altLang="en-US" dirty="0">
              <a:solidFill>
                <a:schemeClr val="bg1"/>
              </a:solidFill>
            </a:endParaRPr>
          </a:p>
        </p:txBody>
      </p:sp>
      <p:sp>
        <p:nvSpPr>
          <p:cNvPr id="62" name="直接连接符 61"/>
          <p:cNvSpPr>
            <a:spLocks noChangeShapeType="1"/>
          </p:cNvSpPr>
          <p:nvPr/>
        </p:nvSpPr>
        <p:spPr bwMode="auto">
          <a:xfrm>
            <a:off x="4999038" y="2308225"/>
            <a:ext cx="0" cy="2774950"/>
          </a:xfrm>
          <a:prstGeom prst="line">
            <a:avLst/>
          </a:prstGeom>
          <a:noFill/>
          <a:ln w="28575" cap="flat" cmpd="sng">
            <a:solidFill>
              <a:schemeClr val="tx1">
                <a:lumMod val="65000"/>
                <a:lumOff val="35000"/>
              </a:schemeClr>
            </a:solidFill>
            <a:round/>
          </a:ln>
          <a:extLst>
            <a:ext uri="{909E8E84-426E-40DD-AFC4-6F175D3DCCD1}">
              <a14:hiddenFill xmlns:a14="http://schemas.microsoft.com/office/drawing/2010/main">
                <a:noFill/>
              </a14:hiddenFill>
            </a:ext>
          </a:extLst>
        </p:spPr>
        <p:txBody>
          <a:bodyPr lIns="91430" tIns="45716" rIns="91430" bIns="45716"/>
          <a:lstStyle/>
          <a:p>
            <a:pPr>
              <a:defRPr/>
            </a:pPr>
            <a:endParaRPr lang="zh-CN" altLang="en-US"/>
          </a:p>
        </p:txBody>
      </p:sp>
      <p:sp>
        <p:nvSpPr>
          <p:cNvPr id="63" name="TextBox 16"/>
          <p:cNvSpPr>
            <a:spLocks noChangeArrowheads="1"/>
          </p:cNvSpPr>
          <p:nvPr/>
        </p:nvSpPr>
        <p:spPr bwMode="auto">
          <a:xfrm>
            <a:off x="2767013" y="1985963"/>
            <a:ext cx="22320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a:lnSpc>
                <a:spcPct val="300000"/>
              </a:lnSpc>
              <a:defRPr/>
            </a:pPr>
            <a:r>
              <a:rPr lang="zh-CN" altLang="en-US" sz="1600" dirty="0">
                <a:solidFill>
                  <a:schemeClr val="tx1">
                    <a:lumMod val="75000"/>
                    <a:lumOff val="25000"/>
                  </a:schemeClr>
                </a:solidFill>
                <a:sym typeface="微软雅黑" panose="020B0503020204020204" pitchFamily="34" charset="-122"/>
              </a:rPr>
              <a:t>点击添加图表说明</a:t>
            </a:r>
          </a:p>
          <a:p>
            <a:pPr algn="ctr">
              <a:lnSpc>
                <a:spcPct val="300000"/>
              </a:lnSpc>
              <a:defRPr/>
            </a:pPr>
            <a:r>
              <a:rPr lang="zh-CN" altLang="en-US" sz="1600" dirty="0">
                <a:solidFill>
                  <a:schemeClr val="tx1">
                    <a:lumMod val="75000"/>
                    <a:lumOff val="25000"/>
                  </a:schemeClr>
                </a:solidFill>
                <a:sym typeface="微软雅黑" panose="020B0503020204020204" pitchFamily="34" charset="-122"/>
              </a:rPr>
              <a:t>点击添加图表说明</a:t>
            </a:r>
          </a:p>
          <a:p>
            <a:pPr algn="ctr">
              <a:lnSpc>
                <a:spcPct val="300000"/>
              </a:lnSpc>
              <a:defRPr/>
            </a:pPr>
            <a:r>
              <a:rPr lang="zh-CN" altLang="en-US" sz="1600" dirty="0">
                <a:solidFill>
                  <a:schemeClr val="tx1">
                    <a:lumMod val="75000"/>
                    <a:lumOff val="25000"/>
                  </a:schemeClr>
                </a:solidFill>
                <a:sym typeface="微软雅黑" panose="020B0503020204020204" pitchFamily="34" charset="-122"/>
              </a:rPr>
              <a:t>点击添加图表说明</a:t>
            </a:r>
            <a:endParaRPr lang="en-US" altLang="zh-CN" sz="1600" dirty="0">
              <a:solidFill>
                <a:schemeClr val="tx1">
                  <a:lumMod val="75000"/>
                  <a:lumOff val="25000"/>
                </a:schemeClr>
              </a:solidFill>
              <a:sym typeface="微软雅黑" panose="020B0503020204020204" pitchFamily="34" charset="-122"/>
            </a:endParaRPr>
          </a:p>
          <a:p>
            <a:pPr algn="ctr">
              <a:lnSpc>
                <a:spcPct val="300000"/>
              </a:lnSpc>
              <a:defRPr/>
            </a:pPr>
            <a:r>
              <a:rPr lang="zh-CN" altLang="en-US" sz="1600" dirty="0">
                <a:solidFill>
                  <a:schemeClr val="tx1">
                    <a:lumMod val="75000"/>
                    <a:lumOff val="25000"/>
                  </a:schemeClr>
                </a:solidFill>
                <a:sym typeface="微软雅黑" panose="020B0503020204020204" pitchFamily="34" charset="-122"/>
              </a:rPr>
              <a:t>点击添加图表说明</a:t>
            </a:r>
            <a:endParaRPr lang="zh-CN" altLang="en-US" sz="1600" dirty="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58"/>
                                        </p:tgtEl>
                                        <p:attrNameLst>
                                          <p:attrName>style.visibility</p:attrName>
                                        </p:attrNameLst>
                                      </p:cBhvr>
                                      <p:to>
                                        <p:strVal val="visible"/>
                                      </p:to>
                                    </p:set>
                                    <p:animEffect transition="in" filter="wipe(left)">
                                      <p:cBhvr>
                                        <p:cTn id="46" dur="500"/>
                                        <p:tgtEl>
                                          <p:spTgt spid="58"/>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57" grpId="0" animBg="1"/>
      <p:bldP spid="58" grpId="0" animBg="1"/>
      <p:bldP spid="59" grpId="0" animBg="1"/>
      <p:bldP spid="60" grpId="0" animBg="1"/>
      <p:bldP spid="61" grpId="0" animBg="1"/>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图片 7"/>
          <p:cNvPicPr>
            <a:picLocks noChangeAspect="1"/>
          </p:cNvPicPr>
          <p:nvPr/>
        </p:nvPicPr>
        <p:blipFill>
          <a:blip r:embed="rId2">
            <a:extLst>
              <a:ext uri="{28A0092B-C50C-407E-A947-70E740481C1C}">
                <a14:useLocalDpi xmlns:a14="http://schemas.microsoft.com/office/drawing/2010/main" val="0"/>
              </a:ext>
            </a:extLst>
          </a:blip>
          <a:srcRect l="2" t="10258" r="-4218" b="7593"/>
          <a:stretch>
            <a:fillRect/>
          </a:stretch>
        </p:blipFill>
        <p:spPr bwMode="auto">
          <a:xfrm>
            <a:off x="3149600" y="0"/>
            <a:ext cx="8689975"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bwMode="auto">
          <a:xfrm>
            <a:off x="0" y="2819400"/>
            <a:ext cx="12192000" cy="1790700"/>
          </a:xfrm>
          <a:prstGeom prst="rect">
            <a:avLst/>
          </a:prstGeom>
          <a:solidFill>
            <a:schemeClr val="tx1">
              <a:lumMod val="85000"/>
              <a:lumOff val="15000"/>
              <a:alpha val="95000"/>
            </a:schemeClr>
          </a:solidFill>
          <a:ln w="9525" cap="flat" cmpd="sng" algn="ctr">
            <a:no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sp>
        <p:nvSpPr>
          <p:cNvPr id="111620" name="文本框 2"/>
          <p:cNvSpPr txBox="1">
            <a:spLocks noChangeArrowheads="1"/>
          </p:cNvSpPr>
          <p:nvPr/>
        </p:nvSpPr>
        <p:spPr bwMode="auto">
          <a:xfrm>
            <a:off x="3309938" y="3003550"/>
            <a:ext cx="557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600">
                <a:solidFill>
                  <a:schemeClr val="bg1"/>
                </a:solidFill>
                <a:latin typeface="幼圆" panose="02010509060101010101" pitchFamily="49" charset="-122"/>
                <a:ea typeface="幼圆" panose="02010509060101010101" pitchFamily="49" charset="-122"/>
              </a:rPr>
              <a:t>输入标题</a:t>
            </a:r>
            <a:endParaRPr lang="en-US" altLang="zh-CN" sz="3600">
              <a:solidFill>
                <a:schemeClr val="bg1"/>
              </a:solidFill>
              <a:latin typeface="幼圆" panose="02010509060101010101" pitchFamily="49" charset="-122"/>
              <a:ea typeface="幼圆" panose="02010509060101010101" pitchFamily="49" charset="-122"/>
            </a:endParaRPr>
          </a:p>
        </p:txBody>
      </p:sp>
      <p:sp>
        <p:nvSpPr>
          <p:cNvPr id="111621" name="文本框 3"/>
          <p:cNvSpPr txBox="1">
            <a:spLocks noChangeArrowheads="1"/>
          </p:cNvSpPr>
          <p:nvPr/>
        </p:nvSpPr>
        <p:spPr bwMode="auto">
          <a:xfrm>
            <a:off x="5276850" y="3833813"/>
            <a:ext cx="1622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600" b="1">
                <a:solidFill>
                  <a:schemeClr val="bg1"/>
                </a:solidFill>
                <a:latin typeface="方正兰亭超细黑简体" panose="02000000000000000000" pitchFamily="2" charset="-122"/>
                <a:ea typeface="方正兰亭超细黑简体" panose="02000000000000000000" pitchFamily="2" charset="-122"/>
              </a:rPr>
              <a:t>Part.3</a:t>
            </a:r>
            <a:endParaRPr lang="zh-CN" altLang="en-US" sz="3600" b="1">
              <a:solidFill>
                <a:schemeClr val="bg1"/>
              </a:solidFill>
              <a:latin typeface="方正兰亭超细黑简体" panose="02000000000000000000" pitchFamily="2" charset="-122"/>
              <a:ea typeface="方正兰亭超细黑简体" panose="02000000000000000000" pitchFamily="2" charset="-122"/>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组合 8"/>
          <p:cNvGrpSpPr/>
          <p:nvPr/>
        </p:nvGrpSpPr>
        <p:grpSpPr bwMode="auto">
          <a:xfrm>
            <a:off x="0" y="0"/>
            <a:ext cx="4965700" cy="6858000"/>
            <a:chOff x="0" y="0"/>
            <a:chExt cx="4965700" cy="6858000"/>
          </a:xfrm>
        </p:grpSpPr>
        <p:pic>
          <p:nvPicPr>
            <p:cNvPr id="112663" name="图片 7"/>
            <p:cNvPicPr>
              <a:picLocks noChangeAspect="1"/>
            </p:cNvPicPr>
            <p:nvPr/>
          </p:nvPicPr>
          <p:blipFill>
            <a:blip r:embed="rId2">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64"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grpSp>
        <p:nvGrpSpPr>
          <p:cNvPr id="112643" name="组合 9"/>
          <p:cNvGrpSpPr/>
          <p:nvPr/>
        </p:nvGrpSpPr>
        <p:grpSpPr bwMode="auto">
          <a:xfrm>
            <a:off x="6616700" y="1676400"/>
            <a:ext cx="4265613" cy="4265613"/>
            <a:chOff x="6156325" y="860425"/>
            <a:chExt cx="5186363" cy="5186363"/>
          </a:xfrm>
        </p:grpSpPr>
        <p:sp>
          <p:nvSpPr>
            <p:cNvPr id="22" name="椭圆 1"/>
            <p:cNvSpPr>
              <a:spLocks noChangeArrowheads="1"/>
            </p:cNvSpPr>
            <p:nvPr/>
          </p:nvSpPr>
          <p:spPr bwMode="auto">
            <a:xfrm>
              <a:off x="6959275" y="1663375"/>
              <a:ext cx="4383413" cy="4383413"/>
            </a:xfrm>
            <a:prstGeom prst="ellipse">
              <a:avLst/>
            </a:prstGeom>
            <a:noFill/>
            <a:ln w="38100">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3" name="椭圆 2"/>
            <p:cNvSpPr>
              <a:spLocks noChangeArrowheads="1"/>
            </p:cNvSpPr>
            <p:nvPr/>
          </p:nvSpPr>
          <p:spPr bwMode="auto">
            <a:xfrm>
              <a:off x="6156325" y="3273135"/>
              <a:ext cx="1607831" cy="1607831"/>
            </a:xfrm>
            <a:prstGeom prst="ellipse">
              <a:avLst/>
            </a:prstGeom>
            <a:solidFill>
              <a:schemeClr val="tx1">
                <a:lumMod val="85000"/>
                <a:lumOff val="15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4" name="椭圆 11"/>
            <p:cNvSpPr>
              <a:spLocks noChangeArrowheads="1"/>
            </p:cNvSpPr>
            <p:nvPr/>
          </p:nvSpPr>
          <p:spPr bwMode="auto">
            <a:xfrm>
              <a:off x="8804516" y="860425"/>
              <a:ext cx="1607831" cy="1607831"/>
            </a:xfrm>
            <a:prstGeom prst="ellipse">
              <a:avLst/>
            </a:prstGeom>
            <a:solidFill>
              <a:schemeClr val="tx1">
                <a:lumMod val="85000"/>
                <a:lumOff val="15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5" name="椭圆 12"/>
            <p:cNvSpPr>
              <a:spLocks noChangeArrowheads="1"/>
            </p:cNvSpPr>
            <p:nvPr/>
          </p:nvSpPr>
          <p:spPr bwMode="auto">
            <a:xfrm>
              <a:off x="9734857" y="4392633"/>
              <a:ext cx="1607831" cy="1607831"/>
            </a:xfrm>
            <a:prstGeom prst="ellipse">
              <a:avLst/>
            </a:prstGeom>
            <a:solidFill>
              <a:schemeClr val="tx1">
                <a:lumMod val="85000"/>
                <a:lumOff val="15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112660" name="Freeform 116"/>
            <p:cNvSpPr>
              <a:spLocks noEditPoints="1" noChangeArrowheads="1"/>
            </p:cNvSpPr>
            <p:nvPr/>
          </p:nvSpPr>
          <p:spPr bwMode="auto">
            <a:xfrm>
              <a:off x="6518275" y="3856038"/>
              <a:ext cx="884238" cy="512762"/>
            </a:xfrm>
            <a:custGeom>
              <a:avLst/>
              <a:gdLst>
                <a:gd name="T0" fmla="*/ 2147483646 w 272"/>
                <a:gd name="T1" fmla="*/ 2147483646 h 158"/>
                <a:gd name="T2" fmla="*/ 2147483646 w 272"/>
                <a:gd name="T3" fmla="*/ 2147483646 h 158"/>
                <a:gd name="T4" fmla="*/ 2147483646 w 272"/>
                <a:gd name="T5" fmla="*/ 2147483646 h 158"/>
                <a:gd name="T6" fmla="*/ 2147483646 w 272"/>
                <a:gd name="T7" fmla="*/ 2147483646 h 158"/>
                <a:gd name="T8" fmla="*/ 2147483646 w 272"/>
                <a:gd name="T9" fmla="*/ 2147483646 h 158"/>
                <a:gd name="T10" fmla="*/ 2147483646 w 272"/>
                <a:gd name="T11" fmla="*/ 2147483646 h 158"/>
                <a:gd name="T12" fmla="*/ 2147483646 w 272"/>
                <a:gd name="T13" fmla="*/ 2147483646 h 158"/>
                <a:gd name="T14" fmla="*/ 2147483646 w 272"/>
                <a:gd name="T15" fmla="*/ 2147483646 h 158"/>
                <a:gd name="T16" fmla="*/ 2147483646 w 272"/>
                <a:gd name="T17" fmla="*/ 2147483646 h 158"/>
                <a:gd name="T18" fmla="*/ 2147483646 w 272"/>
                <a:gd name="T19" fmla="*/ 2147483646 h 158"/>
                <a:gd name="T20" fmla="*/ 2147483646 w 272"/>
                <a:gd name="T21" fmla="*/ 2147483646 h 158"/>
                <a:gd name="T22" fmla="*/ 2147483646 w 272"/>
                <a:gd name="T23" fmla="*/ 2147483646 h 158"/>
                <a:gd name="T24" fmla="*/ 2147483646 w 272"/>
                <a:gd name="T25" fmla="*/ 2147483646 h 158"/>
                <a:gd name="T26" fmla="*/ 2147483646 w 272"/>
                <a:gd name="T27" fmla="*/ 2147483646 h 158"/>
                <a:gd name="T28" fmla="*/ 2147483646 w 272"/>
                <a:gd name="T29" fmla="*/ 2147483646 h 158"/>
                <a:gd name="T30" fmla="*/ 2147483646 w 272"/>
                <a:gd name="T31" fmla="*/ 2147483646 h 158"/>
                <a:gd name="T32" fmla="*/ 2147483646 w 272"/>
                <a:gd name="T33" fmla="*/ 2147483646 h 158"/>
                <a:gd name="T34" fmla="*/ 2147483646 w 272"/>
                <a:gd name="T35" fmla="*/ 2147483646 h 158"/>
                <a:gd name="T36" fmla="*/ 2147483646 w 272"/>
                <a:gd name="T37" fmla="*/ 2147483646 h 158"/>
                <a:gd name="T38" fmla="*/ 2147483646 w 272"/>
                <a:gd name="T39" fmla="*/ 2147483646 h 158"/>
                <a:gd name="T40" fmla="*/ 2147483646 w 272"/>
                <a:gd name="T41" fmla="*/ 2147483646 h 158"/>
                <a:gd name="T42" fmla="*/ 2147483646 w 272"/>
                <a:gd name="T43" fmla="*/ 2147483646 h 158"/>
                <a:gd name="T44" fmla="*/ 2147483646 w 272"/>
                <a:gd name="T45" fmla="*/ 2147483646 h 158"/>
                <a:gd name="T46" fmla="*/ 2147483646 w 272"/>
                <a:gd name="T47" fmla="*/ 2147483646 h 158"/>
                <a:gd name="T48" fmla="*/ 2147483646 w 272"/>
                <a:gd name="T49" fmla="*/ 2147483646 h 158"/>
                <a:gd name="T50" fmla="*/ 2147483646 w 272"/>
                <a:gd name="T51" fmla="*/ 2147483646 h 158"/>
                <a:gd name="T52" fmla="*/ 2147483646 w 272"/>
                <a:gd name="T53" fmla="*/ 2147483646 h 158"/>
                <a:gd name="T54" fmla="*/ 2147483646 w 272"/>
                <a:gd name="T55" fmla="*/ 2147483646 h 158"/>
                <a:gd name="T56" fmla="*/ 2147483646 w 272"/>
                <a:gd name="T57" fmla="*/ 2147483646 h 158"/>
                <a:gd name="T58" fmla="*/ 2147483646 w 272"/>
                <a:gd name="T59" fmla="*/ 2147483646 h 158"/>
                <a:gd name="T60" fmla="*/ 2147483646 w 272"/>
                <a:gd name="T61" fmla="*/ 2147483646 h 158"/>
                <a:gd name="T62" fmla="*/ 2147483646 w 272"/>
                <a:gd name="T63" fmla="*/ 2147483646 h 158"/>
                <a:gd name="T64" fmla="*/ 2147483646 w 272"/>
                <a:gd name="T65" fmla="*/ 2147483646 h 158"/>
                <a:gd name="T66" fmla="*/ 2147483646 w 272"/>
                <a:gd name="T67" fmla="*/ 2147483646 h 158"/>
                <a:gd name="T68" fmla="*/ 2147483646 w 272"/>
                <a:gd name="T69" fmla="*/ 2147483646 h 158"/>
                <a:gd name="T70" fmla="*/ 2147483646 w 272"/>
                <a:gd name="T71" fmla="*/ 2147483646 h 158"/>
                <a:gd name="T72" fmla="*/ 2147483646 w 272"/>
                <a:gd name="T73" fmla="*/ 2147483646 h 158"/>
                <a:gd name="T74" fmla="*/ 2147483646 w 272"/>
                <a:gd name="T75" fmla="*/ 2147483646 h 158"/>
                <a:gd name="T76" fmla="*/ 2147483646 w 272"/>
                <a:gd name="T77" fmla="*/ 2147483646 h 158"/>
                <a:gd name="T78" fmla="*/ 2147483646 w 272"/>
                <a:gd name="T79" fmla="*/ 0 h 158"/>
                <a:gd name="T80" fmla="*/ 2147483646 w 272"/>
                <a:gd name="T81" fmla="*/ 2147483646 h 158"/>
                <a:gd name="T82" fmla="*/ 2147483646 w 272"/>
                <a:gd name="T83" fmla="*/ 2147483646 h 158"/>
                <a:gd name="T84" fmla="*/ 2147483646 w 272"/>
                <a:gd name="T85" fmla="*/ 2147483646 h 158"/>
                <a:gd name="T86" fmla="*/ 2147483646 w 272"/>
                <a:gd name="T87" fmla="*/ 2147483646 h 158"/>
                <a:gd name="T88" fmla="*/ 2147483646 w 272"/>
                <a:gd name="T89" fmla="*/ 2147483646 h 158"/>
                <a:gd name="T90" fmla="*/ 2147483646 w 272"/>
                <a:gd name="T91" fmla="*/ 2147483646 h 158"/>
                <a:gd name="T92" fmla="*/ 2147483646 w 272"/>
                <a:gd name="T93" fmla="*/ 2147483646 h 158"/>
                <a:gd name="T94" fmla="*/ 2147483646 w 272"/>
                <a:gd name="T95" fmla="*/ 2147483646 h 158"/>
                <a:gd name="T96" fmla="*/ 2147483646 w 272"/>
                <a:gd name="T97" fmla="*/ 2147483646 h 158"/>
                <a:gd name="T98" fmla="*/ 2147483646 w 272"/>
                <a:gd name="T99" fmla="*/ 2147483646 h 158"/>
                <a:gd name="T100" fmla="*/ 2147483646 w 272"/>
                <a:gd name="T101" fmla="*/ 2147483646 h 158"/>
                <a:gd name="T102" fmla="*/ 2147483646 w 272"/>
                <a:gd name="T103" fmla="*/ 2147483646 h 158"/>
                <a:gd name="T104" fmla="*/ 2147483646 w 272"/>
                <a:gd name="T105" fmla="*/ 2147483646 h 158"/>
                <a:gd name="T106" fmla="*/ 2147483646 w 272"/>
                <a:gd name="T107" fmla="*/ 2147483646 h 158"/>
                <a:gd name="T108" fmla="*/ 2147483646 w 272"/>
                <a:gd name="T109" fmla="*/ 2147483646 h 158"/>
                <a:gd name="T110" fmla="*/ 2147483646 w 272"/>
                <a:gd name="T111" fmla="*/ 2147483646 h 158"/>
                <a:gd name="T112" fmla="*/ 2147483646 w 272"/>
                <a:gd name="T113" fmla="*/ 2147483646 h 158"/>
                <a:gd name="T114" fmla="*/ 2147483646 w 272"/>
                <a:gd name="T115" fmla="*/ 2147483646 h 158"/>
                <a:gd name="T116" fmla="*/ 2147483646 w 272"/>
                <a:gd name="T117" fmla="*/ 2147483646 h 1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2" h="158">
                  <a:moveTo>
                    <a:pt x="238" y="36"/>
                  </a:moveTo>
                  <a:lnTo>
                    <a:pt x="238" y="36"/>
                  </a:lnTo>
                  <a:lnTo>
                    <a:pt x="246" y="40"/>
                  </a:lnTo>
                  <a:lnTo>
                    <a:pt x="252" y="44"/>
                  </a:lnTo>
                  <a:lnTo>
                    <a:pt x="258" y="50"/>
                  </a:lnTo>
                  <a:lnTo>
                    <a:pt x="262" y="58"/>
                  </a:lnTo>
                  <a:lnTo>
                    <a:pt x="266" y="66"/>
                  </a:lnTo>
                  <a:lnTo>
                    <a:pt x="270" y="76"/>
                  </a:lnTo>
                  <a:lnTo>
                    <a:pt x="272" y="86"/>
                  </a:lnTo>
                  <a:lnTo>
                    <a:pt x="272" y="96"/>
                  </a:lnTo>
                  <a:lnTo>
                    <a:pt x="272" y="110"/>
                  </a:lnTo>
                  <a:lnTo>
                    <a:pt x="268" y="122"/>
                  </a:lnTo>
                  <a:lnTo>
                    <a:pt x="242" y="126"/>
                  </a:lnTo>
                  <a:lnTo>
                    <a:pt x="214" y="126"/>
                  </a:lnTo>
                  <a:lnTo>
                    <a:pt x="214" y="120"/>
                  </a:lnTo>
                  <a:lnTo>
                    <a:pt x="212" y="100"/>
                  </a:lnTo>
                  <a:lnTo>
                    <a:pt x="216" y="102"/>
                  </a:lnTo>
                  <a:lnTo>
                    <a:pt x="220" y="104"/>
                  </a:lnTo>
                  <a:lnTo>
                    <a:pt x="220" y="108"/>
                  </a:lnTo>
                  <a:lnTo>
                    <a:pt x="226" y="108"/>
                  </a:lnTo>
                  <a:lnTo>
                    <a:pt x="226" y="104"/>
                  </a:lnTo>
                  <a:lnTo>
                    <a:pt x="232" y="102"/>
                  </a:lnTo>
                  <a:lnTo>
                    <a:pt x="234" y="100"/>
                  </a:lnTo>
                  <a:lnTo>
                    <a:pt x="238" y="96"/>
                  </a:lnTo>
                  <a:lnTo>
                    <a:pt x="238" y="90"/>
                  </a:lnTo>
                  <a:lnTo>
                    <a:pt x="236" y="84"/>
                  </a:lnTo>
                  <a:lnTo>
                    <a:pt x="234" y="80"/>
                  </a:lnTo>
                  <a:lnTo>
                    <a:pt x="228" y="74"/>
                  </a:lnTo>
                  <a:lnTo>
                    <a:pt x="222" y="70"/>
                  </a:lnTo>
                  <a:lnTo>
                    <a:pt x="220" y="66"/>
                  </a:lnTo>
                  <a:lnTo>
                    <a:pt x="222" y="64"/>
                  </a:lnTo>
                  <a:lnTo>
                    <a:pt x="224" y="64"/>
                  </a:lnTo>
                  <a:lnTo>
                    <a:pt x="224" y="68"/>
                  </a:lnTo>
                  <a:lnTo>
                    <a:pt x="224" y="70"/>
                  </a:lnTo>
                  <a:lnTo>
                    <a:pt x="236" y="70"/>
                  </a:lnTo>
                  <a:lnTo>
                    <a:pt x="236" y="68"/>
                  </a:lnTo>
                  <a:lnTo>
                    <a:pt x="236" y="64"/>
                  </a:lnTo>
                  <a:lnTo>
                    <a:pt x="234" y="60"/>
                  </a:lnTo>
                  <a:lnTo>
                    <a:pt x="230" y="58"/>
                  </a:lnTo>
                  <a:lnTo>
                    <a:pt x="226" y="56"/>
                  </a:lnTo>
                  <a:lnTo>
                    <a:pt x="226" y="54"/>
                  </a:lnTo>
                  <a:lnTo>
                    <a:pt x="220" y="54"/>
                  </a:lnTo>
                  <a:lnTo>
                    <a:pt x="220" y="56"/>
                  </a:lnTo>
                  <a:lnTo>
                    <a:pt x="216" y="58"/>
                  </a:lnTo>
                  <a:lnTo>
                    <a:pt x="212" y="60"/>
                  </a:lnTo>
                  <a:lnTo>
                    <a:pt x="210" y="64"/>
                  </a:lnTo>
                  <a:lnTo>
                    <a:pt x="208" y="68"/>
                  </a:lnTo>
                  <a:lnTo>
                    <a:pt x="210" y="74"/>
                  </a:lnTo>
                  <a:lnTo>
                    <a:pt x="214" y="80"/>
                  </a:lnTo>
                  <a:lnTo>
                    <a:pt x="220" y="84"/>
                  </a:lnTo>
                  <a:lnTo>
                    <a:pt x="224" y="88"/>
                  </a:lnTo>
                  <a:lnTo>
                    <a:pt x="224" y="94"/>
                  </a:lnTo>
                  <a:lnTo>
                    <a:pt x="224" y="96"/>
                  </a:lnTo>
                  <a:lnTo>
                    <a:pt x="222" y="96"/>
                  </a:lnTo>
                  <a:lnTo>
                    <a:pt x="220" y="96"/>
                  </a:lnTo>
                  <a:lnTo>
                    <a:pt x="220" y="90"/>
                  </a:lnTo>
                  <a:lnTo>
                    <a:pt x="220" y="86"/>
                  </a:lnTo>
                  <a:lnTo>
                    <a:pt x="210" y="86"/>
                  </a:lnTo>
                  <a:lnTo>
                    <a:pt x="202" y="68"/>
                  </a:lnTo>
                  <a:lnTo>
                    <a:pt x="196" y="58"/>
                  </a:lnTo>
                  <a:lnTo>
                    <a:pt x="190" y="50"/>
                  </a:lnTo>
                  <a:lnTo>
                    <a:pt x="196" y="42"/>
                  </a:lnTo>
                  <a:lnTo>
                    <a:pt x="206" y="36"/>
                  </a:lnTo>
                  <a:lnTo>
                    <a:pt x="206" y="28"/>
                  </a:lnTo>
                  <a:lnTo>
                    <a:pt x="208" y="28"/>
                  </a:lnTo>
                  <a:lnTo>
                    <a:pt x="198" y="6"/>
                  </a:lnTo>
                  <a:lnTo>
                    <a:pt x="212" y="2"/>
                  </a:lnTo>
                  <a:lnTo>
                    <a:pt x="214" y="10"/>
                  </a:lnTo>
                  <a:lnTo>
                    <a:pt x="218" y="2"/>
                  </a:lnTo>
                  <a:lnTo>
                    <a:pt x="230" y="4"/>
                  </a:lnTo>
                  <a:lnTo>
                    <a:pt x="228" y="12"/>
                  </a:lnTo>
                  <a:lnTo>
                    <a:pt x="236" y="2"/>
                  </a:lnTo>
                  <a:lnTo>
                    <a:pt x="246" y="8"/>
                  </a:lnTo>
                  <a:lnTo>
                    <a:pt x="236" y="28"/>
                  </a:lnTo>
                  <a:lnTo>
                    <a:pt x="238" y="28"/>
                  </a:lnTo>
                  <a:lnTo>
                    <a:pt x="238" y="36"/>
                  </a:lnTo>
                  <a:close/>
                  <a:moveTo>
                    <a:pt x="64" y="36"/>
                  </a:moveTo>
                  <a:lnTo>
                    <a:pt x="64" y="36"/>
                  </a:lnTo>
                  <a:lnTo>
                    <a:pt x="76" y="42"/>
                  </a:lnTo>
                  <a:lnTo>
                    <a:pt x="84" y="52"/>
                  </a:lnTo>
                  <a:lnTo>
                    <a:pt x="74" y="66"/>
                  </a:lnTo>
                  <a:lnTo>
                    <a:pt x="68" y="84"/>
                  </a:lnTo>
                  <a:lnTo>
                    <a:pt x="62" y="102"/>
                  </a:lnTo>
                  <a:lnTo>
                    <a:pt x="62" y="120"/>
                  </a:lnTo>
                  <a:lnTo>
                    <a:pt x="62" y="126"/>
                  </a:lnTo>
                  <a:lnTo>
                    <a:pt x="34" y="126"/>
                  </a:lnTo>
                  <a:lnTo>
                    <a:pt x="4" y="122"/>
                  </a:lnTo>
                  <a:lnTo>
                    <a:pt x="2" y="110"/>
                  </a:lnTo>
                  <a:lnTo>
                    <a:pt x="0" y="96"/>
                  </a:lnTo>
                  <a:lnTo>
                    <a:pt x="0" y="86"/>
                  </a:lnTo>
                  <a:lnTo>
                    <a:pt x="2" y="76"/>
                  </a:lnTo>
                  <a:lnTo>
                    <a:pt x="10" y="60"/>
                  </a:lnTo>
                  <a:lnTo>
                    <a:pt x="20" y="46"/>
                  </a:lnTo>
                  <a:lnTo>
                    <a:pt x="26" y="40"/>
                  </a:lnTo>
                  <a:lnTo>
                    <a:pt x="32" y="36"/>
                  </a:lnTo>
                  <a:lnTo>
                    <a:pt x="32" y="28"/>
                  </a:lnTo>
                  <a:lnTo>
                    <a:pt x="34" y="28"/>
                  </a:lnTo>
                  <a:lnTo>
                    <a:pt x="24" y="6"/>
                  </a:lnTo>
                  <a:lnTo>
                    <a:pt x="38" y="2"/>
                  </a:lnTo>
                  <a:lnTo>
                    <a:pt x="40" y="10"/>
                  </a:lnTo>
                  <a:lnTo>
                    <a:pt x="44" y="2"/>
                  </a:lnTo>
                  <a:lnTo>
                    <a:pt x="56" y="4"/>
                  </a:lnTo>
                  <a:lnTo>
                    <a:pt x="54" y="12"/>
                  </a:lnTo>
                  <a:lnTo>
                    <a:pt x="62" y="2"/>
                  </a:lnTo>
                  <a:lnTo>
                    <a:pt x="72" y="8"/>
                  </a:lnTo>
                  <a:lnTo>
                    <a:pt x="64" y="28"/>
                  </a:lnTo>
                  <a:lnTo>
                    <a:pt x="64" y="36"/>
                  </a:lnTo>
                  <a:close/>
                  <a:moveTo>
                    <a:pt x="62" y="70"/>
                  </a:moveTo>
                  <a:lnTo>
                    <a:pt x="62" y="70"/>
                  </a:lnTo>
                  <a:lnTo>
                    <a:pt x="62" y="68"/>
                  </a:lnTo>
                  <a:lnTo>
                    <a:pt x="62" y="64"/>
                  </a:lnTo>
                  <a:lnTo>
                    <a:pt x="60" y="60"/>
                  </a:lnTo>
                  <a:lnTo>
                    <a:pt x="56" y="58"/>
                  </a:lnTo>
                  <a:lnTo>
                    <a:pt x="52" y="56"/>
                  </a:lnTo>
                  <a:lnTo>
                    <a:pt x="52" y="54"/>
                  </a:lnTo>
                  <a:lnTo>
                    <a:pt x="46" y="54"/>
                  </a:lnTo>
                  <a:lnTo>
                    <a:pt x="46" y="56"/>
                  </a:lnTo>
                  <a:lnTo>
                    <a:pt x="42" y="58"/>
                  </a:lnTo>
                  <a:lnTo>
                    <a:pt x="38" y="60"/>
                  </a:lnTo>
                  <a:lnTo>
                    <a:pt x="36" y="64"/>
                  </a:lnTo>
                  <a:lnTo>
                    <a:pt x="36" y="68"/>
                  </a:lnTo>
                  <a:lnTo>
                    <a:pt x="36" y="74"/>
                  </a:lnTo>
                  <a:lnTo>
                    <a:pt x="40" y="80"/>
                  </a:lnTo>
                  <a:lnTo>
                    <a:pt x="48" y="84"/>
                  </a:lnTo>
                  <a:lnTo>
                    <a:pt x="50" y="88"/>
                  </a:lnTo>
                  <a:lnTo>
                    <a:pt x="52" y="94"/>
                  </a:lnTo>
                  <a:lnTo>
                    <a:pt x="50" y="96"/>
                  </a:lnTo>
                  <a:lnTo>
                    <a:pt x="48" y="96"/>
                  </a:lnTo>
                  <a:lnTo>
                    <a:pt x="46" y="90"/>
                  </a:lnTo>
                  <a:lnTo>
                    <a:pt x="46" y="86"/>
                  </a:lnTo>
                  <a:lnTo>
                    <a:pt x="36" y="86"/>
                  </a:lnTo>
                  <a:lnTo>
                    <a:pt x="36" y="90"/>
                  </a:lnTo>
                  <a:lnTo>
                    <a:pt x="36" y="96"/>
                  </a:lnTo>
                  <a:lnTo>
                    <a:pt x="38" y="100"/>
                  </a:lnTo>
                  <a:lnTo>
                    <a:pt x="42" y="102"/>
                  </a:lnTo>
                  <a:lnTo>
                    <a:pt x="46" y="104"/>
                  </a:lnTo>
                  <a:lnTo>
                    <a:pt x="46" y="108"/>
                  </a:lnTo>
                  <a:lnTo>
                    <a:pt x="52" y="108"/>
                  </a:lnTo>
                  <a:lnTo>
                    <a:pt x="52" y="104"/>
                  </a:lnTo>
                  <a:lnTo>
                    <a:pt x="58" y="102"/>
                  </a:lnTo>
                  <a:lnTo>
                    <a:pt x="62" y="100"/>
                  </a:lnTo>
                  <a:lnTo>
                    <a:pt x="64" y="96"/>
                  </a:lnTo>
                  <a:lnTo>
                    <a:pt x="64" y="90"/>
                  </a:lnTo>
                  <a:lnTo>
                    <a:pt x="64" y="84"/>
                  </a:lnTo>
                  <a:lnTo>
                    <a:pt x="60" y="80"/>
                  </a:lnTo>
                  <a:lnTo>
                    <a:pt x="54" y="74"/>
                  </a:lnTo>
                  <a:lnTo>
                    <a:pt x="48" y="70"/>
                  </a:lnTo>
                  <a:lnTo>
                    <a:pt x="48" y="66"/>
                  </a:lnTo>
                  <a:lnTo>
                    <a:pt x="48" y="64"/>
                  </a:lnTo>
                  <a:lnTo>
                    <a:pt x="50" y="64"/>
                  </a:lnTo>
                  <a:lnTo>
                    <a:pt x="52" y="68"/>
                  </a:lnTo>
                  <a:lnTo>
                    <a:pt x="52" y="70"/>
                  </a:lnTo>
                  <a:lnTo>
                    <a:pt x="62" y="70"/>
                  </a:lnTo>
                  <a:close/>
                  <a:moveTo>
                    <a:pt x="156" y="42"/>
                  </a:moveTo>
                  <a:lnTo>
                    <a:pt x="156" y="34"/>
                  </a:lnTo>
                  <a:lnTo>
                    <a:pt x="168" y="6"/>
                  </a:lnTo>
                  <a:lnTo>
                    <a:pt x="154" y="0"/>
                  </a:lnTo>
                  <a:lnTo>
                    <a:pt x="144" y="14"/>
                  </a:lnTo>
                  <a:lnTo>
                    <a:pt x="146" y="2"/>
                  </a:lnTo>
                  <a:lnTo>
                    <a:pt x="132" y="0"/>
                  </a:lnTo>
                  <a:lnTo>
                    <a:pt x="126" y="10"/>
                  </a:lnTo>
                  <a:lnTo>
                    <a:pt x="122" y="2"/>
                  </a:lnTo>
                  <a:lnTo>
                    <a:pt x="106" y="6"/>
                  </a:lnTo>
                  <a:lnTo>
                    <a:pt x="118" y="34"/>
                  </a:lnTo>
                  <a:lnTo>
                    <a:pt x="116" y="34"/>
                  </a:lnTo>
                  <a:lnTo>
                    <a:pt x="116" y="44"/>
                  </a:lnTo>
                  <a:lnTo>
                    <a:pt x="106" y="50"/>
                  </a:lnTo>
                  <a:lnTo>
                    <a:pt x="100" y="56"/>
                  </a:lnTo>
                  <a:lnTo>
                    <a:pt x="92" y="64"/>
                  </a:lnTo>
                  <a:lnTo>
                    <a:pt x="86" y="74"/>
                  </a:lnTo>
                  <a:lnTo>
                    <a:pt x="82" y="84"/>
                  </a:lnTo>
                  <a:lnTo>
                    <a:pt x="78" y="96"/>
                  </a:lnTo>
                  <a:lnTo>
                    <a:pt x="76" y="108"/>
                  </a:lnTo>
                  <a:lnTo>
                    <a:pt x="76" y="120"/>
                  </a:lnTo>
                  <a:lnTo>
                    <a:pt x="76" y="138"/>
                  </a:lnTo>
                  <a:lnTo>
                    <a:pt x="80" y="152"/>
                  </a:lnTo>
                  <a:lnTo>
                    <a:pt x="110" y="158"/>
                  </a:lnTo>
                  <a:lnTo>
                    <a:pt x="138" y="158"/>
                  </a:lnTo>
                  <a:lnTo>
                    <a:pt x="166" y="158"/>
                  </a:lnTo>
                  <a:lnTo>
                    <a:pt x="196" y="152"/>
                  </a:lnTo>
                  <a:lnTo>
                    <a:pt x="200" y="138"/>
                  </a:lnTo>
                  <a:lnTo>
                    <a:pt x="200" y="120"/>
                  </a:lnTo>
                  <a:lnTo>
                    <a:pt x="200" y="106"/>
                  </a:lnTo>
                  <a:lnTo>
                    <a:pt x="198" y="94"/>
                  </a:lnTo>
                  <a:lnTo>
                    <a:pt x="194" y="82"/>
                  </a:lnTo>
                  <a:lnTo>
                    <a:pt x="188" y="72"/>
                  </a:lnTo>
                  <a:lnTo>
                    <a:pt x="182" y="62"/>
                  </a:lnTo>
                  <a:lnTo>
                    <a:pt x="174" y="54"/>
                  </a:lnTo>
                  <a:lnTo>
                    <a:pt x="166" y="48"/>
                  </a:lnTo>
                  <a:lnTo>
                    <a:pt x="156" y="42"/>
                  </a:lnTo>
                  <a:close/>
                  <a:moveTo>
                    <a:pt x="154" y="88"/>
                  </a:moveTo>
                  <a:lnTo>
                    <a:pt x="140" y="88"/>
                  </a:lnTo>
                  <a:lnTo>
                    <a:pt x="140" y="86"/>
                  </a:lnTo>
                  <a:lnTo>
                    <a:pt x="140" y="80"/>
                  </a:lnTo>
                  <a:lnTo>
                    <a:pt x="138" y="78"/>
                  </a:lnTo>
                  <a:lnTo>
                    <a:pt x="136" y="80"/>
                  </a:lnTo>
                  <a:lnTo>
                    <a:pt x="134" y="84"/>
                  </a:lnTo>
                  <a:lnTo>
                    <a:pt x="136" y="88"/>
                  </a:lnTo>
                  <a:lnTo>
                    <a:pt x="144" y="94"/>
                  </a:lnTo>
                  <a:lnTo>
                    <a:pt x="152" y="98"/>
                  </a:lnTo>
                  <a:lnTo>
                    <a:pt x="156" y="104"/>
                  </a:lnTo>
                  <a:lnTo>
                    <a:pt x="156" y="112"/>
                  </a:lnTo>
                  <a:lnTo>
                    <a:pt x="156" y="118"/>
                  </a:lnTo>
                  <a:lnTo>
                    <a:pt x="152" y="124"/>
                  </a:lnTo>
                  <a:lnTo>
                    <a:pt x="148" y="128"/>
                  </a:lnTo>
                  <a:lnTo>
                    <a:pt x="142" y="130"/>
                  </a:lnTo>
                  <a:lnTo>
                    <a:pt x="142" y="136"/>
                  </a:lnTo>
                  <a:lnTo>
                    <a:pt x="134" y="136"/>
                  </a:lnTo>
                  <a:lnTo>
                    <a:pt x="134" y="130"/>
                  </a:lnTo>
                  <a:lnTo>
                    <a:pt x="128" y="128"/>
                  </a:lnTo>
                  <a:lnTo>
                    <a:pt x="124" y="126"/>
                  </a:lnTo>
                  <a:lnTo>
                    <a:pt x="120" y="120"/>
                  </a:lnTo>
                  <a:lnTo>
                    <a:pt x="120" y="112"/>
                  </a:lnTo>
                  <a:lnTo>
                    <a:pt x="120" y="108"/>
                  </a:lnTo>
                  <a:lnTo>
                    <a:pt x="134" y="108"/>
                  </a:lnTo>
                  <a:lnTo>
                    <a:pt x="134" y="112"/>
                  </a:lnTo>
                  <a:lnTo>
                    <a:pt x="134" y="120"/>
                  </a:lnTo>
                  <a:lnTo>
                    <a:pt x="138" y="120"/>
                  </a:lnTo>
                  <a:lnTo>
                    <a:pt x="140" y="120"/>
                  </a:lnTo>
                  <a:lnTo>
                    <a:pt x="140" y="116"/>
                  </a:lnTo>
                  <a:lnTo>
                    <a:pt x="140" y="110"/>
                  </a:lnTo>
                  <a:lnTo>
                    <a:pt x="134" y="106"/>
                  </a:lnTo>
                  <a:lnTo>
                    <a:pt x="126" y="98"/>
                  </a:lnTo>
                  <a:lnTo>
                    <a:pt x="122" y="94"/>
                  </a:lnTo>
                  <a:lnTo>
                    <a:pt x="120" y="86"/>
                  </a:lnTo>
                  <a:lnTo>
                    <a:pt x="120" y="80"/>
                  </a:lnTo>
                  <a:lnTo>
                    <a:pt x="124" y="74"/>
                  </a:lnTo>
                  <a:lnTo>
                    <a:pt x="128" y="72"/>
                  </a:lnTo>
                  <a:lnTo>
                    <a:pt x="134" y="70"/>
                  </a:lnTo>
                  <a:lnTo>
                    <a:pt x="134" y="66"/>
                  </a:lnTo>
                  <a:lnTo>
                    <a:pt x="142" y="66"/>
                  </a:lnTo>
                  <a:lnTo>
                    <a:pt x="142" y="70"/>
                  </a:lnTo>
                  <a:lnTo>
                    <a:pt x="148" y="72"/>
                  </a:lnTo>
                  <a:lnTo>
                    <a:pt x="152" y="74"/>
                  </a:lnTo>
                  <a:lnTo>
                    <a:pt x="154" y="80"/>
                  </a:lnTo>
                  <a:lnTo>
                    <a:pt x="154" y="84"/>
                  </a:lnTo>
                  <a:lnTo>
                    <a:pt x="154" y="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661" name="Freeform 206"/>
            <p:cNvSpPr>
              <a:spLocks noEditPoints="1" noChangeArrowheads="1"/>
            </p:cNvSpPr>
            <p:nvPr/>
          </p:nvSpPr>
          <p:spPr bwMode="auto">
            <a:xfrm>
              <a:off x="10212388" y="4895850"/>
              <a:ext cx="654050" cy="601663"/>
            </a:xfrm>
            <a:custGeom>
              <a:avLst/>
              <a:gdLst>
                <a:gd name="T0" fmla="*/ 2147483646 w 228"/>
                <a:gd name="T1" fmla="*/ 2147483646 h 210"/>
                <a:gd name="T2" fmla="*/ 2147483646 w 228"/>
                <a:gd name="T3" fmla="*/ 2147483646 h 210"/>
                <a:gd name="T4" fmla="*/ 2147483646 w 228"/>
                <a:gd name="T5" fmla="*/ 2147483646 h 210"/>
                <a:gd name="T6" fmla="*/ 2147483646 w 228"/>
                <a:gd name="T7" fmla="*/ 2147483646 h 210"/>
                <a:gd name="T8" fmla="*/ 2147483646 w 228"/>
                <a:gd name="T9" fmla="*/ 2147483646 h 210"/>
                <a:gd name="T10" fmla="*/ 2147483646 w 228"/>
                <a:gd name="T11" fmla="*/ 2147483646 h 210"/>
                <a:gd name="T12" fmla="*/ 2147483646 w 228"/>
                <a:gd name="T13" fmla="*/ 2147483646 h 210"/>
                <a:gd name="T14" fmla="*/ 2147483646 w 228"/>
                <a:gd name="T15" fmla="*/ 2147483646 h 210"/>
                <a:gd name="T16" fmla="*/ 2147483646 w 228"/>
                <a:gd name="T17" fmla="*/ 2147483646 h 210"/>
                <a:gd name="T18" fmla="*/ 2147483646 w 228"/>
                <a:gd name="T19" fmla="*/ 2147483646 h 210"/>
                <a:gd name="T20" fmla="*/ 2147483646 w 228"/>
                <a:gd name="T21" fmla="*/ 2147483646 h 210"/>
                <a:gd name="T22" fmla="*/ 2147483646 w 228"/>
                <a:gd name="T23" fmla="*/ 2147483646 h 210"/>
                <a:gd name="T24" fmla="*/ 2147483646 w 228"/>
                <a:gd name="T25" fmla="*/ 2147483646 h 210"/>
                <a:gd name="T26" fmla="*/ 2147483646 w 228"/>
                <a:gd name="T27" fmla="*/ 2147483646 h 210"/>
                <a:gd name="T28" fmla="*/ 2147483646 w 228"/>
                <a:gd name="T29" fmla="*/ 2147483646 h 210"/>
                <a:gd name="T30" fmla="*/ 2147483646 w 228"/>
                <a:gd name="T31" fmla="*/ 2147483646 h 210"/>
                <a:gd name="T32" fmla="*/ 2147483646 w 228"/>
                <a:gd name="T33" fmla="*/ 2147483646 h 210"/>
                <a:gd name="T34" fmla="*/ 2147483646 w 228"/>
                <a:gd name="T35" fmla="*/ 2147483646 h 210"/>
                <a:gd name="T36" fmla="*/ 2147483646 w 228"/>
                <a:gd name="T37" fmla="*/ 2147483646 h 210"/>
                <a:gd name="T38" fmla="*/ 2147483646 w 228"/>
                <a:gd name="T39" fmla="*/ 2147483646 h 210"/>
                <a:gd name="T40" fmla="*/ 2147483646 w 228"/>
                <a:gd name="T41" fmla="*/ 2147483646 h 210"/>
                <a:gd name="T42" fmla="*/ 2147483646 w 228"/>
                <a:gd name="T43" fmla="*/ 2147483646 h 210"/>
                <a:gd name="T44" fmla="*/ 2147483646 w 228"/>
                <a:gd name="T45" fmla="*/ 2147483646 h 210"/>
                <a:gd name="T46" fmla="*/ 2147483646 w 228"/>
                <a:gd name="T47" fmla="*/ 2147483646 h 210"/>
                <a:gd name="T48" fmla="*/ 2147483646 w 228"/>
                <a:gd name="T49" fmla="*/ 2147483646 h 210"/>
                <a:gd name="T50" fmla="*/ 2147483646 w 228"/>
                <a:gd name="T51" fmla="*/ 2147483646 h 210"/>
                <a:gd name="T52" fmla="*/ 2147483646 w 228"/>
                <a:gd name="T53" fmla="*/ 2147483646 h 210"/>
                <a:gd name="T54" fmla="*/ 2147483646 w 228"/>
                <a:gd name="T55" fmla="*/ 2147483646 h 210"/>
                <a:gd name="T56" fmla="*/ 2147483646 w 228"/>
                <a:gd name="T57" fmla="*/ 2147483646 h 210"/>
                <a:gd name="T58" fmla="*/ 2147483646 w 228"/>
                <a:gd name="T59" fmla="*/ 2147483646 h 210"/>
                <a:gd name="T60" fmla="*/ 0 w 228"/>
                <a:gd name="T61" fmla="*/ 2147483646 h 210"/>
                <a:gd name="T62" fmla="*/ 2147483646 w 228"/>
                <a:gd name="T63" fmla="*/ 2147483646 h 210"/>
                <a:gd name="T64" fmla="*/ 2147483646 w 228"/>
                <a:gd name="T65" fmla="*/ 2147483646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210">
                  <a:moveTo>
                    <a:pt x="212" y="126"/>
                  </a:moveTo>
                  <a:lnTo>
                    <a:pt x="212" y="194"/>
                  </a:lnTo>
                  <a:lnTo>
                    <a:pt x="210" y="200"/>
                  </a:lnTo>
                  <a:lnTo>
                    <a:pt x="206" y="204"/>
                  </a:lnTo>
                  <a:lnTo>
                    <a:pt x="202" y="208"/>
                  </a:lnTo>
                  <a:lnTo>
                    <a:pt x="196" y="210"/>
                  </a:lnTo>
                  <a:lnTo>
                    <a:pt x="36" y="210"/>
                  </a:lnTo>
                  <a:lnTo>
                    <a:pt x="30" y="208"/>
                  </a:lnTo>
                  <a:lnTo>
                    <a:pt x="24" y="204"/>
                  </a:lnTo>
                  <a:lnTo>
                    <a:pt x="22" y="200"/>
                  </a:lnTo>
                  <a:lnTo>
                    <a:pt x="20" y="194"/>
                  </a:lnTo>
                  <a:lnTo>
                    <a:pt x="20" y="126"/>
                  </a:lnTo>
                  <a:lnTo>
                    <a:pt x="92" y="126"/>
                  </a:lnTo>
                  <a:lnTo>
                    <a:pt x="92" y="136"/>
                  </a:lnTo>
                  <a:lnTo>
                    <a:pt x="106" y="136"/>
                  </a:lnTo>
                  <a:lnTo>
                    <a:pt x="106" y="154"/>
                  </a:lnTo>
                  <a:lnTo>
                    <a:pt x="126" y="154"/>
                  </a:lnTo>
                  <a:lnTo>
                    <a:pt x="126" y="136"/>
                  </a:lnTo>
                  <a:lnTo>
                    <a:pt x="140" y="136"/>
                  </a:lnTo>
                  <a:lnTo>
                    <a:pt x="140" y="126"/>
                  </a:lnTo>
                  <a:lnTo>
                    <a:pt x="210" y="126"/>
                  </a:lnTo>
                  <a:lnTo>
                    <a:pt x="212" y="126"/>
                  </a:lnTo>
                  <a:close/>
                  <a:moveTo>
                    <a:pt x="62" y="24"/>
                  </a:moveTo>
                  <a:lnTo>
                    <a:pt x="62" y="24"/>
                  </a:lnTo>
                  <a:lnTo>
                    <a:pt x="70" y="18"/>
                  </a:lnTo>
                  <a:lnTo>
                    <a:pt x="78" y="10"/>
                  </a:lnTo>
                  <a:lnTo>
                    <a:pt x="88" y="6"/>
                  </a:lnTo>
                  <a:lnTo>
                    <a:pt x="100" y="2"/>
                  </a:lnTo>
                  <a:lnTo>
                    <a:pt x="112" y="0"/>
                  </a:lnTo>
                  <a:lnTo>
                    <a:pt x="124" y="2"/>
                  </a:lnTo>
                  <a:lnTo>
                    <a:pt x="136" y="4"/>
                  </a:lnTo>
                  <a:lnTo>
                    <a:pt x="148" y="8"/>
                  </a:lnTo>
                  <a:lnTo>
                    <a:pt x="158" y="16"/>
                  </a:lnTo>
                  <a:lnTo>
                    <a:pt x="168" y="24"/>
                  </a:lnTo>
                  <a:lnTo>
                    <a:pt x="160" y="30"/>
                  </a:lnTo>
                  <a:lnTo>
                    <a:pt x="146" y="30"/>
                  </a:lnTo>
                  <a:lnTo>
                    <a:pt x="138" y="26"/>
                  </a:lnTo>
                  <a:lnTo>
                    <a:pt x="130" y="22"/>
                  </a:lnTo>
                  <a:lnTo>
                    <a:pt x="122" y="20"/>
                  </a:lnTo>
                  <a:lnTo>
                    <a:pt x="112" y="20"/>
                  </a:lnTo>
                  <a:lnTo>
                    <a:pt x="96" y="24"/>
                  </a:lnTo>
                  <a:lnTo>
                    <a:pt x="90" y="26"/>
                  </a:lnTo>
                  <a:lnTo>
                    <a:pt x="84" y="30"/>
                  </a:lnTo>
                  <a:lnTo>
                    <a:pt x="70" y="30"/>
                  </a:lnTo>
                  <a:lnTo>
                    <a:pt x="62" y="24"/>
                  </a:lnTo>
                  <a:close/>
                  <a:moveTo>
                    <a:pt x="18" y="36"/>
                  </a:moveTo>
                  <a:lnTo>
                    <a:pt x="210" y="36"/>
                  </a:lnTo>
                  <a:lnTo>
                    <a:pt x="218" y="38"/>
                  </a:lnTo>
                  <a:lnTo>
                    <a:pt x="222" y="42"/>
                  </a:lnTo>
                  <a:lnTo>
                    <a:pt x="226" y="48"/>
                  </a:lnTo>
                  <a:lnTo>
                    <a:pt x="228" y="54"/>
                  </a:lnTo>
                  <a:lnTo>
                    <a:pt x="228" y="94"/>
                  </a:lnTo>
                  <a:lnTo>
                    <a:pt x="226" y="100"/>
                  </a:lnTo>
                  <a:lnTo>
                    <a:pt x="222" y="106"/>
                  </a:lnTo>
                  <a:lnTo>
                    <a:pt x="218" y="110"/>
                  </a:lnTo>
                  <a:lnTo>
                    <a:pt x="210" y="112"/>
                  </a:lnTo>
                  <a:lnTo>
                    <a:pt x="18" y="112"/>
                  </a:lnTo>
                  <a:lnTo>
                    <a:pt x="12" y="110"/>
                  </a:lnTo>
                  <a:lnTo>
                    <a:pt x="6" y="106"/>
                  </a:lnTo>
                  <a:lnTo>
                    <a:pt x="2" y="100"/>
                  </a:lnTo>
                  <a:lnTo>
                    <a:pt x="0" y="94"/>
                  </a:lnTo>
                  <a:lnTo>
                    <a:pt x="0" y="54"/>
                  </a:lnTo>
                  <a:lnTo>
                    <a:pt x="2" y="48"/>
                  </a:lnTo>
                  <a:lnTo>
                    <a:pt x="6" y="42"/>
                  </a:lnTo>
                  <a:lnTo>
                    <a:pt x="12" y="38"/>
                  </a:lnTo>
                  <a:lnTo>
                    <a:pt x="18"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662" name="Freeform 201"/>
            <p:cNvSpPr>
              <a:spLocks noEditPoints="1" noChangeArrowheads="1"/>
            </p:cNvSpPr>
            <p:nvPr/>
          </p:nvSpPr>
          <p:spPr bwMode="auto">
            <a:xfrm>
              <a:off x="9213850" y="1325563"/>
              <a:ext cx="733425" cy="612775"/>
            </a:xfrm>
            <a:custGeom>
              <a:avLst/>
              <a:gdLst>
                <a:gd name="T0" fmla="*/ 2147483646 w 222"/>
                <a:gd name="T1" fmla="*/ 2147483646 h 186"/>
                <a:gd name="T2" fmla="*/ 2147483646 w 222"/>
                <a:gd name="T3" fmla="*/ 2147483646 h 186"/>
                <a:gd name="T4" fmla="*/ 2147483646 w 222"/>
                <a:gd name="T5" fmla="*/ 2147483646 h 186"/>
                <a:gd name="T6" fmla="*/ 2147483646 w 222"/>
                <a:gd name="T7" fmla="*/ 2147483646 h 186"/>
                <a:gd name="T8" fmla="*/ 2147483646 w 222"/>
                <a:gd name="T9" fmla="*/ 2147483646 h 186"/>
                <a:gd name="T10" fmla="*/ 2147483646 w 222"/>
                <a:gd name="T11" fmla="*/ 2147483646 h 186"/>
                <a:gd name="T12" fmla="*/ 2147483646 w 222"/>
                <a:gd name="T13" fmla="*/ 0 h 186"/>
                <a:gd name="T14" fmla="*/ 2147483646 w 222"/>
                <a:gd name="T15" fmla="*/ 2147483646 h 186"/>
                <a:gd name="T16" fmla="*/ 2147483646 w 222"/>
                <a:gd name="T17" fmla="*/ 2147483646 h 186"/>
                <a:gd name="T18" fmla="*/ 2147483646 w 222"/>
                <a:gd name="T19" fmla="*/ 2147483646 h 186"/>
                <a:gd name="T20" fmla="*/ 2147483646 w 222"/>
                <a:gd name="T21" fmla="*/ 2147483646 h 186"/>
                <a:gd name="T22" fmla="*/ 2147483646 w 222"/>
                <a:gd name="T23" fmla="*/ 2147483646 h 186"/>
                <a:gd name="T24" fmla="*/ 2147483646 w 222"/>
                <a:gd name="T25" fmla="*/ 2147483646 h 186"/>
                <a:gd name="T26" fmla="*/ 2147483646 w 222"/>
                <a:gd name="T27" fmla="*/ 2147483646 h 186"/>
                <a:gd name="T28" fmla="*/ 2147483646 w 222"/>
                <a:gd name="T29" fmla="*/ 2147483646 h 186"/>
                <a:gd name="T30" fmla="*/ 2147483646 w 222"/>
                <a:gd name="T31" fmla="*/ 2147483646 h 186"/>
                <a:gd name="T32" fmla="*/ 2147483646 w 222"/>
                <a:gd name="T33" fmla="*/ 2147483646 h 186"/>
                <a:gd name="T34" fmla="*/ 2147483646 w 222"/>
                <a:gd name="T35" fmla="*/ 2147483646 h 186"/>
                <a:gd name="T36" fmla="*/ 2147483646 w 222"/>
                <a:gd name="T37" fmla="*/ 2147483646 h 186"/>
                <a:gd name="T38" fmla="*/ 2147483646 w 222"/>
                <a:gd name="T39" fmla="*/ 2147483646 h 186"/>
                <a:gd name="T40" fmla="*/ 2147483646 w 222"/>
                <a:gd name="T41" fmla="*/ 2147483646 h 186"/>
                <a:gd name="T42" fmla="*/ 2147483646 w 222"/>
                <a:gd name="T43" fmla="*/ 2147483646 h 186"/>
                <a:gd name="T44" fmla="*/ 2147483646 w 222"/>
                <a:gd name="T45" fmla="*/ 2147483646 h 186"/>
                <a:gd name="T46" fmla="*/ 2147483646 w 222"/>
                <a:gd name="T47" fmla="*/ 2147483646 h 186"/>
                <a:gd name="T48" fmla="*/ 2147483646 w 222"/>
                <a:gd name="T49" fmla="*/ 2147483646 h 186"/>
                <a:gd name="T50" fmla="*/ 2147483646 w 222"/>
                <a:gd name="T51" fmla="*/ 2147483646 h 186"/>
                <a:gd name="T52" fmla="*/ 2147483646 w 222"/>
                <a:gd name="T53" fmla="*/ 2147483646 h 186"/>
                <a:gd name="T54" fmla="*/ 2147483646 w 222"/>
                <a:gd name="T55" fmla="*/ 2147483646 h 186"/>
                <a:gd name="T56" fmla="*/ 2147483646 w 222"/>
                <a:gd name="T57" fmla="*/ 2147483646 h 186"/>
                <a:gd name="T58" fmla="*/ 2147483646 w 222"/>
                <a:gd name="T59" fmla="*/ 2147483646 h 186"/>
                <a:gd name="T60" fmla="*/ 2147483646 w 222"/>
                <a:gd name="T61" fmla="*/ 2147483646 h 186"/>
                <a:gd name="T62" fmla="*/ 2147483646 w 222"/>
                <a:gd name="T63" fmla="*/ 2147483646 h 186"/>
                <a:gd name="T64" fmla="*/ 2147483646 w 222"/>
                <a:gd name="T65" fmla="*/ 2147483646 h 186"/>
                <a:gd name="T66" fmla="*/ 2147483646 w 222"/>
                <a:gd name="T67" fmla="*/ 2147483646 h 186"/>
                <a:gd name="T68" fmla="*/ 2147483646 w 222"/>
                <a:gd name="T69" fmla="*/ 2147483646 h 186"/>
                <a:gd name="T70" fmla="*/ 2147483646 w 222"/>
                <a:gd name="T71" fmla="*/ 2147483646 h 186"/>
                <a:gd name="T72" fmla="*/ 2147483646 w 222"/>
                <a:gd name="T73" fmla="*/ 2147483646 h 186"/>
                <a:gd name="T74" fmla="*/ 2147483646 w 222"/>
                <a:gd name="T75" fmla="*/ 2147483646 h 186"/>
                <a:gd name="T76" fmla="*/ 2147483646 w 222"/>
                <a:gd name="T77" fmla="*/ 2147483646 h 186"/>
                <a:gd name="T78" fmla="*/ 2147483646 w 222"/>
                <a:gd name="T79" fmla="*/ 2147483646 h 186"/>
                <a:gd name="T80" fmla="*/ 2147483646 w 222"/>
                <a:gd name="T81" fmla="*/ 2147483646 h 186"/>
                <a:gd name="T82" fmla="*/ 2147483646 w 222"/>
                <a:gd name="T83" fmla="*/ 2147483646 h 186"/>
                <a:gd name="T84" fmla="*/ 2147483646 w 222"/>
                <a:gd name="T85" fmla="*/ 2147483646 h 186"/>
                <a:gd name="T86" fmla="*/ 2147483646 w 222"/>
                <a:gd name="T87" fmla="*/ 2147483646 h 186"/>
                <a:gd name="T88" fmla="*/ 2147483646 w 222"/>
                <a:gd name="T89" fmla="*/ 2147483646 h 186"/>
                <a:gd name="T90" fmla="*/ 2147483646 w 222"/>
                <a:gd name="T91" fmla="*/ 2147483646 h 186"/>
                <a:gd name="T92" fmla="*/ 2147483646 w 222"/>
                <a:gd name="T93" fmla="*/ 2147483646 h 186"/>
                <a:gd name="T94" fmla="*/ 0 w 222"/>
                <a:gd name="T95" fmla="*/ 2147483646 h 1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2" h="186">
                  <a:moveTo>
                    <a:pt x="170" y="6"/>
                  </a:moveTo>
                  <a:lnTo>
                    <a:pt x="194" y="6"/>
                  </a:lnTo>
                  <a:lnTo>
                    <a:pt x="194" y="40"/>
                  </a:lnTo>
                  <a:lnTo>
                    <a:pt x="184" y="44"/>
                  </a:lnTo>
                  <a:lnTo>
                    <a:pt x="170" y="48"/>
                  </a:lnTo>
                  <a:lnTo>
                    <a:pt x="170" y="6"/>
                  </a:lnTo>
                  <a:close/>
                  <a:moveTo>
                    <a:pt x="194" y="84"/>
                  </a:moveTo>
                  <a:lnTo>
                    <a:pt x="194" y="186"/>
                  </a:lnTo>
                  <a:lnTo>
                    <a:pt x="170" y="186"/>
                  </a:lnTo>
                  <a:lnTo>
                    <a:pt x="170" y="96"/>
                  </a:lnTo>
                  <a:lnTo>
                    <a:pt x="186" y="78"/>
                  </a:lnTo>
                  <a:lnTo>
                    <a:pt x="194" y="84"/>
                  </a:lnTo>
                  <a:close/>
                  <a:moveTo>
                    <a:pt x="198" y="0"/>
                  </a:moveTo>
                  <a:lnTo>
                    <a:pt x="222" y="0"/>
                  </a:lnTo>
                  <a:lnTo>
                    <a:pt x="222" y="186"/>
                  </a:lnTo>
                  <a:lnTo>
                    <a:pt x="198" y="186"/>
                  </a:lnTo>
                  <a:lnTo>
                    <a:pt x="198" y="82"/>
                  </a:lnTo>
                  <a:lnTo>
                    <a:pt x="202" y="62"/>
                  </a:lnTo>
                  <a:lnTo>
                    <a:pt x="210" y="36"/>
                  </a:lnTo>
                  <a:lnTo>
                    <a:pt x="198" y="40"/>
                  </a:lnTo>
                  <a:lnTo>
                    <a:pt x="198" y="0"/>
                  </a:lnTo>
                  <a:close/>
                  <a:moveTo>
                    <a:pt x="140" y="30"/>
                  </a:moveTo>
                  <a:lnTo>
                    <a:pt x="164" y="30"/>
                  </a:lnTo>
                  <a:lnTo>
                    <a:pt x="164" y="48"/>
                  </a:lnTo>
                  <a:lnTo>
                    <a:pt x="158" y="50"/>
                  </a:lnTo>
                  <a:lnTo>
                    <a:pt x="164" y="56"/>
                  </a:lnTo>
                  <a:lnTo>
                    <a:pt x="164" y="68"/>
                  </a:lnTo>
                  <a:lnTo>
                    <a:pt x="140" y="92"/>
                  </a:lnTo>
                  <a:lnTo>
                    <a:pt x="140" y="30"/>
                  </a:lnTo>
                  <a:close/>
                  <a:moveTo>
                    <a:pt x="164" y="100"/>
                  </a:moveTo>
                  <a:lnTo>
                    <a:pt x="164" y="186"/>
                  </a:lnTo>
                  <a:lnTo>
                    <a:pt x="140" y="186"/>
                  </a:lnTo>
                  <a:lnTo>
                    <a:pt x="140" y="126"/>
                  </a:lnTo>
                  <a:lnTo>
                    <a:pt x="164" y="100"/>
                  </a:lnTo>
                  <a:close/>
                  <a:moveTo>
                    <a:pt x="112" y="44"/>
                  </a:moveTo>
                  <a:lnTo>
                    <a:pt x="136" y="44"/>
                  </a:lnTo>
                  <a:lnTo>
                    <a:pt x="136" y="98"/>
                  </a:lnTo>
                  <a:lnTo>
                    <a:pt x="126" y="108"/>
                  </a:lnTo>
                  <a:lnTo>
                    <a:pt x="122" y="102"/>
                  </a:lnTo>
                  <a:lnTo>
                    <a:pt x="116" y="94"/>
                  </a:lnTo>
                  <a:lnTo>
                    <a:pt x="112" y="94"/>
                  </a:lnTo>
                  <a:lnTo>
                    <a:pt x="112" y="44"/>
                  </a:lnTo>
                  <a:close/>
                  <a:moveTo>
                    <a:pt x="136" y="130"/>
                  </a:moveTo>
                  <a:lnTo>
                    <a:pt x="136" y="186"/>
                  </a:lnTo>
                  <a:lnTo>
                    <a:pt x="112" y="186"/>
                  </a:lnTo>
                  <a:lnTo>
                    <a:pt x="112" y="126"/>
                  </a:lnTo>
                  <a:lnTo>
                    <a:pt x="116" y="132"/>
                  </a:lnTo>
                  <a:lnTo>
                    <a:pt x="124" y="142"/>
                  </a:lnTo>
                  <a:lnTo>
                    <a:pt x="134" y="132"/>
                  </a:lnTo>
                  <a:lnTo>
                    <a:pt x="136" y="130"/>
                  </a:lnTo>
                  <a:close/>
                  <a:moveTo>
                    <a:pt x="84" y="62"/>
                  </a:moveTo>
                  <a:lnTo>
                    <a:pt x="108" y="62"/>
                  </a:lnTo>
                  <a:lnTo>
                    <a:pt x="108" y="98"/>
                  </a:lnTo>
                  <a:lnTo>
                    <a:pt x="106" y="98"/>
                  </a:lnTo>
                  <a:lnTo>
                    <a:pt x="84" y="112"/>
                  </a:lnTo>
                  <a:lnTo>
                    <a:pt x="84" y="62"/>
                  </a:lnTo>
                  <a:close/>
                  <a:moveTo>
                    <a:pt x="108" y="124"/>
                  </a:moveTo>
                  <a:lnTo>
                    <a:pt x="108" y="186"/>
                  </a:lnTo>
                  <a:lnTo>
                    <a:pt x="84" y="186"/>
                  </a:lnTo>
                  <a:lnTo>
                    <a:pt x="84" y="140"/>
                  </a:lnTo>
                  <a:lnTo>
                    <a:pt x="108" y="124"/>
                  </a:lnTo>
                  <a:close/>
                  <a:moveTo>
                    <a:pt x="56" y="78"/>
                  </a:moveTo>
                  <a:lnTo>
                    <a:pt x="80" y="78"/>
                  </a:lnTo>
                  <a:lnTo>
                    <a:pt x="80" y="116"/>
                  </a:lnTo>
                  <a:lnTo>
                    <a:pt x="64" y="126"/>
                  </a:lnTo>
                  <a:lnTo>
                    <a:pt x="56" y="118"/>
                  </a:lnTo>
                  <a:lnTo>
                    <a:pt x="56" y="78"/>
                  </a:lnTo>
                  <a:close/>
                  <a:moveTo>
                    <a:pt x="80" y="142"/>
                  </a:moveTo>
                  <a:lnTo>
                    <a:pt x="80" y="186"/>
                  </a:lnTo>
                  <a:lnTo>
                    <a:pt x="56" y="186"/>
                  </a:lnTo>
                  <a:lnTo>
                    <a:pt x="56" y="150"/>
                  </a:lnTo>
                  <a:lnTo>
                    <a:pt x="60" y="156"/>
                  </a:lnTo>
                  <a:lnTo>
                    <a:pt x="68" y="150"/>
                  </a:lnTo>
                  <a:lnTo>
                    <a:pt x="80" y="142"/>
                  </a:lnTo>
                  <a:close/>
                  <a:moveTo>
                    <a:pt x="28" y="66"/>
                  </a:moveTo>
                  <a:lnTo>
                    <a:pt x="52" y="66"/>
                  </a:lnTo>
                  <a:lnTo>
                    <a:pt x="52" y="114"/>
                  </a:lnTo>
                  <a:lnTo>
                    <a:pt x="50" y="114"/>
                  </a:lnTo>
                  <a:lnTo>
                    <a:pt x="44" y="108"/>
                  </a:lnTo>
                  <a:lnTo>
                    <a:pt x="38" y="112"/>
                  </a:lnTo>
                  <a:lnTo>
                    <a:pt x="28" y="118"/>
                  </a:lnTo>
                  <a:lnTo>
                    <a:pt x="28" y="66"/>
                  </a:lnTo>
                  <a:close/>
                  <a:moveTo>
                    <a:pt x="52" y="146"/>
                  </a:moveTo>
                  <a:lnTo>
                    <a:pt x="52" y="186"/>
                  </a:lnTo>
                  <a:lnTo>
                    <a:pt x="28" y="186"/>
                  </a:lnTo>
                  <a:lnTo>
                    <a:pt x="28" y="144"/>
                  </a:lnTo>
                  <a:lnTo>
                    <a:pt x="42" y="136"/>
                  </a:lnTo>
                  <a:lnTo>
                    <a:pt x="52" y="146"/>
                  </a:lnTo>
                  <a:close/>
                  <a:moveTo>
                    <a:pt x="0" y="88"/>
                  </a:moveTo>
                  <a:lnTo>
                    <a:pt x="24" y="88"/>
                  </a:lnTo>
                  <a:lnTo>
                    <a:pt x="24" y="120"/>
                  </a:lnTo>
                  <a:lnTo>
                    <a:pt x="10" y="128"/>
                  </a:lnTo>
                  <a:lnTo>
                    <a:pt x="20" y="148"/>
                  </a:lnTo>
                  <a:lnTo>
                    <a:pt x="24" y="146"/>
                  </a:lnTo>
                  <a:lnTo>
                    <a:pt x="24" y="186"/>
                  </a:lnTo>
                  <a:lnTo>
                    <a:pt x="0" y="186"/>
                  </a:lnTo>
                  <a:lnTo>
                    <a:pt x="0" y="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2644" name="组合 16"/>
          <p:cNvGrpSpPr/>
          <p:nvPr/>
        </p:nvGrpSpPr>
        <p:grpSpPr bwMode="auto">
          <a:xfrm>
            <a:off x="3114675" y="3214688"/>
            <a:ext cx="3046413" cy="608012"/>
            <a:chOff x="0" y="0"/>
            <a:chExt cx="3046360" cy="608478"/>
          </a:xfrm>
        </p:grpSpPr>
        <p:sp>
          <p:nvSpPr>
            <p:cNvPr id="30" name="矩形 13"/>
            <p:cNvSpPr>
              <a:spLocks noChangeArrowheads="1"/>
            </p:cNvSpPr>
            <p:nvPr/>
          </p:nvSpPr>
          <p:spPr bwMode="auto">
            <a:xfrm>
              <a:off x="0" y="208121"/>
              <a:ext cx="3046360" cy="40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000" noProof="1">
                  <a:solidFill>
                    <a:schemeClr val="tx1">
                      <a:lumMod val="65000"/>
                      <a:lumOff val="35000"/>
                    </a:schemeClr>
                  </a:solidFill>
                  <a:latin typeface="Arial" panose="020B0604020202020204" pitchFamily="34" charset="0"/>
                </a:rPr>
                <a:t>根据分类输入内容根据分类输入内容根据分类输入内容根据分类输入内容</a:t>
              </a:r>
              <a:endParaRPr lang="en-US" altLang="zh-CN" sz="1000" noProof="1">
                <a:solidFill>
                  <a:schemeClr val="tx1">
                    <a:lumMod val="65000"/>
                    <a:lumOff val="35000"/>
                  </a:schemeClr>
                </a:solidFill>
                <a:latin typeface="Arial" panose="020B0604020202020204" pitchFamily="34" charset="0"/>
              </a:endParaRPr>
            </a:p>
          </p:txBody>
        </p:sp>
        <p:sp>
          <p:nvSpPr>
            <p:cNvPr id="31" name="文本框 83"/>
            <p:cNvSpPr txBox="1">
              <a:spLocks noChangeArrowheads="1"/>
            </p:cNvSpPr>
            <p:nvPr/>
          </p:nvSpPr>
          <p:spPr bwMode="auto">
            <a:xfrm>
              <a:off x="134936" y="0"/>
              <a:ext cx="747699" cy="2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100" dirty="0">
                <a:solidFill>
                  <a:schemeClr val="tx1">
                    <a:lumMod val="65000"/>
                    <a:lumOff val="35000"/>
                  </a:schemeClr>
                </a:solidFill>
              </a:endParaRPr>
            </a:p>
          </p:txBody>
        </p:sp>
        <p:cxnSp>
          <p:nvCxnSpPr>
            <p:cNvPr id="32" name="直接连接符 120"/>
            <p:cNvCxnSpPr>
              <a:cxnSpLocks noChangeShapeType="1"/>
            </p:cNvCxnSpPr>
            <p:nvPr/>
          </p:nvCxnSpPr>
          <p:spPr bwMode="auto">
            <a:xfrm>
              <a:off x="103186" y="46072"/>
              <a:ext cx="0" cy="169993"/>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112645" name="组合 21"/>
          <p:cNvGrpSpPr/>
          <p:nvPr/>
        </p:nvGrpSpPr>
        <p:grpSpPr bwMode="auto">
          <a:xfrm>
            <a:off x="3094038" y="1757363"/>
            <a:ext cx="3046412" cy="608012"/>
            <a:chOff x="0" y="0"/>
            <a:chExt cx="3046360" cy="607741"/>
          </a:xfrm>
        </p:grpSpPr>
        <p:sp>
          <p:nvSpPr>
            <p:cNvPr id="34" name="矩形 13"/>
            <p:cNvSpPr>
              <a:spLocks noChangeArrowheads="1"/>
            </p:cNvSpPr>
            <p:nvPr/>
          </p:nvSpPr>
          <p:spPr bwMode="auto">
            <a:xfrm>
              <a:off x="0" y="207869"/>
              <a:ext cx="3046360" cy="3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000" noProof="1">
                  <a:solidFill>
                    <a:schemeClr val="tx1">
                      <a:lumMod val="65000"/>
                      <a:lumOff val="35000"/>
                    </a:schemeClr>
                  </a:solidFill>
                  <a:latin typeface="Arial" panose="020B0604020202020204" pitchFamily="34" charset="0"/>
                </a:rPr>
                <a:t>根据分类输入内容根据分类输入内容根据分类输入内容根据分类输入内容</a:t>
              </a:r>
              <a:endParaRPr lang="en-US" altLang="zh-CN" sz="1000" noProof="1">
                <a:solidFill>
                  <a:schemeClr val="tx1">
                    <a:lumMod val="65000"/>
                    <a:lumOff val="35000"/>
                  </a:schemeClr>
                </a:solidFill>
                <a:latin typeface="Arial" panose="020B0604020202020204" pitchFamily="34" charset="0"/>
              </a:endParaRPr>
            </a:p>
          </p:txBody>
        </p:sp>
        <p:sp>
          <p:nvSpPr>
            <p:cNvPr id="35" name="文本框 83"/>
            <p:cNvSpPr txBox="1">
              <a:spLocks noChangeArrowheads="1"/>
            </p:cNvSpPr>
            <p:nvPr/>
          </p:nvSpPr>
          <p:spPr bwMode="auto">
            <a:xfrm>
              <a:off x="134935" y="0"/>
              <a:ext cx="747700" cy="26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100" dirty="0">
                <a:solidFill>
                  <a:schemeClr val="tx1">
                    <a:lumMod val="65000"/>
                    <a:lumOff val="35000"/>
                  </a:schemeClr>
                </a:solidFill>
              </a:endParaRPr>
            </a:p>
          </p:txBody>
        </p:sp>
        <p:cxnSp>
          <p:nvCxnSpPr>
            <p:cNvPr id="112652" name="直接连接符 120"/>
            <p:cNvCxnSpPr>
              <a:cxnSpLocks noChangeShapeType="1"/>
            </p:cNvCxnSpPr>
            <p:nvPr/>
          </p:nvCxnSpPr>
          <p:spPr bwMode="auto">
            <a:xfrm>
              <a:off x="103604" y="45691"/>
              <a:ext cx="0" cy="170228"/>
            </a:xfrm>
            <a:prstGeom prst="line">
              <a:avLst/>
            </a:prstGeom>
            <a:noFill/>
            <a:ln w="9525">
              <a:solidFill>
                <a:srgbClr val="1C2E48"/>
              </a:solidFill>
              <a:round/>
            </a:ln>
            <a:extLst>
              <a:ext uri="{909E8E84-426E-40DD-AFC4-6F175D3DCCD1}">
                <a14:hiddenFill xmlns:a14="http://schemas.microsoft.com/office/drawing/2010/main">
                  <a:noFill/>
                </a14:hiddenFill>
              </a:ext>
            </a:extLst>
          </p:spPr>
        </p:cxnSp>
      </p:grpSp>
      <p:grpSp>
        <p:nvGrpSpPr>
          <p:cNvPr id="112646" name="组合 28"/>
          <p:cNvGrpSpPr/>
          <p:nvPr/>
        </p:nvGrpSpPr>
        <p:grpSpPr bwMode="auto">
          <a:xfrm>
            <a:off x="3114675" y="4775200"/>
            <a:ext cx="3046413" cy="608013"/>
            <a:chOff x="0" y="0"/>
            <a:chExt cx="3046360" cy="608479"/>
          </a:xfrm>
        </p:grpSpPr>
        <p:sp>
          <p:nvSpPr>
            <p:cNvPr id="38" name="矩形 13"/>
            <p:cNvSpPr>
              <a:spLocks noChangeArrowheads="1"/>
            </p:cNvSpPr>
            <p:nvPr/>
          </p:nvSpPr>
          <p:spPr bwMode="auto">
            <a:xfrm>
              <a:off x="0" y="208122"/>
              <a:ext cx="3046360" cy="40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000" noProof="1">
                  <a:solidFill>
                    <a:schemeClr val="tx1">
                      <a:lumMod val="65000"/>
                      <a:lumOff val="35000"/>
                    </a:schemeClr>
                  </a:solidFill>
                  <a:latin typeface="Arial" panose="020B0604020202020204" pitchFamily="34" charset="0"/>
                </a:rPr>
                <a:t>根据分类输入内容根据分类输入内容根据分类输入内容根据分类输入内容</a:t>
              </a:r>
              <a:endParaRPr lang="en-US" altLang="zh-CN" sz="1000" noProof="1">
                <a:solidFill>
                  <a:schemeClr val="tx1">
                    <a:lumMod val="65000"/>
                    <a:lumOff val="35000"/>
                  </a:schemeClr>
                </a:solidFill>
                <a:latin typeface="Arial" panose="020B0604020202020204" pitchFamily="34" charset="0"/>
              </a:endParaRPr>
            </a:p>
          </p:txBody>
        </p:sp>
        <p:sp>
          <p:nvSpPr>
            <p:cNvPr id="39" name="文本框 83"/>
            <p:cNvSpPr txBox="1">
              <a:spLocks noChangeArrowheads="1"/>
            </p:cNvSpPr>
            <p:nvPr/>
          </p:nvSpPr>
          <p:spPr bwMode="auto">
            <a:xfrm>
              <a:off x="134936" y="0"/>
              <a:ext cx="747699" cy="2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100" dirty="0">
                <a:solidFill>
                  <a:schemeClr val="tx1">
                    <a:lumMod val="65000"/>
                    <a:lumOff val="35000"/>
                  </a:schemeClr>
                </a:solidFill>
              </a:endParaRPr>
            </a:p>
          </p:txBody>
        </p:sp>
        <p:cxnSp>
          <p:nvCxnSpPr>
            <p:cNvPr id="112649" name="直接连接符 120"/>
            <p:cNvCxnSpPr>
              <a:cxnSpLocks noChangeShapeType="1"/>
            </p:cNvCxnSpPr>
            <p:nvPr/>
          </p:nvCxnSpPr>
          <p:spPr bwMode="auto">
            <a:xfrm>
              <a:off x="103604" y="45691"/>
              <a:ext cx="0" cy="170228"/>
            </a:xfrm>
            <a:prstGeom prst="line">
              <a:avLst/>
            </a:prstGeom>
            <a:noFill/>
            <a:ln w="9525">
              <a:solidFill>
                <a:srgbClr val="2C3441"/>
              </a:solidFill>
              <a:round/>
            </a:ln>
            <a:extLst>
              <a:ext uri="{909E8E84-426E-40DD-AFC4-6F175D3DCCD1}">
                <a14:hiddenFill xmlns:a14="http://schemas.microsoft.com/office/drawing/2010/main">
                  <a:noFill/>
                </a14:hiddenFill>
              </a:ext>
            </a:extLst>
          </p:spPr>
        </p:cxnSp>
      </p:gr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组合 8"/>
          <p:cNvGrpSpPr/>
          <p:nvPr/>
        </p:nvGrpSpPr>
        <p:grpSpPr bwMode="auto">
          <a:xfrm>
            <a:off x="0" y="0"/>
            <a:ext cx="4965700" cy="6858000"/>
            <a:chOff x="0" y="0"/>
            <a:chExt cx="4965700" cy="6858000"/>
          </a:xfrm>
        </p:grpSpPr>
        <p:pic>
          <p:nvPicPr>
            <p:cNvPr id="113682" name="图片 7"/>
            <p:cNvPicPr>
              <a:picLocks noChangeAspect="1"/>
            </p:cNvPicPr>
            <p:nvPr/>
          </p:nvPicPr>
          <p:blipFill>
            <a:blip r:embed="rId3">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683"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sp>
        <p:nvSpPr>
          <p:cNvPr id="41" name="Oval 6"/>
          <p:cNvSpPr>
            <a:spLocks noChangeArrowheads="1"/>
          </p:cNvSpPr>
          <p:nvPr/>
        </p:nvSpPr>
        <p:spPr bwMode="auto">
          <a:xfrm>
            <a:off x="3406775" y="1865313"/>
            <a:ext cx="3767138" cy="3770312"/>
          </a:xfrm>
          <a:prstGeom prst="ellipse">
            <a:avLst/>
          </a:prstGeom>
          <a:noFill/>
          <a:ln w="9" cmpd="sng">
            <a:solidFill>
              <a:schemeClr val="tx1">
                <a:lumMod val="75000"/>
                <a:lumOff val="25000"/>
              </a:schemeClr>
            </a:solidFill>
            <a:prstDash val="dash"/>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42" name="Oval 10"/>
          <p:cNvSpPr>
            <a:spLocks noChangeArrowheads="1"/>
          </p:cNvSpPr>
          <p:nvPr/>
        </p:nvSpPr>
        <p:spPr bwMode="auto">
          <a:xfrm>
            <a:off x="6230938" y="2036763"/>
            <a:ext cx="438150" cy="439737"/>
          </a:xfrm>
          <a:prstGeom prst="ellipse">
            <a:avLst/>
          </a:prstGeom>
          <a:solidFill>
            <a:schemeClr val="tx1">
              <a:lumMod val="75000"/>
              <a:lumOff val="2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800" b="1" dirty="0">
                <a:solidFill>
                  <a:schemeClr val="bg1"/>
                </a:solidFill>
                <a:latin typeface="微软雅黑" panose="020B0503020204020204" pitchFamily="34" charset="-122"/>
                <a:ea typeface="微软雅黑" panose="020B0503020204020204" pitchFamily="34" charset="-122"/>
              </a:rPr>
              <a:t>1</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43" name="Oval 11"/>
          <p:cNvSpPr>
            <a:spLocks noChangeArrowheads="1"/>
          </p:cNvSpPr>
          <p:nvPr/>
        </p:nvSpPr>
        <p:spPr bwMode="auto">
          <a:xfrm>
            <a:off x="6230938" y="5024438"/>
            <a:ext cx="438150" cy="439737"/>
          </a:xfrm>
          <a:prstGeom prst="ellipse">
            <a:avLst/>
          </a:prstGeom>
          <a:solidFill>
            <a:schemeClr val="tx1">
              <a:lumMod val="75000"/>
              <a:lumOff val="2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800" b="1">
                <a:solidFill>
                  <a:schemeClr val="bg1"/>
                </a:solidFill>
                <a:latin typeface="微软雅黑" panose="020B0503020204020204" pitchFamily="34" charset="-122"/>
                <a:ea typeface="微软雅黑" panose="020B0503020204020204" pitchFamily="34" charset="-122"/>
              </a:rPr>
              <a:t>5</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44" name="Oval 12"/>
          <p:cNvSpPr>
            <a:spLocks noChangeArrowheads="1"/>
          </p:cNvSpPr>
          <p:nvPr/>
        </p:nvSpPr>
        <p:spPr bwMode="auto">
          <a:xfrm>
            <a:off x="6759575" y="4330700"/>
            <a:ext cx="439738" cy="439738"/>
          </a:xfrm>
          <a:prstGeom prst="ellipse">
            <a:avLst/>
          </a:prstGeom>
          <a:solidFill>
            <a:schemeClr val="tx1">
              <a:lumMod val="75000"/>
              <a:lumOff val="2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800" b="1">
                <a:solidFill>
                  <a:schemeClr val="bg1"/>
                </a:solidFill>
                <a:latin typeface="微软雅黑" panose="020B0503020204020204" pitchFamily="34" charset="-122"/>
                <a:ea typeface="微软雅黑" panose="020B0503020204020204" pitchFamily="34" charset="-122"/>
              </a:rPr>
              <a:t>4</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45" name="Oval 13"/>
          <p:cNvSpPr>
            <a:spLocks noChangeArrowheads="1"/>
          </p:cNvSpPr>
          <p:nvPr/>
        </p:nvSpPr>
        <p:spPr bwMode="auto">
          <a:xfrm>
            <a:off x="6759575" y="2730500"/>
            <a:ext cx="439738" cy="439738"/>
          </a:xfrm>
          <a:prstGeom prst="ellipse">
            <a:avLst/>
          </a:prstGeom>
          <a:solidFill>
            <a:schemeClr val="tx1">
              <a:lumMod val="75000"/>
              <a:lumOff val="2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800" b="1">
                <a:solidFill>
                  <a:schemeClr val="bg1"/>
                </a:solidFill>
                <a:latin typeface="微软雅黑" panose="020B0503020204020204" pitchFamily="34" charset="-122"/>
                <a:ea typeface="微软雅黑" panose="020B0503020204020204" pitchFamily="34" charset="-122"/>
              </a:rPr>
              <a:t>2</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46" name="Oval 14"/>
          <p:cNvSpPr>
            <a:spLocks noChangeArrowheads="1"/>
          </p:cNvSpPr>
          <p:nvPr/>
        </p:nvSpPr>
        <p:spPr bwMode="auto">
          <a:xfrm>
            <a:off x="6931025" y="3530600"/>
            <a:ext cx="438150" cy="439738"/>
          </a:xfrm>
          <a:prstGeom prst="ellipse">
            <a:avLst/>
          </a:prstGeom>
          <a:solidFill>
            <a:schemeClr val="tx1">
              <a:lumMod val="75000"/>
              <a:lumOff val="2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800" b="1">
                <a:solidFill>
                  <a:schemeClr val="bg1"/>
                </a:solidFill>
                <a:latin typeface="微软雅黑" panose="020B0503020204020204" pitchFamily="34" charset="-122"/>
                <a:ea typeface="微软雅黑" panose="020B0503020204020204" pitchFamily="34" charset="-122"/>
              </a:rPr>
              <a:t>3</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47" name="TextBox 19"/>
          <p:cNvSpPr txBox="1">
            <a:spLocks noChangeArrowheads="1"/>
          </p:cNvSpPr>
          <p:nvPr/>
        </p:nvSpPr>
        <p:spPr bwMode="auto">
          <a:xfrm>
            <a:off x="6931025" y="1982788"/>
            <a:ext cx="2709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48" name="Oval 7"/>
          <p:cNvSpPr>
            <a:spLocks noChangeArrowheads="1"/>
          </p:cNvSpPr>
          <p:nvPr/>
        </p:nvSpPr>
        <p:spPr bwMode="auto">
          <a:xfrm>
            <a:off x="3324225" y="2070100"/>
            <a:ext cx="3338513" cy="3336925"/>
          </a:xfrm>
          <a:prstGeom prst="ellipse">
            <a:avLst/>
          </a:prstGeom>
          <a:solidFill>
            <a:schemeClr val="tx1">
              <a:lumMod val="75000"/>
              <a:lumOff val="2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49" name="Oval 8"/>
          <p:cNvSpPr>
            <a:spLocks noChangeArrowheads="1"/>
          </p:cNvSpPr>
          <p:nvPr/>
        </p:nvSpPr>
        <p:spPr bwMode="auto">
          <a:xfrm>
            <a:off x="3552825" y="2297113"/>
            <a:ext cx="2881313" cy="2881312"/>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50" name="Oval 9"/>
          <p:cNvSpPr>
            <a:spLocks noChangeArrowheads="1"/>
          </p:cNvSpPr>
          <p:nvPr/>
        </p:nvSpPr>
        <p:spPr bwMode="auto">
          <a:xfrm>
            <a:off x="3397250" y="4340225"/>
            <a:ext cx="814388" cy="814388"/>
          </a:xfrm>
          <a:prstGeom prst="ellipse">
            <a:avLst/>
          </a:prstGeom>
          <a:solidFill>
            <a:schemeClr val="tx1">
              <a:lumMod val="75000"/>
              <a:lumOff val="25000"/>
            </a:schemeClr>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chemeClr val="bg1"/>
              </a:solidFill>
            </a:endParaRPr>
          </a:p>
        </p:txBody>
      </p:sp>
      <p:sp>
        <p:nvSpPr>
          <p:cNvPr id="51" name="TextBox 18"/>
          <p:cNvSpPr txBox="1">
            <a:spLocks noChangeArrowheads="1"/>
          </p:cNvSpPr>
          <p:nvPr/>
        </p:nvSpPr>
        <p:spPr bwMode="auto">
          <a:xfrm>
            <a:off x="3513138" y="4478338"/>
            <a:ext cx="581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a:solidFill>
                  <a:schemeClr val="bg1"/>
                </a:solidFill>
                <a:latin typeface="微软雅黑" panose="020B0503020204020204" pitchFamily="34" charset="-122"/>
                <a:ea typeface="微软雅黑" panose="020B0503020204020204" pitchFamily="34" charset="-122"/>
              </a:rPr>
              <a:t>添加</a:t>
            </a:r>
            <a:endParaRPr lang="en-US" sz="1500">
              <a:solidFill>
                <a:schemeClr val="bg1"/>
              </a:solidFill>
              <a:latin typeface="微软雅黑" panose="020B0503020204020204" pitchFamily="34" charset="-122"/>
              <a:ea typeface="微软雅黑" panose="020B0503020204020204" pitchFamily="34" charset="-122"/>
            </a:endParaRPr>
          </a:p>
          <a:p>
            <a:pPr algn="ctr" eaLnBrk="1" hangingPunct="1">
              <a:defRPr/>
            </a:pPr>
            <a:r>
              <a:rPr lang="zh-CN" altLang="en-US" sz="1500">
                <a:solidFill>
                  <a:schemeClr val="bg1"/>
                </a:solidFill>
                <a:latin typeface="微软雅黑" panose="020B0503020204020204" pitchFamily="34" charset="-122"/>
                <a:ea typeface="微软雅黑" panose="020B0503020204020204" pitchFamily="34" charset="-122"/>
              </a:rPr>
              <a:t>标题</a:t>
            </a:r>
            <a:endParaRPr lang="en-US" sz="1500">
              <a:solidFill>
                <a:schemeClr val="bg1"/>
              </a:solidFill>
              <a:latin typeface="微软雅黑" panose="020B0503020204020204" pitchFamily="34" charset="-122"/>
              <a:ea typeface="微软雅黑" panose="020B0503020204020204" pitchFamily="34" charset="-122"/>
            </a:endParaRPr>
          </a:p>
        </p:txBody>
      </p:sp>
      <p:sp>
        <p:nvSpPr>
          <p:cNvPr id="52" name="TextBox 19"/>
          <p:cNvSpPr txBox="1">
            <a:spLocks noChangeArrowheads="1"/>
          </p:cNvSpPr>
          <p:nvPr/>
        </p:nvSpPr>
        <p:spPr bwMode="auto">
          <a:xfrm>
            <a:off x="7327900" y="2741613"/>
            <a:ext cx="2709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53" name="TextBox 19"/>
          <p:cNvSpPr txBox="1">
            <a:spLocks noChangeArrowheads="1"/>
          </p:cNvSpPr>
          <p:nvPr/>
        </p:nvSpPr>
        <p:spPr bwMode="auto">
          <a:xfrm>
            <a:off x="7472363" y="3533775"/>
            <a:ext cx="270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54" name="TextBox 19"/>
          <p:cNvSpPr txBox="1">
            <a:spLocks noChangeArrowheads="1"/>
          </p:cNvSpPr>
          <p:nvPr/>
        </p:nvSpPr>
        <p:spPr bwMode="auto">
          <a:xfrm>
            <a:off x="7270750" y="4368800"/>
            <a:ext cx="27098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55" name="TextBox 19"/>
          <p:cNvSpPr txBox="1">
            <a:spLocks noChangeArrowheads="1"/>
          </p:cNvSpPr>
          <p:nvPr/>
        </p:nvSpPr>
        <p:spPr bwMode="auto">
          <a:xfrm>
            <a:off x="6823075" y="5064125"/>
            <a:ext cx="2709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这里可以添加主要内容这里可以添加主要内容这里可以添加</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heel(1)">
                                      <p:cBhvr>
                                        <p:cTn id="12" dur="1000"/>
                                        <p:tgtEl>
                                          <p:spTgt spid="48"/>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heel(1)">
                                      <p:cBhvr>
                                        <p:cTn id="16" dur="2000"/>
                                        <p:tgtEl>
                                          <p:spTgt spid="41"/>
                                        </p:tgtEl>
                                      </p:cBhvr>
                                    </p:animEffect>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par>
                                <p:cTn id="28" presetID="35" presetClass="path" presetSubtype="0" accel="50000" decel="50000" fill="hold" grpId="1" nodeType="withEffect">
                                  <p:stCondLst>
                                    <p:cond delay="0"/>
                                  </p:stCondLst>
                                  <p:childTnLst>
                                    <p:animMotion origin="layout" path="M 3.54167E-6 4.81481E-6 L -0.23151 0.3875 " pathEditMode="relative" rAng="0" ptsTypes="AA">
                                      <p:cBhvr>
                                        <p:cTn id="29" dur="500" spd="-99800" fill="hold"/>
                                        <p:tgtEl>
                                          <p:spTgt spid="42"/>
                                        </p:tgtEl>
                                        <p:attrNameLst>
                                          <p:attrName>ppt_x</p:attrName>
                                          <p:attrName>ppt_y</p:attrName>
                                        </p:attrNameLst>
                                      </p:cBhvr>
                                      <p:rCtr x="-11576" y="19375"/>
                                    </p:animMotion>
                                  </p:childTnLst>
                                </p:cTn>
                              </p:par>
                              <p:par>
                                <p:cTn id="30" presetID="35" presetClass="path" presetSubtype="0" accel="50000" decel="50000" fill="hold" grpId="1" nodeType="withEffect">
                                  <p:stCondLst>
                                    <p:cond delay="0"/>
                                  </p:stCondLst>
                                  <p:childTnLst>
                                    <p:animMotion origin="layout" path="M 4.16667E-6 -2.59259E-6 L -0.3086 0.20741 " pathEditMode="relative" rAng="0" ptsTypes="AA">
                                      <p:cBhvr>
                                        <p:cTn id="31" dur="500" spd="-99800" fill="hold"/>
                                        <p:tgtEl>
                                          <p:spTgt spid="45"/>
                                        </p:tgtEl>
                                        <p:attrNameLst>
                                          <p:attrName>ppt_x</p:attrName>
                                          <p:attrName>ppt_y</p:attrName>
                                        </p:attrNameLst>
                                      </p:cBhvr>
                                      <p:rCtr x="-15430" y="10370"/>
                                    </p:animMotion>
                                  </p:childTnLst>
                                </p:cTn>
                              </p:par>
                              <p:par>
                                <p:cTn id="32" presetID="35" presetClass="path" presetSubtype="0" accel="50000" decel="50000" fill="hold" grpId="1" nodeType="withEffect">
                                  <p:stCondLst>
                                    <p:cond delay="0"/>
                                  </p:stCondLst>
                                  <p:childTnLst>
                                    <p:animMotion origin="layout" path="M 1.66667E-6 7.40741E-7 L -0.33347 7.40741E-7 " pathEditMode="relative" rAng="0" ptsTypes="AA">
                                      <p:cBhvr>
                                        <p:cTn id="33" dur="500" spd="-99800" fill="hold"/>
                                        <p:tgtEl>
                                          <p:spTgt spid="46"/>
                                        </p:tgtEl>
                                        <p:attrNameLst>
                                          <p:attrName>ppt_x</p:attrName>
                                          <p:attrName>ppt_y</p:attrName>
                                        </p:attrNameLst>
                                      </p:cBhvr>
                                      <p:rCtr x="-16680" y="0"/>
                                    </p:animMotion>
                                  </p:childTnLst>
                                </p:cTn>
                              </p:par>
                              <p:par>
                                <p:cTn id="34" presetID="35" presetClass="path" presetSubtype="0" accel="50000" decel="50000" fill="hold" grpId="1" nodeType="withEffect">
                                  <p:stCondLst>
                                    <p:cond delay="0"/>
                                  </p:stCondLst>
                                  <p:childTnLst>
                                    <p:animMotion origin="layout" path="M 4.16667E-6 4.07407E-6 L -0.3086 -0.20741 " pathEditMode="relative" rAng="0" ptsTypes="AA">
                                      <p:cBhvr>
                                        <p:cTn id="35" dur="500" spd="-99800" fill="hold"/>
                                        <p:tgtEl>
                                          <p:spTgt spid="44"/>
                                        </p:tgtEl>
                                        <p:attrNameLst>
                                          <p:attrName>ppt_x</p:attrName>
                                          <p:attrName>ppt_y</p:attrName>
                                        </p:attrNameLst>
                                      </p:cBhvr>
                                      <p:rCtr x="-15430" y="-10370"/>
                                    </p:animMotion>
                                  </p:childTnLst>
                                </p:cTn>
                              </p:par>
                              <p:par>
                                <p:cTn id="36" presetID="35" presetClass="path" presetSubtype="0" accel="50000" decel="50000" fill="hold" grpId="1" nodeType="withEffect">
                                  <p:stCondLst>
                                    <p:cond delay="0"/>
                                  </p:stCondLst>
                                  <p:childTnLst>
                                    <p:animMotion origin="layout" path="M 3.54167E-6 -3.33333E-6 L -0.23151 -0.3875 " pathEditMode="relative" rAng="0" ptsTypes="AA">
                                      <p:cBhvr>
                                        <p:cTn id="37" dur="500" spd="-99800" fill="hold"/>
                                        <p:tgtEl>
                                          <p:spTgt spid="43"/>
                                        </p:tgtEl>
                                        <p:attrNameLst>
                                          <p:attrName>ppt_x</p:attrName>
                                          <p:attrName>ppt_y</p:attrName>
                                        </p:attrNameLst>
                                      </p:cBhvr>
                                      <p:rCtr x="-11576" y="-19375"/>
                                    </p:animMotion>
                                  </p:childTnLst>
                                </p:cTn>
                              </p:par>
                            </p:childTnLst>
                          </p:cTn>
                        </p:par>
                        <p:par>
                          <p:cTn id="38" fill="hold">
                            <p:stCondLst>
                              <p:cond delay="2500"/>
                            </p:stCondLst>
                            <p:childTnLst>
                              <p:par>
                                <p:cTn id="39" presetID="52" presetClass="entr" presetSubtype="0"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Scale>
                                      <p:cBhvr>
                                        <p:cTn id="41"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50"/>
                                        </p:tgtEl>
                                        <p:attrNameLst>
                                          <p:attrName>ppt_x</p:attrName>
                                          <p:attrName>ppt_y</p:attrName>
                                        </p:attrNameLst>
                                      </p:cBhvr>
                                      <p:rCtr x="0" y="0"/>
                                    </p:animMotion>
                                    <p:animEffect transition="in" filter="fade">
                                      <p:cBhvr>
                                        <p:cTn id="43" dur="1000"/>
                                        <p:tgtEl>
                                          <p:spTgt spid="50"/>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Scale>
                                      <p:cBhvr>
                                        <p:cTn id="46"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51"/>
                                        </p:tgtEl>
                                        <p:attrNameLst>
                                          <p:attrName>ppt_x</p:attrName>
                                          <p:attrName>ppt_y</p:attrName>
                                        </p:attrNameLst>
                                      </p:cBhvr>
                                      <p:rCtr x="0" y="0"/>
                                    </p:animMotion>
                                    <p:animEffect transition="in" filter="fade">
                                      <p:cBhvr>
                                        <p:cTn id="48" dur="1000"/>
                                        <p:tgtEl>
                                          <p:spTgt spid="51"/>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left)">
                                      <p:cBhvr>
                                        <p:cTn id="60" dur="500"/>
                                        <p:tgtEl>
                                          <p:spTgt spid="53"/>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left)">
                                      <p:cBhvr>
                                        <p:cTn id="64" dur="500"/>
                                        <p:tgtEl>
                                          <p:spTgt spid="54"/>
                                        </p:tgtEl>
                                      </p:cBhvr>
                                    </p:animEffect>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left)">
                                      <p:cBhvr>
                                        <p:cTn id="6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autoUpdateAnimBg="0"/>
      <p:bldP spid="42" grpId="0" animBg="1" autoUpdateAnimBg="0"/>
      <p:bldP spid="42" grpId="1" animBg="1" autoUpdateAnimBg="0"/>
      <p:bldP spid="43" grpId="0" animBg="1" autoUpdateAnimBg="0"/>
      <p:bldP spid="43" grpId="1" animBg="1" autoUpdateAnimBg="0"/>
      <p:bldP spid="44" grpId="0" animBg="1" autoUpdateAnimBg="0"/>
      <p:bldP spid="44" grpId="1" animBg="1" autoUpdateAnimBg="0"/>
      <p:bldP spid="45" grpId="0" animBg="1" autoUpdateAnimBg="0"/>
      <p:bldP spid="45" grpId="1" animBg="1" autoUpdateAnimBg="0"/>
      <p:bldP spid="46" grpId="0" animBg="1" autoUpdateAnimBg="0"/>
      <p:bldP spid="46" grpId="1" animBg="1" autoUpdateAnimBg="0"/>
      <p:bldP spid="47" grpId="0" autoUpdateAnimBg="0"/>
      <p:bldP spid="48" grpId="0" animBg="1" autoUpdateAnimBg="0"/>
      <p:bldP spid="49" grpId="0" animBg="1"/>
      <p:bldP spid="50" grpId="0" animBg="1" autoUpdateAnimBg="0"/>
      <p:bldP spid="51" grpId="0" autoUpdateAnimBg="0"/>
      <p:bldP spid="52" grpId="0" autoUpdateAnimBg="0"/>
      <p:bldP spid="53" grpId="0" autoUpdateAnimBg="0"/>
      <p:bldP spid="54" grpId="0" autoUpdateAnimBg="0"/>
      <p:bldP spid="5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组合 8"/>
          <p:cNvGrpSpPr/>
          <p:nvPr/>
        </p:nvGrpSpPr>
        <p:grpSpPr bwMode="auto">
          <a:xfrm>
            <a:off x="0" y="0"/>
            <a:ext cx="4965700" cy="6858000"/>
            <a:chOff x="0" y="0"/>
            <a:chExt cx="4965700" cy="6858000"/>
          </a:xfrm>
        </p:grpSpPr>
        <p:pic>
          <p:nvPicPr>
            <p:cNvPr id="114722" name="图片 7"/>
            <p:cNvPicPr>
              <a:picLocks noChangeAspect="1"/>
            </p:cNvPicPr>
            <p:nvPr/>
          </p:nvPicPr>
          <p:blipFill>
            <a:blip r:embed="rId2">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4723"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sp>
        <p:nvSpPr>
          <p:cNvPr id="25" name="Oval 11"/>
          <p:cNvSpPr>
            <a:spLocks noChangeArrowheads="1"/>
          </p:cNvSpPr>
          <p:nvPr/>
        </p:nvSpPr>
        <p:spPr bwMode="auto">
          <a:xfrm>
            <a:off x="3433763" y="3663950"/>
            <a:ext cx="1098550" cy="1100138"/>
          </a:xfrm>
          <a:prstGeom prst="ellipse">
            <a:avLst/>
          </a:prstGeom>
          <a:solidFill>
            <a:schemeClr val="tx1">
              <a:lumMod val="75000"/>
              <a:lumOff val="2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6" name="Oval 9"/>
          <p:cNvSpPr>
            <a:spLocks noChangeArrowheads="1"/>
          </p:cNvSpPr>
          <p:nvPr/>
        </p:nvSpPr>
        <p:spPr bwMode="auto">
          <a:xfrm>
            <a:off x="4965700" y="2295525"/>
            <a:ext cx="1100138" cy="1100138"/>
          </a:xfrm>
          <a:prstGeom prst="ellipse">
            <a:avLst/>
          </a:prstGeom>
          <a:solidFill>
            <a:schemeClr val="tx1">
              <a:lumMod val="75000"/>
              <a:lumOff val="2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7" name="Oval 11"/>
          <p:cNvSpPr>
            <a:spLocks noChangeArrowheads="1"/>
          </p:cNvSpPr>
          <p:nvPr/>
        </p:nvSpPr>
        <p:spPr bwMode="auto">
          <a:xfrm>
            <a:off x="6513513" y="3663950"/>
            <a:ext cx="1100137" cy="1100138"/>
          </a:xfrm>
          <a:prstGeom prst="ellipse">
            <a:avLst/>
          </a:prstGeom>
          <a:solidFill>
            <a:schemeClr val="tx1">
              <a:lumMod val="75000"/>
              <a:lumOff val="2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8" name="Oval 13"/>
          <p:cNvSpPr>
            <a:spLocks noChangeArrowheads="1"/>
          </p:cNvSpPr>
          <p:nvPr/>
        </p:nvSpPr>
        <p:spPr bwMode="auto">
          <a:xfrm>
            <a:off x="9593263" y="3663950"/>
            <a:ext cx="1100137" cy="1100138"/>
          </a:xfrm>
          <a:prstGeom prst="ellipse">
            <a:avLst/>
          </a:prstGeom>
          <a:solidFill>
            <a:schemeClr val="tx1">
              <a:lumMod val="75000"/>
              <a:lumOff val="2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chemeClr val="bg1"/>
              </a:solidFill>
            </a:endParaRPr>
          </a:p>
        </p:txBody>
      </p:sp>
      <p:sp>
        <p:nvSpPr>
          <p:cNvPr id="29" name="Line 14"/>
          <p:cNvSpPr>
            <a:spLocks noChangeShapeType="1"/>
          </p:cNvSpPr>
          <p:nvPr/>
        </p:nvSpPr>
        <p:spPr bwMode="auto">
          <a:xfrm>
            <a:off x="4054475" y="3524250"/>
            <a:ext cx="1379538" cy="0"/>
          </a:xfrm>
          <a:prstGeom prst="line">
            <a:avLst/>
          </a:prstGeom>
          <a:noFill/>
          <a:ln w="12700" cmpd="sng">
            <a:solidFill>
              <a:schemeClr val="tx1">
                <a:lumMod val="75000"/>
                <a:lumOff val="25000"/>
              </a:schemeClr>
            </a:solidFill>
            <a:round/>
          </a:ln>
          <a:extLst>
            <a:ext uri="{909E8E84-426E-40DD-AFC4-6F175D3DCCD1}">
              <a14:hiddenFill xmlns:a14="http://schemas.microsoft.com/office/drawing/2010/main">
                <a:noFill/>
              </a14:hiddenFill>
            </a:ext>
          </a:extLst>
        </p:spPr>
        <p:txBody>
          <a:bodyPr/>
          <a:lstStyle/>
          <a:p>
            <a:pPr>
              <a:defRPr/>
            </a:pPr>
            <a:endParaRPr lang="zh-CN" altLang="en-US"/>
          </a:p>
        </p:txBody>
      </p:sp>
      <p:sp>
        <p:nvSpPr>
          <p:cNvPr id="30" name="Oval 15"/>
          <p:cNvSpPr>
            <a:spLocks noChangeArrowheads="1"/>
          </p:cNvSpPr>
          <p:nvPr/>
        </p:nvSpPr>
        <p:spPr bwMode="auto">
          <a:xfrm>
            <a:off x="3895725" y="3449638"/>
            <a:ext cx="157163" cy="157162"/>
          </a:xfrm>
          <a:prstGeom prst="ellipse">
            <a:avLst/>
          </a:prstGeom>
          <a:solidFill>
            <a:schemeClr val="tx1">
              <a:lumMod val="75000"/>
              <a:lumOff val="25000"/>
            </a:schemeClr>
          </a:solidFill>
          <a:ln w="10" cmpd="sng">
            <a:solidFill>
              <a:schemeClr val="tx1">
                <a:lumMod val="75000"/>
                <a:lumOff val="25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1" name="Oval 16"/>
          <p:cNvSpPr>
            <a:spLocks noChangeArrowheads="1"/>
          </p:cNvSpPr>
          <p:nvPr/>
        </p:nvSpPr>
        <p:spPr bwMode="auto">
          <a:xfrm>
            <a:off x="3930650" y="3484563"/>
            <a:ext cx="87313" cy="88900"/>
          </a:xfrm>
          <a:prstGeom prst="ellipse">
            <a:avLst/>
          </a:prstGeom>
          <a:solidFill>
            <a:schemeClr val="tx1">
              <a:lumMod val="75000"/>
              <a:lumOff val="25000"/>
            </a:schemeClr>
          </a:solidFill>
          <a:ln>
            <a:solidFill>
              <a:schemeClr val="tx1">
                <a:lumMod val="75000"/>
                <a:lumOff val="25000"/>
              </a:schemeClr>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2" name="Oval 17"/>
          <p:cNvSpPr>
            <a:spLocks noChangeArrowheads="1"/>
          </p:cNvSpPr>
          <p:nvPr/>
        </p:nvSpPr>
        <p:spPr bwMode="auto">
          <a:xfrm>
            <a:off x="5440363" y="3449638"/>
            <a:ext cx="155575" cy="157162"/>
          </a:xfrm>
          <a:prstGeom prst="ellipse">
            <a:avLst/>
          </a:prstGeom>
          <a:solidFill>
            <a:schemeClr val="tx1">
              <a:lumMod val="75000"/>
              <a:lumOff val="25000"/>
            </a:schemeClr>
          </a:solidFill>
          <a:ln w="10" cmpd="sng">
            <a:solidFill>
              <a:schemeClr val="tx1">
                <a:lumMod val="75000"/>
                <a:lumOff val="25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3" name="Oval 18"/>
          <p:cNvSpPr>
            <a:spLocks noChangeArrowheads="1"/>
          </p:cNvSpPr>
          <p:nvPr/>
        </p:nvSpPr>
        <p:spPr bwMode="auto">
          <a:xfrm>
            <a:off x="5475288" y="3484563"/>
            <a:ext cx="87312" cy="88900"/>
          </a:xfrm>
          <a:prstGeom prst="ellipse">
            <a:avLst/>
          </a:prstGeom>
          <a:solidFill>
            <a:schemeClr val="tx1">
              <a:lumMod val="75000"/>
              <a:lumOff val="25000"/>
            </a:schemeClr>
          </a:solidFill>
          <a:ln>
            <a:solidFill>
              <a:schemeClr val="tx1">
                <a:lumMod val="75000"/>
                <a:lumOff val="25000"/>
              </a:schemeClr>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4" name="Line 19"/>
          <p:cNvSpPr>
            <a:spLocks noChangeShapeType="1"/>
          </p:cNvSpPr>
          <p:nvPr/>
        </p:nvSpPr>
        <p:spPr bwMode="auto">
          <a:xfrm>
            <a:off x="5594350" y="3524250"/>
            <a:ext cx="1379538" cy="0"/>
          </a:xfrm>
          <a:prstGeom prst="line">
            <a:avLst/>
          </a:prstGeom>
          <a:noFill/>
          <a:ln w="12700" cmpd="sng">
            <a:solidFill>
              <a:schemeClr val="tx1">
                <a:lumMod val="75000"/>
                <a:lumOff val="25000"/>
              </a:schemeClr>
            </a:solidFill>
            <a:round/>
          </a:ln>
          <a:extLst>
            <a:ext uri="{909E8E84-426E-40DD-AFC4-6F175D3DCCD1}">
              <a14:hiddenFill xmlns:a14="http://schemas.microsoft.com/office/drawing/2010/main">
                <a:noFill/>
              </a14:hiddenFill>
            </a:ext>
          </a:extLst>
        </p:spPr>
        <p:txBody>
          <a:bodyPr/>
          <a:lstStyle/>
          <a:p>
            <a:pPr>
              <a:defRPr/>
            </a:pPr>
            <a:endParaRPr lang="zh-CN" altLang="en-US"/>
          </a:p>
        </p:txBody>
      </p:sp>
      <p:sp>
        <p:nvSpPr>
          <p:cNvPr id="35" name="Oval 20"/>
          <p:cNvSpPr>
            <a:spLocks noChangeArrowheads="1"/>
          </p:cNvSpPr>
          <p:nvPr/>
        </p:nvSpPr>
        <p:spPr bwMode="auto">
          <a:xfrm>
            <a:off x="6973888" y="3449638"/>
            <a:ext cx="155575" cy="157162"/>
          </a:xfrm>
          <a:prstGeom prst="ellipse">
            <a:avLst/>
          </a:prstGeom>
          <a:solidFill>
            <a:schemeClr val="tx1">
              <a:lumMod val="75000"/>
              <a:lumOff val="25000"/>
            </a:schemeClr>
          </a:solidFill>
          <a:ln w="10" cmpd="sng">
            <a:solidFill>
              <a:schemeClr val="tx1">
                <a:lumMod val="75000"/>
                <a:lumOff val="25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6" name="Oval 21"/>
          <p:cNvSpPr>
            <a:spLocks noChangeArrowheads="1"/>
          </p:cNvSpPr>
          <p:nvPr/>
        </p:nvSpPr>
        <p:spPr bwMode="auto">
          <a:xfrm>
            <a:off x="7007225" y="3484563"/>
            <a:ext cx="87313" cy="88900"/>
          </a:xfrm>
          <a:prstGeom prst="ellipse">
            <a:avLst/>
          </a:prstGeom>
          <a:solidFill>
            <a:schemeClr val="tx1">
              <a:lumMod val="75000"/>
              <a:lumOff val="25000"/>
            </a:schemeClr>
          </a:solidFill>
          <a:ln>
            <a:solidFill>
              <a:schemeClr val="tx1">
                <a:lumMod val="75000"/>
                <a:lumOff val="25000"/>
              </a:schemeClr>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7" name="Line 22"/>
          <p:cNvSpPr>
            <a:spLocks noChangeShapeType="1"/>
          </p:cNvSpPr>
          <p:nvPr/>
        </p:nvSpPr>
        <p:spPr bwMode="auto">
          <a:xfrm>
            <a:off x="7127875" y="3524250"/>
            <a:ext cx="1379538" cy="0"/>
          </a:xfrm>
          <a:prstGeom prst="line">
            <a:avLst/>
          </a:prstGeom>
          <a:noFill/>
          <a:ln w="12700" cmpd="sng">
            <a:solidFill>
              <a:schemeClr val="tx1">
                <a:lumMod val="75000"/>
                <a:lumOff val="25000"/>
              </a:schemeClr>
            </a:solidFill>
            <a:round/>
          </a:ln>
          <a:extLst>
            <a:ext uri="{909E8E84-426E-40DD-AFC4-6F175D3DCCD1}">
              <a14:hiddenFill xmlns:a14="http://schemas.microsoft.com/office/drawing/2010/main">
                <a:noFill/>
              </a14:hiddenFill>
            </a:ext>
          </a:extLst>
        </p:spPr>
        <p:txBody>
          <a:bodyPr/>
          <a:lstStyle/>
          <a:p>
            <a:pPr>
              <a:defRPr/>
            </a:pPr>
            <a:endParaRPr lang="zh-CN" altLang="en-US"/>
          </a:p>
        </p:txBody>
      </p:sp>
      <p:sp>
        <p:nvSpPr>
          <p:cNvPr id="38" name="Oval 23"/>
          <p:cNvSpPr>
            <a:spLocks noChangeArrowheads="1"/>
          </p:cNvSpPr>
          <p:nvPr/>
        </p:nvSpPr>
        <p:spPr bwMode="auto">
          <a:xfrm>
            <a:off x="8507413" y="3449638"/>
            <a:ext cx="155575" cy="157162"/>
          </a:xfrm>
          <a:prstGeom prst="ellipse">
            <a:avLst/>
          </a:prstGeom>
          <a:solidFill>
            <a:schemeClr val="tx1">
              <a:lumMod val="75000"/>
              <a:lumOff val="25000"/>
            </a:schemeClr>
          </a:solidFill>
          <a:ln w="10" cmpd="sng">
            <a:solidFill>
              <a:schemeClr val="tx1">
                <a:lumMod val="75000"/>
                <a:lumOff val="25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9" name="Oval 24"/>
          <p:cNvSpPr>
            <a:spLocks noChangeArrowheads="1"/>
          </p:cNvSpPr>
          <p:nvPr/>
        </p:nvSpPr>
        <p:spPr bwMode="auto">
          <a:xfrm>
            <a:off x="8542338" y="3484563"/>
            <a:ext cx="87312" cy="88900"/>
          </a:xfrm>
          <a:prstGeom prst="ellipse">
            <a:avLst/>
          </a:prstGeom>
          <a:solidFill>
            <a:schemeClr val="tx1">
              <a:lumMod val="75000"/>
              <a:lumOff val="25000"/>
            </a:schemeClr>
          </a:solidFill>
          <a:ln>
            <a:solidFill>
              <a:schemeClr val="tx1">
                <a:lumMod val="75000"/>
                <a:lumOff val="25000"/>
              </a:schemeClr>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40" name="Line 25"/>
          <p:cNvSpPr>
            <a:spLocks noChangeShapeType="1"/>
          </p:cNvSpPr>
          <p:nvPr/>
        </p:nvSpPr>
        <p:spPr bwMode="auto">
          <a:xfrm>
            <a:off x="8667750" y="3524250"/>
            <a:ext cx="1379538" cy="0"/>
          </a:xfrm>
          <a:prstGeom prst="line">
            <a:avLst/>
          </a:prstGeom>
          <a:noFill/>
          <a:ln w="12700" cmpd="sng">
            <a:solidFill>
              <a:schemeClr val="tx1">
                <a:lumMod val="75000"/>
                <a:lumOff val="25000"/>
              </a:schemeClr>
            </a:solidFill>
            <a:round/>
          </a:ln>
          <a:extLst>
            <a:ext uri="{909E8E84-426E-40DD-AFC4-6F175D3DCCD1}">
              <a14:hiddenFill xmlns:a14="http://schemas.microsoft.com/office/drawing/2010/main">
                <a:noFill/>
              </a14:hiddenFill>
            </a:ext>
          </a:extLst>
        </p:spPr>
        <p:txBody>
          <a:bodyPr/>
          <a:lstStyle/>
          <a:p>
            <a:pPr>
              <a:defRPr/>
            </a:pPr>
            <a:endParaRPr lang="zh-CN" altLang="en-US"/>
          </a:p>
        </p:txBody>
      </p:sp>
      <p:sp>
        <p:nvSpPr>
          <p:cNvPr id="56" name="Oval 26"/>
          <p:cNvSpPr>
            <a:spLocks noChangeArrowheads="1"/>
          </p:cNvSpPr>
          <p:nvPr/>
        </p:nvSpPr>
        <p:spPr bwMode="auto">
          <a:xfrm>
            <a:off x="10047288" y="3449638"/>
            <a:ext cx="155575" cy="157162"/>
          </a:xfrm>
          <a:prstGeom prst="ellipse">
            <a:avLst/>
          </a:prstGeom>
          <a:solidFill>
            <a:schemeClr val="tx1">
              <a:lumMod val="75000"/>
              <a:lumOff val="25000"/>
            </a:schemeClr>
          </a:solidFill>
          <a:ln w="10" cmpd="sng">
            <a:solidFill>
              <a:schemeClr val="tx1">
                <a:lumMod val="75000"/>
                <a:lumOff val="25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57" name="Oval 27"/>
          <p:cNvSpPr>
            <a:spLocks noChangeArrowheads="1"/>
          </p:cNvSpPr>
          <p:nvPr/>
        </p:nvSpPr>
        <p:spPr bwMode="auto">
          <a:xfrm>
            <a:off x="10082213" y="3484563"/>
            <a:ext cx="87312" cy="88900"/>
          </a:xfrm>
          <a:prstGeom prst="ellipse">
            <a:avLst/>
          </a:prstGeom>
          <a:solidFill>
            <a:schemeClr val="tx1">
              <a:lumMod val="75000"/>
              <a:lumOff val="25000"/>
            </a:schemeClr>
          </a:solidFill>
          <a:ln>
            <a:solidFill>
              <a:schemeClr val="tx1">
                <a:lumMod val="75000"/>
                <a:lumOff val="25000"/>
              </a:schemeClr>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58" name="Oval 29"/>
          <p:cNvSpPr>
            <a:spLocks noChangeArrowheads="1"/>
          </p:cNvSpPr>
          <p:nvPr/>
        </p:nvSpPr>
        <p:spPr bwMode="auto">
          <a:xfrm>
            <a:off x="8024813" y="2295525"/>
            <a:ext cx="1098550" cy="1100138"/>
          </a:xfrm>
          <a:prstGeom prst="ellipse">
            <a:avLst/>
          </a:prstGeom>
          <a:solidFill>
            <a:schemeClr val="tx1">
              <a:lumMod val="75000"/>
              <a:lumOff val="2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59" name="Line 14"/>
          <p:cNvSpPr>
            <a:spLocks noChangeShapeType="1"/>
          </p:cNvSpPr>
          <p:nvPr/>
        </p:nvSpPr>
        <p:spPr bwMode="auto">
          <a:xfrm>
            <a:off x="3005138" y="3524250"/>
            <a:ext cx="879475" cy="0"/>
          </a:xfrm>
          <a:prstGeom prst="line">
            <a:avLst/>
          </a:prstGeom>
          <a:noFill/>
          <a:ln w="12700" cmpd="sng">
            <a:solidFill>
              <a:schemeClr val="tx1">
                <a:lumMod val="75000"/>
                <a:lumOff val="25000"/>
              </a:schemeClr>
            </a:solidFill>
            <a:round/>
          </a:ln>
          <a:extLst>
            <a:ext uri="{909E8E84-426E-40DD-AFC4-6F175D3DCCD1}">
              <a14:hiddenFill xmlns:a14="http://schemas.microsoft.com/office/drawing/2010/main">
                <a:noFill/>
              </a14:hiddenFill>
            </a:ext>
          </a:extLst>
        </p:spPr>
        <p:txBody>
          <a:bodyPr/>
          <a:lstStyle/>
          <a:p>
            <a:pPr>
              <a:defRPr/>
            </a:pPr>
            <a:endParaRPr lang="zh-CN" altLang="en-US"/>
          </a:p>
        </p:txBody>
      </p:sp>
      <p:sp>
        <p:nvSpPr>
          <p:cNvPr id="60" name="Line 14"/>
          <p:cNvSpPr>
            <a:spLocks noChangeShapeType="1"/>
          </p:cNvSpPr>
          <p:nvPr/>
        </p:nvSpPr>
        <p:spPr bwMode="auto">
          <a:xfrm>
            <a:off x="10202863" y="3524250"/>
            <a:ext cx="881062" cy="0"/>
          </a:xfrm>
          <a:prstGeom prst="line">
            <a:avLst/>
          </a:prstGeom>
          <a:noFill/>
          <a:ln w="12700" cmpd="sng">
            <a:solidFill>
              <a:schemeClr val="tx1">
                <a:lumMod val="75000"/>
                <a:lumOff val="25000"/>
              </a:schemeClr>
            </a:solidFill>
            <a:round/>
          </a:ln>
          <a:extLst>
            <a:ext uri="{909E8E84-426E-40DD-AFC4-6F175D3DCCD1}">
              <a14:hiddenFill xmlns:a14="http://schemas.microsoft.com/office/drawing/2010/main">
                <a:noFill/>
              </a14:hiddenFill>
            </a:ext>
          </a:extLst>
        </p:spPr>
        <p:txBody>
          <a:bodyPr/>
          <a:lstStyle/>
          <a:p>
            <a:pPr>
              <a:defRPr/>
            </a:pPr>
            <a:endParaRPr lang="zh-CN" altLang="en-US"/>
          </a:p>
        </p:txBody>
      </p:sp>
      <p:sp>
        <p:nvSpPr>
          <p:cNvPr id="61" name="TextBox 30"/>
          <p:cNvSpPr txBox="1">
            <a:spLocks noChangeArrowheads="1"/>
          </p:cNvSpPr>
          <p:nvPr/>
        </p:nvSpPr>
        <p:spPr bwMode="auto">
          <a:xfrm>
            <a:off x="3417888" y="4051300"/>
            <a:ext cx="11128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rgbClr val="F8F8F8"/>
                </a:solidFill>
                <a:latin typeface="微软雅黑" panose="020B0503020204020204" pitchFamily="34" charset="-122"/>
                <a:ea typeface="微软雅黑" panose="020B0503020204020204" pitchFamily="34" charset="-122"/>
              </a:rPr>
              <a:t>添加文本</a:t>
            </a:r>
          </a:p>
        </p:txBody>
      </p:sp>
      <p:sp>
        <p:nvSpPr>
          <p:cNvPr id="62" name="TextBox 31"/>
          <p:cNvSpPr txBox="1">
            <a:spLocks noChangeArrowheads="1"/>
          </p:cNvSpPr>
          <p:nvPr/>
        </p:nvSpPr>
        <p:spPr bwMode="auto">
          <a:xfrm>
            <a:off x="6508750" y="4051300"/>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rgbClr val="F8F8F8"/>
                </a:solidFill>
                <a:latin typeface="微软雅黑" panose="020B0503020204020204" pitchFamily="34" charset="-122"/>
                <a:ea typeface="微软雅黑" panose="020B0503020204020204" pitchFamily="34" charset="-122"/>
              </a:rPr>
              <a:t>添加文本</a:t>
            </a:r>
          </a:p>
        </p:txBody>
      </p:sp>
      <p:sp>
        <p:nvSpPr>
          <p:cNvPr id="63" name="TextBox 32"/>
          <p:cNvSpPr txBox="1">
            <a:spLocks noChangeArrowheads="1"/>
          </p:cNvSpPr>
          <p:nvPr/>
        </p:nvSpPr>
        <p:spPr bwMode="auto">
          <a:xfrm>
            <a:off x="9598025" y="4051300"/>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a:solidFill>
                  <a:schemeClr val="bg1"/>
                </a:solidFill>
                <a:latin typeface="微软雅黑" panose="020B0503020204020204" pitchFamily="34" charset="-122"/>
                <a:ea typeface="微软雅黑" panose="020B0503020204020204" pitchFamily="34" charset="-122"/>
              </a:rPr>
              <a:t>添加文本</a:t>
            </a:r>
          </a:p>
        </p:txBody>
      </p:sp>
      <p:sp>
        <p:nvSpPr>
          <p:cNvPr id="64" name="TextBox 33"/>
          <p:cNvSpPr txBox="1">
            <a:spLocks noChangeArrowheads="1"/>
          </p:cNvSpPr>
          <p:nvPr/>
        </p:nvSpPr>
        <p:spPr bwMode="auto">
          <a:xfrm>
            <a:off x="8021638" y="2695575"/>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bg1"/>
                </a:solidFill>
                <a:latin typeface="微软雅黑" panose="020B0503020204020204" pitchFamily="34" charset="-122"/>
                <a:ea typeface="微软雅黑" panose="020B0503020204020204" pitchFamily="34" charset="-122"/>
              </a:rPr>
              <a:t>添加文本</a:t>
            </a:r>
          </a:p>
        </p:txBody>
      </p:sp>
      <p:sp>
        <p:nvSpPr>
          <p:cNvPr id="65" name="TextBox 34"/>
          <p:cNvSpPr txBox="1">
            <a:spLocks noChangeArrowheads="1"/>
          </p:cNvSpPr>
          <p:nvPr/>
        </p:nvSpPr>
        <p:spPr bwMode="auto">
          <a:xfrm>
            <a:off x="4964113" y="2695575"/>
            <a:ext cx="11112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bg1"/>
                </a:solidFill>
                <a:latin typeface="微软雅黑" panose="020B0503020204020204" pitchFamily="34" charset="-122"/>
                <a:ea typeface="微软雅黑" panose="020B0503020204020204" pitchFamily="34" charset="-122"/>
              </a:rPr>
              <a:t>添加文本</a:t>
            </a:r>
          </a:p>
        </p:txBody>
      </p:sp>
      <p:sp>
        <p:nvSpPr>
          <p:cNvPr id="66" name="TextBox 35"/>
          <p:cNvSpPr txBox="1">
            <a:spLocks noChangeArrowheads="1"/>
          </p:cNvSpPr>
          <p:nvPr/>
        </p:nvSpPr>
        <p:spPr bwMode="auto">
          <a:xfrm>
            <a:off x="3417888" y="3111500"/>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tx1">
                    <a:lumMod val="75000"/>
                    <a:lumOff val="25000"/>
                  </a:schemeClr>
                </a:solidFill>
                <a:latin typeface="微软雅黑" panose="020B0503020204020204" pitchFamily="34" charset="-122"/>
                <a:ea typeface="微软雅黑" panose="020B0503020204020204" pitchFamily="34" charset="-122"/>
              </a:rPr>
              <a:t>2012</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年</a:t>
            </a:r>
          </a:p>
        </p:txBody>
      </p:sp>
      <p:sp>
        <p:nvSpPr>
          <p:cNvPr id="67" name="TextBox 36"/>
          <p:cNvSpPr txBox="1">
            <a:spLocks noChangeArrowheads="1"/>
          </p:cNvSpPr>
          <p:nvPr/>
        </p:nvSpPr>
        <p:spPr bwMode="auto">
          <a:xfrm>
            <a:off x="4953000" y="3683000"/>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tx1">
                    <a:lumMod val="75000"/>
                    <a:lumOff val="25000"/>
                  </a:schemeClr>
                </a:solidFill>
                <a:latin typeface="微软雅黑" panose="020B0503020204020204" pitchFamily="34" charset="-122"/>
                <a:ea typeface="微软雅黑" panose="020B0503020204020204" pitchFamily="34" charset="-122"/>
              </a:rPr>
              <a:t>2013</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年</a:t>
            </a:r>
          </a:p>
        </p:txBody>
      </p:sp>
      <p:sp>
        <p:nvSpPr>
          <p:cNvPr id="68" name="TextBox 37"/>
          <p:cNvSpPr txBox="1">
            <a:spLocks noChangeArrowheads="1"/>
          </p:cNvSpPr>
          <p:nvPr/>
        </p:nvSpPr>
        <p:spPr bwMode="auto">
          <a:xfrm>
            <a:off x="6497638" y="3111500"/>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tx1">
                    <a:lumMod val="75000"/>
                    <a:lumOff val="25000"/>
                  </a:schemeClr>
                </a:solidFill>
                <a:latin typeface="微软雅黑" panose="020B0503020204020204" pitchFamily="34" charset="-122"/>
                <a:ea typeface="微软雅黑" panose="020B0503020204020204" pitchFamily="34" charset="-122"/>
              </a:rPr>
              <a:t>2014</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年</a:t>
            </a:r>
          </a:p>
        </p:txBody>
      </p:sp>
      <p:sp>
        <p:nvSpPr>
          <p:cNvPr id="69" name="TextBox 38"/>
          <p:cNvSpPr txBox="1">
            <a:spLocks noChangeArrowheads="1"/>
          </p:cNvSpPr>
          <p:nvPr/>
        </p:nvSpPr>
        <p:spPr bwMode="auto">
          <a:xfrm>
            <a:off x="8093075" y="3683000"/>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tx1">
                    <a:lumMod val="75000"/>
                    <a:lumOff val="25000"/>
                  </a:schemeClr>
                </a:solidFill>
                <a:latin typeface="微软雅黑" panose="020B0503020204020204" pitchFamily="34" charset="-122"/>
                <a:ea typeface="微软雅黑" panose="020B0503020204020204" pitchFamily="34" charset="-122"/>
              </a:rPr>
              <a:t>2015</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年</a:t>
            </a:r>
          </a:p>
        </p:txBody>
      </p:sp>
      <p:sp>
        <p:nvSpPr>
          <p:cNvPr id="70" name="TextBox 39"/>
          <p:cNvSpPr txBox="1">
            <a:spLocks noChangeArrowheads="1"/>
          </p:cNvSpPr>
          <p:nvPr/>
        </p:nvSpPr>
        <p:spPr bwMode="auto">
          <a:xfrm>
            <a:off x="9547225" y="3111500"/>
            <a:ext cx="11128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tx1">
                    <a:lumMod val="75000"/>
                    <a:lumOff val="25000"/>
                  </a:schemeClr>
                </a:solidFill>
                <a:latin typeface="微软雅黑" panose="020B0503020204020204" pitchFamily="34" charset="-122"/>
                <a:ea typeface="微软雅黑" panose="020B0503020204020204" pitchFamily="34" charset="-122"/>
              </a:rPr>
              <a:t>2016</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年</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anim calcmode="lin" valueType="num">
                                      <p:cBhvr>
                                        <p:cTn id="23" dur="500" fill="hold"/>
                                        <p:tgtEl>
                                          <p:spTgt spid="66"/>
                                        </p:tgtEl>
                                        <p:attrNameLst>
                                          <p:attrName>ppt_x</p:attrName>
                                        </p:attrNameLst>
                                      </p:cBhvr>
                                      <p:tavLst>
                                        <p:tav tm="0">
                                          <p:val>
                                            <p:strVal val="#ppt_x"/>
                                          </p:val>
                                        </p:tav>
                                        <p:tav tm="100000">
                                          <p:val>
                                            <p:strVal val="#ppt_x"/>
                                          </p:val>
                                        </p:tav>
                                      </p:tavLst>
                                    </p:anim>
                                    <p:anim calcmode="lin" valueType="num">
                                      <p:cBhvr>
                                        <p:cTn id="24" dur="500" fill="hold"/>
                                        <p:tgtEl>
                                          <p:spTgt spid="6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anim calcmode="lin" valueType="num">
                                      <p:cBhvr>
                                        <p:cTn id="28" dur="500" fill="hold"/>
                                        <p:tgtEl>
                                          <p:spTgt spid="61"/>
                                        </p:tgtEl>
                                        <p:attrNameLst>
                                          <p:attrName>ppt_x</p:attrName>
                                        </p:attrNameLst>
                                      </p:cBhvr>
                                      <p:tavLst>
                                        <p:tav tm="0">
                                          <p:val>
                                            <p:strVal val="#ppt_x"/>
                                          </p:val>
                                        </p:tav>
                                        <p:tav tm="100000">
                                          <p:val>
                                            <p:strVal val="#ppt_x"/>
                                          </p:val>
                                        </p:tav>
                                      </p:tavLst>
                                    </p:anim>
                                    <p:anim calcmode="lin" valueType="num">
                                      <p:cBhvr>
                                        <p:cTn id="29" dur="500" fill="hold"/>
                                        <p:tgtEl>
                                          <p:spTgt spid="61"/>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47"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anim calcmode="lin" valueType="num">
                                      <p:cBhvr>
                                        <p:cTn id="48" dur="500" fill="hold"/>
                                        <p:tgtEl>
                                          <p:spTgt spid="26"/>
                                        </p:tgtEl>
                                        <p:attrNameLst>
                                          <p:attrName>ppt_x</p:attrName>
                                        </p:attrNameLst>
                                      </p:cBhvr>
                                      <p:tavLst>
                                        <p:tav tm="0">
                                          <p:val>
                                            <p:strVal val="#ppt_x"/>
                                          </p:val>
                                        </p:tav>
                                        <p:tav tm="100000">
                                          <p:val>
                                            <p:strVal val="#ppt_x"/>
                                          </p:val>
                                        </p:tav>
                                      </p:tavLst>
                                    </p:anim>
                                    <p:anim calcmode="lin" valueType="num">
                                      <p:cBhvr>
                                        <p:cTn id="49" dur="500" fill="hold"/>
                                        <p:tgtEl>
                                          <p:spTgt spid="26"/>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anim calcmode="lin" valueType="num">
                                      <p:cBhvr>
                                        <p:cTn id="53" dur="500" fill="hold"/>
                                        <p:tgtEl>
                                          <p:spTgt spid="65"/>
                                        </p:tgtEl>
                                        <p:attrNameLst>
                                          <p:attrName>ppt_x</p:attrName>
                                        </p:attrNameLst>
                                      </p:cBhvr>
                                      <p:tavLst>
                                        <p:tav tm="0">
                                          <p:val>
                                            <p:strVal val="#ppt_x"/>
                                          </p:val>
                                        </p:tav>
                                        <p:tav tm="100000">
                                          <p:val>
                                            <p:strVal val="#ppt_x"/>
                                          </p:val>
                                        </p:tav>
                                      </p:tavLst>
                                    </p:anim>
                                    <p:anim calcmode="lin" valueType="num">
                                      <p:cBhvr>
                                        <p:cTn id="54" dur="500" fill="hold"/>
                                        <p:tgtEl>
                                          <p:spTgt spid="6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anim calcmode="lin" valueType="num">
                                      <p:cBhvr>
                                        <p:cTn id="58" dur="500" fill="hold"/>
                                        <p:tgtEl>
                                          <p:spTgt spid="67"/>
                                        </p:tgtEl>
                                        <p:attrNameLst>
                                          <p:attrName>ppt_x</p:attrName>
                                        </p:attrNameLst>
                                      </p:cBhvr>
                                      <p:tavLst>
                                        <p:tav tm="0">
                                          <p:val>
                                            <p:strVal val="#ppt_x"/>
                                          </p:val>
                                        </p:tav>
                                        <p:tav tm="100000">
                                          <p:val>
                                            <p:strVal val="#ppt_x"/>
                                          </p:val>
                                        </p:tav>
                                      </p:tavLst>
                                    </p:anim>
                                    <p:anim calcmode="lin" valueType="num">
                                      <p:cBhvr>
                                        <p:cTn id="59" dur="500" fill="hold"/>
                                        <p:tgtEl>
                                          <p:spTgt spid="67"/>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22" presetClass="entr" presetSubtype="8"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500"/>
                                        <p:tgtEl>
                                          <p:spTgt spid="34"/>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3500"/>
                            </p:stCondLst>
                            <p:childTnLst>
                              <p:par>
                                <p:cTn id="76" presetID="47"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strVal val="#ppt_x"/>
                                          </p:val>
                                        </p:tav>
                                        <p:tav tm="100000">
                                          <p:val>
                                            <p:strVal val="#ppt_x"/>
                                          </p:val>
                                        </p:tav>
                                      </p:tavLst>
                                    </p:anim>
                                    <p:anim calcmode="lin" valueType="num">
                                      <p:cBhvr>
                                        <p:cTn id="80" dur="500" fill="hold"/>
                                        <p:tgtEl>
                                          <p:spTgt spid="6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anim calcmode="lin" valueType="num">
                                      <p:cBhvr>
                                        <p:cTn id="84" dur="500" fill="hold"/>
                                        <p:tgtEl>
                                          <p:spTgt spid="27"/>
                                        </p:tgtEl>
                                        <p:attrNameLst>
                                          <p:attrName>ppt_x</p:attrName>
                                        </p:attrNameLst>
                                      </p:cBhvr>
                                      <p:tavLst>
                                        <p:tav tm="0">
                                          <p:val>
                                            <p:strVal val="#ppt_x"/>
                                          </p:val>
                                        </p:tav>
                                        <p:tav tm="100000">
                                          <p:val>
                                            <p:strVal val="#ppt_x"/>
                                          </p:val>
                                        </p:tav>
                                      </p:tavLst>
                                    </p:anim>
                                    <p:anim calcmode="lin" valueType="num">
                                      <p:cBhvr>
                                        <p:cTn id="85" dur="500" fill="hold"/>
                                        <p:tgtEl>
                                          <p:spTgt spid="2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anim calcmode="lin" valueType="num">
                                      <p:cBhvr>
                                        <p:cTn id="89" dur="500" fill="hold"/>
                                        <p:tgtEl>
                                          <p:spTgt spid="62"/>
                                        </p:tgtEl>
                                        <p:attrNameLst>
                                          <p:attrName>ppt_x</p:attrName>
                                        </p:attrNameLst>
                                      </p:cBhvr>
                                      <p:tavLst>
                                        <p:tav tm="0">
                                          <p:val>
                                            <p:strVal val="#ppt_x"/>
                                          </p:val>
                                        </p:tav>
                                        <p:tav tm="100000">
                                          <p:val>
                                            <p:strVal val="#ppt_x"/>
                                          </p:val>
                                        </p:tav>
                                      </p:tavLst>
                                    </p:anim>
                                    <p:anim calcmode="lin" valueType="num">
                                      <p:cBhvr>
                                        <p:cTn id="90" dur="500" fill="hold"/>
                                        <p:tgtEl>
                                          <p:spTgt spid="62"/>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wipe(left)">
                                      <p:cBhvr>
                                        <p:cTn id="94" dur="500"/>
                                        <p:tgtEl>
                                          <p:spTgt spid="37"/>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500" fill="hold"/>
                                        <p:tgtEl>
                                          <p:spTgt spid="38"/>
                                        </p:tgtEl>
                                        <p:attrNameLst>
                                          <p:attrName>ppt_w</p:attrName>
                                        </p:attrNameLst>
                                      </p:cBhvr>
                                      <p:tavLst>
                                        <p:tav tm="0">
                                          <p:val>
                                            <p:fltVal val="0"/>
                                          </p:val>
                                        </p:tav>
                                        <p:tav tm="100000">
                                          <p:val>
                                            <p:strVal val="#ppt_w"/>
                                          </p:val>
                                        </p:tav>
                                      </p:tavLst>
                                    </p:anim>
                                    <p:anim calcmode="lin" valueType="num">
                                      <p:cBhvr>
                                        <p:cTn id="99" dur="500" fill="hold"/>
                                        <p:tgtEl>
                                          <p:spTgt spid="38"/>
                                        </p:tgtEl>
                                        <p:attrNameLst>
                                          <p:attrName>ppt_h</p:attrName>
                                        </p:attrNameLst>
                                      </p:cBhvr>
                                      <p:tavLst>
                                        <p:tav tm="0">
                                          <p:val>
                                            <p:fltVal val="0"/>
                                          </p:val>
                                        </p:tav>
                                        <p:tav tm="100000">
                                          <p:val>
                                            <p:strVal val="#ppt_h"/>
                                          </p:val>
                                        </p:tav>
                                      </p:tavLst>
                                    </p:anim>
                                    <p:animEffect transition="in" filter="fade">
                                      <p:cBhvr>
                                        <p:cTn id="100" dur="500"/>
                                        <p:tgtEl>
                                          <p:spTgt spid="3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par>
                                <p:cTn id="106" presetID="47" presetClass="entr" presetSubtype="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fade">
                                      <p:cBhvr>
                                        <p:cTn id="108" dur="500"/>
                                        <p:tgtEl>
                                          <p:spTgt spid="58"/>
                                        </p:tgtEl>
                                      </p:cBhvr>
                                    </p:animEffect>
                                    <p:anim calcmode="lin" valueType="num">
                                      <p:cBhvr>
                                        <p:cTn id="109" dur="500" fill="hold"/>
                                        <p:tgtEl>
                                          <p:spTgt spid="58"/>
                                        </p:tgtEl>
                                        <p:attrNameLst>
                                          <p:attrName>ppt_x</p:attrName>
                                        </p:attrNameLst>
                                      </p:cBhvr>
                                      <p:tavLst>
                                        <p:tav tm="0">
                                          <p:val>
                                            <p:strVal val="#ppt_x"/>
                                          </p:val>
                                        </p:tav>
                                        <p:tav tm="100000">
                                          <p:val>
                                            <p:strVal val="#ppt_x"/>
                                          </p:val>
                                        </p:tav>
                                      </p:tavLst>
                                    </p:anim>
                                    <p:anim calcmode="lin" valueType="num">
                                      <p:cBhvr>
                                        <p:cTn id="110" dur="500" fill="hold"/>
                                        <p:tgtEl>
                                          <p:spTgt spid="58"/>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500"/>
                                        <p:tgtEl>
                                          <p:spTgt spid="64"/>
                                        </p:tgtEl>
                                      </p:cBhvr>
                                    </p:animEffect>
                                    <p:anim calcmode="lin" valueType="num">
                                      <p:cBhvr>
                                        <p:cTn id="114" dur="500" fill="hold"/>
                                        <p:tgtEl>
                                          <p:spTgt spid="64"/>
                                        </p:tgtEl>
                                        <p:attrNameLst>
                                          <p:attrName>ppt_x</p:attrName>
                                        </p:attrNameLst>
                                      </p:cBhvr>
                                      <p:tavLst>
                                        <p:tav tm="0">
                                          <p:val>
                                            <p:strVal val="#ppt_x"/>
                                          </p:val>
                                        </p:tav>
                                        <p:tav tm="100000">
                                          <p:val>
                                            <p:strVal val="#ppt_x"/>
                                          </p:val>
                                        </p:tav>
                                      </p:tavLst>
                                    </p:anim>
                                    <p:anim calcmode="lin" valueType="num">
                                      <p:cBhvr>
                                        <p:cTn id="115" dur="500" fill="hold"/>
                                        <p:tgtEl>
                                          <p:spTgt spid="6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fade">
                                      <p:cBhvr>
                                        <p:cTn id="118" dur="500"/>
                                        <p:tgtEl>
                                          <p:spTgt spid="69"/>
                                        </p:tgtEl>
                                      </p:cBhvr>
                                    </p:animEffect>
                                    <p:anim calcmode="lin" valueType="num">
                                      <p:cBhvr>
                                        <p:cTn id="119" dur="500" fill="hold"/>
                                        <p:tgtEl>
                                          <p:spTgt spid="69"/>
                                        </p:tgtEl>
                                        <p:attrNameLst>
                                          <p:attrName>ppt_x</p:attrName>
                                        </p:attrNameLst>
                                      </p:cBhvr>
                                      <p:tavLst>
                                        <p:tav tm="0">
                                          <p:val>
                                            <p:strVal val="#ppt_x"/>
                                          </p:val>
                                        </p:tav>
                                        <p:tav tm="100000">
                                          <p:val>
                                            <p:strVal val="#ppt_x"/>
                                          </p:val>
                                        </p:tav>
                                      </p:tavLst>
                                    </p:anim>
                                    <p:anim calcmode="lin" valueType="num">
                                      <p:cBhvr>
                                        <p:cTn id="120" dur="500" fill="hold"/>
                                        <p:tgtEl>
                                          <p:spTgt spid="69"/>
                                        </p:tgtEl>
                                        <p:attrNameLst>
                                          <p:attrName>ppt_y</p:attrName>
                                        </p:attrNameLst>
                                      </p:cBhvr>
                                      <p:tavLst>
                                        <p:tav tm="0">
                                          <p:val>
                                            <p:strVal val="#ppt_y+.1"/>
                                          </p:val>
                                        </p:tav>
                                        <p:tav tm="100000">
                                          <p:val>
                                            <p:strVal val="#ppt_y"/>
                                          </p:val>
                                        </p:tav>
                                      </p:tavLst>
                                    </p:anim>
                                  </p:childTnLst>
                                </p:cTn>
                              </p:par>
                            </p:childTnLst>
                          </p:cTn>
                        </p:par>
                        <p:par>
                          <p:cTn id="121" fill="hold">
                            <p:stCondLst>
                              <p:cond delay="5000"/>
                            </p:stCondLst>
                            <p:childTnLst>
                              <p:par>
                                <p:cTn id="122" presetID="22" presetClass="entr" presetSubtype="8" fill="hold" nodeType="after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wipe(left)">
                                      <p:cBhvr>
                                        <p:cTn id="124" dur="500"/>
                                        <p:tgtEl>
                                          <p:spTgt spid="40"/>
                                        </p:tgtEl>
                                      </p:cBhvr>
                                    </p:animEffect>
                                  </p:childTnLst>
                                </p:cTn>
                              </p:par>
                            </p:childTnLst>
                          </p:cTn>
                        </p:par>
                        <p:par>
                          <p:cTn id="125" fill="hold">
                            <p:stCondLst>
                              <p:cond delay="5500"/>
                            </p:stCondLst>
                            <p:childTnLst>
                              <p:par>
                                <p:cTn id="126" presetID="10" presetClass="entr" presetSubtype="0" fill="hold" grpId="0" nodeType="afterEffect">
                                  <p:stCondLst>
                                    <p:cond delay="0"/>
                                  </p:stCondLst>
                                  <p:childTnLst>
                                    <p:set>
                                      <p:cBhvr>
                                        <p:cTn id="127" dur="1" fill="hold">
                                          <p:stCondLst>
                                            <p:cond delay="0"/>
                                          </p:stCondLst>
                                        </p:cTn>
                                        <p:tgtEl>
                                          <p:spTgt spid="56"/>
                                        </p:tgtEl>
                                        <p:attrNameLst>
                                          <p:attrName>style.visibility</p:attrName>
                                        </p:attrNameLst>
                                      </p:cBhvr>
                                      <p:to>
                                        <p:strVal val="visible"/>
                                      </p:to>
                                    </p:set>
                                    <p:anim calcmode="lin" valueType="num">
                                      <p:cBhvr>
                                        <p:cTn id="128" dur="500" fill="hold"/>
                                        <p:tgtEl>
                                          <p:spTgt spid="56"/>
                                        </p:tgtEl>
                                        <p:attrNameLst>
                                          <p:attrName>ppt_w</p:attrName>
                                        </p:attrNameLst>
                                      </p:cBhvr>
                                      <p:tavLst>
                                        <p:tav tm="0">
                                          <p:val>
                                            <p:fltVal val="0"/>
                                          </p:val>
                                        </p:tav>
                                        <p:tav tm="100000">
                                          <p:val>
                                            <p:strVal val="#ppt_w"/>
                                          </p:val>
                                        </p:tav>
                                      </p:tavLst>
                                    </p:anim>
                                    <p:anim calcmode="lin" valueType="num">
                                      <p:cBhvr>
                                        <p:cTn id="129" dur="500" fill="hold"/>
                                        <p:tgtEl>
                                          <p:spTgt spid="56"/>
                                        </p:tgtEl>
                                        <p:attrNameLst>
                                          <p:attrName>ppt_h</p:attrName>
                                        </p:attrNameLst>
                                      </p:cBhvr>
                                      <p:tavLst>
                                        <p:tav tm="0">
                                          <p:val>
                                            <p:fltVal val="0"/>
                                          </p:val>
                                        </p:tav>
                                        <p:tav tm="100000">
                                          <p:val>
                                            <p:strVal val="#ppt_h"/>
                                          </p:val>
                                        </p:tav>
                                      </p:tavLst>
                                    </p:anim>
                                    <p:animEffect transition="in" filter="fade">
                                      <p:cBhvr>
                                        <p:cTn id="130" dur="500"/>
                                        <p:tgtEl>
                                          <p:spTgt spid="5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7"/>
                                        </p:tgtEl>
                                        <p:attrNameLst>
                                          <p:attrName>style.visibility</p:attrName>
                                        </p:attrNameLst>
                                      </p:cBhvr>
                                      <p:to>
                                        <p:strVal val="visible"/>
                                      </p:to>
                                    </p:set>
                                    <p:anim calcmode="lin" valueType="num">
                                      <p:cBhvr>
                                        <p:cTn id="133" dur="500" fill="hold"/>
                                        <p:tgtEl>
                                          <p:spTgt spid="57"/>
                                        </p:tgtEl>
                                        <p:attrNameLst>
                                          <p:attrName>ppt_w</p:attrName>
                                        </p:attrNameLst>
                                      </p:cBhvr>
                                      <p:tavLst>
                                        <p:tav tm="0">
                                          <p:val>
                                            <p:fltVal val="0"/>
                                          </p:val>
                                        </p:tav>
                                        <p:tav tm="100000">
                                          <p:val>
                                            <p:strVal val="#ppt_w"/>
                                          </p:val>
                                        </p:tav>
                                      </p:tavLst>
                                    </p:anim>
                                    <p:anim calcmode="lin" valueType="num">
                                      <p:cBhvr>
                                        <p:cTn id="134" dur="500" fill="hold"/>
                                        <p:tgtEl>
                                          <p:spTgt spid="57"/>
                                        </p:tgtEl>
                                        <p:attrNameLst>
                                          <p:attrName>ppt_h</p:attrName>
                                        </p:attrNameLst>
                                      </p:cBhvr>
                                      <p:tavLst>
                                        <p:tav tm="0">
                                          <p:val>
                                            <p:fltVal val="0"/>
                                          </p:val>
                                        </p:tav>
                                        <p:tav tm="100000">
                                          <p:val>
                                            <p:strVal val="#ppt_h"/>
                                          </p:val>
                                        </p:tav>
                                      </p:tavLst>
                                    </p:anim>
                                    <p:animEffect transition="in" filter="fade">
                                      <p:cBhvr>
                                        <p:cTn id="135" dur="500"/>
                                        <p:tgtEl>
                                          <p:spTgt spid="57"/>
                                        </p:tgtEl>
                                      </p:cBhvr>
                                    </p:animEffect>
                                  </p:childTnLst>
                                </p:cTn>
                              </p:par>
                            </p:childTnLst>
                          </p:cTn>
                        </p:par>
                        <p:par>
                          <p:cTn id="136" fill="hold">
                            <p:stCondLst>
                              <p:cond delay="6000"/>
                            </p:stCondLst>
                            <p:childTnLst>
                              <p:par>
                                <p:cTn id="137" presetID="47" presetClass="entr" presetSubtype="0" fill="hold" grpId="0" nodeType="after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fade">
                                      <p:cBhvr>
                                        <p:cTn id="139" dur="500"/>
                                        <p:tgtEl>
                                          <p:spTgt spid="70"/>
                                        </p:tgtEl>
                                      </p:cBhvr>
                                    </p:animEffect>
                                    <p:anim calcmode="lin" valueType="num">
                                      <p:cBhvr>
                                        <p:cTn id="140" dur="500" fill="hold"/>
                                        <p:tgtEl>
                                          <p:spTgt spid="70"/>
                                        </p:tgtEl>
                                        <p:attrNameLst>
                                          <p:attrName>ppt_x</p:attrName>
                                        </p:attrNameLst>
                                      </p:cBhvr>
                                      <p:tavLst>
                                        <p:tav tm="0">
                                          <p:val>
                                            <p:strVal val="#ppt_x"/>
                                          </p:val>
                                        </p:tav>
                                        <p:tav tm="100000">
                                          <p:val>
                                            <p:strVal val="#ppt_x"/>
                                          </p:val>
                                        </p:tav>
                                      </p:tavLst>
                                    </p:anim>
                                    <p:anim calcmode="lin" valueType="num">
                                      <p:cBhvr>
                                        <p:cTn id="141" dur="500" fill="hold"/>
                                        <p:tgtEl>
                                          <p:spTgt spid="70"/>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500"/>
                                        <p:tgtEl>
                                          <p:spTgt spid="28"/>
                                        </p:tgtEl>
                                      </p:cBhvr>
                                    </p:animEffect>
                                    <p:anim calcmode="lin" valueType="num">
                                      <p:cBhvr>
                                        <p:cTn id="145" dur="500" fill="hold"/>
                                        <p:tgtEl>
                                          <p:spTgt spid="28"/>
                                        </p:tgtEl>
                                        <p:attrNameLst>
                                          <p:attrName>ppt_x</p:attrName>
                                        </p:attrNameLst>
                                      </p:cBhvr>
                                      <p:tavLst>
                                        <p:tav tm="0">
                                          <p:val>
                                            <p:strVal val="#ppt_x"/>
                                          </p:val>
                                        </p:tav>
                                        <p:tav tm="100000">
                                          <p:val>
                                            <p:strVal val="#ppt_x"/>
                                          </p:val>
                                        </p:tav>
                                      </p:tavLst>
                                    </p:anim>
                                    <p:anim calcmode="lin" valueType="num">
                                      <p:cBhvr>
                                        <p:cTn id="146" dur="500" fill="hold"/>
                                        <p:tgtEl>
                                          <p:spTgt spid="28"/>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3"/>
                                        </p:tgtEl>
                                        <p:attrNameLst>
                                          <p:attrName>style.visibility</p:attrName>
                                        </p:attrNameLst>
                                      </p:cBhvr>
                                      <p:to>
                                        <p:strVal val="visible"/>
                                      </p:to>
                                    </p:set>
                                    <p:animEffect transition="in" filter="fade">
                                      <p:cBhvr>
                                        <p:cTn id="149" dur="500"/>
                                        <p:tgtEl>
                                          <p:spTgt spid="63"/>
                                        </p:tgtEl>
                                      </p:cBhvr>
                                    </p:animEffect>
                                    <p:anim calcmode="lin" valueType="num">
                                      <p:cBhvr>
                                        <p:cTn id="150" dur="500" fill="hold"/>
                                        <p:tgtEl>
                                          <p:spTgt spid="63"/>
                                        </p:tgtEl>
                                        <p:attrNameLst>
                                          <p:attrName>ppt_x</p:attrName>
                                        </p:attrNameLst>
                                      </p:cBhvr>
                                      <p:tavLst>
                                        <p:tav tm="0">
                                          <p:val>
                                            <p:strVal val="#ppt_x"/>
                                          </p:val>
                                        </p:tav>
                                        <p:tav tm="100000">
                                          <p:val>
                                            <p:strVal val="#ppt_x"/>
                                          </p:val>
                                        </p:tav>
                                      </p:tavLst>
                                    </p:anim>
                                    <p:anim calcmode="lin" valueType="num">
                                      <p:cBhvr>
                                        <p:cTn id="151" dur="500" fill="hold"/>
                                        <p:tgtEl>
                                          <p:spTgt spid="63"/>
                                        </p:tgtEl>
                                        <p:attrNameLst>
                                          <p:attrName>ppt_y</p:attrName>
                                        </p:attrNameLst>
                                      </p:cBhvr>
                                      <p:tavLst>
                                        <p:tav tm="0">
                                          <p:val>
                                            <p:strVal val="#ppt_y+.1"/>
                                          </p:val>
                                        </p:tav>
                                        <p:tav tm="100000">
                                          <p:val>
                                            <p:strVal val="#ppt_y"/>
                                          </p:val>
                                        </p:tav>
                                      </p:tavLst>
                                    </p:anim>
                                  </p:childTnLst>
                                </p:cTn>
                              </p:par>
                            </p:childTnLst>
                          </p:cTn>
                        </p:par>
                        <p:par>
                          <p:cTn id="152" fill="hold">
                            <p:stCondLst>
                              <p:cond delay="6500"/>
                            </p:stCondLst>
                            <p:childTnLst>
                              <p:par>
                                <p:cTn id="153" presetID="22" presetClass="entr" presetSubtype="8" fill="hold" nodeType="afterEffect">
                                  <p:stCondLst>
                                    <p:cond delay="0"/>
                                  </p:stCondLst>
                                  <p:childTnLst>
                                    <p:set>
                                      <p:cBhvr>
                                        <p:cTn id="154" dur="1" fill="hold">
                                          <p:stCondLst>
                                            <p:cond delay="0"/>
                                          </p:stCondLst>
                                        </p:cTn>
                                        <p:tgtEl>
                                          <p:spTgt spid="60"/>
                                        </p:tgtEl>
                                        <p:attrNameLst>
                                          <p:attrName>style.visibility</p:attrName>
                                        </p:attrNameLst>
                                      </p:cBhvr>
                                      <p:to>
                                        <p:strVal val="visible"/>
                                      </p:to>
                                    </p:set>
                                    <p:animEffect transition="in" filter="wipe(left)">
                                      <p:cBhvr>
                                        <p:cTn id="155" dur="500"/>
                                        <p:tgtEl>
                                          <p:spTgt spid="60"/>
                                        </p:tgtEl>
                                      </p:cBhvr>
                                    </p:animEffect>
                                  </p:childTnLst>
                                </p:cTn>
                              </p:par>
                              <p:par>
                                <p:cTn id="156" presetID="42" presetClass="entr" presetSubtype="0" fill="hold" grpId="0" nodeType="withEffect">
                                  <p:stCondLst>
                                    <p:cond delay="0"/>
                                  </p:stCondLst>
                                  <p:childTnLst>
                                    <p:set>
                                      <p:cBhvr>
                                        <p:cTn id="157" dur="1" fill="hold">
                                          <p:stCondLst>
                                            <p:cond delay="0"/>
                                          </p:stCondLst>
                                        </p:cTn>
                                        <p:tgtEl>
                                          <p:spTgt spid="25"/>
                                        </p:tgtEl>
                                        <p:attrNameLst>
                                          <p:attrName>style.visibility</p:attrName>
                                        </p:attrNameLst>
                                      </p:cBhvr>
                                      <p:to>
                                        <p:strVal val="visible"/>
                                      </p:to>
                                    </p:set>
                                    <p:animEffect transition="in" filter="fade">
                                      <p:cBhvr>
                                        <p:cTn id="158" dur="500"/>
                                        <p:tgtEl>
                                          <p:spTgt spid="25"/>
                                        </p:tgtEl>
                                      </p:cBhvr>
                                    </p:animEffect>
                                    <p:anim calcmode="lin" valueType="num">
                                      <p:cBhvr>
                                        <p:cTn id="159" dur="500" fill="hold"/>
                                        <p:tgtEl>
                                          <p:spTgt spid="25"/>
                                        </p:tgtEl>
                                        <p:attrNameLst>
                                          <p:attrName>ppt_x</p:attrName>
                                        </p:attrNameLst>
                                      </p:cBhvr>
                                      <p:tavLst>
                                        <p:tav tm="0">
                                          <p:val>
                                            <p:strVal val="#ppt_x"/>
                                          </p:val>
                                        </p:tav>
                                        <p:tav tm="100000">
                                          <p:val>
                                            <p:strVal val="#ppt_x"/>
                                          </p:val>
                                        </p:tav>
                                      </p:tavLst>
                                    </p:anim>
                                    <p:anim calcmode="lin" valueType="num">
                                      <p:cBhvr>
                                        <p:cTn id="16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utoUpdateAnimBg="0"/>
      <p:bldP spid="26" grpId="0" animBg="1" autoUpdateAnimBg="0"/>
      <p:bldP spid="27" grpId="0" animBg="1" autoUpdateAnimBg="0"/>
      <p:bldP spid="28" grpId="0" animBg="1" autoUpdateAnimBg="0"/>
      <p:bldP spid="30" grpId="0" animBg="1" autoUpdateAnimBg="0"/>
      <p:bldP spid="31" grpId="0" animBg="1" autoUpdateAnimBg="0"/>
      <p:bldP spid="32" grpId="0" animBg="1" autoUpdateAnimBg="0"/>
      <p:bldP spid="33" grpId="0" animBg="1" autoUpdateAnimBg="0"/>
      <p:bldP spid="35" grpId="0" animBg="1" autoUpdateAnimBg="0"/>
      <p:bldP spid="36" grpId="0" animBg="1" autoUpdateAnimBg="0"/>
      <p:bldP spid="38" grpId="0" animBg="1" autoUpdateAnimBg="0"/>
      <p:bldP spid="39" grpId="0" animBg="1" autoUpdateAnimBg="0"/>
      <p:bldP spid="56" grpId="0" animBg="1" autoUpdateAnimBg="0"/>
      <p:bldP spid="57" grpId="0" animBg="1" autoUpdateAnimBg="0"/>
      <p:bldP spid="58" grpId="0" animBg="1" autoUpdateAnimBg="0"/>
      <p:bldP spid="61" grpId="0" autoUpdateAnimBg="0"/>
      <p:bldP spid="62" grpId="0" autoUpdateAnimBg="0"/>
      <p:bldP spid="63" grpId="0" autoUpdateAnimBg="0"/>
      <p:bldP spid="64" grpId="0" autoUpdateAnimBg="0"/>
      <p:bldP spid="65" grpId="0" autoUpdateAnimBg="0"/>
      <p:bldP spid="66" grpId="0" autoUpdateAnimBg="0"/>
      <p:bldP spid="67" grpId="0" autoUpdateAnimBg="0"/>
      <p:bldP spid="68" grpId="0" autoUpdateAnimBg="0"/>
      <p:bldP spid="69" grpId="0" autoUpdateAnimBg="0"/>
      <p:bldP spid="7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组合 8"/>
          <p:cNvGrpSpPr/>
          <p:nvPr/>
        </p:nvGrpSpPr>
        <p:grpSpPr bwMode="auto">
          <a:xfrm>
            <a:off x="0" y="0"/>
            <a:ext cx="4965700" cy="6858000"/>
            <a:chOff x="0" y="0"/>
            <a:chExt cx="4965700" cy="6858000"/>
          </a:xfrm>
        </p:grpSpPr>
        <p:pic>
          <p:nvPicPr>
            <p:cNvPr id="115729" name="图片 7"/>
            <p:cNvPicPr>
              <a:picLocks noChangeAspect="1"/>
            </p:cNvPicPr>
            <p:nvPr/>
          </p:nvPicPr>
          <p:blipFill>
            <a:blip r:embed="rId2">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5730"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cxnSp>
        <p:nvCxnSpPr>
          <p:cNvPr id="41" name="直接连接符 40"/>
          <p:cNvCxnSpPr>
            <a:stCxn id="42" idx="3"/>
            <a:endCxn id="44" idx="1"/>
          </p:cNvCxnSpPr>
          <p:nvPr/>
        </p:nvCxnSpPr>
        <p:spPr bwMode="auto">
          <a:xfrm>
            <a:off x="4819650" y="3154363"/>
            <a:ext cx="60325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菱形 41"/>
          <p:cNvSpPr/>
          <p:nvPr/>
        </p:nvSpPr>
        <p:spPr bwMode="auto">
          <a:xfrm>
            <a:off x="3667125" y="2578100"/>
            <a:ext cx="1152525" cy="1152525"/>
          </a:xfrm>
          <a:prstGeom prst="diamond">
            <a:avLst/>
          </a:prstGeom>
          <a:solidFill>
            <a:schemeClr val="tx1">
              <a:lumMod val="75000"/>
              <a:lumOff val="2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914400" eaLnBrk="1" hangingPunct="1">
              <a:defRPr/>
            </a:pPr>
            <a:endParaRPr lang="zh-CN" altLang="en-US"/>
          </a:p>
        </p:txBody>
      </p:sp>
      <p:sp>
        <p:nvSpPr>
          <p:cNvPr id="43" name="矩形 87"/>
          <p:cNvSpPr>
            <a:spLocks noChangeArrowheads="1"/>
          </p:cNvSpPr>
          <p:nvPr/>
        </p:nvSpPr>
        <p:spPr bwMode="auto">
          <a:xfrm>
            <a:off x="3883025" y="3016250"/>
            <a:ext cx="720725" cy="277813"/>
          </a:xfrm>
          <a:prstGeom prst="rect">
            <a:avLst/>
          </a:prstGeom>
          <a:solidFill>
            <a:schemeClr val="tx1">
              <a:lumMod val="75000"/>
              <a:lumOff val="25000"/>
            </a:schemeClr>
          </a:solidFill>
          <a:ln>
            <a:noFill/>
          </a:ln>
        </p:spPr>
        <p:txBody>
          <a:bodyPr>
            <a:spAutoFit/>
          </a:bodyPr>
          <a:lstStyle/>
          <a:p>
            <a:pPr fontAlgn="ctr">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文本</a:t>
            </a:r>
            <a:r>
              <a:rPr lang="en-US" altLang="zh-CN" sz="1200" kern="0" dirty="0">
                <a:solidFill>
                  <a:srgbClr val="FFFFFF"/>
                </a:solidFill>
                <a:latin typeface="微软雅黑" panose="020B0503020204020204" pitchFamily="34" charset="-122"/>
                <a:ea typeface="微软雅黑" panose="020B0503020204020204" pitchFamily="34" charset="-122"/>
              </a:rPr>
              <a:t>01</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44" name="菱形 43"/>
          <p:cNvSpPr/>
          <p:nvPr/>
        </p:nvSpPr>
        <p:spPr bwMode="auto">
          <a:xfrm>
            <a:off x="5422900" y="2578100"/>
            <a:ext cx="1152525" cy="1152525"/>
          </a:xfrm>
          <a:prstGeom prst="diamond">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lstStyle/>
          <a:p>
            <a:pPr defTabSz="914400" eaLnBrk="1" hangingPunct="1">
              <a:defRPr/>
            </a:pPr>
            <a:endParaRPr lang="zh-CN" altLang="en-US" b="1">
              <a:solidFill>
                <a:schemeClr val="tx1"/>
              </a:solidFill>
              <a:latin typeface="Arial" panose="020B0604020202020204" pitchFamily="34" charset="0"/>
              <a:ea typeface="微软雅黑" panose="020B0503020204020204" pitchFamily="34" charset="-122"/>
            </a:endParaRPr>
          </a:p>
        </p:txBody>
      </p:sp>
      <p:sp>
        <p:nvSpPr>
          <p:cNvPr id="45" name="矩形 87"/>
          <p:cNvSpPr>
            <a:spLocks noChangeArrowheads="1"/>
          </p:cNvSpPr>
          <p:nvPr/>
        </p:nvSpPr>
        <p:spPr bwMode="auto">
          <a:xfrm>
            <a:off x="5638800" y="3016250"/>
            <a:ext cx="719138" cy="277813"/>
          </a:xfrm>
          <a:prstGeom prst="rect">
            <a:avLst/>
          </a:prstGeom>
          <a:solidFill>
            <a:schemeClr val="tx1">
              <a:lumMod val="75000"/>
              <a:lumOff val="25000"/>
            </a:schemeClr>
          </a:solidFill>
          <a:ln>
            <a:noFill/>
          </a:ln>
        </p:spPr>
        <p:txBody>
          <a:bodyPr>
            <a:spAutoFit/>
          </a:bodyPr>
          <a:lstStyle/>
          <a:p>
            <a:pPr fontAlgn="ctr">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文本</a:t>
            </a:r>
            <a:r>
              <a:rPr lang="en-US" altLang="zh-CN" sz="1200" kern="0" dirty="0">
                <a:solidFill>
                  <a:srgbClr val="FFFFFF"/>
                </a:solidFill>
                <a:latin typeface="微软雅黑" panose="020B0503020204020204" pitchFamily="34" charset="-122"/>
                <a:ea typeface="微软雅黑" panose="020B0503020204020204" pitchFamily="34" charset="-122"/>
              </a:rPr>
              <a:t>02</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46" name="菱形 45"/>
          <p:cNvSpPr/>
          <p:nvPr/>
        </p:nvSpPr>
        <p:spPr bwMode="auto">
          <a:xfrm>
            <a:off x="7150100" y="2578100"/>
            <a:ext cx="1152525" cy="1152525"/>
          </a:xfrm>
          <a:prstGeom prst="diamond">
            <a:avLst/>
          </a:prstGeom>
          <a:solidFill>
            <a:schemeClr val="tx1">
              <a:lumMod val="75000"/>
              <a:lumOff val="25000"/>
            </a:schemeClr>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a:lstStyle/>
          <a:p>
            <a:pPr defTabSz="914400" eaLnBrk="1" hangingPunct="1">
              <a:defRPr/>
            </a:pPr>
            <a:endParaRPr lang="zh-CN" altLang="en-US" b="1">
              <a:solidFill>
                <a:schemeClr val="tx1"/>
              </a:solidFill>
              <a:latin typeface="Arial" panose="020B0604020202020204" pitchFamily="34" charset="0"/>
              <a:ea typeface="微软雅黑" panose="020B0503020204020204" pitchFamily="34" charset="-122"/>
            </a:endParaRPr>
          </a:p>
        </p:txBody>
      </p:sp>
      <p:sp>
        <p:nvSpPr>
          <p:cNvPr id="47" name="矩形 87"/>
          <p:cNvSpPr>
            <a:spLocks noChangeArrowheads="1"/>
          </p:cNvSpPr>
          <p:nvPr/>
        </p:nvSpPr>
        <p:spPr bwMode="auto">
          <a:xfrm>
            <a:off x="7366000" y="3016250"/>
            <a:ext cx="720725" cy="277813"/>
          </a:xfrm>
          <a:prstGeom prst="rect">
            <a:avLst/>
          </a:prstGeom>
          <a:solidFill>
            <a:schemeClr val="tx1">
              <a:lumMod val="75000"/>
              <a:lumOff val="25000"/>
            </a:schemeClr>
          </a:solidFill>
          <a:ln>
            <a:noFill/>
          </a:ln>
        </p:spPr>
        <p:txBody>
          <a:bodyPr>
            <a:spAutoFit/>
          </a:bodyPr>
          <a:lstStyle/>
          <a:p>
            <a:pPr fontAlgn="ctr">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文本</a:t>
            </a:r>
            <a:r>
              <a:rPr lang="en-US" altLang="zh-CN" sz="1200" kern="0" dirty="0">
                <a:solidFill>
                  <a:srgbClr val="FFFFFF"/>
                </a:solidFill>
                <a:latin typeface="微软雅黑" panose="020B0503020204020204" pitchFamily="34" charset="-122"/>
                <a:ea typeface="微软雅黑" panose="020B0503020204020204" pitchFamily="34" charset="-122"/>
              </a:rPr>
              <a:t>03</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48" name="菱形 47"/>
          <p:cNvSpPr/>
          <p:nvPr/>
        </p:nvSpPr>
        <p:spPr bwMode="auto">
          <a:xfrm>
            <a:off x="8905875" y="2578100"/>
            <a:ext cx="1152525" cy="1152525"/>
          </a:xfrm>
          <a:prstGeom prst="diamond">
            <a:avLst/>
          </a:prstGeom>
          <a:solidFill>
            <a:schemeClr val="tx1">
              <a:lumMod val="75000"/>
              <a:lumOff val="2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a:lstStyle/>
          <a:p>
            <a:pPr defTabSz="914400" eaLnBrk="1" hangingPunct="1">
              <a:defRPr/>
            </a:pPr>
            <a:endParaRPr lang="zh-CN" altLang="en-US" b="1">
              <a:solidFill>
                <a:schemeClr val="tx1"/>
              </a:solidFill>
              <a:latin typeface="Arial" panose="020B0604020202020204" pitchFamily="34" charset="0"/>
              <a:ea typeface="微软雅黑" panose="020B0503020204020204" pitchFamily="34" charset="-122"/>
            </a:endParaRPr>
          </a:p>
        </p:txBody>
      </p:sp>
      <p:sp>
        <p:nvSpPr>
          <p:cNvPr id="49" name="矩形 87"/>
          <p:cNvSpPr>
            <a:spLocks noChangeArrowheads="1"/>
          </p:cNvSpPr>
          <p:nvPr/>
        </p:nvSpPr>
        <p:spPr bwMode="auto">
          <a:xfrm>
            <a:off x="9121775" y="3016250"/>
            <a:ext cx="720725" cy="277813"/>
          </a:xfrm>
          <a:prstGeom prst="rect">
            <a:avLst/>
          </a:prstGeom>
          <a:solidFill>
            <a:schemeClr val="tx1">
              <a:lumMod val="75000"/>
              <a:lumOff val="25000"/>
            </a:schemeClr>
          </a:solidFill>
          <a:ln>
            <a:noFill/>
          </a:ln>
        </p:spPr>
        <p:txBody>
          <a:bodyPr>
            <a:spAutoFit/>
          </a:bodyPr>
          <a:lstStyle/>
          <a:p>
            <a:pPr fontAlgn="ctr">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文本</a:t>
            </a:r>
            <a:r>
              <a:rPr lang="en-US" altLang="zh-CN" sz="1200" kern="0" dirty="0">
                <a:solidFill>
                  <a:srgbClr val="FFFFFF"/>
                </a:solidFill>
                <a:latin typeface="微软雅黑" panose="020B0503020204020204" pitchFamily="34" charset="-122"/>
                <a:ea typeface="微软雅黑" panose="020B0503020204020204" pitchFamily="34" charset="-122"/>
              </a:rPr>
              <a:t>04</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bwMode="auto">
          <a:xfrm>
            <a:off x="6546850" y="3154363"/>
            <a:ext cx="60325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bwMode="auto">
          <a:xfrm>
            <a:off x="8302625" y="3154363"/>
            <a:ext cx="60325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667125" y="2070100"/>
            <a:ext cx="3313113" cy="295275"/>
          </a:xfrm>
          <a:prstGeom prst="rect">
            <a:avLst/>
          </a:prstGeom>
          <a:noFill/>
        </p:spPr>
        <p:txBody>
          <a:bodyPr>
            <a:spAutoFit/>
          </a:bodyPr>
          <a:lstStyle/>
          <a:p>
            <a:pPr>
              <a:lnSpc>
                <a:spcPct val="120000"/>
              </a:lnSpc>
              <a:buClr>
                <a:schemeClr val="accent2"/>
              </a:buCl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单击添加段落文字单击添加段落文字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14"/>
          <p:cNvSpPr txBox="1"/>
          <p:nvPr/>
        </p:nvSpPr>
        <p:spPr>
          <a:xfrm>
            <a:off x="3997325" y="3937000"/>
            <a:ext cx="6365875" cy="854075"/>
          </a:xfrm>
          <a:prstGeom prst="rect">
            <a:avLst/>
          </a:prstGeom>
          <a:noFill/>
        </p:spPr>
        <p:txBody>
          <a:bodyPr>
            <a:spAutoFit/>
          </a:bodyPr>
          <a:lstStyle/>
          <a:p>
            <a:pPr>
              <a:lnSpc>
                <a:spcPct val="15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添加你的文字添加你的文字添加你的文字添加你的文字添加你的文字添加你的文字</a:t>
            </a:r>
          </a:p>
          <a:p>
            <a:pPr>
              <a:lnSpc>
                <a:spcPct val="15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添加你的文字添加你的文字添加你的文字添加你的文字添加你的文字添加你的文字</a:t>
            </a:r>
          </a:p>
          <a:p>
            <a:pPr>
              <a:lnSpc>
                <a:spcPct val="15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添加你的文字添加你的文字添加你的文字添加你的文字添加你的文字添加你的文字</a:t>
            </a:r>
          </a:p>
        </p:txBody>
      </p:sp>
      <p:sp>
        <p:nvSpPr>
          <p:cNvPr id="54" name="燕尾形 68"/>
          <p:cNvSpPr/>
          <p:nvPr/>
        </p:nvSpPr>
        <p:spPr bwMode="auto">
          <a:xfrm>
            <a:off x="3730625" y="4049713"/>
            <a:ext cx="225425" cy="203200"/>
          </a:xfrm>
          <a:prstGeom prst="chevron">
            <a:avLst/>
          </a:prstGeom>
          <a:solidFill>
            <a:schemeClr val="tx1">
              <a:lumMod val="75000"/>
              <a:lumOff val="25000"/>
            </a:schemeClr>
          </a:solidFill>
          <a:ln>
            <a:solidFill>
              <a:schemeClr val="tx1">
                <a:lumMod val="75000"/>
                <a:lumOff val="2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defTabSz="914400" eaLnBrk="1" hangingPunct="1">
              <a:defRPr/>
            </a:pPr>
            <a:endParaRPr lang="zh-CN" altLang="en-US" b="1">
              <a:solidFill>
                <a:schemeClr val="tx1"/>
              </a:solidFill>
              <a:latin typeface="Arial" panose="020B0604020202020204" pitchFamily="34" charset="0"/>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21" presetClass="entr" presetSubtype="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heel(1)">
                                      <p:cBhvr>
                                        <p:cTn id="22" dur="250"/>
                                        <p:tgtEl>
                                          <p:spTgt spid="43"/>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0-#ppt_w/2"/>
                                          </p:val>
                                        </p:tav>
                                        <p:tav tm="100000">
                                          <p:val>
                                            <p:strVal val="#ppt_x"/>
                                          </p:val>
                                        </p:tav>
                                      </p:tavLst>
                                    </p:anim>
                                    <p:anim calcmode="lin" valueType="num">
                                      <p:cBhvr additive="base">
                                        <p:cTn id="27" dur="500" fill="hold"/>
                                        <p:tgtEl>
                                          <p:spTgt spid="5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1" presetClass="entr" presetSubtype="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heel(1)">
                                      <p:cBhvr>
                                        <p:cTn id="36" dur="250"/>
                                        <p:tgtEl>
                                          <p:spTgt spid="45"/>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anim calcmode="lin" valueType="num">
                                      <p:cBhvr>
                                        <p:cTn id="41" dur="1000" fill="hold"/>
                                        <p:tgtEl>
                                          <p:spTgt spid="46"/>
                                        </p:tgtEl>
                                        <p:attrNameLst>
                                          <p:attrName>ppt_x</p:attrName>
                                        </p:attrNameLst>
                                      </p:cBhvr>
                                      <p:tavLst>
                                        <p:tav tm="0">
                                          <p:val>
                                            <p:strVal val="#ppt_x"/>
                                          </p:val>
                                        </p:tav>
                                        <p:tav tm="100000">
                                          <p:val>
                                            <p:strVal val="#ppt_x"/>
                                          </p:val>
                                        </p:tav>
                                      </p:tavLst>
                                    </p:anim>
                                    <p:anim calcmode="lin" valueType="num">
                                      <p:cBhvr>
                                        <p:cTn id="42" dur="1000" fill="hold"/>
                                        <p:tgtEl>
                                          <p:spTgt spid="46"/>
                                        </p:tgtEl>
                                        <p:attrNameLst>
                                          <p:attrName>ppt_y</p:attrName>
                                        </p:attrNameLst>
                                      </p:cBhvr>
                                      <p:tavLst>
                                        <p:tav tm="0">
                                          <p:val>
                                            <p:strVal val="#ppt_y+.1"/>
                                          </p:val>
                                        </p:tav>
                                        <p:tav tm="100000">
                                          <p:val>
                                            <p:strVal val="#ppt_y"/>
                                          </p:val>
                                        </p:tav>
                                      </p:tavLst>
                                    </p:anim>
                                  </p:childTnLst>
                                </p:cTn>
                              </p:par>
                              <p:par>
                                <p:cTn id="43" presetID="21" presetClass="entr" presetSubtype="1"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heel(1)">
                                      <p:cBhvr>
                                        <p:cTn id="45" dur="250"/>
                                        <p:tgtEl>
                                          <p:spTgt spid="47"/>
                                        </p:tgtEl>
                                      </p:cBhvr>
                                    </p:animEffect>
                                  </p:childTnLst>
                                </p:cTn>
                              </p:par>
                            </p:childTnLst>
                          </p:cTn>
                        </p:par>
                        <p:par>
                          <p:cTn id="46" fill="hold">
                            <p:stCondLst>
                              <p:cond delay="4500"/>
                            </p:stCondLst>
                            <p:childTnLst>
                              <p:par>
                                <p:cTn id="47" presetID="2" presetClass="entr" presetSubtype="8"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0-#ppt_w/2"/>
                                          </p:val>
                                        </p:tav>
                                        <p:tav tm="100000">
                                          <p:val>
                                            <p:strVal val="#ppt_x"/>
                                          </p:val>
                                        </p:tav>
                                      </p:tavLst>
                                    </p:anim>
                                    <p:anim calcmode="lin" valueType="num">
                                      <p:cBhvr additive="base">
                                        <p:cTn id="50" dur="500" fill="hold"/>
                                        <p:tgtEl>
                                          <p:spTgt spid="51"/>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1000"/>
                                        <p:tgtEl>
                                          <p:spTgt spid="48"/>
                                        </p:tgtEl>
                                      </p:cBhvr>
                                    </p:animEffect>
                                    <p:anim calcmode="lin" valueType="num">
                                      <p:cBhvr>
                                        <p:cTn id="55" dur="1000" fill="hold"/>
                                        <p:tgtEl>
                                          <p:spTgt spid="48"/>
                                        </p:tgtEl>
                                        <p:attrNameLst>
                                          <p:attrName>ppt_x</p:attrName>
                                        </p:attrNameLst>
                                      </p:cBhvr>
                                      <p:tavLst>
                                        <p:tav tm="0">
                                          <p:val>
                                            <p:strVal val="#ppt_x"/>
                                          </p:val>
                                        </p:tav>
                                        <p:tav tm="100000">
                                          <p:val>
                                            <p:strVal val="#ppt_x"/>
                                          </p:val>
                                        </p:tav>
                                      </p:tavLst>
                                    </p:anim>
                                    <p:anim calcmode="lin" valueType="num">
                                      <p:cBhvr>
                                        <p:cTn id="56" dur="1000" fill="hold"/>
                                        <p:tgtEl>
                                          <p:spTgt spid="48"/>
                                        </p:tgtEl>
                                        <p:attrNameLst>
                                          <p:attrName>ppt_y</p:attrName>
                                        </p:attrNameLst>
                                      </p:cBhvr>
                                      <p:tavLst>
                                        <p:tav tm="0">
                                          <p:val>
                                            <p:strVal val="#ppt_y+.1"/>
                                          </p:val>
                                        </p:tav>
                                        <p:tav tm="100000">
                                          <p:val>
                                            <p:strVal val="#ppt_y"/>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heel(1)">
                                      <p:cBhvr>
                                        <p:cTn id="59" dur="250"/>
                                        <p:tgtEl>
                                          <p:spTgt spid="49"/>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0-#ppt_w/2"/>
                                          </p:val>
                                        </p:tav>
                                        <p:tav tm="100000">
                                          <p:val>
                                            <p:strVal val="#ppt_x"/>
                                          </p:val>
                                        </p:tav>
                                      </p:tavLst>
                                    </p:anim>
                                    <p:anim calcmode="lin" valueType="num">
                                      <p:cBhvr additive="base">
                                        <p:cTn id="64" dur="500" fill="hold"/>
                                        <p:tgtEl>
                                          <p:spTgt spid="54"/>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2" grpId="0"/>
      <p:bldP spid="53" grpId="0"/>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组合 13"/>
          <p:cNvGrpSpPr/>
          <p:nvPr/>
        </p:nvGrpSpPr>
        <p:grpSpPr bwMode="auto">
          <a:xfrm>
            <a:off x="2144713" y="0"/>
            <a:ext cx="80962" cy="6858000"/>
            <a:chOff x="2144315" y="0"/>
            <a:chExt cx="81439" cy="6858000"/>
          </a:xfrm>
        </p:grpSpPr>
        <p:sp>
          <p:nvSpPr>
            <p:cNvPr id="9" name="椭圆 8"/>
            <p:cNvSpPr/>
            <p:nvPr/>
          </p:nvSpPr>
          <p:spPr bwMode="auto">
            <a:xfrm>
              <a:off x="2144315" y="1419225"/>
              <a:ext cx="81439"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11" name="直接连接符 10"/>
            <p:cNvCxnSpPr/>
            <p:nvPr/>
          </p:nvCxnSpPr>
          <p:spPr bwMode="auto">
            <a:xfrm>
              <a:off x="2184236"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13" name="直接连接符 12"/>
            <p:cNvCxnSpPr/>
            <p:nvPr/>
          </p:nvCxnSpPr>
          <p:spPr bwMode="auto">
            <a:xfrm>
              <a:off x="2184236"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18" name="椭圆 17"/>
            <p:cNvSpPr/>
            <p:nvPr/>
          </p:nvSpPr>
          <p:spPr bwMode="auto">
            <a:xfrm>
              <a:off x="2144315" y="2919413"/>
              <a:ext cx="81439"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20" name="文本框 6"/>
          <p:cNvSpPr txBox="1">
            <a:spLocks noChangeArrowheads="1"/>
          </p:cNvSpPr>
          <p:nvPr/>
        </p:nvSpPr>
        <p:spPr bwMode="auto">
          <a:xfrm>
            <a:off x="1865313" y="153828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目录</a:t>
            </a:r>
          </a:p>
        </p:txBody>
      </p:sp>
      <p:pic>
        <p:nvPicPr>
          <p:cNvPr id="95236" name="图片 20"/>
          <p:cNvPicPr>
            <a:picLocks noChangeAspect="1"/>
          </p:cNvPicPr>
          <p:nvPr/>
        </p:nvPicPr>
        <p:blipFill>
          <a:blip r:embed="rId3">
            <a:extLst>
              <a:ext uri="{28A0092B-C50C-407E-A947-70E740481C1C}">
                <a14:useLocalDpi xmlns:a14="http://schemas.microsoft.com/office/drawing/2010/main" val="0"/>
              </a:ext>
            </a:extLst>
          </a:blip>
          <a:srcRect l="25368" b="7591"/>
          <a:stretch>
            <a:fillRect/>
          </a:stretch>
        </p:blipFill>
        <p:spPr bwMode="auto">
          <a:xfrm>
            <a:off x="0" y="709613"/>
            <a:ext cx="4965700" cy="614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bwMode="auto">
          <a:xfrm>
            <a:off x="2871788" y="1819275"/>
            <a:ext cx="4811712" cy="398463"/>
            <a:chOff x="1629" y="2412"/>
            <a:chExt cx="7576" cy="626"/>
          </a:xfrm>
        </p:grpSpPr>
        <p:sp>
          <p:nvSpPr>
            <p:cNvPr id="95254" name="文本框 20"/>
            <p:cNvSpPr txBox="1">
              <a:spLocks noChangeArrowheads="1"/>
            </p:cNvSpPr>
            <p:nvPr/>
          </p:nvSpPr>
          <p:spPr bwMode="auto">
            <a:xfrm>
              <a:off x="1629" y="2412"/>
              <a:ext cx="158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幼圆" panose="02010509060101010101" pitchFamily="49" charset="-122"/>
                  <a:ea typeface="幼圆" panose="02010509060101010101" pitchFamily="49" charset="-122"/>
                </a:rPr>
                <a:t>输入标题</a:t>
              </a:r>
              <a:endParaRPr lang="en-US" altLang="zh-CN" sz="1600">
                <a:latin typeface="幼圆" panose="02010509060101010101" pitchFamily="49" charset="-122"/>
                <a:ea typeface="幼圆" panose="02010509060101010101" pitchFamily="49" charset="-122"/>
              </a:endParaRPr>
            </a:p>
          </p:txBody>
        </p:sp>
        <p:sp>
          <p:nvSpPr>
            <p:cNvPr id="24" name="文本框 23"/>
            <p:cNvSpPr txBox="1"/>
            <p:nvPr/>
          </p:nvSpPr>
          <p:spPr>
            <a:xfrm>
              <a:off x="4001" y="2447"/>
              <a:ext cx="5204" cy="591"/>
            </a:xfrm>
            <a:prstGeom prst="rect">
              <a:avLst/>
            </a:prstGeom>
            <a:noFill/>
            <a:ln>
              <a:noFill/>
            </a:ln>
          </p:spPr>
          <p:txBody>
            <a:bodyPr>
              <a:spAutoFit/>
            </a:bodyPr>
            <a:lstStyle/>
            <a:p>
              <a:pPr>
                <a:defRPr/>
              </a:pPr>
              <a:r>
                <a:rPr lang="zh-CN" altLang="en-US" sz="920" noProof="1">
                  <a:solidFill>
                    <a:schemeClr val="tx1">
                      <a:lumMod val="75000"/>
                      <a:lumOff val="25000"/>
                    </a:schemeClr>
                  </a:solidFill>
                  <a:latin typeface="Arial" panose="020B0604020202020204" pitchFamily="34" charset="0"/>
                </a:rPr>
                <a:t>根据分类输入内容根据分类输入内容根据分类输入内容根据分类输入内容</a:t>
              </a:r>
              <a:endParaRPr lang="en-US" altLang="zh-CN" sz="920" noProof="1">
                <a:solidFill>
                  <a:schemeClr val="tx1">
                    <a:lumMod val="75000"/>
                    <a:lumOff val="25000"/>
                  </a:schemeClr>
                </a:solidFill>
                <a:latin typeface="Arial" panose="020B0604020202020204" pitchFamily="34" charset="0"/>
              </a:endParaRPr>
            </a:p>
          </p:txBody>
        </p:sp>
        <p:sp>
          <p:nvSpPr>
            <p:cNvPr id="25" name="椭圆 24"/>
            <p:cNvSpPr/>
            <p:nvPr/>
          </p:nvSpPr>
          <p:spPr>
            <a:xfrm>
              <a:off x="3346" y="2494"/>
              <a:ext cx="485" cy="4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95257" name="文本框 23"/>
            <p:cNvSpPr txBox="1">
              <a:spLocks noChangeArrowheads="1"/>
            </p:cNvSpPr>
            <p:nvPr/>
          </p:nvSpPr>
          <p:spPr bwMode="auto">
            <a:xfrm>
              <a:off x="3349" y="2433"/>
              <a:ext cx="41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rPr>
                <a:t>1</a:t>
              </a:r>
            </a:p>
          </p:txBody>
        </p:sp>
      </p:grpSp>
      <p:grpSp>
        <p:nvGrpSpPr>
          <p:cNvPr id="27" name="组合 26"/>
          <p:cNvGrpSpPr/>
          <p:nvPr/>
        </p:nvGrpSpPr>
        <p:grpSpPr bwMode="auto">
          <a:xfrm>
            <a:off x="2879725" y="2609850"/>
            <a:ext cx="4805363" cy="420688"/>
            <a:chOff x="1641" y="2424"/>
            <a:chExt cx="7565" cy="665"/>
          </a:xfrm>
        </p:grpSpPr>
        <p:sp>
          <p:nvSpPr>
            <p:cNvPr id="95250" name="文本框 26"/>
            <p:cNvSpPr txBox="1">
              <a:spLocks noChangeArrowheads="1"/>
            </p:cNvSpPr>
            <p:nvPr/>
          </p:nvSpPr>
          <p:spPr bwMode="auto">
            <a:xfrm>
              <a:off x="1641" y="2424"/>
              <a:ext cx="2011"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幼圆" panose="02010509060101010101" pitchFamily="49" charset="-122"/>
                  <a:ea typeface="幼圆" panose="02010509060101010101" pitchFamily="49" charset="-122"/>
                </a:rPr>
                <a:t>输入标题</a:t>
              </a:r>
              <a:endParaRPr lang="en-US" altLang="zh-CN" sz="1600">
                <a:latin typeface="幼圆" panose="02010509060101010101" pitchFamily="49" charset="-122"/>
                <a:ea typeface="幼圆" panose="02010509060101010101" pitchFamily="49" charset="-122"/>
              </a:endParaRPr>
            </a:p>
          </p:txBody>
        </p:sp>
        <p:sp>
          <p:nvSpPr>
            <p:cNvPr id="29" name="文本框 28"/>
            <p:cNvSpPr txBox="1"/>
            <p:nvPr/>
          </p:nvSpPr>
          <p:spPr>
            <a:xfrm>
              <a:off x="4003" y="2497"/>
              <a:ext cx="5203" cy="592"/>
            </a:xfrm>
            <a:prstGeom prst="rect">
              <a:avLst/>
            </a:prstGeom>
            <a:noFill/>
            <a:ln>
              <a:noFill/>
            </a:ln>
          </p:spPr>
          <p:txBody>
            <a:bodyPr>
              <a:spAutoFit/>
            </a:bodyPr>
            <a:lstStyle/>
            <a:p>
              <a:pPr>
                <a:defRPr/>
              </a:pPr>
              <a:r>
                <a:rPr lang="zh-CN" altLang="en-US" sz="920" noProof="1">
                  <a:solidFill>
                    <a:schemeClr val="tx1">
                      <a:lumMod val="75000"/>
                      <a:lumOff val="25000"/>
                    </a:schemeClr>
                  </a:solidFill>
                  <a:latin typeface="Arial" panose="020B0604020202020204" pitchFamily="34" charset="0"/>
                </a:rPr>
                <a:t>根据分类输入内容根据分类输入内容根据分类输入内容根据分类输入内容</a:t>
              </a:r>
              <a:endParaRPr lang="en-US" altLang="zh-CN" sz="920" noProof="1">
                <a:solidFill>
                  <a:schemeClr val="tx1">
                    <a:lumMod val="75000"/>
                    <a:lumOff val="25000"/>
                  </a:schemeClr>
                </a:solidFill>
                <a:latin typeface="Arial" panose="020B0604020202020204" pitchFamily="34" charset="0"/>
              </a:endParaRPr>
            </a:p>
          </p:txBody>
        </p:sp>
        <p:sp>
          <p:nvSpPr>
            <p:cNvPr id="30" name="椭圆 29"/>
            <p:cNvSpPr/>
            <p:nvPr/>
          </p:nvSpPr>
          <p:spPr>
            <a:xfrm>
              <a:off x="3345" y="2497"/>
              <a:ext cx="485" cy="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95253" name="文本框 29"/>
            <p:cNvSpPr txBox="1">
              <a:spLocks noChangeArrowheads="1"/>
            </p:cNvSpPr>
            <p:nvPr/>
          </p:nvSpPr>
          <p:spPr bwMode="auto">
            <a:xfrm>
              <a:off x="3349" y="2433"/>
              <a:ext cx="41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rPr>
                <a:t>2</a:t>
              </a:r>
            </a:p>
          </p:txBody>
        </p:sp>
      </p:grpSp>
      <p:grpSp>
        <p:nvGrpSpPr>
          <p:cNvPr id="32" name="组合 31"/>
          <p:cNvGrpSpPr/>
          <p:nvPr/>
        </p:nvGrpSpPr>
        <p:grpSpPr bwMode="auto">
          <a:xfrm>
            <a:off x="2879725" y="3376613"/>
            <a:ext cx="4805363" cy="420687"/>
            <a:chOff x="1641" y="2424"/>
            <a:chExt cx="7565" cy="662"/>
          </a:xfrm>
        </p:grpSpPr>
        <p:sp>
          <p:nvSpPr>
            <p:cNvPr id="95246" name="文本框 31"/>
            <p:cNvSpPr txBox="1">
              <a:spLocks noChangeArrowheads="1"/>
            </p:cNvSpPr>
            <p:nvPr/>
          </p:nvSpPr>
          <p:spPr bwMode="auto">
            <a:xfrm>
              <a:off x="1641" y="2424"/>
              <a:ext cx="1787"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幼圆" panose="02010509060101010101" pitchFamily="49" charset="-122"/>
                  <a:ea typeface="幼圆" panose="02010509060101010101" pitchFamily="49" charset="-122"/>
                </a:rPr>
                <a:t>输入标题</a:t>
              </a:r>
              <a:endParaRPr lang="en-US" altLang="zh-CN" sz="1600">
                <a:latin typeface="幼圆" panose="02010509060101010101" pitchFamily="49" charset="-122"/>
                <a:ea typeface="幼圆" panose="02010509060101010101" pitchFamily="49" charset="-122"/>
              </a:endParaRPr>
            </a:p>
          </p:txBody>
        </p:sp>
        <p:sp>
          <p:nvSpPr>
            <p:cNvPr id="34" name="文本框 33"/>
            <p:cNvSpPr txBox="1"/>
            <p:nvPr/>
          </p:nvSpPr>
          <p:spPr>
            <a:xfrm>
              <a:off x="4003" y="2494"/>
              <a:ext cx="5203" cy="592"/>
            </a:xfrm>
            <a:prstGeom prst="rect">
              <a:avLst/>
            </a:prstGeom>
            <a:noFill/>
            <a:ln>
              <a:noFill/>
            </a:ln>
          </p:spPr>
          <p:txBody>
            <a:bodyPr>
              <a:spAutoFit/>
            </a:bodyPr>
            <a:lstStyle/>
            <a:p>
              <a:pPr>
                <a:defRPr/>
              </a:pPr>
              <a:r>
                <a:rPr lang="zh-CN" altLang="en-US" sz="920" noProof="1">
                  <a:solidFill>
                    <a:schemeClr val="tx1">
                      <a:lumMod val="75000"/>
                      <a:lumOff val="25000"/>
                    </a:schemeClr>
                  </a:solidFill>
                  <a:latin typeface="Arial" panose="020B0604020202020204" pitchFamily="34" charset="0"/>
                </a:rPr>
                <a:t>根据分类输入内容根据分类输入内容根据分类输入内容根据分类输入内容</a:t>
              </a:r>
              <a:endParaRPr lang="en-US" altLang="zh-CN" sz="920" noProof="1">
                <a:solidFill>
                  <a:schemeClr val="tx1">
                    <a:lumMod val="75000"/>
                    <a:lumOff val="25000"/>
                  </a:schemeClr>
                </a:solidFill>
                <a:latin typeface="Arial" panose="020B0604020202020204" pitchFamily="34" charset="0"/>
              </a:endParaRPr>
            </a:p>
          </p:txBody>
        </p:sp>
        <p:sp>
          <p:nvSpPr>
            <p:cNvPr id="35" name="椭圆 34"/>
            <p:cNvSpPr/>
            <p:nvPr/>
          </p:nvSpPr>
          <p:spPr>
            <a:xfrm>
              <a:off x="3345" y="2494"/>
              <a:ext cx="485" cy="48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95249" name="文本框 34"/>
            <p:cNvSpPr txBox="1">
              <a:spLocks noChangeArrowheads="1"/>
            </p:cNvSpPr>
            <p:nvPr/>
          </p:nvSpPr>
          <p:spPr bwMode="auto">
            <a:xfrm>
              <a:off x="3349" y="2433"/>
              <a:ext cx="41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rPr>
                <a:t>3</a:t>
              </a:r>
            </a:p>
          </p:txBody>
        </p:sp>
      </p:grpSp>
      <p:grpSp>
        <p:nvGrpSpPr>
          <p:cNvPr id="37" name="组合 36"/>
          <p:cNvGrpSpPr/>
          <p:nvPr/>
        </p:nvGrpSpPr>
        <p:grpSpPr bwMode="auto">
          <a:xfrm>
            <a:off x="2900363" y="4154488"/>
            <a:ext cx="4783137" cy="419100"/>
            <a:chOff x="1674" y="2425"/>
            <a:chExt cx="7532" cy="661"/>
          </a:xfrm>
        </p:grpSpPr>
        <p:sp>
          <p:nvSpPr>
            <p:cNvPr id="95242" name="文本框 36"/>
            <p:cNvSpPr txBox="1">
              <a:spLocks noChangeArrowheads="1"/>
            </p:cNvSpPr>
            <p:nvPr/>
          </p:nvSpPr>
          <p:spPr bwMode="auto">
            <a:xfrm>
              <a:off x="1674" y="2425"/>
              <a:ext cx="215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幼圆" panose="02010509060101010101" pitchFamily="49" charset="-122"/>
                  <a:ea typeface="幼圆" panose="02010509060101010101" pitchFamily="49" charset="-122"/>
                </a:rPr>
                <a:t>输入标题</a:t>
              </a:r>
              <a:endParaRPr lang="en-US" altLang="zh-CN" sz="1600">
                <a:latin typeface="幼圆" panose="02010509060101010101" pitchFamily="49" charset="-122"/>
                <a:ea typeface="幼圆" panose="02010509060101010101" pitchFamily="49" charset="-122"/>
              </a:endParaRPr>
            </a:p>
          </p:txBody>
        </p:sp>
        <p:sp>
          <p:nvSpPr>
            <p:cNvPr id="39" name="文本框 38"/>
            <p:cNvSpPr txBox="1"/>
            <p:nvPr/>
          </p:nvSpPr>
          <p:spPr>
            <a:xfrm>
              <a:off x="4001" y="2495"/>
              <a:ext cx="5205" cy="591"/>
            </a:xfrm>
            <a:prstGeom prst="rect">
              <a:avLst/>
            </a:prstGeom>
            <a:noFill/>
            <a:ln>
              <a:noFill/>
            </a:ln>
          </p:spPr>
          <p:txBody>
            <a:bodyPr>
              <a:spAutoFit/>
            </a:bodyPr>
            <a:lstStyle/>
            <a:p>
              <a:pPr>
                <a:defRPr/>
              </a:pPr>
              <a:r>
                <a:rPr lang="zh-CN" altLang="en-US" sz="920" noProof="1">
                  <a:solidFill>
                    <a:schemeClr val="tx1">
                      <a:lumMod val="75000"/>
                      <a:lumOff val="25000"/>
                    </a:schemeClr>
                  </a:solidFill>
                  <a:latin typeface="Arial" panose="020B0604020202020204" pitchFamily="34" charset="0"/>
                </a:rPr>
                <a:t>根据分类输入内容根据分类输入内容根据分类输入内容根据分类输入内容</a:t>
              </a:r>
              <a:endParaRPr lang="en-US" altLang="zh-CN" sz="920" noProof="1">
                <a:solidFill>
                  <a:schemeClr val="tx1">
                    <a:lumMod val="75000"/>
                    <a:lumOff val="25000"/>
                  </a:schemeClr>
                </a:solidFill>
                <a:latin typeface="Arial" panose="020B0604020202020204" pitchFamily="34" charset="0"/>
              </a:endParaRPr>
            </a:p>
          </p:txBody>
        </p:sp>
        <p:sp>
          <p:nvSpPr>
            <p:cNvPr id="40" name="椭圆 39"/>
            <p:cNvSpPr/>
            <p:nvPr/>
          </p:nvSpPr>
          <p:spPr>
            <a:xfrm>
              <a:off x="3344" y="2495"/>
              <a:ext cx="485" cy="4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95245" name="文本框 39"/>
            <p:cNvSpPr txBox="1">
              <a:spLocks noChangeArrowheads="1"/>
            </p:cNvSpPr>
            <p:nvPr/>
          </p:nvSpPr>
          <p:spPr bwMode="auto">
            <a:xfrm>
              <a:off x="3349" y="2433"/>
              <a:ext cx="41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rPr>
                <a:t>4</a:t>
              </a:r>
            </a:p>
          </p:txBody>
        </p:sp>
      </p:grpSp>
      <p:pic>
        <p:nvPicPr>
          <p:cNvPr id="95241" name="图片 9318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1450" y="1833563"/>
            <a:ext cx="3935413"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0-#ppt_w/2"/>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ppt_x</p:attrName>
                                        </p:attrNameLst>
                                      </p:cBhvr>
                                      <p:tavLst>
                                        <p:tav tm="0">
                                          <p:val>
                                            <p:strVal val="1+#ppt_w/2"/>
                                          </p:val>
                                        </p:tav>
                                        <p:tav tm="100000">
                                          <p:val>
                                            <p:strVal val="#ppt_x"/>
                                          </p:val>
                                        </p:tav>
                                      </p:tavLst>
                                    </p:anim>
                                    <p:anim calcmode="lin" valueType="num">
                                      <p:cBhvr>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ppt_x</p:attrName>
                                        </p:attrNameLst>
                                      </p:cBhvr>
                                      <p:tavLst>
                                        <p:tav tm="0">
                                          <p:val>
                                            <p:strVal val="0-#ppt_w/2"/>
                                          </p:val>
                                        </p:tav>
                                        <p:tav tm="100000">
                                          <p:val>
                                            <p:strVal val="#ppt_x"/>
                                          </p:val>
                                        </p:tav>
                                      </p:tavLst>
                                    </p:anim>
                                    <p:anim calcmode="lin" valueType="num">
                                      <p:cBhvr>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ppt_x</p:attrName>
                                        </p:attrNameLst>
                                      </p:cBhvr>
                                      <p:tavLst>
                                        <p:tav tm="0">
                                          <p:val>
                                            <p:strVal val="1+#ppt_w/2"/>
                                          </p:val>
                                        </p:tav>
                                        <p:tav tm="100000">
                                          <p:val>
                                            <p:strVal val="#ppt_x"/>
                                          </p:val>
                                        </p:tav>
                                      </p:tavLst>
                                    </p:anim>
                                    <p:anim calcmode="lin" valueType="num">
                                      <p:cBhvr>
                                        <p:cTn id="20"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8" name="组合 8"/>
          <p:cNvGrpSpPr/>
          <p:nvPr/>
        </p:nvGrpSpPr>
        <p:grpSpPr bwMode="auto">
          <a:xfrm>
            <a:off x="0" y="0"/>
            <a:ext cx="4965700" cy="6858000"/>
            <a:chOff x="0" y="0"/>
            <a:chExt cx="4965700" cy="6858000"/>
          </a:xfrm>
        </p:grpSpPr>
        <p:pic>
          <p:nvPicPr>
            <p:cNvPr id="116769" name="图片 7"/>
            <p:cNvPicPr>
              <a:picLocks noChangeAspect="1"/>
            </p:cNvPicPr>
            <p:nvPr/>
          </p:nvPicPr>
          <p:blipFill>
            <a:blip r:embed="rId2">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6770"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grpSp>
        <p:nvGrpSpPr>
          <p:cNvPr id="24" name="Group 66"/>
          <p:cNvGrpSpPr/>
          <p:nvPr/>
        </p:nvGrpSpPr>
        <p:grpSpPr bwMode="auto">
          <a:xfrm>
            <a:off x="8072438" y="3117850"/>
            <a:ext cx="1947862" cy="404813"/>
            <a:chOff x="5603652" y="1601323"/>
            <a:chExt cx="1947726" cy="405510"/>
          </a:xfrm>
        </p:grpSpPr>
        <p:sp>
          <p:nvSpPr>
            <p:cNvPr id="25" name="Text Placeholder 3"/>
            <p:cNvSpPr txBox="1"/>
            <p:nvPr/>
          </p:nvSpPr>
          <p:spPr>
            <a:xfrm>
              <a:off x="5603652" y="1601323"/>
              <a:ext cx="1231814" cy="184467"/>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fontAlgn="auto">
                <a:spcBef>
                  <a:spcPct val="20000"/>
                </a:spcBef>
                <a:spcAft>
                  <a:spcPts val="0"/>
                </a:spcAft>
                <a:defRPr/>
              </a:pPr>
              <a:r>
                <a:rPr lang="zh-CN" altLang="en-US" sz="1200" dirty="0">
                  <a:solidFill>
                    <a:schemeClr val="tx1">
                      <a:lumMod val="75000"/>
                      <a:lumOff val="25000"/>
                    </a:schemeClr>
                  </a:solidFill>
                </a:rPr>
                <a:t>文字添加你的文字</a:t>
              </a:r>
              <a:endParaRPr lang="en-US" sz="1200" b="1" dirty="0">
                <a:solidFill>
                  <a:schemeClr val="tx1">
                    <a:lumMod val="75000"/>
                    <a:lumOff val="25000"/>
                  </a:schemeClr>
                </a:solidFill>
                <a:latin typeface="+mn-lt"/>
                <a:ea typeface="+mn-ea"/>
              </a:endParaRPr>
            </a:p>
          </p:txBody>
        </p:sp>
        <p:sp>
          <p:nvSpPr>
            <p:cNvPr id="26" name="Text Placeholder 3"/>
            <p:cNvSpPr txBox="1"/>
            <p:nvPr/>
          </p:nvSpPr>
          <p:spPr>
            <a:xfrm>
              <a:off x="5603652" y="1852580"/>
              <a:ext cx="1947726" cy="154253"/>
            </a:xfrm>
            <a:prstGeom prst="rect">
              <a:avLst/>
            </a:prstGeom>
          </p:spPr>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zh-CN" altLang="en-US" sz="1000" dirty="0">
                  <a:solidFill>
                    <a:schemeClr val="tx1">
                      <a:lumMod val="75000"/>
                      <a:lumOff val="25000"/>
                    </a:schemeClr>
                  </a:solidFill>
                </a:rPr>
                <a:t>文字添加你的文字</a:t>
              </a:r>
              <a:endParaRPr lang="en-US" sz="1000" dirty="0">
                <a:solidFill>
                  <a:schemeClr val="tx1">
                    <a:lumMod val="75000"/>
                    <a:lumOff val="25000"/>
                  </a:schemeClr>
                </a:solidFill>
              </a:endParaRPr>
            </a:p>
          </p:txBody>
        </p:sp>
      </p:grpSp>
      <p:grpSp>
        <p:nvGrpSpPr>
          <p:cNvPr id="27" name="Group 72"/>
          <p:cNvGrpSpPr/>
          <p:nvPr/>
        </p:nvGrpSpPr>
        <p:grpSpPr bwMode="auto">
          <a:xfrm>
            <a:off x="3089275" y="4452938"/>
            <a:ext cx="1947863" cy="446087"/>
            <a:chOff x="5603652" y="1625377"/>
            <a:chExt cx="1947726" cy="446113"/>
          </a:xfrm>
        </p:grpSpPr>
        <p:sp>
          <p:nvSpPr>
            <p:cNvPr id="28" name="Text Placeholder 3"/>
            <p:cNvSpPr txBox="1"/>
            <p:nvPr/>
          </p:nvSpPr>
          <p:spPr>
            <a:xfrm>
              <a:off x="6319565" y="1625377"/>
              <a:ext cx="1231813" cy="184161"/>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fontAlgn="auto">
                <a:spcBef>
                  <a:spcPct val="20000"/>
                </a:spcBef>
                <a:spcAft>
                  <a:spcPts val="0"/>
                </a:spcAft>
                <a:defRPr/>
              </a:pPr>
              <a:r>
                <a:rPr lang="zh-CN" altLang="en-US" sz="1200" dirty="0">
                  <a:solidFill>
                    <a:schemeClr val="tx1">
                      <a:lumMod val="75000"/>
                      <a:lumOff val="25000"/>
                    </a:schemeClr>
                  </a:solidFill>
                </a:rPr>
                <a:t>文字添加你的文字</a:t>
              </a:r>
              <a:endParaRPr lang="en-US" sz="1200" b="1" dirty="0">
                <a:solidFill>
                  <a:schemeClr val="tx1">
                    <a:lumMod val="75000"/>
                    <a:lumOff val="25000"/>
                  </a:schemeClr>
                </a:solidFill>
                <a:latin typeface="+mn-lt"/>
                <a:ea typeface="+mn-ea"/>
              </a:endParaRPr>
            </a:p>
          </p:txBody>
        </p:sp>
        <p:sp>
          <p:nvSpPr>
            <p:cNvPr id="29" name="Text Placeholder 3"/>
            <p:cNvSpPr txBox="1"/>
            <p:nvPr/>
          </p:nvSpPr>
          <p:spPr>
            <a:xfrm>
              <a:off x="5603652" y="1917494"/>
              <a:ext cx="1947726" cy="153996"/>
            </a:xfrm>
            <a:prstGeom prst="rect">
              <a:avLst/>
            </a:prstGeom>
          </p:spPr>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400">
                <a:spcBef>
                  <a:spcPct val="20000"/>
                </a:spcBef>
                <a:defRPr/>
              </a:pPr>
              <a:r>
                <a:rPr lang="zh-CN" altLang="en-US" sz="1000" dirty="0">
                  <a:solidFill>
                    <a:schemeClr val="tx1">
                      <a:lumMod val="75000"/>
                      <a:lumOff val="25000"/>
                    </a:schemeClr>
                  </a:solidFill>
                </a:rPr>
                <a:t>文字添加你的文字</a:t>
              </a:r>
              <a:endParaRPr lang="en-US" sz="1000" dirty="0">
                <a:solidFill>
                  <a:schemeClr val="tx1">
                    <a:lumMod val="75000"/>
                    <a:lumOff val="25000"/>
                  </a:schemeClr>
                </a:solidFill>
              </a:endParaRPr>
            </a:p>
          </p:txBody>
        </p:sp>
      </p:grpSp>
      <p:grpSp>
        <p:nvGrpSpPr>
          <p:cNvPr id="30" name="Group 75"/>
          <p:cNvGrpSpPr/>
          <p:nvPr/>
        </p:nvGrpSpPr>
        <p:grpSpPr bwMode="auto">
          <a:xfrm>
            <a:off x="2667000" y="3100388"/>
            <a:ext cx="1947863" cy="411162"/>
            <a:chOff x="5603652" y="1679341"/>
            <a:chExt cx="1947726" cy="410621"/>
          </a:xfrm>
        </p:grpSpPr>
        <p:sp>
          <p:nvSpPr>
            <p:cNvPr id="31" name="Text Placeholder 3"/>
            <p:cNvSpPr txBox="1"/>
            <p:nvPr/>
          </p:nvSpPr>
          <p:spPr>
            <a:xfrm>
              <a:off x="6319565" y="1679341"/>
              <a:ext cx="1231813" cy="183908"/>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fontAlgn="auto">
                <a:spcBef>
                  <a:spcPct val="20000"/>
                </a:spcBef>
                <a:spcAft>
                  <a:spcPts val="0"/>
                </a:spcAft>
                <a:defRPr/>
              </a:pPr>
              <a:r>
                <a:rPr lang="zh-CN" altLang="en-US" sz="1200" dirty="0">
                  <a:solidFill>
                    <a:schemeClr val="tx1">
                      <a:lumMod val="75000"/>
                      <a:lumOff val="25000"/>
                    </a:schemeClr>
                  </a:solidFill>
                </a:rPr>
                <a:t>文字添加你的文字</a:t>
              </a:r>
              <a:endParaRPr lang="en-US" sz="1200" b="1" dirty="0">
                <a:solidFill>
                  <a:schemeClr val="tx1">
                    <a:lumMod val="75000"/>
                    <a:lumOff val="25000"/>
                  </a:schemeClr>
                </a:solidFill>
                <a:latin typeface="+mn-lt"/>
                <a:ea typeface="+mn-ea"/>
              </a:endParaRPr>
            </a:p>
          </p:txBody>
        </p:sp>
        <p:sp>
          <p:nvSpPr>
            <p:cNvPr id="32" name="Text Placeholder 3"/>
            <p:cNvSpPr txBox="1"/>
            <p:nvPr/>
          </p:nvSpPr>
          <p:spPr>
            <a:xfrm>
              <a:off x="5603652" y="1936178"/>
              <a:ext cx="1947726" cy="153784"/>
            </a:xfrm>
            <a:prstGeom prst="rect">
              <a:avLst/>
            </a:prstGeom>
          </p:spPr>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400">
                <a:spcBef>
                  <a:spcPct val="20000"/>
                </a:spcBef>
                <a:defRPr/>
              </a:pPr>
              <a:r>
                <a:rPr lang="zh-CN" altLang="en-US" sz="1000" dirty="0">
                  <a:solidFill>
                    <a:schemeClr val="tx1">
                      <a:lumMod val="75000"/>
                      <a:lumOff val="25000"/>
                    </a:schemeClr>
                  </a:solidFill>
                </a:rPr>
                <a:t>文字添加你的文字</a:t>
              </a:r>
              <a:endParaRPr lang="en-US" sz="1000" dirty="0">
                <a:solidFill>
                  <a:schemeClr val="tx1">
                    <a:lumMod val="75000"/>
                    <a:lumOff val="25000"/>
                  </a:schemeClr>
                </a:solidFill>
              </a:endParaRPr>
            </a:p>
          </p:txBody>
        </p:sp>
      </p:grpSp>
      <p:grpSp>
        <p:nvGrpSpPr>
          <p:cNvPr id="33" name="Group 72"/>
          <p:cNvGrpSpPr/>
          <p:nvPr/>
        </p:nvGrpSpPr>
        <p:grpSpPr bwMode="auto">
          <a:xfrm>
            <a:off x="3827463" y="2076450"/>
            <a:ext cx="1947862" cy="401638"/>
            <a:chOff x="5603652" y="1624994"/>
            <a:chExt cx="1947726" cy="400312"/>
          </a:xfrm>
        </p:grpSpPr>
        <p:sp>
          <p:nvSpPr>
            <p:cNvPr id="34" name="Text Placeholder 3"/>
            <p:cNvSpPr txBox="1"/>
            <p:nvPr/>
          </p:nvSpPr>
          <p:spPr>
            <a:xfrm>
              <a:off x="6319564" y="1624994"/>
              <a:ext cx="1231814" cy="185125"/>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fontAlgn="auto">
                <a:spcBef>
                  <a:spcPct val="20000"/>
                </a:spcBef>
                <a:spcAft>
                  <a:spcPts val="0"/>
                </a:spcAft>
                <a:defRPr/>
              </a:pPr>
              <a:r>
                <a:rPr lang="zh-CN" altLang="en-US" sz="1200" dirty="0">
                  <a:solidFill>
                    <a:schemeClr val="tx1">
                      <a:lumMod val="75000"/>
                      <a:lumOff val="25000"/>
                    </a:schemeClr>
                  </a:solidFill>
                </a:rPr>
                <a:t>文字添加你的文字</a:t>
              </a:r>
              <a:endParaRPr lang="en-US" sz="1200" b="1" dirty="0">
                <a:solidFill>
                  <a:schemeClr val="tx1">
                    <a:lumMod val="75000"/>
                    <a:lumOff val="25000"/>
                  </a:schemeClr>
                </a:solidFill>
                <a:latin typeface="+mn-lt"/>
                <a:ea typeface="+mn-ea"/>
              </a:endParaRPr>
            </a:p>
          </p:txBody>
        </p:sp>
        <p:sp>
          <p:nvSpPr>
            <p:cNvPr id="35" name="Text Placeholder 3"/>
            <p:cNvSpPr txBox="1"/>
            <p:nvPr/>
          </p:nvSpPr>
          <p:spPr>
            <a:xfrm>
              <a:off x="5603652" y="1871826"/>
              <a:ext cx="1947726" cy="153480"/>
            </a:xfrm>
            <a:prstGeom prst="rect">
              <a:avLst/>
            </a:prstGeom>
          </p:spPr>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400">
                <a:spcBef>
                  <a:spcPct val="20000"/>
                </a:spcBef>
                <a:defRPr/>
              </a:pPr>
              <a:r>
                <a:rPr lang="zh-CN" altLang="en-US" sz="1000" dirty="0">
                  <a:solidFill>
                    <a:schemeClr val="tx1">
                      <a:lumMod val="75000"/>
                      <a:lumOff val="25000"/>
                    </a:schemeClr>
                  </a:solidFill>
                </a:rPr>
                <a:t>文字添加你的文字</a:t>
              </a:r>
              <a:endParaRPr lang="en-US" sz="1000" dirty="0">
                <a:solidFill>
                  <a:schemeClr val="tx1">
                    <a:lumMod val="75000"/>
                    <a:lumOff val="25000"/>
                  </a:schemeClr>
                </a:solidFill>
              </a:endParaRPr>
            </a:p>
          </p:txBody>
        </p:sp>
      </p:grpSp>
      <p:grpSp>
        <p:nvGrpSpPr>
          <p:cNvPr id="36" name="Group 69"/>
          <p:cNvGrpSpPr/>
          <p:nvPr/>
        </p:nvGrpSpPr>
        <p:grpSpPr bwMode="auto">
          <a:xfrm>
            <a:off x="7688263" y="4413250"/>
            <a:ext cx="1946275" cy="431800"/>
            <a:chOff x="5603652" y="1593765"/>
            <a:chExt cx="1947726" cy="431542"/>
          </a:xfrm>
        </p:grpSpPr>
        <p:sp>
          <p:nvSpPr>
            <p:cNvPr id="37" name="Text Placeholder 3"/>
            <p:cNvSpPr txBox="1"/>
            <p:nvPr/>
          </p:nvSpPr>
          <p:spPr>
            <a:xfrm>
              <a:off x="5603652" y="1593765"/>
              <a:ext cx="1231229" cy="184040"/>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fontAlgn="auto">
                <a:spcBef>
                  <a:spcPct val="20000"/>
                </a:spcBef>
                <a:spcAft>
                  <a:spcPts val="0"/>
                </a:spcAft>
                <a:defRPr/>
              </a:pPr>
              <a:r>
                <a:rPr lang="zh-CN" altLang="en-US" sz="1200" dirty="0">
                  <a:solidFill>
                    <a:schemeClr val="tx1">
                      <a:lumMod val="75000"/>
                      <a:lumOff val="25000"/>
                    </a:schemeClr>
                  </a:solidFill>
                </a:rPr>
                <a:t>文字添加你的文字</a:t>
              </a:r>
              <a:endParaRPr lang="en-US" sz="1200" b="1" dirty="0">
                <a:solidFill>
                  <a:schemeClr val="tx1">
                    <a:lumMod val="75000"/>
                    <a:lumOff val="25000"/>
                  </a:schemeClr>
                </a:solidFill>
                <a:latin typeface="+mn-lt"/>
                <a:ea typeface="+mn-ea"/>
              </a:endParaRPr>
            </a:p>
          </p:txBody>
        </p:sp>
        <p:sp>
          <p:nvSpPr>
            <p:cNvPr id="38" name="Text Placeholder 3"/>
            <p:cNvSpPr txBox="1"/>
            <p:nvPr/>
          </p:nvSpPr>
          <p:spPr>
            <a:xfrm>
              <a:off x="5603652" y="1871412"/>
              <a:ext cx="1947726" cy="153895"/>
            </a:xfrm>
            <a:prstGeom prst="rect">
              <a:avLst/>
            </a:prstGeom>
          </p:spPr>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zh-CN" altLang="en-US" sz="1000" dirty="0">
                  <a:solidFill>
                    <a:schemeClr val="tx1">
                      <a:lumMod val="75000"/>
                      <a:lumOff val="25000"/>
                    </a:schemeClr>
                  </a:solidFill>
                </a:rPr>
                <a:t>文字添加你的文字</a:t>
              </a:r>
              <a:endParaRPr lang="en-US" sz="1000" dirty="0">
                <a:solidFill>
                  <a:schemeClr val="tx1">
                    <a:lumMod val="75000"/>
                    <a:lumOff val="25000"/>
                  </a:schemeClr>
                </a:solidFill>
              </a:endParaRPr>
            </a:p>
          </p:txBody>
        </p:sp>
      </p:grpSp>
      <p:sp>
        <p:nvSpPr>
          <p:cNvPr id="39" name="Freeform 56"/>
          <p:cNvSpPr/>
          <p:nvPr/>
        </p:nvSpPr>
        <p:spPr>
          <a:xfrm>
            <a:off x="5892800" y="2178050"/>
            <a:ext cx="939800" cy="939800"/>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870" tIns="162869" rIns="162870" bIns="162869" spcCol="1270" anchor="ctr"/>
          <a:lstStyle/>
          <a:p>
            <a:pPr algn="ctr" defTabSz="889000">
              <a:lnSpc>
                <a:spcPct val="90000"/>
              </a:lnSpc>
              <a:spcAft>
                <a:spcPct val="35000"/>
              </a:spcAft>
              <a:defRPr/>
            </a:pPr>
            <a:endParaRPr lang="en-US" sz="2000"/>
          </a:p>
        </p:txBody>
      </p:sp>
      <p:sp>
        <p:nvSpPr>
          <p:cNvPr id="40" name="Freeform 57"/>
          <p:cNvSpPr/>
          <p:nvPr/>
        </p:nvSpPr>
        <p:spPr>
          <a:xfrm rot="2160000">
            <a:off x="6802438" y="2900363"/>
            <a:ext cx="250825" cy="315912"/>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chemeClr val="tx1">
              <a:lumMod val="75000"/>
              <a:lumOff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63361" rIns="75111" bIns="63362" spcCol="1270" anchor="ctr"/>
          <a:lstStyle/>
          <a:p>
            <a:pPr algn="ctr" defTabSz="622300">
              <a:lnSpc>
                <a:spcPct val="90000"/>
              </a:lnSpc>
              <a:spcAft>
                <a:spcPct val="35000"/>
              </a:spcAft>
              <a:defRPr/>
            </a:pPr>
            <a:endParaRPr lang="en-US" sz="1400"/>
          </a:p>
        </p:txBody>
      </p:sp>
      <p:sp>
        <p:nvSpPr>
          <p:cNvPr id="55" name="Freeform 58"/>
          <p:cNvSpPr/>
          <p:nvPr/>
        </p:nvSpPr>
        <p:spPr>
          <a:xfrm>
            <a:off x="7034213" y="3008313"/>
            <a:ext cx="939800" cy="938212"/>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870" tIns="162869" rIns="162870" bIns="162869" spcCol="1270" anchor="ctr"/>
          <a:lstStyle/>
          <a:p>
            <a:pPr algn="ctr" defTabSz="889000">
              <a:lnSpc>
                <a:spcPct val="90000"/>
              </a:lnSpc>
              <a:spcAft>
                <a:spcPct val="35000"/>
              </a:spcAft>
              <a:defRPr/>
            </a:pPr>
            <a:endParaRPr lang="en-US" sz="2000"/>
          </a:p>
        </p:txBody>
      </p:sp>
      <p:sp>
        <p:nvSpPr>
          <p:cNvPr id="56" name="Freeform 59"/>
          <p:cNvSpPr/>
          <p:nvPr/>
        </p:nvSpPr>
        <p:spPr>
          <a:xfrm rot="17280000">
            <a:off x="7162800" y="3983038"/>
            <a:ext cx="250825" cy="317500"/>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tx1">
              <a:lumMod val="75000"/>
              <a:lumOff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75111" tIns="63361" rIns="1" bIns="63362" spcCol="1270" anchor="ctr"/>
          <a:lstStyle/>
          <a:p>
            <a:pPr algn="ctr" defTabSz="622300">
              <a:lnSpc>
                <a:spcPct val="90000"/>
              </a:lnSpc>
              <a:spcAft>
                <a:spcPct val="35000"/>
              </a:spcAft>
              <a:defRPr/>
            </a:pPr>
            <a:endParaRPr lang="en-US" sz="1400"/>
          </a:p>
        </p:txBody>
      </p:sp>
      <p:sp>
        <p:nvSpPr>
          <p:cNvPr id="57" name="Freeform 60"/>
          <p:cNvSpPr/>
          <p:nvPr/>
        </p:nvSpPr>
        <p:spPr>
          <a:xfrm>
            <a:off x="6599238" y="4349750"/>
            <a:ext cx="938212" cy="939800"/>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870" tIns="162869" rIns="162870" bIns="162869" spcCol="1270" anchor="ctr"/>
          <a:lstStyle/>
          <a:p>
            <a:pPr algn="ctr" defTabSz="889000">
              <a:lnSpc>
                <a:spcPct val="90000"/>
              </a:lnSpc>
              <a:spcAft>
                <a:spcPct val="35000"/>
              </a:spcAft>
              <a:defRPr/>
            </a:pPr>
            <a:endParaRPr lang="en-US" sz="2000"/>
          </a:p>
        </p:txBody>
      </p:sp>
      <p:sp>
        <p:nvSpPr>
          <p:cNvPr id="58" name="Freeform 61"/>
          <p:cNvSpPr/>
          <p:nvPr/>
        </p:nvSpPr>
        <p:spPr>
          <a:xfrm>
            <a:off x="6245225" y="4660900"/>
            <a:ext cx="249238" cy="317500"/>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tx1">
              <a:lumMod val="75000"/>
              <a:lumOff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75112" tIns="63363" rIns="1" bIns="63362" spcCol="1270" anchor="ctr"/>
          <a:lstStyle/>
          <a:p>
            <a:pPr algn="ctr" defTabSz="622300">
              <a:lnSpc>
                <a:spcPct val="90000"/>
              </a:lnSpc>
              <a:spcAft>
                <a:spcPct val="35000"/>
              </a:spcAft>
              <a:defRPr/>
            </a:pPr>
            <a:endParaRPr lang="en-US" sz="1400"/>
          </a:p>
        </p:txBody>
      </p:sp>
      <p:sp>
        <p:nvSpPr>
          <p:cNvPr id="59" name="Freeform 62"/>
          <p:cNvSpPr/>
          <p:nvPr/>
        </p:nvSpPr>
        <p:spPr>
          <a:xfrm>
            <a:off x="5187950" y="4349750"/>
            <a:ext cx="938213" cy="939800"/>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870" tIns="162869" rIns="162870" bIns="162869" spcCol="1270" anchor="ctr"/>
          <a:lstStyle/>
          <a:p>
            <a:pPr algn="ctr" defTabSz="889000">
              <a:lnSpc>
                <a:spcPct val="90000"/>
              </a:lnSpc>
              <a:spcAft>
                <a:spcPct val="35000"/>
              </a:spcAft>
              <a:defRPr/>
            </a:pPr>
            <a:endParaRPr lang="en-US" sz="2000"/>
          </a:p>
        </p:txBody>
      </p:sp>
      <p:sp>
        <p:nvSpPr>
          <p:cNvPr id="60" name="Freeform 63"/>
          <p:cNvSpPr/>
          <p:nvPr/>
        </p:nvSpPr>
        <p:spPr>
          <a:xfrm rot="4320000">
            <a:off x="5316538" y="3997325"/>
            <a:ext cx="249237" cy="315913"/>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tx1">
              <a:lumMod val="75000"/>
              <a:lumOff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75112" tIns="63362" rIns="0" bIns="63361" spcCol="1270" anchor="ctr"/>
          <a:lstStyle/>
          <a:p>
            <a:pPr algn="ctr" defTabSz="622300">
              <a:lnSpc>
                <a:spcPct val="90000"/>
              </a:lnSpc>
              <a:spcAft>
                <a:spcPct val="35000"/>
              </a:spcAft>
              <a:defRPr/>
            </a:pPr>
            <a:endParaRPr lang="en-US" sz="1400"/>
          </a:p>
        </p:txBody>
      </p:sp>
      <p:sp>
        <p:nvSpPr>
          <p:cNvPr id="61" name="Freeform 64"/>
          <p:cNvSpPr/>
          <p:nvPr/>
        </p:nvSpPr>
        <p:spPr>
          <a:xfrm>
            <a:off x="4751388" y="3008313"/>
            <a:ext cx="938212" cy="938212"/>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870" tIns="162869" rIns="162870" bIns="162869" spcCol="1270" anchor="ctr"/>
          <a:lstStyle/>
          <a:p>
            <a:pPr algn="ctr" defTabSz="889000">
              <a:lnSpc>
                <a:spcPct val="90000"/>
              </a:lnSpc>
              <a:spcAft>
                <a:spcPct val="35000"/>
              </a:spcAft>
              <a:defRPr/>
            </a:pPr>
            <a:endParaRPr lang="en-US" sz="2000" dirty="0"/>
          </a:p>
        </p:txBody>
      </p:sp>
      <p:sp>
        <p:nvSpPr>
          <p:cNvPr id="62" name="Freeform 65"/>
          <p:cNvSpPr/>
          <p:nvPr/>
        </p:nvSpPr>
        <p:spPr>
          <a:xfrm rot="19440000">
            <a:off x="5661025" y="2908300"/>
            <a:ext cx="250825" cy="317500"/>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chemeClr val="tx1">
              <a:lumMod val="75000"/>
              <a:lumOff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 tIns="63362" rIns="75112" bIns="63361" spcCol="1270" anchor="ctr"/>
          <a:lstStyle/>
          <a:p>
            <a:pPr algn="ctr" defTabSz="622300">
              <a:lnSpc>
                <a:spcPct val="90000"/>
              </a:lnSpc>
              <a:spcAft>
                <a:spcPct val="35000"/>
              </a:spcAft>
              <a:defRPr/>
            </a:pPr>
            <a:endParaRPr lang="en-US" sz="1400"/>
          </a:p>
        </p:txBody>
      </p:sp>
      <p:sp>
        <p:nvSpPr>
          <p:cNvPr id="63" name="Freeform 62"/>
          <p:cNvSpPr>
            <a:spLocks noEditPoints="1"/>
          </p:cNvSpPr>
          <p:nvPr/>
        </p:nvSpPr>
        <p:spPr bwMode="auto">
          <a:xfrm>
            <a:off x="6197600" y="2481263"/>
            <a:ext cx="330200" cy="333375"/>
          </a:xfrm>
          <a:custGeom>
            <a:avLst/>
            <a:gdLst>
              <a:gd name="T0" fmla="*/ 58 w 58"/>
              <a:gd name="T1" fmla="*/ 33 h 58"/>
              <a:gd name="T2" fmla="*/ 57 w 58"/>
              <a:gd name="T3" fmla="*/ 34 h 58"/>
              <a:gd name="T4" fmla="*/ 50 w 58"/>
              <a:gd name="T5" fmla="*/ 35 h 58"/>
              <a:gd name="T6" fmla="*/ 49 w 58"/>
              <a:gd name="T7" fmla="*/ 39 h 58"/>
              <a:gd name="T8" fmla="*/ 53 w 58"/>
              <a:gd name="T9" fmla="*/ 44 h 58"/>
              <a:gd name="T10" fmla="*/ 53 w 58"/>
              <a:gd name="T11" fmla="*/ 45 h 58"/>
              <a:gd name="T12" fmla="*/ 53 w 58"/>
              <a:gd name="T13" fmla="*/ 46 h 58"/>
              <a:gd name="T14" fmla="*/ 45 w 58"/>
              <a:gd name="T15" fmla="*/ 53 h 58"/>
              <a:gd name="T16" fmla="*/ 44 w 58"/>
              <a:gd name="T17" fmla="*/ 52 h 58"/>
              <a:gd name="T18" fmla="*/ 39 w 58"/>
              <a:gd name="T19" fmla="*/ 48 h 58"/>
              <a:gd name="T20" fmla="*/ 36 w 58"/>
              <a:gd name="T21" fmla="*/ 50 h 58"/>
              <a:gd name="T22" fmla="*/ 34 w 58"/>
              <a:gd name="T23" fmla="*/ 57 h 58"/>
              <a:gd name="T24" fmla="*/ 33 w 58"/>
              <a:gd name="T25" fmla="*/ 58 h 58"/>
              <a:gd name="T26" fmla="*/ 25 w 58"/>
              <a:gd name="T27" fmla="*/ 58 h 58"/>
              <a:gd name="T28" fmla="*/ 23 w 58"/>
              <a:gd name="T29" fmla="*/ 57 h 58"/>
              <a:gd name="T30" fmla="*/ 22 w 58"/>
              <a:gd name="T31" fmla="*/ 50 h 58"/>
              <a:gd name="T32" fmla="*/ 19 w 58"/>
              <a:gd name="T33" fmla="*/ 48 h 58"/>
              <a:gd name="T34" fmla="*/ 14 w 58"/>
              <a:gd name="T35" fmla="*/ 52 h 58"/>
              <a:gd name="T36" fmla="*/ 13 w 58"/>
              <a:gd name="T37" fmla="*/ 53 h 58"/>
              <a:gd name="T38" fmla="*/ 12 w 58"/>
              <a:gd name="T39" fmla="*/ 52 h 58"/>
              <a:gd name="T40" fmla="*/ 5 w 58"/>
              <a:gd name="T41" fmla="*/ 46 h 58"/>
              <a:gd name="T42" fmla="*/ 5 w 58"/>
              <a:gd name="T43" fmla="*/ 45 h 58"/>
              <a:gd name="T44" fmla="*/ 5 w 58"/>
              <a:gd name="T45" fmla="*/ 44 h 58"/>
              <a:gd name="T46" fmla="*/ 9 w 58"/>
              <a:gd name="T47" fmla="*/ 39 h 58"/>
              <a:gd name="T48" fmla="*/ 8 w 58"/>
              <a:gd name="T49" fmla="*/ 35 h 58"/>
              <a:gd name="T50" fmla="*/ 1 w 58"/>
              <a:gd name="T51" fmla="*/ 34 h 58"/>
              <a:gd name="T52" fmla="*/ 0 w 58"/>
              <a:gd name="T53" fmla="*/ 33 h 58"/>
              <a:gd name="T54" fmla="*/ 0 w 58"/>
              <a:gd name="T55" fmla="*/ 24 h 58"/>
              <a:gd name="T56" fmla="*/ 1 w 58"/>
              <a:gd name="T57" fmla="*/ 23 h 58"/>
              <a:gd name="T58" fmla="*/ 8 w 58"/>
              <a:gd name="T59" fmla="*/ 22 h 58"/>
              <a:gd name="T60" fmla="*/ 9 w 58"/>
              <a:gd name="T61" fmla="*/ 18 h 58"/>
              <a:gd name="T62" fmla="*/ 5 w 58"/>
              <a:gd name="T63" fmla="*/ 13 h 58"/>
              <a:gd name="T64" fmla="*/ 5 w 58"/>
              <a:gd name="T65" fmla="*/ 12 h 58"/>
              <a:gd name="T66" fmla="*/ 5 w 58"/>
              <a:gd name="T67" fmla="*/ 11 h 58"/>
              <a:gd name="T68" fmla="*/ 13 w 58"/>
              <a:gd name="T69" fmla="*/ 5 h 58"/>
              <a:gd name="T70" fmla="*/ 14 w 58"/>
              <a:gd name="T71" fmla="*/ 5 h 58"/>
              <a:gd name="T72" fmla="*/ 19 w 58"/>
              <a:gd name="T73" fmla="*/ 9 h 58"/>
              <a:gd name="T74" fmla="*/ 22 w 58"/>
              <a:gd name="T75" fmla="*/ 8 h 58"/>
              <a:gd name="T76" fmla="*/ 23 w 58"/>
              <a:gd name="T77" fmla="*/ 1 h 58"/>
              <a:gd name="T78" fmla="*/ 25 w 58"/>
              <a:gd name="T79" fmla="*/ 0 h 58"/>
              <a:gd name="T80" fmla="*/ 33 w 58"/>
              <a:gd name="T81" fmla="*/ 0 h 58"/>
              <a:gd name="T82" fmla="*/ 34 w 58"/>
              <a:gd name="T83" fmla="*/ 1 h 58"/>
              <a:gd name="T84" fmla="*/ 36 w 58"/>
              <a:gd name="T85" fmla="*/ 8 h 58"/>
              <a:gd name="T86" fmla="*/ 39 w 58"/>
              <a:gd name="T87" fmla="*/ 9 h 58"/>
              <a:gd name="T88" fmla="*/ 44 w 58"/>
              <a:gd name="T89" fmla="*/ 5 h 58"/>
              <a:gd name="T90" fmla="*/ 45 w 58"/>
              <a:gd name="T91" fmla="*/ 5 h 58"/>
              <a:gd name="T92" fmla="*/ 46 w 58"/>
              <a:gd name="T93" fmla="*/ 5 h 58"/>
              <a:gd name="T94" fmla="*/ 52 w 58"/>
              <a:gd name="T95" fmla="*/ 12 h 58"/>
              <a:gd name="T96" fmla="*/ 53 w 58"/>
              <a:gd name="T97" fmla="*/ 12 h 58"/>
              <a:gd name="T98" fmla="*/ 52 w 58"/>
              <a:gd name="T99" fmla="*/ 13 h 58"/>
              <a:gd name="T100" fmla="*/ 48 w 58"/>
              <a:gd name="T101" fmla="*/ 18 h 58"/>
              <a:gd name="T102" fmla="*/ 50 w 58"/>
              <a:gd name="T103" fmla="*/ 22 h 58"/>
              <a:gd name="T104" fmla="*/ 57 w 58"/>
              <a:gd name="T105" fmla="*/ 23 h 58"/>
              <a:gd name="T106" fmla="*/ 58 w 58"/>
              <a:gd name="T107" fmla="*/ 25 h 58"/>
              <a:gd name="T108" fmla="*/ 58 w 58"/>
              <a:gd name="T109" fmla="*/ 33 h 58"/>
              <a:gd name="T110" fmla="*/ 29 w 58"/>
              <a:gd name="T111" fmla="*/ 19 h 58"/>
              <a:gd name="T112" fmla="*/ 19 w 58"/>
              <a:gd name="T113" fmla="*/ 29 h 58"/>
              <a:gd name="T114" fmla="*/ 29 w 58"/>
              <a:gd name="T115" fmla="*/ 38 h 58"/>
              <a:gd name="T116" fmla="*/ 39 w 58"/>
              <a:gd name="T117" fmla="*/ 29 h 58"/>
              <a:gd name="T118" fmla="*/ 29 w 58"/>
              <a:gd name="T119" fmla="*/ 19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66"/>
          <p:cNvSpPr>
            <a:spLocks noEditPoints="1"/>
          </p:cNvSpPr>
          <p:nvPr/>
        </p:nvSpPr>
        <p:spPr bwMode="auto">
          <a:xfrm>
            <a:off x="5010150" y="3313113"/>
            <a:ext cx="422275" cy="328612"/>
          </a:xfrm>
          <a:custGeom>
            <a:avLst/>
            <a:gdLst>
              <a:gd name="T0" fmla="*/ 29 w 72"/>
              <a:gd name="T1" fmla="*/ 41 h 56"/>
              <a:gd name="T2" fmla="*/ 22 w 72"/>
              <a:gd name="T3" fmla="*/ 40 h 56"/>
              <a:gd name="T4" fmla="*/ 11 w 72"/>
              <a:gd name="T5" fmla="*/ 45 h 56"/>
              <a:gd name="T6" fmla="*/ 7 w 72"/>
              <a:gd name="T7" fmla="*/ 46 h 56"/>
              <a:gd name="T8" fmla="*/ 7 w 72"/>
              <a:gd name="T9" fmla="*/ 46 h 56"/>
              <a:gd name="T10" fmla="*/ 6 w 72"/>
              <a:gd name="T11" fmla="*/ 45 h 56"/>
              <a:gd name="T12" fmla="*/ 6 w 72"/>
              <a:gd name="T13" fmla="*/ 43 h 56"/>
              <a:gd name="T14" fmla="*/ 11 w 72"/>
              <a:gd name="T15" fmla="*/ 36 h 56"/>
              <a:gd name="T16" fmla="*/ 0 w 72"/>
              <a:gd name="T17" fmla="*/ 20 h 56"/>
              <a:gd name="T18" fmla="*/ 29 w 72"/>
              <a:gd name="T19" fmla="*/ 0 h 56"/>
              <a:gd name="T20" fmla="*/ 57 w 72"/>
              <a:gd name="T21" fmla="*/ 20 h 56"/>
              <a:gd name="T22" fmla="*/ 29 w 72"/>
              <a:gd name="T23" fmla="*/ 41 h 56"/>
              <a:gd name="T24" fmla="*/ 62 w 72"/>
              <a:gd name="T25" fmla="*/ 47 h 56"/>
              <a:gd name="T26" fmla="*/ 66 w 72"/>
              <a:gd name="T27" fmla="*/ 53 h 56"/>
              <a:gd name="T28" fmla="*/ 67 w 72"/>
              <a:gd name="T29" fmla="*/ 55 h 56"/>
              <a:gd name="T30" fmla="*/ 66 w 72"/>
              <a:gd name="T31" fmla="*/ 56 h 56"/>
              <a:gd name="T32" fmla="*/ 62 w 72"/>
              <a:gd name="T33" fmla="*/ 55 h 56"/>
              <a:gd name="T34" fmla="*/ 51 w 72"/>
              <a:gd name="T35" fmla="*/ 50 h 56"/>
              <a:gd name="T36" fmla="*/ 44 w 72"/>
              <a:gd name="T37" fmla="*/ 51 h 56"/>
              <a:gd name="T38" fmla="*/ 25 w 72"/>
              <a:gd name="T39" fmla="*/ 46 h 56"/>
              <a:gd name="T40" fmla="*/ 29 w 72"/>
              <a:gd name="T41" fmla="*/ 46 h 56"/>
              <a:gd name="T42" fmla="*/ 52 w 72"/>
              <a:gd name="T43" fmla="*/ 39 h 56"/>
              <a:gd name="T44" fmla="*/ 62 w 72"/>
              <a:gd name="T45" fmla="*/ 20 h 56"/>
              <a:gd name="T46" fmla="*/ 61 w 72"/>
              <a:gd name="T47" fmla="*/ 14 h 56"/>
              <a:gd name="T48" fmla="*/ 72 w 72"/>
              <a:gd name="T49" fmla="*/ 30 h 56"/>
              <a:gd name="T50" fmla="*/ 62 w 72"/>
              <a:gd name="T51" fmla="*/ 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6"/>
          <p:cNvSpPr>
            <a:spLocks noEditPoints="1"/>
          </p:cNvSpPr>
          <p:nvPr/>
        </p:nvSpPr>
        <p:spPr bwMode="auto">
          <a:xfrm>
            <a:off x="5473700" y="4676775"/>
            <a:ext cx="366713" cy="285750"/>
          </a:xfrm>
          <a:custGeom>
            <a:avLst/>
            <a:gdLst>
              <a:gd name="T0" fmla="*/ 64 w 64"/>
              <a:gd name="T1" fmla="*/ 48 h 50"/>
              <a:gd name="T2" fmla="*/ 61 w 64"/>
              <a:gd name="T3" fmla="*/ 50 h 50"/>
              <a:gd name="T4" fmla="*/ 2 w 64"/>
              <a:gd name="T5" fmla="*/ 50 h 50"/>
              <a:gd name="T6" fmla="*/ 0 w 64"/>
              <a:gd name="T7" fmla="*/ 48 h 50"/>
              <a:gd name="T8" fmla="*/ 0 w 64"/>
              <a:gd name="T9" fmla="*/ 43 h 50"/>
              <a:gd name="T10" fmla="*/ 2 w 64"/>
              <a:gd name="T11" fmla="*/ 41 h 50"/>
              <a:gd name="T12" fmla="*/ 61 w 64"/>
              <a:gd name="T13" fmla="*/ 41 h 50"/>
              <a:gd name="T14" fmla="*/ 64 w 64"/>
              <a:gd name="T15" fmla="*/ 43 h 50"/>
              <a:gd name="T16" fmla="*/ 64 w 64"/>
              <a:gd name="T17" fmla="*/ 48 h 50"/>
              <a:gd name="T18" fmla="*/ 59 w 64"/>
              <a:gd name="T19" fmla="*/ 20 h 50"/>
              <a:gd name="T20" fmla="*/ 57 w 64"/>
              <a:gd name="T21" fmla="*/ 23 h 50"/>
              <a:gd name="T22" fmla="*/ 7 w 64"/>
              <a:gd name="T23" fmla="*/ 23 h 50"/>
              <a:gd name="T24" fmla="*/ 4 w 64"/>
              <a:gd name="T25" fmla="*/ 20 h 50"/>
              <a:gd name="T26" fmla="*/ 4 w 64"/>
              <a:gd name="T27" fmla="*/ 16 h 50"/>
              <a:gd name="T28" fmla="*/ 7 w 64"/>
              <a:gd name="T29" fmla="*/ 13 h 50"/>
              <a:gd name="T30" fmla="*/ 57 w 64"/>
              <a:gd name="T31" fmla="*/ 13 h 50"/>
              <a:gd name="T32" fmla="*/ 59 w 64"/>
              <a:gd name="T33" fmla="*/ 16 h 50"/>
              <a:gd name="T34" fmla="*/ 59 w 64"/>
              <a:gd name="T35" fmla="*/ 20 h 50"/>
              <a:gd name="T36" fmla="*/ 50 w 64"/>
              <a:gd name="T37" fmla="*/ 34 h 50"/>
              <a:gd name="T38" fmla="*/ 48 w 64"/>
              <a:gd name="T39" fmla="*/ 36 h 50"/>
              <a:gd name="T40" fmla="*/ 16 w 64"/>
              <a:gd name="T41" fmla="*/ 36 h 50"/>
              <a:gd name="T42" fmla="*/ 13 w 64"/>
              <a:gd name="T43" fmla="*/ 34 h 50"/>
              <a:gd name="T44" fmla="*/ 13 w 64"/>
              <a:gd name="T45" fmla="*/ 29 h 50"/>
              <a:gd name="T46" fmla="*/ 16 w 64"/>
              <a:gd name="T47" fmla="*/ 27 h 50"/>
              <a:gd name="T48" fmla="*/ 48 w 64"/>
              <a:gd name="T49" fmla="*/ 27 h 50"/>
              <a:gd name="T50" fmla="*/ 50 w 64"/>
              <a:gd name="T51" fmla="*/ 29 h 50"/>
              <a:gd name="T52" fmla="*/ 50 w 64"/>
              <a:gd name="T53" fmla="*/ 34 h 50"/>
              <a:gd name="T54" fmla="*/ 45 w 64"/>
              <a:gd name="T55" fmla="*/ 7 h 50"/>
              <a:gd name="T56" fmla="*/ 43 w 64"/>
              <a:gd name="T57" fmla="*/ 9 h 50"/>
              <a:gd name="T58" fmla="*/ 20 w 64"/>
              <a:gd name="T59" fmla="*/ 9 h 50"/>
              <a:gd name="T60" fmla="*/ 18 w 64"/>
              <a:gd name="T61" fmla="*/ 7 h 50"/>
              <a:gd name="T62" fmla="*/ 18 w 64"/>
              <a:gd name="T63" fmla="*/ 2 h 50"/>
              <a:gd name="T64" fmla="*/ 20 w 64"/>
              <a:gd name="T65" fmla="*/ 0 h 50"/>
              <a:gd name="T66" fmla="*/ 43 w 64"/>
              <a:gd name="T67" fmla="*/ 0 h 50"/>
              <a:gd name="T68" fmla="*/ 45 w 64"/>
              <a:gd name="T69" fmla="*/ 2 h 50"/>
              <a:gd name="T70" fmla="*/ 45 w 64"/>
              <a:gd name="T71" fmla="*/ 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57"/>
          <p:cNvSpPr>
            <a:spLocks noEditPoints="1"/>
          </p:cNvSpPr>
          <p:nvPr/>
        </p:nvSpPr>
        <p:spPr bwMode="auto">
          <a:xfrm>
            <a:off x="7362825" y="3351213"/>
            <a:ext cx="282575" cy="252412"/>
          </a:xfrm>
          <a:custGeom>
            <a:avLst/>
            <a:gdLst>
              <a:gd name="T0" fmla="*/ 7 w 65"/>
              <a:gd name="T1" fmla="*/ 9 h 58"/>
              <a:gd name="T2" fmla="*/ 7 w 65"/>
              <a:gd name="T3" fmla="*/ 57 h 58"/>
              <a:gd name="T4" fmla="*/ 6 w 65"/>
              <a:gd name="T5" fmla="*/ 58 h 58"/>
              <a:gd name="T6" fmla="*/ 4 w 65"/>
              <a:gd name="T7" fmla="*/ 58 h 58"/>
              <a:gd name="T8" fmla="*/ 2 w 65"/>
              <a:gd name="T9" fmla="*/ 57 h 58"/>
              <a:gd name="T10" fmla="*/ 2 w 65"/>
              <a:gd name="T11" fmla="*/ 9 h 58"/>
              <a:gd name="T12" fmla="*/ 0 w 65"/>
              <a:gd name="T13" fmla="*/ 4 h 58"/>
              <a:gd name="T14" fmla="*/ 5 w 65"/>
              <a:gd name="T15" fmla="*/ 0 h 58"/>
              <a:gd name="T16" fmla="*/ 10 w 65"/>
              <a:gd name="T17" fmla="*/ 4 h 58"/>
              <a:gd name="T18" fmla="*/ 7 w 65"/>
              <a:gd name="T19" fmla="*/ 9 h 58"/>
              <a:gd name="T20" fmla="*/ 65 w 65"/>
              <a:gd name="T21" fmla="*/ 36 h 58"/>
              <a:gd name="T22" fmla="*/ 63 w 65"/>
              <a:gd name="T23" fmla="*/ 38 h 58"/>
              <a:gd name="T24" fmla="*/ 49 w 65"/>
              <a:gd name="T25" fmla="*/ 43 h 58"/>
              <a:gd name="T26" fmla="*/ 31 w 65"/>
              <a:gd name="T27" fmla="*/ 37 h 58"/>
              <a:gd name="T28" fmla="*/ 13 w 65"/>
              <a:gd name="T29" fmla="*/ 43 h 58"/>
              <a:gd name="T30" fmla="*/ 12 w 65"/>
              <a:gd name="T31" fmla="*/ 43 h 58"/>
              <a:gd name="T32" fmla="*/ 10 w 65"/>
              <a:gd name="T33" fmla="*/ 41 h 58"/>
              <a:gd name="T34" fmla="*/ 10 w 65"/>
              <a:gd name="T35" fmla="*/ 13 h 58"/>
              <a:gd name="T36" fmla="*/ 11 w 65"/>
              <a:gd name="T37" fmla="*/ 11 h 58"/>
              <a:gd name="T38" fmla="*/ 14 w 65"/>
              <a:gd name="T39" fmla="*/ 9 h 58"/>
              <a:gd name="T40" fmla="*/ 30 w 65"/>
              <a:gd name="T41" fmla="*/ 4 h 58"/>
              <a:gd name="T42" fmla="*/ 46 w 65"/>
              <a:gd name="T43" fmla="*/ 9 h 58"/>
              <a:gd name="T44" fmla="*/ 49 w 65"/>
              <a:gd name="T45" fmla="*/ 10 h 58"/>
              <a:gd name="T46" fmla="*/ 63 w 65"/>
              <a:gd name="T47" fmla="*/ 4 h 58"/>
              <a:gd name="T48" fmla="*/ 65 w 65"/>
              <a:gd name="T49" fmla="*/ 7 h 58"/>
              <a:gd name="T50" fmla="*/ 65 w 65"/>
              <a:gd name="T51" fmla="*/ 3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131"/>
          <p:cNvSpPr/>
          <p:nvPr/>
        </p:nvSpPr>
        <p:spPr bwMode="auto">
          <a:xfrm>
            <a:off x="6907213" y="4656138"/>
            <a:ext cx="322262" cy="327025"/>
          </a:xfrm>
          <a:custGeom>
            <a:avLst/>
            <a:gdLst>
              <a:gd name="T0" fmla="*/ 61 w 61"/>
              <a:gd name="T1" fmla="*/ 49 h 62"/>
              <a:gd name="T2" fmla="*/ 49 w 61"/>
              <a:gd name="T3" fmla="*/ 62 h 62"/>
              <a:gd name="T4" fmla="*/ 36 w 61"/>
              <a:gd name="T5" fmla="*/ 49 h 62"/>
              <a:gd name="T6" fmla="*/ 36 w 61"/>
              <a:gd name="T7" fmla="*/ 48 h 62"/>
              <a:gd name="T8" fmla="*/ 21 w 61"/>
              <a:gd name="T9" fmla="*/ 41 h 62"/>
              <a:gd name="T10" fmla="*/ 13 w 61"/>
              <a:gd name="T11" fmla="*/ 44 h 62"/>
              <a:gd name="T12" fmla="*/ 0 w 61"/>
              <a:gd name="T13" fmla="*/ 31 h 62"/>
              <a:gd name="T14" fmla="*/ 13 w 61"/>
              <a:gd name="T15" fmla="*/ 18 h 62"/>
              <a:gd name="T16" fmla="*/ 21 w 61"/>
              <a:gd name="T17" fmla="*/ 22 h 62"/>
              <a:gd name="T18" fmla="*/ 36 w 61"/>
              <a:gd name="T19" fmla="*/ 15 h 62"/>
              <a:gd name="T20" fmla="*/ 36 w 61"/>
              <a:gd name="T21" fmla="*/ 13 h 62"/>
              <a:gd name="T22" fmla="*/ 49 w 61"/>
              <a:gd name="T23" fmla="*/ 0 h 62"/>
              <a:gd name="T24" fmla="*/ 61 w 61"/>
              <a:gd name="T25" fmla="*/ 13 h 62"/>
              <a:gd name="T26" fmla="*/ 49 w 61"/>
              <a:gd name="T27" fmla="*/ 26 h 62"/>
              <a:gd name="T28" fmla="*/ 40 w 61"/>
              <a:gd name="T29" fmla="*/ 23 h 62"/>
              <a:gd name="T30" fmla="*/ 25 w 61"/>
              <a:gd name="T31" fmla="*/ 30 h 62"/>
              <a:gd name="T32" fmla="*/ 25 w 61"/>
              <a:gd name="T33" fmla="*/ 31 h 62"/>
              <a:gd name="T34" fmla="*/ 25 w 61"/>
              <a:gd name="T35" fmla="*/ 33 h 62"/>
              <a:gd name="T36" fmla="*/ 40 w 61"/>
              <a:gd name="T37" fmla="*/ 40 h 62"/>
              <a:gd name="T38" fmla="*/ 49 w 61"/>
              <a:gd name="T39" fmla="*/ 36 h 62"/>
              <a:gd name="T40" fmla="*/ 61 w 61"/>
              <a:gd name="T41" fmla="*/ 49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par>
                                <p:cTn id="16" presetID="2" presetClass="entr" presetSubtype="8" accel="50000" decel="5000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p:cTn id="23" dur="500" fill="hold"/>
                                        <p:tgtEl>
                                          <p:spTgt spid="62"/>
                                        </p:tgtEl>
                                        <p:attrNameLst>
                                          <p:attrName>ppt_w</p:attrName>
                                        </p:attrNameLst>
                                      </p:cBhvr>
                                      <p:tavLst>
                                        <p:tav tm="0">
                                          <p:val>
                                            <p:fltVal val="0"/>
                                          </p:val>
                                        </p:tav>
                                        <p:tav tm="100000">
                                          <p:val>
                                            <p:strVal val="#ppt_w"/>
                                          </p:val>
                                        </p:tav>
                                      </p:tavLst>
                                    </p:anim>
                                    <p:anim calcmode="lin" valueType="num">
                                      <p:cBhvr>
                                        <p:cTn id="24" dur="500" fill="hold"/>
                                        <p:tgtEl>
                                          <p:spTgt spid="62"/>
                                        </p:tgtEl>
                                        <p:attrNameLst>
                                          <p:attrName>ppt_h</p:attrName>
                                        </p:attrNameLst>
                                      </p:cBhvr>
                                      <p:tavLst>
                                        <p:tav tm="0">
                                          <p:val>
                                            <p:fltVal val="0"/>
                                          </p:val>
                                        </p:tav>
                                        <p:tav tm="100000">
                                          <p:val>
                                            <p:strVal val="#ppt_h"/>
                                          </p:val>
                                        </p:tav>
                                      </p:tavLst>
                                    </p:anim>
                                    <p:animEffect transition="in" filter="fade">
                                      <p:cBhvr>
                                        <p:cTn id="25" dur="500"/>
                                        <p:tgtEl>
                                          <p:spTgt spid="62"/>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0-#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par>
                                <p:cTn id="60" presetID="2" presetClass="entr" presetSubtype="2" accel="50000" decel="5000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1+#ppt_w/2"/>
                                          </p:val>
                                        </p:tav>
                                        <p:tav tm="100000">
                                          <p:val>
                                            <p:strVal val="#ppt_x"/>
                                          </p:val>
                                        </p:tav>
                                      </p:tavLst>
                                    </p:anim>
                                    <p:anim calcmode="lin" valueType="num">
                                      <p:cBhvr additive="base">
                                        <p:cTn id="63" dur="500" fill="hold"/>
                                        <p:tgtEl>
                                          <p:spTgt spid="24"/>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53" presetClass="entr" presetSubtype="16" fill="hold"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57"/>
                                        </p:tgtEl>
                                        <p:attrNameLst>
                                          <p:attrName>style.visibility</p:attrName>
                                        </p:attrNameLst>
                                      </p:cBhvr>
                                      <p:to>
                                        <p:strVal val="visible"/>
                                      </p:to>
                                    </p:set>
                                    <p:anim calcmode="lin" valueType="num">
                                      <p:cBhvr>
                                        <p:cTn id="73" dur="500" fill="hold"/>
                                        <p:tgtEl>
                                          <p:spTgt spid="57"/>
                                        </p:tgtEl>
                                        <p:attrNameLst>
                                          <p:attrName>ppt_w</p:attrName>
                                        </p:attrNameLst>
                                      </p:cBhvr>
                                      <p:tavLst>
                                        <p:tav tm="0">
                                          <p:val>
                                            <p:fltVal val="0"/>
                                          </p:val>
                                        </p:tav>
                                        <p:tav tm="100000">
                                          <p:val>
                                            <p:strVal val="#ppt_w"/>
                                          </p:val>
                                        </p:tav>
                                      </p:tavLst>
                                    </p:anim>
                                    <p:anim calcmode="lin" valueType="num">
                                      <p:cBhvr>
                                        <p:cTn id="74" dur="500" fill="hold"/>
                                        <p:tgtEl>
                                          <p:spTgt spid="57"/>
                                        </p:tgtEl>
                                        <p:attrNameLst>
                                          <p:attrName>ppt_h</p:attrName>
                                        </p:attrNameLst>
                                      </p:cBhvr>
                                      <p:tavLst>
                                        <p:tav tm="0">
                                          <p:val>
                                            <p:fltVal val="0"/>
                                          </p:val>
                                        </p:tav>
                                        <p:tav tm="100000">
                                          <p:val>
                                            <p:strVal val="#ppt_h"/>
                                          </p:val>
                                        </p:tav>
                                      </p:tavLst>
                                    </p:anim>
                                    <p:animEffect transition="in" filter="fade">
                                      <p:cBhvr>
                                        <p:cTn id="75" dur="500"/>
                                        <p:tgtEl>
                                          <p:spTgt spid="57"/>
                                        </p:tgtEl>
                                      </p:cBhvr>
                                    </p:animEffect>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 calcmode="lin" valueType="num">
                                      <p:cBhvr>
                                        <p:cTn id="79" dur="500" fill="hold"/>
                                        <p:tgtEl>
                                          <p:spTgt spid="67"/>
                                        </p:tgtEl>
                                        <p:attrNameLst>
                                          <p:attrName>ppt_w</p:attrName>
                                        </p:attrNameLst>
                                      </p:cBhvr>
                                      <p:tavLst>
                                        <p:tav tm="0">
                                          <p:val>
                                            <p:fltVal val="0"/>
                                          </p:val>
                                        </p:tav>
                                        <p:tav tm="100000">
                                          <p:val>
                                            <p:strVal val="#ppt_w"/>
                                          </p:val>
                                        </p:tav>
                                      </p:tavLst>
                                    </p:anim>
                                    <p:anim calcmode="lin" valueType="num">
                                      <p:cBhvr>
                                        <p:cTn id="80" dur="500" fill="hold"/>
                                        <p:tgtEl>
                                          <p:spTgt spid="67"/>
                                        </p:tgtEl>
                                        <p:attrNameLst>
                                          <p:attrName>ppt_h</p:attrName>
                                        </p:attrNameLst>
                                      </p:cBhvr>
                                      <p:tavLst>
                                        <p:tav tm="0">
                                          <p:val>
                                            <p:fltVal val="0"/>
                                          </p:val>
                                        </p:tav>
                                        <p:tav tm="100000">
                                          <p:val>
                                            <p:strVal val="#ppt_h"/>
                                          </p:val>
                                        </p:tav>
                                      </p:tavLst>
                                    </p:anim>
                                    <p:animEffect transition="in" filter="fade">
                                      <p:cBhvr>
                                        <p:cTn id="81" dur="500"/>
                                        <p:tgtEl>
                                          <p:spTgt spid="67"/>
                                        </p:tgtEl>
                                      </p:cBhvr>
                                    </p:animEffect>
                                  </p:childTnLst>
                                </p:cTn>
                              </p:par>
                              <p:par>
                                <p:cTn id="82" presetID="2" presetClass="entr" presetSubtype="2" accel="50000" decel="5000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5500"/>
                            </p:stCondLst>
                            <p:childTnLst>
                              <p:par>
                                <p:cTn id="87" presetID="53" presetClass="entr" presetSubtype="16" fill="hold"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6000"/>
                            </p:stCondLst>
                            <p:childTnLst>
                              <p:par>
                                <p:cTn id="93" presetID="53" presetClass="entr" presetSubtype="16" fill="hold" nodeType="after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p:cTn id="95" dur="500" fill="hold"/>
                                        <p:tgtEl>
                                          <p:spTgt spid="59"/>
                                        </p:tgtEl>
                                        <p:attrNameLst>
                                          <p:attrName>ppt_w</p:attrName>
                                        </p:attrNameLst>
                                      </p:cBhvr>
                                      <p:tavLst>
                                        <p:tav tm="0">
                                          <p:val>
                                            <p:fltVal val="0"/>
                                          </p:val>
                                        </p:tav>
                                        <p:tav tm="100000">
                                          <p:val>
                                            <p:strVal val="#ppt_w"/>
                                          </p:val>
                                        </p:tav>
                                      </p:tavLst>
                                    </p:anim>
                                    <p:anim calcmode="lin" valueType="num">
                                      <p:cBhvr>
                                        <p:cTn id="96" dur="500" fill="hold"/>
                                        <p:tgtEl>
                                          <p:spTgt spid="59"/>
                                        </p:tgtEl>
                                        <p:attrNameLst>
                                          <p:attrName>ppt_h</p:attrName>
                                        </p:attrNameLst>
                                      </p:cBhvr>
                                      <p:tavLst>
                                        <p:tav tm="0">
                                          <p:val>
                                            <p:fltVal val="0"/>
                                          </p:val>
                                        </p:tav>
                                        <p:tav tm="100000">
                                          <p:val>
                                            <p:strVal val="#ppt_h"/>
                                          </p:val>
                                        </p:tav>
                                      </p:tavLst>
                                    </p:anim>
                                    <p:animEffect transition="in" filter="fade">
                                      <p:cBhvr>
                                        <p:cTn id="97" dur="500"/>
                                        <p:tgtEl>
                                          <p:spTgt spid="59"/>
                                        </p:tgtEl>
                                      </p:cBhvr>
                                    </p:animEffect>
                                  </p:childTnLst>
                                </p:cTn>
                              </p:par>
                            </p:childTnLst>
                          </p:cTn>
                        </p:par>
                        <p:par>
                          <p:cTn id="98" fill="hold">
                            <p:stCondLst>
                              <p:cond delay="6500"/>
                            </p:stCondLst>
                            <p:childTnLst>
                              <p:par>
                                <p:cTn id="99" presetID="53" presetClass="entr" presetSubtype="16" fill="hold" grpId="0" nodeType="afterEffect">
                                  <p:stCondLst>
                                    <p:cond delay="0"/>
                                  </p:stCondLst>
                                  <p:childTnLst>
                                    <p:set>
                                      <p:cBhvr>
                                        <p:cTn id="100" dur="1" fill="hold">
                                          <p:stCondLst>
                                            <p:cond delay="0"/>
                                          </p:stCondLst>
                                        </p:cTn>
                                        <p:tgtEl>
                                          <p:spTgt spid="65"/>
                                        </p:tgtEl>
                                        <p:attrNameLst>
                                          <p:attrName>style.visibility</p:attrName>
                                        </p:attrNameLst>
                                      </p:cBhvr>
                                      <p:to>
                                        <p:strVal val="visible"/>
                                      </p:to>
                                    </p:set>
                                    <p:anim calcmode="lin" valueType="num">
                                      <p:cBhvr>
                                        <p:cTn id="101" dur="500" fill="hold"/>
                                        <p:tgtEl>
                                          <p:spTgt spid="65"/>
                                        </p:tgtEl>
                                        <p:attrNameLst>
                                          <p:attrName>ppt_w</p:attrName>
                                        </p:attrNameLst>
                                      </p:cBhvr>
                                      <p:tavLst>
                                        <p:tav tm="0">
                                          <p:val>
                                            <p:fltVal val="0"/>
                                          </p:val>
                                        </p:tav>
                                        <p:tav tm="100000">
                                          <p:val>
                                            <p:strVal val="#ppt_w"/>
                                          </p:val>
                                        </p:tav>
                                      </p:tavLst>
                                    </p:anim>
                                    <p:anim calcmode="lin" valueType="num">
                                      <p:cBhvr>
                                        <p:cTn id="102" dur="500" fill="hold"/>
                                        <p:tgtEl>
                                          <p:spTgt spid="65"/>
                                        </p:tgtEl>
                                        <p:attrNameLst>
                                          <p:attrName>ppt_h</p:attrName>
                                        </p:attrNameLst>
                                      </p:cBhvr>
                                      <p:tavLst>
                                        <p:tav tm="0">
                                          <p:val>
                                            <p:fltVal val="0"/>
                                          </p:val>
                                        </p:tav>
                                        <p:tav tm="100000">
                                          <p:val>
                                            <p:strVal val="#ppt_h"/>
                                          </p:val>
                                        </p:tav>
                                      </p:tavLst>
                                    </p:anim>
                                    <p:animEffect transition="in" filter="fade">
                                      <p:cBhvr>
                                        <p:cTn id="103" dur="500"/>
                                        <p:tgtEl>
                                          <p:spTgt spid="65"/>
                                        </p:tgtEl>
                                      </p:cBhvr>
                                    </p:animEffect>
                                  </p:childTnLst>
                                </p:cTn>
                              </p:par>
                              <p:par>
                                <p:cTn id="104" presetID="2" presetClass="entr" presetSubtype="8" accel="50000" decel="50000" fill="hold"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additive="base">
                                        <p:cTn id="106" dur="500" fill="hold"/>
                                        <p:tgtEl>
                                          <p:spTgt spid="27"/>
                                        </p:tgtEl>
                                        <p:attrNameLst>
                                          <p:attrName>ppt_x</p:attrName>
                                        </p:attrNameLst>
                                      </p:cBhvr>
                                      <p:tavLst>
                                        <p:tav tm="0">
                                          <p:val>
                                            <p:strVal val="0-#ppt_w/2"/>
                                          </p:val>
                                        </p:tav>
                                        <p:tav tm="100000">
                                          <p:val>
                                            <p:strVal val="#ppt_x"/>
                                          </p:val>
                                        </p:tav>
                                      </p:tavLst>
                                    </p:anim>
                                    <p:anim calcmode="lin" valueType="num">
                                      <p:cBhvr additive="base">
                                        <p:cTn id="107" dur="500" fill="hold"/>
                                        <p:tgtEl>
                                          <p:spTgt spid="27"/>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53" presetClass="entr" presetSubtype="16" fill="hold"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p:cTn id="111" dur="500" fill="hold"/>
                                        <p:tgtEl>
                                          <p:spTgt spid="60"/>
                                        </p:tgtEl>
                                        <p:attrNameLst>
                                          <p:attrName>ppt_w</p:attrName>
                                        </p:attrNameLst>
                                      </p:cBhvr>
                                      <p:tavLst>
                                        <p:tav tm="0">
                                          <p:val>
                                            <p:fltVal val="0"/>
                                          </p:val>
                                        </p:tav>
                                        <p:tav tm="100000">
                                          <p:val>
                                            <p:strVal val="#ppt_w"/>
                                          </p:val>
                                        </p:tav>
                                      </p:tavLst>
                                    </p:anim>
                                    <p:anim calcmode="lin" valueType="num">
                                      <p:cBhvr>
                                        <p:cTn id="112" dur="500" fill="hold"/>
                                        <p:tgtEl>
                                          <p:spTgt spid="60"/>
                                        </p:tgtEl>
                                        <p:attrNameLst>
                                          <p:attrName>ppt_h</p:attrName>
                                        </p:attrNameLst>
                                      </p:cBhvr>
                                      <p:tavLst>
                                        <p:tav tm="0">
                                          <p:val>
                                            <p:fltVal val="0"/>
                                          </p:val>
                                        </p:tav>
                                        <p:tav tm="100000">
                                          <p:val>
                                            <p:strVal val="#ppt_h"/>
                                          </p:val>
                                        </p:tav>
                                      </p:tavLst>
                                    </p:anim>
                                    <p:animEffect transition="in" filter="fade">
                                      <p:cBhvr>
                                        <p:cTn id="11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图片 7"/>
          <p:cNvPicPr>
            <a:picLocks noChangeAspect="1"/>
          </p:cNvPicPr>
          <p:nvPr/>
        </p:nvPicPr>
        <p:blipFill>
          <a:blip r:embed="rId2">
            <a:extLst>
              <a:ext uri="{28A0092B-C50C-407E-A947-70E740481C1C}">
                <a14:useLocalDpi xmlns:a14="http://schemas.microsoft.com/office/drawing/2010/main" val="0"/>
              </a:ext>
            </a:extLst>
          </a:blip>
          <a:srcRect l="2" t="10258" r="-4218" b="7593"/>
          <a:stretch>
            <a:fillRect/>
          </a:stretch>
        </p:blipFill>
        <p:spPr bwMode="auto">
          <a:xfrm>
            <a:off x="3149600" y="0"/>
            <a:ext cx="8689975"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bwMode="auto">
          <a:xfrm>
            <a:off x="0" y="2819400"/>
            <a:ext cx="12192000" cy="1790700"/>
          </a:xfrm>
          <a:prstGeom prst="rect">
            <a:avLst/>
          </a:prstGeom>
          <a:solidFill>
            <a:schemeClr val="tx1">
              <a:lumMod val="85000"/>
              <a:lumOff val="15000"/>
              <a:alpha val="95000"/>
            </a:schemeClr>
          </a:solidFill>
          <a:ln w="9525" cap="flat" cmpd="sng" algn="ctr">
            <a:no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sp>
        <p:nvSpPr>
          <p:cNvPr id="117764" name="文本框 2"/>
          <p:cNvSpPr txBox="1">
            <a:spLocks noChangeArrowheads="1"/>
          </p:cNvSpPr>
          <p:nvPr/>
        </p:nvSpPr>
        <p:spPr bwMode="auto">
          <a:xfrm>
            <a:off x="3309938" y="3003550"/>
            <a:ext cx="557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600">
                <a:solidFill>
                  <a:schemeClr val="bg1"/>
                </a:solidFill>
                <a:latin typeface="幼圆" panose="02010509060101010101" pitchFamily="49" charset="-122"/>
                <a:ea typeface="幼圆" panose="02010509060101010101" pitchFamily="49" charset="-122"/>
              </a:rPr>
              <a:t>输入标题</a:t>
            </a:r>
            <a:endParaRPr lang="en-US" altLang="zh-CN" sz="3600">
              <a:solidFill>
                <a:schemeClr val="bg1"/>
              </a:solidFill>
              <a:latin typeface="幼圆" panose="02010509060101010101" pitchFamily="49" charset="-122"/>
              <a:ea typeface="幼圆" panose="02010509060101010101" pitchFamily="49" charset="-122"/>
            </a:endParaRPr>
          </a:p>
        </p:txBody>
      </p:sp>
      <p:sp>
        <p:nvSpPr>
          <p:cNvPr id="117765" name="文本框 3"/>
          <p:cNvSpPr txBox="1">
            <a:spLocks noChangeArrowheads="1"/>
          </p:cNvSpPr>
          <p:nvPr/>
        </p:nvSpPr>
        <p:spPr bwMode="auto">
          <a:xfrm>
            <a:off x="5276850" y="3833813"/>
            <a:ext cx="1639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600" b="1">
                <a:solidFill>
                  <a:schemeClr val="bg1"/>
                </a:solidFill>
                <a:latin typeface="方正兰亭超细黑简体" panose="02000000000000000000" pitchFamily="2" charset="-122"/>
                <a:ea typeface="方正兰亭超细黑简体" panose="02000000000000000000" pitchFamily="2" charset="-122"/>
              </a:rPr>
              <a:t>Part.4</a:t>
            </a:r>
            <a:endParaRPr lang="zh-CN" altLang="en-US" sz="3600" b="1">
              <a:solidFill>
                <a:schemeClr val="bg1"/>
              </a:solidFill>
              <a:latin typeface="方正兰亭超细黑简体" panose="02000000000000000000" pitchFamily="2" charset="-122"/>
              <a:ea typeface="方正兰亭超细黑简体" panose="02000000000000000000" pitchFamily="2" charset="-122"/>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组合 8"/>
          <p:cNvGrpSpPr/>
          <p:nvPr/>
        </p:nvGrpSpPr>
        <p:grpSpPr bwMode="auto">
          <a:xfrm>
            <a:off x="0" y="0"/>
            <a:ext cx="4965700" cy="6858000"/>
            <a:chOff x="0" y="0"/>
            <a:chExt cx="4965700" cy="6858000"/>
          </a:xfrm>
        </p:grpSpPr>
        <p:pic>
          <p:nvPicPr>
            <p:cNvPr id="118803" name="图片 7"/>
            <p:cNvPicPr>
              <a:picLocks noChangeAspect="1"/>
            </p:cNvPicPr>
            <p:nvPr/>
          </p:nvPicPr>
          <p:blipFill>
            <a:blip r:embed="rId2">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8804"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sp>
        <p:nvSpPr>
          <p:cNvPr id="78" name="TextBox 2"/>
          <p:cNvSpPr>
            <a:spLocks noChangeArrowheads="1"/>
          </p:cNvSpPr>
          <p:nvPr/>
        </p:nvSpPr>
        <p:spPr bwMode="auto">
          <a:xfrm>
            <a:off x="7502525" y="2579688"/>
            <a:ext cx="23447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rPr>
              <a:t>单击添加标题</a:t>
            </a:r>
            <a:endParaRPr lang="en-US" altLang="zh-CN" sz="1100">
              <a:solidFill>
                <a:schemeClr val="tx1">
                  <a:lumMod val="75000"/>
                  <a:lumOff val="25000"/>
                </a:schemeClr>
              </a:solidFill>
            </a:endParaRPr>
          </a:p>
          <a:p>
            <a:pPr eaLnBrk="1" hangingPunct="1">
              <a:spcBef>
                <a:spcPct val="0"/>
              </a:spcBef>
              <a:buFont typeface="Arial" panose="020B0604020202020204" pitchFamily="34" charset="0"/>
              <a:buNone/>
              <a:defRPr/>
            </a:pPr>
            <a:br>
              <a:rPr lang="zh-CN" altLang="en-US" sz="700">
                <a:solidFill>
                  <a:schemeClr val="tx1">
                    <a:lumMod val="75000"/>
                    <a:lumOff val="25000"/>
                  </a:schemeClr>
                </a:solidFill>
              </a:rPr>
            </a:br>
            <a:r>
              <a:rPr lang="zh-CN" altLang="en-US" sz="900">
                <a:solidFill>
                  <a:schemeClr val="tx1">
                    <a:lumMod val="75000"/>
                    <a:lumOff val="25000"/>
                  </a:schemeClr>
                </a:solidFill>
              </a:rPr>
              <a:t>在此处添加详细描述文本，尽量与标题文本语言风格相符合，语言描述尽</a:t>
            </a:r>
            <a:endParaRPr lang="en-US" altLang="zh-CN" sz="900">
              <a:solidFill>
                <a:schemeClr val="tx1">
                  <a:lumMod val="75000"/>
                  <a:lumOff val="25000"/>
                </a:schemeClr>
              </a:solidFill>
            </a:endParaRPr>
          </a:p>
          <a:p>
            <a:pPr eaLnBrk="1" hangingPunct="1">
              <a:spcBef>
                <a:spcPct val="0"/>
              </a:spcBef>
              <a:buFont typeface="Arial" panose="020B0604020202020204" pitchFamily="34" charset="0"/>
              <a:buNone/>
              <a:defRPr/>
            </a:pPr>
            <a:r>
              <a:rPr lang="zh-CN" altLang="en-US" sz="900">
                <a:solidFill>
                  <a:schemeClr val="tx1">
                    <a:lumMod val="75000"/>
                    <a:lumOff val="25000"/>
                  </a:schemeClr>
                </a:solidFill>
              </a:rPr>
              <a:t>量简洁生动，尽可能概括出段落内容。</a:t>
            </a:r>
            <a:endParaRPr lang="en-US" altLang="zh-CN" sz="900">
              <a:solidFill>
                <a:schemeClr val="tx1">
                  <a:lumMod val="75000"/>
                  <a:lumOff val="25000"/>
                </a:schemeClr>
              </a:solidFill>
            </a:endParaRPr>
          </a:p>
        </p:txBody>
      </p:sp>
      <p:sp>
        <p:nvSpPr>
          <p:cNvPr id="79" name="矩形 4"/>
          <p:cNvSpPr>
            <a:spLocks noChangeArrowheads="1"/>
          </p:cNvSpPr>
          <p:nvPr/>
        </p:nvSpPr>
        <p:spPr bwMode="auto">
          <a:xfrm>
            <a:off x="7605713" y="3517900"/>
            <a:ext cx="1225550" cy="196850"/>
          </a:xfrm>
          <a:prstGeom prst="rect">
            <a:avLst/>
          </a:prstGeom>
          <a:solidFill>
            <a:schemeClr val="tx1">
              <a:lumMod val="75000"/>
              <a:lumOff val="2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000">
                <a:solidFill>
                  <a:schemeClr val="bg1"/>
                </a:solidFill>
                <a:latin typeface="Arial" panose="020B0604020202020204" pitchFamily="34" charset="0"/>
                <a:ea typeface="宋体" panose="02010600030101010101" pitchFamily="2" charset="-122"/>
              </a:rPr>
              <a:t>输入相关文本</a:t>
            </a:r>
            <a:endParaRPr lang="zh-CN" altLang="en-US" sz="1800">
              <a:solidFill>
                <a:schemeClr val="bg1"/>
              </a:solidFill>
              <a:latin typeface="Arial" panose="020B0604020202020204" pitchFamily="34" charset="0"/>
              <a:ea typeface="宋体" panose="02010600030101010101" pitchFamily="2" charset="-122"/>
            </a:endParaRPr>
          </a:p>
        </p:txBody>
      </p:sp>
      <p:sp>
        <p:nvSpPr>
          <p:cNvPr id="80" name="矩形 5"/>
          <p:cNvSpPr>
            <a:spLocks noChangeArrowheads="1"/>
          </p:cNvSpPr>
          <p:nvPr/>
        </p:nvSpPr>
        <p:spPr bwMode="auto">
          <a:xfrm>
            <a:off x="7605713" y="3851275"/>
            <a:ext cx="1617662" cy="196850"/>
          </a:xfrm>
          <a:prstGeom prst="rect">
            <a:avLst/>
          </a:prstGeom>
          <a:solidFill>
            <a:schemeClr val="tx1">
              <a:lumMod val="75000"/>
              <a:lumOff val="2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000">
                <a:solidFill>
                  <a:schemeClr val="bg1"/>
                </a:solidFill>
                <a:latin typeface="Arial" panose="020B0604020202020204" pitchFamily="34" charset="0"/>
                <a:ea typeface="宋体" panose="02010600030101010101" pitchFamily="2" charset="-122"/>
              </a:rPr>
              <a:t>输入相关文本</a:t>
            </a:r>
            <a:endParaRPr lang="zh-CN" altLang="en-US" sz="1800">
              <a:solidFill>
                <a:schemeClr val="bg1"/>
              </a:solidFill>
              <a:latin typeface="Arial" panose="020B0604020202020204" pitchFamily="34" charset="0"/>
              <a:ea typeface="宋体" panose="02010600030101010101" pitchFamily="2" charset="-122"/>
            </a:endParaRPr>
          </a:p>
        </p:txBody>
      </p:sp>
      <p:sp>
        <p:nvSpPr>
          <p:cNvPr id="81" name="矩形 6"/>
          <p:cNvSpPr>
            <a:spLocks noChangeArrowheads="1"/>
          </p:cNvSpPr>
          <p:nvPr/>
        </p:nvSpPr>
        <p:spPr bwMode="auto">
          <a:xfrm>
            <a:off x="7605713" y="4184650"/>
            <a:ext cx="1068387" cy="196850"/>
          </a:xfrm>
          <a:prstGeom prst="rect">
            <a:avLst/>
          </a:prstGeom>
          <a:solidFill>
            <a:schemeClr val="tx1">
              <a:lumMod val="75000"/>
              <a:lumOff val="2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000">
                <a:solidFill>
                  <a:schemeClr val="bg1"/>
                </a:solidFill>
                <a:latin typeface="Arial" panose="020B0604020202020204" pitchFamily="34" charset="0"/>
                <a:ea typeface="宋体" panose="02010600030101010101" pitchFamily="2" charset="-122"/>
              </a:rPr>
              <a:t>输入相关文本</a:t>
            </a:r>
            <a:endParaRPr lang="zh-CN" altLang="en-US" sz="1800">
              <a:solidFill>
                <a:schemeClr val="bg1"/>
              </a:solidFill>
              <a:latin typeface="Arial" panose="020B0604020202020204" pitchFamily="34" charset="0"/>
              <a:ea typeface="宋体" panose="02010600030101010101" pitchFamily="2" charset="-122"/>
            </a:endParaRPr>
          </a:p>
        </p:txBody>
      </p:sp>
      <p:sp>
        <p:nvSpPr>
          <p:cNvPr id="82" name="矩形 7"/>
          <p:cNvSpPr>
            <a:spLocks noChangeArrowheads="1"/>
          </p:cNvSpPr>
          <p:nvPr/>
        </p:nvSpPr>
        <p:spPr bwMode="auto">
          <a:xfrm>
            <a:off x="7605713" y="4516438"/>
            <a:ext cx="1401762" cy="198437"/>
          </a:xfrm>
          <a:prstGeom prst="rect">
            <a:avLst/>
          </a:prstGeom>
          <a:solidFill>
            <a:schemeClr val="tx1">
              <a:lumMod val="75000"/>
              <a:lumOff val="2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000">
                <a:solidFill>
                  <a:schemeClr val="bg1"/>
                </a:solidFill>
                <a:latin typeface="Arial" panose="020B0604020202020204" pitchFamily="34" charset="0"/>
                <a:ea typeface="宋体" panose="02010600030101010101" pitchFamily="2" charset="-122"/>
              </a:rPr>
              <a:t>输入相关文本</a:t>
            </a:r>
            <a:endParaRPr lang="zh-CN" altLang="en-US" sz="1800">
              <a:solidFill>
                <a:schemeClr val="bg1"/>
              </a:solidFill>
              <a:latin typeface="Arial" panose="020B0604020202020204" pitchFamily="34" charset="0"/>
              <a:ea typeface="宋体" panose="02010600030101010101" pitchFamily="2" charset="-122"/>
            </a:endParaRPr>
          </a:p>
        </p:txBody>
      </p:sp>
      <p:sp>
        <p:nvSpPr>
          <p:cNvPr id="83" name="TextBox 9"/>
          <p:cNvSpPr>
            <a:spLocks noChangeArrowheads="1"/>
          </p:cNvSpPr>
          <p:nvPr/>
        </p:nvSpPr>
        <p:spPr bwMode="auto">
          <a:xfrm>
            <a:off x="7502525" y="4889500"/>
            <a:ext cx="27289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900">
                <a:solidFill>
                  <a:schemeClr val="tx1">
                    <a:lumMod val="75000"/>
                    <a:lumOff val="25000"/>
                  </a:schemeClr>
                </a:solidFill>
              </a:rPr>
              <a:t>在此处添加详细描述文本，尽量与标题文本语言风格相符合，语言描述尽</a:t>
            </a:r>
            <a:endParaRPr lang="en-US" altLang="zh-CN" sz="900">
              <a:solidFill>
                <a:schemeClr val="tx1">
                  <a:lumMod val="75000"/>
                  <a:lumOff val="25000"/>
                </a:schemeClr>
              </a:solidFill>
            </a:endParaRPr>
          </a:p>
          <a:p>
            <a:pPr eaLnBrk="1" hangingPunct="1">
              <a:spcBef>
                <a:spcPct val="0"/>
              </a:spcBef>
              <a:buFont typeface="Arial" panose="020B0604020202020204" pitchFamily="34" charset="0"/>
              <a:buNone/>
              <a:defRPr/>
            </a:pPr>
            <a:r>
              <a:rPr lang="zh-CN" altLang="en-US" sz="900">
                <a:solidFill>
                  <a:schemeClr val="tx1">
                    <a:lumMod val="75000"/>
                    <a:lumOff val="25000"/>
                  </a:schemeClr>
                </a:solidFill>
              </a:rPr>
              <a:t>量简洁生动，尽可能概括出段落内容。</a:t>
            </a:r>
            <a:endParaRPr lang="en-US" altLang="zh-CN" sz="900">
              <a:solidFill>
                <a:schemeClr val="tx1">
                  <a:lumMod val="75000"/>
                  <a:lumOff val="25000"/>
                </a:schemeClr>
              </a:solidFill>
            </a:endParaRPr>
          </a:p>
        </p:txBody>
      </p:sp>
      <p:sp>
        <p:nvSpPr>
          <p:cNvPr id="84" name="TextBox 10"/>
          <p:cNvSpPr>
            <a:spLocks noChangeArrowheads="1"/>
          </p:cNvSpPr>
          <p:nvPr/>
        </p:nvSpPr>
        <p:spPr bwMode="auto">
          <a:xfrm>
            <a:off x="3462338" y="2579688"/>
            <a:ext cx="23447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r" eaLnBrk="1" hangingPunct="1">
              <a:spcBef>
                <a:spcPct val="0"/>
              </a:spcBef>
              <a:buFont typeface="Arial" panose="020B0604020202020204" pitchFamily="34" charset="0"/>
              <a:buNone/>
              <a:defRPr/>
            </a:pPr>
            <a:r>
              <a:rPr lang="zh-CN" altLang="en-US" sz="1100">
                <a:solidFill>
                  <a:schemeClr val="tx1">
                    <a:lumMod val="75000"/>
                    <a:lumOff val="25000"/>
                  </a:schemeClr>
                </a:solidFill>
              </a:rPr>
              <a:t>单击添加标题</a:t>
            </a:r>
            <a:endParaRPr lang="en-US" altLang="zh-CN" sz="1100">
              <a:solidFill>
                <a:schemeClr val="tx1">
                  <a:lumMod val="75000"/>
                  <a:lumOff val="25000"/>
                </a:schemeClr>
              </a:solidFill>
            </a:endParaRPr>
          </a:p>
          <a:p>
            <a:pPr algn="r" eaLnBrk="1" hangingPunct="1">
              <a:spcBef>
                <a:spcPct val="0"/>
              </a:spcBef>
              <a:buFont typeface="Arial" panose="020B0604020202020204" pitchFamily="34" charset="0"/>
              <a:buNone/>
              <a:defRPr/>
            </a:pPr>
            <a:br>
              <a:rPr lang="zh-CN" altLang="en-US" sz="700">
                <a:solidFill>
                  <a:schemeClr val="tx1">
                    <a:lumMod val="75000"/>
                    <a:lumOff val="25000"/>
                  </a:schemeClr>
                </a:solidFill>
              </a:rPr>
            </a:br>
            <a:r>
              <a:rPr lang="zh-CN" altLang="en-US" sz="900">
                <a:solidFill>
                  <a:schemeClr val="tx1">
                    <a:lumMod val="75000"/>
                    <a:lumOff val="25000"/>
                  </a:schemeClr>
                </a:solidFill>
              </a:rPr>
              <a:t>在此处添加详细描述文本，尽量与标题文本语言风格相符合，语言描述尽</a:t>
            </a:r>
            <a:endParaRPr lang="en-US" altLang="zh-CN" sz="900">
              <a:solidFill>
                <a:schemeClr val="tx1">
                  <a:lumMod val="75000"/>
                  <a:lumOff val="25000"/>
                </a:schemeClr>
              </a:solidFill>
            </a:endParaRPr>
          </a:p>
          <a:p>
            <a:pPr algn="r" eaLnBrk="1" hangingPunct="1">
              <a:spcBef>
                <a:spcPct val="0"/>
              </a:spcBef>
              <a:buFont typeface="Arial" panose="020B0604020202020204" pitchFamily="34" charset="0"/>
              <a:buNone/>
              <a:defRPr/>
            </a:pPr>
            <a:r>
              <a:rPr lang="zh-CN" altLang="en-US" sz="900">
                <a:solidFill>
                  <a:schemeClr val="tx1">
                    <a:lumMod val="75000"/>
                    <a:lumOff val="25000"/>
                  </a:schemeClr>
                </a:solidFill>
              </a:rPr>
              <a:t>量简洁生动，尽可能概括出段落内容</a:t>
            </a:r>
            <a:endParaRPr lang="en-US" altLang="zh-CN" sz="900">
              <a:solidFill>
                <a:schemeClr val="tx1">
                  <a:lumMod val="75000"/>
                  <a:lumOff val="25000"/>
                </a:schemeClr>
              </a:solidFill>
            </a:endParaRPr>
          </a:p>
        </p:txBody>
      </p:sp>
      <p:sp>
        <p:nvSpPr>
          <p:cNvPr id="85" name="矩形 11"/>
          <p:cNvSpPr>
            <a:spLocks noChangeArrowheads="1"/>
          </p:cNvSpPr>
          <p:nvPr/>
        </p:nvSpPr>
        <p:spPr bwMode="auto">
          <a:xfrm>
            <a:off x="4459288" y="3517900"/>
            <a:ext cx="1223962" cy="196850"/>
          </a:xfrm>
          <a:prstGeom prst="rect">
            <a:avLst/>
          </a:prstGeom>
          <a:solidFill>
            <a:schemeClr val="tx1">
              <a:lumMod val="75000"/>
              <a:lumOff val="2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r" eaLnBrk="1" hangingPunct="1">
              <a:spcBef>
                <a:spcPct val="0"/>
              </a:spcBef>
              <a:buFont typeface="Arial" panose="020B0604020202020204" pitchFamily="34" charset="0"/>
              <a:buNone/>
              <a:defRPr/>
            </a:pPr>
            <a:r>
              <a:rPr lang="zh-CN" altLang="en-US" sz="1000">
                <a:solidFill>
                  <a:schemeClr val="bg1"/>
                </a:solidFill>
                <a:latin typeface="Arial" panose="020B0604020202020204" pitchFamily="34" charset="0"/>
                <a:ea typeface="宋体" panose="02010600030101010101" pitchFamily="2" charset="-122"/>
              </a:rPr>
              <a:t>输入相关文本</a:t>
            </a:r>
          </a:p>
        </p:txBody>
      </p:sp>
      <p:sp>
        <p:nvSpPr>
          <p:cNvPr id="86" name="矩形 12"/>
          <p:cNvSpPr>
            <a:spLocks noChangeArrowheads="1"/>
          </p:cNvSpPr>
          <p:nvPr/>
        </p:nvSpPr>
        <p:spPr bwMode="auto">
          <a:xfrm>
            <a:off x="4065588" y="3851275"/>
            <a:ext cx="1617662" cy="196850"/>
          </a:xfrm>
          <a:prstGeom prst="rect">
            <a:avLst/>
          </a:prstGeom>
          <a:solidFill>
            <a:schemeClr val="tx1">
              <a:lumMod val="75000"/>
              <a:lumOff val="2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r" eaLnBrk="1" hangingPunct="1">
              <a:spcBef>
                <a:spcPct val="0"/>
              </a:spcBef>
              <a:buFont typeface="Arial" panose="020B0604020202020204" pitchFamily="34" charset="0"/>
              <a:buNone/>
              <a:defRPr/>
            </a:pPr>
            <a:r>
              <a:rPr lang="zh-CN" altLang="en-US" sz="1000">
                <a:solidFill>
                  <a:schemeClr val="bg1"/>
                </a:solidFill>
                <a:latin typeface="Arial" panose="020B0604020202020204" pitchFamily="34" charset="0"/>
                <a:ea typeface="宋体" panose="02010600030101010101" pitchFamily="2" charset="-122"/>
              </a:rPr>
              <a:t>输入相关文本</a:t>
            </a:r>
          </a:p>
        </p:txBody>
      </p:sp>
      <p:sp>
        <p:nvSpPr>
          <p:cNvPr id="87" name="矩形 13"/>
          <p:cNvSpPr>
            <a:spLocks noChangeArrowheads="1"/>
          </p:cNvSpPr>
          <p:nvPr/>
        </p:nvSpPr>
        <p:spPr bwMode="auto">
          <a:xfrm>
            <a:off x="4614863" y="4184650"/>
            <a:ext cx="1068387" cy="196850"/>
          </a:xfrm>
          <a:prstGeom prst="rect">
            <a:avLst/>
          </a:prstGeom>
          <a:solidFill>
            <a:schemeClr val="tx1">
              <a:lumMod val="75000"/>
              <a:lumOff val="2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r" eaLnBrk="1" hangingPunct="1">
              <a:spcBef>
                <a:spcPct val="0"/>
              </a:spcBef>
              <a:buFont typeface="Arial" panose="020B0604020202020204" pitchFamily="34" charset="0"/>
              <a:buNone/>
              <a:defRPr/>
            </a:pPr>
            <a:r>
              <a:rPr lang="zh-CN" altLang="en-US" sz="1000">
                <a:solidFill>
                  <a:schemeClr val="bg1"/>
                </a:solidFill>
                <a:latin typeface="Arial" panose="020B0604020202020204" pitchFamily="34" charset="0"/>
                <a:ea typeface="宋体" panose="02010600030101010101" pitchFamily="2" charset="-122"/>
              </a:rPr>
              <a:t>输入相关文本</a:t>
            </a:r>
            <a:endParaRPr lang="zh-CN" altLang="en-US" sz="1800">
              <a:solidFill>
                <a:schemeClr val="bg1"/>
              </a:solidFill>
              <a:latin typeface="Arial" panose="020B0604020202020204" pitchFamily="34" charset="0"/>
              <a:ea typeface="宋体" panose="02010600030101010101" pitchFamily="2" charset="-122"/>
            </a:endParaRPr>
          </a:p>
        </p:txBody>
      </p:sp>
      <p:sp>
        <p:nvSpPr>
          <p:cNvPr id="88" name="矩形 14"/>
          <p:cNvSpPr>
            <a:spLocks noChangeArrowheads="1"/>
          </p:cNvSpPr>
          <p:nvPr/>
        </p:nvSpPr>
        <p:spPr bwMode="auto">
          <a:xfrm>
            <a:off x="4281488" y="4516438"/>
            <a:ext cx="1401762" cy="198437"/>
          </a:xfrm>
          <a:prstGeom prst="rect">
            <a:avLst/>
          </a:prstGeom>
          <a:solidFill>
            <a:schemeClr val="tx1">
              <a:lumMod val="75000"/>
              <a:lumOff val="2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r" eaLnBrk="1" hangingPunct="1">
              <a:spcBef>
                <a:spcPct val="0"/>
              </a:spcBef>
              <a:buFont typeface="Arial" panose="020B0604020202020204" pitchFamily="34" charset="0"/>
              <a:buNone/>
              <a:defRPr/>
            </a:pPr>
            <a:r>
              <a:rPr lang="zh-CN" altLang="en-US" sz="1000">
                <a:solidFill>
                  <a:schemeClr val="bg1"/>
                </a:solidFill>
                <a:latin typeface="Arial" panose="020B0604020202020204" pitchFamily="34" charset="0"/>
                <a:ea typeface="宋体" panose="02010600030101010101" pitchFamily="2" charset="-122"/>
              </a:rPr>
              <a:t>输入相关文本</a:t>
            </a:r>
            <a:endParaRPr lang="zh-CN" altLang="en-US" sz="1800">
              <a:solidFill>
                <a:schemeClr val="bg1"/>
              </a:solidFill>
              <a:latin typeface="Arial" panose="020B0604020202020204" pitchFamily="34" charset="0"/>
              <a:ea typeface="宋体" panose="02010600030101010101" pitchFamily="2" charset="-122"/>
            </a:endParaRPr>
          </a:p>
        </p:txBody>
      </p:sp>
      <p:sp>
        <p:nvSpPr>
          <p:cNvPr id="89" name="TextBox 15"/>
          <p:cNvSpPr>
            <a:spLocks noChangeArrowheads="1"/>
          </p:cNvSpPr>
          <p:nvPr/>
        </p:nvSpPr>
        <p:spPr bwMode="auto">
          <a:xfrm>
            <a:off x="3049588" y="4889500"/>
            <a:ext cx="27289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r" eaLnBrk="1" hangingPunct="1">
              <a:spcBef>
                <a:spcPct val="0"/>
              </a:spcBef>
              <a:buFont typeface="Arial" panose="020B0604020202020204" pitchFamily="34" charset="0"/>
              <a:buNone/>
              <a:defRPr/>
            </a:pPr>
            <a:r>
              <a:rPr lang="zh-CN" altLang="en-US" sz="900">
                <a:solidFill>
                  <a:schemeClr val="tx1">
                    <a:lumMod val="75000"/>
                    <a:lumOff val="25000"/>
                  </a:schemeClr>
                </a:solidFill>
              </a:rPr>
              <a:t>在此处添加详细描述文本，尽量与标题文本语言风格相符合，语言描述尽</a:t>
            </a:r>
            <a:endParaRPr lang="en-US" altLang="zh-CN" sz="900">
              <a:solidFill>
                <a:schemeClr val="tx1">
                  <a:lumMod val="75000"/>
                  <a:lumOff val="25000"/>
                </a:schemeClr>
              </a:solidFill>
            </a:endParaRPr>
          </a:p>
          <a:p>
            <a:pPr algn="r" eaLnBrk="1" hangingPunct="1">
              <a:spcBef>
                <a:spcPct val="0"/>
              </a:spcBef>
              <a:buFont typeface="Arial" panose="020B0604020202020204" pitchFamily="34" charset="0"/>
              <a:buNone/>
              <a:defRPr/>
            </a:pPr>
            <a:r>
              <a:rPr lang="zh-CN" altLang="en-US" sz="900">
                <a:solidFill>
                  <a:schemeClr val="tx1">
                    <a:lumMod val="75000"/>
                    <a:lumOff val="25000"/>
                  </a:schemeClr>
                </a:solidFill>
              </a:rPr>
              <a:t>量简洁生动，尽可能概括出段落内容</a:t>
            </a:r>
            <a:endParaRPr lang="en-US" altLang="zh-CN" sz="900">
              <a:solidFill>
                <a:schemeClr val="tx1">
                  <a:lumMod val="75000"/>
                  <a:lumOff val="25000"/>
                </a:schemeClr>
              </a:solidFill>
            </a:endParaRPr>
          </a:p>
        </p:txBody>
      </p:sp>
      <p:sp>
        <p:nvSpPr>
          <p:cNvPr id="90" name="椭圆 19"/>
          <p:cNvSpPr>
            <a:spLocks noChangeArrowheads="1"/>
          </p:cNvSpPr>
          <p:nvPr/>
        </p:nvSpPr>
        <p:spPr bwMode="auto">
          <a:xfrm>
            <a:off x="6307138" y="3654425"/>
            <a:ext cx="666750" cy="666750"/>
          </a:xfrm>
          <a:prstGeom prst="ellipse">
            <a:avLst/>
          </a:prstGeom>
          <a:solidFill>
            <a:schemeClr val="tx1">
              <a:lumMod val="75000"/>
              <a:lumOff val="2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1800">
                <a:solidFill>
                  <a:schemeClr val="bg1"/>
                </a:solidFill>
              </a:rPr>
              <a:t>VS</a:t>
            </a:r>
            <a:endParaRPr lang="zh-CN" altLang="en-US" sz="1800">
              <a:solidFill>
                <a:schemeClr val="bg1"/>
              </a:solidFill>
              <a:latin typeface="Arial" panose="020B0604020202020204" pitchFamily="34" charset="0"/>
              <a:ea typeface="宋体" panose="02010600030101010101" pitchFamily="2" charset="-122"/>
            </a:endParaRPr>
          </a:p>
        </p:txBody>
      </p:sp>
      <p:grpSp>
        <p:nvGrpSpPr>
          <p:cNvPr id="91" name="组合 3"/>
          <p:cNvGrpSpPr/>
          <p:nvPr/>
        </p:nvGrpSpPr>
        <p:grpSpPr bwMode="auto">
          <a:xfrm>
            <a:off x="6640513" y="2727325"/>
            <a:ext cx="0" cy="2482850"/>
            <a:chOff x="0" y="0"/>
            <a:chExt cx="1" cy="2481626"/>
          </a:xfrm>
        </p:grpSpPr>
        <p:sp>
          <p:nvSpPr>
            <p:cNvPr id="92" name="直接连接符 18"/>
            <p:cNvSpPr>
              <a:spLocks noChangeShapeType="1"/>
            </p:cNvSpPr>
            <p:nvPr/>
          </p:nvSpPr>
          <p:spPr bwMode="auto">
            <a:xfrm>
              <a:off x="6640513" y="2727554"/>
              <a:ext cx="0" cy="926643"/>
            </a:xfrm>
            <a:prstGeom prst="line">
              <a:avLst/>
            </a:prstGeom>
            <a:noFill/>
            <a:ln w="9525">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pPr>
                <a:defRPr/>
              </a:pPr>
              <a:endParaRPr lang="zh-CN" altLang="en-US">
                <a:solidFill>
                  <a:schemeClr val="tx1">
                    <a:lumMod val="75000"/>
                    <a:lumOff val="25000"/>
                  </a:schemeClr>
                </a:solidFill>
              </a:endParaRPr>
            </a:p>
          </p:txBody>
        </p:sp>
        <p:sp>
          <p:nvSpPr>
            <p:cNvPr id="93" name="直接连接符 16"/>
            <p:cNvSpPr>
              <a:spLocks noChangeShapeType="1"/>
            </p:cNvSpPr>
            <p:nvPr/>
          </p:nvSpPr>
          <p:spPr bwMode="auto">
            <a:xfrm>
              <a:off x="6640513" y="4321394"/>
              <a:ext cx="0" cy="888562"/>
            </a:xfrm>
            <a:prstGeom prst="line">
              <a:avLst/>
            </a:prstGeom>
            <a:noFill/>
            <a:ln w="9525">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pPr>
                <a:defRPr/>
              </a:pPr>
              <a:endParaRPr lang="zh-CN" altLang="en-US">
                <a:solidFill>
                  <a:schemeClr val="tx1">
                    <a:lumMod val="75000"/>
                    <a:lumOff val="25000"/>
                  </a:schemeClr>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1000" fill="hold"/>
                                        <p:tgtEl>
                                          <p:spTgt spid="90"/>
                                        </p:tgtEl>
                                        <p:attrNameLst>
                                          <p:attrName>ppt_w</p:attrName>
                                        </p:attrNameLst>
                                      </p:cBhvr>
                                      <p:tavLst>
                                        <p:tav tm="0">
                                          <p:val>
                                            <p:fltVal val="0"/>
                                          </p:val>
                                        </p:tav>
                                        <p:tav tm="100000">
                                          <p:val>
                                            <p:strVal val="#ppt_w"/>
                                          </p:val>
                                        </p:tav>
                                      </p:tavLst>
                                    </p:anim>
                                    <p:anim calcmode="lin" valueType="num">
                                      <p:cBhvr>
                                        <p:cTn id="8" dur="1000" fill="hold"/>
                                        <p:tgtEl>
                                          <p:spTgt spid="90"/>
                                        </p:tgtEl>
                                        <p:attrNameLst>
                                          <p:attrName>ppt_h</p:attrName>
                                        </p:attrNameLst>
                                      </p:cBhvr>
                                      <p:tavLst>
                                        <p:tav tm="0">
                                          <p:val>
                                            <p:fltVal val="0"/>
                                          </p:val>
                                        </p:tav>
                                        <p:tav tm="100000">
                                          <p:val>
                                            <p:strVal val="#ppt_h"/>
                                          </p:val>
                                        </p:tav>
                                      </p:tavLst>
                                    </p:anim>
                                    <p:anim calcmode="lin" valueType="num">
                                      <p:cBhvr>
                                        <p:cTn id="9" dur="1000" fill="hold"/>
                                        <p:tgtEl>
                                          <p:spTgt spid="90"/>
                                        </p:tgtEl>
                                        <p:attrNameLst>
                                          <p:attrName>style.rotation</p:attrName>
                                        </p:attrNameLst>
                                      </p:cBhvr>
                                      <p:tavLst>
                                        <p:tav tm="0">
                                          <p:val>
                                            <p:fltVal val="90"/>
                                          </p:val>
                                        </p:tav>
                                        <p:tav tm="100000">
                                          <p:val>
                                            <p:fltVal val="0"/>
                                          </p:val>
                                        </p:tav>
                                      </p:tavLst>
                                    </p:anim>
                                    <p:animEffect filter="fade">
                                      <p:cBhvr>
                                        <p:cTn id="10" dur="1000"/>
                                        <p:tgtEl>
                                          <p:spTgt spid="90"/>
                                        </p:tgtEl>
                                      </p:cBhvr>
                                    </p:animEffect>
                                  </p:childTnLst>
                                </p:cTn>
                              </p:par>
                            </p:childTnLst>
                          </p:cTn>
                        </p:par>
                        <p:par>
                          <p:cTn id="11" fill="hold">
                            <p:stCondLst>
                              <p:cond delay="1000"/>
                            </p:stCondLst>
                            <p:childTnLst>
                              <p:par>
                                <p:cTn id="12" presetID="16" presetClass="entr" presetSubtype="42" fill="hold" nodeType="afterEffect">
                                  <p:stCondLst>
                                    <p:cond delay="0"/>
                                  </p:stCondLst>
                                  <p:childTnLst>
                                    <p:set>
                                      <p:cBhvr>
                                        <p:cTn id="13" dur="1" fill="hold">
                                          <p:stCondLst>
                                            <p:cond delay="0"/>
                                          </p:stCondLst>
                                        </p:cTn>
                                        <p:tgtEl>
                                          <p:spTgt spid="91"/>
                                        </p:tgtEl>
                                        <p:attrNameLst>
                                          <p:attrName>style.visibility</p:attrName>
                                        </p:attrNameLst>
                                      </p:cBhvr>
                                      <p:to>
                                        <p:strVal val="visible"/>
                                      </p:to>
                                    </p:set>
                                    <p:animEffect filter="barn(outHorizontal)">
                                      <p:cBhvr>
                                        <p:cTn id="14" dur="500"/>
                                        <p:tgtEl>
                                          <p:spTgt spid="91"/>
                                        </p:tgtEl>
                                      </p:cBhvr>
                                    </p:animEffec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ppt_x</p:attrName>
                                        </p:attrNameLst>
                                      </p:cBhvr>
                                      <p:tavLst>
                                        <p:tav tm="0">
                                          <p:val>
                                            <p:strVal val="0-#ppt_w/2"/>
                                          </p:val>
                                        </p:tav>
                                        <p:tav tm="100000">
                                          <p:val>
                                            <p:strVal val="#ppt_x"/>
                                          </p:val>
                                        </p:tav>
                                      </p:tavLst>
                                    </p:anim>
                                    <p:anim calcmode="lin" valueType="num">
                                      <p:cBhvr>
                                        <p:cTn id="19" dur="500" fill="hold"/>
                                        <p:tgtEl>
                                          <p:spTgt spid="8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500" fill="hold"/>
                                        <p:tgtEl>
                                          <p:spTgt spid="78"/>
                                        </p:tgtEl>
                                        <p:attrNameLst>
                                          <p:attrName>ppt_x</p:attrName>
                                        </p:attrNameLst>
                                      </p:cBhvr>
                                      <p:tavLst>
                                        <p:tav tm="0">
                                          <p:val>
                                            <p:strVal val="1+#ppt_w/2"/>
                                          </p:val>
                                        </p:tav>
                                        <p:tav tm="100000">
                                          <p:val>
                                            <p:strVal val="#ppt_x"/>
                                          </p:val>
                                        </p:tav>
                                      </p:tavLst>
                                    </p:anim>
                                    <p:anim calcmode="lin" valueType="num">
                                      <p:cBhvr>
                                        <p:cTn id="23" dur="500" fill="hold"/>
                                        <p:tgtEl>
                                          <p:spTgt spid="7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ppt_x</p:attrName>
                                        </p:attrNameLst>
                                      </p:cBhvr>
                                      <p:tavLst>
                                        <p:tav tm="0">
                                          <p:val>
                                            <p:strVal val="0-#ppt_w/2"/>
                                          </p:val>
                                        </p:tav>
                                        <p:tav tm="100000">
                                          <p:val>
                                            <p:strVal val="#ppt_x"/>
                                          </p:val>
                                        </p:tav>
                                      </p:tavLst>
                                    </p:anim>
                                    <p:anim calcmode="lin" valueType="num">
                                      <p:cBhvr>
                                        <p:cTn id="28" dur="500" fill="hold"/>
                                        <p:tgtEl>
                                          <p:spTgt spid="8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500" fill="hold"/>
                                        <p:tgtEl>
                                          <p:spTgt spid="86"/>
                                        </p:tgtEl>
                                        <p:attrNameLst>
                                          <p:attrName>ppt_x</p:attrName>
                                        </p:attrNameLst>
                                      </p:cBhvr>
                                      <p:tavLst>
                                        <p:tav tm="0">
                                          <p:val>
                                            <p:strVal val="0-#ppt_w/2"/>
                                          </p:val>
                                        </p:tav>
                                        <p:tav tm="100000">
                                          <p:val>
                                            <p:strVal val="#ppt_x"/>
                                          </p:val>
                                        </p:tav>
                                      </p:tavLst>
                                    </p:anim>
                                    <p:anim calcmode="lin" valueType="num">
                                      <p:cBhvr>
                                        <p:cTn id="32" dur="500" fill="hold"/>
                                        <p:tgtEl>
                                          <p:spTgt spid="8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00"/>
                                  </p:stCondLst>
                                  <p:childTnLst>
                                    <p:set>
                                      <p:cBhvr>
                                        <p:cTn id="34" dur="1" fill="hold">
                                          <p:stCondLst>
                                            <p:cond delay="0"/>
                                          </p:stCondLst>
                                        </p:cTn>
                                        <p:tgtEl>
                                          <p:spTgt spid="87"/>
                                        </p:tgtEl>
                                        <p:attrNameLst>
                                          <p:attrName>style.visibility</p:attrName>
                                        </p:attrNameLst>
                                      </p:cBhvr>
                                      <p:to>
                                        <p:strVal val="visible"/>
                                      </p:to>
                                    </p:set>
                                    <p:anim calcmode="lin" valueType="num">
                                      <p:cBhvr>
                                        <p:cTn id="35" dur="500" fill="hold"/>
                                        <p:tgtEl>
                                          <p:spTgt spid="87"/>
                                        </p:tgtEl>
                                        <p:attrNameLst>
                                          <p:attrName>ppt_x</p:attrName>
                                        </p:attrNameLst>
                                      </p:cBhvr>
                                      <p:tavLst>
                                        <p:tav tm="0">
                                          <p:val>
                                            <p:strVal val="0-#ppt_w/2"/>
                                          </p:val>
                                        </p:tav>
                                        <p:tav tm="100000">
                                          <p:val>
                                            <p:strVal val="#ppt_x"/>
                                          </p:val>
                                        </p:tav>
                                      </p:tavLst>
                                    </p:anim>
                                    <p:anim calcmode="lin" valueType="num">
                                      <p:cBhvr>
                                        <p:cTn id="36" dur="500" fill="hold"/>
                                        <p:tgtEl>
                                          <p:spTgt spid="8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300"/>
                                  </p:stCondLst>
                                  <p:childTnLst>
                                    <p:set>
                                      <p:cBhvr>
                                        <p:cTn id="38" dur="1" fill="hold">
                                          <p:stCondLst>
                                            <p:cond delay="0"/>
                                          </p:stCondLst>
                                        </p:cTn>
                                        <p:tgtEl>
                                          <p:spTgt spid="88"/>
                                        </p:tgtEl>
                                        <p:attrNameLst>
                                          <p:attrName>style.visibility</p:attrName>
                                        </p:attrNameLst>
                                      </p:cBhvr>
                                      <p:to>
                                        <p:strVal val="visible"/>
                                      </p:to>
                                    </p:set>
                                    <p:anim calcmode="lin" valueType="num">
                                      <p:cBhvr>
                                        <p:cTn id="39" dur="500" fill="hold"/>
                                        <p:tgtEl>
                                          <p:spTgt spid="88"/>
                                        </p:tgtEl>
                                        <p:attrNameLst>
                                          <p:attrName>ppt_x</p:attrName>
                                        </p:attrNameLst>
                                      </p:cBhvr>
                                      <p:tavLst>
                                        <p:tav tm="0">
                                          <p:val>
                                            <p:strVal val="0-#ppt_w/2"/>
                                          </p:val>
                                        </p:tav>
                                        <p:tav tm="100000">
                                          <p:val>
                                            <p:strVal val="#ppt_x"/>
                                          </p:val>
                                        </p:tav>
                                      </p:tavLst>
                                    </p:anim>
                                    <p:anim calcmode="lin" valueType="num">
                                      <p:cBhvr>
                                        <p:cTn id="40" dur="500" fill="hold"/>
                                        <p:tgtEl>
                                          <p:spTgt spid="8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500" fill="hold"/>
                                        <p:tgtEl>
                                          <p:spTgt spid="79"/>
                                        </p:tgtEl>
                                        <p:attrNameLst>
                                          <p:attrName>ppt_x</p:attrName>
                                        </p:attrNameLst>
                                      </p:cBhvr>
                                      <p:tavLst>
                                        <p:tav tm="0">
                                          <p:val>
                                            <p:strVal val="1+#ppt_w/2"/>
                                          </p:val>
                                        </p:tav>
                                        <p:tav tm="100000">
                                          <p:val>
                                            <p:strVal val="#ppt_x"/>
                                          </p:val>
                                        </p:tav>
                                      </p:tavLst>
                                    </p:anim>
                                    <p:anim calcmode="lin" valueType="num">
                                      <p:cBhvr>
                                        <p:cTn id="44" dur="500" fill="hold"/>
                                        <p:tgtEl>
                                          <p:spTgt spid="7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100"/>
                                  </p:stCondLst>
                                  <p:childTnLst>
                                    <p:set>
                                      <p:cBhvr>
                                        <p:cTn id="46" dur="1" fill="hold">
                                          <p:stCondLst>
                                            <p:cond delay="0"/>
                                          </p:stCondLst>
                                        </p:cTn>
                                        <p:tgtEl>
                                          <p:spTgt spid="80"/>
                                        </p:tgtEl>
                                        <p:attrNameLst>
                                          <p:attrName>style.visibility</p:attrName>
                                        </p:attrNameLst>
                                      </p:cBhvr>
                                      <p:to>
                                        <p:strVal val="visible"/>
                                      </p:to>
                                    </p:set>
                                    <p:anim calcmode="lin" valueType="num">
                                      <p:cBhvr>
                                        <p:cTn id="47" dur="500" fill="hold"/>
                                        <p:tgtEl>
                                          <p:spTgt spid="80"/>
                                        </p:tgtEl>
                                        <p:attrNameLst>
                                          <p:attrName>ppt_x</p:attrName>
                                        </p:attrNameLst>
                                      </p:cBhvr>
                                      <p:tavLst>
                                        <p:tav tm="0">
                                          <p:val>
                                            <p:strVal val="1+#ppt_w/2"/>
                                          </p:val>
                                        </p:tav>
                                        <p:tav tm="100000">
                                          <p:val>
                                            <p:strVal val="#ppt_x"/>
                                          </p:val>
                                        </p:tav>
                                      </p:tavLst>
                                    </p:anim>
                                    <p:anim calcmode="lin" valueType="num">
                                      <p:cBhvr>
                                        <p:cTn id="48" dur="500" fill="hold"/>
                                        <p:tgtEl>
                                          <p:spTgt spid="8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0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ppt_x</p:attrName>
                                        </p:attrNameLst>
                                      </p:cBhvr>
                                      <p:tavLst>
                                        <p:tav tm="0">
                                          <p:val>
                                            <p:strVal val="1+#ppt_w/2"/>
                                          </p:val>
                                        </p:tav>
                                        <p:tav tm="100000">
                                          <p:val>
                                            <p:strVal val="#ppt_x"/>
                                          </p:val>
                                        </p:tav>
                                      </p:tavLst>
                                    </p:anim>
                                    <p:anim calcmode="lin" valueType="num">
                                      <p:cBhvr>
                                        <p:cTn id="52" dur="500" fill="hold"/>
                                        <p:tgtEl>
                                          <p:spTgt spid="8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300"/>
                                  </p:stCondLst>
                                  <p:childTnLst>
                                    <p:set>
                                      <p:cBhvr>
                                        <p:cTn id="54" dur="1" fill="hold">
                                          <p:stCondLst>
                                            <p:cond delay="0"/>
                                          </p:stCondLst>
                                        </p:cTn>
                                        <p:tgtEl>
                                          <p:spTgt spid="82"/>
                                        </p:tgtEl>
                                        <p:attrNameLst>
                                          <p:attrName>style.visibility</p:attrName>
                                        </p:attrNameLst>
                                      </p:cBhvr>
                                      <p:to>
                                        <p:strVal val="visible"/>
                                      </p:to>
                                    </p:set>
                                    <p:anim calcmode="lin" valueType="num">
                                      <p:cBhvr>
                                        <p:cTn id="55" dur="500" fill="hold"/>
                                        <p:tgtEl>
                                          <p:spTgt spid="82"/>
                                        </p:tgtEl>
                                        <p:attrNameLst>
                                          <p:attrName>ppt_x</p:attrName>
                                        </p:attrNameLst>
                                      </p:cBhvr>
                                      <p:tavLst>
                                        <p:tav tm="0">
                                          <p:val>
                                            <p:strVal val="1+#ppt_w/2"/>
                                          </p:val>
                                        </p:tav>
                                        <p:tav tm="100000">
                                          <p:val>
                                            <p:strVal val="#ppt_x"/>
                                          </p:val>
                                        </p:tav>
                                      </p:tavLst>
                                    </p:anim>
                                    <p:anim calcmode="lin" valueType="num">
                                      <p:cBhvr>
                                        <p:cTn id="56" dur="500" fill="hold"/>
                                        <p:tgtEl>
                                          <p:spTgt spid="82"/>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2" presetClass="entr" presetSubtype="8" fill="hold" grpId="0" nodeType="afterEffect">
                                  <p:stCondLst>
                                    <p:cond delay="0"/>
                                  </p:stCondLst>
                                  <p:childTnLst>
                                    <p:set>
                                      <p:cBhvr>
                                        <p:cTn id="59" dur="1" fill="hold">
                                          <p:stCondLst>
                                            <p:cond delay="0"/>
                                          </p:stCondLst>
                                        </p:cTn>
                                        <p:tgtEl>
                                          <p:spTgt spid="89"/>
                                        </p:tgtEl>
                                        <p:attrNameLst>
                                          <p:attrName>style.visibility</p:attrName>
                                        </p:attrNameLst>
                                      </p:cBhvr>
                                      <p:to>
                                        <p:strVal val="visible"/>
                                      </p:to>
                                    </p:set>
                                    <p:anim calcmode="lin" valueType="num">
                                      <p:cBhvr>
                                        <p:cTn id="60" dur="500" fill="hold"/>
                                        <p:tgtEl>
                                          <p:spTgt spid="89"/>
                                        </p:tgtEl>
                                        <p:attrNameLst>
                                          <p:attrName>ppt_x</p:attrName>
                                        </p:attrNameLst>
                                      </p:cBhvr>
                                      <p:tavLst>
                                        <p:tav tm="0">
                                          <p:val>
                                            <p:strVal val="0-#ppt_w/2"/>
                                          </p:val>
                                        </p:tav>
                                        <p:tav tm="100000">
                                          <p:val>
                                            <p:strVal val="#ppt_x"/>
                                          </p:val>
                                        </p:tav>
                                      </p:tavLst>
                                    </p:anim>
                                    <p:anim calcmode="lin" valueType="num">
                                      <p:cBhvr>
                                        <p:cTn id="61" dur="500" fill="hold"/>
                                        <p:tgtEl>
                                          <p:spTgt spid="89"/>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ppt_x</p:attrName>
                                        </p:attrNameLst>
                                      </p:cBhvr>
                                      <p:tavLst>
                                        <p:tav tm="0">
                                          <p:val>
                                            <p:strVal val="1+#ppt_w/2"/>
                                          </p:val>
                                        </p:tav>
                                        <p:tav tm="100000">
                                          <p:val>
                                            <p:strVal val="#ppt_x"/>
                                          </p:val>
                                        </p:tav>
                                      </p:tavLst>
                                    </p:anim>
                                    <p:anim calcmode="lin" valueType="num">
                                      <p:cBhvr>
                                        <p:cTn id="65"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p:bldP spid="79" grpId="0" bldLvl="0" animBg="1"/>
      <p:bldP spid="80" grpId="0" bldLvl="0" animBg="1"/>
      <p:bldP spid="81" grpId="0" bldLvl="0" animBg="1"/>
      <p:bldP spid="82" grpId="0" bldLvl="0" animBg="1"/>
      <p:bldP spid="83" grpId="0" bldLvl="0"/>
      <p:bldP spid="84" grpId="0" bldLvl="0"/>
      <p:bldP spid="85" grpId="0" bldLvl="0" animBg="1"/>
      <p:bldP spid="86" grpId="0" bldLvl="0" animBg="1"/>
      <p:bldP spid="87" grpId="0" bldLvl="0" animBg="1"/>
      <p:bldP spid="88" grpId="0" bldLvl="0" animBg="1"/>
      <p:bldP spid="89" grpId="0" bldLvl="0"/>
      <p:bldP spid="9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组合 8"/>
          <p:cNvGrpSpPr/>
          <p:nvPr/>
        </p:nvGrpSpPr>
        <p:grpSpPr bwMode="auto">
          <a:xfrm>
            <a:off x="0" y="0"/>
            <a:ext cx="4965700" cy="6858000"/>
            <a:chOff x="0" y="0"/>
            <a:chExt cx="4965700" cy="6858000"/>
          </a:xfrm>
        </p:grpSpPr>
        <p:pic>
          <p:nvPicPr>
            <p:cNvPr id="119829" name="图片 7"/>
            <p:cNvPicPr>
              <a:picLocks noChangeAspect="1"/>
            </p:cNvPicPr>
            <p:nvPr/>
          </p:nvPicPr>
          <p:blipFill>
            <a:blip r:embed="rId2">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9830"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sp>
        <p:nvSpPr>
          <p:cNvPr id="26" name="直接连接符 1"/>
          <p:cNvSpPr>
            <a:spLocks noChangeShapeType="1"/>
          </p:cNvSpPr>
          <p:nvPr/>
        </p:nvSpPr>
        <p:spPr bwMode="auto">
          <a:xfrm>
            <a:off x="5564188" y="2339975"/>
            <a:ext cx="0" cy="2592388"/>
          </a:xfrm>
          <a:prstGeom prst="line">
            <a:avLst/>
          </a:prstGeom>
          <a:noFill/>
          <a:ln w="9525">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pPr>
              <a:defRPr/>
            </a:pPr>
            <a:endParaRPr lang="zh-CN" altLang="en-US">
              <a:solidFill>
                <a:schemeClr val="tx1">
                  <a:lumMod val="75000"/>
                  <a:lumOff val="25000"/>
                </a:schemeClr>
              </a:solidFill>
            </a:endParaRPr>
          </a:p>
        </p:txBody>
      </p:sp>
      <p:grpSp>
        <p:nvGrpSpPr>
          <p:cNvPr id="27" name="组合 2"/>
          <p:cNvGrpSpPr/>
          <p:nvPr/>
        </p:nvGrpSpPr>
        <p:grpSpPr bwMode="auto">
          <a:xfrm>
            <a:off x="5942013" y="2559050"/>
            <a:ext cx="576262" cy="576263"/>
            <a:chOff x="0" y="0"/>
            <a:chExt cx="1407810" cy="1407810"/>
          </a:xfrm>
        </p:grpSpPr>
        <p:sp>
          <p:nvSpPr>
            <p:cNvPr id="28" name="圆角矩形 3"/>
            <p:cNvSpPr>
              <a:spLocks noChangeArrowheads="1"/>
            </p:cNvSpPr>
            <p:nvPr/>
          </p:nvSpPr>
          <p:spPr bwMode="auto">
            <a:xfrm>
              <a:off x="0" y="0"/>
              <a:ext cx="1407810" cy="1407810"/>
            </a:xfrm>
            <a:prstGeom prst="roundRect">
              <a:avLst>
                <a:gd name="adj" fmla="val 50000"/>
              </a:avLst>
            </a:prstGeom>
            <a:solidFill>
              <a:schemeClr val="tx1">
                <a:lumMod val="75000"/>
                <a:lumOff val="25000"/>
              </a:schemeClr>
            </a:solid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Arial" panose="020B0604020202020204" pitchFamily="34" charset="0"/>
                <a:ea typeface="宋体" panose="02010600030101010101" pitchFamily="2" charset="-122"/>
              </a:endParaRPr>
            </a:p>
          </p:txBody>
        </p:sp>
        <p:sp useBgFill="1">
          <p:nvSpPr>
            <p:cNvPr id="29" name="圆角矩形 68"/>
            <p:cNvSpPr>
              <a:spLocks noChangeArrowheads="1"/>
            </p:cNvSpPr>
            <p:nvPr/>
          </p:nvSpPr>
          <p:spPr bwMode="auto">
            <a:xfrm>
              <a:off x="155131" y="337410"/>
              <a:ext cx="1109185" cy="717477"/>
            </a:xfrm>
            <a:custGeom>
              <a:avLst/>
              <a:gdLst>
                <a:gd name="T0" fmla="*/ 361879 w 1142127"/>
                <a:gd name="T1" fmla="*/ 67469 h 735451"/>
                <a:gd name="T2" fmla="*/ 586291 w 1142127"/>
                <a:gd name="T3" fmla="*/ 205603 h 735451"/>
                <a:gd name="T4" fmla="*/ 682970 w 1142127"/>
                <a:gd name="T5" fmla="*/ 167032 h 735451"/>
                <a:gd name="T6" fmla="*/ 827721 w 1142127"/>
                <a:gd name="T7" fmla="*/ 311784 h 735451"/>
                <a:gd name="T8" fmla="*/ 825178 w 1142127"/>
                <a:gd name="T9" fmla="*/ 324389 h 735451"/>
                <a:gd name="T10" fmla="*/ 940885 w 1142127"/>
                <a:gd name="T11" fmla="*/ 492724 h 735451"/>
                <a:gd name="T12" fmla="*/ 759946 w 1142127"/>
                <a:gd name="T13" fmla="*/ 673664 h 735451"/>
                <a:gd name="T14" fmla="*/ 180940 w 1142127"/>
                <a:gd name="T15" fmla="*/ 673664 h 735451"/>
                <a:gd name="T16" fmla="*/ 0 w 1142127"/>
                <a:gd name="T17" fmla="*/ 492724 h 735451"/>
                <a:gd name="T18" fmla="*/ 109180 w 1142127"/>
                <a:gd name="T19" fmla="*/ 326901 h 735451"/>
                <a:gd name="T20" fmla="*/ 108563 w 1142127"/>
                <a:gd name="T21" fmla="*/ 320786 h 735451"/>
                <a:gd name="T22" fmla="*/ 361879 w 1142127"/>
                <a:gd name="T23" fmla="*/ 67469 h 735451"/>
                <a:gd name="T24" fmla="*/ 467166 w 1142127"/>
                <a:gd name="T25" fmla="*/ 0 h 735451"/>
                <a:gd name="T26" fmla="*/ 691579 w 1142127"/>
                <a:gd name="T27" fmla="*/ 138135 h 735451"/>
                <a:gd name="T28" fmla="*/ 788257 w 1142127"/>
                <a:gd name="T29" fmla="*/ 99564 h 735451"/>
                <a:gd name="T30" fmla="*/ 933008 w 1142127"/>
                <a:gd name="T31" fmla="*/ 244315 h 735451"/>
                <a:gd name="T32" fmla="*/ 930466 w 1142127"/>
                <a:gd name="T33" fmla="*/ 256920 h 735451"/>
                <a:gd name="T34" fmla="*/ 1046172 w 1142127"/>
                <a:gd name="T35" fmla="*/ 425256 h 735451"/>
                <a:gd name="T36" fmla="*/ 943463 w 1142127"/>
                <a:gd name="T37" fmla="*/ 586717 h 735451"/>
                <a:gd name="T38" fmla="*/ 977909 w 1142127"/>
                <a:gd name="T39" fmla="*/ 484192 h 735451"/>
                <a:gd name="T40" fmla="*/ 857290 w 1142127"/>
                <a:gd name="T41" fmla="*/ 308713 h 735451"/>
                <a:gd name="T42" fmla="*/ 859943 w 1142127"/>
                <a:gd name="T43" fmla="*/ 295573 h 735451"/>
                <a:gd name="T44" fmla="*/ 709047 w 1142127"/>
                <a:gd name="T45" fmla="*/ 144678 h 735451"/>
                <a:gd name="T46" fmla="*/ 608266 w 1142127"/>
                <a:gd name="T47" fmla="*/ 184884 h 735451"/>
                <a:gd name="T48" fmla="*/ 374329 w 1142127"/>
                <a:gd name="T49" fmla="*/ 40887 h 735451"/>
                <a:gd name="T50" fmla="*/ 322022 w 1142127"/>
                <a:gd name="T51" fmla="*/ 46161 h 735451"/>
                <a:gd name="T52" fmla="*/ 467166 w 1142127"/>
                <a:gd name="T53" fmla="*/ 0 h 7354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42127" h="735451">
                  <a:moveTo>
                    <a:pt x="395071" y="73657"/>
                  </a:moveTo>
                  <a:cubicBezTo>
                    <a:pt x="502346" y="73657"/>
                    <a:pt x="595355" y="134738"/>
                    <a:pt x="640066" y="224461"/>
                  </a:cubicBezTo>
                  <a:cubicBezTo>
                    <a:pt x="667298" y="197950"/>
                    <a:pt x="704634" y="182352"/>
                    <a:pt x="745612" y="182352"/>
                  </a:cubicBezTo>
                  <a:cubicBezTo>
                    <a:pt x="832889" y="182352"/>
                    <a:pt x="903640" y="253104"/>
                    <a:pt x="903640" y="340380"/>
                  </a:cubicBezTo>
                  <a:lnTo>
                    <a:pt x="900863" y="354142"/>
                  </a:lnTo>
                  <a:cubicBezTo>
                    <a:pt x="974852" y="382299"/>
                    <a:pt x="1027183" y="453997"/>
                    <a:pt x="1027183" y="537916"/>
                  </a:cubicBezTo>
                  <a:cubicBezTo>
                    <a:pt x="1027183" y="647011"/>
                    <a:pt x="938743" y="735451"/>
                    <a:pt x="829648" y="735451"/>
                  </a:cubicBezTo>
                  <a:lnTo>
                    <a:pt x="197535" y="735451"/>
                  </a:lnTo>
                  <a:cubicBezTo>
                    <a:pt x="88440" y="735451"/>
                    <a:pt x="0" y="647011"/>
                    <a:pt x="0" y="537916"/>
                  </a:cubicBezTo>
                  <a:cubicBezTo>
                    <a:pt x="0" y="456704"/>
                    <a:pt x="49008" y="386940"/>
                    <a:pt x="119194" y="356883"/>
                  </a:cubicBezTo>
                  <a:cubicBezTo>
                    <a:pt x="118547" y="354674"/>
                    <a:pt x="118521" y="352443"/>
                    <a:pt x="118521" y="350207"/>
                  </a:cubicBezTo>
                  <a:cubicBezTo>
                    <a:pt x="118521" y="197473"/>
                    <a:pt x="242337" y="73657"/>
                    <a:pt x="395071" y="73657"/>
                  </a:cubicBezTo>
                  <a:close/>
                  <a:moveTo>
                    <a:pt x="510015" y="0"/>
                  </a:moveTo>
                  <a:cubicBezTo>
                    <a:pt x="617290" y="0"/>
                    <a:pt x="710299" y="61081"/>
                    <a:pt x="755010" y="150804"/>
                  </a:cubicBezTo>
                  <a:cubicBezTo>
                    <a:pt x="782242" y="124293"/>
                    <a:pt x="819578" y="108695"/>
                    <a:pt x="860556" y="108695"/>
                  </a:cubicBezTo>
                  <a:cubicBezTo>
                    <a:pt x="947833" y="108695"/>
                    <a:pt x="1018584" y="179447"/>
                    <a:pt x="1018584" y="266723"/>
                  </a:cubicBezTo>
                  <a:lnTo>
                    <a:pt x="1015807" y="280485"/>
                  </a:lnTo>
                  <a:cubicBezTo>
                    <a:pt x="1089796" y="308642"/>
                    <a:pt x="1142127" y="380340"/>
                    <a:pt x="1142127" y="464259"/>
                  </a:cubicBezTo>
                  <a:cubicBezTo>
                    <a:pt x="1142127" y="542469"/>
                    <a:pt x="1096675" y="610063"/>
                    <a:pt x="1029998" y="640529"/>
                  </a:cubicBezTo>
                  <a:cubicBezTo>
                    <a:pt x="1054923" y="609992"/>
                    <a:pt x="1067603" y="570777"/>
                    <a:pt x="1067603" y="528601"/>
                  </a:cubicBezTo>
                  <a:cubicBezTo>
                    <a:pt x="1067603" y="441120"/>
                    <a:pt x="1013051" y="366379"/>
                    <a:pt x="935921" y="337028"/>
                  </a:cubicBezTo>
                  <a:lnTo>
                    <a:pt x="938817" y="322682"/>
                  </a:lnTo>
                  <a:cubicBezTo>
                    <a:pt x="938817" y="231701"/>
                    <a:pt x="865062" y="157947"/>
                    <a:pt x="774081" y="157947"/>
                  </a:cubicBezTo>
                  <a:cubicBezTo>
                    <a:pt x="731364" y="157947"/>
                    <a:pt x="692443" y="174206"/>
                    <a:pt x="664055" y="201842"/>
                  </a:cubicBezTo>
                  <a:cubicBezTo>
                    <a:pt x="617446" y="108311"/>
                    <a:pt x="520490" y="44638"/>
                    <a:pt x="408662" y="44638"/>
                  </a:cubicBezTo>
                  <a:lnTo>
                    <a:pt x="351558" y="50395"/>
                  </a:lnTo>
                  <a:cubicBezTo>
                    <a:pt x="396233" y="18509"/>
                    <a:pt x="450962" y="0"/>
                    <a:pt x="510015" y="0"/>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endParaRPr>
            </a:p>
          </p:txBody>
        </p:sp>
      </p:grpSp>
      <p:grpSp>
        <p:nvGrpSpPr>
          <p:cNvPr id="30" name="组合 6"/>
          <p:cNvGrpSpPr/>
          <p:nvPr/>
        </p:nvGrpSpPr>
        <p:grpSpPr bwMode="auto">
          <a:xfrm>
            <a:off x="5951538" y="3386138"/>
            <a:ext cx="557212" cy="555625"/>
            <a:chOff x="0" y="0"/>
            <a:chExt cx="1410703" cy="1410703"/>
          </a:xfrm>
        </p:grpSpPr>
        <p:sp>
          <p:nvSpPr>
            <p:cNvPr id="31" name="圆角矩形 7"/>
            <p:cNvSpPr>
              <a:spLocks noChangeArrowheads="1"/>
            </p:cNvSpPr>
            <p:nvPr/>
          </p:nvSpPr>
          <p:spPr bwMode="auto">
            <a:xfrm>
              <a:off x="0" y="0"/>
              <a:ext cx="1410703" cy="1410703"/>
            </a:xfrm>
            <a:prstGeom prst="roundRect">
              <a:avLst>
                <a:gd name="adj" fmla="val 50000"/>
              </a:avLst>
            </a:prstGeom>
            <a:solidFill>
              <a:schemeClr val="tx1">
                <a:lumMod val="75000"/>
                <a:lumOff val="25000"/>
              </a:schemeClr>
            </a:solid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Arial" panose="020B0604020202020204" pitchFamily="34" charset="0"/>
                <a:ea typeface="宋体" panose="02010600030101010101" pitchFamily="2" charset="-122"/>
              </a:endParaRPr>
            </a:p>
          </p:txBody>
        </p:sp>
        <p:sp useBgFill="1">
          <p:nvSpPr>
            <p:cNvPr id="32" name="圆角矩形 16"/>
            <p:cNvSpPr>
              <a:spLocks noChangeAspect="1" noChangeArrowheads="1"/>
            </p:cNvSpPr>
            <p:nvPr/>
          </p:nvSpPr>
          <p:spPr bwMode="auto">
            <a:xfrm rot="-5400000">
              <a:off x="253927" y="257221"/>
              <a:ext cx="902850" cy="896258"/>
            </a:xfrm>
            <a:custGeom>
              <a:avLst/>
              <a:gdLst>
                <a:gd name="T0" fmla="*/ 636354 w 836083"/>
                <a:gd name="T1" fmla="*/ 318924 h 836083"/>
                <a:gd name="T2" fmla="*/ 636354 w 836083"/>
                <a:gd name="T3" fmla="*/ 390963 h 836083"/>
                <a:gd name="T4" fmla="*/ 472253 w 836083"/>
                <a:gd name="T5" fmla="*/ 390963 h 836083"/>
                <a:gd name="T6" fmla="*/ 472253 w 836083"/>
                <a:gd name="T7" fmla="*/ 391161 h 836083"/>
                <a:gd name="T8" fmla="*/ 359155 w 836083"/>
                <a:gd name="T9" fmla="*/ 456786 h 836083"/>
                <a:gd name="T10" fmla="*/ 360003 w 836083"/>
                <a:gd name="T11" fmla="*/ 587540 h 836083"/>
                <a:gd name="T12" fmla="*/ 473944 w 836083"/>
                <a:gd name="T13" fmla="*/ 651692 h 836083"/>
                <a:gd name="T14" fmla="*/ 473946 w 836083"/>
                <a:gd name="T15" fmla="*/ 651902 h 836083"/>
                <a:gd name="T16" fmla="*/ 636354 w 836083"/>
                <a:gd name="T17" fmla="*/ 651902 h 836083"/>
                <a:gd name="T18" fmla="*/ 636354 w 836083"/>
                <a:gd name="T19" fmla="*/ 723942 h 836083"/>
                <a:gd name="T20" fmla="*/ 464732 w 836083"/>
                <a:gd name="T21" fmla="*/ 723942 h 836083"/>
                <a:gd name="T22" fmla="*/ 464732 w 836083"/>
                <a:gd name="T23" fmla="*/ 722708 h 836083"/>
                <a:gd name="T24" fmla="*/ 297758 w 836083"/>
                <a:gd name="T25" fmla="*/ 624202 h 836083"/>
                <a:gd name="T26" fmla="*/ 274524 w 836083"/>
                <a:gd name="T27" fmla="*/ 557453 h 836083"/>
                <a:gd name="T28" fmla="*/ 226415 w 836083"/>
                <a:gd name="T29" fmla="*/ 557453 h 836083"/>
                <a:gd name="T30" fmla="*/ 226415 w 836083"/>
                <a:gd name="T31" fmla="*/ 651902 h 836083"/>
                <a:gd name="T32" fmla="*/ 190395 w 836083"/>
                <a:gd name="T33" fmla="*/ 651902 h 836083"/>
                <a:gd name="T34" fmla="*/ 190395 w 836083"/>
                <a:gd name="T35" fmla="*/ 390964 h 836083"/>
                <a:gd name="T36" fmla="*/ 226415 w 836083"/>
                <a:gd name="T37" fmla="*/ 390964 h 836083"/>
                <a:gd name="T38" fmla="*/ 226415 w 836083"/>
                <a:gd name="T39" fmla="*/ 485414 h 836083"/>
                <a:gd name="T40" fmla="*/ 274394 w 836083"/>
                <a:gd name="T41" fmla="*/ 485414 h 836083"/>
                <a:gd name="T42" fmla="*/ 296438 w 836083"/>
                <a:gd name="T43" fmla="*/ 420940 h 836083"/>
                <a:gd name="T44" fmla="*/ 464732 w 836083"/>
                <a:gd name="T45" fmla="*/ 319926 h 836083"/>
                <a:gd name="T46" fmla="*/ 464732 w 836083"/>
                <a:gd name="T47" fmla="*/ 318924 h 836083"/>
                <a:gd name="T48" fmla="*/ 472253 w 836083"/>
                <a:gd name="T49" fmla="*/ 318924 h 836083"/>
                <a:gd name="T50" fmla="*/ 636354 w 836083"/>
                <a:gd name="T51" fmla="*/ 318924 h 836083"/>
                <a:gd name="T52" fmla="*/ 852465 w 836083"/>
                <a:gd name="T53" fmla="*/ 521433 h 836083"/>
                <a:gd name="T54" fmla="*/ 740013 w 836083"/>
                <a:gd name="T55" fmla="*/ 633886 h 836083"/>
                <a:gd name="T56" fmla="*/ 475604 w 836083"/>
                <a:gd name="T57" fmla="*/ 633886 h 836083"/>
                <a:gd name="T58" fmla="*/ 363152 w 836083"/>
                <a:gd name="T59" fmla="*/ 521433 h 836083"/>
                <a:gd name="T60" fmla="*/ 475604 w 836083"/>
                <a:gd name="T61" fmla="*/ 408980 h 836083"/>
                <a:gd name="T62" fmla="*/ 740013 w 836083"/>
                <a:gd name="T63" fmla="*/ 408980 h 836083"/>
                <a:gd name="T64" fmla="*/ 852465 w 836083"/>
                <a:gd name="T65" fmla="*/ 521433 h 836083"/>
                <a:gd name="T66" fmla="*/ 954717 w 836083"/>
                <a:gd name="T67" fmla="*/ 521435 h 836083"/>
                <a:gd name="T68" fmla="*/ 521431 w 836083"/>
                <a:gd name="T69" fmla="*/ 88143 h 836083"/>
                <a:gd name="T70" fmla="*/ 88143 w 836083"/>
                <a:gd name="T71" fmla="*/ 521435 h 836083"/>
                <a:gd name="T72" fmla="*/ 521431 w 836083"/>
                <a:gd name="T73" fmla="*/ 954723 h 836083"/>
                <a:gd name="T74" fmla="*/ 954717 w 836083"/>
                <a:gd name="T75" fmla="*/ 521435 h 836083"/>
                <a:gd name="T76" fmla="*/ 1042860 w 836083"/>
                <a:gd name="T77" fmla="*/ 521435 h 836083"/>
                <a:gd name="T78" fmla="*/ 521431 w 836083"/>
                <a:gd name="T79" fmla="*/ 1042866 h 836083"/>
                <a:gd name="T80" fmla="*/ 0 w 836083"/>
                <a:gd name="T81" fmla="*/ 521435 h 836083"/>
                <a:gd name="T82" fmla="*/ 521431 w 836083"/>
                <a:gd name="T83" fmla="*/ 0 h 836083"/>
                <a:gd name="T84" fmla="*/ 1042860 w 836083"/>
                <a:gd name="T85" fmla="*/ 521435 h 8360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36083" h="836083">
                  <a:moveTo>
                    <a:pt x="510179" y="255686"/>
                  </a:moveTo>
                  <a:lnTo>
                    <a:pt x="510179" y="313441"/>
                  </a:lnTo>
                  <a:lnTo>
                    <a:pt x="378615" y="313441"/>
                  </a:lnTo>
                  <a:lnTo>
                    <a:pt x="378615" y="313600"/>
                  </a:lnTo>
                  <a:cubicBezTo>
                    <a:pt x="341141" y="313600"/>
                    <a:pt x="306539" y="333678"/>
                    <a:pt x="287942" y="366213"/>
                  </a:cubicBezTo>
                  <a:cubicBezTo>
                    <a:pt x="269345" y="398747"/>
                    <a:pt x="269605" y="438751"/>
                    <a:pt x="288622" y="471041"/>
                  </a:cubicBezTo>
                  <a:cubicBezTo>
                    <a:pt x="307641" y="503332"/>
                    <a:pt x="342500" y="522958"/>
                    <a:pt x="379971" y="522472"/>
                  </a:cubicBezTo>
                  <a:lnTo>
                    <a:pt x="379973" y="522641"/>
                  </a:lnTo>
                  <a:lnTo>
                    <a:pt x="510179" y="522641"/>
                  </a:lnTo>
                  <a:lnTo>
                    <a:pt x="510179" y="580396"/>
                  </a:lnTo>
                  <a:lnTo>
                    <a:pt x="372585" y="580396"/>
                  </a:lnTo>
                  <a:lnTo>
                    <a:pt x="372585" y="579406"/>
                  </a:lnTo>
                  <a:cubicBezTo>
                    <a:pt x="317441" y="578233"/>
                    <a:pt x="266895" y="548273"/>
                    <a:pt x="238719" y="500433"/>
                  </a:cubicBezTo>
                  <a:cubicBezTo>
                    <a:pt x="228869" y="483708"/>
                    <a:pt x="222257" y="465652"/>
                    <a:pt x="220092" y="446919"/>
                  </a:cubicBezTo>
                  <a:lnTo>
                    <a:pt x="181522" y="446919"/>
                  </a:lnTo>
                  <a:lnTo>
                    <a:pt x="181522" y="522641"/>
                  </a:lnTo>
                  <a:lnTo>
                    <a:pt x="152644" y="522641"/>
                  </a:lnTo>
                  <a:lnTo>
                    <a:pt x="152644" y="313442"/>
                  </a:lnTo>
                  <a:lnTo>
                    <a:pt x="181522" y="313442"/>
                  </a:lnTo>
                  <a:lnTo>
                    <a:pt x="181522" y="389164"/>
                  </a:lnTo>
                  <a:lnTo>
                    <a:pt x="219987" y="389164"/>
                  </a:lnTo>
                  <a:cubicBezTo>
                    <a:pt x="222128" y="371124"/>
                    <a:pt x="228386" y="353701"/>
                    <a:pt x="237661" y="337474"/>
                  </a:cubicBezTo>
                  <a:cubicBezTo>
                    <a:pt x="265566" y="288655"/>
                    <a:pt x="316652" y="257879"/>
                    <a:pt x="372585" y="256490"/>
                  </a:cubicBezTo>
                  <a:lnTo>
                    <a:pt x="372585" y="255686"/>
                  </a:lnTo>
                  <a:lnTo>
                    <a:pt x="378615" y="255686"/>
                  </a:lnTo>
                  <a:lnTo>
                    <a:pt x="510179" y="255686"/>
                  </a:lnTo>
                  <a:close/>
                  <a:moveTo>
                    <a:pt x="683440" y="418041"/>
                  </a:moveTo>
                  <a:cubicBezTo>
                    <a:pt x="683440" y="467832"/>
                    <a:pt x="643076" y="508196"/>
                    <a:pt x="593285" y="508196"/>
                  </a:cubicBezTo>
                  <a:lnTo>
                    <a:pt x="381302" y="508196"/>
                  </a:lnTo>
                  <a:cubicBezTo>
                    <a:pt x="331511" y="508196"/>
                    <a:pt x="291147" y="467832"/>
                    <a:pt x="291147" y="418041"/>
                  </a:cubicBezTo>
                  <a:cubicBezTo>
                    <a:pt x="291147" y="368250"/>
                    <a:pt x="331511" y="327886"/>
                    <a:pt x="381302" y="327886"/>
                  </a:cubicBezTo>
                  <a:lnTo>
                    <a:pt x="593285" y="327886"/>
                  </a:lnTo>
                  <a:cubicBezTo>
                    <a:pt x="643076" y="327886"/>
                    <a:pt x="683440" y="368250"/>
                    <a:pt x="683440" y="418041"/>
                  </a:cubicBezTo>
                  <a:close/>
                  <a:moveTo>
                    <a:pt x="765417" y="418042"/>
                  </a:moveTo>
                  <a:cubicBezTo>
                    <a:pt x="765417" y="226191"/>
                    <a:pt x="609892" y="70666"/>
                    <a:pt x="418042" y="70666"/>
                  </a:cubicBezTo>
                  <a:cubicBezTo>
                    <a:pt x="226191" y="70666"/>
                    <a:pt x="70666" y="226191"/>
                    <a:pt x="70666" y="418042"/>
                  </a:cubicBezTo>
                  <a:cubicBezTo>
                    <a:pt x="70666" y="609892"/>
                    <a:pt x="226191" y="765417"/>
                    <a:pt x="418042" y="765417"/>
                  </a:cubicBezTo>
                  <a:cubicBezTo>
                    <a:pt x="609892" y="765417"/>
                    <a:pt x="765417" y="609892"/>
                    <a:pt x="765417" y="418042"/>
                  </a:cubicBezTo>
                  <a:close/>
                  <a:moveTo>
                    <a:pt x="836083" y="418042"/>
                  </a:moveTo>
                  <a:cubicBezTo>
                    <a:pt x="836083" y="648920"/>
                    <a:pt x="648920" y="836083"/>
                    <a:pt x="418042" y="836083"/>
                  </a:cubicBezTo>
                  <a:cubicBezTo>
                    <a:pt x="187163" y="836083"/>
                    <a:pt x="0" y="648920"/>
                    <a:pt x="0" y="418042"/>
                  </a:cubicBezTo>
                  <a:cubicBezTo>
                    <a:pt x="0" y="187163"/>
                    <a:pt x="187163" y="0"/>
                    <a:pt x="418042" y="0"/>
                  </a:cubicBezTo>
                  <a:cubicBezTo>
                    <a:pt x="648920" y="0"/>
                    <a:pt x="836083" y="187163"/>
                    <a:pt x="836083" y="418042"/>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endParaRPr>
            </a:p>
          </p:txBody>
        </p:sp>
      </p:grpSp>
      <p:grpSp>
        <p:nvGrpSpPr>
          <p:cNvPr id="33" name="组合 10"/>
          <p:cNvGrpSpPr/>
          <p:nvPr/>
        </p:nvGrpSpPr>
        <p:grpSpPr bwMode="auto">
          <a:xfrm>
            <a:off x="5975350" y="4217988"/>
            <a:ext cx="511175" cy="511175"/>
            <a:chOff x="0" y="0"/>
            <a:chExt cx="647095" cy="647095"/>
          </a:xfrm>
        </p:grpSpPr>
        <p:sp>
          <p:nvSpPr>
            <p:cNvPr id="34" name="圆角矩形 11"/>
            <p:cNvSpPr>
              <a:spLocks noChangeArrowheads="1"/>
            </p:cNvSpPr>
            <p:nvPr/>
          </p:nvSpPr>
          <p:spPr bwMode="auto">
            <a:xfrm>
              <a:off x="0" y="0"/>
              <a:ext cx="647095" cy="647095"/>
            </a:xfrm>
            <a:prstGeom prst="roundRect">
              <a:avLst>
                <a:gd name="adj" fmla="val 50000"/>
              </a:avLst>
            </a:prstGeom>
            <a:solidFill>
              <a:schemeClr val="tx1">
                <a:lumMod val="75000"/>
                <a:lumOff val="25000"/>
              </a:schemeClr>
            </a:solid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Arial" panose="020B0604020202020204" pitchFamily="34" charset="0"/>
                <a:ea typeface="宋体" panose="02010600030101010101" pitchFamily="2" charset="-122"/>
              </a:endParaRPr>
            </a:p>
          </p:txBody>
        </p:sp>
        <p:sp useBgFill="1">
          <p:nvSpPr>
            <p:cNvPr id="35" name="圆角矩形 43"/>
            <p:cNvSpPr>
              <a:spLocks noChangeArrowheads="1"/>
            </p:cNvSpPr>
            <p:nvPr/>
          </p:nvSpPr>
          <p:spPr bwMode="auto">
            <a:xfrm>
              <a:off x="102491" y="166797"/>
              <a:ext cx="442115" cy="313499"/>
            </a:xfrm>
            <a:custGeom>
              <a:avLst/>
              <a:gdLst>
                <a:gd name="T0" fmla="*/ 10351 w 887502"/>
                <a:gd name="T1" fmla="*/ 65741 h 633930"/>
                <a:gd name="T2" fmla="*/ 10351 w 887502"/>
                <a:gd name="T3" fmla="*/ 70933 h 633930"/>
                <a:gd name="T4" fmla="*/ 98685 w 887502"/>
                <a:gd name="T5" fmla="*/ 70933 h 633930"/>
                <a:gd name="T6" fmla="*/ 98685 w 887502"/>
                <a:gd name="T7" fmla="*/ 65741 h 633930"/>
                <a:gd name="T8" fmla="*/ 10351 w 887502"/>
                <a:gd name="T9" fmla="*/ 65741 h 633930"/>
                <a:gd name="T10" fmla="*/ 55181 w 887502"/>
                <a:gd name="T11" fmla="*/ 33672 h 633930"/>
                <a:gd name="T12" fmla="*/ 46714 w 887502"/>
                <a:gd name="T13" fmla="*/ 37408 h 633930"/>
                <a:gd name="T14" fmla="*/ 44956 w 887502"/>
                <a:gd name="T15" fmla="*/ 46495 h 633930"/>
                <a:gd name="T16" fmla="*/ 49219 w 887502"/>
                <a:gd name="T17" fmla="*/ 45218 h 633930"/>
                <a:gd name="T18" fmla="*/ 50193 w 887502"/>
                <a:gd name="T19" fmla="*/ 40183 h 633930"/>
                <a:gd name="T20" fmla="*/ 54886 w 887502"/>
                <a:gd name="T21" fmla="*/ 38112 h 633930"/>
                <a:gd name="T22" fmla="*/ 55181 w 887502"/>
                <a:gd name="T23" fmla="*/ 33672 h 633930"/>
                <a:gd name="T24" fmla="*/ 54518 w 887502"/>
                <a:gd name="T25" fmla="*/ 31932 h 633930"/>
                <a:gd name="T26" fmla="*/ 65992 w 887502"/>
                <a:gd name="T27" fmla="*/ 43406 h 633930"/>
                <a:gd name="T28" fmla="*/ 54518 w 887502"/>
                <a:gd name="T29" fmla="*/ 54880 h 633930"/>
                <a:gd name="T30" fmla="*/ 43044 w 887502"/>
                <a:gd name="T31" fmla="*/ 43406 h 633930"/>
                <a:gd name="T32" fmla="*/ 54518 w 887502"/>
                <a:gd name="T33" fmla="*/ 31932 h 633930"/>
                <a:gd name="T34" fmla="*/ 54518 w 887502"/>
                <a:gd name="T35" fmla="*/ 25234 h 633930"/>
                <a:gd name="T36" fmla="*/ 36345 w 887502"/>
                <a:gd name="T37" fmla="*/ 43406 h 633930"/>
                <a:gd name="T38" fmla="*/ 54518 w 887502"/>
                <a:gd name="T39" fmla="*/ 61579 h 633930"/>
                <a:gd name="T40" fmla="*/ 72691 w 887502"/>
                <a:gd name="T41" fmla="*/ 43406 h 633930"/>
                <a:gd name="T42" fmla="*/ 54518 w 887502"/>
                <a:gd name="T43" fmla="*/ 25234 h 633930"/>
                <a:gd name="T44" fmla="*/ 98685 w 887502"/>
                <a:gd name="T45" fmla="*/ 8231 h 633930"/>
                <a:gd name="T46" fmla="*/ 49207 w 887502"/>
                <a:gd name="T47" fmla="*/ 8523 h 633930"/>
                <a:gd name="T48" fmla="*/ 44234 w 887502"/>
                <a:gd name="T49" fmla="*/ 14527 h 633930"/>
                <a:gd name="T50" fmla="*/ 10351 w 887502"/>
                <a:gd name="T51" fmla="*/ 14527 h 633930"/>
                <a:gd name="T52" fmla="*/ 10351 w 887502"/>
                <a:gd name="T53" fmla="*/ 20822 h 633930"/>
                <a:gd name="T54" fmla="*/ 98685 w 887502"/>
                <a:gd name="T55" fmla="*/ 20822 h 633930"/>
                <a:gd name="T56" fmla="*/ 98685 w 887502"/>
                <a:gd name="T57" fmla="*/ 17674 h 633930"/>
                <a:gd name="T58" fmla="*/ 98685 w 887502"/>
                <a:gd name="T59" fmla="*/ 14527 h 633930"/>
                <a:gd name="T60" fmla="*/ 98685 w 887502"/>
                <a:gd name="T61" fmla="*/ 8231 h 633930"/>
                <a:gd name="T62" fmla="*/ 22409 w 887502"/>
                <a:gd name="T63" fmla="*/ 6268 h 633930"/>
                <a:gd name="T64" fmla="*/ 22409 w 887502"/>
                <a:gd name="T65" fmla="*/ 11460 h 633930"/>
                <a:gd name="T66" fmla="*/ 41538 w 887502"/>
                <a:gd name="T67" fmla="*/ 11460 h 633930"/>
                <a:gd name="T68" fmla="*/ 41538 w 887502"/>
                <a:gd name="T69" fmla="*/ 6268 h 633930"/>
                <a:gd name="T70" fmla="*/ 22409 w 887502"/>
                <a:gd name="T71" fmla="*/ 6268 h 633930"/>
                <a:gd name="T72" fmla="*/ 12981 w 887502"/>
                <a:gd name="T73" fmla="*/ 0 h 633930"/>
                <a:gd name="T74" fmla="*/ 96055 w 887502"/>
                <a:gd name="T75" fmla="*/ 0 h 633930"/>
                <a:gd name="T76" fmla="*/ 109036 w 887502"/>
                <a:gd name="T77" fmla="*/ 12981 h 633930"/>
                <a:gd name="T78" fmla="*/ 109036 w 887502"/>
                <a:gd name="T79" fmla="*/ 64902 h 633930"/>
                <a:gd name="T80" fmla="*/ 96055 w 887502"/>
                <a:gd name="T81" fmla="*/ 77883 h 633930"/>
                <a:gd name="T82" fmla="*/ 12981 w 887502"/>
                <a:gd name="T83" fmla="*/ 77883 h 633930"/>
                <a:gd name="T84" fmla="*/ 0 w 887502"/>
                <a:gd name="T85" fmla="*/ 64902 h 633930"/>
                <a:gd name="T86" fmla="*/ 0 w 887502"/>
                <a:gd name="T87" fmla="*/ 12981 h 633930"/>
                <a:gd name="T88" fmla="*/ 12981 w 887502"/>
                <a:gd name="T89" fmla="*/ 0 h 6339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7502" h="633930">
                  <a:moveTo>
                    <a:pt x="84255" y="535095"/>
                  </a:moveTo>
                  <a:lnTo>
                    <a:pt x="84255" y="577357"/>
                  </a:lnTo>
                  <a:lnTo>
                    <a:pt x="803248" y="577357"/>
                  </a:lnTo>
                  <a:lnTo>
                    <a:pt x="803248" y="535095"/>
                  </a:lnTo>
                  <a:lnTo>
                    <a:pt x="84255" y="535095"/>
                  </a:lnTo>
                  <a:close/>
                  <a:moveTo>
                    <a:pt x="449149" y="274073"/>
                  </a:moveTo>
                  <a:cubicBezTo>
                    <a:pt x="422581" y="272304"/>
                    <a:pt x="396832" y="283666"/>
                    <a:pt x="380230" y="304484"/>
                  </a:cubicBezTo>
                  <a:cubicBezTo>
                    <a:pt x="363629" y="325302"/>
                    <a:pt x="358282" y="352934"/>
                    <a:pt x="365919" y="378442"/>
                  </a:cubicBezTo>
                  <a:lnTo>
                    <a:pt x="400617" y="368053"/>
                  </a:lnTo>
                  <a:cubicBezTo>
                    <a:pt x="396386" y="353917"/>
                    <a:pt x="399349" y="338605"/>
                    <a:pt x="408549" y="327067"/>
                  </a:cubicBezTo>
                  <a:cubicBezTo>
                    <a:pt x="417750" y="315531"/>
                    <a:pt x="432019" y="309235"/>
                    <a:pt x="446743" y="310215"/>
                  </a:cubicBezTo>
                  <a:lnTo>
                    <a:pt x="449149" y="274073"/>
                  </a:lnTo>
                  <a:close/>
                  <a:moveTo>
                    <a:pt x="443751" y="259914"/>
                  </a:moveTo>
                  <a:cubicBezTo>
                    <a:pt x="495330" y="259914"/>
                    <a:pt x="537143" y="301727"/>
                    <a:pt x="537143" y="353306"/>
                  </a:cubicBezTo>
                  <a:cubicBezTo>
                    <a:pt x="537143" y="404885"/>
                    <a:pt x="495330" y="446698"/>
                    <a:pt x="443751" y="446698"/>
                  </a:cubicBezTo>
                  <a:cubicBezTo>
                    <a:pt x="392172" y="446698"/>
                    <a:pt x="350359" y="404885"/>
                    <a:pt x="350359" y="353306"/>
                  </a:cubicBezTo>
                  <a:cubicBezTo>
                    <a:pt x="350359" y="301727"/>
                    <a:pt x="392172" y="259914"/>
                    <a:pt x="443751" y="259914"/>
                  </a:cubicBezTo>
                  <a:close/>
                  <a:moveTo>
                    <a:pt x="443751" y="205389"/>
                  </a:moveTo>
                  <a:cubicBezTo>
                    <a:pt x="362059" y="205389"/>
                    <a:pt x="295834" y="271614"/>
                    <a:pt x="295834" y="353306"/>
                  </a:cubicBezTo>
                  <a:cubicBezTo>
                    <a:pt x="295834" y="434998"/>
                    <a:pt x="362059" y="501223"/>
                    <a:pt x="443751" y="501223"/>
                  </a:cubicBezTo>
                  <a:cubicBezTo>
                    <a:pt x="525443" y="501223"/>
                    <a:pt x="591668" y="434998"/>
                    <a:pt x="591668" y="353306"/>
                  </a:cubicBezTo>
                  <a:cubicBezTo>
                    <a:pt x="591668" y="271614"/>
                    <a:pt x="525443" y="205389"/>
                    <a:pt x="443751" y="205389"/>
                  </a:cubicBezTo>
                  <a:close/>
                  <a:moveTo>
                    <a:pt x="803248" y="66995"/>
                  </a:moveTo>
                  <a:lnTo>
                    <a:pt x="400521" y="69376"/>
                  </a:lnTo>
                  <a:lnTo>
                    <a:pt x="360040" y="118239"/>
                  </a:lnTo>
                  <a:lnTo>
                    <a:pt x="84255" y="118239"/>
                  </a:lnTo>
                  <a:lnTo>
                    <a:pt x="84255" y="169484"/>
                  </a:lnTo>
                  <a:lnTo>
                    <a:pt x="803248" y="169484"/>
                  </a:lnTo>
                  <a:lnTo>
                    <a:pt x="803248" y="143861"/>
                  </a:lnTo>
                  <a:lnTo>
                    <a:pt x="803248" y="118239"/>
                  </a:lnTo>
                  <a:lnTo>
                    <a:pt x="803248" y="66995"/>
                  </a:lnTo>
                  <a:close/>
                  <a:moveTo>
                    <a:pt x="182398" y="51019"/>
                  </a:moveTo>
                  <a:lnTo>
                    <a:pt x="182398" y="93281"/>
                  </a:lnTo>
                  <a:lnTo>
                    <a:pt x="338096" y="93281"/>
                  </a:lnTo>
                  <a:lnTo>
                    <a:pt x="338096" y="51019"/>
                  </a:lnTo>
                  <a:lnTo>
                    <a:pt x="182398" y="51019"/>
                  </a:lnTo>
                  <a:close/>
                  <a:moveTo>
                    <a:pt x="105657" y="0"/>
                  </a:moveTo>
                  <a:lnTo>
                    <a:pt x="781845" y="0"/>
                  </a:lnTo>
                  <a:cubicBezTo>
                    <a:pt x="840198" y="0"/>
                    <a:pt x="887502" y="47304"/>
                    <a:pt x="887502" y="105657"/>
                  </a:cubicBezTo>
                  <a:lnTo>
                    <a:pt x="887502" y="528273"/>
                  </a:lnTo>
                  <a:cubicBezTo>
                    <a:pt x="887502" y="586626"/>
                    <a:pt x="840198" y="633930"/>
                    <a:pt x="781845" y="633930"/>
                  </a:cubicBezTo>
                  <a:lnTo>
                    <a:pt x="105657" y="633930"/>
                  </a:lnTo>
                  <a:cubicBezTo>
                    <a:pt x="47304" y="633930"/>
                    <a:pt x="0" y="586626"/>
                    <a:pt x="0" y="528273"/>
                  </a:cubicBezTo>
                  <a:lnTo>
                    <a:pt x="0" y="105657"/>
                  </a:lnTo>
                  <a:cubicBezTo>
                    <a:pt x="0" y="47304"/>
                    <a:pt x="47304" y="0"/>
                    <a:pt x="105657" y="0"/>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endParaRPr>
            </a:p>
          </p:txBody>
        </p:sp>
      </p:grpSp>
      <p:sp>
        <p:nvSpPr>
          <p:cNvPr id="36" name="Rectangle 4"/>
          <p:cNvSpPr>
            <a:spLocks noChangeArrowheads="1"/>
          </p:cNvSpPr>
          <p:nvPr/>
        </p:nvSpPr>
        <p:spPr bwMode="auto">
          <a:xfrm>
            <a:off x="6796088" y="2493963"/>
            <a:ext cx="360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rPr>
              <a:t>在此处添加详细描述文本</a:t>
            </a:r>
            <a:br>
              <a:rPr lang="zh-CN" altLang="en-US" sz="800">
                <a:solidFill>
                  <a:schemeClr val="tx1">
                    <a:lumMod val="75000"/>
                    <a:lumOff val="25000"/>
                  </a:schemeClr>
                </a:solidFill>
              </a:rPr>
            </a:br>
            <a:br>
              <a:rPr lang="zh-CN" altLang="en-US" sz="800">
                <a:solidFill>
                  <a:schemeClr val="tx1">
                    <a:lumMod val="75000"/>
                    <a:lumOff val="25000"/>
                  </a:schemeClr>
                </a:solidFill>
              </a:rPr>
            </a:br>
            <a:r>
              <a:rPr lang="zh-CN" altLang="en-US" sz="800">
                <a:solidFill>
                  <a:schemeClr val="tx1">
                    <a:lumMod val="75000"/>
                    <a:lumOff val="25000"/>
                  </a:schemeClr>
                </a:solidFill>
              </a:rPr>
              <a:t>在此处添加详细描述文本，尽量与标题文本语言风格相符合，语言描述尽量简洁生动，尽可能概括出段落内容，尽量将每页幻灯片文字内容控制在</a:t>
            </a:r>
            <a:r>
              <a:rPr lang="en-US" altLang="zh-CN" sz="800">
                <a:solidFill>
                  <a:schemeClr val="tx1">
                    <a:lumMod val="75000"/>
                    <a:lumOff val="25000"/>
                  </a:schemeClr>
                </a:solidFill>
              </a:rPr>
              <a:t>200</a:t>
            </a:r>
            <a:r>
              <a:rPr lang="zh-CN" altLang="en-US" sz="800">
                <a:solidFill>
                  <a:schemeClr val="tx1">
                    <a:lumMod val="75000"/>
                    <a:lumOff val="25000"/>
                  </a:schemeClr>
                </a:solidFill>
              </a:rPr>
              <a:t>字以内，将每页幻灯片动态演示时间长度尽量控制在</a:t>
            </a:r>
            <a:r>
              <a:rPr lang="en-US" altLang="zh-CN" sz="800">
                <a:solidFill>
                  <a:schemeClr val="tx1">
                    <a:lumMod val="75000"/>
                    <a:lumOff val="25000"/>
                  </a:schemeClr>
                </a:solidFill>
              </a:rPr>
              <a:t>5</a:t>
            </a:r>
            <a:r>
              <a:rPr lang="zh-CN" altLang="en-US" sz="800">
                <a:solidFill>
                  <a:schemeClr val="tx1">
                    <a:lumMod val="75000"/>
                    <a:lumOff val="25000"/>
                  </a:schemeClr>
                </a:solidFill>
              </a:rPr>
              <a:t>分钟以内。</a:t>
            </a:r>
            <a:endParaRPr lang="en-US" altLang="zh-CN" sz="800">
              <a:solidFill>
                <a:schemeClr val="tx1">
                  <a:lumMod val="75000"/>
                  <a:lumOff val="25000"/>
                </a:schemeClr>
              </a:solidFill>
            </a:endParaRPr>
          </a:p>
        </p:txBody>
      </p:sp>
      <p:grpSp>
        <p:nvGrpSpPr>
          <p:cNvPr id="37" name="组合 17"/>
          <p:cNvGrpSpPr/>
          <p:nvPr/>
        </p:nvGrpSpPr>
        <p:grpSpPr bwMode="auto">
          <a:xfrm>
            <a:off x="3952875" y="2513013"/>
            <a:ext cx="1079500" cy="1081087"/>
            <a:chOff x="0" y="0"/>
            <a:chExt cx="645768" cy="645768"/>
          </a:xfrm>
        </p:grpSpPr>
        <p:sp>
          <p:nvSpPr>
            <p:cNvPr id="38" name="圆角矩形 18"/>
            <p:cNvSpPr>
              <a:spLocks noChangeArrowheads="1"/>
            </p:cNvSpPr>
            <p:nvPr/>
          </p:nvSpPr>
          <p:spPr bwMode="auto">
            <a:xfrm>
              <a:off x="0" y="0"/>
              <a:ext cx="645768" cy="645768"/>
            </a:xfrm>
            <a:prstGeom prst="roundRect">
              <a:avLst>
                <a:gd name="adj" fmla="val 50000"/>
              </a:avLst>
            </a:prstGeom>
            <a:solidFill>
              <a:schemeClr val="tx1">
                <a:lumMod val="75000"/>
                <a:lumOff val="25000"/>
              </a:schemeClr>
            </a:solid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dirty="0">
                <a:solidFill>
                  <a:schemeClr val="tx1">
                    <a:lumMod val="75000"/>
                    <a:lumOff val="25000"/>
                  </a:schemeClr>
                </a:solidFill>
                <a:latin typeface="Arial" panose="020B0604020202020204" pitchFamily="34" charset="0"/>
                <a:ea typeface="宋体" panose="02010600030101010101" pitchFamily="2" charset="-122"/>
              </a:endParaRPr>
            </a:p>
          </p:txBody>
        </p:sp>
        <p:sp useBgFill="1">
          <p:nvSpPr>
            <p:cNvPr id="39" name="空心弧 22"/>
            <p:cNvSpPr>
              <a:spLocks noChangeArrowheads="1"/>
            </p:cNvSpPr>
            <p:nvPr/>
          </p:nvSpPr>
          <p:spPr bwMode="auto">
            <a:xfrm>
              <a:off x="112060" y="121378"/>
              <a:ext cx="421649" cy="403012"/>
            </a:xfrm>
            <a:custGeom>
              <a:avLst/>
              <a:gdLst>
                <a:gd name="T0" fmla="*/ 97845 w 872917"/>
                <a:gd name="T1" fmla="*/ 43431 h 836472"/>
                <a:gd name="T2" fmla="*/ 97845 w 872917"/>
                <a:gd name="T3" fmla="*/ 81529 h 836472"/>
                <a:gd name="T4" fmla="*/ 85614 w 872917"/>
                <a:gd name="T5" fmla="*/ 93760 h 836472"/>
                <a:gd name="T6" fmla="*/ 12231 w 872917"/>
                <a:gd name="T7" fmla="*/ 93760 h 836472"/>
                <a:gd name="T8" fmla="*/ 0 w 872917"/>
                <a:gd name="T9" fmla="*/ 81529 h 836472"/>
                <a:gd name="T10" fmla="*/ 0 w 872917"/>
                <a:gd name="T11" fmla="*/ 44103 h 836472"/>
                <a:gd name="T12" fmla="*/ 42198 w 872917"/>
                <a:gd name="T13" fmla="*/ 57375 h 836472"/>
                <a:gd name="T14" fmla="*/ 39138 w 872917"/>
                <a:gd name="T15" fmla="*/ 72062 h 836472"/>
                <a:gd name="T16" fmla="*/ 58707 w 872917"/>
                <a:gd name="T17" fmla="*/ 72062 h 836472"/>
                <a:gd name="T18" fmla="*/ 55635 w 872917"/>
                <a:gd name="T19" fmla="*/ 57318 h 836472"/>
                <a:gd name="T20" fmla="*/ 97845 w 872917"/>
                <a:gd name="T21" fmla="*/ 43431 h 836472"/>
                <a:gd name="T22" fmla="*/ 50962 w 872917"/>
                <a:gd name="T23" fmla="*/ 10083 h 836472"/>
                <a:gd name="T24" fmla="*/ 37659 w 872917"/>
                <a:gd name="T25" fmla="*/ 13584 h 836472"/>
                <a:gd name="T26" fmla="*/ 32017 w 872917"/>
                <a:gd name="T27" fmla="*/ 20376 h 836472"/>
                <a:gd name="T28" fmla="*/ 65775 w 872917"/>
                <a:gd name="T29" fmla="*/ 20376 h 836472"/>
                <a:gd name="T30" fmla="*/ 63237 w 872917"/>
                <a:gd name="T31" fmla="*/ 16291 h 836472"/>
                <a:gd name="T32" fmla="*/ 50962 w 872917"/>
                <a:gd name="T33" fmla="*/ 10083 h 836472"/>
                <a:gd name="T34" fmla="*/ 46793 w 872917"/>
                <a:gd name="T35" fmla="*/ 76 h 836472"/>
                <a:gd name="T36" fmla="*/ 70605 w 872917"/>
                <a:gd name="T37" fmla="*/ 9567 h 836472"/>
                <a:gd name="T38" fmla="*/ 76763 w 872917"/>
                <a:gd name="T39" fmla="*/ 20376 h 836472"/>
                <a:gd name="T40" fmla="*/ 85614 w 872917"/>
                <a:gd name="T41" fmla="*/ 20376 h 836472"/>
                <a:gd name="T42" fmla="*/ 97845 w 872917"/>
                <a:gd name="T43" fmla="*/ 32607 h 836472"/>
                <a:gd name="T44" fmla="*/ 97845 w 872917"/>
                <a:gd name="T45" fmla="*/ 36444 h 836472"/>
                <a:gd name="T46" fmla="*/ 54273 w 872917"/>
                <a:gd name="T47" fmla="*/ 50780 h 836472"/>
                <a:gd name="T48" fmla="*/ 53815 w 872917"/>
                <a:gd name="T49" fmla="*/ 48579 h 836472"/>
                <a:gd name="T50" fmla="*/ 44031 w 872917"/>
                <a:gd name="T51" fmla="*/ 48579 h 836472"/>
                <a:gd name="T52" fmla="*/ 43637 w 872917"/>
                <a:gd name="T53" fmla="*/ 50467 h 836472"/>
                <a:gd name="T54" fmla="*/ 0 w 872917"/>
                <a:gd name="T55" fmla="*/ 36742 h 836472"/>
                <a:gd name="T56" fmla="*/ 0 w 872917"/>
                <a:gd name="T57" fmla="*/ 32607 h 836472"/>
                <a:gd name="T58" fmla="*/ 12231 w 872917"/>
                <a:gd name="T59" fmla="*/ 20376 h 836472"/>
                <a:gd name="T60" fmla="*/ 21097 w 872917"/>
                <a:gd name="T61" fmla="*/ 20376 h 836472"/>
                <a:gd name="T62" fmla="*/ 31862 w 872917"/>
                <a:gd name="T63" fmla="*/ 5468 h 836472"/>
                <a:gd name="T64" fmla="*/ 46793 w 872917"/>
                <a:gd name="T65" fmla="*/ 76 h 836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2917" h="836472">
                  <a:moveTo>
                    <a:pt x="872917" y="387463"/>
                  </a:moveTo>
                  <a:lnTo>
                    <a:pt x="872917" y="727355"/>
                  </a:lnTo>
                  <a:cubicBezTo>
                    <a:pt x="872917" y="787619"/>
                    <a:pt x="824064" y="836472"/>
                    <a:pt x="763800" y="836472"/>
                  </a:cubicBezTo>
                  <a:lnTo>
                    <a:pt x="109117" y="836472"/>
                  </a:lnTo>
                  <a:cubicBezTo>
                    <a:pt x="48853" y="836472"/>
                    <a:pt x="0" y="787619"/>
                    <a:pt x="0" y="727355"/>
                  </a:cubicBezTo>
                  <a:lnTo>
                    <a:pt x="0" y="393462"/>
                  </a:lnTo>
                  <a:lnTo>
                    <a:pt x="376465" y="511868"/>
                  </a:lnTo>
                  <a:lnTo>
                    <a:pt x="349167" y="642896"/>
                  </a:lnTo>
                  <a:lnTo>
                    <a:pt x="523750" y="642896"/>
                  </a:lnTo>
                  <a:lnTo>
                    <a:pt x="496346" y="511356"/>
                  </a:lnTo>
                  <a:lnTo>
                    <a:pt x="872917" y="387463"/>
                  </a:lnTo>
                  <a:close/>
                  <a:moveTo>
                    <a:pt x="454651" y="89951"/>
                  </a:moveTo>
                  <a:cubicBezTo>
                    <a:pt x="413879" y="85636"/>
                    <a:pt x="371578" y="95760"/>
                    <a:pt x="335971" y="121192"/>
                  </a:cubicBezTo>
                  <a:cubicBezTo>
                    <a:pt x="313511" y="137234"/>
                    <a:pt x="295948" y="157772"/>
                    <a:pt x="285636" y="181784"/>
                  </a:cubicBezTo>
                  <a:lnTo>
                    <a:pt x="586808" y="181784"/>
                  </a:lnTo>
                  <a:cubicBezTo>
                    <a:pt x="582405" y="168081"/>
                    <a:pt x="574102" y="156229"/>
                    <a:pt x="564164" y="145339"/>
                  </a:cubicBezTo>
                  <a:cubicBezTo>
                    <a:pt x="534669" y="113018"/>
                    <a:pt x="495424" y="94265"/>
                    <a:pt x="454651" y="89951"/>
                  </a:cubicBezTo>
                  <a:close/>
                  <a:moveTo>
                    <a:pt x="417458" y="679"/>
                  </a:moveTo>
                  <a:cubicBezTo>
                    <a:pt x="495129" y="-4923"/>
                    <a:pt x="574048" y="24160"/>
                    <a:pt x="629894" y="85355"/>
                  </a:cubicBezTo>
                  <a:cubicBezTo>
                    <a:pt x="655919" y="113874"/>
                    <a:pt x="674543" y="146746"/>
                    <a:pt x="684840" y="181784"/>
                  </a:cubicBezTo>
                  <a:lnTo>
                    <a:pt x="763800" y="181784"/>
                  </a:lnTo>
                  <a:cubicBezTo>
                    <a:pt x="824064" y="181784"/>
                    <a:pt x="872917" y="230637"/>
                    <a:pt x="872917" y="290901"/>
                  </a:cubicBezTo>
                  <a:lnTo>
                    <a:pt x="872917" y="325135"/>
                  </a:lnTo>
                  <a:lnTo>
                    <a:pt x="484194" y="453026"/>
                  </a:lnTo>
                  <a:lnTo>
                    <a:pt x="480104" y="433396"/>
                  </a:lnTo>
                  <a:lnTo>
                    <a:pt x="392813" y="433396"/>
                  </a:lnTo>
                  <a:lnTo>
                    <a:pt x="389304" y="450237"/>
                  </a:lnTo>
                  <a:lnTo>
                    <a:pt x="0" y="327793"/>
                  </a:lnTo>
                  <a:lnTo>
                    <a:pt x="0" y="290901"/>
                  </a:lnTo>
                  <a:cubicBezTo>
                    <a:pt x="0" y="230637"/>
                    <a:pt x="48853" y="181784"/>
                    <a:pt x="109117" y="181784"/>
                  </a:cubicBezTo>
                  <a:lnTo>
                    <a:pt x="188214" y="181784"/>
                  </a:lnTo>
                  <a:cubicBezTo>
                    <a:pt x="203958" y="129561"/>
                    <a:pt x="236927" y="82582"/>
                    <a:pt x="284252" y="48780"/>
                  </a:cubicBezTo>
                  <a:cubicBezTo>
                    <a:pt x="324702" y="19889"/>
                    <a:pt x="370855" y="4041"/>
                    <a:pt x="417458" y="679"/>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endParaRPr>
            </a:p>
          </p:txBody>
        </p:sp>
      </p:grpSp>
      <p:sp>
        <p:nvSpPr>
          <p:cNvPr id="40" name="TextBox 21"/>
          <p:cNvSpPr>
            <a:spLocks noChangeArrowheads="1"/>
          </p:cNvSpPr>
          <p:nvPr/>
        </p:nvSpPr>
        <p:spPr bwMode="auto">
          <a:xfrm>
            <a:off x="3627438" y="3778250"/>
            <a:ext cx="17287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900">
                <a:solidFill>
                  <a:schemeClr val="tx1">
                    <a:lumMod val="75000"/>
                    <a:lumOff val="25000"/>
                  </a:schemeClr>
                </a:solidFill>
              </a:rPr>
              <a:t>在此处添加详细描述文本，尽量与标题文本语言风格相</a:t>
            </a:r>
            <a:endParaRPr lang="en-US" altLang="zh-CN" sz="900">
              <a:solidFill>
                <a:schemeClr val="tx1">
                  <a:lumMod val="75000"/>
                  <a:lumOff val="25000"/>
                </a:schemeClr>
              </a:solidFill>
            </a:endParaRPr>
          </a:p>
          <a:p>
            <a:pPr algn="ctr" eaLnBrk="1" hangingPunct="1">
              <a:spcBef>
                <a:spcPct val="0"/>
              </a:spcBef>
              <a:buFont typeface="Arial" panose="020B0604020202020204" pitchFamily="34" charset="0"/>
              <a:buNone/>
              <a:defRPr/>
            </a:pPr>
            <a:r>
              <a:rPr lang="zh-CN" altLang="en-US" sz="900">
                <a:solidFill>
                  <a:schemeClr val="tx1">
                    <a:lumMod val="75000"/>
                    <a:lumOff val="25000"/>
                  </a:schemeClr>
                </a:solidFill>
              </a:rPr>
              <a:t>符合</a:t>
            </a:r>
            <a:r>
              <a:rPr lang="en-US" altLang="zh-CN" sz="900">
                <a:solidFill>
                  <a:schemeClr val="tx1">
                    <a:lumMod val="75000"/>
                    <a:lumOff val="25000"/>
                  </a:schemeClr>
                </a:solidFill>
              </a:rPr>
              <a:t>,</a:t>
            </a:r>
            <a:r>
              <a:rPr lang="zh-CN" altLang="en-US" sz="900">
                <a:solidFill>
                  <a:schemeClr val="tx1">
                    <a:lumMod val="75000"/>
                    <a:lumOff val="25000"/>
                  </a:schemeClr>
                </a:solidFill>
              </a:rPr>
              <a:t>语言描述尽量简洁生动。</a:t>
            </a:r>
          </a:p>
        </p:txBody>
      </p:sp>
      <p:sp>
        <p:nvSpPr>
          <p:cNvPr id="41" name="矩形 22"/>
          <p:cNvSpPr>
            <a:spLocks noChangeArrowheads="1"/>
          </p:cNvSpPr>
          <p:nvPr/>
        </p:nvSpPr>
        <p:spPr bwMode="auto">
          <a:xfrm>
            <a:off x="4095750" y="4332288"/>
            <a:ext cx="793750" cy="249237"/>
          </a:xfrm>
          <a:prstGeom prst="rect">
            <a:avLst/>
          </a:prstGeom>
          <a:solidFill>
            <a:schemeClr val="tx1">
              <a:lumMod val="75000"/>
              <a:lumOff val="2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1000">
                <a:solidFill>
                  <a:schemeClr val="bg1"/>
                </a:solidFill>
              </a:rPr>
              <a:t>相关文字</a:t>
            </a:r>
          </a:p>
        </p:txBody>
      </p:sp>
      <p:sp>
        <p:nvSpPr>
          <p:cNvPr id="42" name="Rectangle 4"/>
          <p:cNvSpPr>
            <a:spLocks noChangeArrowheads="1"/>
          </p:cNvSpPr>
          <p:nvPr/>
        </p:nvSpPr>
        <p:spPr bwMode="auto">
          <a:xfrm>
            <a:off x="6796088" y="3316288"/>
            <a:ext cx="360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rPr>
              <a:t>在此处添加详细描述文本</a:t>
            </a:r>
            <a:br>
              <a:rPr lang="zh-CN" altLang="en-US" sz="800">
                <a:solidFill>
                  <a:schemeClr val="tx1">
                    <a:lumMod val="75000"/>
                    <a:lumOff val="25000"/>
                  </a:schemeClr>
                </a:solidFill>
              </a:rPr>
            </a:br>
            <a:br>
              <a:rPr lang="zh-CN" altLang="en-US" sz="800">
                <a:solidFill>
                  <a:schemeClr val="tx1">
                    <a:lumMod val="75000"/>
                    <a:lumOff val="25000"/>
                  </a:schemeClr>
                </a:solidFill>
              </a:rPr>
            </a:br>
            <a:r>
              <a:rPr lang="zh-CN" altLang="en-US" sz="800">
                <a:solidFill>
                  <a:schemeClr val="tx1">
                    <a:lumMod val="75000"/>
                    <a:lumOff val="25000"/>
                  </a:schemeClr>
                </a:solidFill>
              </a:rPr>
              <a:t>在此处添加详细描述文本，尽量与标题文本语言风格相符合，语言描述尽量简洁生动，尽可能概括出段落内容，尽量将每页幻灯片文字内容控制在</a:t>
            </a:r>
            <a:r>
              <a:rPr lang="en-US" altLang="zh-CN" sz="800">
                <a:solidFill>
                  <a:schemeClr val="tx1">
                    <a:lumMod val="75000"/>
                    <a:lumOff val="25000"/>
                  </a:schemeClr>
                </a:solidFill>
              </a:rPr>
              <a:t>200</a:t>
            </a:r>
            <a:r>
              <a:rPr lang="zh-CN" altLang="en-US" sz="800">
                <a:solidFill>
                  <a:schemeClr val="tx1">
                    <a:lumMod val="75000"/>
                    <a:lumOff val="25000"/>
                  </a:schemeClr>
                </a:solidFill>
              </a:rPr>
              <a:t>字以内，将每页幻灯片动态演示时间长度尽量控制在</a:t>
            </a:r>
            <a:r>
              <a:rPr lang="en-US" altLang="zh-CN" sz="800">
                <a:solidFill>
                  <a:schemeClr val="tx1">
                    <a:lumMod val="75000"/>
                    <a:lumOff val="25000"/>
                  </a:schemeClr>
                </a:solidFill>
              </a:rPr>
              <a:t>5</a:t>
            </a:r>
            <a:r>
              <a:rPr lang="zh-CN" altLang="en-US" sz="800">
                <a:solidFill>
                  <a:schemeClr val="tx1">
                    <a:lumMod val="75000"/>
                    <a:lumOff val="25000"/>
                  </a:schemeClr>
                </a:solidFill>
              </a:rPr>
              <a:t>分钟以内。</a:t>
            </a:r>
            <a:endParaRPr lang="en-US" altLang="zh-CN" sz="800">
              <a:solidFill>
                <a:schemeClr val="tx1">
                  <a:lumMod val="75000"/>
                  <a:lumOff val="25000"/>
                </a:schemeClr>
              </a:solidFill>
            </a:endParaRPr>
          </a:p>
        </p:txBody>
      </p:sp>
      <p:sp>
        <p:nvSpPr>
          <p:cNvPr id="43" name="Rectangle 4"/>
          <p:cNvSpPr>
            <a:spLocks noChangeArrowheads="1"/>
          </p:cNvSpPr>
          <p:nvPr/>
        </p:nvSpPr>
        <p:spPr bwMode="auto">
          <a:xfrm>
            <a:off x="6796088" y="4122738"/>
            <a:ext cx="3600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rPr>
              <a:t>在此处添加详细描述文本</a:t>
            </a:r>
            <a:br>
              <a:rPr lang="zh-CN" altLang="en-US" sz="800">
                <a:solidFill>
                  <a:schemeClr val="tx1">
                    <a:lumMod val="75000"/>
                    <a:lumOff val="25000"/>
                  </a:schemeClr>
                </a:solidFill>
              </a:rPr>
            </a:br>
            <a:br>
              <a:rPr lang="zh-CN" altLang="en-US" sz="800">
                <a:solidFill>
                  <a:schemeClr val="tx1">
                    <a:lumMod val="75000"/>
                    <a:lumOff val="25000"/>
                  </a:schemeClr>
                </a:solidFill>
              </a:rPr>
            </a:br>
            <a:r>
              <a:rPr lang="zh-CN" altLang="en-US" sz="800">
                <a:solidFill>
                  <a:schemeClr val="tx1">
                    <a:lumMod val="75000"/>
                    <a:lumOff val="25000"/>
                  </a:schemeClr>
                </a:solidFill>
              </a:rPr>
              <a:t>在此处添加详细描述文本，尽量与标题文本语言风格相符合，语言描述尽量简洁生动，尽可能概括出段落内容，尽量将每页幻灯片文字内容控制在</a:t>
            </a:r>
            <a:r>
              <a:rPr lang="en-US" altLang="zh-CN" sz="800">
                <a:solidFill>
                  <a:schemeClr val="tx1">
                    <a:lumMod val="75000"/>
                    <a:lumOff val="25000"/>
                  </a:schemeClr>
                </a:solidFill>
              </a:rPr>
              <a:t>200</a:t>
            </a:r>
            <a:r>
              <a:rPr lang="zh-CN" altLang="en-US" sz="800">
                <a:solidFill>
                  <a:schemeClr val="tx1">
                    <a:lumMod val="75000"/>
                    <a:lumOff val="25000"/>
                  </a:schemeClr>
                </a:solidFill>
              </a:rPr>
              <a:t>字以内，将每页幻灯片动态演示时间长度尽量控制在</a:t>
            </a:r>
            <a:r>
              <a:rPr lang="en-US" altLang="zh-CN" sz="800">
                <a:solidFill>
                  <a:schemeClr val="tx1">
                    <a:lumMod val="75000"/>
                    <a:lumOff val="25000"/>
                  </a:schemeClr>
                </a:solidFill>
              </a:rPr>
              <a:t>5</a:t>
            </a:r>
            <a:r>
              <a:rPr lang="zh-CN" altLang="en-US" sz="800">
                <a:solidFill>
                  <a:schemeClr val="tx1">
                    <a:lumMod val="75000"/>
                    <a:lumOff val="25000"/>
                  </a:schemeClr>
                </a:solidFill>
              </a:rPr>
              <a:t>分钟以内。</a:t>
            </a:r>
            <a:endParaRPr lang="en-US" altLang="zh-CN" sz="80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filter="fade">
                                      <p:cBhvr>
                                        <p:cTn id="10" dur="1000"/>
                                        <p:tgtEl>
                                          <p:spTgt spid="37"/>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ppt_x</p:attrName>
                                        </p:attrNameLst>
                                      </p:cBhvr>
                                      <p:tavLst>
                                        <p:tav tm="0">
                                          <p:val>
                                            <p:strVal val="#ppt_x"/>
                                          </p:val>
                                        </p:tav>
                                        <p:tav tm="100000">
                                          <p:val>
                                            <p:strVal val="#ppt_x"/>
                                          </p:val>
                                        </p:tav>
                                      </p:tavLst>
                                    </p:anim>
                                    <p:anim calcmode="lin" valueType="num">
                                      <p:cBhvr>
                                        <p:cTn id="15" dur="500" fill="hold"/>
                                        <p:tgtEl>
                                          <p:spTgt spid="40"/>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40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ppt_x</p:attrName>
                                        </p:attrNameLst>
                                      </p:cBhvr>
                                      <p:tavLst>
                                        <p:tav tm="0">
                                          <p:val>
                                            <p:strVal val="#ppt_x"/>
                                          </p:val>
                                        </p:tav>
                                        <p:tav tm="100000">
                                          <p:val>
                                            <p:strVal val="#ppt_x"/>
                                          </p:val>
                                        </p:tav>
                                      </p:tavLst>
                                    </p:anim>
                                    <p:anim calcmode="lin" valueType="num">
                                      <p:cBhvr>
                                        <p:cTn id="19" dur="500" fill="hold"/>
                                        <p:tgtEl>
                                          <p:spTgt spid="41"/>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16" presetClass="entr" presetSubtype="4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filter="barn(outHorizontal)">
                                      <p:cBhvr>
                                        <p:cTn id="23" dur="500"/>
                                        <p:tgtEl>
                                          <p:spTgt spid="26"/>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filter="fade">
                                      <p:cBhvr>
                                        <p:cTn id="39" dur="500"/>
                                        <p:tgtEl>
                                          <p:spTgt spid="33"/>
                                        </p:tgtEl>
                                      </p:cBhvr>
                                    </p:animEffect>
                                  </p:childTnLst>
                                </p:cTn>
                              </p:par>
                            </p:childTnLst>
                          </p:cTn>
                        </p:par>
                        <p:par>
                          <p:cTn id="40" fill="hold">
                            <p:stCondLst>
                              <p:cond delay="2500"/>
                            </p:stCondLst>
                            <p:childTnLst>
                              <p:par>
                                <p:cTn id="41" presetID="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ppt_x</p:attrName>
                                        </p:attrNameLst>
                                      </p:cBhvr>
                                      <p:tavLst>
                                        <p:tav tm="0">
                                          <p:val>
                                            <p:strVal val="1+#ppt_w/2"/>
                                          </p:val>
                                        </p:tav>
                                        <p:tav tm="100000">
                                          <p:val>
                                            <p:strVal val="#ppt_x"/>
                                          </p:val>
                                        </p:tav>
                                      </p:tavLst>
                                    </p:anim>
                                    <p:anim calcmode="lin" valueType="num">
                                      <p:cBhvr>
                                        <p:cTn id="44" dur="500" fill="hold"/>
                                        <p:tgtEl>
                                          <p:spTgt spid="3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10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ppt_x</p:attrName>
                                        </p:attrNameLst>
                                      </p:cBhvr>
                                      <p:tavLst>
                                        <p:tav tm="0">
                                          <p:val>
                                            <p:strVal val="1+#ppt_w/2"/>
                                          </p:val>
                                        </p:tav>
                                        <p:tav tm="100000">
                                          <p:val>
                                            <p:strVal val="#ppt_x"/>
                                          </p:val>
                                        </p:tav>
                                      </p:tavLst>
                                    </p:anim>
                                    <p:anim calcmode="lin" valueType="num">
                                      <p:cBhvr>
                                        <p:cTn id="48" dur="500" fill="hold"/>
                                        <p:tgtEl>
                                          <p:spTgt spid="4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0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ppt_x</p:attrName>
                                        </p:attrNameLst>
                                      </p:cBhvr>
                                      <p:tavLst>
                                        <p:tav tm="0">
                                          <p:val>
                                            <p:strVal val="1+#ppt_w/2"/>
                                          </p:val>
                                        </p:tav>
                                        <p:tav tm="100000">
                                          <p:val>
                                            <p:strVal val="#ppt_x"/>
                                          </p:val>
                                        </p:tav>
                                      </p:tavLst>
                                    </p:anim>
                                    <p:anim calcmode="lin" valueType="num">
                                      <p:cBhvr>
                                        <p:cTn id="52"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p:bldP spid="40" grpId="0" bldLvl="0"/>
      <p:bldP spid="41" grpId="0" bldLvl="0" animBg="1"/>
      <p:bldP spid="42" grpId="0" bldLvl="0"/>
      <p:bldP spid="43"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4" name="组合 8"/>
          <p:cNvGrpSpPr/>
          <p:nvPr/>
        </p:nvGrpSpPr>
        <p:grpSpPr bwMode="auto">
          <a:xfrm>
            <a:off x="0" y="0"/>
            <a:ext cx="4965700" cy="6858000"/>
            <a:chOff x="0" y="0"/>
            <a:chExt cx="4965700" cy="6858000"/>
          </a:xfrm>
        </p:grpSpPr>
        <p:pic>
          <p:nvPicPr>
            <p:cNvPr id="120843" name="图片 7"/>
            <p:cNvPicPr>
              <a:picLocks noChangeAspect="1"/>
            </p:cNvPicPr>
            <p:nvPr/>
          </p:nvPicPr>
          <p:blipFill>
            <a:blip r:embed="rId2">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0844"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sp>
        <p:nvSpPr>
          <p:cNvPr id="44" name="椭圆 30"/>
          <p:cNvSpPr>
            <a:spLocks noChangeArrowheads="1"/>
          </p:cNvSpPr>
          <p:nvPr/>
        </p:nvSpPr>
        <p:spPr bwMode="auto">
          <a:xfrm rot="17346843">
            <a:off x="3841750" y="2611438"/>
            <a:ext cx="930275" cy="1327150"/>
          </a:xfrm>
          <a:custGeom>
            <a:avLst/>
            <a:gdLst>
              <a:gd name="T0" fmla="*/ 918725 w 936104"/>
              <a:gd name="T1" fmla="*/ 196074 h 1337481"/>
              <a:gd name="T2" fmla="*/ 918725 w 936104"/>
              <a:gd name="T3" fmla="*/ 481029 h 1337481"/>
              <a:gd name="T4" fmla="*/ 883390 w 936104"/>
              <a:gd name="T5" fmla="*/ 477482 h 1337481"/>
              <a:gd name="T6" fmla="*/ 706712 w 936104"/>
              <a:gd name="T7" fmla="*/ 653363 h 1337481"/>
              <a:gd name="T8" fmla="*/ 883390 w 936104"/>
              <a:gd name="T9" fmla="*/ 829244 h 1337481"/>
              <a:gd name="T10" fmla="*/ 918725 w 936104"/>
              <a:gd name="T11" fmla="*/ 825697 h 1337481"/>
              <a:gd name="T12" fmla="*/ 918725 w 936104"/>
              <a:gd name="T13" fmla="*/ 1110652 h 1337481"/>
              <a:gd name="T14" fmla="*/ 556363 w 936104"/>
              <a:gd name="T15" fmla="*/ 1110652 h 1337481"/>
              <a:gd name="T16" fmla="*/ 583038 w 936104"/>
              <a:gd name="T17" fmla="*/ 1183610 h 1337481"/>
              <a:gd name="T18" fmla="*/ 459364 w 936104"/>
              <a:gd name="T19" fmla="*/ 1306727 h 1337481"/>
              <a:gd name="T20" fmla="*/ 335688 w 936104"/>
              <a:gd name="T21" fmla="*/ 1183610 h 1337481"/>
              <a:gd name="T22" fmla="*/ 362362 w 936104"/>
              <a:gd name="T23" fmla="*/ 1110652 h 1337481"/>
              <a:gd name="T24" fmla="*/ 0 w 936104"/>
              <a:gd name="T25" fmla="*/ 1110652 h 1337481"/>
              <a:gd name="T26" fmla="*/ 0 w 936104"/>
              <a:gd name="T27" fmla="*/ 825697 h 1337481"/>
              <a:gd name="T28" fmla="*/ 35336 w 936104"/>
              <a:gd name="T29" fmla="*/ 829244 h 1337481"/>
              <a:gd name="T30" fmla="*/ 212014 w 936104"/>
              <a:gd name="T31" fmla="*/ 653363 h 1337481"/>
              <a:gd name="T32" fmla="*/ 35336 w 936104"/>
              <a:gd name="T33" fmla="*/ 477482 h 1337481"/>
              <a:gd name="T34" fmla="*/ 0 w 936104"/>
              <a:gd name="T35" fmla="*/ 481029 h 1337481"/>
              <a:gd name="T36" fmla="*/ 0 w 936104"/>
              <a:gd name="T37" fmla="*/ 196074 h 1337481"/>
              <a:gd name="T38" fmla="*/ 362361 w 936104"/>
              <a:gd name="T39" fmla="*/ 196074 h 1337481"/>
              <a:gd name="T40" fmla="*/ 335687 w 936104"/>
              <a:gd name="T41" fmla="*/ 123117 h 1337481"/>
              <a:gd name="T42" fmla="*/ 459363 w 936104"/>
              <a:gd name="T43" fmla="*/ 0 h 1337481"/>
              <a:gd name="T44" fmla="*/ 583037 w 936104"/>
              <a:gd name="T45" fmla="*/ 123117 h 1337481"/>
              <a:gd name="T46" fmla="*/ 556363 w 936104"/>
              <a:gd name="T47" fmla="*/ 196074 h 1337481"/>
              <a:gd name="T48" fmla="*/ 918725 w 936104"/>
              <a:gd name="T49" fmla="*/ 19607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solidFill>
            <a:schemeClr val="tx1">
              <a:lumMod val="75000"/>
              <a:lumOff val="25000"/>
              <a:alpha val="50195"/>
            </a:schemeClr>
          </a:solidFill>
          <a:ln>
            <a:noFill/>
          </a:ln>
        </p:spPr>
        <p:txBody>
          <a:bodyPr/>
          <a:lstStyle/>
          <a:p>
            <a:pPr>
              <a:defRPr/>
            </a:pPr>
            <a:endParaRPr lang="zh-CN" altLang="en-US">
              <a:solidFill>
                <a:schemeClr val="tx1">
                  <a:lumMod val="75000"/>
                  <a:lumOff val="25000"/>
                </a:schemeClr>
              </a:solidFill>
            </a:endParaRPr>
          </a:p>
        </p:txBody>
      </p:sp>
      <p:sp>
        <p:nvSpPr>
          <p:cNvPr id="45" name="椭圆 30"/>
          <p:cNvSpPr>
            <a:spLocks noChangeArrowheads="1"/>
          </p:cNvSpPr>
          <p:nvPr/>
        </p:nvSpPr>
        <p:spPr bwMode="auto">
          <a:xfrm rot="1146842">
            <a:off x="3524250" y="3533775"/>
            <a:ext cx="927100" cy="1327150"/>
          </a:xfrm>
          <a:custGeom>
            <a:avLst/>
            <a:gdLst>
              <a:gd name="T0" fmla="*/ 909351 w 936104"/>
              <a:gd name="T1" fmla="*/ 196074 h 1337481"/>
              <a:gd name="T2" fmla="*/ 909351 w 936104"/>
              <a:gd name="T3" fmla="*/ 481029 h 1337481"/>
              <a:gd name="T4" fmla="*/ 874376 w 936104"/>
              <a:gd name="T5" fmla="*/ 477482 h 1337481"/>
              <a:gd name="T6" fmla="*/ 699500 w 936104"/>
              <a:gd name="T7" fmla="*/ 653363 h 1337481"/>
              <a:gd name="T8" fmla="*/ 874376 w 936104"/>
              <a:gd name="T9" fmla="*/ 829244 h 1337481"/>
              <a:gd name="T10" fmla="*/ 909351 w 936104"/>
              <a:gd name="T11" fmla="*/ 825697 h 1337481"/>
              <a:gd name="T12" fmla="*/ 909351 w 936104"/>
              <a:gd name="T13" fmla="*/ 1110652 h 1337481"/>
              <a:gd name="T14" fmla="*/ 550686 w 936104"/>
              <a:gd name="T15" fmla="*/ 1110652 h 1337481"/>
              <a:gd name="T16" fmla="*/ 577088 w 936104"/>
              <a:gd name="T17" fmla="*/ 1183610 h 1337481"/>
              <a:gd name="T18" fmla="*/ 454675 w 936104"/>
              <a:gd name="T19" fmla="*/ 1306727 h 1337481"/>
              <a:gd name="T20" fmla="*/ 332263 w 936104"/>
              <a:gd name="T21" fmla="*/ 1183610 h 1337481"/>
              <a:gd name="T22" fmla="*/ 358666 w 936104"/>
              <a:gd name="T23" fmla="*/ 1110652 h 1337481"/>
              <a:gd name="T24" fmla="*/ 0 w 936104"/>
              <a:gd name="T25" fmla="*/ 1110652 h 1337481"/>
              <a:gd name="T26" fmla="*/ 0 w 936104"/>
              <a:gd name="T27" fmla="*/ 825697 h 1337481"/>
              <a:gd name="T28" fmla="*/ 34975 w 936104"/>
              <a:gd name="T29" fmla="*/ 829244 h 1337481"/>
              <a:gd name="T30" fmla="*/ 209850 w 936104"/>
              <a:gd name="T31" fmla="*/ 653363 h 1337481"/>
              <a:gd name="T32" fmla="*/ 34975 w 936104"/>
              <a:gd name="T33" fmla="*/ 477482 h 1337481"/>
              <a:gd name="T34" fmla="*/ 0 w 936104"/>
              <a:gd name="T35" fmla="*/ 481029 h 1337481"/>
              <a:gd name="T36" fmla="*/ 0 w 936104"/>
              <a:gd name="T37" fmla="*/ 196074 h 1337481"/>
              <a:gd name="T38" fmla="*/ 358665 w 936104"/>
              <a:gd name="T39" fmla="*/ 196074 h 1337481"/>
              <a:gd name="T40" fmla="*/ 332262 w 936104"/>
              <a:gd name="T41" fmla="*/ 123117 h 1337481"/>
              <a:gd name="T42" fmla="*/ 454674 w 936104"/>
              <a:gd name="T43" fmla="*/ 0 h 1337481"/>
              <a:gd name="T44" fmla="*/ 577087 w 936104"/>
              <a:gd name="T45" fmla="*/ 123117 h 1337481"/>
              <a:gd name="T46" fmla="*/ 550686 w 936104"/>
              <a:gd name="T47" fmla="*/ 196074 h 1337481"/>
              <a:gd name="T48" fmla="*/ 909351 w 936104"/>
              <a:gd name="T49" fmla="*/ 19607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solidFill>
            <a:schemeClr val="tx1">
              <a:lumMod val="75000"/>
              <a:lumOff val="25000"/>
              <a:alpha val="50195"/>
            </a:schemeClr>
          </a:solidFill>
          <a:ln>
            <a:noFill/>
          </a:ln>
        </p:spPr>
        <p:txBody>
          <a:bodyPr/>
          <a:lstStyle/>
          <a:p>
            <a:pPr>
              <a:defRPr/>
            </a:pPr>
            <a:endParaRPr lang="zh-CN" altLang="en-US">
              <a:solidFill>
                <a:schemeClr val="tx1">
                  <a:lumMod val="75000"/>
                  <a:lumOff val="25000"/>
                </a:schemeClr>
              </a:solidFill>
            </a:endParaRPr>
          </a:p>
        </p:txBody>
      </p:sp>
      <p:sp>
        <p:nvSpPr>
          <p:cNvPr id="46" name="椭圆 30"/>
          <p:cNvSpPr>
            <a:spLocks noChangeArrowheads="1"/>
          </p:cNvSpPr>
          <p:nvPr/>
        </p:nvSpPr>
        <p:spPr bwMode="auto">
          <a:xfrm rot="17346843" flipH="1" flipV="1">
            <a:off x="4446588" y="3852862"/>
            <a:ext cx="928688" cy="1325563"/>
          </a:xfrm>
          <a:custGeom>
            <a:avLst/>
            <a:gdLst>
              <a:gd name="T0" fmla="*/ 914029 w 936104"/>
              <a:gd name="T1" fmla="*/ 195371 h 1337481"/>
              <a:gd name="T2" fmla="*/ 914029 w 936104"/>
              <a:gd name="T3" fmla="*/ 479306 h 1337481"/>
              <a:gd name="T4" fmla="*/ 878874 w 936104"/>
              <a:gd name="T5" fmla="*/ 475771 h 1337481"/>
              <a:gd name="T6" fmla="*/ 703100 w 936104"/>
              <a:gd name="T7" fmla="*/ 651022 h 1337481"/>
              <a:gd name="T8" fmla="*/ 878874 w 936104"/>
              <a:gd name="T9" fmla="*/ 826272 h 1337481"/>
              <a:gd name="T10" fmla="*/ 914029 w 936104"/>
              <a:gd name="T11" fmla="*/ 822739 h 1337481"/>
              <a:gd name="T12" fmla="*/ 914029 w 936104"/>
              <a:gd name="T13" fmla="*/ 1106673 h 1337481"/>
              <a:gd name="T14" fmla="*/ 553518 w 936104"/>
              <a:gd name="T15" fmla="*/ 1106673 h 1337481"/>
              <a:gd name="T16" fmla="*/ 580056 w 936104"/>
              <a:gd name="T17" fmla="*/ 1179369 h 1337481"/>
              <a:gd name="T18" fmla="*/ 457015 w 936104"/>
              <a:gd name="T19" fmla="*/ 1302044 h 1337481"/>
              <a:gd name="T20" fmla="*/ 333972 w 936104"/>
              <a:gd name="T21" fmla="*/ 1179369 h 1337481"/>
              <a:gd name="T22" fmla="*/ 360511 w 936104"/>
              <a:gd name="T23" fmla="*/ 1106673 h 1337481"/>
              <a:gd name="T24" fmla="*/ 0 w 936104"/>
              <a:gd name="T25" fmla="*/ 1106673 h 1337481"/>
              <a:gd name="T26" fmla="*/ 0 w 936104"/>
              <a:gd name="T27" fmla="*/ 822739 h 1337481"/>
              <a:gd name="T28" fmla="*/ 35155 w 936104"/>
              <a:gd name="T29" fmla="*/ 826272 h 1337481"/>
              <a:gd name="T30" fmla="*/ 210929 w 936104"/>
              <a:gd name="T31" fmla="*/ 651022 h 1337481"/>
              <a:gd name="T32" fmla="*/ 35155 w 936104"/>
              <a:gd name="T33" fmla="*/ 475771 h 1337481"/>
              <a:gd name="T34" fmla="*/ 0 w 936104"/>
              <a:gd name="T35" fmla="*/ 479306 h 1337481"/>
              <a:gd name="T36" fmla="*/ 0 w 936104"/>
              <a:gd name="T37" fmla="*/ 195371 h 1337481"/>
              <a:gd name="T38" fmla="*/ 360510 w 936104"/>
              <a:gd name="T39" fmla="*/ 195371 h 1337481"/>
              <a:gd name="T40" fmla="*/ 333971 w 936104"/>
              <a:gd name="T41" fmla="*/ 122675 h 1337481"/>
              <a:gd name="T42" fmla="*/ 457014 w 936104"/>
              <a:gd name="T43" fmla="*/ 0 h 1337481"/>
              <a:gd name="T44" fmla="*/ 580055 w 936104"/>
              <a:gd name="T45" fmla="*/ 122675 h 1337481"/>
              <a:gd name="T46" fmla="*/ 553518 w 936104"/>
              <a:gd name="T47" fmla="*/ 195371 h 1337481"/>
              <a:gd name="T48" fmla="*/ 914029 w 936104"/>
              <a:gd name="T49" fmla="*/ 195371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solidFill>
            <a:schemeClr val="tx1">
              <a:lumMod val="75000"/>
              <a:lumOff val="25000"/>
              <a:alpha val="50195"/>
            </a:schemeClr>
          </a:solidFill>
          <a:ln>
            <a:noFill/>
          </a:ln>
        </p:spPr>
        <p:txBody>
          <a:bodyPr/>
          <a:lstStyle/>
          <a:p>
            <a:pPr>
              <a:defRPr/>
            </a:pPr>
            <a:endParaRPr lang="zh-CN" altLang="en-US">
              <a:solidFill>
                <a:schemeClr val="tx1">
                  <a:lumMod val="75000"/>
                  <a:lumOff val="25000"/>
                </a:schemeClr>
              </a:solidFill>
            </a:endParaRPr>
          </a:p>
        </p:txBody>
      </p:sp>
      <p:sp>
        <p:nvSpPr>
          <p:cNvPr id="47" name="椭圆 30"/>
          <p:cNvSpPr>
            <a:spLocks noChangeArrowheads="1"/>
          </p:cNvSpPr>
          <p:nvPr/>
        </p:nvSpPr>
        <p:spPr bwMode="auto">
          <a:xfrm rot="13152735" flipH="1" flipV="1">
            <a:off x="5092700" y="2901950"/>
            <a:ext cx="928688" cy="1325563"/>
          </a:xfrm>
          <a:custGeom>
            <a:avLst/>
            <a:gdLst>
              <a:gd name="T0" fmla="*/ 914032 w 936104"/>
              <a:gd name="T1" fmla="*/ 195370 h 1337481"/>
              <a:gd name="T2" fmla="*/ 914032 w 936104"/>
              <a:gd name="T3" fmla="*/ 479304 h 1337481"/>
              <a:gd name="T4" fmla="*/ 878877 w 936104"/>
              <a:gd name="T5" fmla="*/ 475771 h 1337481"/>
              <a:gd name="T6" fmla="*/ 703101 w 936104"/>
              <a:gd name="T7" fmla="*/ 651021 h 1337481"/>
              <a:gd name="T8" fmla="*/ 878877 w 936104"/>
              <a:gd name="T9" fmla="*/ 826270 h 1337481"/>
              <a:gd name="T10" fmla="*/ 914032 w 936104"/>
              <a:gd name="T11" fmla="*/ 822738 h 1337481"/>
              <a:gd name="T12" fmla="*/ 914032 w 936104"/>
              <a:gd name="T13" fmla="*/ 1106670 h 1337481"/>
              <a:gd name="T14" fmla="*/ 553521 w 936104"/>
              <a:gd name="T15" fmla="*/ 1106670 h 1337481"/>
              <a:gd name="T16" fmla="*/ 580059 w 936104"/>
              <a:gd name="T17" fmla="*/ 1179367 h 1337481"/>
              <a:gd name="T18" fmla="*/ 457016 w 936104"/>
              <a:gd name="T19" fmla="*/ 1302041 h 1337481"/>
              <a:gd name="T20" fmla="*/ 333973 w 936104"/>
              <a:gd name="T21" fmla="*/ 1179367 h 1337481"/>
              <a:gd name="T22" fmla="*/ 360511 w 936104"/>
              <a:gd name="T23" fmla="*/ 1106670 h 1337481"/>
              <a:gd name="T24" fmla="*/ 0 w 936104"/>
              <a:gd name="T25" fmla="*/ 1106670 h 1337481"/>
              <a:gd name="T26" fmla="*/ 0 w 936104"/>
              <a:gd name="T27" fmla="*/ 822738 h 1337481"/>
              <a:gd name="T28" fmla="*/ 35155 w 936104"/>
              <a:gd name="T29" fmla="*/ 826270 h 1337481"/>
              <a:gd name="T30" fmla="*/ 210931 w 936104"/>
              <a:gd name="T31" fmla="*/ 651021 h 1337481"/>
              <a:gd name="T32" fmla="*/ 35155 w 936104"/>
              <a:gd name="T33" fmla="*/ 475771 h 1337481"/>
              <a:gd name="T34" fmla="*/ 0 w 936104"/>
              <a:gd name="T35" fmla="*/ 479304 h 1337481"/>
              <a:gd name="T36" fmla="*/ 0 w 936104"/>
              <a:gd name="T37" fmla="*/ 195370 h 1337481"/>
              <a:gd name="T38" fmla="*/ 360510 w 936104"/>
              <a:gd name="T39" fmla="*/ 195370 h 1337481"/>
              <a:gd name="T40" fmla="*/ 333972 w 936104"/>
              <a:gd name="T41" fmla="*/ 122675 h 1337481"/>
              <a:gd name="T42" fmla="*/ 457015 w 936104"/>
              <a:gd name="T43" fmla="*/ 0 h 1337481"/>
              <a:gd name="T44" fmla="*/ 580058 w 936104"/>
              <a:gd name="T45" fmla="*/ 122675 h 1337481"/>
              <a:gd name="T46" fmla="*/ 553521 w 936104"/>
              <a:gd name="T47" fmla="*/ 195370 h 1337481"/>
              <a:gd name="T48" fmla="*/ 914032 w 936104"/>
              <a:gd name="T49" fmla="*/ 195370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solidFill>
            <a:schemeClr val="tx1">
              <a:lumMod val="75000"/>
              <a:lumOff val="25000"/>
              <a:alpha val="50195"/>
            </a:schemeClr>
          </a:solidFill>
          <a:ln>
            <a:noFill/>
          </a:ln>
        </p:spPr>
        <p:txBody>
          <a:bodyPr/>
          <a:lstStyle/>
          <a:p>
            <a:pPr>
              <a:defRPr/>
            </a:pPr>
            <a:endParaRPr lang="zh-CN" altLang="en-US">
              <a:solidFill>
                <a:schemeClr val="tx1">
                  <a:lumMod val="75000"/>
                  <a:lumOff val="25000"/>
                </a:schemeClr>
              </a:solidFill>
            </a:endParaRPr>
          </a:p>
        </p:txBody>
      </p:sp>
      <p:sp>
        <p:nvSpPr>
          <p:cNvPr id="48" name="TextBox 84"/>
          <p:cNvSpPr>
            <a:spLocks noChangeArrowheads="1"/>
          </p:cNvSpPr>
          <p:nvPr/>
        </p:nvSpPr>
        <p:spPr bwMode="auto">
          <a:xfrm>
            <a:off x="6989763" y="2413000"/>
            <a:ext cx="3240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rPr>
              <a:t>单击添加标题</a:t>
            </a:r>
            <a:endParaRPr lang="en-US" altLang="zh-CN" sz="1100">
              <a:solidFill>
                <a:schemeClr val="tx1">
                  <a:lumMod val="75000"/>
                  <a:lumOff val="25000"/>
                </a:schemeClr>
              </a:solidFill>
            </a:endParaRPr>
          </a:p>
          <a:p>
            <a:pPr eaLnBrk="1" hangingPunct="1">
              <a:spcBef>
                <a:spcPct val="0"/>
              </a:spcBef>
              <a:buFont typeface="Arial" panose="020B0604020202020204" pitchFamily="34" charset="0"/>
              <a:buNone/>
              <a:defRPr/>
            </a:pPr>
            <a:br>
              <a:rPr lang="zh-CN" altLang="en-US" sz="700">
                <a:solidFill>
                  <a:schemeClr val="tx1">
                    <a:lumMod val="75000"/>
                    <a:lumOff val="25000"/>
                  </a:schemeClr>
                </a:solidFill>
              </a:rPr>
            </a:br>
            <a:r>
              <a:rPr lang="zh-CN" altLang="en-US" sz="900">
                <a:solidFill>
                  <a:schemeClr val="tx1">
                    <a:lumMod val="75000"/>
                    <a:lumOff val="25000"/>
                  </a:schemeClr>
                </a:solidFill>
              </a:rPr>
              <a:t>在此处添加详细描述文本，尽量与标题文本语言风格相符合，语言描述尽量简洁生动，尽可能概括出段落内容。</a:t>
            </a:r>
            <a:endParaRPr lang="en-US" altLang="zh-CN" sz="900">
              <a:solidFill>
                <a:schemeClr val="tx1">
                  <a:lumMod val="75000"/>
                  <a:lumOff val="25000"/>
                </a:schemeClr>
              </a:solidFill>
            </a:endParaRPr>
          </a:p>
        </p:txBody>
      </p:sp>
      <p:sp>
        <p:nvSpPr>
          <p:cNvPr id="49" name="TextBox 85"/>
          <p:cNvSpPr>
            <a:spLocks noChangeArrowheads="1"/>
          </p:cNvSpPr>
          <p:nvPr/>
        </p:nvSpPr>
        <p:spPr bwMode="auto">
          <a:xfrm>
            <a:off x="6989763" y="3228975"/>
            <a:ext cx="3240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rPr>
              <a:t>单击添加标题</a:t>
            </a:r>
            <a:endParaRPr lang="en-US" altLang="zh-CN" sz="1100">
              <a:solidFill>
                <a:schemeClr val="tx1">
                  <a:lumMod val="75000"/>
                  <a:lumOff val="25000"/>
                </a:schemeClr>
              </a:solidFill>
            </a:endParaRPr>
          </a:p>
          <a:p>
            <a:pPr eaLnBrk="1" hangingPunct="1">
              <a:spcBef>
                <a:spcPct val="0"/>
              </a:spcBef>
              <a:buFont typeface="Arial" panose="020B0604020202020204" pitchFamily="34" charset="0"/>
              <a:buNone/>
              <a:defRPr/>
            </a:pPr>
            <a:br>
              <a:rPr lang="zh-CN" altLang="en-US" sz="700">
                <a:solidFill>
                  <a:schemeClr val="tx1">
                    <a:lumMod val="75000"/>
                    <a:lumOff val="25000"/>
                  </a:schemeClr>
                </a:solidFill>
              </a:rPr>
            </a:br>
            <a:r>
              <a:rPr lang="zh-CN" altLang="en-US" sz="900">
                <a:solidFill>
                  <a:schemeClr val="tx1">
                    <a:lumMod val="75000"/>
                    <a:lumOff val="25000"/>
                  </a:schemeClr>
                </a:solidFill>
              </a:rPr>
              <a:t>在此处添加详细描述文本，尽量与标题文本语言风格相符合，语言描述尽量简洁生动，尽可能概括出段落内容。</a:t>
            </a:r>
            <a:endParaRPr lang="en-US" altLang="zh-CN" sz="900">
              <a:solidFill>
                <a:schemeClr val="tx1">
                  <a:lumMod val="75000"/>
                  <a:lumOff val="25000"/>
                </a:schemeClr>
              </a:solidFill>
            </a:endParaRPr>
          </a:p>
        </p:txBody>
      </p:sp>
      <p:sp>
        <p:nvSpPr>
          <p:cNvPr id="50" name="TextBox 86"/>
          <p:cNvSpPr>
            <a:spLocks noChangeArrowheads="1"/>
          </p:cNvSpPr>
          <p:nvPr/>
        </p:nvSpPr>
        <p:spPr bwMode="auto">
          <a:xfrm>
            <a:off x="6989763" y="4035425"/>
            <a:ext cx="3240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rPr>
              <a:t>单击添加标题</a:t>
            </a:r>
            <a:endParaRPr lang="en-US" altLang="zh-CN" sz="1100">
              <a:solidFill>
                <a:schemeClr val="tx1">
                  <a:lumMod val="75000"/>
                  <a:lumOff val="25000"/>
                </a:schemeClr>
              </a:solidFill>
            </a:endParaRPr>
          </a:p>
          <a:p>
            <a:pPr eaLnBrk="1" hangingPunct="1">
              <a:spcBef>
                <a:spcPct val="0"/>
              </a:spcBef>
              <a:buFont typeface="Arial" panose="020B0604020202020204" pitchFamily="34" charset="0"/>
              <a:buNone/>
              <a:defRPr/>
            </a:pPr>
            <a:br>
              <a:rPr lang="zh-CN" altLang="en-US" sz="700">
                <a:solidFill>
                  <a:schemeClr val="tx1">
                    <a:lumMod val="75000"/>
                    <a:lumOff val="25000"/>
                  </a:schemeClr>
                </a:solidFill>
              </a:rPr>
            </a:br>
            <a:r>
              <a:rPr lang="zh-CN" altLang="en-US" sz="900">
                <a:solidFill>
                  <a:schemeClr val="tx1">
                    <a:lumMod val="75000"/>
                    <a:lumOff val="25000"/>
                  </a:schemeClr>
                </a:solidFill>
              </a:rPr>
              <a:t>在此处添加详细描述文本，尽量与标题文本语言风格相符合，语言描述尽量简洁生动，尽可能概括出段落内容。</a:t>
            </a:r>
            <a:endParaRPr lang="en-US" altLang="zh-CN" sz="900">
              <a:solidFill>
                <a:schemeClr val="tx1">
                  <a:lumMod val="75000"/>
                  <a:lumOff val="25000"/>
                </a:schemeClr>
              </a:solidFill>
            </a:endParaRPr>
          </a:p>
        </p:txBody>
      </p:sp>
      <p:sp>
        <p:nvSpPr>
          <p:cNvPr id="51" name="TextBox 87"/>
          <p:cNvSpPr>
            <a:spLocks noChangeArrowheads="1"/>
          </p:cNvSpPr>
          <p:nvPr/>
        </p:nvSpPr>
        <p:spPr bwMode="auto">
          <a:xfrm>
            <a:off x="6989763" y="4843463"/>
            <a:ext cx="3240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rPr>
              <a:t>单击添加标题</a:t>
            </a:r>
            <a:endParaRPr lang="en-US" altLang="zh-CN" sz="1100">
              <a:solidFill>
                <a:schemeClr val="tx1">
                  <a:lumMod val="75000"/>
                  <a:lumOff val="25000"/>
                </a:schemeClr>
              </a:solidFill>
            </a:endParaRPr>
          </a:p>
          <a:p>
            <a:pPr eaLnBrk="1" hangingPunct="1">
              <a:spcBef>
                <a:spcPct val="0"/>
              </a:spcBef>
              <a:buFont typeface="Arial" panose="020B0604020202020204" pitchFamily="34" charset="0"/>
              <a:buNone/>
              <a:defRPr/>
            </a:pPr>
            <a:br>
              <a:rPr lang="zh-CN" altLang="en-US" sz="700">
                <a:solidFill>
                  <a:schemeClr val="tx1">
                    <a:lumMod val="75000"/>
                    <a:lumOff val="25000"/>
                  </a:schemeClr>
                </a:solidFill>
              </a:rPr>
            </a:br>
            <a:r>
              <a:rPr lang="zh-CN" altLang="en-US" sz="900">
                <a:solidFill>
                  <a:schemeClr val="tx1">
                    <a:lumMod val="75000"/>
                    <a:lumOff val="25000"/>
                  </a:schemeClr>
                </a:solidFill>
              </a:rPr>
              <a:t>在此处添加详细描述文本，尽量与标题文本语言风格相符合，语言描述尽量简洁生动，尽可能概括出段落内容。</a:t>
            </a:r>
            <a:endParaRPr lang="en-US" altLang="zh-CN" sz="90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filter="fade">
                                      <p:cBhvr>
                                        <p:cTn id="9" dur="500"/>
                                        <p:tgtEl>
                                          <p:spTgt spid="44"/>
                                        </p:tgtEl>
                                      </p:cBhvr>
                                    </p:animEffect>
                                  </p:childTnLst>
                                </p:cTn>
                              </p:par>
                              <p:par>
                                <p:cTn id="10" presetID="10"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filter="fade">
                                      <p:cBhvr>
                                        <p:cTn id="14" dur="500"/>
                                        <p:tgtEl>
                                          <p:spTgt spid="45"/>
                                        </p:tgtEl>
                                      </p:cBhvr>
                                    </p:animEffect>
                                  </p:childTnLst>
                                </p:cTn>
                              </p:par>
                              <p:par>
                                <p:cTn id="15" presetID="10"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filter="fade">
                                      <p:cBhvr>
                                        <p:cTn id="19" dur="500"/>
                                        <p:tgtEl>
                                          <p:spTgt spid="46"/>
                                        </p:tgtEl>
                                      </p:cBhvr>
                                    </p:animEffec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1000" fill="hold"/>
                                        <p:tgtEl>
                                          <p:spTgt spid="47"/>
                                        </p:tgtEl>
                                        <p:attrNameLst>
                                          <p:attrName>ppt_w</p:attrName>
                                        </p:attrNameLst>
                                      </p:cBhvr>
                                      <p:tavLst>
                                        <p:tav tm="0">
                                          <p:val>
                                            <p:fltVal val="0"/>
                                          </p:val>
                                        </p:tav>
                                        <p:tav tm="100000">
                                          <p:val>
                                            <p:strVal val="#ppt_w"/>
                                          </p:val>
                                        </p:tav>
                                      </p:tavLst>
                                    </p:anim>
                                    <p:anim calcmode="lin" valueType="num">
                                      <p:cBhvr>
                                        <p:cTn id="24" dur="1000" fill="hold"/>
                                        <p:tgtEl>
                                          <p:spTgt spid="47"/>
                                        </p:tgtEl>
                                        <p:attrNameLst>
                                          <p:attrName>ppt_h</p:attrName>
                                        </p:attrNameLst>
                                      </p:cBhvr>
                                      <p:tavLst>
                                        <p:tav tm="0">
                                          <p:val>
                                            <p:fltVal val="0"/>
                                          </p:val>
                                        </p:tav>
                                        <p:tav tm="100000">
                                          <p:val>
                                            <p:strVal val="#ppt_h"/>
                                          </p:val>
                                        </p:tav>
                                      </p:tavLst>
                                    </p:anim>
                                    <p:anim calcmode="lin" valueType="num">
                                      <p:cBhvr>
                                        <p:cTn id="25" dur="1000" fill="hold"/>
                                        <p:tgtEl>
                                          <p:spTgt spid="47"/>
                                        </p:tgtEl>
                                        <p:attrNameLst>
                                          <p:attrName>style.rotation</p:attrName>
                                        </p:attrNameLst>
                                      </p:cBhvr>
                                      <p:tavLst>
                                        <p:tav tm="0">
                                          <p:val>
                                            <p:fltVal val="90"/>
                                          </p:val>
                                        </p:tav>
                                        <p:tav tm="100000">
                                          <p:val>
                                            <p:fltVal val="0"/>
                                          </p:val>
                                        </p:tav>
                                      </p:tavLst>
                                    </p:anim>
                                    <p:animEffect filter="fade">
                                      <p:cBhvr>
                                        <p:cTn id="26" dur="1000"/>
                                        <p:tgtEl>
                                          <p:spTgt spid="47"/>
                                        </p:tgtEl>
                                      </p:cBhvr>
                                    </p:animEffect>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p:cTn id="30" dur="500" fill="hold"/>
                                        <p:tgtEl>
                                          <p:spTgt spid="48"/>
                                        </p:tgtEl>
                                        <p:attrNameLst>
                                          <p:attrName>ppt_x</p:attrName>
                                        </p:attrNameLst>
                                      </p:cBhvr>
                                      <p:tavLst>
                                        <p:tav tm="0">
                                          <p:val>
                                            <p:strVal val="1+#ppt_w/2"/>
                                          </p:val>
                                        </p:tav>
                                        <p:tav tm="100000">
                                          <p:val>
                                            <p:strVal val="#ppt_x"/>
                                          </p:val>
                                        </p:tav>
                                      </p:tavLst>
                                    </p:anim>
                                    <p:anim calcmode="lin" valueType="num">
                                      <p:cBhvr>
                                        <p:cTn id="31" dur="500" fill="hold"/>
                                        <p:tgtEl>
                                          <p:spTgt spid="4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100"/>
                                  </p:stCondLst>
                                  <p:childTnLst>
                                    <p:set>
                                      <p:cBhvr>
                                        <p:cTn id="33" dur="1" fill="hold">
                                          <p:stCondLst>
                                            <p:cond delay="0"/>
                                          </p:stCondLst>
                                        </p:cTn>
                                        <p:tgtEl>
                                          <p:spTgt spid="49"/>
                                        </p:tgtEl>
                                        <p:attrNameLst>
                                          <p:attrName>style.visibility</p:attrName>
                                        </p:attrNameLst>
                                      </p:cBhvr>
                                      <p:to>
                                        <p:strVal val="visible"/>
                                      </p:to>
                                    </p:set>
                                    <p:anim calcmode="lin" valueType="num">
                                      <p:cBhvr>
                                        <p:cTn id="34" dur="500" fill="hold"/>
                                        <p:tgtEl>
                                          <p:spTgt spid="49"/>
                                        </p:tgtEl>
                                        <p:attrNameLst>
                                          <p:attrName>ppt_x</p:attrName>
                                        </p:attrNameLst>
                                      </p:cBhvr>
                                      <p:tavLst>
                                        <p:tav tm="0">
                                          <p:val>
                                            <p:strVal val="1+#ppt_w/2"/>
                                          </p:val>
                                        </p:tav>
                                        <p:tav tm="100000">
                                          <p:val>
                                            <p:strVal val="#ppt_x"/>
                                          </p:val>
                                        </p:tav>
                                      </p:tavLst>
                                    </p:anim>
                                    <p:anim calcmode="lin" valueType="num">
                                      <p:cBhvr>
                                        <p:cTn id="35" dur="500" fill="hold"/>
                                        <p:tgtEl>
                                          <p:spTgt spid="49"/>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ppt_x</p:attrName>
                                        </p:attrNameLst>
                                      </p:cBhvr>
                                      <p:tavLst>
                                        <p:tav tm="0">
                                          <p:val>
                                            <p:strVal val="1+#ppt_w/2"/>
                                          </p:val>
                                        </p:tav>
                                        <p:tav tm="100000">
                                          <p:val>
                                            <p:strVal val="#ppt_x"/>
                                          </p:val>
                                        </p:tav>
                                      </p:tavLst>
                                    </p:anim>
                                    <p:anim calcmode="lin" valueType="num">
                                      <p:cBhvr>
                                        <p:cTn id="39" dur="500" fill="hold"/>
                                        <p:tgtEl>
                                          <p:spTgt spid="5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30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ppt_x</p:attrName>
                                        </p:attrNameLst>
                                      </p:cBhvr>
                                      <p:tavLst>
                                        <p:tav tm="0">
                                          <p:val>
                                            <p:strVal val="1+#ppt_w/2"/>
                                          </p:val>
                                        </p:tav>
                                        <p:tav tm="100000">
                                          <p:val>
                                            <p:strVal val="#ppt_x"/>
                                          </p:val>
                                        </p:tav>
                                      </p:tavLst>
                                    </p:anim>
                                    <p:anim calcmode="lin" valueType="num">
                                      <p:cBhvr>
                                        <p:cTn id="43"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p:bldP spid="49" grpId="0" bldLvl="0"/>
      <p:bldP spid="50" grpId="0" bldLvl="0"/>
      <p:bldP spid="51"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5"/>
          <p:cNvSpPr txBox="1">
            <a:spLocks noChangeArrowheads="1"/>
          </p:cNvSpPr>
          <p:nvPr/>
        </p:nvSpPr>
        <p:spPr bwMode="auto">
          <a:xfrm>
            <a:off x="6276975" y="3844925"/>
            <a:ext cx="230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400" dirty="0">
                <a:solidFill>
                  <a:schemeClr val="tx1">
                    <a:lumMod val="65000"/>
                    <a:lumOff val="35000"/>
                  </a:schemeClr>
                </a:solidFill>
                <a:latin typeface="BrowalliaUPC" panose="020B0604020202020204" pitchFamily="34" charset="-34"/>
                <a:cs typeface="BrowalliaUPC" panose="020B0604020202020204" pitchFamily="34" charset="-34"/>
              </a:rPr>
              <a:t>Thank you to download</a:t>
            </a:r>
            <a:endParaRPr lang="zh-CN" altLang="en-US" sz="2400" dirty="0">
              <a:solidFill>
                <a:schemeClr val="tx1">
                  <a:lumMod val="65000"/>
                  <a:lumOff val="35000"/>
                </a:schemeClr>
              </a:solidFill>
              <a:latin typeface="BrowalliaUPC" panose="020B0604020202020204" pitchFamily="34" charset="-34"/>
              <a:ea typeface="方正兰亭超细黑简体" panose="02000000000000000000" pitchFamily="2" charset="-122"/>
              <a:cs typeface="BrowalliaUPC" panose="020B0604020202020204" pitchFamily="34" charset="-34"/>
            </a:endParaRPr>
          </a:p>
        </p:txBody>
      </p:sp>
      <p:sp>
        <p:nvSpPr>
          <p:cNvPr id="93187" name="文本框 6"/>
          <p:cNvSpPr txBox="1">
            <a:spLocks noChangeArrowheads="1"/>
          </p:cNvSpPr>
          <p:nvPr/>
        </p:nvSpPr>
        <p:spPr bwMode="auto">
          <a:xfrm>
            <a:off x="6243638" y="2879725"/>
            <a:ext cx="24431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defRPr/>
            </a:pPr>
            <a:r>
              <a:rPr lang="zh-CN" altLang="en-US" sz="4400" dirty="0">
                <a:solidFill>
                  <a:schemeClr val="tx1">
                    <a:lumMod val="65000"/>
                    <a:lumOff val="35000"/>
                  </a:schemeClr>
                </a:solidFill>
                <a:latin typeface="幼圆" panose="02010509060101010101" pitchFamily="49" charset="-122"/>
                <a:ea typeface="幼圆" panose="02010509060101010101" pitchFamily="49" charset="-122"/>
              </a:rPr>
              <a:t>谢谢下载</a:t>
            </a:r>
          </a:p>
        </p:txBody>
      </p:sp>
      <p:cxnSp>
        <p:nvCxnSpPr>
          <p:cNvPr id="121860" name="直接连接符 6"/>
          <p:cNvCxnSpPr/>
          <p:nvPr/>
        </p:nvCxnSpPr>
        <p:spPr bwMode="auto">
          <a:xfrm>
            <a:off x="4195763" y="3832225"/>
            <a:ext cx="6816725"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pic>
        <p:nvPicPr>
          <p:cNvPr id="12186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979488"/>
            <a:ext cx="5878513"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图片 7"/>
          <p:cNvPicPr>
            <a:picLocks noChangeAspect="1"/>
          </p:cNvPicPr>
          <p:nvPr/>
        </p:nvPicPr>
        <p:blipFill>
          <a:blip r:embed="rId2">
            <a:extLst>
              <a:ext uri="{28A0092B-C50C-407E-A947-70E740481C1C}">
                <a14:useLocalDpi xmlns:a14="http://schemas.microsoft.com/office/drawing/2010/main" val="0"/>
              </a:ext>
            </a:extLst>
          </a:blip>
          <a:srcRect l="2" t="10258" r="-4218" b="7593"/>
          <a:stretch>
            <a:fillRect/>
          </a:stretch>
        </p:blipFill>
        <p:spPr bwMode="auto">
          <a:xfrm>
            <a:off x="3149600" y="0"/>
            <a:ext cx="8689975"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bwMode="auto">
          <a:xfrm>
            <a:off x="0" y="2819400"/>
            <a:ext cx="12192000" cy="1790700"/>
          </a:xfrm>
          <a:prstGeom prst="rect">
            <a:avLst/>
          </a:prstGeom>
          <a:solidFill>
            <a:schemeClr val="tx1">
              <a:lumMod val="85000"/>
              <a:lumOff val="15000"/>
              <a:alpha val="95000"/>
            </a:schemeClr>
          </a:solidFill>
          <a:ln w="9525" cap="flat" cmpd="sng" algn="ctr">
            <a:no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sp>
        <p:nvSpPr>
          <p:cNvPr id="97284" name="文本框 2"/>
          <p:cNvSpPr txBox="1">
            <a:spLocks noChangeArrowheads="1"/>
          </p:cNvSpPr>
          <p:nvPr/>
        </p:nvSpPr>
        <p:spPr bwMode="auto">
          <a:xfrm>
            <a:off x="3309938" y="3003550"/>
            <a:ext cx="557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600" dirty="0">
                <a:solidFill>
                  <a:schemeClr val="bg1"/>
                </a:solidFill>
                <a:latin typeface="幼圆" panose="02010509060101010101" pitchFamily="49" charset="-122"/>
                <a:ea typeface="幼圆" panose="02010509060101010101" pitchFamily="49" charset="-122"/>
              </a:rPr>
              <a:t>输入标题</a:t>
            </a:r>
            <a:endParaRPr lang="en-US" altLang="zh-CN" sz="3600" dirty="0">
              <a:solidFill>
                <a:schemeClr val="bg1"/>
              </a:solidFill>
              <a:latin typeface="幼圆" panose="02010509060101010101" pitchFamily="49" charset="-122"/>
              <a:ea typeface="幼圆" panose="02010509060101010101" pitchFamily="49" charset="-122"/>
            </a:endParaRPr>
          </a:p>
        </p:txBody>
      </p:sp>
      <p:sp>
        <p:nvSpPr>
          <p:cNvPr id="97285" name="文本框 3"/>
          <p:cNvSpPr txBox="1">
            <a:spLocks noChangeArrowheads="1"/>
          </p:cNvSpPr>
          <p:nvPr/>
        </p:nvSpPr>
        <p:spPr bwMode="auto">
          <a:xfrm>
            <a:off x="5276850" y="3833813"/>
            <a:ext cx="1638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600" b="1">
                <a:solidFill>
                  <a:schemeClr val="bg1"/>
                </a:solidFill>
                <a:latin typeface="方正兰亭超细黑简体" panose="02000000000000000000" pitchFamily="2" charset="-122"/>
                <a:ea typeface="方正兰亭超细黑简体" panose="02000000000000000000" pitchFamily="2" charset="-122"/>
              </a:rPr>
              <a:t>Part.1</a:t>
            </a:r>
            <a:endParaRPr lang="zh-CN" altLang="en-US" sz="3600" b="1">
              <a:solidFill>
                <a:schemeClr val="bg1"/>
              </a:solidFill>
              <a:latin typeface="方正兰亭超细黑简体" panose="02000000000000000000" pitchFamily="2" charset="-122"/>
              <a:ea typeface="方正兰亭超细黑简体" panose="02000000000000000000" pitchFamily="2" charset="-122"/>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组合 8"/>
          <p:cNvGrpSpPr/>
          <p:nvPr/>
        </p:nvGrpSpPr>
        <p:grpSpPr bwMode="auto">
          <a:xfrm>
            <a:off x="0" y="0"/>
            <a:ext cx="4965700" cy="6858000"/>
            <a:chOff x="0" y="0"/>
            <a:chExt cx="4965700" cy="6858000"/>
          </a:xfrm>
        </p:grpSpPr>
        <p:pic>
          <p:nvPicPr>
            <p:cNvPr id="98313" name="图片 7"/>
            <p:cNvPicPr>
              <a:picLocks noChangeAspect="1"/>
            </p:cNvPicPr>
            <p:nvPr/>
          </p:nvPicPr>
          <p:blipFill>
            <a:blip r:embed="rId2">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314"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grpSp>
        <p:nvGrpSpPr>
          <p:cNvPr id="10" name="Group 14"/>
          <p:cNvGrpSpPr>
            <a:grpSpLocks noChangeAspect="1"/>
          </p:cNvGrpSpPr>
          <p:nvPr/>
        </p:nvGrpSpPr>
        <p:grpSpPr bwMode="auto">
          <a:xfrm>
            <a:off x="3033713" y="3182938"/>
            <a:ext cx="8736012" cy="2052637"/>
            <a:chOff x="186273" y="9525"/>
            <a:chExt cx="13836246" cy="3249932"/>
          </a:xfrm>
        </p:grpSpPr>
        <p:pic>
          <p:nvPicPr>
            <p:cNvPr id="98310"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273" y="9525"/>
              <a:ext cx="4523111" cy="324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图片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8515" y="9525"/>
              <a:ext cx="4523109" cy="324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图片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85725" y="9527"/>
              <a:ext cx="4536794" cy="324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sp>
        <p:nvSpPr>
          <p:cNvPr id="14" name="矩形 34"/>
          <p:cNvSpPr>
            <a:spLocks noChangeArrowheads="1"/>
          </p:cNvSpPr>
          <p:nvPr/>
        </p:nvSpPr>
        <p:spPr bwMode="auto">
          <a:xfrm>
            <a:off x="3033713" y="2381250"/>
            <a:ext cx="984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65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5" name="矩形 47"/>
          <p:cNvSpPr>
            <a:spLocks noChangeArrowheads="1"/>
          </p:cNvSpPr>
          <p:nvPr/>
        </p:nvSpPr>
        <p:spPr bwMode="auto">
          <a:xfrm>
            <a:off x="3022600" y="2716213"/>
            <a:ext cx="4849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在此录入本图表的综合描述说明，在此录入本图表</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p:cBhvr>
                                        <p:cTn id="7" dur="500"/>
                                        <p:tgtEl>
                                          <p:spTgt spid="10"/>
                                        </p:tgtEl>
                                      </p:cBhvr>
                                    </p:animEffect>
                                  </p:childTnLst>
                                </p:cTn>
                              </p:par>
                              <p:par>
                                <p:cTn id="8" presetID="35" presetClass="path" presetSubtype="0" repeatCount="indefinite" autoRev="1" fill="hold" nodeType="withEffect">
                                  <p:stCondLst>
                                    <p:cond delay="0"/>
                                  </p:stCondLst>
                                  <p:childTnLst>
                                    <p:animMotion origin="layout" path="M -1.25E-6 2.59259E-6 L -0.15065 2.59259E-6 " pathEditMode="relative" rAng="0" ptsTypes="AA">
                                      <p:cBhvr>
                                        <p:cTn id="9" dur="2000" fill="hold"/>
                                        <p:tgtEl>
                                          <p:spTgt spid="10"/>
                                        </p:tgtEl>
                                        <p:attrNameLst>
                                          <p:attrName>ppt_x</p:attrName>
                                          <p:attrName>ppt_y</p:attrName>
                                        </p:attrNameLst>
                                      </p:cBhvr>
                                      <p:rCtr x="-7539" y="0"/>
                                    </p:animMotion>
                                  </p:childTnLst>
                                </p:cTn>
                              </p:par>
                            </p:childTnLst>
                          </p:cTn>
                        </p:par>
                        <p:par>
                          <p:cTn id="10" fill="hold">
                            <p:stCondLst>
                              <p:cond delay="500"/>
                            </p:stCondLst>
                            <p:childTnLst>
                              <p:par>
                                <p:cTn id="11" presetID="12" presetClass="entr" presetSubtype="4"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p:tgtEl>
                                          <p:spTgt spid="14"/>
                                        </p:tgtEl>
                                        <p:attrNameLst>
                                          <p:attrName>ppt_y</p:attrName>
                                        </p:attrNameLst>
                                      </p:cBhvr>
                                      <p:tavLst>
                                        <p:tav tm="0">
                                          <p:val>
                                            <p:strVal val="#ppt_y+#ppt_h*1.125000"/>
                                          </p:val>
                                        </p:tav>
                                        <p:tav tm="100000">
                                          <p:val>
                                            <p:strVal val="#ppt_y"/>
                                          </p:val>
                                        </p:tav>
                                      </p:tavLst>
                                    </p:anim>
                                    <p:animEffect>
                                      <p:cBhvr>
                                        <p:cTn id="14" dur="500"/>
                                        <p:tgtEl>
                                          <p:spTgt spid="14"/>
                                        </p:tgtEl>
                                      </p:cBhvr>
                                    </p:animEffect>
                                  </p:childTnLst>
                                </p:cTn>
                              </p:par>
                              <p:par>
                                <p:cTn id="15" presetID="12" presetClass="entr" presetSubtype="4" fill="hold" grpId="0" nodeType="withEffect">
                                  <p:stCondLst>
                                    <p:cond delay="75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p:tgtEl>
                                          <p:spTgt spid="15"/>
                                        </p:tgtEl>
                                        <p:attrNameLst>
                                          <p:attrName>ppt_y</p:attrName>
                                        </p:attrNameLst>
                                      </p:cBhvr>
                                      <p:tavLst>
                                        <p:tav tm="0">
                                          <p:val>
                                            <p:strVal val="#ppt_y+#ppt_h*1.125000"/>
                                          </p:val>
                                        </p:tav>
                                        <p:tav tm="100000">
                                          <p:val>
                                            <p:strVal val="#ppt_y"/>
                                          </p:val>
                                        </p:tav>
                                      </p:tavLst>
                                    </p:anim>
                                    <p:animEffect>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组合 8"/>
          <p:cNvGrpSpPr/>
          <p:nvPr/>
        </p:nvGrpSpPr>
        <p:grpSpPr bwMode="auto">
          <a:xfrm>
            <a:off x="-147638" y="0"/>
            <a:ext cx="4965701" cy="6858000"/>
            <a:chOff x="0" y="0"/>
            <a:chExt cx="4965700" cy="6858000"/>
          </a:xfrm>
        </p:grpSpPr>
        <p:pic>
          <p:nvPicPr>
            <p:cNvPr id="99380" name="图片 7"/>
            <p:cNvPicPr>
              <a:picLocks noChangeAspect="1"/>
            </p:cNvPicPr>
            <p:nvPr/>
          </p:nvPicPr>
          <p:blipFill>
            <a:blip r:embed="rId3">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81"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3"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1"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1"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3"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sp>
        <p:nvSpPr>
          <p:cNvPr id="16" name="Freeform 5"/>
          <p:cNvSpPr>
            <a:spLocks noChangeArrowheads="1"/>
          </p:cNvSpPr>
          <p:nvPr/>
        </p:nvSpPr>
        <p:spPr bwMode="auto">
          <a:xfrm>
            <a:off x="3540125" y="3987800"/>
            <a:ext cx="968375" cy="850900"/>
          </a:xfrm>
          <a:custGeom>
            <a:avLst/>
            <a:gdLst>
              <a:gd name="T0" fmla="*/ 957263 w 610"/>
              <a:gd name="T1" fmla="*/ 850900 h 536"/>
              <a:gd name="T2" fmla="*/ 0 w 610"/>
              <a:gd name="T3" fmla="*/ 11113 h 536"/>
              <a:gd name="T4" fmla="*/ 12700 w 610"/>
              <a:gd name="T5" fmla="*/ 0 h 536"/>
              <a:gd name="T6" fmla="*/ 968375 w 610"/>
              <a:gd name="T7" fmla="*/ 839788 h 536"/>
              <a:gd name="T8" fmla="*/ 957263 w 610"/>
              <a:gd name="T9" fmla="*/ 850900 h 536"/>
              <a:gd name="T10" fmla="*/ 0 60000 65536"/>
              <a:gd name="T11" fmla="*/ 0 60000 65536"/>
              <a:gd name="T12" fmla="*/ 0 60000 65536"/>
              <a:gd name="T13" fmla="*/ 0 60000 65536"/>
              <a:gd name="T14" fmla="*/ 0 60000 65536"/>
              <a:gd name="T15" fmla="*/ 0 w 610"/>
              <a:gd name="T16" fmla="*/ 0 h 536"/>
              <a:gd name="T17" fmla="*/ 610 w 610"/>
              <a:gd name="T18" fmla="*/ 536 h 536"/>
            </a:gdLst>
            <a:ahLst/>
            <a:cxnLst>
              <a:cxn ang="T10">
                <a:pos x="T0" y="T1"/>
              </a:cxn>
              <a:cxn ang="T11">
                <a:pos x="T2" y="T3"/>
              </a:cxn>
              <a:cxn ang="T12">
                <a:pos x="T4" y="T5"/>
              </a:cxn>
              <a:cxn ang="T13">
                <a:pos x="T6" y="T7"/>
              </a:cxn>
              <a:cxn ang="T14">
                <a:pos x="T8" y="T9"/>
              </a:cxn>
            </a:cxnLst>
            <a:rect l="T15" t="T16" r="T17" b="T18"/>
            <a:pathLst>
              <a:path w="610" h="536">
                <a:moveTo>
                  <a:pt x="603" y="536"/>
                </a:moveTo>
                <a:lnTo>
                  <a:pt x="0" y="7"/>
                </a:lnTo>
                <a:lnTo>
                  <a:pt x="8" y="0"/>
                </a:lnTo>
                <a:lnTo>
                  <a:pt x="610" y="529"/>
                </a:lnTo>
                <a:lnTo>
                  <a:pt x="603" y="536"/>
                </a:lnTo>
                <a:close/>
              </a:path>
            </a:pathLst>
          </a:custGeom>
          <a:solidFill>
            <a:schemeClr val="tx1">
              <a:lumMod val="75000"/>
              <a:lumOff val="25000"/>
            </a:schemeClr>
          </a:solidFill>
          <a:ln>
            <a:noFill/>
          </a:ln>
        </p:spPr>
        <p:txBody>
          <a:bodyPr/>
          <a:lstStyle/>
          <a:p>
            <a:pPr>
              <a:defRPr/>
            </a:pPr>
            <a:endParaRPr lang="zh-CN" altLang="en-US"/>
          </a:p>
        </p:txBody>
      </p:sp>
      <p:sp>
        <p:nvSpPr>
          <p:cNvPr id="17" name="Freeform 6"/>
          <p:cNvSpPr>
            <a:spLocks noChangeArrowheads="1"/>
          </p:cNvSpPr>
          <p:nvPr/>
        </p:nvSpPr>
        <p:spPr bwMode="auto">
          <a:xfrm>
            <a:off x="4497388" y="3556000"/>
            <a:ext cx="847725" cy="1282700"/>
          </a:xfrm>
          <a:custGeom>
            <a:avLst/>
            <a:gdLst>
              <a:gd name="T0" fmla="*/ 11113 w 534"/>
              <a:gd name="T1" fmla="*/ 1282700 h 808"/>
              <a:gd name="T2" fmla="*/ 0 w 534"/>
              <a:gd name="T3" fmla="*/ 1274763 h 808"/>
              <a:gd name="T4" fmla="*/ 836613 w 534"/>
              <a:gd name="T5" fmla="*/ 0 h 808"/>
              <a:gd name="T6" fmla="*/ 847725 w 534"/>
              <a:gd name="T7" fmla="*/ 7938 h 808"/>
              <a:gd name="T8" fmla="*/ 11113 w 534"/>
              <a:gd name="T9" fmla="*/ 1282700 h 808"/>
              <a:gd name="T10" fmla="*/ 0 60000 65536"/>
              <a:gd name="T11" fmla="*/ 0 60000 65536"/>
              <a:gd name="T12" fmla="*/ 0 60000 65536"/>
              <a:gd name="T13" fmla="*/ 0 60000 65536"/>
              <a:gd name="T14" fmla="*/ 0 60000 65536"/>
              <a:gd name="T15" fmla="*/ 0 w 534"/>
              <a:gd name="T16" fmla="*/ 0 h 808"/>
              <a:gd name="T17" fmla="*/ 534 w 534"/>
              <a:gd name="T18" fmla="*/ 808 h 808"/>
            </a:gdLst>
            <a:ahLst/>
            <a:cxnLst>
              <a:cxn ang="T10">
                <a:pos x="T0" y="T1"/>
              </a:cxn>
              <a:cxn ang="T11">
                <a:pos x="T2" y="T3"/>
              </a:cxn>
              <a:cxn ang="T12">
                <a:pos x="T4" y="T5"/>
              </a:cxn>
              <a:cxn ang="T13">
                <a:pos x="T6" y="T7"/>
              </a:cxn>
              <a:cxn ang="T14">
                <a:pos x="T8" y="T9"/>
              </a:cxn>
            </a:cxnLst>
            <a:rect l="T15" t="T16" r="T17" b="T18"/>
            <a:pathLst>
              <a:path w="534" h="808">
                <a:moveTo>
                  <a:pt x="7" y="808"/>
                </a:moveTo>
                <a:lnTo>
                  <a:pt x="0" y="803"/>
                </a:lnTo>
                <a:lnTo>
                  <a:pt x="527" y="0"/>
                </a:lnTo>
                <a:lnTo>
                  <a:pt x="534" y="5"/>
                </a:lnTo>
                <a:lnTo>
                  <a:pt x="7" y="808"/>
                </a:lnTo>
                <a:close/>
              </a:path>
            </a:pathLst>
          </a:custGeom>
          <a:solidFill>
            <a:schemeClr val="tx1">
              <a:lumMod val="75000"/>
              <a:lumOff val="25000"/>
            </a:schemeClr>
          </a:solidFill>
          <a:ln>
            <a:noFill/>
          </a:ln>
        </p:spPr>
        <p:txBody>
          <a:bodyPr/>
          <a:lstStyle/>
          <a:p>
            <a:pPr>
              <a:defRPr/>
            </a:pPr>
            <a:endParaRPr lang="zh-CN" altLang="en-US"/>
          </a:p>
        </p:txBody>
      </p:sp>
      <p:sp>
        <p:nvSpPr>
          <p:cNvPr id="18" name="Freeform 7"/>
          <p:cNvSpPr>
            <a:spLocks noChangeArrowheads="1"/>
          </p:cNvSpPr>
          <p:nvPr/>
        </p:nvSpPr>
        <p:spPr bwMode="auto">
          <a:xfrm>
            <a:off x="5334000" y="3556000"/>
            <a:ext cx="700088" cy="915988"/>
          </a:xfrm>
          <a:custGeom>
            <a:avLst/>
            <a:gdLst>
              <a:gd name="T0" fmla="*/ 688975 w 441"/>
              <a:gd name="T1" fmla="*/ 915988 h 577"/>
              <a:gd name="T2" fmla="*/ 0 w 441"/>
              <a:gd name="T3" fmla="*/ 7938 h 577"/>
              <a:gd name="T4" fmla="*/ 11113 w 441"/>
              <a:gd name="T5" fmla="*/ 0 h 577"/>
              <a:gd name="T6" fmla="*/ 700088 w 441"/>
              <a:gd name="T7" fmla="*/ 908050 h 577"/>
              <a:gd name="T8" fmla="*/ 688975 w 441"/>
              <a:gd name="T9" fmla="*/ 915988 h 577"/>
              <a:gd name="T10" fmla="*/ 0 60000 65536"/>
              <a:gd name="T11" fmla="*/ 0 60000 65536"/>
              <a:gd name="T12" fmla="*/ 0 60000 65536"/>
              <a:gd name="T13" fmla="*/ 0 60000 65536"/>
              <a:gd name="T14" fmla="*/ 0 60000 65536"/>
              <a:gd name="T15" fmla="*/ 0 w 441"/>
              <a:gd name="T16" fmla="*/ 0 h 577"/>
              <a:gd name="T17" fmla="*/ 441 w 441"/>
              <a:gd name="T18" fmla="*/ 577 h 577"/>
            </a:gdLst>
            <a:ahLst/>
            <a:cxnLst>
              <a:cxn ang="T10">
                <a:pos x="T0" y="T1"/>
              </a:cxn>
              <a:cxn ang="T11">
                <a:pos x="T2" y="T3"/>
              </a:cxn>
              <a:cxn ang="T12">
                <a:pos x="T4" y="T5"/>
              </a:cxn>
              <a:cxn ang="T13">
                <a:pos x="T6" y="T7"/>
              </a:cxn>
              <a:cxn ang="T14">
                <a:pos x="T8" y="T9"/>
              </a:cxn>
            </a:cxnLst>
            <a:rect l="T15" t="T16" r="T17" b="T18"/>
            <a:pathLst>
              <a:path w="441" h="577">
                <a:moveTo>
                  <a:pt x="434" y="577"/>
                </a:moveTo>
                <a:lnTo>
                  <a:pt x="0" y="5"/>
                </a:lnTo>
                <a:lnTo>
                  <a:pt x="7" y="0"/>
                </a:lnTo>
                <a:lnTo>
                  <a:pt x="441" y="572"/>
                </a:lnTo>
                <a:lnTo>
                  <a:pt x="434" y="577"/>
                </a:lnTo>
                <a:close/>
              </a:path>
            </a:pathLst>
          </a:custGeom>
          <a:solidFill>
            <a:schemeClr val="tx1">
              <a:lumMod val="75000"/>
              <a:lumOff val="25000"/>
            </a:schemeClr>
          </a:solidFill>
          <a:ln>
            <a:noFill/>
          </a:ln>
        </p:spPr>
        <p:txBody>
          <a:bodyPr/>
          <a:lstStyle/>
          <a:p>
            <a:pPr>
              <a:defRPr/>
            </a:pPr>
            <a:endParaRPr lang="zh-CN" altLang="en-US"/>
          </a:p>
        </p:txBody>
      </p:sp>
      <p:sp>
        <p:nvSpPr>
          <p:cNvPr id="19" name="Freeform 8"/>
          <p:cNvSpPr>
            <a:spLocks noChangeArrowheads="1"/>
          </p:cNvSpPr>
          <p:nvPr/>
        </p:nvSpPr>
        <p:spPr bwMode="auto">
          <a:xfrm>
            <a:off x="6027738" y="3938588"/>
            <a:ext cx="730250" cy="533400"/>
          </a:xfrm>
          <a:custGeom>
            <a:avLst/>
            <a:gdLst>
              <a:gd name="T0" fmla="*/ 6350 w 460"/>
              <a:gd name="T1" fmla="*/ 533400 h 336"/>
              <a:gd name="T2" fmla="*/ 0 w 460"/>
              <a:gd name="T3" fmla="*/ 522288 h 336"/>
              <a:gd name="T4" fmla="*/ 722313 w 460"/>
              <a:gd name="T5" fmla="*/ 0 h 336"/>
              <a:gd name="T6" fmla="*/ 730250 w 460"/>
              <a:gd name="T7" fmla="*/ 11113 h 336"/>
              <a:gd name="T8" fmla="*/ 6350 w 460"/>
              <a:gd name="T9" fmla="*/ 533400 h 336"/>
              <a:gd name="T10" fmla="*/ 0 60000 65536"/>
              <a:gd name="T11" fmla="*/ 0 60000 65536"/>
              <a:gd name="T12" fmla="*/ 0 60000 65536"/>
              <a:gd name="T13" fmla="*/ 0 60000 65536"/>
              <a:gd name="T14" fmla="*/ 0 60000 65536"/>
              <a:gd name="T15" fmla="*/ 0 w 460"/>
              <a:gd name="T16" fmla="*/ 0 h 336"/>
              <a:gd name="T17" fmla="*/ 460 w 460"/>
              <a:gd name="T18" fmla="*/ 336 h 336"/>
            </a:gdLst>
            <a:ahLst/>
            <a:cxnLst>
              <a:cxn ang="T10">
                <a:pos x="T0" y="T1"/>
              </a:cxn>
              <a:cxn ang="T11">
                <a:pos x="T2" y="T3"/>
              </a:cxn>
              <a:cxn ang="T12">
                <a:pos x="T4" y="T5"/>
              </a:cxn>
              <a:cxn ang="T13">
                <a:pos x="T6" y="T7"/>
              </a:cxn>
              <a:cxn ang="T14">
                <a:pos x="T8" y="T9"/>
              </a:cxn>
            </a:cxnLst>
            <a:rect l="T15" t="T16" r="T17" b="T18"/>
            <a:pathLst>
              <a:path w="460" h="336">
                <a:moveTo>
                  <a:pt x="4" y="336"/>
                </a:moveTo>
                <a:lnTo>
                  <a:pt x="0" y="329"/>
                </a:lnTo>
                <a:lnTo>
                  <a:pt x="455" y="0"/>
                </a:lnTo>
                <a:lnTo>
                  <a:pt x="460" y="7"/>
                </a:lnTo>
                <a:lnTo>
                  <a:pt x="4" y="336"/>
                </a:lnTo>
                <a:close/>
              </a:path>
            </a:pathLst>
          </a:custGeom>
          <a:solidFill>
            <a:schemeClr val="tx1">
              <a:lumMod val="75000"/>
              <a:lumOff val="25000"/>
            </a:schemeClr>
          </a:solidFill>
          <a:ln>
            <a:noFill/>
          </a:ln>
        </p:spPr>
        <p:txBody>
          <a:bodyPr/>
          <a:lstStyle/>
          <a:p>
            <a:pPr>
              <a:defRPr/>
            </a:pPr>
            <a:endParaRPr lang="zh-CN" altLang="en-US"/>
          </a:p>
        </p:txBody>
      </p:sp>
      <p:sp>
        <p:nvSpPr>
          <p:cNvPr id="20" name="Freeform 9"/>
          <p:cNvSpPr>
            <a:spLocks noChangeArrowheads="1"/>
          </p:cNvSpPr>
          <p:nvPr/>
        </p:nvSpPr>
        <p:spPr bwMode="auto">
          <a:xfrm>
            <a:off x="6746875" y="3943350"/>
            <a:ext cx="561975" cy="895350"/>
          </a:xfrm>
          <a:custGeom>
            <a:avLst/>
            <a:gdLst>
              <a:gd name="T0" fmla="*/ 550863 w 354"/>
              <a:gd name="T1" fmla="*/ 895350 h 564"/>
              <a:gd name="T2" fmla="*/ 0 w 354"/>
              <a:gd name="T3" fmla="*/ 6350 h 564"/>
              <a:gd name="T4" fmla="*/ 11113 w 354"/>
              <a:gd name="T5" fmla="*/ 0 h 564"/>
              <a:gd name="T6" fmla="*/ 561975 w 354"/>
              <a:gd name="T7" fmla="*/ 887413 h 564"/>
              <a:gd name="T8" fmla="*/ 550863 w 354"/>
              <a:gd name="T9" fmla="*/ 895350 h 564"/>
              <a:gd name="T10" fmla="*/ 0 60000 65536"/>
              <a:gd name="T11" fmla="*/ 0 60000 65536"/>
              <a:gd name="T12" fmla="*/ 0 60000 65536"/>
              <a:gd name="T13" fmla="*/ 0 60000 65536"/>
              <a:gd name="T14" fmla="*/ 0 60000 65536"/>
              <a:gd name="T15" fmla="*/ 0 w 354"/>
              <a:gd name="T16" fmla="*/ 0 h 564"/>
              <a:gd name="T17" fmla="*/ 354 w 354"/>
              <a:gd name="T18" fmla="*/ 564 h 564"/>
            </a:gdLst>
            <a:ahLst/>
            <a:cxnLst>
              <a:cxn ang="T10">
                <a:pos x="T0" y="T1"/>
              </a:cxn>
              <a:cxn ang="T11">
                <a:pos x="T2" y="T3"/>
              </a:cxn>
              <a:cxn ang="T12">
                <a:pos x="T4" y="T5"/>
              </a:cxn>
              <a:cxn ang="T13">
                <a:pos x="T6" y="T7"/>
              </a:cxn>
              <a:cxn ang="T14">
                <a:pos x="T8" y="T9"/>
              </a:cxn>
            </a:cxnLst>
            <a:rect l="T15" t="T16" r="T17" b="T18"/>
            <a:pathLst>
              <a:path w="354" h="564">
                <a:moveTo>
                  <a:pt x="347" y="564"/>
                </a:moveTo>
                <a:lnTo>
                  <a:pt x="0" y="4"/>
                </a:lnTo>
                <a:lnTo>
                  <a:pt x="7" y="0"/>
                </a:lnTo>
                <a:lnTo>
                  <a:pt x="354" y="559"/>
                </a:lnTo>
                <a:lnTo>
                  <a:pt x="347" y="564"/>
                </a:lnTo>
                <a:close/>
              </a:path>
            </a:pathLst>
          </a:custGeom>
          <a:solidFill>
            <a:schemeClr val="tx1">
              <a:lumMod val="75000"/>
              <a:lumOff val="25000"/>
            </a:schemeClr>
          </a:solidFill>
          <a:ln>
            <a:noFill/>
          </a:ln>
        </p:spPr>
        <p:txBody>
          <a:bodyPr/>
          <a:lstStyle/>
          <a:p>
            <a:pPr>
              <a:defRPr/>
            </a:pPr>
            <a:endParaRPr lang="zh-CN" altLang="en-US">
              <a:solidFill>
                <a:schemeClr val="accent2"/>
              </a:solidFill>
            </a:endParaRPr>
          </a:p>
        </p:txBody>
      </p:sp>
      <p:sp>
        <p:nvSpPr>
          <p:cNvPr id="21" name="Freeform 10"/>
          <p:cNvSpPr>
            <a:spLocks noChangeArrowheads="1"/>
          </p:cNvSpPr>
          <p:nvPr/>
        </p:nvSpPr>
        <p:spPr bwMode="auto">
          <a:xfrm>
            <a:off x="7297738" y="2919413"/>
            <a:ext cx="615950" cy="1916112"/>
          </a:xfrm>
          <a:custGeom>
            <a:avLst/>
            <a:gdLst>
              <a:gd name="T0" fmla="*/ 15875 w 388"/>
              <a:gd name="T1" fmla="*/ 1916112 h 1207"/>
              <a:gd name="T2" fmla="*/ 0 w 388"/>
              <a:gd name="T3" fmla="*/ 1911350 h 1207"/>
              <a:gd name="T4" fmla="*/ 600075 w 388"/>
              <a:gd name="T5" fmla="*/ 0 h 1207"/>
              <a:gd name="T6" fmla="*/ 615950 w 388"/>
              <a:gd name="T7" fmla="*/ 3175 h 1207"/>
              <a:gd name="T8" fmla="*/ 15875 w 388"/>
              <a:gd name="T9" fmla="*/ 1916112 h 1207"/>
              <a:gd name="T10" fmla="*/ 0 60000 65536"/>
              <a:gd name="T11" fmla="*/ 0 60000 65536"/>
              <a:gd name="T12" fmla="*/ 0 60000 65536"/>
              <a:gd name="T13" fmla="*/ 0 60000 65536"/>
              <a:gd name="T14" fmla="*/ 0 60000 65536"/>
              <a:gd name="T15" fmla="*/ 0 w 388"/>
              <a:gd name="T16" fmla="*/ 0 h 1207"/>
              <a:gd name="T17" fmla="*/ 388 w 388"/>
              <a:gd name="T18" fmla="*/ 1207 h 1207"/>
            </a:gdLst>
            <a:ahLst/>
            <a:cxnLst>
              <a:cxn ang="T10">
                <a:pos x="T0" y="T1"/>
              </a:cxn>
              <a:cxn ang="T11">
                <a:pos x="T2" y="T3"/>
              </a:cxn>
              <a:cxn ang="T12">
                <a:pos x="T4" y="T5"/>
              </a:cxn>
              <a:cxn ang="T13">
                <a:pos x="T6" y="T7"/>
              </a:cxn>
              <a:cxn ang="T14">
                <a:pos x="T8" y="T9"/>
              </a:cxn>
            </a:cxnLst>
            <a:rect l="T15" t="T16" r="T17" b="T18"/>
            <a:pathLst>
              <a:path w="388" h="1207">
                <a:moveTo>
                  <a:pt x="10" y="1207"/>
                </a:moveTo>
                <a:lnTo>
                  <a:pt x="0" y="1204"/>
                </a:lnTo>
                <a:lnTo>
                  <a:pt x="378" y="0"/>
                </a:lnTo>
                <a:lnTo>
                  <a:pt x="388" y="2"/>
                </a:lnTo>
                <a:lnTo>
                  <a:pt x="10" y="1207"/>
                </a:lnTo>
                <a:close/>
              </a:path>
            </a:pathLst>
          </a:custGeom>
          <a:solidFill>
            <a:schemeClr val="tx1">
              <a:lumMod val="75000"/>
              <a:lumOff val="25000"/>
            </a:schemeClr>
          </a:solidFill>
          <a:ln>
            <a:noFill/>
          </a:ln>
        </p:spPr>
        <p:txBody>
          <a:bodyPr/>
          <a:lstStyle/>
          <a:p>
            <a:pPr>
              <a:defRPr/>
            </a:pPr>
            <a:endParaRPr lang="zh-CN" altLang="en-US"/>
          </a:p>
        </p:txBody>
      </p:sp>
      <p:sp>
        <p:nvSpPr>
          <p:cNvPr id="22" name="Freeform 11"/>
          <p:cNvSpPr>
            <a:spLocks noChangeArrowheads="1"/>
          </p:cNvSpPr>
          <p:nvPr/>
        </p:nvSpPr>
        <p:spPr bwMode="auto">
          <a:xfrm>
            <a:off x="7897813" y="2919413"/>
            <a:ext cx="746125" cy="1270000"/>
          </a:xfrm>
          <a:custGeom>
            <a:avLst/>
            <a:gdLst>
              <a:gd name="T0" fmla="*/ 735013 w 470"/>
              <a:gd name="T1" fmla="*/ 1270000 h 800"/>
              <a:gd name="T2" fmla="*/ 0 w 470"/>
              <a:gd name="T3" fmla="*/ 3175 h 800"/>
              <a:gd name="T4" fmla="*/ 11113 w 470"/>
              <a:gd name="T5" fmla="*/ 0 h 800"/>
              <a:gd name="T6" fmla="*/ 746125 w 470"/>
              <a:gd name="T7" fmla="*/ 1266825 h 800"/>
              <a:gd name="T8" fmla="*/ 735013 w 470"/>
              <a:gd name="T9" fmla="*/ 1270000 h 800"/>
              <a:gd name="T10" fmla="*/ 0 60000 65536"/>
              <a:gd name="T11" fmla="*/ 0 60000 65536"/>
              <a:gd name="T12" fmla="*/ 0 60000 65536"/>
              <a:gd name="T13" fmla="*/ 0 60000 65536"/>
              <a:gd name="T14" fmla="*/ 0 60000 65536"/>
              <a:gd name="T15" fmla="*/ 0 w 470"/>
              <a:gd name="T16" fmla="*/ 0 h 800"/>
              <a:gd name="T17" fmla="*/ 470 w 470"/>
              <a:gd name="T18" fmla="*/ 800 h 800"/>
            </a:gdLst>
            <a:ahLst/>
            <a:cxnLst>
              <a:cxn ang="T10">
                <a:pos x="T0" y="T1"/>
              </a:cxn>
              <a:cxn ang="T11">
                <a:pos x="T2" y="T3"/>
              </a:cxn>
              <a:cxn ang="T12">
                <a:pos x="T4" y="T5"/>
              </a:cxn>
              <a:cxn ang="T13">
                <a:pos x="T6" y="T7"/>
              </a:cxn>
              <a:cxn ang="T14">
                <a:pos x="T8" y="T9"/>
              </a:cxn>
            </a:cxnLst>
            <a:rect l="T15" t="T16" r="T17" b="T18"/>
            <a:pathLst>
              <a:path w="470" h="800">
                <a:moveTo>
                  <a:pt x="463" y="800"/>
                </a:moveTo>
                <a:lnTo>
                  <a:pt x="0" y="2"/>
                </a:lnTo>
                <a:lnTo>
                  <a:pt x="7" y="0"/>
                </a:lnTo>
                <a:lnTo>
                  <a:pt x="470" y="798"/>
                </a:lnTo>
                <a:lnTo>
                  <a:pt x="463" y="800"/>
                </a:lnTo>
                <a:close/>
              </a:path>
            </a:pathLst>
          </a:custGeom>
          <a:solidFill>
            <a:schemeClr val="tx1">
              <a:lumMod val="75000"/>
              <a:lumOff val="25000"/>
            </a:schemeClr>
          </a:solidFill>
          <a:ln>
            <a:noFill/>
          </a:ln>
        </p:spPr>
        <p:txBody>
          <a:bodyPr/>
          <a:lstStyle/>
          <a:p>
            <a:pPr>
              <a:defRPr/>
            </a:pPr>
            <a:endParaRPr lang="zh-CN" altLang="en-US"/>
          </a:p>
        </p:txBody>
      </p:sp>
      <p:sp>
        <p:nvSpPr>
          <p:cNvPr id="23" name="Freeform 12"/>
          <p:cNvSpPr>
            <a:spLocks noChangeArrowheads="1"/>
          </p:cNvSpPr>
          <p:nvPr/>
        </p:nvSpPr>
        <p:spPr bwMode="auto">
          <a:xfrm>
            <a:off x="8632825" y="3429000"/>
            <a:ext cx="1125538" cy="765175"/>
          </a:xfrm>
          <a:custGeom>
            <a:avLst/>
            <a:gdLst>
              <a:gd name="T0" fmla="*/ 7938 w 709"/>
              <a:gd name="T1" fmla="*/ 765175 h 482"/>
              <a:gd name="T2" fmla="*/ 0 w 709"/>
              <a:gd name="T3" fmla="*/ 754063 h 482"/>
              <a:gd name="T4" fmla="*/ 1117600 w 709"/>
              <a:gd name="T5" fmla="*/ 0 h 482"/>
              <a:gd name="T6" fmla="*/ 1125538 w 709"/>
              <a:gd name="T7" fmla="*/ 11113 h 482"/>
              <a:gd name="T8" fmla="*/ 7938 w 709"/>
              <a:gd name="T9" fmla="*/ 765175 h 482"/>
              <a:gd name="T10" fmla="*/ 0 60000 65536"/>
              <a:gd name="T11" fmla="*/ 0 60000 65536"/>
              <a:gd name="T12" fmla="*/ 0 60000 65536"/>
              <a:gd name="T13" fmla="*/ 0 60000 65536"/>
              <a:gd name="T14" fmla="*/ 0 60000 65536"/>
              <a:gd name="T15" fmla="*/ 0 w 709"/>
              <a:gd name="T16" fmla="*/ 0 h 482"/>
              <a:gd name="T17" fmla="*/ 709 w 709"/>
              <a:gd name="T18" fmla="*/ 482 h 482"/>
            </a:gdLst>
            <a:ahLst/>
            <a:cxnLst>
              <a:cxn ang="T10">
                <a:pos x="T0" y="T1"/>
              </a:cxn>
              <a:cxn ang="T11">
                <a:pos x="T2" y="T3"/>
              </a:cxn>
              <a:cxn ang="T12">
                <a:pos x="T4" y="T5"/>
              </a:cxn>
              <a:cxn ang="T13">
                <a:pos x="T6" y="T7"/>
              </a:cxn>
              <a:cxn ang="T14">
                <a:pos x="T8" y="T9"/>
              </a:cxn>
            </a:cxnLst>
            <a:rect l="T15" t="T16" r="T17" b="T18"/>
            <a:pathLst>
              <a:path w="709" h="482">
                <a:moveTo>
                  <a:pt x="5" y="482"/>
                </a:moveTo>
                <a:lnTo>
                  <a:pt x="0" y="475"/>
                </a:lnTo>
                <a:lnTo>
                  <a:pt x="704" y="0"/>
                </a:lnTo>
                <a:lnTo>
                  <a:pt x="709" y="7"/>
                </a:lnTo>
                <a:lnTo>
                  <a:pt x="5" y="482"/>
                </a:lnTo>
                <a:close/>
              </a:path>
            </a:pathLst>
          </a:custGeom>
          <a:solidFill>
            <a:schemeClr val="tx1">
              <a:lumMod val="75000"/>
              <a:lumOff val="25000"/>
            </a:schemeClr>
          </a:solidFill>
          <a:ln>
            <a:noFill/>
          </a:ln>
        </p:spPr>
        <p:txBody>
          <a:bodyPr/>
          <a:lstStyle/>
          <a:p>
            <a:pPr>
              <a:defRPr/>
            </a:pPr>
            <a:endParaRPr lang="zh-CN" altLang="en-US"/>
          </a:p>
        </p:txBody>
      </p:sp>
      <p:sp>
        <p:nvSpPr>
          <p:cNvPr id="24" name="Freeform 13"/>
          <p:cNvSpPr>
            <a:spLocks noChangeArrowheads="1"/>
          </p:cNvSpPr>
          <p:nvPr/>
        </p:nvSpPr>
        <p:spPr bwMode="auto">
          <a:xfrm>
            <a:off x="9747250" y="3432175"/>
            <a:ext cx="682625" cy="852488"/>
          </a:xfrm>
          <a:custGeom>
            <a:avLst/>
            <a:gdLst>
              <a:gd name="T0" fmla="*/ 674688 w 430"/>
              <a:gd name="T1" fmla="*/ 852488 h 537"/>
              <a:gd name="T2" fmla="*/ 0 w 430"/>
              <a:gd name="T3" fmla="*/ 7938 h 537"/>
              <a:gd name="T4" fmla="*/ 11113 w 430"/>
              <a:gd name="T5" fmla="*/ 0 h 537"/>
              <a:gd name="T6" fmla="*/ 682625 w 430"/>
              <a:gd name="T7" fmla="*/ 844550 h 537"/>
              <a:gd name="T8" fmla="*/ 674688 w 430"/>
              <a:gd name="T9" fmla="*/ 852488 h 537"/>
              <a:gd name="T10" fmla="*/ 0 60000 65536"/>
              <a:gd name="T11" fmla="*/ 0 60000 65536"/>
              <a:gd name="T12" fmla="*/ 0 60000 65536"/>
              <a:gd name="T13" fmla="*/ 0 60000 65536"/>
              <a:gd name="T14" fmla="*/ 0 60000 65536"/>
              <a:gd name="T15" fmla="*/ 0 w 430"/>
              <a:gd name="T16" fmla="*/ 0 h 537"/>
              <a:gd name="T17" fmla="*/ 430 w 430"/>
              <a:gd name="T18" fmla="*/ 537 h 537"/>
            </a:gdLst>
            <a:ahLst/>
            <a:cxnLst>
              <a:cxn ang="T10">
                <a:pos x="T0" y="T1"/>
              </a:cxn>
              <a:cxn ang="T11">
                <a:pos x="T2" y="T3"/>
              </a:cxn>
              <a:cxn ang="T12">
                <a:pos x="T4" y="T5"/>
              </a:cxn>
              <a:cxn ang="T13">
                <a:pos x="T6" y="T7"/>
              </a:cxn>
              <a:cxn ang="T14">
                <a:pos x="T8" y="T9"/>
              </a:cxn>
            </a:cxnLst>
            <a:rect l="T15" t="T16" r="T17" b="T18"/>
            <a:pathLst>
              <a:path w="430" h="537">
                <a:moveTo>
                  <a:pt x="425" y="537"/>
                </a:moveTo>
                <a:lnTo>
                  <a:pt x="0" y="5"/>
                </a:lnTo>
                <a:lnTo>
                  <a:pt x="7" y="0"/>
                </a:lnTo>
                <a:lnTo>
                  <a:pt x="430" y="532"/>
                </a:lnTo>
                <a:lnTo>
                  <a:pt x="425" y="537"/>
                </a:lnTo>
                <a:close/>
              </a:path>
            </a:pathLst>
          </a:custGeom>
          <a:solidFill>
            <a:schemeClr val="tx1">
              <a:lumMod val="75000"/>
              <a:lumOff val="25000"/>
            </a:schemeClr>
          </a:solidFill>
          <a:ln>
            <a:noFill/>
          </a:ln>
        </p:spPr>
        <p:txBody>
          <a:bodyPr/>
          <a:lstStyle/>
          <a:p>
            <a:pPr>
              <a:defRPr/>
            </a:pPr>
            <a:endParaRPr lang="zh-CN" altLang="en-US"/>
          </a:p>
        </p:txBody>
      </p:sp>
      <p:sp>
        <p:nvSpPr>
          <p:cNvPr id="25" name="Oval 47"/>
          <p:cNvSpPr>
            <a:spLocks noChangeArrowheads="1"/>
          </p:cNvSpPr>
          <p:nvPr/>
        </p:nvSpPr>
        <p:spPr bwMode="auto">
          <a:xfrm>
            <a:off x="3297238" y="3743325"/>
            <a:ext cx="495300" cy="495300"/>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zh-CN" sz="1600">
              <a:solidFill>
                <a:srgbClr val="000000"/>
              </a:solidFill>
              <a:sym typeface="宋体" panose="02010600030101010101" pitchFamily="2" charset="-122"/>
            </a:endParaRPr>
          </a:p>
        </p:txBody>
      </p:sp>
      <p:sp>
        <p:nvSpPr>
          <p:cNvPr id="26" name="Oval 54"/>
          <p:cNvSpPr>
            <a:spLocks noChangeArrowheads="1"/>
          </p:cNvSpPr>
          <p:nvPr/>
        </p:nvSpPr>
        <p:spPr bwMode="auto">
          <a:xfrm>
            <a:off x="6000750" y="4437063"/>
            <a:ext cx="60325" cy="60325"/>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zh-CN" sz="1600">
              <a:solidFill>
                <a:srgbClr val="000000"/>
              </a:solidFill>
              <a:sym typeface="宋体" panose="02010600030101010101" pitchFamily="2" charset="-122"/>
            </a:endParaRPr>
          </a:p>
        </p:txBody>
      </p:sp>
      <p:sp>
        <p:nvSpPr>
          <p:cNvPr id="27" name="TextBox 682"/>
          <p:cNvSpPr>
            <a:spLocks noChangeArrowheads="1"/>
          </p:cNvSpPr>
          <p:nvPr/>
        </p:nvSpPr>
        <p:spPr bwMode="auto">
          <a:xfrm>
            <a:off x="3251200" y="3786188"/>
            <a:ext cx="606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a:solidFill>
                  <a:schemeClr val="bg1"/>
                </a:solidFill>
                <a:latin typeface="方正中等线简体" panose="03000509000000000000" pitchFamily="65" charset="-122"/>
                <a:ea typeface="方正中等线简体" panose="03000509000000000000" pitchFamily="65" charset="-122"/>
              </a:rPr>
              <a:t>80</a:t>
            </a:r>
            <a:r>
              <a:rPr lang="en-US" altLang="zh-CN" sz="1100">
                <a:solidFill>
                  <a:schemeClr val="bg1"/>
                </a:solidFill>
                <a:latin typeface="方正中等线简体" panose="03000509000000000000" pitchFamily="65" charset="-122"/>
                <a:ea typeface="方正中等线简体" panose="03000509000000000000" pitchFamily="65" charset="-122"/>
              </a:rPr>
              <a:t>%</a:t>
            </a:r>
            <a:endParaRPr lang="zh-CN" altLang="en-US" sz="1100">
              <a:solidFill>
                <a:schemeClr val="bg1"/>
              </a:solidFill>
              <a:latin typeface="方正中等线简体" panose="03000509000000000000" pitchFamily="65" charset="-122"/>
              <a:ea typeface="方正中等线简体" panose="03000509000000000000" pitchFamily="65" charset="-122"/>
            </a:endParaRPr>
          </a:p>
        </p:txBody>
      </p:sp>
      <p:grpSp>
        <p:nvGrpSpPr>
          <p:cNvPr id="28" name="组合 27"/>
          <p:cNvGrpSpPr/>
          <p:nvPr/>
        </p:nvGrpSpPr>
        <p:grpSpPr bwMode="auto">
          <a:xfrm>
            <a:off x="4956175" y="3249613"/>
            <a:ext cx="804863" cy="617537"/>
            <a:chOff x="2510549" y="2157005"/>
            <a:chExt cx="805029" cy="617537"/>
          </a:xfrm>
        </p:grpSpPr>
        <p:sp>
          <p:nvSpPr>
            <p:cNvPr id="29" name="Oval 45"/>
            <p:cNvSpPr>
              <a:spLocks noChangeArrowheads="1"/>
            </p:cNvSpPr>
            <p:nvPr/>
          </p:nvSpPr>
          <p:spPr bwMode="auto">
            <a:xfrm>
              <a:off x="2597880" y="2157005"/>
              <a:ext cx="617664" cy="617537"/>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zh-CN" sz="1600">
                <a:solidFill>
                  <a:schemeClr val="accent2"/>
                </a:solidFill>
                <a:sym typeface="宋体" panose="02010600030101010101" pitchFamily="2" charset="-122"/>
              </a:endParaRPr>
            </a:p>
          </p:txBody>
        </p:sp>
        <p:sp>
          <p:nvSpPr>
            <p:cNvPr id="99379" name="TextBox 682"/>
            <p:cNvSpPr>
              <a:spLocks noChangeArrowheads="1"/>
            </p:cNvSpPr>
            <p:nvPr/>
          </p:nvSpPr>
          <p:spPr bwMode="auto">
            <a:xfrm>
              <a:off x="2510549" y="2247492"/>
              <a:ext cx="8050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200">
                  <a:solidFill>
                    <a:schemeClr val="bg1"/>
                  </a:solidFill>
                  <a:latin typeface="方正中等线简体" panose="03000509000000000000" pitchFamily="65" charset="-122"/>
                  <a:ea typeface="方正中等线简体" panose="03000509000000000000" pitchFamily="65" charset="-122"/>
                </a:rPr>
                <a:t>100</a:t>
              </a:r>
              <a:r>
                <a:rPr lang="en-US" altLang="zh-CN" sz="1100">
                  <a:solidFill>
                    <a:schemeClr val="bg1"/>
                  </a:solidFill>
                  <a:latin typeface="方正中等线简体" panose="03000509000000000000" pitchFamily="65" charset="-122"/>
                  <a:ea typeface="方正中等线简体" panose="03000509000000000000" pitchFamily="65" charset="-122"/>
                </a:rPr>
                <a:t>%</a:t>
              </a:r>
              <a:endParaRPr lang="zh-CN" altLang="en-US" sz="1100">
                <a:solidFill>
                  <a:schemeClr val="bg1"/>
                </a:solidFill>
                <a:latin typeface="方正中等线简体" panose="03000509000000000000" pitchFamily="65" charset="-122"/>
                <a:ea typeface="方正中等线简体" panose="03000509000000000000" pitchFamily="65" charset="-122"/>
              </a:endParaRPr>
            </a:p>
          </p:txBody>
        </p:sp>
      </p:grpSp>
      <p:grpSp>
        <p:nvGrpSpPr>
          <p:cNvPr id="31" name="组合 30"/>
          <p:cNvGrpSpPr/>
          <p:nvPr/>
        </p:nvGrpSpPr>
        <p:grpSpPr bwMode="auto">
          <a:xfrm>
            <a:off x="7024688" y="4618038"/>
            <a:ext cx="611187" cy="434975"/>
            <a:chOff x="4592699" y="3525430"/>
            <a:chExt cx="611066" cy="434975"/>
          </a:xfrm>
        </p:grpSpPr>
        <p:sp>
          <p:nvSpPr>
            <p:cNvPr id="32" name="Oval 48"/>
            <p:cNvSpPr>
              <a:spLocks noChangeArrowheads="1"/>
            </p:cNvSpPr>
            <p:nvPr/>
          </p:nvSpPr>
          <p:spPr bwMode="auto">
            <a:xfrm>
              <a:off x="4656186" y="3525430"/>
              <a:ext cx="434889" cy="434975"/>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zh-CN" sz="1600">
                <a:solidFill>
                  <a:schemeClr val="accent2"/>
                </a:solidFill>
                <a:sym typeface="宋体" panose="02010600030101010101" pitchFamily="2" charset="-122"/>
              </a:endParaRPr>
            </a:p>
          </p:txBody>
        </p:sp>
        <p:sp>
          <p:nvSpPr>
            <p:cNvPr id="99377" name="TextBox 682"/>
            <p:cNvSpPr>
              <a:spLocks noChangeArrowheads="1"/>
            </p:cNvSpPr>
            <p:nvPr/>
          </p:nvSpPr>
          <p:spPr bwMode="auto">
            <a:xfrm>
              <a:off x="4592699" y="3542892"/>
              <a:ext cx="6110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a:solidFill>
                    <a:schemeClr val="bg1"/>
                  </a:solidFill>
                  <a:latin typeface="方正中等线简体" panose="03000509000000000000" pitchFamily="65" charset="-122"/>
                  <a:ea typeface="方正中等线简体" panose="03000509000000000000" pitchFamily="65" charset="-122"/>
                </a:rPr>
                <a:t>75</a:t>
              </a:r>
              <a:r>
                <a:rPr lang="en-US" altLang="zh-CN" sz="1100">
                  <a:solidFill>
                    <a:schemeClr val="bg1"/>
                  </a:solidFill>
                  <a:latin typeface="方正中等线简体" panose="03000509000000000000" pitchFamily="65" charset="-122"/>
                  <a:ea typeface="方正中等线简体" panose="03000509000000000000" pitchFamily="65" charset="-122"/>
                </a:rPr>
                <a:t>%</a:t>
              </a:r>
              <a:endParaRPr lang="zh-CN" altLang="en-US" sz="1100">
                <a:solidFill>
                  <a:schemeClr val="bg1"/>
                </a:solidFill>
                <a:latin typeface="方正中等线简体" panose="03000509000000000000" pitchFamily="65" charset="-122"/>
                <a:ea typeface="方正中等线简体" panose="03000509000000000000" pitchFamily="65" charset="-122"/>
              </a:endParaRPr>
            </a:p>
          </p:txBody>
        </p:sp>
      </p:grpSp>
      <p:grpSp>
        <p:nvGrpSpPr>
          <p:cNvPr id="34" name="组合 33"/>
          <p:cNvGrpSpPr/>
          <p:nvPr/>
        </p:nvGrpSpPr>
        <p:grpSpPr bwMode="auto">
          <a:xfrm>
            <a:off x="8339138" y="3908425"/>
            <a:ext cx="639762" cy="558800"/>
            <a:chOff x="5907009" y="2815817"/>
            <a:chExt cx="639920" cy="558800"/>
          </a:xfrm>
        </p:grpSpPr>
        <p:sp>
          <p:nvSpPr>
            <p:cNvPr id="35" name="Oval 46"/>
            <p:cNvSpPr>
              <a:spLocks noChangeArrowheads="1"/>
            </p:cNvSpPr>
            <p:nvPr/>
          </p:nvSpPr>
          <p:spPr bwMode="auto">
            <a:xfrm>
              <a:off x="5927651" y="2815817"/>
              <a:ext cx="558938" cy="558800"/>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zh-CN" sz="1600">
                <a:solidFill>
                  <a:schemeClr val="accent2"/>
                </a:solidFill>
                <a:sym typeface="宋体" panose="02010600030101010101" pitchFamily="2" charset="-122"/>
              </a:endParaRPr>
            </a:p>
          </p:txBody>
        </p:sp>
        <p:sp>
          <p:nvSpPr>
            <p:cNvPr id="99375" name="TextBox 682"/>
            <p:cNvSpPr>
              <a:spLocks noChangeArrowheads="1"/>
            </p:cNvSpPr>
            <p:nvPr/>
          </p:nvSpPr>
          <p:spPr bwMode="auto">
            <a:xfrm>
              <a:off x="5907009" y="2880905"/>
              <a:ext cx="6399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200">
                  <a:solidFill>
                    <a:schemeClr val="bg1"/>
                  </a:solidFill>
                  <a:latin typeface="方正中等线简体" panose="03000509000000000000" pitchFamily="65" charset="-122"/>
                  <a:ea typeface="方正中等线简体" panose="03000509000000000000" pitchFamily="65" charset="-122"/>
                </a:rPr>
                <a:t>98</a:t>
              </a:r>
              <a:r>
                <a:rPr lang="en-US" altLang="zh-CN" sz="1100">
                  <a:solidFill>
                    <a:schemeClr val="bg1"/>
                  </a:solidFill>
                  <a:latin typeface="方正中等线简体" panose="03000509000000000000" pitchFamily="65" charset="-122"/>
                  <a:ea typeface="方正中等线简体" panose="03000509000000000000" pitchFamily="65" charset="-122"/>
                </a:rPr>
                <a:t>%</a:t>
              </a:r>
              <a:endParaRPr lang="zh-CN" altLang="en-US" sz="1100">
                <a:solidFill>
                  <a:schemeClr val="bg1"/>
                </a:solidFill>
                <a:latin typeface="方正中等线简体" panose="03000509000000000000" pitchFamily="65" charset="-122"/>
                <a:ea typeface="方正中等线简体" panose="03000509000000000000" pitchFamily="65" charset="-122"/>
              </a:endParaRPr>
            </a:p>
          </p:txBody>
        </p:sp>
      </p:grpSp>
      <p:grpSp>
        <p:nvGrpSpPr>
          <p:cNvPr id="37" name="组合 36"/>
          <p:cNvGrpSpPr/>
          <p:nvPr/>
        </p:nvGrpSpPr>
        <p:grpSpPr bwMode="auto">
          <a:xfrm>
            <a:off x="9505950" y="3249613"/>
            <a:ext cx="520700" cy="369887"/>
            <a:chOff x="7073601" y="2157005"/>
            <a:chExt cx="521298" cy="369887"/>
          </a:xfrm>
        </p:grpSpPr>
        <p:sp>
          <p:nvSpPr>
            <p:cNvPr id="38" name="Oval 49"/>
            <p:cNvSpPr>
              <a:spLocks noChangeArrowheads="1"/>
            </p:cNvSpPr>
            <p:nvPr/>
          </p:nvSpPr>
          <p:spPr bwMode="auto">
            <a:xfrm>
              <a:off x="7133995" y="2157005"/>
              <a:ext cx="371902" cy="369887"/>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zh-CN" sz="1600">
                <a:solidFill>
                  <a:schemeClr val="accent2"/>
                </a:solidFill>
                <a:sym typeface="宋体" panose="02010600030101010101" pitchFamily="2" charset="-122"/>
              </a:endParaRPr>
            </a:p>
          </p:txBody>
        </p:sp>
        <p:sp>
          <p:nvSpPr>
            <p:cNvPr id="99373" name="TextBox 682"/>
            <p:cNvSpPr>
              <a:spLocks noChangeArrowheads="1"/>
            </p:cNvSpPr>
            <p:nvPr/>
          </p:nvSpPr>
          <p:spPr bwMode="auto">
            <a:xfrm>
              <a:off x="7073601" y="2171292"/>
              <a:ext cx="5212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a:solidFill>
                    <a:schemeClr val="bg1"/>
                  </a:solidFill>
                  <a:latin typeface="方正中等线简体" panose="03000509000000000000" pitchFamily="65" charset="-122"/>
                  <a:ea typeface="方正中等线简体" panose="03000509000000000000" pitchFamily="65" charset="-122"/>
                </a:rPr>
                <a:t>64</a:t>
              </a:r>
              <a:r>
                <a:rPr lang="en-US" altLang="zh-CN" sz="1100">
                  <a:solidFill>
                    <a:schemeClr val="bg1"/>
                  </a:solidFill>
                  <a:latin typeface="方正中等线简体" panose="03000509000000000000" pitchFamily="65" charset="-122"/>
                  <a:ea typeface="方正中等线简体" panose="03000509000000000000" pitchFamily="65" charset="-122"/>
                </a:rPr>
                <a:t>%</a:t>
              </a:r>
              <a:endParaRPr lang="zh-CN" altLang="en-US" sz="1100">
                <a:solidFill>
                  <a:schemeClr val="bg1"/>
                </a:solidFill>
                <a:latin typeface="方正中等线简体" panose="03000509000000000000" pitchFamily="65" charset="-122"/>
                <a:ea typeface="方正中等线简体" panose="03000509000000000000" pitchFamily="65" charset="-122"/>
              </a:endParaRPr>
            </a:p>
          </p:txBody>
        </p:sp>
      </p:grpSp>
      <p:grpSp>
        <p:nvGrpSpPr>
          <p:cNvPr id="40" name="组合 39"/>
          <p:cNvGrpSpPr/>
          <p:nvPr/>
        </p:nvGrpSpPr>
        <p:grpSpPr bwMode="auto">
          <a:xfrm>
            <a:off x="6535738" y="3830638"/>
            <a:ext cx="490537" cy="311150"/>
            <a:chOff x="4103545" y="2699930"/>
            <a:chExt cx="489236" cy="311150"/>
          </a:xfrm>
        </p:grpSpPr>
        <p:sp>
          <p:nvSpPr>
            <p:cNvPr id="41" name="Oval 50"/>
            <p:cNvSpPr>
              <a:spLocks noChangeArrowheads="1"/>
            </p:cNvSpPr>
            <p:nvPr/>
          </p:nvSpPr>
          <p:spPr bwMode="auto">
            <a:xfrm>
              <a:off x="4165293" y="2699930"/>
              <a:ext cx="311909" cy="311150"/>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zh-CN" sz="1600">
                <a:solidFill>
                  <a:schemeClr val="accent2"/>
                </a:solidFill>
                <a:sym typeface="宋体" panose="02010600030101010101" pitchFamily="2" charset="-122"/>
              </a:endParaRPr>
            </a:p>
          </p:txBody>
        </p:sp>
        <p:sp>
          <p:nvSpPr>
            <p:cNvPr id="99371" name="TextBox 682"/>
            <p:cNvSpPr>
              <a:spLocks noChangeArrowheads="1"/>
            </p:cNvSpPr>
            <p:nvPr/>
          </p:nvSpPr>
          <p:spPr bwMode="auto">
            <a:xfrm>
              <a:off x="4103545" y="2706280"/>
              <a:ext cx="4892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a:solidFill>
                    <a:schemeClr val="bg1"/>
                  </a:solidFill>
                  <a:latin typeface="方正中等线简体" panose="03000509000000000000" pitchFamily="65" charset="-122"/>
                  <a:ea typeface="方正中等线简体" panose="03000509000000000000" pitchFamily="65" charset="-122"/>
                </a:rPr>
                <a:t>35</a:t>
              </a:r>
              <a:r>
                <a:rPr lang="en-US" altLang="zh-CN" sz="1100">
                  <a:solidFill>
                    <a:schemeClr val="bg1"/>
                  </a:solidFill>
                  <a:latin typeface="方正中等线简体" panose="03000509000000000000" pitchFamily="65" charset="-122"/>
                  <a:ea typeface="方正中等线简体" panose="03000509000000000000" pitchFamily="65" charset="-122"/>
                </a:rPr>
                <a:t>%</a:t>
              </a:r>
              <a:endParaRPr lang="zh-CN" altLang="en-US" sz="1100">
                <a:solidFill>
                  <a:schemeClr val="bg1"/>
                </a:solidFill>
                <a:latin typeface="方正中等线简体" panose="03000509000000000000" pitchFamily="65" charset="-122"/>
                <a:ea typeface="方正中等线简体" panose="03000509000000000000" pitchFamily="65" charset="-122"/>
              </a:endParaRPr>
            </a:p>
          </p:txBody>
        </p:sp>
      </p:grpSp>
      <p:grpSp>
        <p:nvGrpSpPr>
          <p:cNvPr id="43" name="组合 42"/>
          <p:cNvGrpSpPr/>
          <p:nvPr/>
        </p:nvGrpSpPr>
        <p:grpSpPr bwMode="auto">
          <a:xfrm>
            <a:off x="7743825" y="2786063"/>
            <a:ext cx="339725" cy="254000"/>
            <a:chOff x="5311775" y="1693455"/>
            <a:chExt cx="339725" cy="254000"/>
          </a:xfrm>
        </p:grpSpPr>
        <p:sp>
          <p:nvSpPr>
            <p:cNvPr id="44" name="Oval 52"/>
            <p:cNvSpPr>
              <a:spLocks noChangeArrowheads="1"/>
            </p:cNvSpPr>
            <p:nvPr/>
          </p:nvSpPr>
          <p:spPr bwMode="auto">
            <a:xfrm>
              <a:off x="5380038" y="1736317"/>
              <a:ext cx="187325" cy="184150"/>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zh-CN" sz="1600">
                <a:solidFill>
                  <a:schemeClr val="accent2"/>
                </a:solidFill>
                <a:sym typeface="宋体" panose="02010600030101010101" pitchFamily="2" charset="-122"/>
              </a:endParaRPr>
            </a:p>
          </p:txBody>
        </p:sp>
        <p:sp>
          <p:nvSpPr>
            <p:cNvPr id="99369" name="TextBox 682"/>
            <p:cNvSpPr>
              <a:spLocks noChangeArrowheads="1"/>
            </p:cNvSpPr>
            <p:nvPr/>
          </p:nvSpPr>
          <p:spPr bwMode="auto">
            <a:xfrm>
              <a:off x="5311775" y="1693455"/>
              <a:ext cx="339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000">
                  <a:solidFill>
                    <a:schemeClr val="bg1"/>
                  </a:solidFill>
                  <a:latin typeface="方正中等线简体" panose="03000509000000000000" pitchFamily="65" charset="-122"/>
                  <a:ea typeface="方正中等线简体" panose="03000509000000000000" pitchFamily="65" charset="-122"/>
                </a:rPr>
                <a:t>8</a:t>
              </a:r>
              <a:r>
                <a:rPr lang="en-US" altLang="zh-CN" sz="700">
                  <a:solidFill>
                    <a:schemeClr val="bg1"/>
                  </a:solidFill>
                  <a:latin typeface="方正中等线简体" panose="03000509000000000000" pitchFamily="65" charset="-122"/>
                  <a:ea typeface="方正中等线简体" panose="03000509000000000000" pitchFamily="65" charset="-122"/>
                </a:rPr>
                <a:t>%</a:t>
              </a:r>
              <a:endParaRPr lang="zh-CN" altLang="en-US" sz="1100">
                <a:solidFill>
                  <a:schemeClr val="bg1"/>
                </a:solidFill>
                <a:latin typeface="方正中等线简体" panose="03000509000000000000" pitchFamily="65" charset="-122"/>
                <a:ea typeface="方正中等线简体" panose="03000509000000000000" pitchFamily="65" charset="-122"/>
              </a:endParaRPr>
            </a:p>
          </p:txBody>
        </p:sp>
      </p:grpSp>
      <p:grpSp>
        <p:nvGrpSpPr>
          <p:cNvPr id="46" name="组合 45"/>
          <p:cNvGrpSpPr/>
          <p:nvPr/>
        </p:nvGrpSpPr>
        <p:grpSpPr bwMode="auto">
          <a:xfrm>
            <a:off x="4319588" y="4700588"/>
            <a:ext cx="415925" cy="258762"/>
            <a:chOff x="1887538" y="3607980"/>
            <a:chExt cx="415925" cy="258762"/>
          </a:xfrm>
        </p:grpSpPr>
        <p:sp>
          <p:nvSpPr>
            <p:cNvPr id="47" name="Oval 51"/>
            <p:cNvSpPr>
              <a:spLocks noChangeArrowheads="1"/>
            </p:cNvSpPr>
            <p:nvPr/>
          </p:nvSpPr>
          <p:spPr bwMode="auto">
            <a:xfrm>
              <a:off x="1949450" y="3619092"/>
              <a:ext cx="246063" cy="247650"/>
            </a:xfrm>
            <a:prstGeom prst="ellipse">
              <a:avLst/>
            </a:prstGeom>
            <a:solidFill>
              <a:schemeClr val="tx1">
                <a:lumMod val="75000"/>
                <a:lumOff val="25000"/>
              </a:schemeClr>
            </a:solidFill>
            <a:ln>
              <a:solidFill>
                <a:schemeClr val="tx1">
                  <a:lumMod val="65000"/>
                  <a:lumOff val="35000"/>
                </a:schemeClr>
              </a:solid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zh-CN" sz="1600">
                <a:solidFill>
                  <a:schemeClr val="bg1"/>
                </a:solidFill>
                <a:sym typeface="宋体" panose="02010600030101010101" pitchFamily="2" charset="-122"/>
              </a:endParaRPr>
            </a:p>
          </p:txBody>
        </p:sp>
        <p:sp>
          <p:nvSpPr>
            <p:cNvPr id="99367" name="TextBox 682"/>
            <p:cNvSpPr>
              <a:spLocks noChangeArrowheads="1"/>
            </p:cNvSpPr>
            <p:nvPr/>
          </p:nvSpPr>
          <p:spPr bwMode="auto">
            <a:xfrm>
              <a:off x="1887538" y="3607980"/>
              <a:ext cx="4159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000">
                  <a:solidFill>
                    <a:schemeClr val="bg1"/>
                  </a:solidFill>
                  <a:latin typeface="方正中等线简体" panose="03000509000000000000" pitchFamily="65" charset="-122"/>
                  <a:ea typeface="方正中等线简体" panose="03000509000000000000" pitchFamily="65" charset="-122"/>
                </a:rPr>
                <a:t>11</a:t>
              </a:r>
              <a:r>
                <a:rPr lang="en-US" altLang="zh-CN" sz="700">
                  <a:solidFill>
                    <a:schemeClr val="bg1"/>
                  </a:solidFill>
                  <a:latin typeface="方正中等线简体" panose="03000509000000000000" pitchFamily="65" charset="-122"/>
                  <a:ea typeface="方正中等线简体" panose="03000509000000000000" pitchFamily="65" charset="-122"/>
                </a:rPr>
                <a:t>%</a:t>
              </a:r>
              <a:endParaRPr lang="zh-CN" altLang="en-US" sz="1100">
                <a:solidFill>
                  <a:schemeClr val="bg1"/>
                </a:solidFill>
                <a:latin typeface="方正中等线简体" panose="03000509000000000000" pitchFamily="65" charset="-122"/>
                <a:ea typeface="方正中等线简体" panose="03000509000000000000" pitchFamily="65" charset="-122"/>
              </a:endParaRPr>
            </a:p>
          </p:txBody>
        </p:sp>
      </p:grpSp>
      <p:grpSp>
        <p:nvGrpSpPr>
          <p:cNvPr id="49" name="组合 48"/>
          <p:cNvGrpSpPr/>
          <p:nvPr/>
        </p:nvGrpSpPr>
        <p:grpSpPr>
          <a:xfrm>
            <a:off x="10286543" y="4169251"/>
            <a:ext cx="298450" cy="215900"/>
            <a:chOff x="7854950" y="3076167"/>
            <a:chExt cx="298450" cy="215900"/>
          </a:xfrm>
          <a:solidFill>
            <a:schemeClr val="tx1">
              <a:lumMod val="85000"/>
              <a:lumOff val="15000"/>
            </a:schemeClr>
          </a:solidFill>
        </p:grpSpPr>
        <p:sp>
          <p:nvSpPr>
            <p:cNvPr id="50" name="Oval 53"/>
            <p:cNvSpPr>
              <a:spLocks noChangeArrowheads="1"/>
            </p:cNvSpPr>
            <p:nvPr/>
          </p:nvSpPr>
          <p:spPr bwMode="auto">
            <a:xfrm>
              <a:off x="7934325" y="3126967"/>
              <a:ext cx="122238" cy="123825"/>
            </a:xfrm>
            <a:prstGeom prst="ellipse">
              <a:avLst/>
            </a:pr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zh-CN" sz="1600">
                <a:solidFill>
                  <a:schemeClr val="accent2"/>
                </a:solidFill>
                <a:sym typeface="宋体" panose="02010600030101010101" pitchFamily="2" charset="-122"/>
              </a:endParaRPr>
            </a:p>
          </p:txBody>
        </p:sp>
        <p:sp>
          <p:nvSpPr>
            <p:cNvPr id="51" name="TextBox 682"/>
            <p:cNvSpPr>
              <a:spLocks noChangeArrowheads="1"/>
            </p:cNvSpPr>
            <p:nvPr/>
          </p:nvSpPr>
          <p:spPr bwMode="auto">
            <a:xfrm>
              <a:off x="7854950" y="3076167"/>
              <a:ext cx="298450" cy="215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sz="800" dirty="0">
                  <a:solidFill>
                    <a:schemeClr val="bg1"/>
                  </a:solidFill>
                  <a:latin typeface="方正中等线简体" panose="03000509000000000000" pitchFamily="65" charset="-122"/>
                  <a:ea typeface="方正中等线简体" panose="03000509000000000000" pitchFamily="65" charset="-122"/>
                </a:rPr>
                <a:t>8</a:t>
              </a:r>
              <a:r>
                <a:rPr lang="en-US" altLang="zh-CN" sz="400" dirty="0">
                  <a:solidFill>
                    <a:schemeClr val="bg1"/>
                  </a:solidFill>
                  <a:latin typeface="方正中等线简体" panose="03000509000000000000" pitchFamily="65" charset="-122"/>
                  <a:ea typeface="方正中等线简体" panose="03000509000000000000" pitchFamily="65" charset="-122"/>
                </a:rPr>
                <a:t>%</a:t>
              </a:r>
              <a:endParaRPr lang="zh-CN" altLang="en-US" sz="900" dirty="0">
                <a:solidFill>
                  <a:schemeClr val="bg1"/>
                </a:solidFill>
                <a:latin typeface="方正中等线简体" panose="03000509000000000000" pitchFamily="65" charset="-122"/>
                <a:ea typeface="方正中等线简体" panose="03000509000000000000" pitchFamily="65" charset="-122"/>
              </a:endParaRPr>
            </a:p>
          </p:txBody>
        </p:sp>
      </p:grpSp>
      <p:sp>
        <p:nvSpPr>
          <p:cNvPr id="52" name="TextBox 95"/>
          <p:cNvSpPr>
            <a:spLocks noChangeArrowheads="1"/>
          </p:cNvSpPr>
          <p:nvPr/>
        </p:nvSpPr>
        <p:spPr bwMode="auto">
          <a:xfrm>
            <a:off x="3100388" y="3386138"/>
            <a:ext cx="903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tx1">
                  <a:lumMod val="65000"/>
                  <a:lumOff val="35000"/>
                </a:schemeClr>
              </a:solidFill>
            </a:endParaRPr>
          </a:p>
        </p:txBody>
      </p:sp>
      <p:sp>
        <p:nvSpPr>
          <p:cNvPr id="53" name="直接连接符 96"/>
          <p:cNvSpPr>
            <a:spLocks noChangeShapeType="1"/>
          </p:cNvSpPr>
          <p:nvPr/>
        </p:nvSpPr>
        <p:spPr bwMode="auto">
          <a:xfrm>
            <a:off x="3095625" y="3368675"/>
            <a:ext cx="939800" cy="1588"/>
          </a:xfrm>
          <a:prstGeom prst="line">
            <a:avLst/>
          </a:prstGeom>
          <a:noFill/>
          <a:ln w="508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pPr>
              <a:defRPr/>
            </a:pPr>
            <a:endParaRPr lang="zh-CN" altLang="en-US">
              <a:solidFill>
                <a:schemeClr val="accent1">
                  <a:lumMod val="75000"/>
                  <a:lumOff val="25000"/>
                </a:schemeClr>
              </a:solidFill>
            </a:endParaRPr>
          </a:p>
        </p:txBody>
      </p:sp>
      <p:sp>
        <p:nvSpPr>
          <p:cNvPr id="54" name="矩形 1"/>
          <p:cNvSpPr>
            <a:spLocks noChangeArrowheads="1"/>
          </p:cNvSpPr>
          <p:nvPr/>
        </p:nvSpPr>
        <p:spPr bwMode="auto">
          <a:xfrm>
            <a:off x="2982913" y="3016250"/>
            <a:ext cx="1149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55" name="TextBox 98"/>
          <p:cNvSpPr>
            <a:spLocks noChangeArrowheads="1"/>
          </p:cNvSpPr>
          <p:nvPr/>
        </p:nvSpPr>
        <p:spPr bwMode="auto">
          <a:xfrm>
            <a:off x="4891088" y="2871788"/>
            <a:ext cx="903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tx1">
                  <a:lumMod val="65000"/>
                  <a:lumOff val="35000"/>
                </a:schemeClr>
              </a:solidFill>
            </a:endParaRPr>
          </a:p>
        </p:txBody>
      </p:sp>
      <p:sp>
        <p:nvSpPr>
          <p:cNvPr id="56" name="直接连接符 99"/>
          <p:cNvSpPr>
            <a:spLocks noChangeShapeType="1"/>
          </p:cNvSpPr>
          <p:nvPr/>
        </p:nvSpPr>
        <p:spPr bwMode="auto">
          <a:xfrm>
            <a:off x="4862513" y="2854325"/>
            <a:ext cx="939800" cy="0"/>
          </a:xfrm>
          <a:prstGeom prst="line">
            <a:avLst/>
          </a:prstGeom>
          <a:noFill/>
          <a:ln w="508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pPr>
              <a:defRPr/>
            </a:pPr>
            <a:endParaRPr lang="zh-CN" altLang="en-US"/>
          </a:p>
        </p:txBody>
      </p:sp>
      <p:sp>
        <p:nvSpPr>
          <p:cNvPr id="57" name="矩形 1"/>
          <p:cNvSpPr>
            <a:spLocks noChangeArrowheads="1"/>
          </p:cNvSpPr>
          <p:nvPr/>
        </p:nvSpPr>
        <p:spPr bwMode="auto">
          <a:xfrm>
            <a:off x="4795838" y="2513013"/>
            <a:ext cx="1150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58" name="TextBox 101"/>
          <p:cNvSpPr>
            <a:spLocks noChangeArrowheads="1"/>
          </p:cNvSpPr>
          <p:nvPr/>
        </p:nvSpPr>
        <p:spPr bwMode="auto">
          <a:xfrm>
            <a:off x="6902450" y="5053013"/>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tx1">
                  <a:lumMod val="65000"/>
                  <a:lumOff val="35000"/>
                </a:schemeClr>
              </a:solidFill>
            </a:endParaRPr>
          </a:p>
        </p:txBody>
      </p:sp>
      <p:sp>
        <p:nvSpPr>
          <p:cNvPr id="59" name="直接连接符 102"/>
          <p:cNvSpPr>
            <a:spLocks noChangeShapeType="1"/>
          </p:cNvSpPr>
          <p:nvPr/>
        </p:nvSpPr>
        <p:spPr bwMode="auto">
          <a:xfrm>
            <a:off x="6883400" y="5391150"/>
            <a:ext cx="939800" cy="1588"/>
          </a:xfrm>
          <a:prstGeom prst="line">
            <a:avLst/>
          </a:prstGeom>
          <a:noFill/>
          <a:ln w="508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pPr>
              <a:defRPr/>
            </a:pPr>
            <a:endParaRPr lang="zh-CN" altLang="en-US"/>
          </a:p>
        </p:txBody>
      </p:sp>
      <p:sp>
        <p:nvSpPr>
          <p:cNvPr id="60" name="矩形 1"/>
          <p:cNvSpPr>
            <a:spLocks noChangeArrowheads="1"/>
          </p:cNvSpPr>
          <p:nvPr/>
        </p:nvSpPr>
        <p:spPr bwMode="auto">
          <a:xfrm>
            <a:off x="6802438" y="5426075"/>
            <a:ext cx="1150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61" name="TextBox 104"/>
          <p:cNvSpPr>
            <a:spLocks noChangeArrowheads="1"/>
          </p:cNvSpPr>
          <p:nvPr/>
        </p:nvSpPr>
        <p:spPr bwMode="auto">
          <a:xfrm>
            <a:off x="8218488" y="4516438"/>
            <a:ext cx="903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tx1">
                  <a:lumMod val="65000"/>
                  <a:lumOff val="35000"/>
                </a:schemeClr>
              </a:solidFill>
            </a:endParaRPr>
          </a:p>
        </p:txBody>
      </p:sp>
      <p:sp>
        <p:nvSpPr>
          <p:cNvPr id="62" name="直接连接符 105"/>
          <p:cNvSpPr>
            <a:spLocks noChangeShapeType="1"/>
          </p:cNvSpPr>
          <p:nvPr/>
        </p:nvSpPr>
        <p:spPr bwMode="auto">
          <a:xfrm>
            <a:off x="8189913" y="4854575"/>
            <a:ext cx="939800" cy="1588"/>
          </a:xfrm>
          <a:prstGeom prst="line">
            <a:avLst/>
          </a:prstGeom>
          <a:noFill/>
          <a:ln w="508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pPr>
              <a:defRPr/>
            </a:pPr>
            <a:endParaRPr lang="zh-CN" altLang="en-US"/>
          </a:p>
        </p:txBody>
      </p:sp>
      <p:sp>
        <p:nvSpPr>
          <p:cNvPr id="63" name="矩形 1"/>
          <p:cNvSpPr>
            <a:spLocks noChangeArrowheads="1"/>
          </p:cNvSpPr>
          <p:nvPr/>
        </p:nvSpPr>
        <p:spPr bwMode="auto">
          <a:xfrm>
            <a:off x="8101013" y="4889500"/>
            <a:ext cx="1149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64" name="TextBox 107"/>
          <p:cNvSpPr>
            <a:spLocks noChangeArrowheads="1"/>
          </p:cNvSpPr>
          <p:nvPr/>
        </p:nvSpPr>
        <p:spPr bwMode="auto">
          <a:xfrm>
            <a:off x="9255125" y="2854325"/>
            <a:ext cx="1004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tx1">
                  <a:lumMod val="65000"/>
                  <a:lumOff val="35000"/>
                </a:schemeClr>
              </a:solidFill>
            </a:endParaRPr>
          </a:p>
        </p:txBody>
      </p:sp>
      <p:sp>
        <p:nvSpPr>
          <p:cNvPr id="65" name="直接连接符 108"/>
          <p:cNvSpPr>
            <a:spLocks noChangeShapeType="1"/>
          </p:cNvSpPr>
          <p:nvPr/>
        </p:nvSpPr>
        <p:spPr bwMode="auto">
          <a:xfrm>
            <a:off x="9277350" y="2836863"/>
            <a:ext cx="939800" cy="1587"/>
          </a:xfrm>
          <a:prstGeom prst="line">
            <a:avLst/>
          </a:prstGeom>
          <a:noFill/>
          <a:ln w="508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pPr>
              <a:defRPr/>
            </a:pPr>
            <a:endParaRPr lang="zh-CN" altLang="en-US"/>
          </a:p>
        </p:txBody>
      </p:sp>
      <p:sp>
        <p:nvSpPr>
          <p:cNvPr id="66" name="矩形 1"/>
          <p:cNvSpPr>
            <a:spLocks noChangeArrowheads="1"/>
          </p:cNvSpPr>
          <p:nvPr/>
        </p:nvSpPr>
        <p:spPr bwMode="auto">
          <a:xfrm>
            <a:off x="9188450" y="2513013"/>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ppt_w</p:attrName>
                                        </p:attrNameLst>
                                      </p:cBhvr>
                                      <p:tavLst>
                                        <p:tav tm="0">
                                          <p:val>
                                            <p:fltVal val="0"/>
                                          </p:val>
                                        </p:tav>
                                        <p:tav tm="100000">
                                          <p:val>
                                            <p:strVal val="#ppt_w"/>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Effect transition="in" filter="fade">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down)">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500" fill="hold"/>
                                        <p:tgtEl>
                                          <p:spTgt spid="43"/>
                                        </p:tgtEl>
                                        <p:attrNameLst>
                                          <p:attrName>ppt_w</p:attrName>
                                        </p:attrNameLst>
                                      </p:cBhvr>
                                      <p:tavLst>
                                        <p:tav tm="0">
                                          <p:val>
                                            <p:fltVal val="0"/>
                                          </p:val>
                                        </p:tav>
                                        <p:tav tm="100000">
                                          <p:val>
                                            <p:strVal val="#ppt_w"/>
                                          </p:val>
                                        </p:tav>
                                      </p:tavLst>
                                    </p:anim>
                                    <p:anim calcmode="lin" valueType="num">
                                      <p:cBhvr>
                                        <p:cTn id="81" dur="500" fill="hold"/>
                                        <p:tgtEl>
                                          <p:spTgt spid="43"/>
                                        </p:tgtEl>
                                        <p:attrNameLst>
                                          <p:attrName>ppt_h</p:attrName>
                                        </p:attrNameLst>
                                      </p:cBhvr>
                                      <p:tavLst>
                                        <p:tav tm="0">
                                          <p:val>
                                            <p:fltVal val="0"/>
                                          </p:val>
                                        </p:tav>
                                        <p:tav tm="100000">
                                          <p:val>
                                            <p:strVal val="#ppt_h"/>
                                          </p:val>
                                        </p:tav>
                                      </p:tavLst>
                                    </p:anim>
                                    <p:animEffect transition="in" filter="fade">
                                      <p:cBhvr>
                                        <p:cTn id="82" dur="5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up)">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500" fill="hold"/>
                                        <p:tgtEl>
                                          <p:spTgt spid="34"/>
                                        </p:tgtEl>
                                        <p:attrNameLst>
                                          <p:attrName>ppt_w</p:attrName>
                                        </p:attrNameLst>
                                      </p:cBhvr>
                                      <p:tavLst>
                                        <p:tav tm="0">
                                          <p:val>
                                            <p:fltVal val="0"/>
                                          </p:val>
                                        </p:tav>
                                        <p:tav tm="100000">
                                          <p:val>
                                            <p:strVal val="#ppt_w"/>
                                          </p:val>
                                        </p:tav>
                                      </p:tavLst>
                                    </p:anim>
                                    <p:anim calcmode="lin" valueType="num">
                                      <p:cBhvr>
                                        <p:cTn id="93" dur="500" fill="hold"/>
                                        <p:tgtEl>
                                          <p:spTgt spid="34"/>
                                        </p:tgtEl>
                                        <p:attrNameLst>
                                          <p:attrName>ppt_h</p:attrName>
                                        </p:attrNameLst>
                                      </p:cBhvr>
                                      <p:tavLst>
                                        <p:tav tm="0">
                                          <p:val>
                                            <p:fltVal val="0"/>
                                          </p:val>
                                        </p:tav>
                                        <p:tav tm="100000">
                                          <p:val>
                                            <p:strVal val="#ppt_h"/>
                                          </p:val>
                                        </p:tav>
                                      </p:tavLst>
                                    </p:anim>
                                    <p:animEffect transition="in" filter="fade">
                                      <p:cBhvr>
                                        <p:cTn id="94" dur="50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down)">
                                      <p:cBhvr>
                                        <p:cTn id="99" dur="500"/>
                                        <p:tgtEl>
                                          <p:spTgt spid="23"/>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p:cTn id="104" dur="500" fill="hold"/>
                                        <p:tgtEl>
                                          <p:spTgt spid="37"/>
                                        </p:tgtEl>
                                        <p:attrNameLst>
                                          <p:attrName>ppt_w</p:attrName>
                                        </p:attrNameLst>
                                      </p:cBhvr>
                                      <p:tavLst>
                                        <p:tav tm="0">
                                          <p:val>
                                            <p:fltVal val="0"/>
                                          </p:val>
                                        </p:tav>
                                        <p:tav tm="100000">
                                          <p:val>
                                            <p:strVal val="#ppt_w"/>
                                          </p:val>
                                        </p:tav>
                                      </p:tavLst>
                                    </p:anim>
                                    <p:anim calcmode="lin" valueType="num">
                                      <p:cBhvr>
                                        <p:cTn id="105" dur="500" fill="hold"/>
                                        <p:tgtEl>
                                          <p:spTgt spid="37"/>
                                        </p:tgtEl>
                                        <p:attrNameLst>
                                          <p:attrName>ppt_h</p:attrName>
                                        </p:attrNameLst>
                                      </p:cBhvr>
                                      <p:tavLst>
                                        <p:tav tm="0">
                                          <p:val>
                                            <p:fltVal val="0"/>
                                          </p:val>
                                        </p:tav>
                                        <p:tav tm="100000">
                                          <p:val>
                                            <p:strVal val="#ppt_h"/>
                                          </p:val>
                                        </p:tav>
                                      </p:tavLst>
                                    </p:anim>
                                    <p:animEffect transition="in" filter="fade">
                                      <p:cBhvr>
                                        <p:cTn id="106" dur="500"/>
                                        <p:tgtEl>
                                          <p:spTgt spid="3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wipe(up)">
                                      <p:cBhvr>
                                        <p:cTn id="111" dur="500"/>
                                        <p:tgtEl>
                                          <p:spTgt spid="24"/>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nodeType="click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p:cTn id="116" dur="500" fill="hold"/>
                                        <p:tgtEl>
                                          <p:spTgt spid="49"/>
                                        </p:tgtEl>
                                        <p:attrNameLst>
                                          <p:attrName>ppt_w</p:attrName>
                                        </p:attrNameLst>
                                      </p:cBhvr>
                                      <p:tavLst>
                                        <p:tav tm="0">
                                          <p:val>
                                            <p:fltVal val="0"/>
                                          </p:val>
                                        </p:tav>
                                        <p:tav tm="100000">
                                          <p:val>
                                            <p:strVal val="#ppt_w"/>
                                          </p:val>
                                        </p:tav>
                                      </p:tavLst>
                                    </p:anim>
                                    <p:anim calcmode="lin" valueType="num">
                                      <p:cBhvr>
                                        <p:cTn id="117" dur="500" fill="hold"/>
                                        <p:tgtEl>
                                          <p:spTgt spid="49"/>
                                        </p:tgtEl>
                                        <p:attrNameLst>
                                          <p:attrName>ppt_h</p:attrName>
                                        </p:attrNameLst>
                                      </p:cBhvr>
                                      <p:tavLst>
                                        <p:tav tm="0">
                                          <p:val>
                                            <p:fltVal val="0"/>
                                          </p:val>
                                        </p:tav>
                                        <p:tav tm="100000">
                                          <p:val>
                                            <p:strVal val="#ppt_h"/>
                                          </p:val>
                                        </p:tav>
                                      </p:tavLst>
                                    </p:anim>
                                    <p:animEffect transition="in" filter="fade">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anim calcmode="lin" valueType="num">
                                      <p:cBhvr>
                                        <p:cTn id="124" dur="500" fill="hold"/>
                                        <p:tgtEl>
                                          <p:spTgt spid="55"/>
                                        </p:tgtEl>
                                        <p:attrNameLst>
                                          <p:attrName>ppt_x</p:attrName>
                                        </p:attrNameLst>
                                      </p:cBhvr>
                                      <p:tavLst>
                                        <p:tav tm="0">
                                          <p:val>
                                            <p:strVal val="#ppt_x"/>
                                          </p:val>
                                        </p:tav>
                                        <p:tav tm="100000">
                                          <p:val>
                                            <p:strVal val="#ppt_x"/>
                                          </p:val>
                                        </p:tav>
                                      </p:tavLst>
                                    </p:anim>
                                    <p:anim calcmode="lin" valueType="num">
                                      <p:cBhvr>
                                        <p:cTn id="125" dur="500" fill="hold"/>
                                        <p:tgtEl>
                                          <p:spTgt spid="55"/>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0"/>
                                  </p:stCondLst>
                                  <p:childTnLst>
                                    <p:set>
                                      <p:cBhvr>
                                        <p:cTn id="127" dur="1" fill="hold">
                                          <p:stCondLst>
                                            <p:cond delay="0"/>
                                          </p:stCondLst>
                                        </p:cTn>
                                        <p:tgtEl>
                                          <p:spTgt spid="56"/>
                                        </p:tgtEl>
                                        <p:attrNameLst>
                                          <p:attrName>style.visibility</p:attrName>
                                        </p:attrNameLst>
                                      </p:cBhvr>
                                      <p:to>
                                        <p:strVal val="visible"/>
                                      </p:to>
                                    </p:set>
                                    <p:animEffect transition="in" filter="fade">
                                      <p:cBhvr>
                                        <p:cTn id="128" dur="500"/>
                                        <p:tgtEl>
                                          <p:spTgt spid="56"/>
                                        </p:tgtEl>
                                      </p:cBhvr>
                                    </p:animEffect>
                                    <p:anim calcmode="lin" valueType="num">
                                      <p:cBhvr>
                                        <p:cTn id="129" dur="500" fill="hold"/>
                                        <p:tgtEl>
                                          <p:spTgt spid="56"/>
                                        </p:tgtEl>
                                        <p:attrNameLst>
                                          <p:attrName>ppt_x</p:attrName>
                                        </p:attrNameLst>
                                      </p:cBhvr>
                                      <p:tavLst>
                                        <p:tav tm="0">
                                          <p:val>
                                            <p:strVal val="#ppt_x"/>
                                          </p:val>
                                        </p:tav>
                                        <p:tav tm="100000">
                                          <p:val>
                                            <p:strVal val="#ppt_x"/>
                                          </p:val>
                                        </p:tav>
                                      </p:tavLst>
                                    </p:anim>
                                    <p:anim calcmode="lin" valueType="num">
                                      <p:cBhvr>
                                        <p:cTn id="130" dur="500" fill="hold"/>
                                        <p:tgtEl>
                                          <p:spTgt spid="5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57"/>
                                        </p:tgtEl>
                                        <p:attrNameLst>
                                          <p:attrName>style.visibility</p:attrName>
                                        </p:attrNameLst>
                                      </p:cBhvr>
                                      <p:to>
                                        <p:strVal val="visible"/>
                                      </p:to>
                                    </p:set>
                                    <p:animEffect transition="in" filter="fade">
                                      <p:cBhvr>
                                        <p:cTn id="133" dur="500"/>
                                        <p:tgtEl>
                                          <p:spTgt spid="57"/>
                                        </p:tgtEl>
                                      </p:cBhvr>
                                    </p:animEffect>
                                    <p:anim calcmode="lin" valueType="num">
                                      <p:cBhvr>
                                        <p:cTn id="134" dur="500" fill="hold"/>
                                        <p:tgtEl>
                                          <p:spTgt spid="57"/>
                                        </p:tgtEl>
                                        <p:attrNameLst>
                                          <p:attrName>ppt_x</p:attrName>
                                        </p:attrNameLst>
                                      </p:cBhvr>
                                      <p:tavLst>
                                        <p:tav tm="0">
                                          <p:val>
                                            <p:strVal val="#ppt_x"/>
                                          </p:val>
                                        </p:tav>
                                        <p:tav tm="100000">
                                          <p:val>
                                            <p:strVal val="#ppt_x"/>
                                          </p:val>
                                        </p:tav>
                                      </p:tavLst>
                                    </p:anim>
                                    <p:anim calcmode="lin" valueType="num">
                                      <p:cBhvr>
                                        <p:cTn id="135" dur="500" fill="hold"/>
                                        <p:tgtEl>
                                          <p:spTgt spid="57"/>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64"/>
                                        </p:tgtEl>
                                        <p:attrNameLst>
                                          <p:attrName>style.visibility</p:attrName>
                                        </p:attrNameLst>
                                      </p:cBhvr>
                                      <p:to>
                                        <p:strVal val="visible"/>
                                      </p:to>
                                    </p:set>
                                    <p:animEffect transition="in" filter="fade">
                                      <p:cBhvr>
                                        <p:cTn id="138" dur="500"/>
                                        <p:tgtEl>
                                          <p:spTgt spid="64"/>
                                        </p:tgtEl>
                                      </p:cBhvr>
                                    </p:animEffect>
                                    <p:anim calcmode="lin" valueType="num">
                                      <p:cBhvr>
                                        <p:cTn id="139" dur="500" fill="hold"/>
                                        <p:tgtEl>
                                          <p:spTgt spid="64"/>
                                        </p:tgtEl>
                                        <p:attrNameLst>
                                          <p:attrName>ppt_x</p:attrName>
                                        </p:attrNameLst>
                                      </p:cBhvr>
                                      <p:tavLst>
                                        <p:tav tm="0">
                                          <p:val>
                                            <p:strVal val="#ppt_x"/>
                                          </p:val>
                                        </p:tav>
                                        <p:tav tm="100000">
                                          <p:val>
                                            <p:strVal val="#ppt_x"/>
                                          </p:val>
                                        </p:tav>
                                      </p:tavLst>
                                    </p:anim>
                                    <p:anim calcmode="lin" valueType="num">
                                      <p:cBhvr>
                                        <p:cTn id="140" dur="500" fill="hold"/>
                                        <p:tgtEl>
                                          <p:spTgt spid="64"/>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fade">
                                      <p:cBhvr>
                                        <p:cTn id="143" dur="500"/>
                                        <p:tgtEl>
                                          <p:spTgt spid="65"/>
                                        </p:tgtEl>
                                      </p:cBhvr>
                                    </p:animEffect>
                                    <p:anim calcmode="lin" valueType="num">
                                      <p:cBhvr>
                                        <p:cTn id="144" dur="500" fill="hold"/>
                                        <p:tgtEl>
                                          <p:spTgt spid="65"/>
                                        </p:tgtEl>
                                        <p:attrNameLst>
                                          <p:attrName>ppt_x</p:attrName>
                                        </p:attrNameLst>
                                      </p:cBhvr>
                                      <p:tavLst>
                                        <p:tav tm="0">
                                          <p:val>
                                            <p:strVal val="#ppt_x"/>
                                          </p:val>
                                        </p:tav>
                                        <p:tav tm="100000">
                                          <p:val>
                                            <p:strVal val="#ppt_x"/>
                                          </p:val>
                                        </p:tav>
                                      </p:tavLst>
                                    </p:anim>
                                    <p:anim calcmode="lin" valueType="num">
                                      <p:cBhvr>
                                        <p:cTn id="145" dur="500" fill="hold"/>
                                        <p:tgtEl>
                                          <p:spTgt spid="65"/>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fade">
                                      <p:cBhvr>
                                        <p:cTn id="148" dur="500"/>
                                        <p:tgtEl>
                                          <p:spTgt spid="66"/>
                                        </p:tgtEl>
                                      </p:cBhvr>
                                    </p:animEffect>
                                    <p:anim calcmode="lin" valueType="num">
                                      <p:cBhvr>
                                        <p:cTn id="149" dur="500" fill="hold"/>
                                        <p:tgtEl>
                                          <p:spTgt spid="66"/>
                                        </p:tgtEl>
                                        <p:attrNameLst>
                                          <p:attrName>ppt_x</p:attrName>
                                        </p:attrNameLst>
                                      </p:cBhvr>
                                      <p:tavLst>
                                        <p:tav tm="0">
                                          <p:val>
                                            <p:strVal val="#ppt_x"/>
                                          </p:val>
                                        </p:tav>
                                        <p:tav tm="100000">
                                          <p:val>
                                            <p:strVal val="#ppt_x"/>
                                          </p:val>
                                        </p:tav>
                                      </p:tavLst>
                                    </p:anim>
                                    <p:anim calcmode="lin" valueType="num">
                                      <p:cBhvr>
                                        <p:cTn id="150" dur="500" fill="hold"/>
                                        <p:tgtEl>
                                          <p:spTgt spid="66"/>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52"/>
                                        </p:tgtEl>
                                        <p:attrNameLst>
                                          <p:attrName>style.visibility</p:attrName>
                                        </p:attrNameLst>
                                      </p:cBhvr>
                                      <p:to>
                                        <p:strVal val="visible"/>
                                      </p:to>
                                    </p:set>
                                    <p:animEffect transition="in" filter="fade">
                                      <p:cBhvr>
                                        <p:cTn id="153" dur="500"/>
                                        <p:tgtEl>
                                          <p:spTgt spid="52"/>
                                        </p:tgtEl>
                                      </p:cBhvr>
                                    </p:animEffect>
                                    <p:anim calcmode="lin" valueType="num">
                                      <p:cBhvr>
                                        <p:cTn id="154" dur="500" fill="hold"/>
                                        <p:tgtEl>
                                          <p:spTgt spid="52"/>
                                        </p:tgtEl>
                                        <p:attrNameLst>
                                          <p:attrName>ppt_x</p:attrName>
                                        </p:attrNameLst>
                                      </p:cBhvr>
                                      <p:tavLst>
                                        <p:tav tm="0">
                                          <p:val>
                                            <p:strVal val="#ppt_x"/>
                                          </p:val>
                                        </p:tav>
                                        <p:tav tm="100000">
                                          <p:val>
                                            <p:strVal val="#ppt_x"/>
                                          </p:val>
                                        </p:tav>
                                      </p:tavLst>
                                    </p:anim>
                                    <p:anim calcmode="lin" valueType="num">
                                      <p:cBhvr>
                                        <p:cTn id="155" dur="500" fill="hold"/>
                                        <p:tgtEl>
                                          <p:spTgt spid="52"/>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0"/>
                                  </p:stCondLst>
                                  <p:childTnLst>
                                    <p:set>
                                      <p:cBhvr>
                                        <p:cTn id="157" dur="1" fill="hold">
                                          <p:stCondLst>
                                            <p:cond delay="0"/>
                                          </p:stCondLst>
                                        </p:cTn>
                                        <p:tgtEl>
                                          <p:spTgt spid="53"/>
                                        </p:tgtEl>
                                        <p:attrNameLst>
                                          <p:attrName>style.visibility</p:attrName>
                                        </p:attrNameLst>
                                      </p:cBhvr>
                                      <p:to>
                                        <p:strVal val="visible"/>
                                      </p:to>
                                    </p:set>
                                    <p:animEffect transition="in" filter="fade">
                                      <p:cBhvr>
                                        <p:cTn id="158" dur="500"/>
                                        <p:tgtEl>
                                          <p:spTgt spid="53"/>
                                        </p:tgtEl>
                                      </p:cBhvr>
                                    </p:animEffect>
                                    <p:anim calcmode="lin" valueType="num">
                                      <p:cBhvr>
                                        <p:cTn id="159" dur="500" fill="hold"/>
                                        <p:tgtEl>
                                          <p:spTgt spid="53"/>
                                        </p:tgtEl>
                                        <p:attrNameLst>
                                          <p:attrName>ppt_x</p:attrName>
                                        </p:attrNameLst>
                                      </p:cBhvr>
                                      <p:tavLst>
                                        <p:tav tm="0">
                                          <p:val>
                                            <p:strVal val="#ppt_x"/>
                                          </p:val>
                                        </p:tav>
                                        <p:tav tm="100000">
                                          <p:val>
                                            <p:strVal val="#ppt_x"/>
                                          </p:val>
                                        </p:tav>
                                      </p:tavLst>
                                    </p:anim>
                                    <p:anim calcmode="lin" valueType="num">
                                      <p:cBhvr>
                                        <p:cTn id="160" dur="500" fill="hold"/>
                                        <p:tgtEl>
                                          <p:spTgt spid="5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54"/>
                                        </p:tgtEl>
                                        <p:attrNameLst>
                                          <p:attrName>style.visibility</p:attrName>
                                        </p:attrNameLst>
                                      </p:cBhvr>
                                      <p:to>
                                        <p:strVal val="visible"/>
                                      </p:to>
                                    </p:set>
                                    <p:animEffect transition="in" filter="fade">
                                      <p:cBhvr>
                                        <p:cTn id="163" dur="500"/>
                                        <p:tgtEl>
                                          <p:spTgt spid="54"/>
                                        </p:tgtEl>
                                      </p:cBhvr>
                                    </p:animEffect>
                                    <p:anim calcmode="lin" valueType="num">
                                      <p:cBhvr>
                                        <p:cTn id="164" dur="500" fill="hold"/>
                                        <p:tgtEl>
                                          <p:spTgt spid="54"/>
                                        </p:tgtEl>
                                        <p:attrNameLst>
                                          <p:attrName>ppt_x</p:attrName>
                                        </p:attrNameLst>
                                      </p:cBhvr>
                                      <p:tavLst>
                                        <p:tav tm="0">
                                          <p:val>
                                            <p:strVal val="#ppt_x"/>
                                          </p:val>
                                        </p:tav>
                                        <p:tav tm="100000">
                                          <p:val>
                                            <p:strVal val="#ppt_x"/>
                                          </p:val>
                                        </p:tav>
                                      </p:tavLst>
                                    </p:anim>
                                    <p:anim calcmode="lin" valueType="num">
                                      <p:cBhvr>
                                        <p:cTn id="165" dur="500" fill="hold"/>
                                        <p:tgtEl>
                                          <p:spTgt spid="54"/>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fade">
                                      <p:cBhvr>
                                        <p:cTn id="168" dur="500"/>
                                        <p:tgtEl>
                                          <p:spTgt spid="61"/>
                                        </p:tgtEl>
                                      </p:cBhvr>
                                    </p:animEffect>
                                    <p:anim calcmode="lin" valueType="num">
                                      <p:cBhvr>
                                        <p:cTn id="169" dur="500" fill="hold"/>
                                        <p:tgtEl>
                                          <p:spTgt spid="61"/>
                                        </p:tgtEl>
                                        <p:attrNameLst>
                                          <p:attrName>ppt_x</p:attrName>
                                        </p:attrNameLst>
                                      </p:cBhvr>
                                      <p:tavLst>
                                        <p:tav tm="0">
                                          <p:val>
                                            <p:strVal val="#ppt_x"/>
                                          </p:val>
                                        </p:tav>
                                        <p:tav tm="100000">
                                          <p:val>
                                            <p:strVal val="#ppt_x"/>
                                          </p:val>
                                        </p:tav>
                                      </p:tavLst>
                                    </p:anim>
                                    <p:anim calcmode="lin" valueType="num">
                                      <p:cBhvr>
                                        <p:cTn id="170" dur="500" fill="hold"/>
                                        <p:tgtEl>
                                          <p:spTgt spid="61"/>
                                        </p:tgtEl>
                                        <p:attrNameLst>
                                          <p:attrName>ppt_y</p:attrName>
                                        </p:attrNameLst>
                                      </p:cBhvr>
                                      <p:tavLst>
                                        <p:tav tm="0">
                                          <p:val>
                                            <p:strVal val="#ppt_y-.1"/>
                                          </p:val>
                                        </p:tav>
                                        <p:tav tm="100000">
                                          <p:val>
                                            <p:strVal val="#ppt_y"/>
                                          </p:val>
                                        </p:tav>
                                      </p:tavLst>
                                    </p:anim>
                                  </p:childTnLst>
                                </p:cTn>
                              </p:par>
                              <p:par>
                                <p:cTn id="171" presetID="47" presetClass="entr" presetSubtype="0" fill="hold" nodeType="withEffect">
                                  <p:stCondLst>
                                    <p:cond delay="0"/>
                                  </p:stCondLst>
                                  <p:childTnLst>
                                    <p:set>
                                      <p:cBhvr>
                                        <p:cTn id="172" dur="1" fill="hold">
                                          <p:stCondLst>
                                            <p:cond delay="0"/>
                                          </p:stCondLst>
                                        </p:cTn>
                                        <p:tgtEl>
                                          <p:spTgt spid="62"/>
                                        </p:tgtEl>
                                        <p:attrNameLst>
                                          <p:attrName>style.visibility</p:attrName>
                                        </p:attrNameLst>
                                      </p:cBhvr>
                                      <p:to>
                                        <p:strVal val="visible"/>
                                      </p:to>
                                    </p:set>
                                    <p:animEffect transition="in" filter="fade">
                                      <p:cBhvr>
                                        <p:cTn id="173" dur="500"/>
                                        <p:tgtEl>
                                          <p:spTgt spid="62"/>
                                        </p:tgtEl>
                                      </p:cBhvr>
                                    </p:animEffect>
                                    <p:anim calcmode="lin" valueType="num">
                                      <p:cBhvr>
                                        <p:cTn id="174" dur="500" fill="hold"/>
                                        <p:tgtEl>
                                          <p:spTgt spid="62"/>
                                        </p:tgtEl>
                                        <p:attrNameLst>
                                          <p:attrName>ppt_x</p:attrName>
                                        </p:attrNameLst>
                                      </p:cBhvr>
                                      <p:tavLst>
                                        <p:tav tm="0">
                                          <p:val>
                                            <p:strVal val="#ppt_x"/>
                                          </p:val>
                                        </p:tav>
                                        <p:tav tm="100000">
                                          <p:val>
                                            <p:strVal val="#ppt_x"/>
                                          </p:val>
                                        </p:tav>
                                      </p:tavLst>
                                    </p:anim>
                                    <p:anim calcmode="lin" valueType="num">
                                      <p:cBhvr>
                                        <p:cTn id="175" dur="500" fill="hold"/>
                                        <p:tgtEl>
                                          <p:spTgt spid="62"/>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3"/>
                                        </p:tgtEl>
                                        <p:attrNameLst>
                                          <p:attrName>style.visibility</p:attrName>
                                        </p:attrNameLst>
                                      </p:cBhvr>
                                      <p:to>
                                        <p:strVal val="visible"/>
                                      </p:to>
                                    </p:set>
                                    <p:animEffect transition="in" filter="fade">
                                      <p:cBhvr>
                                        <p:cTn id="178" dur="500"/>
                                        <p:tgtEl>
                                          <p:spTgt spid="63"/>
                                        </p:tgtEl>
                                      </p:cBhvr>
                                    </p:animEffect>
                                    <p:anim calcmode="lin" valueType="num">
                                      <p:cBhvr>
                                        <p:cTn id="179" dur="500" fill="hold"/>
                                        <p:tgtEl>
                                          <p:spTgt spid="63"/>
                                        </p:tgtEl>
                                        <p:attrNameLst>
                                          <p:attrName>ppt_x</p:attrName>
                                        </p:attrNameLst>
                                      </p:cBhvr>
                                      <p:tavLst>
                                        <p:tav tm="0">
                                          <p:val>
                                            <p:strVal val="#ppt_x"/>
                                          </p:val>
                                        </p:tav>
                                        <p:tav tm="100000">
                                          <p:val>
                                            <p:strVal val="#ppt_x"/>
                                          </p:val>
                                        </p:tav>
                                      </p:tavLst>
                                    </p:anim>
                                    <p:anim calcmode="lin" valueType="num">
                                      <p:cBhvr>
                                        <p:cTn id="180" dur="500" fill="hold"/>
                                        <p:tgtEl>
                                          <p:spTgt spid="63"/>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Effect transition="in" filter="fade">
                                      <p:cBhvr>
                                        <p:cTn id="183" dur="500"/>
                                        <p:tgtEl>
                                          <p:spTgt spid="58"/>
                                        </p:tgtEl>
                                      </p:cBhvr>
                                    </p:animEffect>
                                    <p:anim calcmode="lin" valueType="num">
                                      <p:cBhvr>
                                        <p:cTn id="184" dur="500" fill="hold"/>
                                        <p:tgtEl>
                                          <p:spTgt spid="58"/>
                                        </p:tgtEl>
                                        <p:attrNameLst>
                                          <p:attrName>ppt_x</p:attrName>
                                        </p:attrNameLst>
                                      </p:cBhvr>
                                      <p:tavLst>
                                        <p:tav tm="0">
                                          <p:val>
                                            <p:strVal val="#ppt_x"/>
                                          </p:val>
                                        </p:tav>
                                        <p:tav tm="100000">
                                          <p:val>
                                            <p:strVal val="#ppt_x"/>
                                          </p:val>
                                        </p:tav>
                                      </p:tavLst>
                                    </p:anim>
                                    <p:anim calcmode="lin" valueType="num">
                                      <p:cBhvr>
                                        <p:cTn id="185" dur="500" fill="hold"/>
                                        <p:tgtEl>
                                          <p:spTgt spid="58"/>
                                        </p:tgtEl>
                                        <p:attrNameLst>
                                          <p:attrName>ppt_y</p:attrName>
                                        </p:attrNameLst>
                                      </p:cBhvr>
                                      <p:tavLst>
                                        <p:tav tm="0">
                                          <p:val>
                                            <p:strVal val="#ppt_y-.1"/>
                                          </p:val>
                                        </p:tav>
                                        <p:tav tm="100000">
                                          <p:val>
                                            <p:strVal val="#ppt_y"/>
                                          </p:val>
                                        </p:tav>
                                      </p:tavLst>
                                    </p:anim>
                                  </p:childTnLst>
                                </p:cTn>
                              </p:par>
                              <p:par>
                                <p:cTn id="186" presetID="47" presetClass="entr" presetSubtype="0" fill="hold" nodeType="withEffect">
                                  <p:stCondLst>
                                    <p:cond delay="0"/>
                                  </p:stCondLst>
                                  <p:childTnLst>
                                    <p:set>
                                      <p:cBhvr>
                                        <p:cTn id="187" dur="1" fill="hold">
                                          <p:stCondLst>
                                            <p:cond delay="0"/>
                                          </p:stCondLst>
                                        </p:cTn>
                                        <p:tgtEl>
                                          <p:spTgt spid="59"/>
                                        </p:tgtEl>
                                        <p:attrNameLst>
                                          <p:attrName>style.visibility</p:attrName>
                                        </p:attrNameLst>
                                      </p:cBhvr>
                                      <p:to>
                                        <p:strVal val="visible"/>
                                      </p:to>
                                    </p:set>
                                    <p:animEffect transition="in" filter="fade">
                                      <p:cBhvr>
                                        <p:cTn id="188" dur="500"/>
                                        <p:tgtEl>
                                          <p:spTgt spid="59"/>
                                        </p:tgtEl>
                                      </p:cBhvr>
                                    </p:animEffect>
                                    <p:anim calcmode="lin" valueType="num">
                                      <p:cBhvr>
                                        <p:cTn id="189" dur="500" fill="hold"/>
                                        <p:tgtEl>
                                          <p:spTgt spid="59"/>
                                        </p:tgtEl>
                                        <p:attrNameLst>
                                          <p:attrName>ppt_x</p:attrName>
                                        </p:attrNameLst>
                                      </p:cBhvr>
                                      <p:tavLst>
                                        <p:tav tm="0">
                                          <p:val>
                                            <p:strVal val="#ppt_x"/>
                                          </p:val>
                                        </p:tav>
                                        <p:tav tm="100000">
                                          <p:val>
                                            <p:strVal val="#ppt_x"/>
                                          </p:val>
                                        </p:tav>
                                      </p:tavLst>
                                    </p:anim>
                                    <p:anim calcmode="lin" valueType="num">
                                      <p:cBhvr>
                                        <p:cTn id="190" dur="500" fill="hold"/>
                                        <p:tgtEl>
                                          <p:spTgt spid="59"/>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60"/>
                                        </p:tgtEl>
                                        <p:attrNameLst>
                                          <p:attrName>style.visibility</p:attrName>
                                        </p:attrNameLst>
                                      </p:cBhvr>
                                      <p:to>
                                        <p:strVal val="visible"/>
                                      </p:to>
                                    </p:set>
                                    <p:animEffect transition="in" filter="fade">
                                      <p:cBhvr>
                                        <p:cTn id="193" dur="500"/>
                                        <p:tgtEl>
                                          <p:spTgt spid="60"/>
                                        </p:tgtEl>
                                      </p:cBhvr>
                                    </p:animEffect>
                                    <p:anim calcmode="lin" valueType="num">
                                      <p:cBhvr>
                                        <p:cTn id="194" dur="500" fill="hold"/>
                                        <p:tgtEl>
                                          <p:spTgt spid="60"/>
                                        </p:tgtEl>
                                        <p:attrNameLst>
                                          <p:attrName>ppt_x</p:attrName>
                                        </p:attrNameLst>
                                      </p:cBhvr>
                                      <p:tavLst>
                                        <p:tav tm="0">
                                          <p:val>
                                            <p:strVal val="#ppt_x"/>
                                          </p:val>
                                        </p:tav>
                                        <p:tav tm="100000">
                                          <p:val>
                                            <p:strVal val="#ppt_x"/>
                                          </p:val>
                                        </p:tav>
                                      </p:tavLst>
                                    </p:anim>
                                    <p:anim calcmode="lin" valueType="num">
                                      <p:cBhvr>
                                        <p:cTn id="195"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52" grpId="0"/>
      <p:bldP spid="54" grpId="0"/>
      <p:bldP spid="55" grpId="0"/>
      <p:bldP spid="57" grpId="0"/>
      <p:bldP spid="58" grpId="0"/>
      <p:bldP spid="60" grpId="0"/>
      <p:bldP spid="61" grpId="0"/>
      <p:bldP spid="63" grpId="0"/>
      <p:bldP spid="64"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组合 8"/>
          <p:cNvGrpSpPr/>
          <p:nvPr/>
        </p:nvGrpSpPr>
        <p:grpSpPr bwMode="auto">
          <a:xfrm>
            <a:off x="0" y="0"/>
            <a:ext cx="4965700" cy="6858000"/>
            <a:chOff x="0" y="0"/>
            <a:chExt cx="4965700" cy="6858000"/>
          </a:xfrm>
        </p:grpSpPr>
        <p:pic>
          <p:nvPicPr>
            <p:cNvPr id="100367" name="图片 7"/>
            <p:cNvPicPr>
              <a:picLocks noChangeAspect="1"/>
            </p:cNvPicPr>
            <p:nvPr/>
          </p:nvPicPr>
          <p:blipFill>
            <a:blip r:embed="rId2">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0368"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sp>
        <p:nvSpPr>
          <p:cNvPr id="68" name="矩形 13"/>
          <p:cNvSpPr>
            <a:spLocks noChangeArrowheads="1"/>
          </p:cNvSpPr>
          <p:nvPr/>
        </p:nvSpPr>
        <p:spPr bwMode="auto">
          <a:xfrm>
            <a:off x="3038475" y="2989263"/>
            <a:ext cx="5864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defRPr>
                <a:solidFill>
                  <a:schemeClr val="tx1"/>
                </a:solidFill>
                <a:latin typeface="Calibri" panose="020F0502020204030204" pitchFamily="34" charset="0"/>
                <a:ea typeface="宋体" panose="02010600030101010101" pitchFamily="2" charset="-122"/>
              </a:defRPr>
            </a:lvl1pPr>
            <a:lvl2pPr defTabSz="684530">
              <a:defRPr>
                <a:solidFill>
                  <a:schemeClr val="tx1"/>
                </a:solidFill>
                <a:latin typeface="Calibri" panose="020F0502020204030204" pitchFamily="34" charset="0"/>
                <a:ea typeface="宋体" panose="02010600030101010101" pitchFamily="2" charset="-122"/>
              </a:defRPr>
            </a:lvl2pPr>
            <a:lvl3pPr defTabSz="684530">
              <a:defRPr>
                <a:solidFill>
                  <a:schemeClr val="tx1"/>
                </a:solidFill>
                <a:latin typeface="Calibri" panose="020F0502020204030204" pitchFamily="34" charset="0"/>
                <a:ea typeface="宋体" panose="02010600030101010101" pitchFamily="2" charset="-122"/>
              </a:defRPr>
            </a:lvl3pPr>
            <a:lvl4pPr defTabSz="684530">
              <a:defRPr>
                <a:solidFill>
                  <a:schemeClr val="tx1"/>
                </a:solidFill>
                <a:latin typeface="Calibri" panose="020F0502020204030204" pitchFamily="34" charset="0"/>
                <a:ea typeface="宋体" panose="02010600030101010101" pitchFamily="2" charset="-122"/>
              </a:defRPr>
            </a:lvl4pPr>
            <a:lvl5pPr defTabSz="68453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000" noProof="1">
                <a:solidFill>
                  <a:schemeClr val="tx1">
                    <a:lumMod val="75000"/>
                    <a:lumOff val="25000"/>
                  </a:schemeClr>
                </a:solidFill>
                <a:latin typeface="Arial" panose="020B0604020202020204" pitchFamily="34" charset="0"/>
              </a:rPr>
              <a:t>根据分类输入内容根据分类输入内容根据分类输入内容根据分类输入内容</a:t>
            </a:r>
            <a:endParaRPr lang="en-US" altLang="zh-CN" sz="1000" noProof="1">
              <a:solidFill>
                <a:schemeClr val="tx1">
                  <a:lumMod val="75000"/>
                  <a:lumOff val="25000"/>
                </a:schemeClr>
              </a:solidFill>
              <a:latin typeface="Arial" panose="020B0604020202020204" pitchFamily="34" charset="0"/>
            </a:endParaRPr>
          </a:p>
          <a:p>
            <a:pPr>
              <a:defRPr/>
            </a:pPr>
            <a:r>
              <a:rPr lang="zh-CN" altLang="en-US" sz="1000" noProof="1">
                <a:solidFill>
                  <a:schemeClr val="tx1">
                    <a:lumMod val="75000"/>
                    <a:lumOff val="25000"/>
                  </a:schemeClr>
                </a:solidFill>
                <a:latin typeface="Arial" panose="020B0604020202020204" pitchFamily="34" charset="0"/>
              </a:rPr>
              <a:t>根据分类输入内容根据分类输入内容根据分类输入内容根据分类输入内容</a:t>
            </a:r>
            <a:endParaRPr lang="en-US" altLang="zh-CN" sz="1000" noProof="1">
              <a:solidFill>
                <a:schemeClr val="tx1">
                  <a:lumMod val="75000"/>
                  <a:lumOff val="25000"/>
                </a:schemeClr>
              </a:solidFill>
              <a:latin typeface="Arial" panose="020B0604020202020204" pitchFamily="34" charset="0"/>
            </a:endParaRPr>
          </a:p>
          <a:p>
            <a:pPr>
              <a:defRPr/>
            </a:pPr>
            <a:r>
              <a:rPr lang="zh-CN" altLang="en-US" sz="1000" noProof="1">
                <a:solidFill>
                  <a:schemeClr val="tx1">
                    <a:lumMod val="75000"/>
                    <a:lumOff val="25000"/>
                  </a:schemeClr>
                </a:solidFill>
                <a:latin typeface="Arial" panose="020B0604020202020204" pitchFamily="34" charset="0"/>
              </a:rPr>
              <a:t>根据分类输入内容根据分类输入内容根据分类输入内容根据分类输入内容</a:t>
            </a:r>
            <a:endParaRPr lang="en-US" altLang="zh-CN" sz="1000" noProof="1">
              <a:solidFill>
                <a:schemeClr val="tx1">
                  <a:lumMod val="75000"/>
                  <a:lumOff val="25000"/>
                </a:schemeClr>
              </a:solidFill>
              <a:latin typeface="Arial" panose="020B0604020202020204" pitchFamily="34" charset="0"/>
            </a:endParaRPr>
          </a:p>
          <a:p>
            <a:pPr>
              <a:defRPr/>
            </a:pPr>
            <a:endParaRPr lang="en-US" altLang="zh-CN" sz="1000" noProof="1">
              <a:solidFill>
                <a:schemeClr val="tx1">
                  <a:lumMod val="75000"/>
                  <a:lumOff val="25000"/>
                </a:schemeClr>
              </a:solidFill>
              <a:latin typeface="Arial" panose="020B0604020202020204" pitchFamily="34" charset="0"/>
            </a:endParaRPr>
          </a:p>
        </p:txBody>
      </p:sp>
      <p:sp>
        <p:nvSpPr>
          <p:cNvPr id="69" name="文本框 67"/>
          <p:cNvSpPr txBox="1">
            <a:spLocks noChangeArrowheads="1"/>
          </p:cNvSpPr>
          <p:nvPr/>
        </p:nvSpPr>
        <p:spPr bwMode="auto">
          <a:xfrm>
            <a:off x="3119438" y="2090738"/>
            <a:ext cx="1211262" cy="400050"/>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dirty="0">
              <a:solidFill>
                <a:schemeClr val="tx1">
                  <a:lumMod val="65000"/>
                  <a:lumOff val="35000"/>
                </a:schemeClr>
              </a:solidFill>
            </a:endParaRPr>
          </a:p>
        </p:txBody>
      </p:sp>
      <p:sp>
        <p:nvSpPr>
          <p:cNvPr id="70" name="Freeform 415"/>
          <p:cNvSpPr>
            <a:spLocks noChangeArrowheads="1"/>
          </p:cNvSpPr>
          <p:nvPr/>
        </p:nvSpPr>
        <p:spPr bwMode="auto">
          <a:xfrm>
            <a:off x="3265488" y="2613025"/>
            <a:ext cx="225425" cy="227013"/>
          </a:xfrm>
          <a:custGeom>
            <a:avLst/>
            <a:gdLst>
              <a:gd name="T0" fmla="*/ 156 w 260"/>
              <a:gd name="T1" fmla="*/ 260 h 260"/>
              <a:gd name="T2" fmla="*/ 186 w 260"/>
              <a:gd name="T3" fmla="*/ 167 h 260"/>
              <a:gd name="T4" fmla="*/ 156 w 260"/>
              <a:gd name="T5" fmla="*/ 130 h 260"/>
              <a:gd name="T6" fmla="*/ 156 w 260"/>
              <a:gd name="T7" fmla="*/ 107 h 260"/>
              <a:gd name="T8" fmla="*/ 161 w 260"/>
              <a:gd name="T9" fmla="*/ 101 h 260"/>
              <a:gd name="T10" fmla="*/ 168 w 260"/>
              <a:gd name="T11" fmla="*/ 98 h 260"/>
              <a:gd name="T12" fmla="*/ 198 w 260"/>
              <a:gd name="T13" fmla="*/ 63 h 260"/>
              <a:gd name="T14" fmla="*/ 144 w 260"/>
              <a:gd name="T15" fmla="*/ 63 h 260"/>
              <a:gd name="T16" fmla="*/ 134 w 260"/>
              <a:gd name="T17" fmla="*/ 66 h 260"/>
              <a:gd name="T18" fmla="*/ 123 w 260"/>
              <a:gd name="T19" fmla="*/ 75 h 260"/>
              <a:gd name="T20" fmla="*/ 117 w 260"/>
              <a:gd name="T21" fmla="*/ 89 h 260"/>
              <a:gd name="T22" fmla="*/ 114 w 260"/>
              <a:gd name="T23" fmla="*/ 102 h 260"/>
              <a:gd name="T24" fmla="*/ 88 w 260"/>
              <a:gd name="T25" fmla="*/ 131 h 260"/>
              <a:gd name="T26" fmla="*/ 114 w 260"/>
              <a:gd name="T27" fmla="*/ 166 h 260"/>
              <a:gd name="T28" fmla="*/ 26 w 260"/>
              <a:gd name="T29" fmla="*/ 260 h 260"/>
              <a:gd name="T30" fmla="*/ 16 w 260"/>
              <a:gd name="T31" fmla="*/ 258 h 260"/>
              <a:gd name="T32" fmla="*/ 8 w 260"/>
              <a:gd name="T33" fmla="*/ 252 h 260"/>
              <a:gd name="T34" fmla="*/ 1 w 260"/>
              <a:gd name="T35" fmla="*/ 244 h 260"/>
              <a:gd name="T36" fmla="*/ 0 w 260"/>
              <a:gd name="T37" fmla="*/ 234 h 260"/>
              <a:gd name="T38" fmla="*/ 0 w 260"/>
              <a:gd name="T39" fmla="*/ 20 h 260"/>
              <a:gd name="T40" fmla="*/ 4 w 260"/>
              <a:gd name="T41" fmla="*/ 11 h 260"/>
              <a:gd name="T42" fmla="*/ 12 w 260"/>
              <a:gd name="T43" fmla="*/ 5 h 260"/>
              <a:gd name="T44" fmla="*/ 21 w 260"/>
              <a:gd name="T45" fmla="*/ 1 h 260"/>
              <a:gd name="T46" fmla="*/ 234 w 260"/>
              <a:gd name="T47" fmla="*/ 0 h 260"/>
              <a:gd name="T48" fmla="*/ 244 w 260"/>
              <a:gd name="T49" fmla="*/ 2 h 260"/>
              <a:gd name="T50" fmla="*/ 252 w 260"/>
              <a:gd name="T51" fmla="*/ 7 h 260"/>
              <a:gd name="T52" fmla="*/ 257 w 260"/>
              <a:gd name="T53" fmla="*/ 16 h 260"/>
              <a:gd name="T54" fmla="*/ 260 w 260"/>
              <a:gd name="T55" fmla="*/ 26 h 260"/>
              <a:gd name="T56" fmla="*/ 259 w 260"/>
              <a:gd name="T57" fmla="*/ 239 h 260"/>
              <a:gd name="T58" fmla="*/ 255 w 260"/>
              <a:gd name="T59" fmla="*/ 249 h 260"/>
              <a:gd name="T60" fmla="*/ 248 w 260"/>
              <a:gd name="T61" fmla="*/ 256 h 260"/>
              <a:gd name="T62" fmla="*/ 239 w 260"/>
              <a:gd name="T63"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0" h="260">
                <a:moveTo>
                  <a:pt x="234" y="260"/>
                </a:moveTo>
                <a:lnTo>
                  <a:pt x="156" y="260"/>
                </a:lnTo>
                <a:lnTo>
                  <a:pt x="156" y="167"/>
                </a:lnTo>
                <a:lnTo>
                  <a:pt x="186" y="167"/>
                </a:lnTo>
                <a:lnTo>
                  <a:pt x="186" y="130"/>
                </a:lnTo>
                <a:lnTo>
                  <a:pt x="156" y="130"/>
                </a:lnTo>
                <a:lnTo>
                  <a:pt x="156" y="109"/>
                </a:lnTo>
                <a:lnTo>
                  <a:pt x="156" y="107"/>
                </a:lnTo>
                <a:lnTo>
                  <a:pt x="157" y="104"/>
                </a:lnTo>
                <a:lnTo>
                  <a:pt x="161" y="101"/>
                </a:lnTo>
                <a:lnTo>
                  <a:pt x="164" y="100"/>
                </a:lnTo>
                <a:lnTo>
                  <a:pt x="168" y="98"/>
                </a:lnTo>
                <a:lnTo>
                  <a:pt x="198" y="98"/>
                </a:lnTo>
                <a:lnTo>
                  <a:pt x="198" y="63"/>
                </a:lnTo>
                <a:lnTo>
                  <a:pt x="149" y="63"/>
                </a:lnTo>
                <a:lnTo>
                  <a:pt x="144" y="63"/>
                </a:lnTo>
                <a:lnTo>
                  <a:pt x="139" y="65"/>
                </a:lnTo>
                <a:lnTo>
                  <a:pt x="134" y="66"/>
                </a:lnTo>
                <a:lnTo>
                  <a:pt x="130" y="68"/>
                </a:lnTo>
                <a:lnTo>
                  <a:pt x="123" y="75"/>
                </a:lnTo>
                <a:lnTo>
                  <a:pt x="120" y="83"/>
                </a:lnTo>
                <a:lnTo>
                  <a:pt x="117" y="89"/>
                </a:lnTo>
                <a:lnTo>
                  <a:pt x="114" y="96"/>
                </a:lnTo>
                <a:lnTo>
                  <a:pt x="114" y="102"/>
                </a:lnTo>
                <a:lnTo>
                  <a:pt x="114" y="131"/>
                </a:lnTo>
                <a:lnTo>
                  <a:pt x="88" y="131"/>
                </a:lnTo>
                <a:lnTo>
                  <a:pt x="88" y="166"/>
                </a:lnTo>
                <a:lnTo>
                  <a:pt x="114" y="166"/>
                </a:lnTo>
                <a:lnTo>
                  <a:pt x="114" y="260"/>
                </a:lnTo>
                <a:lnTo>
                  <a:pt x="26" y="260"/>
                </a:lnTo>
                <a:lnTo>
                  <a:pt x="21" y="260"/>
                </a:lnTo>
                <a:lnTo>
                  <a:pt x="16" y="258"/>
                </a:lnTo>
                <a:lnTo>
                  <a:pt x="12" y="256"/>
                </a:lnTo>
                <a:lnTo>
                  <a:pt x="8" y="252"/>
                </a:lnTo>
                <a:lnTo>
                  <a:pt x="4" y="249"/>
                </a:lnTo>
                <a:lnTo>
                  <a:pt x="1" y="244"/>
                </a:lnTo>
                <a:lnTo>
                  <a:pt x="0" y="239"/>
                </a:lnTo>
                <a:lnTo>
                  <a:pt x="0" y="234"/>
                </a:lnTo>
                <a:lnTo>
                  <a:pt x="0" y="26"/>
                </a:lnTo>
                <a:lnTo>
                  <a:pt x="0" y="20"/>
                </a:lnTo>
                <a:lnTo>
                  <a:pt x="1" y="16"/>
                </a:lnTo>
                <a:lnTo>
                  <a:pt x="4" y="11"/>
                </a:lnTo>
                <a:lnTo>
                  <a:pt x="8" y="7"/>
                </a:lnTo>
                <a:lnTo>
                  <a:pt x="12" y="5"/>
                </a:lnTo>
                <a:lnTo>
                  <a:pt x="16" y="2"/>
                </a:lnTo>
                <a:lnTo>
                  <a:pt x="21" y="1"/>
                </a:lnTo>
                <a:lnTo>
                  <a:pt x="26" y="0"/>
                </a:lnTo>
                <a:lnTo>
                  <a:pt x="234" y="0"/>
                </a:lnTo>
                <a:lnTo>
                  <a:pt x="239" y="1"/>
                </a:lnTo>
                <a:lnTo>
                  <a:pt x="244" y="2"/>
                </a:lnTo>
                <a:lnTo>
                  <a:pt x="248" y="5"/>
                </a:lnTo>
                <a:lnTo>
                  <a:pt x="252" y="7"/>
                </a:lnTo>
                <a:lnTo>
                  <a:pt x="255" y="11"/>
                </a:lnTo>
                <a:lnTo>
                  <a:pt x="257" y="16"/>
                </a:lnTo>
                <a:lnTo>
                  <a:pt x="259" y="20"/>
                </a:lnTo>
                <a:lnTo>
                  <a:pt x="260" y="26"/>
                </a:lnTo>
                <a:lnTo>
                  <a:pt x="260" y="234"/>
                </a:lnTo>
                <a:lnTo>
                  <a:pt x="259" y="239"/>
                </a:lnTo>
                <a:lnTo>
                  <a:pt x="257" y="244"/>
                </a:lnTo>
                <a:lnTo>
                  <a:pt x="255" y="249"/>
                </a:lnTo>
                <a:lnTo>
                  <a:pt x="252" y="252"/>
                </a:lnTo>
                <a:lnTo>
                  <a:pt x="248" y="256"/>
                </a:lnTo>
                <a:lnTo>
                  <a:pt x="244" y="258"/>
                </a:lnTo>
                <a:lnTo>
                  <a:pt x="239" y="260"/>
                </a:lnTo>
                <a:lnTo>
                  <a:pt x="234" y="260"/>
                </a:lnTo>
                <a:close/>
              </a:path>
            </a:pathLst>
          </a:custGeom>
          <a:solidFill>
            <a:schemeClr val="tx1">
              <a:lumMod val="85000"/>
              <a:lumOff val="15000"/>
            </a:schemeClr>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71" name="Freeform 416"/>
          <p:cNvSpPr>
            <a:spLocks noEditPoints="1" noChangeArrowheads="1"/>
          </p:cNvSpPr>
          <p:nvPr/>
        </p:nvSpPr>
        <p:spPr bwMode="auto">
          <a:xfrm>
            <a:off x="3686175" y="2613025"/>
            <a:ext cx="225425" cy="227013"/>
          </a:xfrm>
          <a:custGeom>
            <a:avLst/>
            <a:gdLst>
              <a:gd name="T0" fmla="*/ 21 w 260"/>
              <a:gd name="T1" fmla="*/ 260 h 260"/>
              <a:gd name="T2" fmla="*/ 8 w 260"/>
              <a:gd name="T3" fmla="*/ 252 h 260"/>
              <a:gd name="T4" fmla="*/ 0 w 260"/>
              <a:gd name="T5" fmla="*/ 239 h 260"/>
              <a:gd name="T6" fmla="*/ 0 w 260"/>
              <a:gd name="T7" fmla="*/ 21 h 260"/>
              <a:gd name="T8" fmla="*/ 8 w 260"/>
              <a:gd name="T9" fmla="*/ 8 h 260"/>
              <a:gd name="T10" fmla="*/ 21 w 260"/>
              <a:gd name="T11" fmla="*/ 0 h 260"/>
              <a:gd name="T12" fmla="*/ 240 w 260"/>
              <a:gd name="T13" fmla="*/ 0 h 260"/>
              <a:gd name="T14" fmla="*/ 253 w 260"/>
              <a:gd name="T15" fmla="*/ 8 h 260"/>
              <a:gd name="T16" fmla="*/ 259 w 260"/>
              <a:gd name="T17" fmla="*/ 21 h 260"/>
              <a:gd name="T18" fmla="*/ 259 w 260"/>
              <a:gd name="T19" fmla="*/ 239 h 260"/>
              <a:gd name="T20" fmla="*/ 253 w 260"/>
              <a:gd name="T21" fmla="*/ 252 h 260"/>
              <a:gd name="T22" fmla="*/ 240 w 260"/>
              <a:gd name="T23" fmla="*/ 260 h 260"/>
              <a:gd name="T24" fmla="*/ 225 w 260"/>
              <a:gd name="T25" fmla="*/ 52 h 260"/>
              <a:gd name="T26" fmla="*/ 199 w 260"/>
              <a:gd name="T27" fmla="*/ 63 h 260"/>
              <a:gd name="T28" fmla="*/ 186 w 260"/>
              <a:gd name="T29" fmla="*/ 52 h 260"/>
              <a:gd name="T30" fmla="*/ 169 w 260"/>
              <a:gd name="T31" fmla="*/ 50 h 260"/>
              <a:gd name="T32" fmla="*/ 151 w 260"/>
              <a:gd name="T33" fmla="*/ 55 h 260"/>
              <a:gd name="T34" fmla="*/ 137 w 260"/>
              <a:gd name="T35" fmla="*/ 68 h 260"/>
              <a:gd name="T36" fmla="*/ 132 w 260"/>
              <a:gd name="T37" fmla="*/ 89 h 260"/>
              <a:gd name="T38" fmla="*/ 115 w 260"/>
              <a:gd name="T39" fmla="*/ 95 h 260"/>
              <a:gd name="T40" fmla="*/ 72 w 260"/>
              <a:gd name="T41" fmla="*/ 77 h 260"/>
              <a:gd name="T42" fmla="*/ 51 w 260"/>
              <a:gd name="T43" fmla="*/ 57 h 260"/>
              <a:gd name="T44" fmla="*/ 46 w 260"/>
              <a:gd name="T45" fmla="*/ 74 h 260"/>
              <a:gd name="T46" fmla="*/ 54 w 260"/>
              <a:gd name="T47" fmla="*/ 100 h 260"/>
              <a:gd name="T48" fmla="*/ 58 w 260"/>
              <a:gd name="T49" fmla="*/ 109 h 260"/>
              <a:gd name="T50" fmla="*/ 46 w 260"/>
              <a:gd name="T51" fmla="*/ 111 h 260"/>
              <a:gd name="T52" fmla="*/ 51 w 260"/>
              <a:gd name="T53" fmla="*/ 126 h 260"/>
              <a:gd name="T54" fmla="*/ 76 w 260"/>
              <a:gd name="T55" fmla="*/ 143 h 260"/>
              <a:gd name="T56" fmla="*/ 65 w 260"/>
              <a:gd name="T57" fmla="*/ 146 h 260"/>
              <a:gd name="T58" fmla="*/ 61 w 260"/>
              <a:gd name="T59" fmla="*/ 152 h 260"/>
              <a:gd name="T60" fmla="*/ 76 w 260"/>
              <a:gd name="T61" fmla="*/ 165 h 260"/>
              <a:gd name="T62" fmla="*/ 85 w 260"/>
              <a:gd name="T63" fmla="*/ 180 h 260"/>
              <a:gd name="T64" fmla="*/ 56 w 260"/>
              <a:gd name="T65" fmla="*/ 187 h 260"/>
              <a:gd name="T66" fmla="*/ 45 w 260"/>
              <a:gd name="T67" fmla="*/ 194 h 260"/>
              <a:gd name="T68" fmla="*/ 77 w 260"/>
              <a:gd name="T69" fmla="*/ 204 h 260"/>
              <a:gd name="T70" fmla="*/ 120 w 260"/>
              <a:gd name="T71" fmla="*/ 204 h 260"/>
              <a:gd name="T72" fmla="*/ 163 w 260"/>
              <a:gd name="T73" fmla="*/ 187 h 260"/>
              <a:gd name="T74" fmla="*/ 191 w 260"/>
              <a:gd name="T75" fmla="*/ 159 h 260"/>
              <a:gd name="T76" fmla="*/ 203 w 260"/>
              <a:gd name="T77" fmla="*/ 134 h 260"/>
              <a:gd name="T78" fmla="*/ 210 w 260"/>
              <a:gd name="T79" fmla="*/ 103 h 260"/>
              <a:gd name="T80" fmla="*/ 216 w 260"/>
              <a:gd name="T81" fmla="*/ 86 h 260"/>
              <a:gd name="T82" fmla="*/ 220 w 260"/>
              <a:gd name="T83" fmla="*/ 70 h 260"/>
              <a:gd name="T84" fmla="*/ 217 w 260"/>
              <a:gd name="T85" fmla="*/ 67 h 260"/>
              <a:gd name="T86" fmla="*/ 225 w 260"/>
              <a:gd name="T87" fmla="*/ 5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0" h="260">
                <a:moveTo>
                  <a:pt x="234" y="260"/>
                </a:moveTo>
                <a:lnTo>
                  <a:pt x="26" y="260"/>
                </a:lnTo>
                <a:lnTo>
                  <a:pt x="21" y="260"/>
                </a:lnTo>
                <a:lnTo>
                  <a:pt x="16" y="258"/>
                </a:lnTo>
                <a:lnTo>
                  <a:pt x="12" y="256"/>
                </a:lnTo>
                <a:lnTo>
                  <a:pt x="8" y="252"/>
                </a:lnTo>
                <a:lnTo>
                  <a:pt x="4" y="249"/>
                </a:lnTo>
                <a:lnTo>
                  <a:pt x="2" y="245"/>
                </a:lnTo>
                <a:lnTo>
                  <a:pt x="0" y="239"/>
                </a:lnTo>
                <a:lnTo>
                  <a:pt x="0" y="234"/>
                </a:lnTo>
                <a:lnTo>
                  <a:pt x="0" y="26"/>
                </a:lnTo>
                <a:lnTo>
                  <a:pt x="0" y="21"/>
                </a:lnTo>
                <a:lnTo>
                  <a:pt x="2" y="16"/>
                </a:lnTo>
                <a:lnTo>
                  <a:pt x="4" y="12"/>
                </a:lnTo>
                <a:lnTo>
                  <a:pt x="8" y="8"/>
                </a:lnTo>
                <a:lnTo>
                  <a:pt x="12" y="4"/>
                </a:lnTo>
                <a:lnTo>
                  <a:pt x="16" y="3"/>
                </a:lnTo>
                <a:lnTo>
                  <a:pt x="21" y="0"/>
                </a:lnTo>
                <a:lnTo>
                  <a:pt x="26" y="0"/>
                </a:lnTo>
                <a:lnTo>
                  <a:pt x="234" y="0"/>
                </a:lnTo>
                <a:lnTo>
                  <a:pt x="240" y="0"/>
                </a:lnTo>
                <a:lnTo>
                  <a:pt x="245" y="3"/>
                </a:lnTo>
                <a:lnTo>
                  <a:pt x="249" y="4"/>
                </a:lnTo>
                <a:lnTo>
                  <a:pt x="253" y="8"/>
                </a:lnTo>
                <a:lnTo>
                  <a:pt x="255" y="12"/>
                </a:lnTo>
                <a:lnTo>
                  <a:pt x="258" y="16"/>
                </a:lnTo>
                <a:lnTo>
                  <a:pt x="259" y="21"/>
                </a:lnTo>
                <a:lnTo>
                  <a:pt x="260" y="26"/>
                </a:lnTo>
                <a:lnTo>
                  <a:pt x="260" y="234"/>
                </a:lnTo>
                <a:lnTo>
                  <a:pt x="259" y="239"/>
                </a:lnTo>
                <a:lnTo>
                  <a:pt x="258" y="245"/>
                </a:lnTo>
                <a:lnTo>
                  <a:pt x="255" y="249"/>
                </a:lnTo>
                <a:lnTo>
                  <a:pt x="253" y="252"/>
                </a:lnTo>
                <a:lnTo>
                  <a:pt x="249" y="256"/>
                </a:lnTo>
                <a:lnTo>
                  <a:pt x="245" y="258"/>
                </a:lnTo>
                <a:lnTo>
                  <a:pt x="240" y="260"/>
                </a:lnTo>
                <a:lnTo>
                  <a:pt x="234" y="260"/>
                </a:lnTo>
                <a:close/>
                <a:moveTo>
                  <a:pt x="225" y="52"/>
                </a:moveTo>
                <a:lnTo>
                  <a:pt x="225" y="52"/>
                </a:lnTo>
                <a:lnTo>
                  <a:pt x="215" y="57"/>
                </a:lnTo>
                <a:lnTo>
                  <a:pt x="207" y="61"/>
                </a:lnTo>
                <a:lnTo>
                  <a:pt x="199" y="63"/>
                </a:lnTo>
                <a:lnTo>
                  <a:pt x="197" y="59"/>
                </a:lnTo>
                <a:lnTo>
                  <a:pt x="191" y="55"/>
                </a:lnTo>
                <a:lnTo>
                  <a:pt x="186" y="52"/>
                </a:lnTo>
                <a:lnTo>
                  <a:pt x="181" y="51"/>
                </a:lnTo>
                <a:lnTo>
                  <a:pt x="175" y="50"/>
                </a:lnTo>
                <a:lnTo>
                  <a:pt x="169" y="50"/>
                </a:lnTo>
                <a:lnTo>
                  <a:pt x="163" y="51"/>
                </a:lnTo>
                <a:lnTo>
                  <a:pt x="156" y="52"/>
                </a:lnTo>
                <a:lnTo>
                  <a:pt x="151" y="55"/>
                </a:lnTo>
                <a:lnTo>
                  <a:pt x="145" y="59"/>
                </a:lnTo>
                <a:lnTo>
                  <a:pt x="141" y="63"/>
                </a:lnTo>
                <a:lnTo>
                  <a:pt x="137" y="68"/>
                </a:lnTo>
                <a:lnTo>
                  <a:pt x="134" y="73"/>
                </a:lnTo>
                <a:lnTo>
                  <a:pt x="132" y="81"/>
                </a:lnTo>
                <a:lnTo>
                  <a:pt x="132" y="89"/>
                </a:lnTo>
                <a:lnTo>
                  <a:pt x="133" y="96"/>
                </a:lnTo>
                <a:lnTo>
                  <a:pt x="124" y="96"/>
                </a:lnTo>
                <a:lnTo>
                  <a:pt x="115" y="95"/>
                </a:lnTo>
                <a:lnTo>
                  <a:pt x="98" y="91"/>
                </a:lnTo>
                <a:lnTo>
                  <a:pt x="84" y="85"/>
                </a:lnTo>
                <a:lnTo>
                  <a:pt x="72" y="77"/>
                </a:lnTo>
                <a:lnTo>
                  <a:pt x="63" y="70"/>
                </a:lnTo>
                <a:lnTo>
                  <a:pt x="56" y="64"/>
                </a:lnTo>
                <a:lnTo>
                  <a:pt x="51" y="57"/>
                </a:lnTo>
                <a:lnTo>
                  <a:pt x="48" y="61"/>
                </a:lnTo>
                <a:lnTo>
                  <a:pt x="47" y="68"/>
                </a:lnTo>
                <a:lnTo>
                  <a:pt x="46" y="74"/>
                </a:lnTo>
                <a:lnTo>
                  <a:pt x="46" y="82"/>
                </a:lnTo>
                <a:lnTo>
                  <a:pt x="48" y="91"/>
                </a:lnTo>
                <a:lnTo>
                  <a:pt x="54" y="100"/>
                </a:lnTo>
                <a:lnTo>
                  <a:pt x="58" y="106"/>
                </a:lnTo>
                <a:lnTo>
                  <a:pt x="63" y="109"/>
                </a:lnTo>
                <a:lnTo>
                  <a:pt x="58" y="109"/>
                </a:lnTo>
                <a:lnTo>
                  <a:pt x="52" y="108"/>
                </a:lnTo>
                <a:lnTo>
                  <a:pt x="46" y="106"/>
                </a:lnTo>
                <a:lnTo>
                  <a:pt x="46" y="111"/>
                </a:lnTo>
                <a:lnTo>
                  <a:pt x="46" y="115"/>
                </a:lnTo>
                <a:lnTo>
                  <a:pt x="48" y="120"/>
                </a:lnTo>
                <a:lnTo>
                  <a:pt x="51" y="126"/>
                </a:lnTo>
                <a:lnTo>
                  <a:pt x="56" y="133"/>
                </a:lnTo>
                <a:lnTo>
                  <a:pt x="64" y="138"/>
                </a:lnTo>
                <a:lnTo>
                  <a:pt x="76" y="143"/>
                </a:lnTo>
                <a:lnTo>
                  <a:pt x="74" y="145"/>
                </a:lnTo>
                <a:lnTo>
                  <a:pt x="72" y="146"/>
                </a:lnTo>
                <a:lnTo>
                  <a:pt x="65" y="146"/>
                </a:lnTo>
                <a:lnTo>
                  <a:pt x="59" y="145"/>
                </a:lnTo>
                <a:lnTo>
                  <a:pt x="60" y="148"/>
                </a:lnTo>
                <a:lnTo>
                  <a:pt x="61" y="152"/>
                </a:lnTo>
                <a:lnTo>
                  <a:pt x="64" y="156"/>
                </a:lnTo>
                <a:lnTo>
                  <a:pt x="69" y="161"/>
                </a:lnTo>
                <a:lnTo>
                  <a:pt x="76" y="165"/>
                </a:lnTo>
                <a:lnTo>
                  <a:pt x="84" y="169"/>
                </a:lnTo>
                <a:lnTo>
                  <a:pt x="94" y="173"/>
                </a:lnTo>
                <a:lnTo>
                  <a:pt x="85" y="180"/>
                </a:lnTo>
                <a:lnTo>
                  <a:pt x="76" y="184"/>
                </a:lnTo>
                <a:lnTo>
                  <a:pt x="67" y="186"/>
                </a:lnTo>
                <a:lnTo>
                  <a:pt x="56" y="187"/>
                </a:lnTo>
                <a:lnTo>
                  <a:pt x="42" y="189"/>
                </a:lnTo>
                <a:lnTo>
                  <a:pt x="38" y="189"/>
                </a:lnTo>
                <a:lnTo>
                  <a:pt x="45" y="194"/>
                </a:lnTo>
                <a:lnTo>
                  <a:pt x="54" y="198"/>
                </a:lnTo>
                <a:lnTo>
                  <a:pt x="65" y="202"/>
                </a:lnTo>
                <a:lnTo>
                  <a:pt x="77" y="204"/>
                </a:lnTo>
                <a:lnTo>
                  <a:pt x="91" y="206"/>
                </a:lnTo>
                <a:lnTo>
                  <a:pt x="106" y="206"/>
                </a:lnTo>
                <a:lnTo>
                  <a:pt x="120" y="204"/>
                </a:lnTo>
                <a:lnTo>
                  <a:pt x="134" y="200"/>
                </a:lnTo>
                <a:lnTo>
                  <a:pt x="150" y="195"/>
                </a:lnTo>
                <a:lnTo>
                  <a:pt x="163" y="187"/>
                </a:lnTo>
                <a:lnTo>
                  <a:pt x="176" y="178"/>
                </a:lnTo>
                <a:lnTo>
                  <a:pt x="186" y="165"/>
                </a:lnTo>
                <a:lnTo>
                  <a:pt x="191" y="159"/>
                </a:lnTo>
                <a:lnTo>
                  <a:pt x="197" y="151"/>
                </a:lnTo>
                <a:lnTo>
                  <a:pt x="201" y="143"/>
                </a:lnTo>
                <a:lnTo>
                  <a:pt x="203" y="134"/>
                </a:lnTo>
                <a:lnTo>
                  <a:pt x="206" y="124"/>
                </a:lnTo>
                <a:lnTo>
                  <a:pt x="208" y="113"/>
                </a:lnTo>
                <a:lnTo>
                  <a:pt x="210" y="103"/>
                </a:lnTo>
                <a:lnTo>
                  <a:pt x="210" y="90"/>
                </a:lnTo>
                <a:lnTo>
                  <a:pt x="212" y="89"/>
                </a:lnTo>
                <a:lnTo>
                  <a:pt x="216" y="86"/>
                </a:lnTo>
                <a:lnTo>
                  <a:pt x="223" y="78"/>
                </a:lnTo>
                <a:lnTo>
                  <a:pt x="230" y="68"/>
                </a:lnTo>
                <a:lnTo>
                  <a:pt x="220" y="70"/>
                </a:lnTo>
                <a:lnTo>
                  <a:pt x="208" y="73"/>
                </a:lnTo>
                <a:lnTo>
                  <a:pt x="214" y="70"/>
                </a:lnTo>
                <a:lnTo>
                  <a:pt x="217" y="67"/>
                </a:lnTo>
                <a:lnTo>
                  <a:pt x="223" y="60"/>
                </a:lnTo>
                <a:lnTo>
                  <a:pt x="224" y="55"/>
                </a:lnTo>
                <a:lnTo>
                  <a:pt x="225" y="52"/>
                </a:lnTo>
                <a:close/>
              </a:path>
            </a:pathLst>
          </a:custGeom>
          <a:solidFill>
            <a:schemeClr val="tx1">
              <a:lumMod val="85000"/>
              <a:lumOff val="15000"/>
            </a:schemeClr>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72" name="Freeform 417"/>
          <p:cNvSpPr>
            <a:spLocks noEditPoints="1" noChangeArrowheads="1"/>
          </p:cNvSpPr>
          <p:nvPr/>
        </p:nvSpPr>
        <p:spPr bwMode="auto">
          <a:xfrm>
            <a:off x="4106863" y="2613025"/>
            <a:ext cx="225425" cy="227013"/>
          </a:xfrm>
          <a:custGeom>
            <a:avLst/>
            <a:gdLst>
              <a:gd name="T0" fmla="*/ 21 w 260"/>
              <a:gd name="T1" fmla="*/ 260 h 260"/>
              <a:gd name="T2" fmla="*/ 8 w 260"/>
              <a:gd name="T3" fmla="*/ 252 h 260"/>
              <a:gd name="T4" fmla="*/ 0 w 260"/>
              <a:gd name="T5" fmla="*/ 239 h 260"/>
              <a:gd name="T6" fmla="*/ 0 w 260"/>
              <a:gd name="T7" fmla="*/ 21 h 260"/>
              <a:gd name="T8" fmla="*/ 8 w 260"/>
              <a:gd name="T9" fmla="*/ 8 h 260"/>
              <a:gd name="T10" fmla="*/ 21 w 260"/>
              <a:gd name="T11" fmla="*/ 0 h 260"/>
              <a:gd name="T12" fmla="*/ 239 w 260"/>
              <a:gd name="T13" fmla="*/ 0 h 260"/>
              <a:gd name="T14" fmla="*/ 252 w 260"/>
              <a:gd name="T15" fmla="*/ 8 h 260"/>
              <a:gd name="T16" fmla="*/ 259 w 260"/>
              <a:gd name="T17" fmla="*/ 21 h 260"/>
              <a:gd name="T18" fmla="*/ 259 w 260"/>
              <a:gd name="T19" fmla="*/ 239 h 260"/>
              <a:gd name="T20" fmla="*/ 252 w 260"/>
              <a:gd name="T21" fmla="*/ 252 h 260"/>
              <a:gd name="T22" fmla="*/ 239 w 260"/>
              <a:gd name="T23" fmla="*/ 260 h 260"/>
              <a:gd name="T24" fmla="*/ 162 w 260"/>
              <a:gd name="T25" fmla="*/ 37 h 260"/>
              <a:gd name="T26" fmla="*/ 139 w 260"/>
              <a:gd name="T27" fmla="*/ 33 h 260"/>
              <a:gd name="T28" fmla="*/ 110 w 260"/>
              <a:gd name="T29" fmla="*/ 37 h 260"/>
              <a:gd name="T30" fmla="*/ 79 w 260"/>
              <a:gd name="T31" fmla="*/ 55 h 260"/>
              <a:gd name="T32" fmla="*/ 60 w 260"/>
              <a:gd name="T33" fmla="*/ 82 h 260"/>
              <a:gd name="T34" fmla="*/ 56 w 260"/>
              <a:gd name="T35" fmla="*/ 107 h 260"/>
              <a:gd name="T36" fmla="*/ 62 w 260"/>
              <a:gd name="T37" fmla="*/ 128 h 260"/>
              <a:gd name="T38" fmla="*/ 78 w 260"/>
              <a:gd name="T39" fmla="*/ 146 h 260"/>
              <a:gd name="T40" fmla="*/ 87 w 260"/>
              <a:gd name="T41" fmla="*/ 142 h 260"/>
              <a:gd name="T42" fmla="*/ 88 w 260"/>
              <a:gd name="T43" fmla="*/ 129 h 260"/>
              <a:gd name="T44" fmla="*/ 81 w 260"/>
              <a:gd name="T45" fmla="*/ 109 h 260"/>
              <a:gd name="T46" fmla="*/ 84 w 260"/>
              <a:gd name="T47" fmla="*/ 83 h 260"/>
              <a:gd name="T48" fmla="*/ 97 w 260"/>
              <a:gd name="T49" fmla="*/ 64 h 260"/>
              <a:gd name="T50" fmla="*/ 129 w 260"/>
              <a:gd name="T51" fmla="*/ 52 h 260"/>
              <a:gd name="T52" fmla="*/ 153 w 260"/>
              <a:gd name="T53" fmla="*/ 54 h 260"/>
              <a:gd name="T54" fmla="*/ 169 w 260"/>
              <a:gd name="T55" fmla="*/ 65 h 260"/>
              <a:gd name="T56" fmla="*/ 178 w 260"/>
              <a:gd name="T57" fmla="*/ 83 h 260"/>
              <a:gd name="T58" fmla="*/ 179 w 260"/>
              <a:gd name="T59" fmla="*/ 104 h 260"/>
              <a:gd name="T60" fmla="*/ 172 w 260"/>
              <a:gd name="T61" fmla="*/ 132 h 260"/>
              <a:gd name="T62" fmla="*/ 159 w 260"/>
              <a:gd name="T63" fmla="*/ 148 h 260"/>
              <a:gd name="T64" fmla="*/ 146 w 260"/>
              <a:gd name="T65" fmla="*/ 154 h 260"/>
              <a:gd name="T66" fmla="*/ 131 w 260"/>
              <a:gd name="T67" fmla="*/ 148 h 260"/>
              <a:gd name="T68" fmla="*/ 126 w 260"/>
              <a:gd name="T69" fmla="*/ 141 h 260"/>
              <a:gd name="T70" fmla="*/ 136 w 260"/>
              <a:gd name="T71" fmla="*/ 91 h 260"/>
              <a:gd name="T72" fmla="*/ 133 w 260"/>
              <a:gd name="T73" fmla="*/ 81 h 260"/>
              <a:gd name="T74" fmla="*/ 123 w 260"/>
              <a:gd name="T75" fmla="*/ 76 h 260"/>
              <a:gd name="T76" fmla="*/ 112 w 260"/>
              <a:gd name="T77" fmla="*/ 78 h 260"/>
              <a:gd name="T78" fmla="*/ 103 w 260"/>
              <a:gd name="T79" fmla="*/ 90 h 260"/>
              <a:gd name="T80" fmla="*/ 103 w 260"/>
              <a:gd name="T81" fmla="*/ 111 h 260"/>
              <a:gd name="T82" fmla="*/ 87 w 260"/>
              <a:gd name="T83" fmla="*/ 199 h 260"/>
              <a:gd name="T84" fmla="*/ 88 w 260"/>
              <a:gd name="T85" fmla="*/ 224 h 260"/>
              <a:gd name="T86" fmla="*/ 92 w 260"/>
              <a:gd name="T87" fmla="*/ 225 h 260"/>
              <a:gd name="T88" fmla="*/ 107 w 260"/>
              <a:gd name="T89" fmla="*/ 203 h 260"/>
              <a:gd name="T90" fmla="*/ 120 w 260"/>
              <a:gd name="T91" fmla="*/ 160 h 260"/>
              <a:gd name="T92" fmla="*/ 131 w 260"/>
              <a:gd name="T93" fmla="*/ 169 h 260"/>
              <a:gd name="T94" fmla="*/ 149 w 260"/>
              <a:gd name="T95" fmla="*/ 172 h 260"/>
              <a:gd name="T96" fmla="*/ 170 w 260"/>
              <a:gd name="T97" fmla="*/ 167 h 260"/>
              <a:gd name="T98" fmla="*/ 191 w 260"/>
              <a:gd name="T99" fmla="*/ 148 h 260"/>
              <a:gd name="T100" fmla="*/ 205 w 260"/>
              <a:gd name="T101" fmla="*/ 113 h 260"/>
              <a:gd name="T102" fmla="*/ 203 w 260"/>
              <a:gd name="T103" fmla="*/ 77 h 260"/>
              <a:gd name="T104" fmla="*/ 185 w 260"/>
              <a:gd name="T105" fmla="*/ 4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0" h="260">
                <a:moveTo>
                  <a:pt x="234" y="260"/>
                </a:moveTo>
                <a:lnTo>
                  <a:pt x="26" y="260"/>
                </a:lnTo>
                <a:lnTo>
                  <a:pt x="21" y="260"/>
                </a:lnTo>
                <a:lnTo>
                  <a:pt x="16" y="258"/>
                </a:lnTo>
                <a:lnTo>
                  <a:pt x="12" y="256"/>
                </a:lnTo>
                <a:lnTo>
                  <a:pt x="8" y="252"/>
                </a:lnTo>
                <a:lnTo>
                  <a:pt x="4" y="249"/>
                </a:lnTo>
                <a:lnTo>
                  <a:pt x="1" y="245"/>
                </a:lnTo>
                <a:lnTo>
                  <a:pt x="0" y="239"/>
                </a:lnTo>
                <a:lnTo>
                  <a:pt x="0" y="234"/>
                </a:lnTo>
                <a:lnTo>
                  <a:pt x="0" y="26"/>
                </a:lnTo>
                <a:lnTo>
                  <a:pt x="0" y="21"/>
                </a:lnTo>
                <a:lnTo>
                  <a:pt x="1" y="16"/>
                </a:lnTo>
                <a:lnTo>
                  <a:pt x="4" y="12"/>
                </a:lnTo>
                <a:lnTo>
                  <a:pt x="8" y="8"/>
                </a:lnTo>
                <a:lnTo>
                  <a:pt x="12" y="4"/>
                </a:lnTo>
                <a:lnTo>
                  <a:pt x="16" y="3"/>
                </a:lnTo>
                <a:lnTo>
                  <a:pt x="21" y="0"/>
                </a:lnTo>
                <a:lnTo>
                  <a:pt x="26" y="0"/>
                </a:lnTo>
                <a:lnTo>
                  <a:pt x="234" y="0"/>
                </a:lnTo>
                <a:lnTo>
                  <a:pt x="239" y="0"/>
                </a:lnTo>
                <a:lnTo>
                  <a:pt x="244" y="3"/>
                </a:lnTo>
                <a:lnTo>
                  <a:pt x="248" y="4"/>
                </a:lnTo>
                <a:lnTo>
                  <a:pt x="252" y="8"/>
                </a:lnTo>
                <a:lnTo>
                  <a:pt x="255" y="12"/>
                </a:lnTo>
                <a:lnTo>
                  <a:pt x="257" y="16"/>
                </a:lnTo>
                <a:lnTo>
                  <a:pt x="259" y="21"/>
                </a:lnTo>
                <a:lnTo>
                  <a:pt x="260" y="26"/>
                </a:lnTo>
                <a:lnTo>
                  <a:pt x="260" y="234"/>
                </a:lnTo>
                <a:lnTo>
                  <a:pt x="259" y="239"/>
                </a:lnTo>
                <a:lnTo>
                  <a:pt x="257" y="245"/>
                </a:lnTo>
                <a:lnTo>
                  <a:pt x="255" y="249"/>
                </a:lnTo>
                <a:lnTo>
                  <a:pt x="252" y="252"/>
                </a:lnTo>
                <a:lnTo>
                  <a:pt x="248" y="256"/>
                </a:lnTo>
                <a:lnTo>
                  <a:pt x="244" y="258"/>
                </a:lnTo>
                <a:lnTo>
                  <a:pt x="239" y="260"/>
                </a:lnTo>
                <a:lnTo>
                  <a:pt x="234" y="260"/>
                </a:lnTo>
                <a:close/>
                <a:moveTo>
                  <a:pt x="162" y="37"/>
                </a:moveTo>
                <a:lnTo>
                  <a:pt x="162" y="37"/>
                </a:lnTo>
                <a:lnTo>
                  <a:pt x="155" y="34"/>
                </a:lnTo>
                <a:lnTo>
                  <a:pt x="147" y="33"/>
                </a:lnTo>
                <a:lnTo>
                  <a:pt x="139" y="33"/>
                </a:lnTo>
                <a:lnTo>
                  <a:pt x="130" y="33"/>
                </a:lnTo>
                <a:lnTo>
                  <a:pt x="121" y="34"/>
                </a:lnTo>
                <a:lnTo>
                  <a:pt x="110" y="37"/>
                </a:lnTo>
                <a:lnTo>
                  <a:pt x="101" y="39"/>
                </a:lnTo>
                <a:lnTo>
                  <a:pt x="91" y="44"/>
                </a:lnTo>
                <a:lnTo>
                  <a:pt x="79" y="55"/>
                </a:lnTo>
                <a:lnTo>
                  <a:pt x="72" y="64"/>
                </a:lnTo>
                <a:lnTo>
                  <a:pt x="64" y="73"/>
                </a:lnTo>
                <a:lnTo>
                  <a:pt x="60" y="82"/>
                </a:lnTo>
                <a:lnTo>
                  <a:pt x="57" y="91"/>
                </a:lnTo>
                <a:lnTo>
                  <a:pt x="56" y="99"/>
                </a:lnTo>
                <a:lnTo>
                  <a:pt x="56" y="107"/>
                </a:lnTo>
                <a:lnTo>
                  <a:pt x="57" y="115"/>
                </a:lnTo>
                <a:lnTo>
                  <a:pt x="60" y="121"/>
                </a:lnTo>
                <a:lnTo>
                  <a:pt x="62" y="128"/>
                </a:lnTo>
                <a:lnTo>
                  <a:pt x="69" y="137"/>
                </a:lnTo>
                <a:lnTo>
                  <a:pt x="74" y="143"/>
                </a:lnTo>
                <a:lnTo>
                  <a:pt x="78" y="146"/>
                </a:lnTo>
                <a:lnTo>
                  <a:pt x="82" y="146"/>
                </a:lnTo>
                <a:lnTo>
                  <a:pt x="84" y="145"/>
                </a:lnTo>
                <a:lnTo>
                  <a:pt x="87" y="142"/>
                </a:lnTo>
                <a:lnTo>
                  <a:pt x="88" y="138"/>
                </a:lnTo>
                <a:lnTo>
                  <a:pt x="88" y="133"/>
                </a:lnTo>
                <a:lnTo>
                  <a:pt x="88" y="129"/>
                </a:lnTo>
                <a:lnTo>
                  <a:pt x="86" y="124"/>
                </a:lnTo>
                <a:lnTo>
                  <a:pt x="83" y="119"/>
                </a:lnTo>
                <a:lnTo>
                  <a:pt x="81" y="109"/>
                </a:lnTo>
                <a:lnTo>
                  <a:pt x="81" y="100"/>
                </a:lnTo>
                <a:lnTo>
                  <a:pt x="82" y="89"/>
                </a:lnTo>
                <a:lnTo>
                  <a:pt x="84" y="83"/>
                </a:lnTo>
                <a:lnTo>
                  <a:pt x="87" y="77"/>
                </a:lnTo>
                <a:lnTo>
                  <a:pt x="91" y="70"/>
                </a:lnTo>
                <a:lnTo>
                  <a:pt x="97" y="64"/>
                </a:lnTo>
                <a:lnTo>
                  <a:pt x="109" y="59"/>
                </a:lnTo>
                <a:lnTo>
                  <a:pt x="120" y="55"/>
                </a:lnTo>
                <a:lnTo>
                  <a:pt x="129" y="52"/>
                </a:lnTo>
                <a:lnTo>
                  <a:pt x="138" y="51"/>
                </a:lnTo>
                <a:lnTo>
                  <a:pt x="146" y="52"/>
                </a:lnTo>
                <a:lnTo>
                  <a:pt x="153" y="54"/>
                </a:lnTo>
                <a:lnTo>
                  <a:pt x="159" y="57"/>
                </a:lnTo>
                <a:lnTo>
                  <a:pt x="165" y="61"/>
                </a:lnTo>
                <a:lnTo>
                  <a:pt x="169" y="65"/>
                </a:lnTo>
                <a:lnTo>
                  <a:pt x="173" y="70"/>
                </a:lnTo>
                <a:lnTo>
                  <a:pt x="175" y="77"/>
                </a:lnTo>
                <a:lnTo>
                  <a:pt x="178" y="83"/>
                </a:lnTo>
                <a:lnTo>
                  <a:pt x="179" y="90"/>
                </a:lnTo>
                <a:lnTo>
                  <a:pt x="179" y="98"/>
                </a:lnTo>
                <a:lnTo>
                  <a:pt x="179" y="104"/>
                </a:lnTo>
                <a:lnTo>
                  <a:pt x="178" y="111"/>
                </a:lnTo>
                <a:lnTo>
                  <a:pt x="174" y="122"/>
                </a:lnTo>
                <a:lnTo>
                  <a:pt x="172" y="132"/>
                </a:lnTo>
                <a:lnTo>
                  <a:pt x="168" y="138"/>
                </a:lnTo>
                <a:lnTo>
                  <a:pt x="164" y="145"/>
                </a:lnTo>
                <a:lnTo>
                  <a:pt x="159" y="148"/>
                </a:lnTo>
                <a:lnTo>
                  <a:pt x="155" y="151"/>
                </a:lnTo>
                <a:lnTo>
                  <a:pt x="149" y="152"/>
                </a:lnTo>
                <a:lnTo>
                  <a:pt x="146" y="154"/>
                </a:lnTo>
                <a:lnTo>
                  <a:pt x="142" y="154"/>
                </a:lnTo>
                <a:lnTo>
                  <a:pt x="138" y="152"/>
                </a:lnTo>
                <a:lnTo>
                  <a:pt x="131" y="148"/>
                </a:lnTo>
                <a:lnTo>
                  <a:pt x="127" y="145"/>
                </a:lnTo>
                <a:lnTo>
                  <a:pt x="126" y="142"/>
                </a:lnTo>
                <a:lnTo>
                  <a:pt x="126" y="141"/>
                </a:lnTo>
                <a:lnTo>
                  <a:pt x="131" y="119"/>
                </a:lnTo>
                <a:lnTo>
                  <a:pt x="135" y="102"/>
                </a:lnTo>
                <a:lnTo>
                  <a:pt x="136" y="91"/>
                </a:lnTo>
                <a:lnTo>
                  <a:pt x="136" y="87"/>
                </a:lnTo>
                <a:lnTo>
                  <a:pt x="135" y="83"/>
                </a:lnTo>
                <a:lnTo>
                  <a:pt x="133" y="81"/>
                </a:lnTo>
                <a:lnTo>
                  <a:pt x="130" y="78"/>
                </a:lnTo>
                <a:lnTo>
                  <a:pt x="126" y="76"/>
                </a:lnTo>
                <a:lnTo>
                  <a:pt x="123" y="76"/>
                </a:lnTo>
                <a:lnTo>
                  <a:pt x="120" y="76"/>
                </a:lnTo>
                <a:lnTo>
                  <a:pt x="116" y="76"/>
                </a:lnTo>
                <a:lnTo>
                  <a:pt x="112" y="78"/>
                </a:lnTo>
                <a:lnTo>
                  <a:pt x="108" y="81"/>
                </a:lnTo>
                <a:lnTo>
                  <a:pt x="105" y="85"/>
                </a:lnTo>
                <a:lnTo>
                  <a:pt x="103" y="90"/>
                </a:lnTo>
                <a:lnTo>
                  <a:pt x="101" y="95"/>
                </a:lnTo>
                <a:lnTo>
                  <a:pt x="101" y="103"/>
                </a:lnTo>
                <a:lnTo>
                  <a:pt x="103" y="111"/>
                </a:lnTo>
                <a:lnTo>
                  <a:pt x="104" y="121"/>
                </a:lnTo>
                <a:lnTo>
                  <a:pt x="90" y="186"/>
                </a:lnTo>
                <a:lnTo>
                  <a:pt x="87" y="199"/>
                </a:lnTo>
                <a:lnTo>
                  <a:pt x="87" y="211"/>
                </a:lnTo>
                <a:lnTo>
                  <a:pt x="87" y="217"/>
                </a:lnTo>
                <a:lnTo>
                  <a:pt x="88" y="224"/>
                </a:lnTo>
                <a:lnTo>
                  <a:pt x="90" y="225"/>
                </a:lnTo>
                <a:lnTo>
                  <a:pt x="91" y="225"/>
                </a:lnTo>
                <a:lnTo>
                  <a:pt x="92" y="225"/>
                </a:lnTo>
                <a:lnTo>
                  <a:pt x="95" y="221"/>
                </a:lnTo>
                <a:lnTo>
                  <a:pt x="103" y="212"/>
                </a:lnTo>
                <a:lnTo>
                  <a:pt x="107" y="203"/>
                </a:lnTo>
                <a:lnTo>
                  <a:pt x="112" y="191"/>
                </a:lnTo>
                <a:lnTo>
                  <a:pt x="116" y="177"/>
                </a:lnTo>
                <a:lnTo>
                  <a:pt x="120" y="160"/>
                </a:lnTo>
                <a:lnTo>
                  <a:pt x="121" y="163"/>
                </a:lnTo>
                <a:lnTo>
                  <a:pt x="122" y="164"/>
                </a:lnTo>
                <a:lnTo>
                  <a:pt x="131" y="169"/>
                </a:lnTo>
                <a:lnTo>
                  <a:pt x="136" y="171"/>
                </a:lnTo>
                <a:lnTo>
                  <a:pt x="143" y="172"/>
                </a:lnTo>
                <a:lnTo>
                  <a:pt x="149" y="172"/>
                </a:lnTo>
                <a:lnTo>
                  <a:pt x="156" y="172"/>
                </a:lnTo>
                <a:lnTo>
                  <a:pt x="164" y="171"/>
                </a:lnTo>
                <a:lnTo>
                  <a:pt x="170" y="167"/>
                </a:lnTo>
                <a:lnTo>
                  <a:pt x="178" y="163"/>
                </a:lnTo>
                <a:lnTo>
                  <a:pt x="185" y="156"/>
                </a:lnTo>
                <a:lnTo>
                  <a:pt x="191" y="148"/>
                </a:lnTo>
                <a:lnTo>
                  <a:pt x="196" y="139"/>
                </a:lnTo>
                <a:lnTo>
                  <a:pt x="201" y="128"/>
                </a:lnTo>
                <a:lnTo>
                  <a:pt x="205" y="113"/>
                </a:lnTo>
                <a:lnTo>
                  <a:pt x="207" y="100"/>
                </a:lnTo>
                <a:lnTo>
                  <a:pt x="205" y="89"/>
                </a:lnTo>
                <a:lnTo>
                  <a:pt x="203" y="77"/>
                </a:lnTo>
                <a:lnTo>
                  <a:pt x="199" y="67"/>
                </a:lnTo>
                <a:lnTo>
                  <a:pt x="192" y="57"/>
                </a:lnTo>
                <a:lnTo>
                  <a:pt x="185" y="48"/>
                </a:lnTo>
                <a:lnTo>
                  <a:pt x="174" y="42"/>
                </a:lnTo>
                <a:lnTo>
                  <a:pt x="162" y="37"/>
                </a:lnTo>
                <a:close/>
              </a:path>
            </a:pathLst>
          </a:custGeom>
          <a:solidFill>
            <a:schemeClr val="tx1">
              <a:lumMod val="85000"/>
              <a:lumOff val="15000"/>
            </a:schemeClr>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73" name="Freeform 418"/>
          <p:cNvSpPr>
            <a:spLocks noEditPoints="1" noChangeArrowheads="1"/>
          </p:cNvSpPr>
          <p:nvPr/>
        </p:nvSpPr>
        <p:spPr bwMode="auto">
          <a:xfrm>
            <a:off x="4527550" y="2613025"/>
            <a:ext cx="225425" cy="227013"/>
          </a:xfrm>
          <a:custGeom>
            <a:avLst/>
            <a:gdLst>
              <a:gd name="T0" fmla="*/ 26 w 260"/>
              <a:gd name="T1" fmla="*/ 260 h 260"/>
              <a:gd name="T2" fmla="*/ 15 w 260"/>
              <a:gd name="T3" fmla="*/ 258 h 260"/>
              <a:gd name="T4" fmla="*/ 8 w 260"/>
              <a:gd name="T5" fmla="*/ 252 h 260"/>
              <a:gd name="T6" fmla="*/ 2 w 260"/>
              <a:gd name="T7" fmla="*/ 245 h 260"/>
              <a:gd name="T8" fmla="*/ 0 w 260"/>
              <a:gd name="T9" fmla="*/ 234 h 260"/>
              <a:gd name="T10" fmla="*/ 1 w 260"/>
              <a:gd name="T11" fmla="*/ 21 h 260"/>
              <a:gd name="T12" fmla="*/ 5 w 260"/>
              <a:gd name="T13" fmla="*/ 12 h 260"/>
              <a:gd name="T14" fmla="*/ 12 w 260"/>
              <a:gd name="T15" fmla="*/ 4 h 260"/>
              <a:gd name="T16" fmla="*/ 21 w 260"/>
              <a:gd name="T17" fmla="*/ 0 h 260"/>
              <a:gd name="T18" fmla="*/ 234 w 260"/>
              <a:gd name="T19" fmla="*/ 0 h 260"/>
              <a:gd name="T20" fmla="*/ 244 w 260"/>
              <a:gd name="T21" fmla="*/ 3 h 260"/>
              <a:gd name="T22" fmla="*/ 252 w 260"/>
              <a:gd name="T23" fmla="*/ 8 h 260"/>
              <a:gd name="T24" fmla="*/ 259 w 260"/>
              <a:gd name="T25" fmla="*/ 16 h 260"/>
              <a:gd name="T26" fmla="*/ 260 w 260"/>
              <a:gd name="T27" fmla="*/ 26 h 260"/>
              <a:gd name="T28" fmla="*/ 260 w 260"/>
              <a:gd name="T29" fmla="*/ 239 h 260"/>
              <a:gd name="T30" fmla="*/ 256 w 260"/>
              <a:gd name="T31" fmla="*/ 249 h 260"/>
              <a:gd name="T32" fmla="*/ 248 w 260"/>
              <a:gd name="T33" fmla="*/ 256 h 260"/>
              <a:gd name="T34" fmla="*/ 239 w 260"/>
              <a:gd name="T35" fmla="*/ 260 h 260"/>
              <a:gd name="T36" fmla="*/ 78 w 260"/>
              <a:gd name="T37" fmla="*/ 63 h 260"/>
              <a:gd name="T38" fmla="*/ 57 w 260"/>
              <a:gd name="T39" fmla="*/ 99 h 260"/>
              <a:gd name="T40" fmla="*/ 17 w 260"/>
              <a:gd name="T41" fmla="*/ 172 h 260"/>
              <a:gd name="T42" fmla="*/ 78 w 260"/>
              <a:gd name="T43" fmla="*/ 63 h 260"/>
              <a:gd name="T44" fmla="*/ 88 w 260"/>
              <a:gd name="T45" fmla="*/ 63 h 260"/>
              <a:gd name="T46" fmla="*/ 109 w 260"/>
              <a:gd name="T47" fmla="*/ 83 h 260"/>
              <a:gd name="T48" fmla="*/ 109 w 260"/>
              <a:gd name="T49" fmla="*/ 99 h 260"/>
              <a:gd name="T50" fmla="*/ 88 w 260"/>
              <a:gd name="T51" fmla="*/ 172 h 260"/>
              <a:gd name="T52" fmla="*/ 109 w 260"/>
              <a:gd name="T53" fmla="*/ 99 h 260"/>
              <a:gd name="T54" fmla="*/ 119 w 260"/>
              <a:gd name="T55" fmla="*/ 99 h 260"/>
              <a:gd name="T56" fmla="*/ 156 w 260"/>
              <a:gd name="T57" fmla="*/ 161 h 260"/>
              <a:gd name="T58" fmla="*/ 119 w 260"/>
              <a:gd name="T59" fmla="*/ 177 h 260"/>
              <a:gd name="T60" fmla="*/ 177 w 260"/>
              <a:gd name="T61" fmla="*/ 198 h 260"/>
              <a:gd name="T62" fmla="*/ 244 w 260"/>
              <a:gd name="T63" fmla="*/ 99 h 260"/>
              <a:gd name="T64" fmla="*/ 188 w 260"/>
              <a:gd name="T65" fmla="*/ 161 h 260"/>
              <a:gd name="T66" fmla="*/ 223 w 260"/>
              <a:gd name="T67" fmla="*/ 177 h 260"/>
              <a:gd name="T68" fmla="*/ 188 w 260"/>
              <a:gd name="T69" fmla="*/ 198 h 260"/>
              <a:gd name="T70" fmla="*/ 244 w 260"/>
              <a:gd name="T71" fmla="*/ 99 h 260"/>
              <a:gd name="T72" fmla="*/ 223 w 260"/>
              <a:gd name="T73" fmla="*/ 115 h 260"/>
              <a:gd name="T74" fmla="*/ 208 w 260"/>
              <a:gd name="T75" fmla="*/ 151 h 260"/>
              <a:gd name="T76" fmla="*/ 140 w 260"/>
              <a:gd name="T77" fmla="*/ 115 h 260"/>
              <a:gd name="T78" fmla="*/ 156 w 260"/>
              <a:gd name="T79" fmla="*/ 151 h 260"/>
              <a:gd name="T80" fmla="*/ 140 w 260"/>
              <a:gd name="T81" fmla="*/ 115 h 260"/>
              <a:gd name="T82" fmla="*/ 36 w 260"/>
              <a:gd name="T83" fmla="*/ 151 h 260"/>
              <a:gd name="T84" fmla="*/ 57 w 260"/>
              <a:gd name="T85" fmla="*/ 11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260">
                <a:moveTo>
                  <a:pt x="234" y="260"/>
                </a:moveTo>
                <a:lnTo>
                  <a:pt x="26" y="260"/>
                </a:lnTo>
                <a:lnTo>
                  <a:pt x="21" y="260"/>
                </a:lnTo>
                <a:lnTo>
                  <a:pt x="15" y="258"/>
                </a:lnTo>
                <a:lnTo>
                  <a:pt x="12" y="256"/>
                </a:lnTo>
                <a:lnTo>
                  <a:pt x="8" y="252"/>
                </a:lnTo>
                <a:lnTo>
                  <a:pt x="5" y="249"/>
                </a:lnTo>
                <a:lnTo>
                  <a:pt x="2" y="245"/>
                </a:lnTo>
                <a:lnTo>
                  <a:pt x="1" y="239"/>
                </a:lnTo>
                <a:lnTo>
                  <a:pt x="0" y="234"/>
                </a:lnTo>
                <a:lnTo>
                  <a:pt x="0" y="26"/>
                </a:lnTo>
                <a:lnTo>
                  <a:pt x="1" y="21"/>
                </a:lnTo>
                <a:lnTo>
                  <a:pt x="2" y="16"/>
                </a:lnTo>
                <a:lnTo>
                  <a:pt x="5" y="12"/>
                </a:lnTo>
                <a:lnTo>
                  <a:pt x="8" y="8"/>
                </a:lnTo>
                <a:lnTo>
                  <a:pt x="12" y="4"/>
                </a:lnTo>
                <a:lnTo>
                  <a:pt x="15" y="3"/>
                </a:lnTo>
                <a:lnTo>
                  <a:pt x="21" y="0"/>
                </a:lnTo>
                <a:lnTo>
                  <a:pt x="26" y="0"/>
                </a:lnTo>
                <a:lnTo>
                  <a:pt x="234" y="0"/>
                </a:lnTo>
                <a:lnTo>
                  <a:pt x="239" y="0"/>
                </a:lnTo>
                <a:lnTo>
                  <a:pt x="244" y="3"/>
                </a:lnTo>
                <a:lnTo>
                  <a:pt x="248" y="4"/>
                </a:lnTo>
                <a:lnTo>
                  <a:pt x="252" y="8"/>
                </a:lnTo>
                <a:lnTo>
                  <a:pt x="256" y="12"/>
                </a:lnTo>
                <a:lnTo>
                  <a:pt x="259" y="16"/>
                </a:lnTo>
                <a:lnTo>
                  <a:pt x="260" y="21"/>
                </a:lnTo>
                <a:lnTo>
                  <a:pt x="260" y="26"/>
                </a:lnTo>
                <a:lnTo>
                  <a:pt x="260" y="234"/>
                </a:lnTo>
                <a:lnTo>
                  <a:pt x="260" y="239"/>
                </a:lnTo>
                <a:lnTo>
                  <a:pt x="259" y="245"/>
                </a:lnTo>
                <a:lnTo>
                  <a:pt x="256" y="249"/>
                </a:lnTo>
                <a:lnTo>
                  <a:pt x="252" y="252"/>
                </a:lnTo>
                <a:lnTo>
                  <a:pt x="248" y="256"/>
                </a:lnTo>
                <a:lnTo>
                  <a:pt x="244" y="258"/>
                </a:lnTo>
                <a:lnTo>
                  <a:pt x="239" y="260"/>
                </a:lnTo>
                <a:lnTo>
                  <a:pt x="234" y="260"/>
                </a:lnTo>
                <a:close/>
                <a:moveTo>
                  <a:pt x="78" y="63"/>
                </a:moveTo>
                <a:lnTo>
                  <a:pt x="57" y="63"/>
                </a:lnTo>
                <a:lnTo>
                  <a:pt x="57" y="99"/>
                </a:lnTo>
                <a:lnTo>
                  <a:pt x="17" y="99"/>
                </a:lnTo>
                <a:lnTo>
                  <a:pt x="17" y="172"/>
                </a:lnTo>
                <a:lnTo>
                  <a:pt x="78" y="172"/>
                </a:lnTo>
                <a:lnTo>
                  <a:pt x="78" y="63"/>
                </a:lnTo>
                <a:close/>
                <a:moveTo>
                  <a:pt x="109" y="63"/>
                </a:moveTo>
                <a:lnTo>
                  <a:pt x="88" y="63"/>
                </a:lnTo>
                <a:lnTo>
                  <a:pt x="88" y="83"/>
                </a:lnTo>
                <a:lnTo>
                  <a:pt x="109" y="83"/>
                </a:lnTo>
                <a:lnTo>
                  <a:pt x="109" y="63"/>
                </a:lnTo>
                <a:close/>
                <a:moveTo>
                  <a:pt x="109" y="99"/>
                </a:moveTo>
                <a:lnTo>
                  <a:pt x="88" y="99"/>
                </a:lnTo>
                <a:lnTo>
                  <a:pt x="88" y="172"/>
                </a:lnTo>
                <a:lnTo>
                  <a:pt x="109" y="172"/>
                </a:lnTo>
                <a:lnTo>
                  <a:pt x="109" y="99"/>
                </a:lnTo>
                <a:close/>
                <a:moveTo>
                  <a:pt x="177" y="99"/>
                </a:moveTo>
                <a:lnTo>
                  <a:pt x="119" y="99"/>
                </a:lnTo>
                <a:lnTo>
                  <a:pt x="119" y="161"/>
                </a:lnTo>
                <a:lnTo>
                  <a:pt x="156" y="161"/>
                </a:lnTo>
                <a:lnTo>
                  <a:pt x="156" y="177"/>
                </a:lnTo>
                <a:lnTo>
                  <a:pt x="119" y="177"/>
                </a:lnTo>
                <a:lnTo>
                  <a:pt x="119" y="198"/>
                </a:lnTo>
                <a:lnTo>
                  <a:pt x="177" y="198"/>
                </a:lnTo>
                <a:lnTo>
                  <a:pt x="177" y="99"/>
                </a:lnTo>
                <a:close/>
                <a:moveTo>
                  <a:pt x="244" y="99"/>
                </a:moveTo>
                <a:lnTo>
                  <a:pt x="188" y="99"/>
                </a:lnTo>
                <a:lnTo>
                  <a:pt x="188" y="161"/>
                </a:lnTo>
                <a:lnTo>
                  <a:pt x="223" y="161"/>
                </a:lnTo>
                <a:lnTo>
                  <a:pt x="223" y="177"/>
                </a:lnTo>
                <a:lnTo>
                  <a:pt x="188" y="177"/>
                </a:lnTo>
                <a:lnTo>
                  <a:pt x="188" y="198"/>
                </a:lnTo>
                <a:lnTo>
                  <a:pt x="244" y="198"/>
                </a:lnTo>
                <a:lnTo>
                  <a:pt x="244" y="99"/>
                </a:lnTo>
                <a:close/>
                <a:moveTo>
                  <a:pt x="208" y="115"/>
                </a:moveTo>
                <a:lnTo>
                  <a:pt x="223" y="115"/>
                </a:lnTo>
                <a:lnTo>
                  <a:pt x="223" y="151"/>
                </a:lnTo>
                <a:lnTo>
                  <a:pt x="208" y="151"/>
                </a:lnTo>
                <a:lnTo>
                  <a:pt x="208" y="115"/>
                </a:lnTo>
                <a:close/>
                <a:moveTo>
                  <a:pt x="140" y="115"/>
                </a:moveTo>
                <a:lnTo>
                  <a:pt x="156" y="115"/>
                </a:lnTo>
                <a:lnTo>
                  <a:pt x="156" y="151"/>
                </a:lnTo>
                <a:lnTo>
                  <a:pt x="140" y="151"/>
                </a:lnTo>
                <a:lnTo>
                  <a:pt x="140" y="115"/>
                </a:lnTo>
                <a:close/>
                <a:moveTo>
                  <a:pt x="57" y="151"/>
                </a:moveTo>
                <a:lnTo>
                  <a:pt x="36" y="151"/>
                </a:lnTo>
                <a:lnTo>
                  <a:pt x="36" y="115"/>
                </a:lnTo>
                <a:lnTo>
                  <a:pt x="57" y="115"/>
                </a:lnTo>
                <a:lnTo>
                  <a:pt x="57" y="151"/>
                </a:lnTo>
                <a:close/>
              </a:path>
            </a:pathLst>
          </a:custGeom>
          <a:solidFill>
            <a:schemeClr val="tx1">
              <a:lumMod val="85000"/>
              <a:lumOff val="15000"/>
            </a:schemeClr>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74" name="同心圆 73"/>
          <p:cNvSpPr>
            <a:spLocks noChangeArrowheads="1"/>
          </p:cNvSpPr>
          <p:nvPr/>
        </p:nvSpPr>
        <p:spPr bwMode="auto">
          <a:xfrm>
            <a:off x="3057525" y="3813175"/>
            <a:ext cx="1738313"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chemeClr val="tx1">
              <a:lumMod val="85000"/>
              <a:lumOff val="15000"/>
            </a:schemeClr>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75" name="同心圆 74"/>
          <p:cNvSpPr>
            <a:spLocks noChangeArrowheads="1"/>
          </p:cNvSpPr>
          <p:nvPr/>
        </p:nvSpPr>
        <p:spPr bwMode="auto">
          <a:xfrm>
            <a:off x="5041900" y="3813175"/>
            <a:ext cx="1739900"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chemeClr val="tx1">
              <a:lumMod val="85000"/>
              <a:lumOff val="15000"/>
            </a:schemeClr>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76" name="同心圆 75"/>
          <p:cNvSpPr>
            <a:spLocks noChangeArrowheads="1"/>
          </p:cNvSpPr>
          <p:nvPr/>
        </p:nvSpPr>
        <p:spPr bwMode="auto">
          <a:xfrm>
            <a:off x="7026275" y="3813175"/>
            <a:ext cx="1739900"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chemeClr val="tx1">
              <a:lumMod val="85000"/>
              <a:lumOff val="15000"/>
            </a:schemeClr>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77" name="文本框 76"/>
          <p:cNvSpPr txBox="1">
            <a:spLocks noChangeArrowheads="1"/>
          </p:cNvSpPr>
          <p:nvPr/>
        </p:nvSpPr>
        <p:spPr bwMode="auto">
          <a:xfrm>
            <a:off x="3492500" y="4329113"/>
            <a:ext cx="868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dirty="0">
                <a:solidFill>
                  <a:schemeClr val="tx1">
                    <a:lumMod val="75000"/>
                    <a:lumOff val="25000"/>
                  </a:schemeClr>
                </a:solidFill>
              </a:rPr>
              <a:t>50</a:t>
            </a:r>
            <a:r>
              <a:rPr lang="en-US" altLang="zh-CN" dirty="0">
                <a:solidFill>
                  <a:schemeClr val="tx1">
                    <a:lumMod val="75000"/>
                    <a:lumOff val="25000"/>
                  </a:schemeClr>
                </a:solidFill>
              </a:rPr>
              <a:t>%</a:t>
            </a:r>
            <a:endParaRPr lang="zh-CN" altLang="en-US" dirty="0">
              <a:solidFill>
                <a:schemeClr val="tx1">
                  <a:lumMod val="75000"/>
                  <a:lumOff val="25000"/>
                </a:schemeClr>
              </a:solidFill>
            </a:endParaRPr>
          </a:p>
        </p:txBody>
      </p:sp>
      <p:sp>
        <p:nvSpPr>
          <p:cNvPr id="78" name="文本框 77"/>
          <p:cNvSpPr txBox="1">
            <a:spLocks noChangeArrowheads="1"/>
          </p:cNvSpPr>
          <p:nvPr/>
        </p:nvSpPr>
        <p:spPr bwMode="auto">
          <a:xfrm>
            <a:off x="5476875" y="4329113"/>
            <a:ext cx="869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a:solidFill>
                  <a:schemeClr val="tx1">
                    <a:lumMod val="75000"/>
                    <a:lumOff val="25000"/>
                  </a:schemeClr>
                </a:solidFill>
              </a:rPr>
              <a:t>60</a:t>
            </a:r>
            <a:r>
              <a:rPr lang="en-US" altLang="zh-CN">
                <a:solidFill>
                  <a:schemeClr val="tx1">
                    <a:lumMod val="75000"/>
                    <a:lumOff val="25000"/>
                  </a:schemeClr>
                </a:solidFill>
              </a:rPr>
              <a:t>%</a:t>
            </a:r>
            <a:endParaRPr lang="zh-CN" altLang="en-US">
              <a:solidFill>
                <a:schemeClr val="tx1">
                  <a:lumMod val="75000"/>
                  <a:lumOff val="25000"/>
                </a:schemeClr>
              </a:solidFill>
            </a:endParaRPr>
          </a:p>
        </p:txBody>
      </p:sp>
      <p:sp>
        <p:nvSpPr>
          <p:cNvPr id="79" name="文本框 78"/>
          <p:cNvSpPr txBox="1">
            <a:spLocks noChangeArrowheads="1"/>
          </p:cNvSpPr>
          <p:nvPr/>
        </p:nvSpPr>
        <p:spPr bwMode="auto">
          <a:xfrm>
            <a:off x="7462838" y="4341813"/>
            <a:ext cx="868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dirty="0">
                <a:solidFill>
                  <a:schemeClr val="tx1">
                    <a:lumMod val="75000"/>
                    <a:lumOff val="25000"/>
                  </a:schemeClr>
                </a:solidFill>
              </a:rPr>
              <a:t>70</a:t>
            </a:r>
            <a:r>
              <a:rPr lang="en-US" altLang="zh-CN" dirty="0">
                <a:solidFill>
                  <a:schemeClr val="tx1">
                    <a:lumMod val="75000"/>
                    <a:lumOff val="25000"/>
                  </a:schemeClr>
                </a:solidFill>
              </a:rPr>
              <a:t>%</a:t>
            </a:r>
            <a:endParaRPr lang="zh-CN" altLang="en-US" dirty="0">
              <a:solidFill>
                <a:schemeClr val="tx1">
                  <a:lumMod val="75000"/>
                  <a:lumOff val="25000"/>
                </a:schemeClr>
              </a:solidFill>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组合 8"/>
          <p:cNvGrpSpPr/>
          <p:nvPr/>
        </p:nvGrpSpPr>
        <p:grpSpPr bwMode="auto">
          <a:xfrm>
            <a:off x="0" y="0"/>
            <a:ext cx="4965700" cy="6858000"/>
            <a:chOff x="0" y="0"/>
            <a:chExt cx="4965700" cy="6858000"/>
          </a:xfrm>
        </p:grpSpPr>
        <p:pic>
          <p:nvPicPr>
            <p:cNvPr id="101414" name="图片 7"/>
            <p:cNvPicPr>
              <a:picLocks noChangeAspect="1"/>
            </p:cNvPicPr>
            <p:nvPr/>
          </p:nvPicPr>
          <p:blipFill>
            <a:blip r:embed="rId2">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415"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grpSp>
        <p:nvGrpSpPr>
          <p:cNvPr id="41" name="Group 10"/>
          <p:cNvGrpSpPr/>
          <p:nvPr/>
        </p:nvGrpSpPr>
        <p:grpSpPr bwMode="auto">
          <a:xfrm>
            <a:off x="2473325" y="2963863"/>
            <a:ext cx="2900363" cy="1439862"/>
            <a:chOff x="0" y="0"/>
            <a:chExt cx="2899309" cy="1440000"/>
          </a:xfrm>
        </p:grpSpPr>
        <p:pic>
          <p:nvPicPr>
            <p:cNvPr id="101406" name="图片 63"/>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769" y="0"/>
              <a:ext cx="1476540" cy="143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101407" name="Group 12"/>
            <p:cNvGrpSpPr/>
            <p:nvPr/>
          </p:nvGrpSpPr>
          <p:grpSpPr bwMode="auto">
            <a:xfrm>
              <a:off x="0" y="0"/>
              <a:ext cx="1440000" cy="1440000"/>
              <a:chOff x="0" y="0"/>
              <a:chExt cx="1440000" cy="1440000"/>
            </a:xfrm>
          </p:grpSpPr>
          <p:sp>
            <p:nvSpPr>
              <p:cNvPr id="44" name="矩形 65"/>
              <p:cNvSpPr>
                <a:spLocks noChangeArrowheads="1"/>
              </p:cNvSpPr>
              <p:nvPr/>
            </p:nvSpPr>
            <p:spPr bwMode="auto">
              <a:xfrm>
                <a:off x="0" y="0"/>
                <a:ext cx="1439340" cy="1440000"/>
              </a:xfrm>
              <a:prstGeom prst="rect">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101409" name="Group 14"/>
              <p:cNvGrpSpPr/>
              <p:nvPr/>
            </p:nvGrpSpPr>
            <p:grpSpPr bwMode="auto">
              <a:xfrm>
                <a:off x="554900" y="375513"/>
                <a:ext cx="330200" cy="688975"/>
                <a:chOff x="0" y="0"/>
                <a:chExt cx="330200" cy="688975"/>
              </a:xfrm>
            </p:grpSpPr>
            <p:sp>
              <p:nvSpPr>
                <p:cNvPr id="101410" name="Freeform 6"/>
                <p:cNvSpPr>
                  <a:spLocks noEditPoints="1" noChangeArrowheads="1"/>
                </p:cNvSpPr>
                <p:nvPr/>
              </p:nvSpPr>
              <p:spPr bwMode="auto">
                <a:xfrm>
                  <a:off x="0" y="0"/>
                  <a:ext cx="330200" cy="688975"/>
                </a:xfrm>
                <a:custGeom>
                  <a:avLst/>
                  <a:gdLst>
                    <a:gd name="T0" fmla="*/ 1239000455 w 88"/>
                    <a:gd name="T1" fmla="*/ 2026938096 h 183"/>
                    <a:gd name="T2" fmla="*/ 1239000455 w 88"/>
                    <a:gd name="T3" fmla="*/ 1431614752 h 183"/>
                    <a:gd name="T4" fmla="*/ 872932480 w 88"/>
                    <a:gd name="T5" fmla="*/ 878812084 h 183"/>
                    <a:gd name="T6" fmla="*/ 675818089 w 88"/>
                    <a:gd name="T7" fmla="*/ 708721852 h 183"/>
                    <a:gd name="T8" fmla="*/ 661739561 w 88"/>
                    <a:gd name="T9" fmla="*/ 595323344 h 183"/>
                    <a:gd name="T10" fmla="*/ 492785977 w 88"/>
                    <a:gd name="T11" fmla="*/ 396883484 h 183"/>
                    <a:gd name="T12" fmla="*/ 408307309 w 88"/>
                    <a:gd name="T13" fmla="*/ 326009416 h 183"/>
                    <a:gd name="T14" fmla="*/ 337910920 w 88"/>
                    <a:gd name="T15" fmla="*/ 85045116 h 183"/>
                    <a:gd name="T16" fmla="*/ 337910920 w 88"/>
                    <a:gd name="T17" fmla="*/ 42524441 h 183"/>
                    <a:gd name="T18" fmla="*/ 309750114 w 88"/>
                    <a:gd name="T19" fmla="*/ 0 h 183"/>
                    <a:gd name="T20" fmla="*/ 267510780 w 88"/>
                    <a:gd name="T21" fmla="*/ 0 h 183"/>
                    <a:gd name="T22" fmla="*/ 239353725 w 88"/>
                    <a:gd name="T23" fmla="*/ 14174814 h 183"/>
                    <a:gd name="T24" fmla="*/ 225271445 w 88"/>
                    <a:gd name="T25" fmla="*/ 42524441 h 183"/>
                    <a:gd name="T26" fmla="*/ 225271445 w 88"/>
                    <a:gd name="T27" fmla="*/ 85045116 h 183"/>
                    <a:gd name="T28" fmla="*/ 323828641 w 88"/>
                    <a:gd name="T29" fmla="*/ 411058298 h 183"/>
                    <a:gd name="T30" fmla="*/ 436464364 w 88"/>
                    <a:gd name="T31" fmla="*/ 496103414 h 183"/>
                    <a:gd name="T32" fmla="*/ 549103839 w 88"/>
                    <a:gd name="T33" fmla="*/ 637847784 h 183"/>
                    <a:gd name="T34" fmla="*/ 563182366 w 88"/>
                    <a:gd name="T35" fmla="*/ 708721852 h 183"/>
                    <a:gd name="T36" fmla="*/ 366067975 w 88"/>
                    <a:gd name="T37" fmla="*/ 878812084 h 183"/>
                    <a:gd name="T38" fmla="*/ 0 w 88"/>
                    <a:gd name="T39" fmla="*/ 1431614752 h 183"/>
                    <a:gd name="T40" fmla="*/ 0 w 88"/>
                    <a:gd name="T41" fmla="*/ 2026938096 h 183"/>
                    <a:gd name="T42" fmla="*/ 619500227 w 88"/>
                    <a:gd name="T43" fmla="*/ 2147483646 h 183"/>
                    <a:gd name="T44" fmla="*/ 1239000455 w 88"/>
                    <a:gd name="T45" fmla="*/ 2026938096 h 183"/>
                    <a:gd name="T46" fmla="*/ 872932480 w 88"/>
                    <a:gd name="T47" fmla="*/ 1360744449 h 183"/>
                    <a:gd name="T48" fmla="*/ 872932480 w 88"/>
                    <a:gd name="T49" fmla="*/ 1006381641 h 183"/>
                    <a:gd name="T50" fmla="*/ 1112286205 w 88"/>
                    <a:gd name="T51" fmla="*/ 1431614752 h 183"/>
                    <a:gd name="T52" fmla="*/ 1112286205 w 88"/>
                    <a:gd name="T53" fmla="*/ 1686753866 h 183"/>
                    <a:gd name="T54" fmla="*/ 675818089 w 88"/>
                    <a:gd name="T55" fmla="*/ 1686753866 h 183"/>
                    <a:gd name="T56" fmla="*/ 675818089 w 88"/>
                    <a:gd name="T57" fmla="*/ 1573359123 h 183"/>
                    <a:gd name="T58" fmla="*/ 872932480 w 88"/>
                    <a:gd name="T59" fmla="*/ 1360744449 h 183"/>
                    <a:gd name="T60" fmla="*/ 478703698 w 88"/>
                    <a:gd name="T61" fmla="*/ 921336525 h 183"/>
                    <a:gd name="T62" fmla="*/ 619500227 w 88"/>
                    <a:gd name="T63" fmla="*/ 822116595 h 183"/>
                    <a:gd name="T64" fmla="*/ 760296757 w 88"/>
                    <a:gd name="T65" fmla="*/ 921336525 h 183"/>
                    <a:gd name="T66" fmla="*/ 760296757 w 88"/>
                    <a:gd name="T67" fmla="*/ 1360744449 h 183"/>
                    <a:gd name="T68" fmla="*/ 619500227 w 88"/>
                    <a:gd name="T69" fmla="*/ 1459964379 h 183"/>
                    <a:gd name="T70" fmla="*/ 478703698 w 88"/>
                    <a:gd name="T71" fmla="*/ 1360744449 h 183"/>
                    <a:gd name="T72" fmla="*/ 478703698 w 88"/>
                    <a:gd name="T73" fmla="*/ 921336525 h 183"/>
                    <a:gd name="T74" fmla="*/ 126714250 w 88"/>
                    <a:gd name="T75" fmla="*/ 1431614752 h 183"/>
                    <a:gd name="T76" fmla="*/ 366067975 w 88"/>
                    <a:gd name="T77" fmla="*/ 1006381641 h 183"/>
                    <a:gd name="T78" fmla="*/ 366067975 w 88"/>
                    <a:gd name="T79" fmla="*/ 1360744449 h 183"/>
                    <a:gd name="T80" fmla="*/ 563182366 w 88"/>
                    <a:gd name="T81" fmla="*/ 1573359123 h 183"/>
                    <a:gd name="T82" fmla="*/ 563182366 w 88"/>
                    <a:gd name="T83" fmla="*/ 1686753866 h 183"/>
                    <a:gd name="T84" fmla="*/ 126714250 w 88"/>
                    <a:gd name="T85" fmla="*/ 1686753866 h 183"/>
                    <a:gd name="T86" fmla="*/ 126714250 w 88"/>
                    <a:gd name="T87" fmla="*/ 1431614752 h 183"/>
                    <a:gd name="T88" fmla="*/ 126714250 w 88"/>
                    <a:gd name="T89" fmla="*/ 2026938096 h 183"/>
                    <a:gd name="T90" fmla="*/ 126714250 w 88"/>
                    <a:gd name="T91" fmla="*/ 1785973796 h 183"/>
                    <a:gd name="T92" fmla="*/ 1112286205 w 88"/>
                    <a:gd name="T93" fmla="*/ 1785973796 h 183"/>
                    <a:gd name="T94" fmla="*/ 1112286205 w 88"/>
                    <a:gd name="T95" fmla="*/ 2026938096 h 183"/>
                    <a:gd name="T96" fmla="*/ 619500227 w 88"/>
                    <a:gd name="T97" fmla="*/ 2147483646 h 183"/>
                    <a:gd name="T98" fmla="*/ 126714250 w 88"/>
                    <a:gd name="T99" fmla="*/ 2026938096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183"/>
                    <a:gd name="T152" fmla="*/ 88 w 88"/>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183">
                      <a:moveTo>
                        <a:pt x="88" y="143"/>
                      </a:moveTo>
                      <a:cubicBezTo>
                        <a:pt x="88" y="101"/>
                        <a:pt x="88" y="101"/>
                        <a:pt x="88" y="101"/>
                      </a:cubicBezTo>
                      <a:cubicBezTo>
                        <a:pt x="88" y="84"/>
                        <a:pt x="78" y="69"/>
                        <a:pt x="62" y="62"/>
                      </a:cubicBezTo>
                      <a:cubicBezTo>
                        <a:pt x="61" y="55"/>
                        <a:pt x="56" y="51"/>
                        <a:pt x="48" y="50"/>
                      </a:cubicBezTo>
                      <a:cubicBezTo>
                        <a:pt x="48" y="47"/>
                        <a:pt x="48" y="45"/>
                        <a:pt x="47" y="42"/>
                      </a:cubicBezTo>
                      <a:cubicBezTo>
                        <a:pt x="45" y="35"/>
                        <a:pt x="40" y="31"/>
                        <a:pt x="35" y="28"/>
                      </a:cubicBezTo>
                      <a:cubicBezTo>
                        <a:pt x="33" y="27"/>
                        <a:pt x="31" y="25"/>
                        <a:pt x="29" y="23"/>
                      </a:cubicBezTo>
                      <a:cubicBezTo>
                        <a:pt x="25" y="19"/>
                        <a:pt x="25" y="13"/>
                        <a:pt x="24" y="6"/>
                      </a:cubicBezTo>
                      <a:cubicBezTo>
                        <a:pt x="24" y="3"/>
                        <a:pt x="24" y="3"/>
                        <a:pt x="24" y="3"/>
                      </a:cubicBezTo>
                      <a:cubicBezTo>
                        <a:pt x="24" y="1"/>
                        <a:pt x="24" y="0"/>
                        <a:pt x="22" y="0"/>
                      </a:cubicBezTo>
                      <a:cubicBezTo>
                        <a:pt x="22" y="0"/>
                        <a:pt x="19" y="0"/>
                        <a:pt x="19" y="0"/>
                      </a:cubicBezTo>
                      <a:cubicBezTo>
                        <a:pt x="18" y="0"/>
                        <a:pt x="17" y="0"/>
                        <a:pt x="17" y="1"/>
                      </a:cubicBezTo>
                      <a:cubicBezTo>
                        <a:pt x="16" y="1"/>
                        <a:pt x="16" y="2"/>
                        <a:pt x="16" y="3"/>
                      </a:cubicBezTo>
                      <a:cubicBezTo>
                        <a:pt x="16" y="6"/>
                        <a:pt x="16" y="6"/>
                        <a:pt x="16" y="6"/>
                      </a:cubicBezTo>
                      <a:cubicBezTo>
                        <a:pt x="16" y="14"/>
                        <a:pt x="17" y="22"/>
                        <a:pt x="23" y="29"/>
                      </a:cubicBezTo>
                      <a:cubicBezTo>
                        <a:pt x="26" y="32"/>
                        <a:pt x="28" y="33"/>
                        <a:pt x="31" y="35"/>
                      </a:cubicBezTo>
                      <a:cubicBezTo>
                        <a:pt x="35" y="38"/>
                        <a:pt x="38" y="40"/>
                        <a:pt x="39" y="45"/>
                      </a:cubicBezTo>
                      <a:cubicBezTo>
                        <a:pt x="40" y="46"/>
                        <a:pt x="40" y="48"/>
                        <a:pt x="40" y="50"/>
                      </a:cubicBezTo>
                      <a:cubicBezTo>
                        <a:pt x="32" y="51"/>
                        <a:pt x="27" y="55"/>
                        <a:pt x="26" y="62"/>
                      </a:cubicBezTo>
                      <a:cubicBezTo>
                        <a:pt x="11" y="69"/>
                        <a:pt x="0" y="84"/>
                        <a:pt x="0" y="101"/>
                      </a:cubicBezTo>
                      <a:cubicBezTo>
                        <a:pt x="0" y="143"/>
                        <a:pt x="0" y="143"/>
                        <a:pt x="0" y="143"/>
                      </a:cubicBezTo>
                      <a:cubicBezTo>
                        <a:pt x="0" y="166"/>
                        <a:pt x="19" y="183"/>
                        <a:pt x="44" y="183"/>
                      </a:cubicBezTo>
                      <a:cubicBezTo>
                        <a:pt x="69" y="183"/>
                        <a:pt x="88" y="166"/>
                        <a:pt x="88" y="143"/>
                      </a:cubicBezTo>
                      <a:close/>
                      <a:moveTo>
                        <a:pt x="62" y="96"/>
                      </a:moveTo>
                      <a:cubicBezTo>
                        <a:pt x="62" y="71"/>
                        <a:pt x="62" y="71"/>
                        <a:pt x="62" y="71"/>
                      </a:cubicBezTo>
                      <a:cubicBezTo>
                        <a:pt x="73" y="77"/>
                        <a:pt x="79" y="89"/>
                        <a:pt x="79" y="101"/>
                      </a:cubicBezTo>
                      <a:cubicBezTo>
                        <a:pt x="79" y="119"/>
                        <a:pt x="79" y="119"/>
                        <a:pt x="79" y="119"/>
                      </a:cubicBezTo>
                      <a:cubicBezTo>
                        <a:pt x="48" y="119"/>
                        <a:pt x="48" y="119"/>
                        <a:pt x="48" y="119"/>
                      </a:cubicBezTo>
                      <a:cubicBezTo>
                        <a:pt x="48" y="111"/>
                        <a:pt x="48" y="111"/>
                        <a:pt x="48" y="111"/>
                      </a:cubicBezTo>
                      <a:cubicBezTo>
                        <a:pt x="57" y="110"/>
                        <a:pt x="62" y="104"/>
                        <a:pt x="62" y="96"/>
                      </a:cubicBezTo>
                      <a:close/>
                      <a:moveTo>
                        <a:pt x="34" y="65"/>
                      </a:moveTo>
                      <a:cubicBezTo>
                        <a:pt x="34" y="63"/>
                        <a:pt x="34" y="58"/>
                        <a:pt x="44" y="58"/>
                      </a:cubicBezTo>
                      <a:cubicBezTo>
                        <a:pt x="54" y="58"/>
                        <a:pt x="54" y="63"/>
                        <a:pt x="54" y="65"/>
                      </a:cubicBezTo>
                      <a:cubicBezTo>
                        <a:pt x="54" y="96"/>
                        <a:pt x="54" y="96"/>
                        <a:pt x="54" y="96"/>
                      </a:cubicBezTo>
                      <a:cubicBezTo>
                        <a:pt x="54" y="102"/>
                        <a:pt x="48" y="103"/>
                        <a:pt x="44" y="103"/>
                      </a:cubicBezTo>
                      <a:cubicBezTo>
                        <a:pt x="40" y="103"/>
                        <a:pt x="34" y="102"/>
                        <a:pt x="34" y="96"/>
                      </a:cubicBezTo>
                      <a:lnTo>
                        <a:pt x="34" y="65"/>
                      </a:lnTo>
                      <a:close/>
                      <a:moveTo>
                        <a:pt x="9" y="101"/>
                      </a:moveTo>
                      <a:cubicBezTo>
                        <a:pt x="9" y="89"/>
                        <a:pt x="15" y="77"/>
                        <a:pt x="26" y="71"/>
                      </a:cubicBezTo>
                      <a:cubicBezTo>
                        <a:pt x="26" y="96"/>
                        <a:pt x="26" y="96"/>
                        <a:pt x="26" y="96"/>
                      </a:cubicBezTo>
                      <a:cubicBezTo>
                        <a:pt x="26" y="104"/>
                        <a:pt x="31" y="110"/>
                        <a:pt x="40" y="111"/>
                      </a:cubicBezTo>
                      <a:cubicBezTo>
                        <a:pt x="40" y="119"/>
                        <a:pt x="40" y="119"/>
                        <a:pt x="40" y="119"/>
                      </a:cubicBezTo>
                      <a:cubicBezTo>
                        <a:pt x="9" y="119"/>
                        <a:pt x="9" y="119"/>
                        <a:pt x="9" y="119"/>
                      </a:cubicBezTo>
                      <a:lnTo>
                        <a:pt x="9" y="101"/>
                      </a:lnTo>
                      <a:close/>
                      <a:moveTo>
                        <a:pt x="9" y="143"/>
                      </a:moveTo>
                      <a:cubicBezTo>
                        <a:pt x="9" y="126"/>
                        <a:pt x="9" y="126"/>
                        <a:pt x="9" y="126"/>
                      </a:cubicBezTo>
                      <a:cubicBezTo>
                        <a:pt x="79" y="126"/>
                        <a:pt x="79" y="126"/>
                        <a:pt x="79" y="126"/>
                      </a:cubicBezTo>
                      <a:cubicBezTo>
                        <a:pt x="79" y="143"/>
                        <a:pt x="79" y="143"/>
                        <a:pt x="79" y="143"/>
                      </a:cubicBezTo>
                      <a:cubicBezTo>
                        <a:pt x="79" y="162"/>
                        <a:pt x="65" y="175"/>
                        <a:pt x="44" y="175"/>
                      </a:cubicBezTo>
                      <a:cubicBezTo>
                        <a:pt x="23" y="175"/>
                        <a:pt x="9" y="162"/>
                        <a:pt x="9" y="14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1411" name="Freeform 7"/>
                <p:cNvSpPr>
                  <a:spLocks noChangeArrowheads="1"/>
                </p:cNvSpPr>
                <p:nvPr/>
              </p:nvSpPr>
              <p:spPr bwMode="auto">
                <a:xfrm>
                  <a:off x="139700" y="244475"/>
                  <a:ext cx="52388" cy="26988"/>
                </a:xfrm>
                <a:custGeom>
                  <a:avLst/>
                  <a:gdLst>
                    <a:gd name="T0" fmla="*/ 42007692 w 14"/>
                    <a:gd name="T1" fmla="*/ 0 h 7"/>
                    <a:gd name="T2" fmla="*/ 0 w 14"/>
                    <a:gd name="T3" fmla="*/ 44591887 h 7"/>
                    <a:gd name="T4" fmla="*/ 0 w 14"/>
                    <a:gd name="T5" fmla="*/ 59458419 h 7"/>
                    <a:gd name="T6" fmla="*/ 42007692 w 14"/>
                    <a:gd name="T7" fmla="*/ 104050306 h 7"/>
                    <a:gd name="T8" fmla="*/ 154028204 w 14"/>
                    <a:gd name="T9" fmla="*/ 104050306 h 7"/>
                    <a:gd name="T10" fmla="*/ 196035896 w 14"/>
                    <a:gd name="T11" fmla="*/ 59458419 h 7"/>
                    <a:gd name="T12" fmla="*/ 196035896 w 14"/>
                    <a:gd name="T13" fmla="*/ 44591887 h 7"/>
                    <a:gd name="T14" fmla="*/ 154028204 w 14"/>
                    <a:gd name="T15" fmla="*/ 0 h 7"/>
                    <a:gd name="T16" fmla="*/ 42007692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4"/>
                        <a:pt x="0" y="4"/>
                        <a:pt x="0" y="4"/>
                      </a:cubicBezTo>
                      <a:cubicBezTo>
                        <a:pt x="0" y="6"/>
                        <a:pt x="1" y="7"/>
                        <a:pt x="3" y="7"/>
                      </a:cubicBezTo>
                      <a:cubicBezTo>
                        <a:pt x="11" y="7"/>
                        <a:pt x="11" y="7"/>
                        <a:pt x="11" y="7"/>
                      </a:cubicBezTo>
                      <a:cubicBezTo>
                        <a:pt x="13" y="7"/>
                        <a:pt x="14" y="6"/>
                        <a:pt x="14" y="4"/>
                      </a:cubicBezTo>
                      <a:cubicBezTo>
                        <a:pt x="14" y="3"/>
                        <a:pt x="14" y="3"/>
                        <a:pt x="14" y="3"/>
                      </a:cubicBezTo>
                      <a:cubicBezTo>
                        <a:pt x="14" y="1"/>
                        <a:pt x="13" y="0"/>
                        <a:pt x="11" y="0"/>
                      </a:cubicBezTo>
                      <a:lnTo>
                        <a:pt x="3"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1412" name="Freeform 8"/>
                <p:cNvSpPr>
                  <a:spLocks noChangeArrowheads="1"/>
                </p:cNvSpPr>
                <p:nvPr/>
              </p:nvSpPr>
              <p:spPr bwMode="auto">
                <a:xfrm>
                  <a:off x="139700" y="290513"/>
                  <a:ext cx="52388" cy="30163"/>
                </a:xfrm>
                <a:custGeom>
                  <a:avLst/>
                  <a:gdLst>
                    <a:gd name="T0" fmla="*/ 42007692 w 14"/>
                    <a:gd name="T1" fmla="*/ 0 h 8"/>
                    <a:gd name="T2" fmla="*/ 0 w 14"/>
                    <a:gd name="T3" fmla="*/ 42646712 h 8"/>
                    <a:gd name="T4" fmla="*/ 0 w 14"/>
                    <a:gd name="T5" fmla="*/ 71079110 h 8"/>
                    <a:gd name="T6" fmla="*/ 42007692 w 14"/>
                    <a:gd name="T7" fmla="*/ 113725821 h 8"/>
                    <a:gd name="T8" fmla="*/ 154028204 w 14"/>
                    <a:gd name="T9" fmla="*/ 113725821 h 8"/>
                    <a:gd name="T10" fmla="*/ 196035896 w 14"/>
                    <a:gd name="T11" fmla="*/ 71079110 h 8"/>
                    <a:gd name="T12" fmla="*/ 196035896 w 14"/>
                    <a:gd name="T13" fmla="*/ 42646712 h 8"/>
                    <a:gd name="T14" fmla="*/ 154028204 w 14"/>
                    <a:gd name="T15" fmla="*/ 0 h 8"/>
                    <a:gd name="T16" fmla="*/ 42007692 w 1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
                    <a:gd name="T29" fmla="*/ 14 w 1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
                      <a:moveTo>
                        <a:pt x="3" y="0"/>
                      </a:moveTo>
                      <a:cubicBezTo>
                        <a:pt x="1" y="0"/>
                        <a:pt x="0" y="2"/>
                        <a:pt x="0" y="3"/>
                      </a:cubicBezTo>
                      <a:cubicBezTo>
                        <a:pt x="0" y="5"/>
                        <a:pt x="0" y="5"/>
                        <a:pt x="0" y="5"/>
                      </a:cubicBezTo>
                      <a:cubicBezTo>
                        <a:pt x="0" y="6"/>
                        <a:pt x="1" y="8"/>
                        <a:pt x="3" y="8"/>
                      </a:cubicBezTo>
                      <a:cubicBezTo>
                        <a:pt x="11" y="8"/>
                        <a:pt x="11" y="8"/>
                        <a:pt x="11" y="8"/>
                      </a:cubicBezTo>
                      <a:cubicBezTo>
                        <a:pt x="13" y="8"/>
                        <a:pt x="14" y="6"/>
                        <a:pt x="14" y="5"/>
                      </a:cubicBezTo>
                      <a:cubicBezTo>
                        <a:pt x="14" y="3"/>
                        <a:pt x="14" y="3"/>
                        <a:pt x="14" y="3"/>
                      </a:cubicBezTo>
                      <a:cubicBezTo>
                        <a:pt x="14" y="2"/>
                        <a:pt x="13" y="0"/>
                        <a:pt x="11" y="0"/>
                      </a:cubicBezTo>
                      <a:lnTo>
                        <a:pt x="3"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1413" name="Freeform 9"/>
                <p:cNvSpPr>
                  <a:spLocks noChangeArrowheads="1"/>
                </p:cNvSpPr>
                <p:nvPr/>
              </p:nvSpPr>
              <p:spPr bwMode="auto">
                <a:xfrm>
                  <a:off x="139700" y="339725"/>
                  <a:ext cx="52388" cy="25400"/>
                </a:xfrm>
                <a:custGeom>
                  <a:avLst/>
                  <a:gdLst>
                    <a:gd name="T0" fmla="*/ 42007692 w 14"/>
                    <a:gd name="T1" fmla="*/ 0 h 7"/>
                    <a:gd name="T2" fmla="*/ 0 w 14"/>
                    <a:gd name="T3" fmla="*/ 39500629 h 7"/>
                    <a:gd name="T4" fmla="*/ 0 w 14"/>
                    <a:gd name="T5" fmla="*/ 65833171 h 7"/>
                    <a:gd name="T6" fmla="*/ 42007692 w 14"/>
                    <a:gd name="T7" fmla="*/ 92165714 h 7"/>
                    <a:gd name="T8" fmla="*/ 154028204 w 14"/>
                    <a:gd name="T9" fmla="*/ 92165714 h 7"/>
                    <a:gd name="T10" fmla="*/ 196035896 w 14"/>
                    <a:gd name="T11" fmla="*/ 65833171 h 7"/>
                    <a:gd name="T12" fmla="*/ 196035896 w 14"/>
                    <a:gd name="T13" fmla="*/ 39500629 h 7"/>
                    <a:gd name="T14" fmla="*/ 154028204 w 14"/>
                    <a:gd name="T15" fmla="*/ 0 h 7"/>
                    <a:gd name="T16" fmla="*/ 42007692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5"/>
                        <a:pt x="0" y="5"/>
                        <a:pt x="0" y="5"/>
                      </a:cubicBezTo>
                      <a:cubicBezTo>
                        <a:pt x="0" y="6"/>
                        <a:pt x="1" y="7"/>
                        <a:pt x="3" y="7"/>
                      </a:cubicBezTo>
                      <a:cubicBezTo>
                        <a:pt x="11" y="7"/>
                        <a:pt x="11" y="7"/>
                        <a:pt x="11" y="7"/>
                      </a:cubicBezTo>
                      <a:cubicBezTo>
                        <a:pt x="13" y="7"/>
                        <a:pt x="14" y="6"/>
                        <a:pt x="14" y="5"/>
                      </a:cubicBezTo>
                      <a:cubicBezTo>
                        <a:pt x="14" y="3"/>
                        <a:pt x="14" y="3"/>
                        <a:pt x="14" y="3"/>
                      </a:cubicBezTo>
                      <a:cubicBezTo>
                        <a:pt x="14" y="1"/>
                        <a:pt x="13" y="0"/>
                        <a:pt x="11" y="0"/>
                      </a:cubicBezTo>
                      <a:lnTo>
                        <a:pt x="3"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grpSp>
        <p:nvGrpSpPr>
          <p:cNvPr id="50" name="Group 19"/>
          <p:cNvGrpSpPr/>
          <p:nvPr/>
        </p:nvGrpSpPr>
        <p:grpSpPr bwMode="auto">
          <a:xfrm>
            <a:off x="5713413" y="2963863"/>
            <a:ext cx="2986087" cy="1439862"/>
            <a:chOff x="0" y="0"/>
            <a:chExt cx="2986831" cy="1440000"/>
          </a:xfrm>
        </p:grpSpPr>
        <p:pic>
          <p:nvPicPr>
            <p:cNvPr id="101400" name="图片 79"/>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809" y="0"/>
              <a:ext cx="1569022" cy="143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101401" name="Group 21"/>
            <p:cNvGrpSpPr/>
            <p:nvPr/>
          </p:nvGrpSpPr>
          <p:grpSpPr bwMode="auto">
            <a:xfrm>
              <a:off x="0" y="0"/>
              <a:ext cx="1440000" cy="1440000"/>
              <a:chOff x="0" y="0"/>
              <a:chExt cx="1440000" cy="1440000"/>
            </a:xfrm>
          </p:grpSpPr>
          <p:sp>
            <p:nvSpPr>
              <p:cNvPr id="53" name="矩形 99"/>
              <p:cNvSpPr>
                <a:spLocks noChangeArrowheads="1"/>
              </p:cNvSpPr>
              <p:nvPr/>
            </p:nvSpPr>
            <p:spPr bwMode="auto">
              <a:xfrm>
                <a:off x="0" y="0"/>
                <a:ext cx="1440221" cy="1440000"/>
              </a:xfrm>
              <a:prstGeom prst="rect">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101403" name="Group 23"/>
              <p:cNvGrpSpPr/>
              <p:nvPr/>
            </p:nvGrpSpPr>
            <p:grpSpPr bwMode="auto">
              <a:xfrm>
                <a:off x="465206" y="571569"/>
                <a:ext cx="509588" cy="296863"/>
                <a:chOff x="0" y="0"/>
                <a:chExt cx="509588" cy="296863"/>
              </a:xfrm>
            </p:grpSpPr>
            <p:sp>
              <p:nvSpPr>
                <p:cNvPr id="101404" name="Freeform 10"/>
                <p:cNvSpPr>
                  <a:spLocks noEditPoints="1" noChangeArrowheads="1"/>
                </p:cNvSpPr>
                <p:nvPr/>
              </p:nvSpPr>
              <p:spPr bwMode="auto">
                <a:xfrm>
                  <a:off x="0" y="0"/>
                  <a:ext cx="509588" cy="296863"/>
                </a:xfrm>
                <a:custGeom>
                  <a:avLst/>
                  <a:gdLst>
                    <a:gd name="T0" fmla="*/ 98279292 w 136"/>
                    <a:gd name="T1" fmla="*/ 917847787 h 79"/>
                    <a:gd name="T2" fmla="*/ 140398988 w 136"/>
                    <a:gd name="T3" fmla="*/ 917847787 h 79"/>
                    <a:gd name="T4" fmla="*/ 547552306 w 136"/>
                    <a:gd name="T5" fmla="*/ 917847787 h 79"/>
                    <a:gd name="T6" fmla="*/ 1263579651 w 136"/>
                    <a:gd name="T7" fmla="*/ 917847787 h 79"/>
                    <a:gd name="T8" fmla="*/ 1291659448 w 136"/>
                    <a:gd name="T9" fmla="*/ 917847787 h 79"/>
                    <a:gd name="T10" fmla="*/ 1488218031 w 136"/>
                    <a:gd name="T11" fmla="*/ 1115539757 h 79"/>
                    <a:gd name="T12" fmla="*/ 1740932463 w 136"/>
                    <a:gd name="T13" fmla="*/ 917847787 h 79"/>
                    <a:gd name="T14" fmla="*/ 1825171855 w 136"/>
                    <a:gd name="T15" fmla="*/ 917847787 h 79"/>
                    <a:gd name="T16" fmla="*/ 1909411248 w 136"/>
                    <a:gd name="T17" fmla="*/ 847247002 h 79"/>
                    <a:gd name="T18" fmla="*/ 1895371349 w 136"/>
                    <a:gd name="T19" fmla="*/ 833125342 h 79"/>
                    <a:gd name="T20" fmla="*/ 1895371349 w 136"/>
                    <a:gd name="T21" fmla="*/ 819003682 h 79"/>
                    <a:gd name="T22" fmla="*/ 1895371349 w 136"/>
                    <a:gd name="T23" fmla="*/ 706037916 h 79"/>
                    <a:gd name="T24" fmla="*/ 1909411248 w 136"/>
                    <a:gd name="T25" fmla="*/ 112965766 h 79"/>
                    <a:gd name="T26" fmla="*/ 1783052159 w 136"/>
                    <a:gd name="T27" fmla="*/ 0 h 79"/>
                    <a:gd name="T28" fmla="*/ 1038945017 w 136"/>
                    <a:gd name="T29" fmla="*/ 0 h 79"/>
                    <a:gd name="T30" fmla="*/ 982785422 w 136"/>
                    <a:gd name="T31" fmla="*/ 0 h 79"/>
                    <a:gd name="T32" fmla="*/ 884506130 w 136"/>
                    <a:gd name="T33" fmla="*/ 28243320 h 79"/>
                    <a:gd name="T34" fmla="*/ 856426333 w 136"/>
                    <a:gd name="T35" fmla="*/ 155326989 h 79"/>
                    <a:gd name="T36" fmla="*/ 856426333 w 136"/>
                    <a:gd name="T37" fmla="*/ 691916256 h 79"/>
                    <a:gd name="T38" fmla="*/ 772186940 w 136"/>
                    <a:gd name="T39" fmla="*/ 691916256 h 79"/>
                    <a:gd name="T40" fmla="*/ 772186940 w 136"/>
                    <a:gd name="T41" fmla="*/ 197691969 h 79"/>
                    <a:gd name="T42" fmla="*/ 252714431 w 136"/>
                    <a:gd name="T43" fmla="*/ 112965766 h 79"/>
                    <a:gd name="T44" fmla="*/ 98279292 w 136"/>
                    <a:gd name="T45" fmla="*/ 225931532 h 79"/>
                    <a:gd name="T46" fmla="*/ 28079798 w 136"/>
                    <a:gd name="T47" fmla="*/ 437745161 h 79"/>
                    <a:gd name="T48" fmla="*/ 28079798 w 136"/>
                    <a:gd name="T49" fmla="*/ 437745161 h 79"/>
                    <a:gd name="T50" fmla="*/ 0 w 136"/>
                    <a:gd name="T51" fmla="*/ 833125342 h 79"/>
                    <a:gd name="T52" fmla="*/ 224638381 w 136"/>
                    <a:gd name="T53" fmla="*/ 917847787 h 79"/>
                    <a:gd name="T54" fmla="*/ 463312913 w 136"/>
                    <a:gd name="T55" fmla="*/ 917847787 h 79"/>
                    <a:gd name="T56" fmla="*/ 1488218031 w 136"/>
                    <a:gd name="T57" fmla="*/ 1030813553 h 79"/>
                    <a:gd name="T58" fmla="*/ 1488218031 w 136"/>
                    <a:gd name="T59" fmla="*/ 790764119 h 79"/>
                    <a:gd name="T60" fmla="*/ 1488218031 w 136"/>
                    <a:gd name="T61" fmla="*/ 1030813553 h 79"/>
                    <a:gd name="T62" fmla="*/ 98279292 w 136"/>
                    <a:gd name="T63" fmla="*/ 621311712 h 79"/>
                    <a:gd name="T64" fmla="*/ 168478786 w 136"/>
                    <a:gd name="T65" fmla="*/ 296536075 h 79"/>
                    <a:gd name="T66" fmla="*/ 196558583 w 136"/>
                    <a:gd name="T67" fmla="*/ 240053192 h 79"/>
                    <a:gd name="T68" fmla="*/ 266754330 w 136"/>
                    <a:gd name="T69" fmla="*/ 211809872 h 79"/>
                    <a:gd name="T70" fmla="*/ 617751800 w 136"/>
                    <a:gd name="T71" fmla="*/ 211809872 h 79"/>
                    <a:gd name="T72" fmla="*/ 687951294 w 136"/>
                    <a:gd name="T73" fmla="*/ 437745161 h 79"/>
                    <a:gd name="T74" fmla="*/ 687951294 w 136"/>
                    <a:gd name="T75" fmla="*/ 776642459 h 79"/>
                    <a:gd name="T76" fmla="*/ 940665725 w 136"/>
                    <a:gd name="T77" fmla="*/ 776642459 h 79"/>
                    <a:gd name="T78" fmla="*/ 940665725 w 136"/>
                    <a:gd name="T79" fmla="*/ 98844106 h 79"/>
                    <a:gd name="T80" fmla="*/ 1811131957 w 136"/>
                    <a:gd name="T81" fmla="*/ 691916256 h 79"/>
                    <a:gd name="T82" fmla="*/ 1783052159 w 136"/>
                    <a:gd name="T83" fmla="*/ 833125342 h 79"/>
                    <a:gd name="T84" fmla="*/ 1488218031 w 136"/>
                    <a:gd name="T85" fmla="*/ 720159576 h 79"/>
                    <a:gd name="T86" fmla="*/ 1291659448 w 136"/>
                    <a:gd name="T87" fmla="*/ 833125342 h 79"/>
                    <a:gd name="T88" fmla="*/ 1263579651 w 136"/>
                    <a:gd name="T89" fmla="*/ 833125342 h 79"/>
                    <a:gd name="T90" fmla="*/ 1263579651 w 136"/>
                    <a:gd name="T91" fmla="*/ 833125342 h 79"/>
                    <a:gd name="T92" fmla="*/ 912585928 w 136"/>
                    <a:gd name="T93" fmla="*/ 833125342 h 79"/>
                    <a:gd name="T94" fmla="*/ 519472508 w 136"/>
                    <a:gd name="T95" fmla="*/ 833125342 h 79"/>
                    <a:gd name="T96" fmla="*/ 168478786 w 136"/>
                    <a:gd name="T97" fmla="*/ 833125342 h 79"/>
                    <a:gd name="T98" fmla="*/ 98279292 w 136"/>
                    <a:gd name="T99" fmla="*/ 833125342 h 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6"/>
                    <a:gd name="T151" fmla="*/ 0 h 79"/>
                    <a:gd name="T152" fmla="*/ 136 w 136"/>
                    <a:gd name="T153" fmla="*/ 79 h 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6" h="79">
                      <a:moveTo>
                        <a:pt x="0" y="59"/>
                      </a:moveTo>
                      <a:cubicBezTo>
                        <a:pt x="1" y="65"/>
                        <a:pt x="4" y="65"/>
                        <a:pt x="7" y="65"/>
                      </a:cubicBezTo>
                      <a:cubicBezTo>
                        <a:pt x="8" y="65"/>
                        <a:pt x="8" y="65"/>
                        <a:pt x="8" y="65"/>
                      </a:cubicBezTo>
                      <a:cubicBezTo>
                        <a:pt x="10" y="65"/>
                        <a:pt x="10" y="65"/>
                        <a:pt x="10" y="65"/>
                      </a:cubicBezTo>
                      <a:cubicBezTo>
                        <a:pt x="11" y="73"/>
                        <a:pt x="17" y="79"/>
                        <a:pt x="24" y="79"/>
                      </a:cubicBezTo>
                      <a:cubicBezTo>
                        <a:pt x="32" y="79"/>
                        <a:pt x="38" y="73"/>
                        <a:pt x="39" y="65"/>
                      </a:cubicBezTo>
                      <a:cubicBezTo>
                        <a:pt x="90" y="65"/>
                        <a:pt x="90" y="65"/>
                        <a:pt x="90" y="65"/>
                      </a:cubicBezTo>
                      <a:cubicBezTo>
                        <a:pt x="90" y="65"/>
                        <a:pt x="90" y="65"/>
                        <a:pt x="90" y="65"/>
                      </a:cubicBezTo>
                      <a:cubicBezTo>
                        <a:pt x="90" y="65"/>
                        <a:pt x="90" y="65"/>
                        <a:pt x="90" y="65"/>
                      </a:cubicBezTo>
                      <a:cubicBezTo>
                        <a:pt x="92" y="65"/>
                        <a:pt x="92" y="65"/>
                        <a:pt x="92" y="65"/>
                      </a:cubicBezTo>
                      <a:cubicBezTo>
                        <a:pt x="92" y="65"/>
                        <a:pt x="92" y="65"/>
                        <a:pt x="92" y="65"/>
                      </a:cubicBezTo>
                      <a:cubicBezTo>
                        <a:pt x="92" y="73"/>
                        <a:pt x="99" y="79"/>
                        <a:pt x="106" y="79"/>
                      </a:cubicBezTo>
                      <a:cubicBezTo>
                        <a:pt x="114" y="79"/>
                        <a:pt x="120" y="73"/>
                        <a:pt x="120" y="65"/>
                      </a:cubicBezTo>
                      <a:cubicBezTo>
                        <a:pt x="124" y="65"/>
                        <a:pt x="124" y="65"/>
                        <a:pt x="124" y="65"/>
                      </a:cubicBezTo>
                      <a:cubicBezTo>
                        <a:pt x="127" y="65"/>
                        <a:pt x="127" y="65"/>
                        <a:pt x="127" y="65"/>
                      </a:cubicBezTo>
                      <a:cubicBezTo>
                        <a:pt x="130" y="65"/>
                        <a:pt x="130" y="65"/>
                        <a:pt x="130" y="65"/>
                      </a:cubicBezTo>
                      <a:cubicBezTo>
                        <a:pt x="130" y="65"/>
                        <a:pt x="131" y="65"/>
                        <a:pt x="131" y="65"/>
                      </a:cubicBezTo>
                      <a:cubicBezTo>
                        <a:pt x="134" y="65"/>
                        <a:pt x="136" y="63"/>
                        <a:pt x="136" y="60"/>
                      </a:cubicBezTo>
                      <a:cubicBezTo>
                        <a:pt x="136" y="60"/>
                        <a:pt x="136" y="60"/>
                        <a:pt x="135" y="60"/>
                      </a:cubicBezTo>
                      <a:cubicBezTo>
                        <a:pt x="135" y="59"/>
                        <a:pt x="135" y="59"/>
                        <a:pt x="135" y="59"/>
                      </a:cubicBezTo>
                      <a:cubicBezTo>
                        <a:pt x="135" y="60"/>
                        <a:pt x="135" y="60"/>
                        <a:pt x="135" y="60"/>
                      </a:cubicBezTo>
                      <a:cubicBezTo>
                        <a:pt x="135" y="59"/>
                        <a:pt x="135" y="59"/>
                        <a:pt x="135" y="58"/>
                      </a:cubicBezTo>
                      <a:cubicBezTo>
                        <a:pt x="135" y="58"/>
                        <a:pt x="135" y="52"/>
                        <a:pt x="135" y="52"/>
                      </a:cubicBezTo>
                      <a:cubicBezTo>
                        <a:pt x="135" y="50"/>
                        <a:pt x="135" y="50"/>
                        <a:pt x="135" y="50"/>
                      </a:cubicBezTo>
                      <a:cubicBezTo>
                        <a:pt x="136" y="50"/>
                        <a:pt x="136" y="50"/>
                        <a:pt x="136" y="50"/>
                      </a:cubicBezTo>
                      <a:cubicBezTo>
                        <a:pt x="136" y="8"/>
                        <a:pt x="136" y="8"/>
                        <a:pt x="136" y="8"/>
                      </a:cubicBezTo>
                      <a:cubicBezTo>
                        <a:pt x="136" y="6"/>
                        <a:pt x="135" y="4"/>
                        <a:pt x="133" y="2"/>
                      </a:cubicBezTo>
                      <a:cubicBezTo>
                        <a:pt x="132" y="1"/>
                        <a:pt x="129" y="0"/>
                        <a:pt x="127" y="0"/>
                      </a:cubicBezTo>
                      <a:cubicBezTo>
                        <a:pt x="75" y="0"/>
                        <a:pt x="75" y="0"/>
                        <a:pt x="75" y="0"/>
                      </a:cubicBezTo>
                      <a:cubicBezTo>
                        <a:pt x="74" y="0"/>
                        <a:pt x="74" y="0"/>
                        <a:pt x="74" y="0"/>
                      </a:cubicBezTo>
                      <a:cubicBezTo>
                        <a:pt x="70" y="0"/>
                        <a:pt x="70" y="0"/>
                        <a:pt x="70" y="0"/>
                      </a:cubicBezTo>
                      <a:cubicBezTo>
                        <a:pt x="70" y="0"/>
                        <a:pt x="70" y="0"/>
                        <a:pt x="70" y="0"/>
                      </a:cubicBezTo>
                      <a:cubicBezTo>
                        <a:pt x="69" y="0"/>
                        <a:pt x="69" y="0"/>
                        <a:pt x="69" y="0"/>
                      </a:cubicBezTo>
                      <a:cubicBezTo>
                        <a:pt x="67" y="0"/>
                        <a:pt x="65" y="1"/>
                        <a:pt x="63" y="2"/>
                      </a:cubicBezTo>
                      <a:cubicBezTo>
                        <a:pt x="61" y="4"/>
                        <a:pt x="61" y="6"/>
                        <a:pt x="61" y="8"/>
                      </a:cubicBezTo>
                      <a:cubicBezTo>
                        <a:pt x="61" y="11"/>
                        <a:pt x="61" y="11"/>
                        <a:pt x="61" y="11"/>
                      </a:cubicBezTo>
                      <a:cubicBezTo>
                        <a:pt x="61" y="16"/>
                        <a:pt x="61" y="16"/>
                        <a:pt x="61" y="16"/>
                      </a:cubicBezTo>
                      <a:cubicBezTo>
                        <a:pt x="61" y="49"/>
                        <a:pt x="61" y="49"/>
                        <a:pt x="61" y="49"/>
                      </a:cubicBezTo>
                      <a:cubicBezTo>
                        <a:pt x="58" y="49"/>
                        <a:pt x="58" y="49"/>
                        <a:pt x="58" y="49"/>
                      </a:cubicBezTo>
                      <a:cubicBezTo>
                        <a:pt x="55" y="49"/>
                        <a:pt x="55" y="49"/>
                        <a:pt x="55" y="49"/>
                      </a:cubicBezTo>
                      <a:cubicBezTo>
                        <a:pt x="55" y="46"/>
                        <a:pt x="55" y="46"/>
                        <a:pt x="55" y="46"/>
                      </a:cubicBezTo>
                      <a:cubicBezTo>
                        <a:pt x="55" y="14"/>
                        <a:pt x="55" y="14"/>
                        <a:pt x="55" y="14"/>
                      </a:cubicBezTo>
                      <a:cubicBezTo>
                        <a:pt x="55" y="10"/>
                        <a:pt x="53" y="8"/>
                        <a:pt x="49" y="8"/>
                      </a:cubicBezTo>
                      <a:cubicBezTo>
                        <a:pt x="18" y="8"/>
                        <a:pt x="18" y="8"/>
                        <a:pt x="18" y="8"/>
                      </a:cubicBezTo>
                      <a:cubicBezTo>
                        <a:pt x="13" y="8"/>
                        <a:pt x="9" y="11"/>
                        <a:pt x="7" y="15"/>
                      </a:cubicBezTo>
                      <a:cubicBezTo>
                        <a:pt x="7" y="16"/>
                        <a:pt x="7" y="16"/>
                        <a:pt x="7" y="16"/>
                      </a:cubicBezTo>
                      <a:cubicBezTo>
                        <a:pt x="3" y="28"/>
                        <a:pt x="3" y="28"/>
                        <a:pt x="3" y="28"/>
                      </a:cubicBezTo>
                      <a:cubicBezTo>
                        <a:pt x="2" y="30"/>
                        <a:pt x="2" y="31"/>
                        <a:pt x="2" y="31"/>
                      </a:cubicBezTo>
                      <a:cubicBezTo>
                        <a:pt x="2" y="31"/>
                        <a:pt x="2" y="31"/>
                        <a:pt x="2" y="31"/>
                      </a:cubicBezTo>
                      <a:cubicBezTo>
                        <a:pt x="2" y="31"/>
                        <a:pt x="2" y="31"/>
                        <a:pt x="2" y="31"/>
                      </a:cubicBezTo>
                      <a:cubicBezTo>
                        <a:pt x="2" y="31"/>
                        <a:pt x="2" y="31"/>
                        <a:pt x="2" y="31"/>
                      </a:cubicBezTo>
                      <a:cubicBezTo>
                        <a:pt x="1" y="35"/>
                        <a:pt x="0" y="55"/>
                        <a:pt x="0" y="59"/>
                      </a:cubicBezTo>
                      <a:close/>
                      <a:moveTo>
                        <a:pt x="24" y="73"/>
                      </a:moveTo>
                      <a:cubicBezTo>
                        <a:pt x="20" y="73"/>
                        <a:pt x="16" y="70"/>
                        <a:pt x="16" y="65"/>
                      </a:cubicBezTo>
                      <a:cubicBezTo>
                        <a:pt x="16" y="60"/>
                        <a:pt x="20" y="56"/>
                        <a:pt x="24" y="56"/>
                      </a:cubicBezTo>
                      <a:cubicBezTo>
                        <a:pt x="29" y="56"/>
                        <a:pt x="33" y="60"/>
                        <a:pt x="33" y="65"/>
                      </a:cubicBezTo>
                      <a:cubicBezTo>
                        <a:pt x="33" y="70"/>
                        <a:pt x="29" y="73"/>
                        <a:pt x="24" y="73"/>
                      </a:cubicBezTo>
                      <a:close/>
                      <a:moveTo>
                        <a:pt x="106" y="73"/>
                      </a:moveTo>
                      <a:cubicBezTo>
                        <a:pt x="102" y="73"/>
                        <a:pt x="98" y="70"/>
                        <a:pt x="98" y="65"/>
                      </a:cubicBezTo>
                      <a:cubicBezTo>
                        <a:pt x="98" y="60"/>
                        <a:pt x="102" y="56"/>
                        <a:pt x="106" y="56"/>
                      </a:cubicBezTo>
                      <a:cubicBezTo>
                        <a:pt x="111" y="56"/>
                        <a:pt x="115" y="60"/>
                        <a:pt x="115" y="65"/>
                      </a:cubicBezTo>
                      <a:cubicBezTo>
                        <a:pt x="115" y="70"/>
                        <a:pt x="111" y="73"/>
                        <a:pt x="106" y="73"/>
                      </a:cubicBezTo>
                      <a:close/>
                      <a:moveTo>
                        <a:pt x="7" y="53"/>
                      </a:moveTo>
                      <a:cubicBezTo>
                        <a:pt x="7" y="50"/>
                        <a:pt x="7" y="47"/>
                        <a:pt x="7" y="44"/>
                      </a:cubicBezTo>
                      <a:cubicBezTo>
                        <a:pt x="8" y="40"/>
                        <a:pt x="7" y="35"/>
                        <a:pt x="9" y="31"/>
                      </a:cubicBezTo>
                      <a:cubicBezTo>
                        <a:pt x="10" y="28"/>
                        <a:pt x="11" y="24"/>
                        <a:pt x="12" y="21"/>
                      </a:cubicBezTo>
                      <a:cubicBezTo>
                        <a:pt x="12" y="20"/>
                        <a:pt x="12" y="20"/>
                        <a:pt x="12" y="20"/>
                      </a:cubicBezTo>
                      <a:cubicBezTo>
                        <a:pt x="13" y="19"/>
                        <a:pt x="13" y="18"/>
                        <a:pt x="14" y="17"/>
                      </a:cubicBezTo>
                      <a:cubicBezTo>
                        <a:pt x="15" y="16"/>
                        <a:pt x="16" y="15"/>
                        <a:pt x="18" y="15"/>
                      </a:cubicBezTo>
                      <a:cubicBezTo>
                        <a:pt x="18" y="15"/>
                        <a:pt x="19" y="15"/>
                        <a:pt x="19" y="15"/>
                      </a:cubicBezTo>
                      <a:cubicBezTo>
                        <a:pt x="22" y="15"/>
                        <a:pt x="24" y="15"/>
                        <a:pt x="26" y="15"/>
                      </a:cubicBezTo>
                      <a:cubicBezTo>
                        <a:pt x="32" y="15"/>
                        <a:pt x="38" y="15"/>
                        <a:pt x="44" y="15"/>
                      </a:cubicBezTo>
                      <a:cubicBezTo>
                        <a:pt x="46" y="15"/>
                        <a:pt x="47" y="15"/>
                        <a:pt x="49" y="15"/>
                      </a:cubicBezTo>
                      <a:cubicBezTo>
                        <a:pt x="49" y="20"/>
                        <a:pt x="49" y="25"/>
                        <a:pt x="49" y="31"/>
                      </a:cubicBezTo>
                      <a:cubicBezTo>
                        <a:pt x="49" y="36"/>
                        <a:pt x="49" y="41"/>
                        <a:pt x="49" y="46"/>
                      </a:cubicBezTo>
                      <a:cubicBezTo>
                        <a:pt x="49" y="49"/>
                        <a:pt x="49" y="52"/>
                        <a:pt x="49" y="55"/>
                      </a:cubicBezTo>
                      <a:cubicBezTo>
                        <a:pt x="52" y="55"/>
                        <a:pt x="56" y="55"/>
                        <a:pt x="59" y="55"/>
                      </a:cubicBezTo>
                      <a:cubicBezTo>
                        <a:pt x="62" y="55"/>
                        <a:pt x="64" y="55"/>
                        <a:pt x="67" y="55"/>
                      </a:cubicBezTo>
                      <a:cubicBezTo>
                        <a:pt x="67" y="49"/>
                        <a:pt x="67" y="49"/>
                        <a:pt x="67" y="49"/>
                      </a:cubicBezTo>
                      <a:cubicBezTo>
                        <a:pt x="67" y="7"/>
                        <a:pt x="67" y="7"/>
                        <a:pt x="67" y="7"/>
                      </a:cubicBezTo>
                      <a:cubicBezTo>
                        <a:pt x="129" y="7"/>
                        <a:pt x="129" y="7"/>
                        <a:pt x="129" y="7"/>
                      </a:cubicBezTo>
                      <a:cubicBezTo>
                        <a:pt x="129" y="49"/>
                        <a:pt x="129" y="49"/>
                        <a:pt x="129" y="49"/>
                      </a:cubicBezTo>
                      <a:cubicBezTo>
                        <a:pt x="129" y="59"/>
                        <a:pt x="129" y="59"/>
                        <a:pt x="129" y="59"/>
                      </a:cubicBezTo>
                      <a:cubicBezTo>
                        <a:pt x="127" y="59"/>
                        <a:pt x="127" y="59"/>
                        <a:pt x="127" y="59"/>
                      </a:cubicBezTo>
                      <a:cubicBezTo>
                        <a:pt x="124" y="59"/>
                        <a:pt x="122" y="59"/>
                        <a:pt x="119" y="59"/>
                      </a:cubicBezTo>
                      <a:cubicBezTo>
                        <a:pt x="117" y="54"/>
                        <a:pt x="112" y="51"/>
                        <a:pt x="106" y="51"/>
                      </a:cubicBezTo>
                      <a:cubicBezTo>
                        <a:pt x="101" y="51"/>
                        <a:pt x="96" y="54"/>
                        <a:pt x="94" y="59"/>
                      </a:cubicBezTo>
                      <a:cubicBezTo>
                        <a:pt x="94" y="59"/>
                        <a:pt x="93" y="59"/>
                        <a:pt x="92" y="59"/>
                      </a:cubicBezTo>
                      <a:cubicBezTo>
                        <a:pt x="92" y="59"/>
                        <a:pt x="92" y="59"/>
                        <a:pt x="92" y="59"/>
                      </a:cubicBezTo>
                      <a:cubicBezTo>
                        <a:pt x="91" y="59"/>
                        <a:pt x="91" y="59"/>
                        <a:pt x="90" y="59"/>
                      </a:cubicBezTo>
                      <a:cubicBezTo>
                        <a:pt x="90" y="59"/>
                        <a:pt x="90" y="59"/>
                        <a:pt x="90" y="59"/>
                      </a:cubicBezTo>
                      <a:cubicBezTo>
                        <a:pt x="90" y="59"/>
                        <a:pt x="90" y="59"/>
                        <a:pt x="90" y="59"/>
                      </a:cubicBezTo>
                      <a:cubicBezTo>
                        <a:pt x="87" y="59"/>
                        <a:pt x="85" y="59"/>
                        <a:pt x="82" y="59"/>
                      </a:cubicBezTo>
                      <a:cubicBezTo>
                        <a:pt x="77" y="59"/>
                        <a:pt x="71" y="59"/>
                        <a:pt x="65" y="59"/>
                      </a:cubicBezTo>
                      <a:cubicBezTo>
                        <a:pt x="60" y="59"/>
                        <a:pt x="54" y="59"/>
                        <a:pt x="49" y="59"/>
                      </a:cubicBezTo>
                      <a:cubicBezTo>
                        <a:pt x="45" y="59"/>
                        <a:pt x="41" y="59"/>
                        <a:pt x="37" y="59"/>
                      </a:cubicBezTo>
                      <a:cubicBezTo>
                        <a:pt x="35" y="54"/>
                        <a:pt x="30" y="51"/>
                        <a:pt x="24" y="51"/>
                      </a:cubicBezTo>
                      <a:cubicBezTo>
                        <a:pt x="19" y="51"/>
                        <a:pt x="14" y="54"/>
                        <a:pt x="12" y="59"/>
                      </a:cubicBezTo>
                      <a:cubicBezTo>
                        <a:pt x="10" y="59"/>
                        <a:pt x="9" y="59"/>
                        <a:pt x="8" y="59"/>
                      </a:cubicBezTo>
                      <a:cubicBezTo>
                        <a:pt x="7" y="59"/>
                        <a:pt x="7" y="59"/>
                        <a:pt x="7" y="59"/>
                      </a:cubicBezTo>
                      <a:cubicBezTo>
                        <a:pt x="7" y="57"/>
                        <a:pt x="7" y="55"/>
                        <a:pt x="7"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1405" name="Freeform 11"/>
                <p:cNvSpPr>
                  <a:spLocks noChangeArrowheads="1"/>
                </p:cNvSpPr>
                <p:nvPr/>
              </p:nvSpPr>
              <p:spPr bwMode="auto">
                <a:xfrm>
                  <a:off x="47625" y="77788"/>
                  <a:ext cx="84138" cy="49213"/>
                </a:xfrm>
                <a:custGeom>
                  <a:avLst/>
                  <a:gdLst>
                    <a:gd name="T0" fmla="*/ 321781957 w 22"/>
                    <a:gd name="T1" fmla="*/ 0 h 13"/>
                    <a:gd name="T2" fmla="*/ 117013011 w 22"/>
                    <a:gd name="T3" fmla="*/ 0 h 13"/>
                    <a:gd name="T4" fmla="*/ 58506506 w 22"/>
                    <a:gd name="T5" fmla="*/ 28660894 h 13"/>
                    <a:gd name="T6" fmla="*/ 58506506 w 22"/>
                    <a:gd name="T7" fmla="*/ 28660894 h 13"/>
                    <a:gd name="T8" fmla="*/ 58506506 w 22"/>
                    <a:gd name="T9" fmla="*/ 28660894 h 13"/>
                    <a:gd name="T10" fmla="*/ 0 w 22"/>
                    <a:gd name="T11" fmla="*/ 186301490 h 13"/>
                    <a:gd name="T12" fmla="*/ 321781957 w 22"/>
                    <a:gd name="T13" fmla="*/ 186301490 h 13"/>
                    <a:gd name="T14" fmla="*/ 321781957 w 22"/>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3"/>
                    <a:gd name="T26" fmla="*/ 22 w 2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3">
                      <a:moveTo>
                        <a:pt x="22" y="0"/>
                      </a:moveTo>
                      <a:cubicBezTo>
                        <a:pt x="22" y="0"/>
                        <a:pt x="8" y="0"/>
                        <a:pt x="8" y="0"/>
                      </a:cubicBezTo>
                      <a:cubicBezTo>
                        <a:pt x="6" y="0"/>
                        <a:pt x="4" y="1"/>
                        <a:pt x="4" y="2"/>
                      </a:cubicBezTo>
                      <a:cubicBezTo>
                        <a:pt x="4" y="2"/>
                        <a:pt x="4" y="2"/>
                        <a:pt x="4" y="2"/>
                      </a:cubicBezTo>
                      <a:cubicBezTo>
                        <a:pt x="4" y="2"/>
                        <a:pt x="4" y="2"/>
                        <a:pt x="4" y="2"/>
                      </a:cubicBezTo>
                      <a:cubicBezTo>
                        <a:pt x="4" y="2"/>
                        <a:pt x="1" y="10"/>
                        <a:pt x="0" y="13"/>
                      </a:cubicBezTo>
                      <a:cubicBezTo>
                        <a:pt x="22" y="13"/>
                        <a:pt x="22" y="13"/>
                        <a:pt x="22" y="13"/>
                      </a:cubicBezTo>
                      <a:cubicBezTo>
                        <a:pt x="22" y="10"/>
                        <a:pt x="22" y="0"/>
                        <a:pt x="22"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grpSp>
        <p:nvGrpSpPr>
          <p:cNvPr id="57" name="Group 26"/>
          <p:cNvGrpSpPr/>
          <p:nvPr/>
        </p:nvGrpSpPr>
        <p:grpSpPr bwMode="auto">
          <a:xfrm>
            <a:off x="9023350" y="2963863"/>
            <a:ext cx="2954338" cy="1439862"/>
            <a:chOff x="0" y="0"/>
            <a:chExt cx="2955332" cy="1440000"/>
          </a:xfrm>
        </p:grpSpPr>
        <p:pic>
          <p:nvPicPr>
            <p:cNvPr id="101391" name="图片 80"/>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5730" y="0"/>
              <a:ext cx="1529602" cy="143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59" name="矩形 82"/>
            <p:cNvSpPr>
              <a:spLocks noChangeArrowheads="1"/>
            </p:cNvSpPr>
            <p:nvPr/>
          </p:nvSpPr>
          <p:spPr bwMode="auto">
            <a:xfrm>
              <a:off x="0" y="0"/>
              <a:ext cx="1440347" cy="1440000"/>
            </a:xfrm>
            <a:prstGeom prst="rect">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101393" name="Group 29"/>
            <p:cNvGrpSpPr/>
            <p:nvPr/>
          </p:nvGrpSpPr>
          <p:grpSpPr bwMode="auto">
            <a:xfrm>
              <a:off x="494575" y="486638"/>
              <a:ext cx="450850" cy="466725"/>
              <a:chOff x="0" y="0"/>
              <a:chExt cx="450850" cy="466725"/>
            </a:xfrm>
          </p:grpSpPr>
          <p:sp>
            <p:nvSpPr>
              <p:cNvPr id="101394" name="Freeform 12"/>
              <p:cNvSpPr>
                <a:spLocks noEditPoints="1" noChangeArrowheads="1"/>
              </p:cNvSpPr>
              <p:nvPr/>
            </p:nvSpPr>
            <p:spPr bwMode="auto">
              <a:xfrm>
                <a:off x="120650" y="131763"/>
                <a:ext cx="209550" cy="206375"/>
              </a:xfrm>
              <a:custGeom>
                <a:avLst/>
                <a:gdLst>
                  <a:gd name="T0" fmla="*/ 0 w 56"/>
                  <a:gd name="T1" fmla="*/ 380146502 h 55"/>
                  <a:gd name="T2" fmla="*/ 392064308 w 56"/>
                  <a:gd name="T3" fmla="*/ 774375284 h 55"/>
                  <a:gd name="T4" fmla="*/ 784128616 w 56"/>
                  <a:gd name="T5" fmla="*/ 380146502 h 55"/>
                  <a:gd name="T6" fmla="*/ 392064308 w 56"/>
                  <a:gd name="T7" fmla="*/ 0 h 55"/>
                  <a:gd name="T8" fmla="*/ 0 w 56"/>
                  <a:gd name="T9" fmla="*/ 380146502 h 55"/>
                  <a:gd name="T10" fmla="*/ 126021873 w 56"/>
                  <a:gd name="T11" fmla="*/ 380146502 h 55"/>
                  <a:gd name="T12" fmla="*/ 392064308 w 56"/>
                  <a:gd name="T13" fmla="*/ 112635723 h 55"/>
                  <a:gd name="T14" fmla="*/ 658106743 w 56"/>
                  <a:gd name="T15" fmla="*/ 380146502 h 55"/>
                  <a:gd name="T16" fmla="*/ 392064308 w 56"/>
                  <a:gd name="T17" fmla="*/ 661739561 h 55"/>
                  <a:gd name="T18" fmla="*/ 126021873 w 56"/>
                  <a:gd name="T19" fmla="*/ 38014650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5"/>
                  <a:gd name="T32" fmla="*/ 56 w 56"/>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5">
                    <a:moveTo>
                      <a:pt x="0" y="27"/>
                    </a:moveTo>
                    <a:cubicBezTo>
                      <a:pt x="0" y="43"/>
                      <a:pt x="12" y="55"/>
                      <a:pt x="28" y="55"/>
                    </a:cubicBezTo>
                    <a:cubicBezTo>
                      <a:pt x="43" y="55"/>
                      <a:pt x="56" y="43"/>
                      <a:pt x="56" y="27"/>
                    </a:cubicBezTo>
                    <a:cubicBezTo>
                      <a:pt x="56" y="12"/>
                      <a:pt x="43" y="0"/>
                      <a:pt x="28" y="0"/>
                    </a:cubicBezTo>
                    <a:cubicBezTo>
                      <a:pt x="12" y="0"/>
                      <a:pt x="0" y="12"/>
                      <a:pt x="0" y="27"/>
                    </a:cubicBezTo>
                    <a:close/>
                    <a:moveTo>
                      <a:pt x="9" y="27"/>
                    </a:moveTo>
                    <a:cubicBezTo>
                      <a:pt x="9" y="17"/>
                      <a:pt x="17" y="8"/>
                      <a:pt x="28" y="8"/>
                    </a:cubicBezTo>
                    <a:cubicBezTo>
                      <a:pt x="38" y="8"/>
                      <a:pt x="47" y="17"/>
                      <a:pt x="47" y="27"/>
                    </a:cubicBezTo>
                    <a:cubicBezTo>
                      <a:pt x="47" y="38"/>
                      <a:pt x="38" y="47"/>
                      <a:pt x="28" y="47"/>
                    </a:cubicBezTo>
                    <a:cubicBezTo>
                      <a:pt x="17" y="47"/>
                      <a:pt x="9" y="38"/>
                      <a:pt x="9" y="2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1395" name="Rectangle 13"/>
              <p:cNvSpPr>
                <a:spLocks noChangeArrowheads="1"/>
              </p:cNvSpPr>
              <p:nvPr/>
            </p:nvSpPr>
            <p:spPr bwMode="auto">
              <a:xfrm>
                <a:off x="131763" y="361950"/>
                <a:ext cx="184150" cy="3651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solidFill>
                    <a:srgbClr val="000000"/>
                  </a:solidFill>
                  <a:sym typeface="宋体" panose="02010600030101010101" pitchFamily="2" charset="-122"/>
                </a:endParaRPr>
              </a:p>
            </p:txBody>
          </p:sp>
          <p:sp>
            <p:nvSpPr>
              <p:cNvPr id="101396" name="Freeform 14"/>
              <p:cNvSpPr>
                <a:spLocks noChangeArrowheads="1"/>
              </p:cNvSpPr>
              <p:nvPr/>
            </p:nvSpPr>
            <p:spPr bwMode="auto">
              <a:xfrm>
                <a:off x="131763" y="428625"/>
                <a:ext cx="184150" cy="38100"/>
              </a:xfrm>
              <a:custGeom>
                <a:avLst/>
                <a:gdLst>
                  <a:gd name="T0" fmla="*/ 28246355 w 49"/>
                  <a:gd name="T1" fmla="*/ 0 h 10"/>
                  <a:gd name="T2" fmla="*/ 0 w 49"/>
                  <a:gd name="T3" fmla="*/ 29032200 h 10"/>
                  <a:gd name="T4" fmla="*/ 0 w 49"/>
                  <a:gd name="T5" fmla="*/ 130644900 h 10"/>
                  <a:gd name="T6" fmla="*/ 28246355 w 49"/>
                  <a:gd name="T7" fmla="*/ 145161000 h 10"/>
                  <a:gd name="T8" fmla="*/ 663819410 w 49"/>
                  <a:gd name="T9" fmla="*/ 145161000 h 10"/>
                  <a:gd name="T10" fmla="*/ 692065765 w 49"/>
                  <a:gd name="T11" fmla="*/ 130644900 h 10"/>
                  <a:gd name="T12" fmla="*/ 692065765 w 49"/>
                  <a:gd name="T13" fmla="*/ 29032200 h 10"/>
                  <a:gd name="T14" fmla="*/ 663819410 w 49"/>
                  <a:gd name="T15" fmla="*/ 0 h 10"/>
                  <a:gd name="T16" fmla="*/ 28246355 w 4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10"/>
                  <a:gd name="T29" fmla="*/ 49 w 4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10">
                    <a:moveTo>
                      <a:pt x="2" y="0"/>
                    </a:moveTo>
                    <a:cubicBezTo>
                      <a:pt x="1" y="0"/>
                      <a:pt x="0" y="1"/>
                      <a:pt x="0" y="2"/>
                    </a:cubicBezTo>
                    <a:cubicBezTo>
                      <a:pt x="0" y="9"/>
                      <a:pt x="0" y="9"/>
                      <a:pt x="0" y="9"/>
                    </a:cubicBezTo>
                    <a:cubicBezTo>
                      <a:pt x="0" y="10"/>
                      <a:pt x="1" y="10"/>
                      <a:pt x="2" y="10"/>
                    </a:cubicBezTo>
                    <a:cubicBezTo>
                      <a:pt x="47" y="10"/>
                      <a:pt x="47" y="10"/>
                      <a:pt x="47" y="10"/>
                    </a:cubicBezTo>
                    <a:cubicBezTo>
                      <a:pt x="48" y="10"/>
                      <a:pt x="49" y="10"/>
                      <a:pt x="49" y="9"/>
                    </a:cubicBezTo>
                    <a:cubicBezTo>
                      <a:pt x="49" y="2"/>
                      <a:pt x="49" y="2"/>
                      <a:pt x="49" y="2"/>
                    </a:cubicBezTo>
                    <a:cubicBezTo>
                      <a:pt x="49" y="1"/>
                      <a:pt x="48" y="0"/>
                      <a:pt x="47" y="0"/>
                    </a:cubicBezTo>
                    <a:lnTo>
                      <a:pt x="2"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1397" name="Freeform 15"/>
              <p:cNvSpPr>
                <a:spLocks noChangeArrowheads="1"/>
              </p:cNvSpPr>
              <p:nvPr/>
            </p:nvSpPr>
            <p:spPr bwMode="auto">
              <a:xfrm>
                <a:off x="0" y="0"/>
                <a:ext cx="150813" cy="150813"/>
              </a:xfrm>
              <a:custGeom>
                <a:avLst/>
                <a:gdLst>
                  <a:gd name="T0" fmla="*/ 454889711 w 40"/>
                  <a:gd name="T1" fmla="*/ 0 h 40"/>
                  <a:gd name="T2" fmla="*/ 0 w 40"/>
                  <a:gd name="T3" fmla="*/ 454889711 h 40"/>
                  <a:gd name="T4" fmla="*/ 0 w 40"/>
                  <a:gd name="T5" fmla="*/ 497535857 h 40"/>
                  <a:gd name="T6" fmla="*/ 71078167 w 40"/>
                  <a:gd name="T7" fmla="*/ 554399899 h 40"/>
                  <a:gd name="T8" fmla="*/ 99506417 w 40"/>
                  <a:gd name="T9" fmla="*/ 568614024 h 40"/>
                  <a:gd name="T10" fmla="*/ 113724313 w 40"/>
                  <a:gd name="T11" fmla="*/ 554399899 h 40"/>
                  <a:gd name="T12" fmla="*/ 568614024 w 40"/>
                  <a:gd name="T13" fmla="*/ 99506417 h 40"/>
                  <a:gd name="T14" fmla="*/ 568614024 w 40"/>
                  <a:gd name="T15" fmla="*/ 85292292 h 40"/>
                  <a:gd name="T16" fmla="*/ 568614024 w 40"/>
                  <a:gd name="T17" fmla="*/ 71078167 h 40"/>
                  <a:gd name="T18" fmla="*/ 497535857 w 40"/>
                  <a:gd name="T19" fmla="*/ 0 h 40"/>
                  <a:gd name="T20" fmla="*/ 454889711 w 40"/>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32" y="0"/>
                    </a:moveTo>
                    <a:cubicBezTo>
                      <a:pt x="0" y="32"/>
                      <a:pt x="0" y="32"/>
                      <a:pt x="0" y="32"/>
                    </a:cubicBezTo>
                    <a:cubicBezTo>
                      <a:pt x="0" y="33"/>
                      <a:pt x="0" y="34"/>
                      <a:pt x="0" y="35"/>
                    </a:cubicBezTo>
                    <a:cubicBezTo>
                      <a:pt x="5" y="39"/>
                      <a:pt x="5" y="39"/>
                      <a:pt x="5" y="39"/>
                    </a:cubicBezTo>
                    <a:cubicBezTo>
                      <a:pt x="6" y="40"/>
                      <a:pt x="6" y="40"/>
                      <a:pt x="7" y="40"/>
                    </a:cubicBezTo>
                    <a:cubicBezTo>
                      <a:pt x="7" y="40"/>
                      <a:pt x="7" y="40"/>
                      <a:pt x="8" y="39"/>
                    </a:cubicBezTo>
                    <a:cubicBezTo>
                      <a:pt x="40" y="7"/>
                      <a:pt x="40" y="7"/>
                      <a:pt x="40" y="7"/>
                    </a:cubicBezTo>
                    <a:cubicBezTo>
                      <a:pt x="40" y="7"/>
                      <a:pt x="40" y="7"/>
                      <a:pt x="40" y="6"/>
                    </a:cubicBezTo>
                    <a:cubicBezTo>
                      <a:pt x="40" y="6"/>
                      <a:pt x="40" y="5"/>
                      <a:pt x="40" y="5"/>
                    </a:cubicBezTo>
                    <a:cubicBezTo>
                      <a:pt x="35" y="0"/>
                      <a:pt x="35" y="0"/>
                      <a:pt x="35" y="0"/>
                    </a:cubicBezTo>
                    <a:cubicBezTo>
                      <a:pt x="34" y="0"/>
                      <a:pt x="33" y="0"/>
                      <a:pt x="32"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1398" name="Freeform 16"/>
              <p:cNvSpPr>
                <a:spLocks noChangeArrowheads="1"/>
              </p:cNvSpPr>
              <p:nvPr/>
            </p:nvSpPr>
            <p:spPr bwMode="auto">
              <a:xfrm>
                <a:off x="49213" y="49213"/>
                <a:ext cx="150813" cy="150813"/>
              </a:xfrm>
              <a:custGeom>
                <a:avLst/>
                <a:gdLst>
                  <a:gd name="T0" fmla="*/ 469107607 w 40"/>
                  <a:gd name="T1" fmla="*/ 0 h 40"/>
                  <a:gd name="T2" fmla="*/ 14214125 w 40"/>
                  <a:gd name="T3" fmla="*/ 454889711 h 40"/>
                  <a:gd name="T4" fmla="*/ 0 w 40"/>
                  <a:gd name="T5" fmla="*/ 483321732 h 40"/>
                  <a:gd name="T6" fmla="*/ 14214125 w 40"/>
                  <a:gd name="T7" fmla="*/ 497535857 h 40"/>
                  <a:gd name="T8" fmla="*/ 71078167 w 40"/>
                  <a:gd name="T9" fmla="*/ 568614024 h 40"/>
                  <a:gd name="T10" fmla="*/ 113724313 w 40"/>
                  <a:gd name="T11" fmla="*/ 568614024 h 40"/>
                  <a:gd name="T12" fmla="*/ 568614024 w 40"/>
                  <a:gd name="T13" fmla="*/ 113724313 h 40"/>
                  <a:gd name="T14" fmla="*/ 568614024 w 40"/>
                  <a:gd name="T15" fmla="*/ 85292292 h 40"/>
                  <a:gd name="T16" fmla="*/ 568614024 w 40"/>
                  <a:gd name="T17" fmla="*/ 71078167 h 40"/>
                  <a:gd name="T18" fmla="*/ 497535857 w 40"/>
                  <a:gd name="T19" fmla="*/ 0 h 40"/>
                  <a:gd name="T20" fmla="*/ 469107607 w 40"/>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33" y="0"/>
                    </a:moveTo>
                    <a:cubicBezTo>
                      <a:pt x="1" y="32"/>
                      <a:pt x="1" y="32"/>
                      <a:pt x="1" y="32"/>
                    </a:cubicBezTo>
                    <a:cubicBezTo>
                      <a:pt x="0" y="33"/>
                      <a:pt x="0" y="33"/>
                      <a:pt x="0" y="34"/>
                    </a:cubicBezTo>
                    <a:cubicBezTo>
                      <a:pt x="0" y="34"/>
                      <a:pt x="0" y="34"/>
                      <a:pt x="1" y="35"/>
                    </a:cubicBezTo>
                    <a:cubicBezTo>
                      <a:pt x="5" y="40"/>
                      <a:pt x="5" y="40"/>
                      <a:pt x="5" y="40"/>
                    </a:cubicBezTo>
                    <a:cubicBezTo>
                      <a:pt x="6" y="40"/>
                      <a:pt x="7" y="40"/>
                      <a:pt x="8" y="40"/>
                    </a:cubicBezTo>
                    <a:cubicBezTo>
                      <a:pt x="40" y="8"/>
                      <a:pt x="40" y="8"/>
                      <a:pt x="40" y="8"/>
                    </a:cubicBezTo>
                    <a:cubicBezTo>
                      <a:pt x="40" y="7"/>
                      <a:pt x="40" y="7"/>
                      <a:pt x="40" y="6"/>
                    </a:cubicBezTo>
                    <a:cubicBezTo>
                      <a:pt x="40" y="6"/>
                      <a:pt x="40" y="6"/>
                      <a:pt x="40" y="5"/>
                    </a:cubicBezTo>
                    <a:cubicBezTo>
                      <a:pt x="35" y="0"/>
                      <a:pt x="35" y="0"/>
                      <a:pt x="35" y="0"/>
                    </a:cubicBezTo>
                    <a:cubicBezTo>
                      <a:pt x="34" y="0"/>
                      <a:pt x="33" y="0"/>
                      <a:pt x="33"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1399" name="Freeform 17"/>
              <p:cNvSpPr>
                <a:spLocks noChangeArrowheads="1"/>
              </p:cNvSpPr>
              <p:nvPr/>
            </p:nvSpPr>
            <p:spPr bwMode="auto">
              <a:xfrm>
                <a:off x="247650" y="0"/>
                <a:ext cx="203200" cy="200025"/>
              </a:xfrm>
              <a:custGeom>
                <a:avLst/>
                <a:gdLst>
                  <a:gd name="T0" fmla="*/ 283196830 w 54"/>
                  <a:gd name="T1" fmla="*/ 0 h 53"/>
                  <a:gd name="T2" fmla="*/ 269036800 w 54"/>
                  <a:gd name="T3" fmla="*/ 0 h 53"/>
                  <a:gd name="T4" fmla="*/ 14160030 w 54"/>
                  <a:gd name="T5" fmla="*/ 256382987 h 53"/>
                  <a:gd name="T6" fmla="*/ 0 w 54"/>
                  <a:gd name="T7" fmla="*/ 270626277 h 53"/>
                  <a:gd name="T8" fmla="*/ 0 w 54"/>
                  <a:gd name="T9" fmla="*/ 270626277 h 53"/>
                  <a:gd name="T10" fmla="*/ 14160030 w 54"/>
                  <a:gd name="T11" fmla="*/ 299112856 h 53"/>
                  <a:gd name="T12" fmla="*/ 467277215 w 54"/>
                  <a:gd name="T13" fmla="*/ 754905672 h 53"/>
                  <a:gd name="T14" fmla="*/ 495597274 w 54"/>
                  <a:gd name="T15" fmla="*/ 754905672 h 53"/>
                  <a:gd name="T16" fmla="*/ 750474044 w 54"/>
                  <a:gd name="T17" fmla="*/ 498522685 h 53"/>
                  <a:gd name="T18" fmla="*/ 750474044 w 54"/>
                  <a:gd name="T19" fmla="*/ 455792816 h 53"/>
                  <a:gd name="T20" fmla="*/ 297356859 w 54"/>
                  <a:gd name="T21" fmla="*/ 0 h 53"/>
                  <a:gd name="T22" fmla="*/ 283196830 w 5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53"/>
                  <a:gd name="T38" fmla="*/ 54 w 54"/>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53">
                    <a:moveTo>
                      <a:pt x="20" y="0"/>
                    </a:moveTo>
                    <a:cubicBezTo>
                      <a:pt x="19" y="0"/>
                      <a:pt x="19" y="0"/>
                      <a:pt x="19" y="0"/>
                    </a:cubicBezTo>
                    <a:cubicBezTo>
                      <a:pt x="1" y="18"/>
                      <a:pt x="1" y="18"/>
                      <a:pt x="1" y="18"/>
                    </a:cubicBezTo>
                    <a:cubicBezTo>
                      <a:pt x="0" y="19"/>
                      <a:pt x="0" y="19"/>
                      <a:pt x="0" y="19"/>
                    </a:cubicBezTo>
                    <a:cubicBezTo>
                      <a:pt x="0" y="19"/>
                      <a:pt x="0" y="19"/>
                      <a:pt x="0" y="19"/>
                    </a:cubicBezTo>
                    <a:cubicBezTo>
                      <a:pt x="0" y="20"/>
                      <a:pt x="0" y="20"/>
                      <a:pt x="1" y="21"/>
                    </a:cubicBezTo>
                    <a:cubicBezTo>
                      <a:pt x="33" y="53"/>
                      <a:pt x="33" y="53"/>
                      <a:pt x="33" y="53"/>
                    </a:cubicBezTo>
                    <a:cubicBezTo>
                      <a:pt x="33" y="53"/>
                      <a:pt x="34" y="53"/>
                      <a:pt x="35" y="53"/>
                    </a:cubicBezTo>
                    <a:cubicBezTo>
                      <a:pt x="53" y="35"/>
                      <a:pt x="53" y="35"/>
                      <a:pt x="53" y="35"/>
                    </a:cubicBezTo>
                    <a:cubicBezTo>
                      <a:pt x="54" y="34"/>
                      <a:pt x="54" y="33"/>
                      <a:pt x="53" y="32"/>
                    </a:cubicBezTo>
                    <a:cubicBezTo>
                      <a:pt x="21" y="0"/>
                      <a:pt x="21" y="0"/>
                      <a:pt x="21" y="0"/>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67" name="Group 38"/>
          <p:cNvGrpSpPr/>
          <p:nvPr/>
        </p:nvGrpSpPr>
        <p:grpSpPr bwMode="auto">
          <a:xfrm>
            <a:off x="2495550" y="4540250"/>
            <a:ext cx="2803525" cy="862013"/>
            <a:chOff x="0" y="95515"/>
            <a:chExt cx="2802619" cy="862786"/>
          </a:xfrm>
        </p:grpSpPr>
        <p:sp>
          <p:nvSpPr>
            <p:cNvPr id="68" name="文本框 117"/>
            <p:cNvSpPr>
              <a:spLocks noChangeArrowheads="1"/>
            </p:cNvSpPr>
            <p:nvPr/>
          </p:nvSpPr>
          <p:spPr bwMode="auto">
            <a:xfrm>
              <a:off x="669709" y="95515"/>
              <a:ext cx="1107717" cy="37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9" name="矩形 121"/>
            <p:cNvSpPr>
              <a:spLocks noChangeArrowheads="1"/>
            </p:cNvSpPr>
            <p:nvPr/>
          </p:nvSpPr>
          <p:spPr bwMode="auto">
            <a:xfrm>
              <a:off x="0" y="495924"/>
              <a:ext cx="2802619" cy="4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a:solidFill>
                    <a:srgbClr val="595959"/>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a:t>
              </a:r>
            </a:p>
          </p:txBody>
        </p:sp>
      </p:grpSp>
      <p:grpSp>
        <p:nvGrpSpPr>
          <p:cNvPr id="70" name="Group 41"/>
          <p:cNvGrpSpPr/>
          <p:nvPr/>
        </p:nvGrpSpPr>
        <p:grpSpPr bwMode="auto">
          <a:xfrm>
            <a:off x="5784850" y="4530725"/>
            <a:ext cx="2803525" cy="871538"/>
            <a:chOff x="0" y="86220"/>
            <a:chExt cx="2802619" cy="872082"/>
          </a:xfrm>
        </p:grpSpPr>
        <p:sp>
          <p:nvSpPr>
            <p:cNvPr id="71" name="文本框 124"/>
            <p:cNvSpPr>
              <a:spLocks noChangeArrowheads="1"/>
            </p:cNvSpPr>
            <p:nvPr/>
          </p:nvSpPr>
          <p:spPr bwMode="auto">
            <a:xfrm>
              <a:off x="669709" y="86220"/>
              <a:ext cx="1107717" cy="37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72" name="矩形 125"/>
            <p:cNvSpPr>
              <a:spLocks noChangeArrowheads="1"/>
            </p:cNvSpPr>
            <p:nvPr/>
          </p:nvSpPr>
          <p:spPr bwMode="auto">
            <a:xfrm>
              <a:off x="0" y="496051"/>
              <a:ext cx="2802619" cy="46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a:solidFill>
                    <a:srgbClr val="595959"/>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a:t>
              </a:r>
            </a:p>
          </p:txBody>
        </p:sp>
      </p:grpSp>
      <p:grpSp>
        <p:nvGrpSpPr>
          <p:cNvPr id="73" name="Group 44"/>
          <p:cNvGrpSpPr/>
          <p:nvPr/>
        </p:nvGrpSpPr>
        <p:grpSpPr bwMode="auto">
          <a:xfrm>
            <a:off x="9072563" y="4530725"/>
            <a:ext cx="2803525" cy="871538"/>
            <a:chOff x="0" y="86220"/>
            <a:chExt cx="2802619" cy="872082"/>
          </a:xfrm>
        </p:grpSpPr>
        <p:sp>
          <p:nvSpPr>
            <p:cNvPr id="74" name="文本框 127"/>
            <p:cNvSpPr>
              <a:spLocks noChangeArrowheads="1"/>
            </p:cNvSpPr>
            <p:nvPr/>
          </p:nvSpPr>
          <p:spPr bwMode="auto">
            <a:xfrm>
              <a:off x="669709" y="86220"/>
              <a:ext cx="1107717" cy="37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75" name="矩形 128"/>
            <p:cNvSpPr>
              <a:spLocks noChangeArrowheads="1"/>
            </p:cNvSpPr>
            <p:nvPr/>
          </p:nvSpPr>
          <p:spPr bwMode="auto">
            <a:xfrm>
              <a:off x="0" y="496051"/>
              <a:ext cx="2802619" cy="46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a:solidFill>
                    <a:srgbClr val="595959"/>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p:tgtEl>
                                          <p:spTgt spid="41"/>
                                        </p:tgtEl>
                                        <p:attrNameLst>
                                          <p:attrName>ppt_y</p:attrName>
                                        </p:attrNameLst>
                                      </p:cBhvr>
                                      <p:tavLst>
                                        <p:tav tm="0">
                                          <p:val>
                                            <p:strVal val="#ppt_y-#ppt_h*1.125000"/>
                                          </p:val>
                                        </p:tav>
                                        <p:tav tm="100000">
                                          <p:val>
                                            <p:strVal val="#ppt_y"/>
                                          </p:val>
                                        </p:tav>
                                      </p:tavLst>
                                    </p:anim>
                                    <p:animEffect>
                                      <p:cBhvr>
                                        <p:cTn id="8" dur="500"/>
                                        <p:tgtEl>
                                          <p:spTgt spid="41"/>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p:cBhvr>
                                        <p:cTn id="12" dur="500"/>
                                        <p:tgtEl>
                                          <p:spTgt spid="67"/>
                                        </p:tgtEl>
                                      </p:cBhvr>
                                    </p:animEffect>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p:tgtEl>
                                          <p:spTgt spid="50"/>
                                        </p:tgtEl>
                                        <p:attrNameLst>
                                          <p:attrName>ppt_y</p:attrName>
                                        </p:attrNameLst>
                                      </p:cBhvr>
                                      <p:tavLst>
                                        <p:tav tm="0">
                                          <p:val>
                                            <p:strVal val="#ppt_y-#ppt_h*1.125000"/>
                                          </p:val>
                                        </p:tav>
                                        <p:tav tm="100000">
                                          <p:val>
                                            <p:strVal val="#ppt_y"/>
                                          </p:val>
                                        </p:tav>
                                      </p:tavLst>
                                    </p:anim>
                                    <p:animEffect>
                                      <p:cBhvr>
                                        <p:cTn id="17" dur="500"/>
                                        <p:tgtEl>
                                          <p:spTgt spid="50"/>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animEffect>
                                      <p:cBhvr>
                                        <p:cTn id="21" dur="500"/>
                                        <p:tgtEl>
                                          <p:spTgt spid="70"/>
                                        </p:tgtEl>
                                      </p:cBhvr>
                                    </p:animEffect>
                                  </p:childTnLst>
                                </p:cTn>
                              </p:par>
                            </p:childTnLst>
                          </p:cTn>
                        </p:par>
                        <p:par>
                          <p:cTn id="22" fill="hold">
                            <p:stCondLst>
                              <p:cond delay="2000"/>
                            </p:stCondLst>
                            <p:childTnLst>
                              <p:par>
                                <p:cTn id="23" presetID="12" presetClass="entr" presetSubtype="1"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p:tgtEl>
                                          <p:spTgt spid="57"/>
                                        </p:tgtEl>
                                        <p:attrNameLst>
                                          <p:attrName>ppt_y</p:attrName>
                                        </p:attrNameLst>
                                      </p:cBhvr>
                                      <p:tavLst>
                                        <p:tav tm="0">
                                          <p:val>
                                            <p:strVal val="#ppt_y-#ppt_h*1.125000"/>
                                          </p:val>
                                        </p:tav>
                                        <p:tav tm="100000">
                                          <p:val>
                                            <p:strVal val="#ppt_y"/>
                                          </p:val>
                                        </p:tav>
                                      </p:tavLst>
                                    </p:anim>
                                    <p:animEffect>
                                      <p:cBhvr>
                                        <p:cTn id="26" dur="500"/>
                                        <p:tgtEl>
                                          <p:spTgt spid="57"/>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2" name="组合 8"/>
          <p:cNvGrpSpPr/>
          <p:nvPr/>
        </p:nvGrpSpPr>
        <p:grpSpPr bwMode="auto">
          <a:xfrm>
            <a:off x="0" y="0"/>
            <a:ext cx="4965700" cy="6858000"/>
            <a:chOff x="0" y="0"/>
            <a:chExt cx="4965700" cy="6858000"/>
          </a:xfrm>
        </p:grpSpPr>
        <p:pic>
          <p:nvPicPr>
            <p:cNvPr id="102442" name="图片 7"/>
            <p:cNvPicPr>
              <a:picLocks noChangeAspect="1"/>
            </p:cNvPicPr>
            <p:nvPr/>
          </p:nvPicPr>
          <p:blipFill>
            <a:blip r:embed="rId2">
              <a:extLst>
                <a:ext uri="{28A0092B-C50C-407E-A947-70E740481C1C}">
                  <a14:useLocalDpi xmlns:a14="http://schemas.microsoft.com/office/drawing/2010/main" val="0"/>
                </a:ext>
              </a:extLst>
            </a:blip>
            <a:srcRect l="25368" b="7591"/>
            <a:stretch>
              <a:fillRect/>
            </a:stretch>
          </p:blipFill>
          <p:spPr bwMode="auto">
            <a:xfrm>
              <a:off x="0" y="709612"/>
              <a:ext cx="49657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3" name="组合 1"/>
            <p:cNvGrpSpPr/>
            <p:nvPr/>
          </p:nvGrpSpPr>
          <p:grpSpPr bwMode="auto">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cxnSp>
            <p:nvCxnSpPr>
              <p:cNvPr id="4" name="直接连接符 3"/>
              <p:cNvCxnSpPr/>
              <p:nvPr/>
            </p:nvCxnSpPr>
            <p:spPr bwMode="auto">
              <a:xfrm>
                <a:off x="2184400" y="0"/>
                <a:ext cx="0" cy="14192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cxnSp>
            <p:nvCxnSpPr>
              <p:cNvPr id="5" name="直接连接符 4"/>
              <p:cNvCxnSpPr/>
              <p:nvPr/>
            </p:nvCxnSpPr>
            <p:spPr bwMode="auto">
              <a:xfrm>
                <a:off x="2184400" y="3000375"/>
                <a:ext cx="0" cy="3857625"/>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grpSp>
        <p:sp>
          <p:nvSpPr>
            <p:cNvPr id="7" name="文本框 6"/>
            <p:cNvSpPr txBox="1">
              <a:spLocks noChangeArrowheads="1"/>
            </p:cNvSpPr>
            <p:nvPr/>
          </p:nvSpPr>
          <p:spPr bwMode="auto">
            <a:xfrm>
              <a:off x="1865313" y="1557338"/>
              <a:ext cx="65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grpSp>
        <p:nvGrpSpPr>
          <p:cNvPr id="76" name="组合 75"/>
          <p:cNvGrpSpPr/>
          <p:nvPr/>
        </p:nvGrpSpPr>
        <p:grpSpPr bwMode="auto">
          <a:xfrm>
            <a:off x="5511800" y="3914775"/>
            <a:ext cx="515938" cy="939800"/>
            <a:chOff x="4140330" y="4202620"/>
            <a:chExt cx="690184" cy="1252671"/>
          </a:xfrm>
        </p:grpSpPr>
        <p:sp>
          <p:nvSpPr>
            <p:cNvPr id="77" name="矩形 76"/>
            <p:cNvSpPr/>
            <p:nvPr/>
          </p:nvSpPr>
          <p:spPr>
            <a:xfrm>
              <a:off x="4214658" y="4202620"/>
              <a:ext cx="541528" cy="125267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02441" name="TextBox 8"/>
            <p:cNvSpPr txBox="1">
              <a:spLocks noChangeArrowheads="1"/>
            </p:cNvSpPr>
            <p:nvPr/>
          </p:nvSpPr>
          <p:spPr bwMode="auto">
            <a:xfrm>
              <a:off x="4140330" y="4202621"/>
              <a:ext cx="690184" cy="36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F8F8F8"/>
                  </a:solidFill>
                  <a:latin typeface="微软雅黑" panose="020B0503020204020204" pitchFamily="34" charset="-122"/>
                  <a:ea typeface="微软雅黑" panose="020B0503020204020204" pitchFamily="34" charset="-122"/>
                </a:rPr>
                <a:t>40%</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bwMode="auto">
          <a:xfrm>
            <a:off x="5916613" y="3090863"/>
            <a:ext cx="515937" cy="1763712"/>
            <a:chOff x="4679972" y="3103682"/>
            <a:chExt cx="690184" cy="2351611"/>
          </a:xfrm>
        </p:grpSpPr>
        <p:sp>
          <p:nvSpPr>
            <p:cNvPr id="80" name="矩形 79"/>
            <p:cNvSpPr/>
            <p:nvPr/>
          </p:nvSpPr>
          <p:spPr>
            <a:xfrm>
              <a:off x="4754299" y="3103682"/>
              <a:ext cx="541530" cy="23516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2439" name="TextBox 9"/>
            <p:cNvSpPr txBox="1">
              <a:spLocks noChangeArrowheads="1"/>
            </p:cNvSpPr>
            <p:nvPr/>
          </p:nvSpPr>
          <p:spPr bwMode="auto">
            <a:xfrm>
              <a:off x="4679972" y="3103682"/>
              <a:ext cx="690184" cy="3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chemeClr val="bg1"/>
                  </a:solidFill>
                  <a:latin typeface="微软雅黑" panose="020B0503020204020204" pitchFamily="34" charset="-122"/>
                  <a:ea typeface="微软雅黑" panose="020B0503020204020204" pitchFamily="34" charset="-122"/>
                </a:rPr>
                <a:t>70%</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bwMode="auto">
          <a:xfrm>
            <a:off x="4138613" y="4117975"/>
            <a:ext cx="515937" cy="736600"/>
            <a:chOff x="2310258" y="4473892"/>
            <a:chExt cx="688166" cy="981400"/>
          </a:xfrm>
        </p:grpSpPr>
        <p:sp>
          <p:nvSpPr>
            <p:cNvPr id="83" name="矩形 82"/>
            <p:cNvSpPr/>
            <p:nvPr/>
          </p:nvSpPr>
          <p:spPr>
            <a:xfrm>
              <a:off x="2382251" y="4473892"/>
              <a:ext cx="544180" cy="981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02437" name="TextBox 14"/>
            <p:cNvSpPr txBox="1">
              <a:spLocks noChangeArrowheads="1"/>
            </p:cNvSpPr>
            <p:nvPr/>
          </p:nvSpPr>
          <p:spPr bwMode="auto">
            <a:xfrm>
              <a:off x="2310258" y="4473893"/>
              <a:ext cx="688166" cy="36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F8F8F8"/>
                  </a:solidFill>
                  <a:latin typeface="微软雅黑" panose="020B0503020204020204" pitchFamily="34" charset="-122"/>
                  <a:ea typeface="微软雅黑" panose="020B0503020204020204" pitchFamily="34" charset="-122"/>
                </a:rPr>
                <a:t>30%</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bwMode="auto">
          <a:xfrm>
            <a:off x="4543425" y="3305175"/>
            <a:ext cx="515938" cy="1549400"/>
            <a:chOff x="2849902" y="3388806"/>
            <a:chExt cx="688166" cy="2066485"/>
          </a:xfrm>
        </p:grpSpPr>
        <p:sp>
          <p:nvSpPr>
            <p:cNvPr id="86" name="矩形 85"/>
            <p:cNvSpPr/>
            <p:nvPr/>
          </p:nvSpPr>
          <p:spPr>
            <a:xfrm>
              <a:off x="2921895" y="3388806"/>
              <a:ext cx="544181" cy="20664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2435" name="TextBox 15"/>
            <p:cNvSpPr txBox="1">
              <a:spLocks noChangeArrowheads="1"/>
            </p:cNvSpPr>
            <p:nvPr/>
          </p:nvSpPr>
          <p:spPr bwMode="auto">
            <a:xfrm>
              <a:off x="2849902" y="3388807"/>
              <a:ext cx="688166" cy="36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chemeClr val="bg1"/>
                  </a:solidFill>
                  <a:latin typeface="微软雅黑" panose="020B0503020204020204" pitchFamily="34" charset="-122"/>
                  <a:ea typeface="微软雅黑" panose="020B0503020204020204" pitchFamily="34" charset="-122"/>
                </a:rPr>
                <a:t>60%</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bwMode="auto">
          <a:xfrm>
            <a:off x="6884988" y="3562350"/>
            <a:ext cx="515937" cy="1292225"/>
            <a:chOff x="5972422" y="3731944"/>
            <a:chExt cx="688166" cy="1723349"/>
          </a:xfrm>
        </p:grpSpPr>
        <p:sp>
          <p:nvSpPr>
            <p:cNvPr id="89" name="矩形 88"/>
            <p:cNvSpPr/>
            <p:nvPr/>
          </p:nvSpPr>
          <p:spPr>
            <a:xfrm>
              <a:off x="6044415" y="3736178"/>
              <a:ext cx="544180" cy="171911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02433" name="TextBox 20"/>
            <p:cNvSpPr txBox="1">
              <a:spLocks noChangeArrowheads="1"/>
            </p:cNvSpPr>
            <p:nvPr/>
          </p:nvSpPr>
          <p:spPr bwMode="auto">
            <a:xfrm>
              <a:off x="5972422" y="3731944"/>
              <a:ext cx="688166" cy="36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F8F8F8"/>
                  </a:solidFill>
                  <a:latin typeface="微软雅黑" panose="020B0503020204020204" pitchFamily="34" charset="-122"/>
                  <a:ea typeface="微软雅黑" panose="020B0503020204020204" pitchFamily="34" charset="-122"/>
                </a:rPr>
                <a:t>50%</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bwMode="auto">
          <a:xfrm>
            <a:off x="7296150" y="2762250"/>
            <a:ext cx="517525" cy="2092325"/>
            <a:chOff x="6512064" y="2665416"/>
            <a:chExt cx="688166" cy="2789875"/>
          </a:xfrm>
        </p:grpSpPr>
        <p:sp>
          <p:nvSpPr>
            <p:cNvPr id="92" name="矩形 91"/>
            <p:cNvSpPr/>
            <p:nvPr/>
          </p:nvSpPr>
          <p:spPr>
            <a:xfrm>
              <a:off x="6583836" y="2665416"/>
              <a:ext cx="544622" cy="27898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2431" name="TextBox 21"/>
            <p:cNvSpPr txBox="1">
              <a:spLocks noChangeArrowheads="1"/>
            </p:cNvSpPr>
            <p:nvPr/>
          </p:nvSpPr>
          <p:spPr bwMode="auto">
            <a:xfrm>
              <a:off x="6512064" y="2665417"/>
              <a:ext cx="688166" cy="36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chemeClr val="bg1"/>
                  </a:solidFill>
                  <a:latin typeface="微软雅黑" panose="020B0503020204020204" pitchFamily="34" charset="-122"/>
                  <a:ea typeface="微软雅黑" panose="020B0503020204020204" pitchFamily="34" charset="-122"/>
                </a:rPr>
                <a:t>80%</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bwMode="auto">
          <a:xfrm>
            <a:off x="8258175" y="3294063"/>
            <a:ext cx="515938" cy="1560512"/>
            <a:chOff x="7803503" y="3374953"/>
            <a:chExt cx="688166" cy="2080340"/>
          </a:xfrm>
        </p:grpSpPr>
        <p:sp>
          <p:nvSpPr>
            <p:cNvPr id="95" name="矩形 94"/>
            <p:cNvSpPr/>
            <p:nvPr/>
          </p:nvSpPr>
          <p:spPr>
            <a:xfrm>
              <a:off x="7875496" y="3389767"/>
              <a:ext cx="544181" cy="206552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02429" name="TextBox 26"/>
            <p:cNvSpPr txBox="1">
              <a:spLocks noChangeArrowheads="1"/>
            </p:cNvSpPr>
            <p:nvPr/>
          </p:nvSpPr>
          <p:spPr bwMode="auto">
            <a:xfrm>
              <a:off x="7803503" y="3374953"/>
              <a:ext cx="688166"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F8F8F8"/>
                  </a:solidFill>
                  <a:latin typeface="微软雅黑" panose="020B0503020204020204" pitchFamily="34" charset="-122"/>
                  <a:ea typeface="微软雅黑" panose="020B0503020204020204" pitchFamily="34" charset="-122"/>
                </a:rPr>
                <a:t>60%</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bwMode="auto">
          <a:xfrm>
            <a:off x="8662988" y="2509838"/>
            <a:ext cx="515937" cy="2344737"/>
            <a:chOff x="8343147" y="2328678"/>
            <a:chExt cx="688166" cy="3126615"/>
          </a:xfrm>
        </p:grpSpPr>
        <p:sp>
          <p:nvSpPr>
            <p:cNvPr id="98" name="矩形 97"/>
            <p:cNvSpPr/>
            <p:nvPr/>
          </p:nvSpPr>
          <p:spPr>
            <a:xfrm>
              <a:off x="8415140" y="2328678"/>
              <a:ext cx="544180" cy="312661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2427" name="TextBox 27"/>
            <p:cNvSpPr txBox="1">
              <a:spLocks noChangeArrowheads="1"/>
            </p:cNvSpPr>
            <p:nvPr/>
          </p:nvSpPr>
          <p:spPr bwMode="auto">
            <a:xfrm>
              <a:off x="8343147" y="2328678"/>
              <a:ext cx="688166" cy="36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chemeClr val="bg1"/>
                  </a:solidFill>
                  <a:latin typeface="微软雅黑" panose="020B0503020204020204" pitchFamily="34" charset="-122"/>
                  <a:ea typeface="微软雅黑" panose="020B0503020204020204" pitchFamily="34" charset="-122"/>
                </a:rPr>
                <a:t>90%</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bwMode="auto">
          <a:xfrm>
            <a:off x="9631363" y="3022600"/>
            <a:ext cx="515937" cy="1831975"/>
            <a:chOff x="9634585" y="3013258"/>
            <a:chExt cx="688166" cy="2442035"/>
          </a:xfrm>
        </p:grpSpPr>
        <p:sp>
          <p:nvSpPr>
            <p:cNvPr id="101" name="矩形 100"/>
            <p:cNvSpPr/>
            <p:nvPr/>
          </p:nvSpPr>
          <p:spPr>
            <a:xfrm>
              <a:off x="9706578" y="3013258"/>
              <a:ext cx="544180" cy="244203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02425" name="TextBox 32"/>
            <p:cNvSpPr txBox="1">
              <a:spLocks noChangeArrowheads="1"/>
            </p:cNvSpPr>
            <p:nvPr/>
          </p:nvSpPr>
          <p:spPr bwMode="auto">
            <a:xfrm>
              <a:off x="9634585" y="3013258"/>
              <a:ext cx="688166" cy="36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F8F8F8"/>
                  </a:solidFill>
                  <a:latin typeface="微软雅黑" panose="020B0503020204020204" pitchFamily="34" charset="-122"/>
                  <a:ea typeface="微软雅黑" panose="020B0503020204020204" pitchFamily="34" charset="-122"/>
                </a:rPr>
                <a:t>70%</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bwMode="auto">
          <a:xfrm>
            <a:off x="9990138" y="2276475"/>
            <a:ext cx="611187" cy="2578100"/>
            <a:chOff x="10093570" y="2018409"/>
            <a:chExt cx="813597" cy="3436883"/>
          </a:xfrm>
        </p:grpSpPr>
        <p:sp>
          <p:nvSpPr>
            <p:cNvPr id="104" name="矩形 103"/>
            <p:cNvSpPr/>
            <p:nvPr/>
          </p:nvSpPr>
          <p:spPr>
            <a:xfrm>
              <a:off x="10228817" y="2018409"/>
              <a:ext cx="543102" cy="343688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02423" name="TextBox 33"/>
            <p:cNvSpPr txBox="1">
              <a:spLocks noChangeArrowheads="1"/>
            </p:cNvSpPr>
            <p:nvPr/>
          </p:nvSpPr>
          <p:spPr bwMode="auto">
            <a:xfrm>
              <a:off x="10093570" y="2018596"/>
              <a:ext cx="813597" cy="36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chemeClr val="bg1"/>
                  </a:solidFill>
                  <a:latin typeface="微软雅黑" panose="020B0503020204020204" pitchFamily="34" charset="-122"/>
                  <a:ea typeface="微软雅黑" panose="020B0503020204020204" pitchFamily="34" charset="-122"/>
                </a:rPr>
                <a:t>100%</a:t>
              </a:r>
              <a:endParaRPr lang="zh-CN" altLang="en-US" sz="1200">
                <a:solidFill>
                  <a:schemeClr val="bg1"/>
                </a:solidFill>
                <a:latin typeface="微软雅黑" panose="020B0503020204020204" pitchFamily="34" charset="-122"/>
                <a:ea typeface="微软雅黑" panose="020B0503020204020204" pitchFamily="34" charset="-122"/>
              </a:endParaRPr>
            </a:p>
          </p:txBody>
        </p:sp>
      </p:grpSp>
      <p:cxnSp>
        <p:nvCxnSpPr>
          <p:cNvPr id="106" name="直接连接符 105"/>
          <p:cNvCxnSpPr/>
          <p:nvPr/>
        </p:nvCxnSpPr>
        <p:spPr>
          <a:xfrm>
            <a:off x="3663950" y="2597150"/>
            <a:ext cx="0" cy="1966913"/>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7" name="TextBox 35"/>
          <p:cNvSpPr txBox="1"/>
          <p:nvPr/>
        </p:nvSpPr>
        <p:spPr>
          <a:xfrm>
            <a:off x="3475038" y="4564063"/>
            <a:ext cx="523875" cy="369887"/>
          </a:xfrm>
          <a:prstGeom prst="rect">
            <a:avLst/>
          </a:prstGeom>
          <a:noFill/>
        </p:spPr>
        <p:txBody>
          <a:bodyPr wrap="none">
            <a:spAutoFit/>
          </a:bodyPr>
          <a:lstStyle/>
          <a:p>
            <a:pPr eaLnBrk="1" fontAlgn="auto" hangingPunct="1">
              <a:spcBef>
                <a:spcPts val="0"/>
              </a:spcBef>
              <a:spcAft>
                <a:spcPts val="0"/>
              </a:spcAft>
              <a:defRPr/>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TextBox 36"/>
          <p:cNvSpPr txBox="1"/>
          <p:nvPr/>
        </p:nvSpPr>
        <p:spPr>
          <a:xfrm>
            <a:off x="3467100" y="2227263"/>
            <a:ext cx="793750" cy="368300"/>
          </a:xfrm>
          <a:prstGeom prst="rect">
            <a:avLst/>
          </a:prstGeom>
          <a:noFill/>
        </p:spPr>
        <p:txBody>
          <a:bodyPr wrap="none">
            <a:spAutoFit/>
          </a:bodyPr>
          <a:lstStyle/>
          <a:p>
            <a:pPr eaLnBrk="1" fontAlgn="auto" hangingPunct="1">
              <a:spcBef>
                <a:spcPts val="0"/>
              </a:spcBef>
              <a:spcAft>
                <a:spcPts val="0"/>
              </a:spcAft>
              <a:defRPr/>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09" name="直接连接符 108"/>
          <p:cNvCxnSpPr/>
          <p:nvPr/>
        </p:nvCxnSpPr>
        <p:spPr>
          <a:xfrm>
            <a:off x="3349625" y="4870450"/>
            <a:ext cx="7256463"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0" name="TextBox 42"/>
          <p:cNvSpPr txBox="1">
            <a:spLocks noChangeArrowheads="1"/>
          </p:cNvSpPr>
          <p:nvPr/>
        </p:nvSpPr>
        <p:spPr bwMode="auto">
          <a:xfrm>
            <a:off x="4321175" y="5041900"/>
            <a:ext cx="5699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111" name="TextBox 43"/>
          <p:cNvSpPr txBox="1">
            <a:spLocks noChangeArrowheads="1"/>
          </p:cNvSpPr>
          <p:nvPr/>
        </p:nvSpPr>
        <p:spPr bwMode="auto">
          <a:xfrm>
            <a:off x="5695950" y="5041900"/>
            <a:ext cx="568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112" name="TextBox 44"/>
          <p:cNvSpPr txBox="1">
            <a:spLocks noChangeArrowheads="1"/>
          </p:cNvSpPr>
          <p:nvPr/>
        </p:nvSpPr>
        <p:spPr bwMode="auto">
          <a:xfrm>
            <a:off x="7067550" y="5041900"/>
            <a:ext cx="5699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113" name="TextBox 45"/>
          <p:cNvSpPr txBox="1">
            <a:spLocks noChangeArrowheads="1"/>
          </p:cNvSpPr>
          <p:nvPr/>
        </p:nvSpPr>
        <p:spPr bwMode="auto">
          <a:xfrm>
            <a:off x="8440738" y="5041900"/>
            <a:ext cx="5699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114" name="TextBox 46"/>
          <p:cNvSpPr txBox="1">
            <a:spLocks noChangeArrowheads="1"/>
          </p:cNvSpPr>
          <p:nvPr/>
        </p:nvSpPr>
        <p:spPr bwMode="auto">
          <a:xfrm>
            <a:off x="9813925" y="5041900"/>
            <a:ext cx="5699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500"/>
                                        <p:tgtEl>
                                          <p:spTgt spid="108"/>
                                        </p:tgtEl>
                                      </p:cBhvr>
                                    </p:animEffect>
                                  </p:childTnLst>
                                </p:cTn>
                              </p:par>
                              <p:par>
                                <p:cTn id="14" presetID="10" presetClass="entr" presetSubtype="0" fill="hold" nodeType="with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fade">
                                      <p:cBhvr>
                                        <p:cTn id="16" dur="500"/>
                                        <p:tgtEl>
                                          <p:spTgt spid="109"/>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wipe(down)">
                                      <p:cBhvr>
                                        <p:cTn id="20" dur="500"/>
                                        <p:tgtEl>
                                          <p:spTgt spid="82"/>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wipe(down)">
                                      <p:cBhvr>
                                        <p:cTn id="24" dur="500"/>
                                        <p:tgtEl>
                                          <p:spTgt spid="85"/>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down)">
                                      <p:cBhvr>
                                        <p:cTn id="28" dur="500"/>
                                        <p:tgtEl>
                                          <p:spTgt spid="76"/>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down)">
                                      <p:cBhvr>
                                        <p:cTn id="32" dur="500"/>
                                        <p:tgtEl>
                                          <p:spTgt spid="79"/>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wipe(down)">
                                      <p:cBhvr>
                                        <p:cTn id="36" dur="500"/>
                                        <p:tgtEl>
                                          <p:spTgt spid="88"/>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down)">
                                      <p:cBhvr>
                                        <p:cTn id="40" dur="500"/>
                                        <p:tgtEl>
                                          <p:spTgt spid="91"/>
                                        </p:tgtEl>
                                      </p:cBhvr>
                                    </p:animEffect>
                                  </p:childTnLst>
                                </p:cTn>
                              </p:par>
                            </p:childTnLst>
                          </p:cTn>
                        </p:par>
                        <p:par>
                          <p:cTn id="41" fill="hold">
                            <p:stCondLst>
                              <p:cond delay="3500"/>
                            </p:stCondLst>
                            <p:childTnLst>
                              <p:par>
                                <p:cTn id="42" presetID="22" presetClass="entr" presetSubtype="4" fill="hold" nodeType="afterEffect">
                                  <p:stCondLst>
                                    <p:cond delay="0"/>
                                  </p:stCondLst>
                                  <p:childTnLst>
                                    <p:set>
                                      <p:cBhvr>
                                        <p:cTn id="43" dur="1" fill="hold">
                                          <p:stCondLst>
                                            <p:cond delay="0"/>
                                          </p:stCondLst>
                                        </p:cTn>
                                        <p:tgtEl>
                                          <p:spTgt spid="94"/>
                                        </p:tgtEl>
                                        <p:attrNameLst>
                                          <p:attrName>style.visibility</p:attrName>
                                        </p:attrNameLst>
                                      </p:cBhvr>
                                      <p:to>
                                        <p:strVal val="visible"/>
                                      </p:to>
                                    </p:set>
                                    <p:animEffect transition="in" filter="wipe(down)">
                                      <p:cBhvr>
                                        <p:cTn id="44" dur="500"/>
                                        <p:tgtEl>
                                          <p:spTgt spid="94"/>
                                        </p:tgtEl>
                                      </p:cBhvr>
                                    </p:animEffect>
                                  </p:childTnLst>
                                </p:cTn>
                              </p:par>
                            </p:childTnLst>
                          </p:cTn>
                        </p:par>
                        <p:par>
                          <p:cTn id="45" fill="hold">
                            <p:stCondLst>
                              <p:cond delay="4000"/>
                            </p:stCondLst>
                            <p:childTnLst>
                              <p:par>
                                <p:cTn id="46" presetID="22" presetClass="entr" presetSubtype="4"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down)">
                                      <p:cBhvr>
                                        <p:cTn id="48" dur="500"/>
                                        <p:tgtEl>
                                          <p:spTgt spid="97"/>
                                        </p:tgtEl>
                                      </p:cBhvr>
                                    </p:animEffect>
                                  </p:childTnLst>
                                </p:cTn>
                              </p:par>
                            </p:childTnLst>
                          </p:cTn>
                        </p:par>
                        <p:par>
                          <p:cTn id="49" fill="hold">
                            <p:stCondLst>
                              <p:cond delay="4500"/>
                            </p:stCondLst>
                            <p:childTnLst>
                              <p:par>
                                <p:cTn id="50" presetID="22" presetClass="entr" presetSubtype="4" fill="hold"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wipe(down)">
                                      <p:cBhvr>
                                        <p:cTn id="52" dur="500"/>
                                        <p:tgtEl>
                                          <p:spTgt spid="100"/>
                                        </p:tgtEl>
                                      </p:cBhvr>
                                    </p:animEffect>
                                  </p:childTnLst>
                                </p:cTn>
                              </p:par>
                            </p:childTnLst>
                          </p:cTn>
                        </p:par>
                        <p:par>
                          <p:cTn id="53" fill="hold">
                            <p:stCondLst>
                              <p:cond delay="5000"/>
                            </p:stCondLst>
                            <p:childTnLst>
                              <p:par>
                                <p:cTn id="54" presetID="22" presetClass="entr" presetSubtype="4" fill="hold" nodeType="after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wipe(down)">
                                      <p:cBhvr>
                                        <p:cTn id="5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图片 7"/>
          <p:cNvPicPr>
            <a:picLocks noChangeAspect="1"/>
          </p:cNvPicPr>
          <p:nvPr/>
        </p:nvPicPr>
        <p:blipFill>
          <a:blip r:embed="rId2">
            <a:extLst>
              <a:ext uri="{28A0092B-C50C-407E-A947-70E740481C1C}">
                <a14:useLocalDpi xmlns:a14="http://schemas.microsoft.com/office/drawing/2010/main" val="0"/>
              </a:ext>
            </a:extLst>
          </a:blip>
          <a:srcRect l="2" t="10258" r="-4218" b="7593"/>
          <a:stretch>
            <a:fillRect/>
          </a:stretch>
        </p:blipFill>
        <p:spPr bwMode="auto">
          <a:xfrm>
            <a:off x="3149600" y="0"/>
            <a:ext cx="8689975"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bwMode="auto">
          <a:xfrm>
            <a:off x="0" y="2819400"/>
            <a:ext cx="12192000" cy="1790700"/>
          </a:xfrm>
          <a:prstGeom prst="rect">
            <a:avLst/>
          </a:prstGeom>
          <a:solidFill>
            <a:schemeClr val="tx1">
              <a:lumMod val="85000"/>
              <a:lumOff val="15000"/>
              <a:alpha val="95000"/>
            </a:schemeClr>
          </a:solidFill>
          <a:ln w="9525" cap="flat" cmpd="sng" algn="ctr">
            <a:no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sp>
        <p:nvSpPr>
          <p:cNvPr id="103428" name="文本框 2"/>
          <p:cNvSpPr txBox="1">
            <a:spLocks noChangeArrowheads="1"/>
          </p:cNvSpPr>
          <p:nvPr/>
        </p:nvSpPr>
        <p:spPr bwMode="auto">
          <a:xfrm>
            <a:off x="3309938" y="3003550"/>
            <a:ext cx="557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600">
                <a:solidFill>
                  <a:schemeClr val="bg1"/>
                </a:solidFill>
                <a:latin typeface="幼圆" panose="02010509060101010101" pitchFamily="49" charset="-122"/>
                <a:ea typeface="幼圆" panose="02010509060101010101" pitchFamily="49" charset="-122"/>
              </a:rPr>
              <a:t>输入标题</a:t>
            </a:r>
            <a:endParaRPr lang="en-US" altLang="zh-CN" sz="3600">
              <a:solidFill>
                <a:schemeClr val="bg1"/>
              </a:solidFill>
              <a:latin typeface="幼圆" panose="02010509060101010101" pitchFamily="49" charset="-122"/>
              <a:ea typeface="幼圆" panose="02010509060101010101" pitchFamily="49" charset="-122"/>
            </a:endParaRPr>
          </a:p>
        </p:txBody>
      </p:sp>
      <p:sp>
        <p:nvSpPr>
          <p:cNvPr id="103429" name="文本框 3"/>
          <p:cNvSpPr txBox="1">
            <a:spLocks noChangeArrowheads="1"/>
          </p:cNvSpPr>
          <p:nvPr/>
        </p:nvSpPr>
        <p:spPr bwMode="auto">
          <a:xfrm>
            <a:off x="5276850" y="3833813"/>
            <a:ext cx="1622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600" b="1">
                <a:solidFill>
                  <a:schemeClr val="bg1"/>
                </a:solidFill>
                <a:latin typeface="方正兰亭超细黑简体" panose="02000000000000000000" pitchFamily="2" charset="-122"/>
                <a:ea typeface="方正兰亭超细黑简体" panose="02000000000000000000" pitchFamily="2" charset="-122"/>
              </a:rPr>
              <a:t>Part.2</a:t>
            </a:r>
            <a:endParaRPr lang="zh-CN" altLang="en-US" sz="3600" b="1">
              <a:solidFill>
                <a:schemeClr val="bg1"/>
              </a:solidFill>
              <a:latin typeface="方正兰亭超细黑简体" panose="02000000000000000000" pitchFamily="2" charset="-122"/>
              <a:ea typeface="方正兰亭超细黑简体" panose="02000000000000000000" pitchFamily="2" charset="-122"/>
            </a:endParaRPr>
          </a:p>
        </p:txBody>
      </p:sp>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TIMING" val="|0.9|1.7|0.6|0.6|0.6|0.6|0.6|0.2|0.1|0.1|0.2|0.2|0.4|0.3|0.2|0.3|0.4|0.6"/>
</p:tagLst>
</file>

<file path=ppt/tags/tag3.xml><?xml version="1.0" encoding="utf-8"?>
<p:tagLst xmlns:a="http://schemas.openxmlformats.org/drawingml/2006/main" xmlns:r="http://schemas.openxmlformats.org/officeDocument/2006/relationships" xmlns:p="http://schemas.openxmlformats.org/presentationml/2006/main">
  <p:tag name="TIMING" val="|0.8|1.4|0.5"/>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自定义设计方案">
  <a:themeElements>
    <a:clrScheme name="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2495"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2495"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FF99FF"/>
    </a:dk1>
    <a:lt1>
      <a:srgbClr val="FFFFFF"/>
    </a:lt1>
    <a:dk2>
      <a:srgbClr val="00CC99"/>
    </a:dk2>
    <a:lt2>
      <a:srgbClr val="FFFFFF"/>
    </a:lt2>
    <a:accent1>
      <a:srgbClr val="FFFFFF"/>
    </a:accent1>
    <a:accent2>
      <a:srgbClr val="FFFFFF"/>
    </a:accent2>
    <a:accent3>
      <a:srgbClr val="AAE2CA"/>
    </a:accent3>
    <a:accent4>
      <a:srgbClr val="DADADA"/>
    </a:accent4>
    <a:accent5>
      <a:srgbClr val="FFFFFF"/>
    </a:accent5>
    <a:accent6>
      <a:srgbClr val="E7E7E7"/>
    </a:accent6>
    <a:hlink>
      <a:srgbClr val="FFFFFF"/>
    </a:hlink>
    <a:folHlink>
      <a:srgbClr val="FFFFFF"/>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FF99FF"/>
    </a:dk1>
    <a:lt1>
      <a:srgbClr val="FFFFFF"/>
    </a:lt1>
    <a:dk2>
      <a:srgbClr val="00CC99"/>
    </a:dk2>
    <a:lt2>
      <a:srgbClr val="FFFFFF"/>
    </a:lt2>
    <a:accent1>
      <a:srgbClr val="FFFFFF"/>
    </a:accent1>
    <a:accent2>
      <a:srgbClr val="FFFFFF"/>
    </a:accent2>
    <a:accent3>
      <a:srgbClr val="AAE2CA"/>
    </a:accent3>
    <a:accent4>
      <a:srgbClr val="DADADA"/>
    </a:accent4>
    <a:accent5>
      <a:srgbClr val="FFFFFF"/>
    </a:accent5>
    <a:accent6>
      <a:srgbClr val="E7E7E7"/>
    </a:accent6>
    <a:hlink>
      <a:srgbClr val="FFFFFF"/>
    </a:hlink>
    <a:folHlink>
      <a:srgbClr val="FFFFFF"/>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FF99FF"/>
    </a:dk1>
    <a:lt1>
      <a:srgbClr val="FFFFFF"/>
    </a:lt1>
    <a:dk2>
      <a:srgbClr val="00CC99"/>
    </a:dk2>
    <a:lt2>
      <a:srgbClr val="FFFFFF"/>
    </a:lt2>
    <a:accent1>
      <a:srgbClr val="FFFFFF"/>
    </a:accent1>
    <a:accent2>
      <a:srgbClr val="FFFFFF"/>
    </a:accent2>
    <a:accent3>
      <a:srgbClr val="AAE2CA"/>
    </a:accent3>
    <a:accent4>
      <a:srgbClr val="DADADA"/>
    </a:accent4>
    <a:accent5>
      <a:srgbClr val="FFFFFF"/>
    </a:accent5>
    <a:accent6>
      <a:srgbClr val="E7E7E7"/>
    </a:accent6>
    <a:hlink>
      <a:srgbClr val="FFFFFF"/>
    </a:hlink>
    <a:folHlink>
      <a:srgbClr val="FFFFFF"/>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1454</Words>
  <Application>Microsoft Office PowerPoint</Application>
  <PresentationFormat>宽屏</PresentationFormat>
  <Paragraphs>229</Paragraphs>
  <Slides>25</Slides>
  <Notes>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方正兰亭超细黑简体</vt:lpstr>
      <vt:lpstr>方正中等线简体</vt:lpstr>
      <vt:lpstr>宋体</vt:lpstr>
      <vt:lpstr>微软雅黑</vt:lpstr>
      <vt:lpstr>幼圆</vt:lpstr>
      <vt:lpstr>Arial</vt:lpstr>
      <vt:lpstr>BrowalliaUPC</vt:lpstr>
      <vt:lpstr>Calibri</vt:lpstr>
      <vt:lpstr>Calibri Light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dc:description>http://www.ypppt.com/</dc:description>
  <cp:lastModifiedBy>天 下</cp:lastModifiedBy>
  <cp:revision>76</cp:revision>
  <dcterms:created xsi:type="dcterms:W3CDTF">2014-12-22T08:14:00Z</dcterms:created>
  <dcterms:modified xsi:type="dcterms:W3CDTF">2021-01-04T10:18:53Z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y fmtid="{D5CDD505-2E9C-101B-9397-08002B2CF9AE}" pid="3" name="name">
    <vt:lpwstr>zPEg8nTYF159641.ppt</vt:lpwstr>
  </property>
  <property fmtid="{D5CDD505-2E9C-101B-9397-08002B2CF9AE}" pid="4" name="fileid">
    <vt:lpwstr>523738</vt:lpwstr>
  </property>
</Properties>
</file>