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8" r:id="rId3"/>
    <p:sldId id="257" r:id="rId4"/>
    <p:sldId id="260" r:id="rId5"/>
    <p:sldId id="263" r:id="rId6"/>
    <p:sldId id="264" r:id="rId7"/>
    <p:sldId id="265" r:id="rId8"/>
    <p:sldId id="270" r:id="rId9"/>
    <p:sldId id="266" r:id="rId10"/>
    <p:sldId id="267" r:id="rId11"/>
    <p:sldId id="268" r:id="rId12"/>
    <p:sldId id="269" r:id="rId13"/>
    <p:sldId id="271" r:id="rId14"/>
    <p:sldId id="272" r:id="rId15"/>
    <p:sldId id="273" r:id="rId16"/>
    <p:sldId id="274" r:id="rId17"/>
    <p:sldId id="275" r:id="rId18"/>
    <p:sldId id="276" r:id="rId19"/>
    <p:sldId id="277" r:id="rId20"/>
    <p:sldId id="278" r:id="rId21"/>
    <p:sldId id="279" r:id="rId22"/>
    <p:sldId id="280" r:id="rId23"/>
    <p:sldId id="281"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AB8D"/>
    <a:srgbClr val="A7BCB0"/>
    <a:srgbClr val="8F77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showGuides="1">
      <p:cViewPr varScale="1">
        <p:scale>
          <a:sx n="88" d="100"/>
          <a:sy n="88" d="100"/>
        </p:scale>
        <p:origin x="16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8CC2A-456B-46E5-B71A-74BC2D118A03}"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CBDB3-592E-486C-AD31-898B00EBA38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CBDB3-592E-486C-AD31-898B00EBA38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CBDB3-592E-486C-AD31-898B00EBA38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CBDB3-592E-486C-AD31-898B00EBA38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CBDB3-592E-486C-AD31-898B00EBA38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CBDB3-592E-486C-AD31-898B00EBA38D}"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CBDB3-592E-486C-AD31-898B00EBA38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CBDB3-592E-486C-AD31-898B00EBA38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A99292-C0BF-4C20-AC3C-298E0F3922C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BB679078-B6CC-4EA8-B4FB-B34851C9D0B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ACBC98-C662-4089-B273-6904EBC0393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679078-B6CC-4EA8-B4FB-B34851C9D0B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ACBC98-C662-4089-B273-6904EBC0393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679078-B6CC-4EA8-B4FB-B34851C9D0B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ACBC98-C662-4089-B273-6904EBC0393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标题幻灯片">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679078-B6CC-4EA8-B4FB-B34851C9D0B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ACBC98-C662-4089-B273-6904EBC0393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B679078-B6CC-4EA8-B4FB-B34851C9D0B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ACBC98-C662-4089-B273-6904EBC0393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679078-B6CC-4EA8-B4FB-B34851C9D0B9}"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ACBC98-C662-4089-B273-6904EBC0393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679078-B6CC-4EA8-B4FB-B34851C9D0B9}"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5ACBC98-C662-4089-B273-6904EBC0393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679078-B6CC-4EA8-B4FB-B34851C9D0B9}"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5ACBC98-C662-4089-B273-6904EBC0393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679078-B6CC-4EA8-B4FB-B34851C9D0B9}"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5ACBC98-C662-4089-B273-6904EBC0393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B679078-B6CC-4EA8-B4FB-B34851C9D0B9}"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ACBC98-C662-4089-B273-6904EBC0393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B679078-B6CC-4EA8-B4FB-B34851C9D0B9}"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ACBC98-C662-4089-B273-6904EBC0393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t="-83000" b="-8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79078-B6CC-4EA8-B4FB-B34851C9D0B9}"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CBC98-C662-4089-B273-6904EBC0393C}" type="slidenum">
              <a:rPr lang="zh-CN" altLang="en-US" smtClean="0"/>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4.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png"/><Relationship Id="rId5" Type="http://schemas.openxmlformats.org/officeDocument/2006/relationships/tags" Target="../tags/tag6.xml"/><Relationship Id="rId15" Type="http://schemas.openxmlformats.org/officeDocument/2006/relationships/image" Target="../media/image6.png"/><Relationship Id="rId10"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slideLayout" Target="../slideLayouts/slideLayout7.xml"/><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png"/><Relationship Id="rId2" Type="http://schemas.openxmlformats.org/officeDocument/2006/relationships/slideLayout" Target="../slideLayouts/slideLayout17.xml"/><Relationship Id="rId1" Type="http://schemas.openxmlformats.org/officeDocument/2006/relationships/themeOverride" Target="../theme/themeOverride1.xml"/><Relationship Id="rId6" Type="http://schemas.openxmlformats.org/officeDocument/2006/relationships/image" Target="../media/image11.png"/><Relationship Id="rId5" Type="http://schemas.openxmlformats.org/officeDocument/2006/relationships/image" Target="../media/image16.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4.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2.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3.png"/><Relationship Id="rId5" Type="http://schemas.openxmlformats.org/officeDocument/2006/relationships/tags" Target="../tags/tag14.xml"/><Relationship Id="rId15" Type="http://schemas.openxmlformats.org/officeDocument/2006/relationships/image" Target="../media/image6.png"/><Relationship Id="rId10" Type="http://schemas.openxmlformats.org/officeDocument/2006/relationships/notesSlide" Target="../notesSlides/notesSlide23.xml"/><Relationship Id="rId4" Type="http://schemas.openxmlformats.org/officeDocument/2006/relationships/tags" Target="../tags/tag13.xml"/><Relationship Id="rId9" Type="http://schemas.openxmlformats.org/officeDocument/2006/relationships/slideLayout" Target="../slideLayouts/slideLayout7.xml"/><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_库_文本框 13"/>
          <p:cNvSpPr txBox="1"/>
          <p:nvPr>
            <p:custDataLst>
              <p:tags r:id="rId1"/>
            </p:custDataLst>
          </p:nvPr>
        </p:nvSpPr>
        <p:spPr>
          <a:xfrm>
            <a:off x="8266942" y="1444449"/>
            <a:ext cx="1477328" cy="2393874"/>
          </a:xfrm>
          <a:prstGeom prst="rect">
            <a:avLst/>
          </a:prstGeom>
          <a:noFill/>
        </p:spPr>
        <p:txBody>
          <a:bodyPr vert="eaVert" wrap="square" rtlCol="0">
            <a:spAutoFit/>
          </a:bodyPr>
          <a:lstStyle/>
          <a:p>
            <a:r>
              <a:rPr lang="zh-CN" altLang="en-US" sz="1400" dirty="0">
                <a:solidFill>
                  <a:srgbClr val="8F7762"/>
                </a:solidFill>
                <a:latin typeface="方正静蕾简体" panose="02000000000000000000" pitchFamily="2" charset="-122"/>
                <a:ea typeface="方正静蕾简体" panose="02000000000000000000" pitchFamily="2" charset="-122"/>
              </a:rPr>
              <a:t>春花秋月何时了？往事知多少。小楼昨夜又东风，故国不堪回首月明中。</a:t>
            </a:r>
            <a:br>
              <a:rPr lang="zh-CN" altLang="en-US" sz="1400" dirty="0">
                <a:solidFill>
                  <a:srgbClr val="8F7762"/>
                </a:solidFill>
                <a:latin typeface="方正静蕾简体" panose="02000000000000000000" pitchFamily="2" charset="-122"/>
                <a:ea typeface="方正静蕾简体" panose="02000000000000000000" pitchFamily="2" charset="-122"/>
              </a:rPr>
            </a:br>
            <a:r>
              <a:rPr lang="zh-CN" altLang="en-US" sz="1400" dirty="0">
                <a:solidFill>
                  <a:srgbClr val="8F7762"/>
                </a:solidFill>
                <a:latin typeface="方正静蕾简体" panose="02000000000000000000" pitchFamily="2" charset="-122"/>
                <a:ea typeface="方正静蕾简体" panose="02000000000000000000" pitchFamily="2" charset="-122"/>
              </a:rPr>
              <a:t>雕栏玉砌应犹在，只是朱颜改。问君能有几多愁？恰似一江春水向东流。</a:t>
            </a:r>
          </a:p>
        </p:txBody>
      </p:sp>
      <p:pic>
        <p:nvPicPr>
          <p:cNvPr id="6" name="PA_库_图片 5"/>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2744879" y="1672147"/>
            <a:ext cx="9445442" cy="5185853"/>
          </a:xfrm>
          <a:prstGeom prst="rect">
            <a:avLst/>
          </a:prstGeom>
        </p:spPr>
      </p:pic>
      <p:sp>
        <p:nvSpPr>
          <p:cNvPr id="9" name="PA_库_椭圆 8"/>
          <p:cNvSpPr/>
          <p:nvPr>
            <p:custDataLst>
              <p:tags r:id="rId3"/>
            </p:custDataLst>
          </p:nvPr>
        </p:nvSpPr>
        <p:spPr>
          <a:xfrm>
            <a:off x="3962400" y="1295400"/>
            <a:ext cx="4267200" cy="4267200"/>
          </a:xfrm>
          <a:prstGeom prst="ellipse">
            <a:avLst/>
          </a:prstGeom>
          <a:solidFill>
            <a:srgbClr val="A7BCB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祥铁山楷书繁" panose="01010104010101010101" pitchFamily="2" charset="-122"/>
              <a:ea typeface="腾祥铁山楷书繁" panose="01010104010101010101" pitchFamily="2" charset="-122"/>
            </a:endParaRPr>
          </a:p>
        </p:txBody>
      </p:sp>
      <p:pic>
        <p:nvPicPr>
          <p:cNvPr id="13" name="PA_库_图片 12"/>
          <p:cNvPicPr>
            <a:picLocks noChangeAspect="1"/>
          </p:cNvPicPr>
          <p:nvPr>
            <p:custDataLst>
              <p:tags r:id="rId4"/>
            </p:custDataLst>
          </p:nvPr>
        </p:nvPicPr>
        <p:blipFill rotWithShape="1">
          <a:blip r:embed="rId12" cstate="print">
            <a:extLst>
              <a:ext uri="{28A0092B-C50C-407E-A947-70E740481C1C}">
                <a14:useLocalDpi xmlns:a14="http://schemas.microsoft.com/office/drawing/2010/main" val="0"/>
              </a:ext>
            </a:extLst>
          </a:blip>
          <a:srcRect l="67192" t="129" r="-11" b="82163"/>
          <a:stretch>
            <a:fillRect/>
          </a:stretch>
        </p:blipFill>
        <p:spPr>
          <a:xfrm rot="10800000" flipV="1">
            <a:off x="6109793" y="1330591"/>
            <a:ext cx="1792298" cy="1450709"/>
          </a:xfrm>
          <a:prstGeom prst="rect">
            <a:avLst/>
          </a:prstGeom>
        </p:spPr>
      </p:pic>
      <p:pic>
        <p:nvPicPr>
          <p:cNvPr id="4" name="PA_库_图片 3"/>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1345" y="0"/>
            <a:ext cx="5350359" cy="4229100"/>
          </a:xfrm>
          <a:prstGeom prst="rect">
            <a:avLst/>
          </a:prstGeom>
        </p:spPr>
      </p:pic>
      <p:pic>
        <p:nvPicPr>
          <p:cNvPr id="5" name="PA_库_图片 4"/>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9166560" y="0"/>
            <a:ext cx="3024739" cy="6153150"/>
          </a:xfrm>
          <a:prstGeom prst="rect">
            <a:avLst/>
          </a:prstGeom>
        </p:spPr>
      </p:pic>
      <p:sp>
        <p:nvSpPr>
          <p:cNvPr id="10" name="PA_库_文本框 9"/>
          <p:cNvSpPr txBox="1"/>
          <p:nvPr>
            <p:custDataLst>
              <p:tags r:id="rId7"/>
            </p:custDataLst>
          </p:nvPr>
        </p:nvSpPr>
        <p:spPr>
          <a:xfrm>
            <a:off x="4163419" y="386923"/>
            <a:ext cx="3865161" cy="4508927"/>
          </a:xfrm>
          <a:prstGeom prst="rect">
            <a:avLst/>
          </a:prstGeom>
          <a:noFill/>
        </p:spPr>
        <p:txBody>
          <a:bodyPr wrap="none" rtlCol="0">
            <a:spAutoFit/>
          </a:bodyPr>
          <a:lstStyle/>
          <a:p>
            <a:pPr algn="ctr"/>
            <a:r>
              <a:rPr lang="zh-CN" altLang="en-US" sz="28700" dirty="0">
                <a:latin typeface="腾祥铁山楷书繁" panose="01010104010101010101" pitchFamily="2" charset="-122"/>
                <a:ea typeface="腾祥铁山楷书繁" panose="01010104010101010101" pitchFamily="2" charset="-122"/>
              </a:rPr>
              <a:t>春</a:t>
            </a:r>
          </a:p>
        </p:txBody>
      </p:sp>
      <p:sp>
        <p:nvSpPr>
          <p:cNvPr id="11" name="PA_库_文本框 10"/>
          <p:cNvSpPr txBox="1"/>
          <p:nvPr>
            <p:custDataLst>
              <p:tags r:id="rId8"/>
            </p:custDataLst>
          </p:nvPr>
        </p:nvSpPr>
        <p:spPr>
          <a:xfrm>
            <a:off x="5657092" y="3429000"/>
            <a:ext cx="1954381" cy="2215991"/>
          </a:xfrm>
          <a:prstGeom prst="rect">
            <a:avLst/>
          </a:prstGeom>
          <a:noFill/>
        </p:spPr>
        <p:txBody>
          <a:bodyPr wrap="none" rtlCol="0">
            <a:spAutoFit/>
          </a:bodyPr>
          <a:lstStyle/>
          <a:p>
            <a:pPr algn="ctr"/>
            <a:r>
              <a:rPr lang="zh-CN" altLang="en-US" sz="13800" dirty="0">
                <a:latin typeface="腾祥铁山楷书繁" panose="01010104010101010101" pitchFamily="2" charset="-122"/>
                <a:ea typeface="腾祥铁山楷书繁" panose="01010104010101010101" pitchFamily="2" charset="-122"/>
              </a:rPr>
              <a:t>天</a:t>
            </a:r>
          </a:p>
        </p:txBody>
      </p:sp>
      <p:pic>
        <p:nvPicPr>
          <p:cNvPr id="2" name="图片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3218373"/>
            <a:ext cx="7413379" cy="36396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nodePh="1">
                                  <p:stCondLst>
                                    <p:cond delay="1500"/>
                                  </p:stCondLst>
                                  <p:endCondLst>
                                    <p:cond evt="begin" delay="0">
                                      <p:tn val="8"/>
                                    </p:cond>
                                  </p:endCondLst>
                                  <p:childTnLst>
                                    <p:set>
                                      <p:cBhvr>
                                        <p:cTn id="9" dur="1" fill="hold">
                                          <p:stCondLst>
                                            <p:cond delay="0"/>
                                          </p:stCondLst>
                                        </p:cTn>
                                        <p:tgtEl>
                                          <p:spTgt spid="9">
                                            <p:txEl>
                                              <p:charRg st="4294967295" end="4294967295"/>
                                            </p:txEl>
                                          </p:spTgt>
                                        </p:tgtEl>
                                        <p:attrNameLst>
                                          <p:attrName>style.visibility</p:attrName>
                                        </p:attrNameLst>
                                      </p:cBhvr>
                                      <p:to>
                                        <p:strVal val="visible"/>
                                      </p:to>
                                    </p:set>
                                    <p:animEffect transition="in" filter="fade">
                                      <p:cBhvr>
                                        <p:cTn id="10" dur="500"/>
                                        <p:tgtEl>
                                          <p:spTgt spid="9">
                                            <p:txEl>
                                              <p:charRg st="4294967295" end="4294967295"/>
                                            </p:txEl>
                                          </p:spTgt>
                                        </p:tgtEl>
                                      </p:cBhvr>
                                    </p:animEffect>
                                  </p:childTnLst>
                                </p:cTn>
                              </p:par>
                              <p:par>
                                <p:cTn id="11" presetID="10" presetClass="entr" presetSubtype="0" fill="hold" nodeType="withEffect">
                                  <p:stCondLst>
                                    <p:cond delay="1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15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53" presetClass="entr" presetSubtype="16" fill="hold" nodeType="withEffect">
                                  <p:stCondLst>
                                    <p:cond delay="150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par>
                                <p:cTn id="31" presetID="53" presetClass="entr" presetSubtype="16" fill="hold" grpId="1" nodeType="withEffect" nodePh="1">
                                  <p:stCondLst>
                                    <p:cond delay="1500"/>
                                  </p:stCondLst>
                                  <p:endCondLst>
                                    <p:cond evt="begin" delay="0">
                                      <p:tn val="31"/>
                                    </p:cond>
                                  </p:endCondLst>
                                  <p:childTnLst>
                                    <p:set>
                                      <p:cBhvr>
                                        <p:cTn id="32" dur="1" fill="hold">
                                          <p:stCondLst>
                                            <p:cond delay="0"/>
                                          </p:stCondLst>
                                        </p:cTn>
                                        <p:tgtEl>
                                          <p:spTgt spid="9">
                                            <p:txEl>
                                              <p:charRg st="4294967295" end="4294967295"/>
                                            </p:txEl>
                                          </p:spTgt>
                                        </p:tgtEl>
                                        <p:attrNameLst>
                                          <p:attrName>style.visibility</p:attrName>
                                        </p:attrNameLst>
                                      </p:cBhvr>
                                      <p:to>
                                        <p:strVal val="visible"/>
                                      </p:to>
                                    </p:set>
                                    <p:anim calcmode="lin" valueType="num">
                                      <p:cBhvr>
                                        <p:cTn id="33" dur="500" fill="hold"/>
                                        <p:tgtEl>
                                          <p:spTgt spid="9">
                                            <p:txEl>
                                              <p:charRg st="4294967295" end="4294967295"/>
                                            </p:txEl>
                                          </p:spTgt>
                                        </p:tgtEl>
                                        <p:attrNameLst>
                                          <p:attrName>ppt_w</p:attrName>
                                        </p:attrNameLst>
                                      </p:cBhvr>
                                      <p:tavLst>
                                        <p:tav tm="0">
                                          <p:val>
                                            <p:fltVal val="0"/>
                                          </p:val>
                                        </p:tav>
                                        <p:tav tm="100000">
                                          <p:val>
                                            <p:strVal val="#ppt_w"/>
                                          </p:val>
                                        </p:tav>
                                      </p:tavLst>
                                    </p:anim>
                                    <p:anim calcmode="lin" valueType="num">
                                      <p:cBhvr>
                                        <p:cTn id="34" dur="500" fill="hold"/>
                                        <p:tgtEl>
                                          <p:spTgt spid="9">
                                            <p:txEl>
                                              <p:charRg st="4294967295" end="4294967295"/>
                                            </p:txEl>
                                          </p:spTgt>
                                        </p:tgtEl>
                                        <p:attrNameLst>
                                          <p:attrName>ppt_h</p:attrName>
                                        </p:attrNameLst>
                                      </p:cBhvr>
                                      <p:tavLst>
                                        <p:tav tm="0">
                                          <p:val>
                                            <p:fltVal val="0"/>
                                          </p:val>
                                        </p:tav>
                                        <p:tav tm="100000">
                                          <p:val>
                                            <p:strVal val="#ppt_h"/>
                                          </p:val>
                                        </p:tav>
                                      </p:tavLst>
                                    </p:anim>
                                    <p:animEffect transition="in" filter="fade">
                                      <p:cBhvr>
                                        <p:cTn id="35" dur="500"/>
                                        <p:tgtEl>
                                          <p:spTgt spid="9">
                                            <p:txEl>
                                              <p:charRg st="4294967295" end="4294967295"/>
                                            </p:txEl>
                                          </p:spTgt>
                                        </p:tgtEl>
                                      </p:cBhvr>
                                    </p:animEffect>
                                  </p:childTnLst>
                                </p:cTn>
                              </p:par>
                              <p:par>
                                <p:cTn id="36" presetID="53" presetClass="entr" presetSubtype="16" fill="hold" nodeType="withEffect">
                                  <p:stCondLst>
                                    <p:cond delay="15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nodeType="withEffect">
                                  <p:stCondLst>
                                    <p:cond delay="150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par>
                                <p:cTn id="46" presetID="53" presetClass="entr" presetSubtype="16" fill="hold" nodeType="withEffect">
                                  <p:stCondLst>
                                    <p:cond delay="150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par>
                                <p:cTn id="51" presetID="53" presetClass="entr" presetSubtype="16" fill="hold" grpId="1" nodeType="withEffect">
                                  <p:stCondLst>
                                    <p:cond delay="150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1" nodeType="withEffect">
                                  <p:stCondLst>
                                    <p:cond delay="150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par>
                                <p:cTn id="61" presetID="6" presetClass="emph" presetSubtype="0" accel="30000" decel="26000" autoRev="1" fill="hold" nodeType="withEffect">
                                  <p:stCondLst>
                                    <p:cond delay="1900"/>
                                  </p:stCondLst>
                                  <p:childTnLst>
                                    <p:animScale>
                                      <p:cBhvr>
                                        <p:cTn id="62" dur="500" fill="hold"/>
                                        <p:tgtEl>
                                          <p:spTgt spid="6"/>
                                        </p:tgtEl>
                                      </p:cBhvr>
                                      <p:by x="110000" y="110000"/>
                                    </p:animScale>
                                  </p:childTnLst>
                                </p:cTn>
                              </p:par>
                              <p:par>
                                <p:cTn id="63" presetID="6" presetClass="emph" presetSubtype="0" accel="30000" decel="26000" autoRev="1" fill="hold" grpId="2" nodeType="withEffect" nodePh="1">
                                  <p:stCondLst>
                                    <p:cond delay="1900"/>
                                  </p:stCondLst>
                                  <p:endCondLst>
                                    <p:cond evt="begin" delay="0">
                                      <p:tn val="63"/>
                                    </p:cond>
                                  </p:endCondLst>
                                  <p:childTnLst>
                                    <p:animScale>
                                      <p:cBhvr>
                                        <p:cTn id="64" dur="500" fill="hold"/>
                                        <p:tgtEl>
                                          <p:spTgt spid="9">
                                            <p:txEl>
                                              <p:charRg st="4294967295" end="4294967295"/>
                                            </p:txEl>
                                          </p:spTgt>
                                        </p:tgtEl>
                                      </p:cBhvr>
                                      <p:by x="110000" y="110000"/>
                                    </p:animScale>
                                  </p:childTnLst>
                                </p:cTn>
                              </p:par>
                              <p:par>
                                <p:cTn id="65" presetID="6" presetClass="emph" presetSubtype="0" accel="30000" decel="26000" autoRev="1" fill="hold" nodeType="withEffect">
                                  <p:stCondLst>
                                    <p:cond delay="1900"/>
                                  </p:stCondLst>
                                  <p:childTnLst>
                                    <p:animScale>
                                      <p:cBhvr>
                                        <p:cTn id="66" dur="500" fill="hold"/>
                                        <p:tgtEl>
                                          <p:spTgt spid="13"/>
                                        </p:tgtEl>
                                      </p:cBhvr>
                                      <p:by x="110000" y="110000"/>
                                    </p:animScale>
                                  </p:childTnLst>
                                </p:cTn>
                              </p:par>
                              <p:par>
                                <p:cTn id="67" presetID="6" presetClass="emph" presetSubtype="0" accel="30000" decel="26000" autoRev="1" fill="hold" nodeType="withEffect">
                                  <p:stCondLst>
                                    <p:cond delay="1900"/>
                                  </p:stCondLst>
                                  <p:childTnLst>
                                    <p:animScale>
                                      <p:cBhvr>
                                        <p:cTn id="68" dur="500" fill="hold"/>
                                        <p:tgtEl>
                                          <p:spTgt spid="4"/>
                                        </p:tgtEl>
                                      </p:cBhvr>
                                      <p:by x="110000" y="110000"/>
                                    </p:animScale>
                                  </p:childTnLst>
                                </p:cTn>
                              </p:par>
                              <p:par>
                                <p:cTn id="69" presetID="6" presetClass="emph" presetSubtype="0" accel="30000" decel="26000" autoRev="1" fill="hold" nodeType="withEffect">
                                  <p:stCondLst>
                                    <p:cond delay="1900"/>
                                  </p:stCondLst>
                                  <p:childTnLst>
                                    <p:animScale>
                                      <p:cBhvr>
                                        <p:cTn id="70" dur="500" fill="hold"/>
                                        <p:tgtEl>
                                          <p:spTgt spid="5"/>
                                        </p:tgtEl>
                                      </p:cBhvr>
                                      <p:by x="110000" y="110000"/>
                                    </p:animScale>
                                  </p:childTnLst>
                                </p:cTn>
                              </p:par>
                              <p:par>
                                <p:cTn id="71" presetID="6" presetClass="emph" presetSubtype="0" accel="30000" decel="26000" autoRev="1" fill="hold" grpId="2" nodeType="withEffect">
                                  <p:stCondLst>
                                    <p:cond delay="1900"/>
                                  </p:stCondLst>
                                  <p:childTnLst>
                                    <p:animScale>
                                      <p:cBhvr>
                                        <p:cTn id="72" dur="500" fill="hold"/>
                                        <p:tgtEl>
                                          <p:spTgt spid="10"/>
                                        </p:tgtEl>
                                      </p:cBhvr>
                                      <p:by x="110000" y="110000"/>
                                    </p:animScale>
                                  </p:childTnLst>
                                </p:cTn>
                              </p:par>
                              <p:par>
                                <p:cTn id="73" presetID="6" presetClass="emph" presetSubtype="0" accel="30000" decel="26000" autoRev="1" fill="hold" grpId="2" nodeType="withEffect">
                                  <p:stCondLst>
                                    <p:cond delay="1900"/>
                                  </p:stCondLst>
                                  <p:childTnLst>
                                    <p:animScale>
                                      <p:cBhvr>
                                        <p:cTn id="74" dur="500" fill="hold"/>
                                        <p:tgtEl>
                                          <p:spTgt spid="11"/>
                                        </p:tgtEl>
                                      </p:cBhvr>
                                      <p:by x="110000" y="110000"/>
                                    </p:animScale>
                                  </p:childTnLst>
                                </p:cTn>
                              </p:par>
                              <p:par>
                                <p:cTn id="75" presetID="2" presetClass="entr" presetSubtype="1" decel="100000" fill="hold" grpId="0" nodeType="withEffect">
                                  <p:stCondLst>
                                    <p:cond delay="25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1500" fill="hold"/>
                                        <p:tgtEl>
                                          <p:spTgt spid="14"/>
                                        </p:tgtEl>
                                        <p:attrNameLst>
                                          <p:attrName>ppt_x</p:attrName>
                                        </p:attrNameLst>
                                      </p:cBhvr>
                                      <p:tavLst>
                                        <p:tav tm="0">
                                          <p:val>
                                            <p:strVal val="#ppt_x"/>
                                          </p:val>
                                        </p:tav>
                                        <p:tav tm="100000">
                                          <p:val>
                                            <p:strVal val="#ppt_x"/>
                                          </p:val>
                                        </p:tav>
                                      </p:tavLst>
                                    </p:anim>
                                    <p:anim calcmode="lin" valueType="num">
                                      <p:cBhvr additive="base">
                                        <p:cTn id="78"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9" grpId="0" autoUpdateAnimBg="0"/>
      <p:bldP spid="9" grpId="1" autoUpdateAnimBg="0"/>
      <p:bldP spid="9" grpId="2" autoUpdateAnimBg="0"/>
      <p:bldP spid="10" grpId="0" autoUpdateAnimBg="0"/>
      <p:bldP spid="10" grpId="1" autoUpdateAnimBg="0"/>
      <p:bldP spid="10" grpId="2" autoUpdateAnimBg="0"/>
      <p:bldP spid="11" grpId="0" autoUpdateAnimBg="0"/>
      <p:bldP spid="11" grpId="1" autoUpdateAnimBg="0"/>
      <p:bldP spid="11" grpId="2"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83000" b="-83000"/>
          </a:stretch>
        </a:blipFill>
        <a:effectLst/>
      </p:bgPr>
    </p:bg>
    <p:spTree>
      <p:nvGrpSpPr>
        <p:cNvPr id="1" name=""/>
        <p:cNvGrpSpPr/>
        <p:nvPr/>
      </p:nvGrpSpPr>
      <p:grpSpPr>
        <a:xfrm>
          <a:off x="0" y="0"/>
          <a:ext cx="0" cy="0"/>
          <a:chOff x="0" y="0"/>
          <a:chExt cx="0" cy="0"/>
        </a:xfrm>
      </p:grpSpPr>
      <p:sp>
        <p:nvSpPr>
          <p:cNvPr id="7" name="矩形 6"/>
          <p:cNvSpPr/>
          <p:nvPr/>
        </p:nvSpPr>
        <p:spPr>
          <a:xfrm>
            <a:off x="2255573" y="1374674"/>
            <a:ext cx="8352928" cy="4224469"/>
          </a:xfrm>
          <a:prstGeom prst="rect">
            <a:avLst/>
          </a:prstGeom>
          <a:solidFill>
            <a:srgbClr val="A7BCB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a:off x="1679509" y="1374673"/>
            <a:ext cx="7488832" cy="3456384"/>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a:off x="6432037" y="932723"/>
            <a:ext cx="3600400" cy="36004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F7762"/>
              </a:solidFill>
              <a:latin typeface="方正静蕾简体" panose="02000000000000000000" pitchFamily="2" charset="-122"/>
              <a:ea typeface="方正静蕾简体" panose="02000000000000000000" pitchFamily="2" charset="-122"/>
            </a:endParaRPr>
          </a:p>
        </p:txBody>
      </p:sp>
      <p:sp>
        <p:nvSpPr>
          <p:cNvPr id="21" name="文本框 20"/>
          <p:cNvSpPr txBox="1"/>
          <p:nvPr/>
        </p:nvSpPr>
        <p:spPr>
          <a:xfrm>
            <a:off x="5029212" y="2107235"/>
            <a:ext cx="677108" cy="1815882"/>
          </a:xfrm>
          <a:prstGeom prst="rect">
            <a:avLst/>
          </a:prstGeom>
          <a:noFill/>
          <a:ln>
            <a:solidFill>
              <a:schemeClr val="bg2">
                <a:lumMod val="90000"/>
              </a:schemeClr>
            </a:solidFill>
          </a:ln>
        </p:spPr>
        <p:txBody>
          <a:bodyPr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2800" dirty="0"/>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ea typeface="方正清刻本悦宋简体" panose="02000000000000000000" pitchFamily="2" charset="-122"/>
                <a:cs typeface="+mn-cs"/>
              </a:rPr>
              <a:t>极简</a:t>
            </a:r>
            <a:endParaRPr kumimoji="0" lang="en-US" altLang="zh-CN" sz="2800" b="0" i="0" u="none" strike="noStrike" kern="1200" cap="none" spc="0" normalizeH="0" baseline="0" noProof="0" dirty="0">
              <a:ln>
                <a:noFill/>
              </a:ln>
              <a:effectLst/>
              <a:uLnTx/>
              <a:uFillTx/>
              <a:ea typeface="方正清刻本悦宋简体" panose="020000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effectLst/>
              <a:uLnTx/>
              <a:uFillTx/>
              <a:ea typeface="方正清刻本悦宋简体" panose="02000000000000000000" pitchFamily="2" charset="-122"/>
              <a:cs typeface="+mn-cs"/>
            </a:endParaRPr>
          </a:p>
        </p:txBody>
      </p:sp>
      <p:sp>
        <p:nvSpPr>
          <p:cNvPr id="22" name="文本框 21"/>
          <p:cNvSpPr txBox="1"/>
          <p:nvPr/>
        </p:nvSpPr>
        <p:spPr>
          <a:xfrm>
            <a:off x="3136909" y="2174271"/>
            <a:ext cx="1661993" cy="1844276"/>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8F7762"/>
                </a:solidFill>
                <a:effectLst/>
                <a:uLnTx/>
                <a:uFillTx/>
                <a:latin typeface="方正静蕾简体" panose="02000000000000000000" pitchFamily="2" charset="-122"/>
                <a:ea typeface="方正静蕾简体" panose="02000000000000000000" pitchFamily="2" charset="-122"/>
              </a:rPr>
              <a:t>请在这里，</a:t>
            </a:r>
            <a:endParaRPr kumimoji="0" lang="en-US" altLang="zh-CN" sz="1600" b="0" i="0" u="none" strike="noStrike" kern="1200" cap="none" spc="0" normalizeH="0" baseline="0" noProof="0" dirty="0">
              <a:ln>
                <a:noFill/>
              </a:ln>
              <a:solidFill>
                <a:srgbClr val="8F7762"/>
              </a:solidFill>
              <a:effectLst/>
              <a:uLnTx/>
              <a:uFillTx/>
              <a:latin typeface="方正静蕾简体" panose="02000000000000000000" pitchFamily="2" charset="-122"/>
              <a:ea typeface="方正静蕾简体" panose="02000000000000000000" pitchFamily="2"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8F7762"/>
                </a:solidFill>
                <a:effectLst/>
                <a:uLnTx/>
                <a:uFillTx/>
                <a:latin typeface="方正静蕾简体" panose="02000000000000000000" pitchFamily="2" charset="-122"/>
                <a:ea typeface="方正静蕾简体" panose="02000000000000000000" pitchFamily="2" charset="-122"/>
              </a:rPr>
              <a:t>输入副标</a:t>
            </a:r>
            <a:endParaRPr kumimoji="0" lang="en-US" altLang="zh-CN" sz="1600" b="0" i="0" u="none" strike="noStrike" kern="1200" cap="none" spc="0" normalizeH="0" baseline="0" noProof="0" dirty="0">
              <a:ln>
                <a:noFill/>
              </a:ln>
              <a:solidFill>
                <a:srgbClr val="8F7762"/>
              </a:solidFill>
              <a:effectLst/>
              <a:uLnTx/>
              <a:uFillTx/>
              <a:latin typeface="方正静蕾简体" panose="02000000000000000000" pitchFamily="2" charset="-122"/>
              <a:ea typeface="方正静蕾简体" panose="02000000000000000000" pitchFamily="2"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8F7762"/>
                </a:solidFill>
                <a:effectLst/>
                <a:uLnTx/>
                <a:uFillTx/>
                <a:latin typeface="方正静蕾简体" panose="02000000000000000000" pitchFamily="2" charset="-122"/>
                <a:ea typeface="方正静蕾简体" panose="02000000000000000000" pitchFamily="2" charset="-122"/>
              </a:rPr>
              <a:t>题输入副标题</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8F7762"/>
              </a:solidFill>
              <a:effectLst/>
              <a:uLnTx/>
              <a:uFillTx/>
              <a:latin typeface="方正静蕾简体" panose="02000000000000000000" pitchFamily="2" charset="-122"/>
              <a:ea typeface="方正静蕾简体" panose="02000000000000000000" pitchFamily="2" charset="-122"/>
            </a:endParaRPr>
          </a:p>
        </p:txBody>
      </p:sp>
      <p:sp>
        <p:nvSpPr>
          <p:cNvPr id="24" name="文本框 23"/>
          <p:cNvSpPr txBox="1"/>
          <p:nvPr/>
        </p:nvSpPr>
        <p:spPr>
          <a:xfrm>
            <a:off x="1819650" y="2180727"/>
            <a:ext cx="1661993" cy="1844276"/>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8F7762"/>
                </a:solidFill>
                <a:effectLst/>
                <a:uLnTx/>
                <a:uFillTx/>
                <a:latin typeface="方正静蕾简体" panose="02000000000000000000" pitchFamily="2" charset="-122"/>
                <a:ea typeface="方正静蕾简体" panose="02000000000000000000" pitchFamily="2" charset="-122"/>
              </a:rPr>
              <a:t>请在这里，</a:t>
            </a:r>
            <a:endParaRPr kumimoji="0" lang="en-US" altLang="zh-CN" sz="1600" b="0" i="0" u="none" strike="noStrike" kern="1200" cap="none" spc="0" normalizeH="0" baseline="0" noProof="0" dirty="0">
              <a:ln>
                <a:noFill/>
              </a:ln>
              <a:solidFill>
                <a:srgbClr val="8F7762"/>
              </a:solidFill>
              <a:effectLst/>
              <a:uLnTx/>
              <a:uFillTx/>
              <a:latin typeface="方正静蕾简体" panose="02000000000000000000" pitchFamily="2" charset="-122"/>
              <a:ea typeface="方正静蕾简体" panose="02000000000000000000" pitchFamily="2"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8F7762"/>
                </a:solidFill>
                <a:effectLst/>
                <a:uLnTx/>
                <a:uFillTx/>
                <a:latin typeface="方正静蕾简体" panose="02000000000000000000" pitchFamily="2" charset="-122"/>
                <a:ea typeface="方正静蕾简体" panose="02000000000000000000" pitchFamily="2" charset="-122"/>
              </a:rPr>
              <a:t>输入副标</a:t>
            </a:r>
            <a:endParaRPr kumimoji="0" lang="en-US" altLang="zh-CN" sz="1600" b="0" i="0" u="none" strike="noStrike" kern="1200" cap="none" spc="0" normalizeH="0" baseline="0" noProof="0" dirty="0">
              <a:ln>
                <a:noFill/>
              </a:ln>
              <a:solidFill>
                <a:srgbClr val="8F7762"/>
              </a:solidFill>
              <a:effectLst/>
              <a:uLnTx/>
              <a:uFillTx/>
              <a:latin typeface="方正静蕾简体" panose="02000000000000000000" pitchFamily="2" charset="-122"/>
              <a:ea typeface="方正静蕾简体" panose="02000000000000000000" pitchFamily="2"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8F7762"/>
                </a:solidFill>
                <a:effectLst/>
                <a:uLnTx/>
                <a:uFillTx/>
                <a:latin typeface="方正静蕾简体" panose="02000000000000000000" pitchFamily="2" charset="-122"/>
                <a:ea typeface="方正静蕾简体" panose="02000000000000000000" pitchFamily="2" charset="-122"/>
              </a:rPr>
              <a:t>题输入副标题</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8F7762"/>
              </a:solidFill>
              <a:effectLst/>
              <a:uLnTx/>
              <a:uFillTx/>
              <a:latin typeface="方正静蕾简体" panose="02000000000000000000" pitchFamily="2" charset="-122"/>
              <a:ea typeface="方正静蕾简体" panose="02000000000000000000" pitchFamily="2" charset="-122"/>
            </a:endParaRPr>
          </a:p>
        </p:txBody>
      </p:sp>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9" y="3807072"/>
            <a:ext cx="3865199" cy="3054361"/>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39031" y="3418"/>
            <a:ext cx="3542083" cy="3395766"/>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300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14:presetBounceEnd="4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2000">
                                          <p:cBhvr additive="base">
                                            <p:cTn id="11" dur="2000" fill="hold"/>
                                            <p:tgtEl>
                                              <p:spTgt spid="13"/>
                                            </p:tgtEl>
                                            <p:attrNameLst>
                                              <p:attrName>ppt_x</p:attrName>
                                            </p:attrNameLst>
                                          </p:cBhvr>
                                          <p:tavLst>
                                            <p:tav tm="0">
                                              <p:val>
                                                <p:strVal val="0-#ppt_w/2"/>
                                              </p:val>
                                            </p:tav>
                                            <p:tav tm="100000">
                                              <p:val>
                                                <p:strVal val="#ppt_x"/>
                                              </p:val>
                                            </p:tav>
                                          </p:tavLst>
                                        </p:anim>
                                        <p:anim calcmode="lin" valueType="num" p14:bounceEnd="42000">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2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52000">
                                          <p:cBhvr additive="base">
                                            <p:cTn id="15" dur="3000" fill="hold"/>
                                            <p:tgtEl>
                                              <p:spTgt spid="2"/>
                                            </p:tgtEl>
                                            <p:attrNameLst>
                                              <p:attrName>ppt_x</p:attrName>
                                            </p:attrNameLst>
                                          </p:cBhvr>
                                          <p:tavLst>
                                            <p:tav tm="0">
                                              <p:val>
                                                <p:strVal val="1+#ppt_w/2"/>
                                              </p:val>
                                            </p:tav>
                                            <p:tav tm="100000">
                                              <p:val>
                                                <p:strVal val="#ppt_x"/>
                                              </p:val>
                                            </p:tav>
                                          </p:tavLst>
                                        </p:anim>
                                        <p:anim calcmode="lin" valueType="num" p14:bounceEnd="52000">
                                          <p:cBhvr additive="base">
                                            <p:cTn id="16" dur="30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250"/>
                                            <p:tgtEl>
                                              <p:spTgt spid="21"/>
                                            </p:tgtEl>
                                          </p:cBhvr>
                                        </p:animEffect>
                                      </p:childTnLst>
                                    </p:cTn>
                                  </p:par>
                                </p:childTnLst>
                              </p:cTn>
                            </p:par>
                            <p:par>
                              <p:cTn id="21" fill="hold">
                                <p:stCondLst>
                                  <p:cond delay="45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250"/>
                                            <p:tgtEl>
                                              <p:spTgt spid="22"/>
                                            </p:tgtEl>
                                          </p:cBhvr>
                                        </p:animEffect>
                                      </p:childTnLst>
                                    </p:cTn>
                                  </p:par>
                                </p:childTnLst>
                              </p:cTn>
                            </p:par>
                            <p:par>
                              <p:cTn id="25" fill="hold">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animBg="1"/>
          <p:bldP spid="21" grpId="0" animBg="1"/>
          <p:bldP spid="22"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3000" fill="hold"/>
                                            <p:tgtEl>
                                              <p:spTgt spid="2"/>
                                            </p:tgtEl>
                                            <p:attrNameLst>
                                              <p:attrName>ppt_x</p:attrName>
                                            </p:attrNameLst>
                                          </p:cBhvr>
                                          <p:tavLst>
                                            <p:tav tm="0">
                                              <p:val>
                                                <p:strVal val="1+#ppt_w/2"/>
                                              </p:val>
                                            </p:tav>
                                            <p:tav tm="100000">
                                              <p:val>
                                                <p:strVal val="#ppt_x"/>
                                              </p:val>
                                            </p:tav>
                                          </p:tavLst>
                                        </p:anim>
                                        <p:anim calcmode="lin" valueType="num">
                                          <p:cBhvr additive="base">
                                            <p:cTn id="16" dur="30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250"/>
                                            <p:tgtEl>
                                              <p:spTgt spid="21"/>
                                            </p:tgtEl>
                                          </p:cBhvr>
                                        </p:animEffect>
                                      </p:childTnLst>
                                    </p:cTn>
                                  </p:par>
                                </p:childTnLst>
                              </p:cTn>
                            </p:par>
                            <p:par>
                              <p:cTn id="21" fill="hold">
                                <p:stCondLst>
                                  <p:cond delay="45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250"/>
                                            <p:tgtEl>
                                              <p:spTgt spid="22"/>
                                            </p:tgtEl>
                                          </p:cBhvr>
                                        </p:animEffect>
                                      </p:childTnLst>
                                    </p:cTn>
                                  </p:par>
                                </p:childTnLst>
                              </p:cTn>
                            </p:par>
                            <p:par>
                              <p:cTn id="25" fill="hold">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animBg="1"/>
          <p:bldP spid="21" grpId="0" animBg="1"/>
          <p:bldP spid="22" grpId="0"/>
          <p:bldP spid="2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255573" y="1374674"/>
            <a:ext cx="8352928" cy="422446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F7762"/>
              </a:solidFill>
              <a:latin typeface="方正静蕾简体" panose="02000000000000000000" pitchFamily="2" charset="-122"/>
              <a:ea typeface="方正静蕾简体" panose="02000000000000000000" pitchFamily="2" charset="-122"/>
            </a:endParaRPr>
          </a:p>
        </p:txBody>
      </p:sp>
      <p:sp>
        <p:nvSpPr>
          <p:cNvPr id="13" name="矩形 12"/>
          <p:cNvSpPr/>
          <p:nvPr/>
        </p:nvSpPr>
        <p:spPr>
          <a:xfrm>
            <a:off x="1679509" y="1374673"/>
            <a:ext cx="7488832" cy="3456384"/>
          </a:xfrm>
          <a:prstGeom prst="rect">
            <a:avLst/>
          </a:prstGeom>
          <a:solidFill>
            <a:srgbClr val="A7BCB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a:off x="6432037" y="932723"/>
            <a:ext cx="3600400" cy="3600400"/>
          </a:xfrm>
          <a:prstGeom prst="rect">
            <a:avLst/>
          </a:prstGeom>
          <a:solidFill>
            <a:schemeClr val="bg1"/>
          </a:solid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1968" y="1760018"/>
            <a:ext cx="1439340" cy="1378608"/>
          </a:xfrm>
          <a:prstGeom prst="rect">
            <a:avLst/>
          </a:prstGeom>
        </p:spPr>
      </p:pic>
      <p:sp>
        <p:nvSpPr>
          <p:cNvPr id="12" name="矩形 11"/>
          <p:cNvSpPr/>
          <p:nvPr/>
        </p:nvSpPr>
        <p:spPr>
          <a:xfrm>
            <a:off x="1980688" y="3429000"/>
            <a:ext cx="3299221" cy="1169231"/>
          </a:xfrm>
          <a:prstGeom prst="rect">
            <a:avLst/>
          </a:prstGeom>
        </p:spPr>
        <p:txBody>
          <a:bodyPr wrap="square">
            <a:spAutoFit/>
          </a:bodyPr>
          <a:lstStyle/>
          <a:p>
            <a:pPr>
              <a:lnSpc>
                <a:spcPct val="150000"/>
              </a:lnSpc>
            </a:pPr>
            <a:r>
              <a:rPr lang="en-US" altLang="zh-CN" sz="935" dirty="0">
                <a:solidFill>
                  <a:schemeClr val="bg1"/>
                </a:solidFill>
              </a:rPr>
              <a:t>OF THIS SCHEME, WE THANK YOU FOR YOUR READING, THE PROPOSAL IS IN WE UNDERSTAND YOUR COMPANY FOR THE RELEVANT REQUIREMENTS, AND PROPOSAL INFORMATION, THIS PAPER DISCUSSES THE SPECIFIC REQUIREMENTS</a:t>
            </a:r>
          </a:p>
        </p:txBody>
      </p:sp>
      <p:grpSp>
        <p:nvGrpSpPr>
          <p:cNvPr id="21" name="组合 20"/>
          <p:cNvGrpSpPr/>
          <p:nvPr/>
        </p:nvGrpSpPr>
        <p:grpSpPr>
          <a:xfrm>
            <a:off x="3675990" y="2093433"/>
            <a:ext cx="615553" cy="1339732"/>
            <a:chOff x="3773670" y="2691586"/>
            <a:chExt cx="615553" cy="1339732"/>
          </a:xfrm>
        </p:grpSpPr>
        <p:sp>
          <p:nvSpPr>
            <p:cNvPr id="22" name="文本框 21"/>
            <p:cNvSpPr txBox="1"/>
            <p:nvPr/>
          </p:nvSpPr>
          <p:spPr>
            <a:xfrm>
              <a:off x="3773670" y="2691586"/>
              <a:ext cx="615553" cy="1339732"/>
            </a:xfrm>
            <a:prstGeom prst="rect">
              <a:avLst/>
            </a:prstGeom>
            <a:noFill/>
            <a:ln>
              <a:noFill/>
            </a:ln>
          </p:spPr>
          <p:txBody>
            <a:bodyPr vert="eaVert" wrap="square" rtlCol="0">
              <a:spAutoFit/>
            </a:bodyPr>
            <a:lstStyle/>
            <a:p>
              <a:r>
                <a:rPr lang="en-US" altLang="zh-CN" sz="2800" dirty="0">
                  <a:latin typeface="方正清刻本悦宋简体" panose="02000000000000000000" pitchFamily="2" charset="-122"/>
                  <a:ea typeface="方正清刻本悦宋简体" panose="02000000000000000000" pitchFamily="2" charset="-122"/>
                </a:rPr>
                <a:t>【</a:t>
              </a:r>
              <a:r>
                <a:rPr lang="zh-CN" altLang="en-US" sz="2800" dirty="0">
                  <a:latin typeface="方正清刻本悦宋简体" panose="02000000000000000000" pitchFamily="2" charset="-122"/>
                  <a:ea typeface="方正清刻本悦宋简体" panose="02000000000000000000" pitchFamily="2" charset="-122"/>
                </a:rPr>
                <a:t>壹</a:t>
              </a:r>
              <a:r>
                <a:rPr lang="en-US" altLang="zh-CN" sz="2800" dirty="0">
                  <a:latin typeface="方正清刻本悦宋简体" panose="02000000000000000000" pitchFamily="2" charset="-122"/>
                  <a:ea typeface="方正清刻本悦宋简体" panose="02000000000000000000" pitchFamily="2" charset="-122"/>
                </a:rPr>
                <a:t>】</a:t>
              </a:r>
              <a:endParaRPr lang="zh-CN" altLang="en-US" sz="2800" dirty="0">
                <a:latin typeface="方正清刻本悦宋简体" panose="02000000000000000000" pitchFamily="2" charset="-122"/>
                <a:ea typeface="方正清刻本悦宋简体" panose="02000000000000000000" pitchFamily="2" charset="-122"/>
              </a:endParaRPr>
            </a:p>
          </p:txBody>
        </p:sp>
        <p:cxnSp>
          <p:nvCxnSpPr>
            <p:cNvPr id="24" name="直接连接符 23"/>
            <p:cNvCxnSpPr/>
            <p:nvPr/>
          </p:nvCxnSpPr>
          <p:spPr>
            <a:xfrm>
              <a:off x="3910252" y="2849766"/>
              <a:ext cx="344590" cy="0"/>
            </a:xfrm>
            <a:prstGeom prst="line">
              <a:avLst/>
            </a:prstGeom>
            <a:ln>
              <a:solidFill>
                <a:srgbClr val="8F7762"/>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910252" y="3681317"/>
              <a:ext cx="344590" cy="0"/>
            </a:xfrm>
            <a:prstGeom prst="line">
              <a:avLst/>
            </a:prstGeom>
            <a:ln>
              <a:solidFill>
                <a:srgbClr val="8F7762"/>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5462200" y="1374672"/>
            <a:ext cx="615553" cy="1339732"/>
            <a:chOff x="3773670" y="2691586"/>
            <a:chExt cx="615553" cy="1339732"/>
          </a:xfrm>
        </p:grpSpPr>
        <p:sp>
          <p:nvSpPr>
            <p:cNvPr id="27" name="文本框 26"/>
            <p:cNvSpPr txBox="1"/>
            <p:nvPr/>
          </p:nvSpPr>
          <p:spPr>
            <a:xfrm>
              <a:off x="3773670" y="2691586"/>
              <a:ext cx="615553" cy="1339732"/>
            </a:xfrm>
            <a:prstGeom prst="rect">
              <a:avLst/>
            </a:prstGeom>
            <a:noFill/>
            <a:ln>
              <a:noFill/>
            </a:ln>
          </p:spPr>
          <p:txBody>
            <a:bodyPr vert="eaVert" wrap="square" rtlCol="0">
              <a:spAutoFit/>
            </a:bodyPr>
            <a:lstStyle/>
            <a:p>
              <a:r>
                <a:rPr lang="en-US" altLang="zh-CN" sz="2800" dirty="0">
                  <a:latin typeface="方正清刻本悦宋简体" panose="02000000000000000000" pitchFamily="2" charset="-122"/>
                  <a:ea typeface="方正清刻本悦宋简体" panose="02000000000000000000" pitchFamily="2" charset="-122"/>
                </a:rPr>
                <a:t>【</a:t>
              </a:r>
              <a:r>
                <a:rPr lang="zh-CN" altLang="en-US" sz="2800" dirty="0">
                  <a:latin typeface="方正清刻本悦宋简体" panose="02000000000000000000" pitchFamily="2" charset="-122"/>
                  <a:ea typeface="方正清刻本悦宋简体" panose="02000000000000000000" pitchFamily="2" charset="-122"/>
                </a:rPr>
                <a:t>贰</a:t>
              </a:r>
              <a:r>
                <a:rPr lang="en-US" altLang="zh-CN" sz="2800" dirty="0">
                  <a:latin typeface="方正清刻本悦宋简体" panose="02000000000000000000" pitchFamily="2" charset="-122"/>
                  <a:ea typeface="方正清刻本悦宋简体" panose="02000000000000000000" pitchFamily="2" charset="-122"/>
                </a:rPr>
                <a:t>】</a:t>
              </a:r>
              <a:endParaRPr lang="zh-CN" altLang="en-US" sz="2800" dirty="0">
                <a:latin typeface="方正清刻本悦宋简体" panose="02000000000000000000" pitchFamily="2" charset="-122"/>
                <a:ea typeface="方正清刻本悦宋简体" panose="02000000000000000000" pitchFamily="2" charset="-122"/>
              </a:endParaRPr>
            </a:p>
          </p:txBody>
        </p:sp>
        <p:cxnSp>
          <p:nvCxnSpPr>
            <p:cNvPr id="28" name="直接连接符 27"/>
            <p:cNvCxnSpPr/>
            <p:nvPr/>
          </p:nvCxnSpPr>
          <p:spPr>
            <a:xfrm>
              <a:off x="3910252" y="2849766"/>
              <a:ext cx="344590" cy="0"/>
            </a:xfrm>
            <a:prstGeom prst="line">
              <a:avLst/>
            </a:prstGeom>
            <a:ln>
              <a:solidFill>
                <a:srgbClr val="8F7762"/>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910252" y="3681317"/>
              <a:ext cx="344590" cy="0"/>
            </a:xfrm>
            <a:prstGeom prst="line">
              <a:avLst/>
            </a:prstGeom>
            <a:ln>
              <a:solidFill>
                <a:srgbClr val="8F7762"/>
              </a:solidFill>
            </a:ln>
          </p:spPr>
          <p:style>
            <a:lnRef idx="1">
              <a:schemeClr val="accent1"/>
            </a:lnRef>
            <a:fillRef idx="0">
              <a:schemeClr val="accent1"/>
            </a:fillRef>
            <a:effectRef idx="0">
              <a:schemeClr val="accent1"/>
            </a:effectRef>
            <a:fontRef idx="minor">
              <a:schemeClr val="tx1"/>
            </a:fontRef>
          </p:style>
        </p:cxnSp>
      </p:grpSp>
      <p:sp>
        <p:nvSpPr>
          <p:cNvPr id="30" name="TextBox 15"/>
          <p:cNvSpPr txBox="1"/>
          <p:nvPr/>
        </p:nvSpPr>
        <p:spPr>
          <a:xfrm>
            <a:off x="6957235" y="1872734"/>
            <a:ext cx="2769989" cy="2071527"/>
          </a:xfrm>
          <a:prstGeom prst="rect">
            <a:avLst/>
          </a:prstGeom>
          <a:noFill/>
        </p:spPr>
        <p:txBody>
          <a:bodyPr vert="eaVert" wrap="square" rtlCol="0">
            <a:spAutoFit/>
          </a:bodyPr>
          <a:lstStyle/>
          <a:p>
            <a:pPr lvl="0">
              <a:lnSpc>
                <a:spcPct val="200000"/>
              </a:lnSpc>
              <a:defRPr/>
            </a:pPr>
            <a:r>
              <a:rPr lang="zh-CN" altLang="en-US" sz="1400" dirty="0">
                <a:latin typeface="方正清刻本悦宋简体" panose="02000000000000000000" pitchFamily="2" charset="-122"/>
                <a:ea typeface="方正清刻本悦宋简体" panose="02000000000000000000" pitchFamily="2" charset="-122"/>
              </a:rPr>
              <a:t>春花秋月何时了？往事知多少。小楼昨夜又东风，故国不堪回首月明中。</a:t>
            </a:r>
            <a:br>
              <a:rPr lang="zh-CN" altLang="en-US" sz="1400" dirty="0">
                <a:latin typeface="方正清刻本悦宋简体" panose="02000000000000000000" pitchFamily="2" charset="-122"/>
                <a:ea typeface="方正清刻本悦宋简体" panose="02000000000000000000" pitchFamily="2" charset="-122"/>
              </a:rPr>
            </a:br>
            <a:r>
              <a:rPr lang="zh-CN" altLang="en-US" sz="1400" dirty="0">
                <a:latin typeface="方正清刻本悦宋简体" panose="02000000000000000000" pitchFamily="2" charset="-122"/>
                <a:ea typeface="方正清刻本悦宋简体" panose="02000000000000000000" pitchFamily="2" charset="-122"/>
              </a:rPr>
              <a:t>雕栏玉砌应犹在，只是朱颜改。问君能有几多愁？恰似一江春水向东流。</a:t>
            </a:r>
          </a:p>
        </p:txBody>
      </p:sp>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9" y="3807072"/>
            <a:ext cx="3865199" cy="3054361"/>
          </a:xfrm>
          <a:prstGeom prst="rect">
            <a:avLst/>
          </a:prstGeom>
        </p:spPr>
      </p:pic>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031" y="3418"/>
            <a:ext cx="3542083" cy="33957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300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14:presetBounceEnd="4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2000">
                                          <p:cBhvr additive="base">
                                            <p:cTn id="11" dur="2000" fill="hold"/>
                                            <p:tgtEl>
                                              <p:spTgt spid="13"/>
                                            </p:tgtEl>
                                            <p:attrNameLst>
                                              <p:attrName>ppt_x</p:attrName>
                                            </p:attrNameLst>
                                          </p:cBhvr>
                                          <p:tavLst>
                                            <p:tav tm="0">
                                              <p:val>
                                                <p:strVal val="0-#ppt_w/2"/>
                                              </p:val>
                                            </p:tav>
                                            <p:tav tm="100000">
                                              <p:val>
                                                <p:strVal val="#ppt_x"/>
                                              </p:val>
                                            </p:tav>
                                          </p:tavLst>
                                        </p:anim>
                                        <p:anim calcmode="lin" valueType="num" p14:bounceEnd="42000">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2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52000">
                                          <p:cBhvr additive="base">
                                            <p:cTn id="15" dur="3000" fill="hold"/>
                                            <p:tgtEl>
                                              <p:spTgt spid="2"/>
                                            </p:tgtEl>
                                            <p:attrNameLst>
                                              <p:attrName>ppt_x</p:attrName>
                                            </p:attrNameLst>
                                          </p:cBhvr>
                                          <p:tavLst>
                                            <p:tav tm="0">
                                              <p:val>
                                                <p:strVal val="1+#ppt_w/2"/>
                                              </p:val>
                                            </p:tav>
                                            <p:tav tm="100000">
                                              <p:val>
                                                <p:strVal val="#ppt_x"/>
                                              </p:val>
                                            </p:tav>
                                          </p:tavLst>
                                        </p:anim>
                                        <p:anim calcmode="lin" valueType="num" p14:bounceEnd="52000">
                                          <p:cBhvr additive="base">
                                            <p:cTn id="16" dur="30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500" fill="hold"/>
                                            <p:tgtEl>
                                              <p:spTgt spid="10"/>
                                            </p:tgtEl>
                                            <p:attrNameLst>
                                              <p:attrName>ppt_w</p:attrName>
                                            </p:attrNameLst>
                                          </p:cBhvr>
                                          <p:tavLst>
                                            <p:tav tm="0">
                                              <p:val>
                                                <p:fltVal val="0"/>
                                              </p:val>
                                            </p:tav>
                                            <p:tav tm="100000">
                                              <p:val>
                                                <p:strVal val="#ppt_w"/>
                                              </p:val>
                                            </p:tav>
                                          </p:tavLst>
                                        </p:anim>
                                        <p:anim calcmode="lin" valueType="num">
                                          <p:cBhvr>
                                            <p:cTn id="21" dur="1500" fill="hold"/>
                                            <p:tgtEl>
                                              <p:spTgt spid="10"/>
                                            </p:tgtEl>
                                            <p:attrNameLst>
                                              <p:attrName>ppt_h</p:attrName>
                                            </p:attrNameLst>
                                          </p:cBhvr>
                                          <p:tavLst>
                                            <p:tav tm="0">
                                              <p:val>
                                                <p:fltVal val="0"/>
                                              </p:val>
                                            </p:tav>
                                            <p:tav tm="100000">
                                              <p:val>
                                                <p:strVal val="#ppt_h"/>
                                              </p:val>
                                            </p:tav>
                                          </p:tavLst>
                                        </p:anim>
                                        <p:animEffect transition="in" filter="fade">
                                          <p:cBhvr>
                                            <p:cTn id="22" dur="1500"/>
                                            <p:tgtEl>
                                              <p:spTgt spid="10"/>
                                            </p:tgtEl>
                                          </p:cBhvr>
                                        </p:animEffect>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0-#ppt_w/2"/>
                                              </p:val>
                                            </p:tav>
                                            <p:tav tm="100000">
                                              <p:val>
                                                <p:strVal val="#ppt_x"/>
                                              </p:val>
                                            </p:tav>
                                          </p:tavLst>
                                        </p:anim>
                                        <p:anim calcmode="lin" valueType="num">
                                          <p:cBhvr additive="base">
                                            <p:cTn id="2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250"/>
                                            <p:tgtEl>
                                              <p:spTgt spid="30"/>
                                            </p:tgtEl>
                                          </p:cBhvr>
                                        </p:animEffect>
                                        <p:anim calcmode="lin" valueType="num">
                                          <p:cBhvr>
                                            <p:cTn id="43" dur="1250" fill="hold"/>
                                            <p:tgtEl>
                                              <p:spTgt spid="30"/>
                                            </p:tgtEl>
                                            <p:attrNameLst>
                                              <p:attrName>ppt_x</p:attrName>
                                            </p:attrNameLst>
                                          </p:cBhvr>
                                          <p:tavLst>
                                            <p:tav tm="0">
                                              <p:val>
                                                <p:strVal val="#ppt_x"/>
                                              </p:val>
                                            </p:tav>
                                            <p:tav tm="100000">
                                              <p:val>
                                                <p:strVal val="#ppt_x"/>
                                              </p:val>
                                            </p:tav>
                                          </p:tavLst>
                                        </p:anim>
                                        <p:anim calcmode="lin" valueType="num">
                                          <p:cBhvr>
                                            <p:cTn id="44" dur="1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animBg="1"/>
          <p:bldP spid="12"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3000" fill="hold"/>
                                            <p:tgtEl>
                                              <p:spTgt spid="2"/>
                                            </p:tgtEl>
                                            <p:attrNameLst>
                                              <p:attrName>ppt_x</p:attrName>
                                            </p:attrNameLst>
                                          </p:cBhvr>
                                          <p:tavLst>
                                            <p:tav tm="0">
                                              <p:val>
                                                <p:strVal val="1+#ppt_w/2"/>
                                              </p:val>
                                            </p:tav>
                                            <p:tav tm="100000">
                                              <p:val>
                                                <p:strVal val="#ppt_x"/>
                                              </p:val>
                                            </p:tav>
                                          </p:tavLst>
                                        </p:anim>
                                        <p:anim calcmode="lin" valueType="num">
                                          <p:cBhvr additive="base">
                                            <p:cTn id="16" dur="30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500" fill="hold"/>
                                            <p:tgtEl>
                                              <p:spTgt spid="10"/>
                                            </p:tgtEl>
                                            <p:attrNameLst>
                                              <p:attrName>ppt_w</p:attrName>
                                            </p:attrNameLst>
                                          </p:cBhvr>
                                          <p:tavLst>
                                            <p:tav tm="0">
                                              <p:val>
                                                <p:fltVal val="0"/>
                                              </p:val>
                                            </p:tav>
                                            <p:tav tm="100000">
                                              <p:val>
                                                <p:strVal val="#ppt_w"/>
                                              </p:val>
                                            </p:tav>
                                          </p:tavLst>
                                        </p:anim>
                                        <p:anim calcmode="lin" valueType="num">
                                          <p:cBhvr>
                                            <p:cTn id="21" dur="1500" fill="hold"/>
                                            <p:tgtEl>
                                              <p:spTgt spid="10"/>
                                            </p:tgtEl>
                                            <p:attrNameLst>
                                              <p:attrName>ppt_h</p:attrName>
                                            </p:attrNameLst>
                                          </p:cBhvr>
                                          <p:tavLst>
                                            <p:tav tm="0">
                                              <p:val>
                                                <p:fltVal val="0"/>
                                              </p:val>
                                            </p:tav>
                                            <p:tav tm="100000">
                                              <p:val>
                                                <p:strVal val="#ppt_h"/>
                                              </p:val>
                                            </p:tav>
                                          </p:tavLst>
                                        </p:anim>
                                        <p:animEffect transition="in" filter="fade">
                                          <p:cBhvr>
                                            <p:cTn id="22" dur="1500"/>
                                            <p:tgtEl>
                                              <p:spTgt spid="10"/>
                                            </p:tgtEl>
                                          </p:cBhvr>
                                        </p:animEffect>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0-#ppt_w/2"/>
                                              </p:val>
                                            </p:tav>
                                            <p:tav tm="100000">
                                              <p:val>
                                                <p:strVal val="#ppt_x"/>
                                              </p:val>
                                            </p:tav>
                                          </p:tavLst>
                                        </p:anim>
                                        <p:anim calcmode="lin" valueType="num">
                                          <p:cBhvr additive="base">
                                            <p:cTn id="2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250"/>
                                            <p:tgtEl>
                                              <p:spTgt spid="30"/>
                                            </p:tgtEl>
                                          </p:cBhvr>
                                        </p:animEffect>
                                        <p:anim calcmode="lin" valueType="num">
                                          <p:cBhvr>
                                            <p:cTn id="43" dur="1250" fill="hold"/>
                                            <p:tgtEl>
                                              <p:spTgt spid="30"/>
                                            </p:tgtEl>
                                            <p:attrNameLst>
                                              <p:attrName>ppt_x</p:attrName>
                                            </p:attrNameLst>
                                          </p:cBhvr>
                                          <p:tavLst>
                                            <p:tav tm="0">
                                              <p:val>
                                                <p:strVal val="#ppt_x"/>
                                              </p:val>
                                            </p:tav>
                                            <p:tav tm="100000">
                                              <p:val>
                                                <p:strVal val="#ppt_x"/>
                                              </p:val>
                                            </p:tav>
                                          </p:tavLst>
                                        </p:anim>
                                        <p:anim calcmode="lin" valueType="num">
                                          <p:cBhvr>
                                            <p:cTn id="44" dur="1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animBg="1"/>
          <p:bldP spid="12" grpId="0"/>
          <p:bldP spid="30"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10800000">
            <a:off x="1679509" y="1124744"/>
            <a:ext cx="8352928" cy="4224469"/>
          </a:xfrm>
          <a:prstGeom prst="rect">
            <a:avLst/>
          </a:prstGeom>
          <a:solidFill>
            <a:srgbClr val="A7BCB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rot="10800000">
            <a:off x="3119669" y="1892829"/>
            <a:ext cx="7488832" cy="3456384"/>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a:off x="2255573" y="2190764"/>
            <a:ext cx="3600400" cy="3600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文本框 17"/>
          <p:cNvSpPr txBox="1"/>
          <p:nvPr/>
        </p:nvSpPr>
        <p:spPr>
          <a:xfrm>
            <a:off x="5992230" y="2171033"/>
            <a:ext cx="824841" cy="2104412"/>
          </a:xfrm>
          <a:prstGeom prst="rect">
            <a:avLst/>
          </a:prstGeom>
          <a:noFill/>
          <a:effectLst/>
        </p:spPr>
        <p:txBody>
          <a:bodyPr vert="eaVert" wrap="square" rtlCol="0">
            <a:spAutoFit/>
          </a:bodyPr>
          <a:lstStyle/>
          <a:p>
            <a:pPr>
              <a:lnSpc>
                <a:spcPct val="130000"/>
              </a:lnSpc>
            </a:pPr>
            <a:r>
              <a:rPr lang="zh-CN" altLang="en-US" sz="1600" spc="300" dirty="0">
                <a:solidFill>
                  <a:srgbClr val="8F7762"/>
                </a:solidFill>
                <a:latin typeface="方正静蕾简体" panose="02000000000000000000" pitchFamily="2" charset="-122"/>
                <a:ea typeface="方正静蕾简体" panose="02000000000000000000" pitchFamily="2" charset="-122"/>
              </a:rPr>
              <a:t>春花秋月何时了？往事知多少。</a:t>
            </a:r>
          </a:p>
        </p:txBody>
      </p:sp>
      <p:grpSp>
        <p:nvGrpSpPr>
          <p:cNvPr id="19" name="组合 18"/>
          <p:cNvGrpSpPr/>
          <p:nvPr/>
        </p:nvGrpSpPr>
        <p:grpSpPr>
          <a:xfrm>
            <a:off x="6741091" y="2057232"/>
            <a:ext cx="615553" cy="1339732"/>
            <a:chOff x="3773670" y="2691586"/>
            <a:chExt cx="615553" cy="1339732"/>
          </a:xfrm>
        </p:grpSpPr>
        <p:sp>
          <p:nvSpPr>
            <p:cNvPr id="23" name="文本框 22"/>
            <p:cNvSpPr txBox="1"/>
            <p:nvPr/>
          </p:nvSpPr>
          <p:spPr>
            <a:xfrm>
              <a:off x="3773670" y="2691586"/>
              <a:ext cx="615553" cy="1339732"/>
            </a:xfrm>
            <a:prstGeom prst="rect">
              <a:avLst/>
            </a:prstGeom>
            <a:noFill/>
            <a:ln>
              <a:noFill/>
            </a:ln>
          </p:spPr>
          <p:txBody>
            <a:bodyPr vert="eaVert" wrap="square" rtlCol="0">
              <a:spAutoFit/>
            </a:bodyPr>
            <a:lstStyle/>
            <a:p>
              <a:r>
                <a:rPr lang="en-US" altLang="zh-CN" sz="2800" dirty="0">
                  <a:latin typeface="方正清刻本悦宋简体" panose="02000000000000000000" pitchFamily="2" charset="-122"/>
                  <a:ea typeface="方正清刻本悦宋简体" panose="02000000000000000000" pitchFamily="2" charset="-122"/>
                </a:rPr>
                <a:t>【</a:t>
              </a:r>
              <a:r>
                <a:rPr lang="zh-CN" altLang="en-US" sz="2800" dirty="0">
                  <a:latin typeface="方正清刻本悦宋简体" panose="02000000000000000000" pitchFamily="2" charset="-122"/>
                  <a:ea typeface="方正清刻本悦宋简体" panose="02000000000000000000" pitchFamily="2" charset="-122"/>
                </a:rPr>
                <a:t>壹</a:t>
              </a:r>
              <a:r>
                <a:rPr lang="en-US" altLang="zh-CN" sz="2800" dirty="0">
                  <a:latin typeface="方正清刻本悦宋简体" panose="02000000000000000000" pitchFamily="2" charset="-122"/>
                  <a:ea typeface="方正清刻本悦宋简体" panose="02000000000000000000" pitchFamily="2" charset="-122"/>
                </a:rPr>
                <a:t>】</a:t>
              </a:r>
              <a:endParaRPr lang="zh-CN" altLang="en-US" sz="2800" dirty="0">
                <a:latin typeface="方正清刻本悦宋简体" panose="02000000000000000000" pitchFamily="2" charset="-122"/>
                <a:ea typeface="方正清刻本悦宋简体" panose="02000000000000000000" pitchFamily="2" charset="-122"/>
              </a:endParaRPr>
            </a:p>
          </p:txBody>
        </p:sp>
        <p:cxnSp>
          <p:nvCxnSpPr>
            <p:cNvPr id="26" name="直接连接符 25"/>
            <p:cNvCxnSpPr/>
            <p:nvPr/>
          </p:nvCxnSpPr>
          <p:spPr>
            <a:xfrm>
              <a:off x="3910252" y="2849766"/>
              <a:ext cx="344590" cy="0"/>
            </a:xfrm>
            <a:prstGeom prst="line">
              <a:avLst/>
            </a:prstGeom>
            <a:ln>
              <a:solidFill>
                <a:srgbClr val="8F7762"/>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910252" y="3681317"/>
              <a:ext cx="344590" cy="0"/>
            </a:xfrm>
            <a:prstGeom prst="line">
              <a:avLst/>
            </a:prstGeom>
            <a:ln>
              <a:solidFill>
                <a:srgbClr val="8F7762"/>
              </a:solidFill>
            </a:ln>
          </p:spPr>
          <p:style>
            <a:lnRef idx="1">
              <a:schemeClr val="accent1"/>
            </a:lnRef>
            <a:fillRef idx="0">
              <a:schemeClr val="accent1"/>
            </a:fillRef>
            <a:effectRef idx="0">
              <a:schemeClr val="accent1"/>
            </a:effectRef>
            <a:fontRef idx="minor">
              <a:schemeClr val="tx1"/>
            </a:fontRef>
          </p:style>
        </p:cxnSp>
      </p:grpSp>
      <p:sp>
        <p:nvSpPr>
          <p:cNvPr id="28" name="文本框 27"/>
          <p:cNvSpPr txBox="1"/>
          <p:nvPr/>
        </p:nvSpPr>
        <p:spPr>
          <a:xfrm>
            <a:off x="7180367" y="3322449"/>
            <a:ext cx="824841" cy="2104412"/>
          </a:xfrm>
          <a:prstGeom prst="rect">
            <a:avLst/>
          </a:prstGeom>
          <a:noFill/>
          <a:effectLst/>
        </p:spPr>
        <p:txBody>
          <a:bodyPr vert="eaVert" wrap="square" rtlCol="0">
            <a:spAutoFit/>
          </a:bodyPr>
          <a:lstStyle/>
          <a:p>
            <a:pPr>
              <a:lnSpc>
                <a:spcPct val="130000"/>
              </a:lnSpc>
            </a:pPr>
            <a:r>
              <a:rPr lang="zh-CN" altLang="en-US" sz="1600" spc="300" dirty="0">
                <a:solidFill>
                  <a:srgbClr val="8F7762"/>
                </a:solidFill>
                <a:latin typeface="方正静蕾简体" panose="02000000000000000000" pitchFamily="2" charset="-122"/>
                <a:ea typeface="方正静蕾简体" panose="02000000000000000000" pitchFamily="2" charset="-122"/>
              </a:rPr>
              <a:t>春花秋月何时了？往事知多少。</a:t>
            </a:r>
          </a:p>
        </p:txBody>
      </p:sp>
      <p:grpSp>
        <p:nvGrpSpPr>
          <p:cNvPr id="29" name="组合 28"/>
          <p:cNvGrpSpPr/>
          <p:nvPr/>
        </p:nvGrpSpPr>
        <p:grpSpPr>
          <a:xfrm>
            <a:off x="7929228" y="3208648"/>
            <a:ext cx="615553" cy="1339732"/>
            <a:chOff x="3773670" y="2691586"/>
            <a:chExt cx="615553" cy="1339732"/>
          </a:xfrm>
        </p:grpSpPr>
        <p:sp>
          <p:nvSpPr>
            <p:cNvPr id="30" name="文本框 29"/>
            <p:cNvSpPr txBox="1"/>
            <p:nvPr/>
          </p:nvSpPr>
          <p:spPr>
            <a:xfrm>
              <a:off x="3773670" y="2691586"/>
              <a:ext cx="615553" cy="1339732"/>
            </a:xfrm>
            <a:prstGeom prst="rect">
              <a:avLst/>
            </a:prstGeom>
            <a:noFill/>
            <a:ln>
              <a:noFill/>
            </a:ln>
          </p:spPr>
          <p:txBody>
            <a:bodyPr vert="eaVert" wrap="square" rtlCol="0">
              <a:spAutoFit/>
            </a:bodyPr>
            <a:lstStyle/>
            <a:p>
              <a:r>
                <a:rPr lang="en-US" altLang="zh-CN" sz="2800" dirty="0">
                  <a:latin typeface="方正清刻本悦宋简体" panose="02000000000000000000" pitchFamily="2" charset="-122"/>
                  <a:ea typeface="方正清刻本悦宋简体" panose="02000000000000000000" pitchFamily="2" charset="-122"/>
                </a:rPr>
                <a:t>【</a:t>
              </a:r>
              <a:r>
                <a:rPr lang="zh-CN" altLang="en-US" sz="2800" dirty="0">
                  <a:latin typeface="方正清刻本悦宋简体" panose="02000000000000000000" pitchFamily="2" charset="-122"/>
                  <a:ea typeface="方正清刻本悦宋简体" panose="02000000000000000000" pitchFamily="2" charset="-122"/>
                </a:rPr>
                <a:t>贰</a:t>
              </a:r>
              <a:r>
                <a:rPr lang="en-US" altLang="zh-CN" sz="2800" dirty="0">
                  <a:latin typeface="方正清刻本悦宋简体" panose="02000000000000000000" pitchFamily="2" charset="-122"/>
                  <a:ea typeface="方正清刻本悦宋简体" panose="02000000000000000000" pitchFamily="2" charset="-122"/>
                </a:rPr>
                <a:t>】</a:t>
              </a:r>
              <a:endParaRPr lang="zh-CN" altLang="en-US" sz="2800" dirty="0">
                <a:latin typeface="方正清刻本悦宋简体" panose="02000000000000000000" pitchFamily="2" charset="-122"/>
                <a:ea typeface="方正清刻本悦宋简体" panose="02000000000000000000" pitchFamily="2" charset="-122"/>
              </a:endParaRPr>
            </a:p>
          </p:txBody>
        </p:sp>
        <p:cxnSp>
          <p:nvCxnSpPr>
            <p:cNvPr id="31" name="直接连接符 30"/>
            <p:cNvCxnSpPr/>
            <p:nvPr/>
          </p:nvCxnSpPr>
          <p:spPr>
            <a:xfrm>
              <a:off x="3910252" y="2849766"/>
              <a:ext cx="344590" cy="0"/>
            </a:xfrm>
            <a:prstGeom prst="line">
              <a:avLst/>
            </a:prstGeom>
            <a:ln>
              <a:solidFill>
                <a:srgbClr val="8F7762"/>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910252" y="3681317"/>
              <a:ext cx="344590" cy="0"/>
            </a:xfrm>
            <a:prstGeom prst="line">
              <a:avLst/>
            </a:prstGeom>
            <a:ln>
              <a:solidFill>
                <a:srgbClr val="8F7762"/>
              </a:solidFill>
            </a:ln>
          </p:spPr>
          <p:style>
            <a:lnRef idx="1">
              <a:schemeClr val="accent1"/>
            </a:lnRef>
            <a:fillRef idx="0">
              <a:schemeClr val="accent1"/>
            </a:fillRef>
            <a:effectRef idx="0">
              <a:schemeClr val="accent1"/>
            </a:effectRef>
            <a:fontRef idx="minor">
              <a:schemeClr val="tx1"/>
            </a:fontRef>
          </p:style>
        </p:cxnSp>
      </p:grpSp>
      <p:sp>
        <p:nvSpPr>
          <p:cNvPr id="33" name="文本框 32"/>
          <p:cNvSpPr txBox="1"/>
          <p:nvPr/>
        </p:nvSpPr>
        <p:spPr>
          <a:xfrm>
            <a:off x="8840526" y="2565856"/>
            <a:ext cx="824841" cy="2104412"/>
          </a:xfrm>
          <a:prstGeom prst="rect">
            <a:avLst/>
          </a:prstGeom>
          <a:noFill/>
          <a:effectLst/>
        </p:spPr>
        <p:txBody>
          <a:bodyPr vert="eaVert" wrap="square" rtlCol="0">
            <a:spAutoFit/>
          </a:bodyPr>
          <a:lstStyle/>
          <a:p>
            <a:pPr>
              <a:lnSpc>
                <a:spcPct val="130000"/>
              </a:lnSpc>
            </a:pPr>
            <a:r>
              <a:rPr lang="zh-CN" altLang="en-US" sz="1600" spc="300" dirty="0">
                <a:solidFill>
                  <a:srgbClr val="8F7762"/>
                </a:solidFill>
                <a:latin typeface="方正静蕾简体" panose="02000000000000000000" pitchFamily="2" charset="-122"/>
                <a:ea typeface="方正静蕾简体" panose="02000000000000000000" pitchFamily="2" charset="-122"/>
              </a:rPr>
              <a:t>春花秋月何时了？往事知多少。</a:t>
            </a:r>
          </a:p>
        </p:txBody>
      </p:sp>
      <p:grpSp>
        <p:nvGrpSpPr>
          <p:cNvPr id="34" name="组合 33"/>
          <p:cNvGrpSpPr/>
          <p:nvPr/>
        </p:nvGrpSpPr>
        <p:grpSpPr>
          <a:xfrm>
            <a:off x="9589387" y="2452055"/>
            <a:ext cx="615553" cy="1339732"/>
            <a:chOff x="3773670" y="2691586"/>
            <a:chExt cx="615553" cy="1339732"/>
          </a:xfrm>
        </p:grpSpPr>
        <p:sp>
          <p:nvSpPr>
            <p:cNvPr id="35" name="文本框 34"/>
            <p:cNvSpPr txBox="1"/>
            <p:nvPr/>
          </p:nvSpPr>
          <p:spPr>
            <a:xfrm>
              <a:off x="3773670" y="2691586"/>
              <a:ext cx="615553" cy="1339732"/>
            </a:xfrm>
            <a:prstGeom prst="rect">
              <a:avLst/>
            </a:prstGeom>
            <a:noFill/>
            <a:ln>
              <a:noFill/>
            </a:ln>
          </p:spPr>
          <p:txBody>
            <a:bodyPr vert="eaVert" wrap="square" rtlCol="0">
              <a:spAutoFit/>
            </a:bodyPr>
            <a:lstStyle/>
            <a:p>
              <a:r>
                <a:rPr lang="en-US" altLang="zh-CN" sz="2800" dirty="0">
                  <a:latin typeface="方正清刻本悦宋简体" panose="02000000000000000000" pitchFamily="2" charset="-122"/>
                  <a:ea typeface="方正清刻本悦宋简体" panose="02000000000000000000" pitchFamily="2" charset="-122"/>
                </a:rPr>
                <a:t>【</a:t>
              </a:r>
              <a:r>
                <a:rPr lang="zh-CN" altLang="en-US" sz="2800" dirty="0">
                  <a:latin typeface="方正清刻本悦宋简体" panose="02000000000000000000" pitchFamily="2" charset="-122"/>
                  <a:ea typeface="方正清刻本悦宋简体" panose="02000000000000000000" pitchFamily="2" charset="-122"/>
                </a:rPr>
                <a:t>叁</a:t>
              </a:r>
              <a:r>
                <a:rPr lang="en-US" altLang="zh-CN" sz="2800" dirty="0">
                  <a:latin typeface="方正清刻本悦宋简体" panose="02000000000000000000" pitchFamily="2" charset="-122"/>
                  <a:ea typeface="方正清刻本悦宋简体" panose="02000000000000000000" pitchFamily="2" charset="-122"/>
                </a:rPr>
                <a:t>】</a:t>
              </a:r>
              <a:endParaRPr lang="zh-CN" altLang="en-US" sz="2800" dirty="0">
                <a:latin typeface="方正清刻本悦宋简体" panose="02000000000000000000" pitchFamily="2" charset="-122"/>
                <a:ea typeface="方正清刻本悦宋简体" panose="02000000000000000000" pitchFamily="2" charset="-122"/>
              </a:endParaRPr>
            </a:p>
          </p:txBody>
        </p:sp>
        <p:cxnSp>
          <p:nvCxnSpPr>
            <p:cNvPr id="36" name="直接连接符 35"/>
            <p:cNvCxnSpPr/>
            <p:nvPr/>
          </p:nvCxnSpPr>
          <p:spPr>
            <a:xfrm>
              <a:off x="3910252" y="2849766"/>
              <a:ext cx="344590" cy="0"/>
            </a:xfrm>
            <a:prstGeom prst="line">
              <a:avLst/>
            </a:prstGeom>
            <a:ln>
              <a:solidFill>
                <a:srgbClr val="8F776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10252" y="3681317"/>
              <a:ext cx="344590" cy="0"/>
            </a:xfrm>
            <a:prstGeom prst="line">
              <a:avLst/>
            </a:prstGeom>
            <a:ln>
              <a:solidFill>
                <a:srgbClr val="8F7762"/>
              </a:solidFill>
            </a:ln>
          </p:spPr>
          <p:style>
            <a:lnRef idx="1">
              <a:schemeClr val="accent1"/>
            </a:lnRef>
            <a:fillRef idx="0">
              <a:schemeClr val="accent1"/>
            </a:fillRef>
            <a:effectRef idx="0">
              <a:schemeClr val="accent1"/>
            </a:effectRef>
            <a:fontRef idx="minor">
              <a:schemeClr val="tx1"/>
            </a:fontRef>
          </p:style>
        </p:cxnSp>
      </p:grpSp>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 y="3807072"/>
            <a:ext cx="3865199" cy="3054361"/>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031" y="3418"/>
            <a:ext cx="3542083" cy="33957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2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2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52000">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5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2000">
                                          <p:cBhvr additive="base">
                                            <p:cTn id="11" dur="200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2000">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14:bounceEnd="52000">
                                          <p:cBhvr additive="base">
                                            <p:cTn id="15" dur="2000" fill="hold"/>
                                            <p:tgtEl>
                                              <p:spTgt spid="20"/>
                                            </p:tgtEl>
                                            <p:attrNameLst>
                                              <p:attrName>ppt_x</p:attrName>
                                            </p:attrNameLst>
                                          </p:cBhvr>
                                          <p:tavLst>
                                            <p:tav tm="0">
                                              <p:val>
                                                <p:strVal val="#ppt_x"/>
                                              </p:val>
                                            </p:tav>
                                            <p:tav tm="100000">
                                              <p:val>
                                                <p:strVal val="#ppt_x"/>
                                              </p:val>
                                            </p:tav>
                                          </p:tavLst>
                                        </p:anim>
                                        <p:anim calcmode="lin" valueType="num" p14:bounceEnd="52000">
                                          <p:cBhvr additive="base">
                                            <p:cTn id="16"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type="lt">
                                        <p:tmPct val="10000"/>
                                      </p:iterate>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10000"/>
                                      </p:iterate>
                                      <p:childTnLst>
                                        <p:set>
                                          <p:cBhvr>
                                            <p:cTn id="31" dur="1" fill="hold">
                                              <p:stCondLst>
                                                <p:cond delay="0"/>
                                              </p:stCondLst>
                                            </p:cTn>
                                            <p:tgtEl>
                                              <p:spTgt spid="28"/>
                                            </p:tgtEl>
                                            <p:attrNameLst>
                                              <p:attrName>style.visibility</p:attrName>
                                            </p:attrNameLst>
                                          </p:cBhvr>
                                          <p:to>
                                            <p:strVal val="visible"/>
                                          </p:to>
                                        </p:set>
                                        <p:animEffect transition="in" filter="wipe(up)">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iterate type="lt">
                                        <p:tmPct val="10000"/>
                                      </p:iterate>
                                      <p:childTnLst>
                                        <p:set>
                                          <p:cBhvr>
                                            <p:cTn id="42" dur="1" fill="hold">
                                              <p:stCondLst>
                                                <p:cond delay="0"/>
                                              </p:stCondLst>
                                            </p:cTn>
                                            <p:tgtEl>
                                              <p:spTgt spid="33"/>
                                            </p:tgtEl>
                                            <p:attrNameLst>
                                              <p:attrName>style.visibility</p:attrName>
                                            </p:attrNameLst>
                                          </p:cBhvr>
                                          <p:to>
                                            <p:strVal val="visible"/>
                                          </p:to>
                                        </p:set>
                                        <p:animEffect transition="in" filter="wipe(up)">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fill="hold"/>
                                            <p:tgtEl>
                                              <p:spTgt spid="34"/>
                                            </p:tgtEl>
                                            <p:attrNameLst>
                                              <p:attrName>ppt_x</p:attrName>
                                            </p:attrNameLst>
                                          </p:cBhvr>
                                          <p:tavLst>
                                            <p:tav tm="0">
                                              <p:val>
                                                <p:strVal val="#ppt_x"/>
                                              </p:val>
                                            </p:tav>
                                            <p:tav tm="100000">
                                              <p:val>
                                                <p:strVal val="#ppt_x"/>
                                              </p:val>
                                            </p:tav>
                                          </p:tavLst>
                                        </p:anim>
                                        <p:anim calcmode="lin" valueType="num">
                                          <p:cBhvr additive="base">
                                            <p:cTn id="4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18" grpId="0"/>
          <p:bldP spid="28"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type="lt">
                                        <p:tmPct val="10000"/>
                                      </p:iterate>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10000"/>
                                      </p:iterate>
                                      <p:childTnLst>
                                        <p:set>
                                          <p:cBhvr>
                                            <p:cTn id="31" dur="1" fill="hold">
                                              <p:stCondLst>
                                                <p:cond delay="0"/>
                                              </p:stCondLst>
                                            </p:cTn>
                                            <p:tgtEl>
                                              <p:spTgt spid="28"/>
                                            </p:tgtEl>
                                            <p:attrNameLst>
                                              <p:attrName>style.visibility</p:attrName>
                                            </p:attrNameLst>
                                          </p:cBhvr>
                                          <p:to>
                                            <p:strVal val="visible"/>
                                          </p:to>
                                        </p:set>
                                        <p:animEffect transition="in" filter="wipe(up)">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iterate type="lt">
                                        <p:tmPct val="10000"/>
                                      </p:iterate>
                                      <p:childTnLst>
                                        <p:set>
                                          <p:cBhvr>
                                            <p:cTn id="42" dur="1" fill="hold">
                                              <p:stCondLst>
                                                <p:cond delay="0"/>
                                              </p:stCondLst>
                                            </p:cTn>
                                            <p:tgtEl>
                                              <p:spTgt spid="33"/>
                                            </p:tgtEl>
                                            <p:attrNameLst>
                                              <p:attrName>style.visibility</p:attrName>
                                            </p:attrNameLst>
                                          </p:cBhvr>
                                          <p:to>
                                            <p:strVal val="visible"/>
                                          </p:to>
                                        </p:set>
                                        <p:animEffect transition="in" filter="wipe(up)">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fill="hold"/>
                                            <p:tgtEl>
                                              <p:spTgt spid="34"/>
                                            </p:tgtEl>
                                            <p:attrNameLst>
                                              <p:attrName>ppt_x</p:attrName>
                                            </p:attrNameLst>
                                          </p:cBhvr>
                                          <p:tavLst>
                                            <p:tav tm="0">
                                              <p:val>
                                                <p:strVal val="#ppt_x"/>
                                              </p:val>
                                            </p:tav>
                                            <p:tav tm="100000">
                                              <p:val>
                                                <p:strVal val="#ppt_x"/>
                                              </p:val>
                                            </p:tav>
                                          </p:tavLst>
                                        </p:anim>
                                        <p:anim calcmode="lin" valueType="num">
                                          <p:cBhvr additive="base">
                                            <p:cTn id="4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18" grpId="0"/>
          <p:bldP spid="28" grpId="0"/>
          <p:bldP spid="3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3827365" y="1395664"/>
            <a:ext cx="4576951" cy="4619200"/>
          </a:xfrm>
          <a:prstGeom prst="rect">
            <a:avLst/>
          </a:prstGeom>
          <a:effectLst>
            <a:outerShdw blurRad="63500" sx="102000" sy="102000" algn="ctr" rotWithShape="0">
              <a:prstClr val="black">
                <a:alpha val="40000"/>
              </a:prstClr>
            </a:outerShdw>
          </a:effectLst>
        </p:spPr>
      </p:pic>
      <p:sp>
        <p:nvSpPr>
          <p:cNvPr id="6" name="文本框 5"/>
          <p:cNvSpPr txBox="1"/>
          <p:nvPr/>
        </p:nvSpPr>
        <p:spPr>
          <a:xfrm>
            <a:off x="5509986" y="916754"/>
            <a:ext cx="1144929" cy="5392340"/>
          </a:xfrm>
          <a:prstGeom prst="rect">
            <a:avLst/>
          </a:prstGeom>
          <a:solidFill>
            <a:srgbClr val="A7BCB0"/>
          </a:solidFill>
          <a:effectLst>
            <a:outerShdw blurRad="50800" dist="38100" dir="5400000" algn="t" rotWithShape="0">
              <a:prstClr val="black">
                <a:alpha val="40000"/>
              </a:prstClr>
            </a:outerShdw>
          </a:effectLst>
        </p:spPr>
        <p:txBody>
          <a:bodyPr vert="eaVert" wrap="square" rtlCol="0">
            <a:spAutoFit/>
          </a:bodyPr>
          <a:lstStyle/>
          <a:p>
            <a:pPr>
              <a:lnSpc>
                <a:spcPct val="130000"/>
              </a:lnSpc>
            </a:pPr>
            <a:endParaRPr lang="en-US" altLang="zh-CN" sz="1600" spc="600" dirty="0">
              <a:solidFill>
                <a:srgbClr val="E8FAFC"/>
              </a:solidFill>
              <a:latin typeface="+mj-ea"/>
              <a:ea typeface="+mj-ea"/>
            </a:endParaRPr>
          </a:p>
          <a:p>
            <a:pPr>
              <a:lnSpc>
                <a:spcPct val="130000"/>
              </a:lnSpc>
            </a:pPr>
            <a:endParaRPr lang="en-US" altLang="zh-CN" sz="1600" spc="600" dirty="0">
              <a:solidFill>
                <a:srgbClr val="E8FAFC"/>
              </a:solidFill>
              <a:latin typeface="+mj-ea"/>
              <a:ea typeface="+mj-ea"/>
            </a:endParaRPr>
          </a:p>
          <a:p>
            <a:pPr>
              <a:lnSpc>
                <a:spcPct val="130000"/>
              </a:lnSpc>
            </a:pPr>
            <a:endParaRPr lang="zh-CN" altLang="en-US" sz="1600" spc="600" dirty="0">
              <a:solidFill>
                <a:srgbClr val="E8FAFC"/>
              </a:solidFill>
              <a:latin typeface="+mj-ea"/>
              <a:ea typeface="+mj-ea"/>
            </a:endParaRPr>
          </a:p>
        </p:txBody>
      </p:sp>
      <p:grpSp>
        <p:nvGrpSpPr>
          <p:cNvPr id="7" name="组合 6"/>
          <p:cNvGrpSpPr/>
          <p:nvPr/>
        </p:nvGrpSpPr>
        <p:grpSpPr>
          <a:xfrm>
            <a:off x="4245868" y="4404516"/>
            <a:ext cx="1839118" cy="1042004"/>
            <a:chOff x="4200525" y="3664586"/>
            <a:chExt cx="608013" cy="344487"/>
          </a:xfrm>
          <a:solidFill>
            <a:srgbClr val="DAB86E">
              <a:alpha val="9000"/>
            </a:srgbClr>
          </a:solidFill>
        </p:grpSpPr>
        <p:sp>
          <p:nvSpPr>
            <p:cNvPr id="8" name="Freeform 795"/>
            <p:cNvSpPr/>
            <p:nvPr/>
          </p:nvSpPr>
          <p:spPr bwMode="auto">
            <a:xfrm>
              <a:off x="4560888" y="3912236"/>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 name="Freeform 796"/>
            <p:cNvSpPr/>
            <p:nvPr/>
          </p:nvSpPr>
          <p:spPr bwMode="auto">
            <a:xfrm>
              <a:off x="4564063" y="3904298"/>
              <a:ext cx="0" cy="4762"/>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0" name="Freeform 797"/>
            <p:cNvSpPr/>
            <p:nvPr/>
          </p:nvSpPr>
          <p:spPr bwMode="auto">
            <a:xfrm>
              <a:off x="4560888" y="39233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1" name="Rectangle 798"/>
            <p:cNvSpPr>
              <a:spLocks noChangeArrowheads="1"/>
            </p:cNvSpPr>
            <p:nvPr/>
          </p:nvSpPr>
          <p:spPr bwMode="auto">
            <a:xfrm>
              <a:off x="4533900" y="39614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2" name="Freeform 799"/>
            <p:cNvSpPr/>
            <p:nvPr/>
          </p:nvSpPr>
          <p:spPr bwMode="auto">
            <a:xfrm>
              <a:off x="4533900" y="3961448"/>
              <a:ext cx="4763" cy="0"/>
            </a:xfrm>
            <a:custGeom>
              <a:avLst/>
              <a:gdLst>
                <a:gd name="T0" fmla="*/ 3 w 3"/>
                <a:gd name="T1" fmla="*/ 0 w 3"/>
                <a:gd name="T2" fmla="*/ 0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0" y="0"/>
                  </a:lnTo>
                  <a:lnTo>
                    <a:pt x="0"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3" name="Freeform 800"/>
            <p:cNvSpPr/>
            <p:nvPr/>
          </p:nvSpPr>
          <p:spPr bwMode="auto">
            <a:xfrm>
              <a:off x="4568825" y="3832861"/>
              <a:ext cx="0" cy="4762"/>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4" name="Freeform 801"/>
            <p:cNvSpPr/>
            <p:nvPr/>
          </p:nvSpPr>
          <p:spPr bwMode="auto">
            <a:xfrm>
              <a:off x="4564063" y="390429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5" name="Freeform 802"/>
            <p:cNvSpPr/>
            <p:nvPr/>
          </p:nvSpPr>
          <p:spPr bwMode="auto">
            <a:xfrm>
              <a:off x="4602163" y="3796348"/>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6" name="Freeform 803"/>
            <p:cNvSpPr/>
            <p:nvPr/>
          </p:nvSpPr>
          <p:spPr bwMode="auto">
            <a:xfrm>
              <a:off x="4533900" y="3956686"/>
              <a:ext cx="0" cy="4762"/>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7" name="Freeform 804"/>
            <p:cNvSpPr/>
            <p:nvPr/>
          </p:nvSpPr>
          <p:spPr bwMode="auto">
            <a:xfrm>
              <a:off x="4560888" y="391223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8" name="Freeform 805"/>
            <p:cNvSpPr>
              <a:spLocks noEditPoints="1"/>
            </p:cNvSpPr>
            <p:nvPr/>
          </p:nvSpPr>
          <p:spPr bwMode="auto">
            <a:xfrm>
              <a:off x="4203700" y="3664586"/>
              <a:ext cx="547688" cy="344487"/>
            </a:xfrm>
            <a:custGeom>
              <a:avLst/>
              <a:gdLst>
                <a:gd name="T0" fmla="*/ 95 w 146"/>
                <a:gd name="T1" fmla="*/ 72 h 92"/>
                <a:gd name="T2" fmla="*/ 89 w 146"/>
                <a:gd name="T3" fmla="*/ 74 h 92"/>
                <a:gd name="T4" fmla="*/ 96 w 146"/>
                <a:gd name="T5" fmla="*/ 64 h 92"/>
                <a:gd name="T6" fmla="*/ 81 w 146"/>
                <a:gd name="T7" fmla="*/ 71 h 92"/>
                <a:gd name="T8" fmla="*/ 65 w 146"/>
                <a:gd name="T9" fmla="*/ 57 h 92"/>
                <a:gd name="T10" fmla="*/ 63 w 146"/>
                <a:gd name="T11" fmla="*/ 38 h 92"/>
                <a:gd name="T12" fmla="*/ 82 w 146"/>
                <a:gd name="T13" fmla="*/ 50 h 92"/>
                <a:gd name="T14" fmla="*/ 95 w 146"/>
                <a:gd name="T15" fmla="*/ 43 h 92"/>
                <a:gd name="T16" fmla="*/ 107 w 146"/>
                <a:gd name="T17" fmla="*/ 33 h 92"/>
                <a:gd name="T18" fmla="*/ 111 w 146"/>
                <a:gd name="T19" fmla="*/ 34 h 92"/>
                <a:gd name="T20" fmla="*/ 138 w 146"/>
                <a:gd name="T21" fmla="*/ 18 h 92"/>
                <a:gd name="T22" fmla="*/ 135 w 146"/>
                <a:gd name="T23" fmla="*/ 16 h 92"/>
                <a:gd name="T24" fmla="*/ 116 w 146"/>
                <a:gd name="T25" fmla="*/ 17 h 92"/>
                <a:gd name="T26" fmla="*/ 102 w 146"/>
                <a:gd name="T27" fmla="*/ 30 h 92"/>
                <a:gd name="T28" fmla="*/ 90 w 146"/>
                <a:gd name="T29" fmla="*/ 26 h 92"/>
                <a:gd name="T30" fmla="*/ 84 w 146"/>
                <a:gd name="T31" fmla="*/ 20 h 92"/>
                <a:gd name="T32" fmla="*/ 99 w 146"/>
                <a:gd name="T33" fmla="*/ 13 h 92"/>
                <a:gd name="T34" fmla="*/ 76 w 146"/>
                <a:gd name="T35" fmla="*/ 7 h 92"/>
                <a:gd name="T36" fmla="*/ 44 w 146"/>
                <a:gd name="T37" fmla="*/ 0 h 92"/>
                <a:gd name="T38" fmla="*/ 13 w 146"/>
                <a:gd name="T39" fmla="*/ 25 h 92"/>
                <a:gd name="T40" fmla="*/ 2 w 146"/>
                <a:gd name="T41" fmla="*/ 55 h 92"/>
                <a:gd name="T42" fmla="*/ 2 w 146"/>
                <a:gd name="T43" fmla="*/ 71 h 92"/>
                <a:gd name="T44" fmla="*/ 3 w 146"/>
                <a:gd name="T45" fmla="*/ 61 h 92"/>
                <a:gd name="T46" fmla="*/ 10 w 146"/>
                <a:gd name="T47" fmla="*/ 76 h 92"/>
                <a:gd name="T48" fmla="*/ 18 w 146"/>
                <a:gd name="T49" fmla="*/ 79 h 92"/>
                <a:gd name="T50" fmla="*/ 49 w 146"/>
                <a:gd name="T51" fmla="*/ 88 h 92"/>
                <a:gd name="T52" fmla="*/ 58 w 146"/>
                <a:gd name="T53" fmla="*/ 84 h 92"/>
                <a:gd name="T54" fmla="*/ 86 w 146"/>
                <a:gd name="T55" fmla="*/ 80 h 92"/>
                <a:gd name="T56" fmla="*/ 97 w 146"/>
                <a:gd name="T57" fmla="*/ 75 h 92"/>
                <a:gd name="T58" fmla="*/ 140 w 146"/>
                <a:gd name="T59" fmla="*/ 19 h 92"/>
                <a:gd name="T60" fmla="*/ 124 w 146"/>
                <a:gd name="T61" fmla="*/ 18 h 92"/>
                <a:gd name="T62" fmla="*/ 126 w 146"/>
                <a:gd name="T63" fmla="*/ 15 h 92"/>
                <a:gd name="T64" fmla="*/ 127 w 146"/>
                <a:gd name="T65" fmla="*/ 15 h 92"/>
                <a:gd name="T66" fmla="*/ 113 w 146"/>
                <a:gd name="T67" fmla="*/ 26 h 92"/>
                <a:gd name="T68" fmla="*/ 109 w 146"/>
                <a:gd name="T69" fmla="*/ 33 h 92"/>
                <a:gd name="T70" fmla="*/ 106 w 146"/>
                <a:gd name="T71" fmla="*/ 31 h 92"/>
                <a:gd name="T72" fmla="*/ 104 w 146"/>
                <a:gd name="T73" fmla="*/ 33 h 92"/>
                <a:gd name="T74" fmla="*/ 96 w 146"/>
                <a:gd name="T75" fmla="*/ 42 h 92"/>
                <a:gd name="T76" fmla="*/ 93 w 146"/>
                <a:gd name="T77" fmla="*/ 43 h 92"/>
                <a:gd name="T78" fmla="*/ 93 w 146"/>
                <a:gd name="T79" fmla="*/ 38 h 92"/>
                <a:gd name="T80" fmla="*/ 95 w 146"/>
                <a:gd name="T81" fmla="*/ 38 h 92"/>
                <a:gd name="T82" fmla="*/ 73 w 146"/>
                <a:gd name="T83" fmla="*/ 22 h 92"/>
                <a:gd name="T84" fmla="*/ 55 w 146"/>
                <a:gd name="T85" fmla="*/ 43 h 92"/>
                <a:gd name="T86" fmla="*/ 14 w 146"/>
                <a:gd name="T87" fmla="*/ 76 h 92"/>
                <a:gd name="T88" fmla="*/ 47 w 146"/>
                <a:gd name="T89" fmla="*/ 90 h 92"/>
                <a:gd name="T90" fmla="*/ 49 w 146"/>
                <a:gd name="T91" fmla="*/ 79 h 92"/>
                <a:gd name="T92" fmla="*/ 19 w 146"/>
                <a:gd name="T93" fmla="*/ 69 h 92"/>
                <a:gd name="T94" fmla="*/ 14 w 146"/>
                <a:gd name="T95" fmla="*/ 72 h 92"/>
                <a:gd name="T96" fmla="*/ 11 w 146"/>
                <a:gd name="T97" fmla="*/ 71 h 92"/>
                <a:gd name="T98" fmla="*/ 10 w 146"/>
                <a:gd name="T99" fmla="*/ 68 h 92"/>
                <a:gd name="T100" fmla="*/ 21 w 146"/>
                <a:gd name="T101" fmla="*/ 44 h 92"/>
                <a:gd name="T102" fmla="*/ 34 w 146"/>
                <a:gd name="T103" fmla="*/ 24 h 92"/>
                <a:gd name="T104" fmla="*/ 43 w 146"/>
                <a:gd name="T105" fmla="*/ 24 h 92"/>
                <a:gd name="T106" fmla="*/ 41 w 146"/>
                <a:gd name="T107" fmla="*/ 37 h 92"/>
                <a:gd name="T108" fmla="*/ 47 w 146"/>
                <a:gd name="T109" fmla="*/ 57 h 92"/>
                <a:gd name="T110" fmla="*/ 54 w 146"/>
                <a:gd name="T111" fmla="*/ 77 h 92"/>
                <a:gd name="T112" fmla="*/ 60 w 146"/>
                <a:gd name="T113" fmla="*/ 79 h 92"/>
                <a:gd name="T114" fmla="*/ 85 w 146"/>
                <a:gd name="T115" fmla="*/ 71 h 92"/>
                <a:gd name="T116" fmla="*/ 83 w 146"/>
                <a:gd name="T117" fmla="*/ 76 h 92"/>
                <a:gd name="T118" fmla="*/ 81 w 146"/>
                <a:gd name="T119" fmla="*/ 73 h 92"/>
                <a:gd name="T120" fmla="*/ 88 w 146"/>
                <a:gd name="T121" fmla="*/ 75 h 92"/>
                <a:gd name="T122" fmla="*/ 83 w 146"/>
                <a:gd name="T123" fmla="*/ 7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 h="92">
                  <a:moveTo>
                    <a:pt x="100" y="73"/>
                  </a:moveTo>
                  <a:cubicBezTo>
                    <a:pt x="99" y="72"/>
                    <a:pt x="99" y="72"/>
                    <a:pt x="99" y="72"/>
                  </a:cubicBezTo>
                  <a:cubicBezTo>
                    <a:pt x="99" y="72"/>
                    <a:pt x="98" y="73"/>
                    <a:pt x="98" y="73"/>
                  </a:cubicBezTo>
                  <a:cubicBezTo>
                    <a:pt x="98" y="72"/>
                    <a:pt x="98" y="71"/>
                    <a:pt x="99" y="71"/>
                  </a:cubicBezTo>
                  <a:cubicBezTo>
                    <a:pt x="99" y="71"/>
                    <a:pt x="99" y="71"/>
                    <a:pt x="99" y="71"/>
                  </a:cubicBezTo>
                  <a:cubicBezTo>
                    <a:pt x="99" y="70"/>
                    <a:pt x="99" y="70"/>
                    <a:pt x="99" y="70"/>
                  </a:cubicBezTo>
                  <a:cubicBezTo>
                    <a:pt x="98" y="71"/>
                    <a:pt x="98" y="72"/>
                    <a:pt x="98" y="72"/>
                  </a:cubicBezTo>
                  <a:cubicBezTo>
                    <a:pt x="97" y="71"/>
                    <a:pt x="97" y="72"/>
                    <a:pt x="97" y="71"/>
                  </a:cubicBezTo>
                  <a:cubicBezTo>
                    <a:pt x="96" y="72"/>
                    <a:pt x="96" y="72"/>
                    <a:pt x="96" y="72"/>
                  </a:cubicBezTo>
                  <a:cubicBezTo>
                    <a:pt x="96" y="72"/>
                    <a:pt x="96" y="72"/>
                    <a:pt x="96" y="72"/>
                  </a:cubicBezTo>
                  <a:cubicBezTo>
                    <a:pt x="96" y="72"/>
                    <a:pt x="95" y="73"/>
                    <a:pt x="95" y="73"/>
                  </a:cubicBezTo>
                  <a:cubicBezTo>
                    <a:pt x="94" y="75"/>
                    <a:pt x="92" y="75"/>
                    <a:pt x="90" y="77"/>
                  </a:cubicBezTo>
                  <a:cubicBezTo>
                    <a:pt x="89" y="76"/>
                    <a:pt x="89" y="76"/>
                    <a:pt x="89" y="76"/>
                  </a:cubicBezTo>
                  <a:cubicBezTo>
                    <a:pt x="90" y="76"/>
                    <a:pt x="90" y="75"/>
                    <a:pt x="90" y="75"/>
                  </a:cubicBezTo>
                  <a:cubicBezTo>
                    <a:pt x="91" y="75"/>
                    <a:pt x="92" y="75"/>
                    <a:pt x="92" y="74"/>
                  </a:cubicBezTo>
                  <a:cubicBezTo>
                    <a:pt x="93" y="74"/>
                    <a:pt x="93" y="74"/>
                    <a:pt x="93" y="74"/>
                  </a:cubicBezTo>
                  <a:cubicBezTo>
                    <a:pt x="93" y="73"/>
                    <a:pt x="94" y="72"/>
                    <a:pt x="95" y="72"/>
                  </a:cubicBezTo>
                  <a:cubicBezTo>
                    <a:pt x="95" y="72"/>
                    <a:pt x="95" y="72"/>
                    <a:pt x="95" y="72"/>
                  </a:cubicBezTo>
                  <a:cubicBezTo>
                    <a:pt x="95" y="71"/>
                    <a:pt x="95" y="71"/>
                    <a:pt x="96" y="70"/>
                  </a:cubicBezTo>
                  <a:cubicBezTo>
                    <a:pt x="96" y="70"/>
                    <a:pt x="96" y="70"/>
                    <a:pt x="96" y="70"/>
                  </a:cubicBezTo>
                  <a:cubicBezTo>
                    <a:pt x="96" y="69"/>
                    <a:pt x="99" y="67"/>
                    <a:pt x="98" y="67"/>
                  </a:cubicBezTo>
                  <a:cubicBezTo>
                    <a:pt x="97" y="67"/>
                    <a:pt x="97" y="67"/>
                    <a:pt x="97" y="67"/>
                  </a:cubicBezTo>
                  <a:cubicBezTo>
                    <a:pt x="97" y="67"/>
                    <a:pt x="96" y="67"/>
                    <a:pt x="97" y="67"/>
                  </a:cubicBezTo>
                  <a:cubicBezTo>
                    <a:pt x="97" y="67"/>
                    <a:pt x="97" y="68"/>
                    <a:pt x="97" y="68"/>
                  </a:cubicBezTo>
                  <a:cubicBezTo>
                    <a:pt x="97" y="68"/>
                    <a:pt x="97" y="68"/>
                    <a:pt x="96" y="68"/>
                  </a:cubicBezTo>
                  <a:cubicBezTo>
                    <a:pt x="96" y="69"/>
                    <a:pt x="96" y="69"/>
                    <a:pt x="96" y="69"/>
                  </a:cubicBezTo>
                  <a:cubicBezTo>
                    <a:pt x="96" y="69"/>
                    <a:pt x="96" y="69"/>
                    <a:pt x="96" y="69"/>
                  </a:cubicBezTo>
                  <a:cubicBezTo>
                    <a:pt x="95" y="69"/>
                    <a:pt x="95" y="69"/>
                    <a:pt x="95" y="69"/>
                  </a:cubicBezTo>
                  <a:cubicBezTo>
                    <a:pt x="95" y="69"/>
                    <a:pt x="95" y="69"/>
                    <a:pt x="95" y="69"/>
                  </a:cubicBezTo>
                  <a:cubicBezTo>
                    <a:pt x="95" y="69"/>
                    <a:pt x="95" y="69"/>
                    <a:pt x="95" y="69"/>
                  </a:cubicBezTo>
                  <a:cubicBezTo>
                    <a:pt x="95" y="69"/>
                    <a:pt x="95" y="69"/>
                    <a:pt x="95" y="69"/>
                  </a:cubicBezTo>
                  <a:cubicBezTo>
                    <a:pt x="95" y="69"/>
                    <a:pt x="95" y="69"/>
                    <a:pt x="95" y="69"/>
                  </a:cubicBezTo>
                  <a:cubicBezTo>
                    <a:pt x="94" y="70"/>
                    <a:pt x="93" y="71"/>
                    <a:pt x="92" y="73"/>
                  </a:cubicBezTo>
                  <a:cubicBezTo>
                    <a:pt x="91" y="73"/>
                    <a:pt x="90" y="74"/>
                    <a:pt x="89" y="74"/>
                  </a:cubicBezTo>
                  <a:cubicBezTo>
                    <a:pt x="90" y="73"/>
                    <a:pt x="90" y="73"/>
                    <a:pt x="90" y="73"/>
                  </a:cubicBezTo>
                  <a:cubicBezTo>
                    <a:pt x="89" y="72"/>
                    <a:pt x="92" y="73"/>
                    <a:pt x="92" y="72"/>
                  </a:cubicBezTo>
                  <a:cubicBezTo>
                    <a:pt x="92" y="72"/>
                    <a:pt x="92" y="72"/>
                    <a:pt x="92" y="72"/>
                  </a:cubicBezTo>
                  <a:cubicBezTo>
                    <a:pt x="93" y="71"/>
                    <a:pt x="93" y="71"/>
                    <a:pt x="93" y="71"/>
                  </a:cubicBezTo>
                  <a:cubicBezTo>
                    <a:pt x="93" y="69"/>
                    <a:pt x="94" y="69"/>
                    <a:pt x="95" y="67"/>
                  </a:cubicBezTo>
                  <a:cubicBezTo>
                    <a:pt x="94" y="67"/>
                    <a:pt x="94" y="67"/>
                    <a:pt x="94" y="67"/>
                  </a:cubicBezTo>
                  <a:cubicBezTo>
                    <a:pt x="94" y="67"/>
                    <a:pt x="94" y="66"/>
                    <a:pt x="95" y="66"/>
                  </a:cubicBezTo>
                  <a:cubicBezTo>
                    <a:pt x="95" y="66"/>
                    <a:pt x="95" y="66"/>
                    <a:pt x="95" y="66"/>
                  </a:cubicBezTo>
                  <a:cubicBezTo>
                    <a:pt x="95" y="66"/>
                    <a:pt x="95" y="66"/>
                    <a:pt x="95" y="66"/>
                  </a:cubicBezTo>
                  <a:cubicBezTo>
                    <a:pt x="95" y="66"/>
                    <a:pt x="95" y="66"/>
                    <a:pt x="95" y="66"/>
                  </a:cubicBezTo>
                  <a:cubicBezTo>
                    <a:pt x="96" y="66"/>
                    <a:pt x="96" y="66"/>
                    <a:pt x="96" y="66"/>
                  </a:cubicBezTo>
                  <a:cubicBezTo>
                    <a:pt x="96" y="66"/>
                    <a:pt x="96" y="66"/>
                    <a:pt x="96" y="66"/>
                  </a:cubicBezTo>
                  <a:cubicBezTo>
                    <a:pt x="96" y="66"/>
                    <a:pt x="96" y="66"/>
                    <a:pt x="96" y="66"/>
                  </a:cubicBezTo>
                  <a:cubicBezTo>
                    <a:pt x="95" y="66"/>
                    <a:pt x="95" y="66"/>
                    <a:pt x="95" y="66"/>
                  </a:cubicBezTo>
                  <a:cubicBezTo>
                    <a:pt x="95" y="65"/>
                    <a:pt x="95" y="67"/>
                    <a:pt x="94" y="66"/>
                  </a:cubicBezTo>
                  <a:cubicBezTo>
                    <a:pt x="95" y="65"/>
                    <a:pt x="95" y="64"/>
                    <a:pt x="96" y="64"/>
                  </a:cubicBezTo>
                  <a:cubicBezTo>
                    <a:pt x="96" y="64"/>
                    <a:pt x="96" y="64"/>
                    <a:pt x="96" y="64"/>
                  </a:cubicBezTo>
                  <a:cubicBezTo>
                    <a:pt x="96" y="63"/>
                    <a:pt x="96" y="63"/>
                    <a:pt x="96" y="63"/>
                  </a:cubicBezTo>
                  <a:cubicBezTo>
                    <a:pt x="93" y="66"/>
                    <a:pt x="93" y="66"/>
                    <a:pt x="93" y="66"/>
                  </a:cubicBezTo>
                  <a:cubicBezTo>
                    <a:pt x="93" y="66"/>
                    <a:pt x="93" y="66"/>
                    <a:pt x="93" y="66"/>
                  </a:cubicBezTo>
                  <a:cubicBezTo>
                    <a:pt x="93" y="65"/>
                    <a:pt x="93" y="65"/>
                    <a:pt x="93" y="65"/>
                  </a:cubicBezTo>
                  <a:cubicBezTo>
                    <a:pt x="92" y="68"/>
                    <a:pt x="92" y="68"/>
                    <a:pt x="92" y="68"/>
                  </a:cubicBezTo>
                  <a:cubicBezTo>
                    <a:pt x="91" y="67"/>
                    <a:pt x="91" y="68"/>
                    <a:pt x="90" y="67"/>
                  </a:cubicBezTo>
                  <a:cubicBezTo>
                    <a:pt x="91" y="67"/>
                    <a:pt x="91" y="67"/>
                    <a:pt x="91" y="66"/>
                  </a:cubicBezTo>
                  <a:cubicBezTo>
                    <a:pt x="90" y="66"/>
                    <a:pt x="91" y="67"/>
                    <a:pt x="90" y="68"/>
                  </a:cubicBezTo>
                  <a:cubicBezTo>
                    <a:pt x="90" y="68"/>
                    <a:pt x="90" y="68"/>
                    <a:pt x="90" y="68"/>
                  </a:cubicBezTo>
                  <a:cubicBezTo>
                    <a:pt x="90" y="68"/>
                    <a:pt x="90" y="68"/>
                    <a:pt x="90" y="68"/>
                  </a:cubicBezTo>
                  <a:cubicBezTo>
                    <a:pt x="89" y="70"/>
                    <a:pt x="89" y="68"/>
                    <a:pt x="89" y="68"/>
                  </a:cubicBezTo>
                  <a:cubicBezTo>
                    <a:pt x="89" y="66"/>
                    <a:pt x="89" y="66"/>
                    <a:pt x="89" y="66"/>
                  </a:cubicBezTo>
                  <a:cubicBezTo>
                    <a:pt x="88" y="67"/>
                    <a:pt x="88" y="67"/>
                    <a:pt x="88" y="68"/>
                  </a:cubicBezTo>
                  <a:cubicBezTo>
                    <a:pt x="87" y="68"/>
                    <a:pt x="87" y="68"/>
                    <a:pt x="87" y="68"/>
                  </a:cubicBezTo>
                  <a:cubicBezTo>
                    <a:pt x="87" y="69"/>
                    <a:pt x="87" y="69"/>
                    <a:pt x="87" y="69"/>
                  </a:cubicBezTo>
                  <a:cubicBezTo>
                    <a:pt x="86" y="69"/>
                    <a:pt x="85" y="70"/>
                    <a:pt x="84" y="71"/>
                  </a:cubicBezTo>
                  <a:cubicBezTo>
                    <a:pt x="83" y="70"/>
                    <a:pt x="82" y="72"/>
                    <a:pt x="81" y="71"/>
                  </a:cubicBezTo>
                  <a:cubicBezTo>
                    <a:pt x="81" y="72"/>
                    <a:pt x="81" y="72"/>
                    <a:pt x="81" y="72"/>
                  </a:cubicBezTo>
                  <a:cubicBezTo>
                    <a:pt x="81" y="72"/>
                    <a:pt x="81" y="72"/>
                    <a:pt x="80" y="72"/>
                  </a:cubicBezTo>
                  <a:cubicBezTo>
                    <a:pt x="79" y="72"/>
                    <a:pt x="81" y="72"/>
                    <a:pt x="81" y="72"/>
                  </a:cubicBezTo>
                  <a:cubicBezTo>
                    <a:pt x="80" y="72"/>
                    <a:pt x="79" y="73"/>
                    <a:pt x="78" y="73"/>
                  </a:cubicBezTo>
                  <a:cubicBezTo>
                    <a:pt x="78" y="73"/>
                    <a:pt x="78" y="73"/>
                    <a:pt x="78" y="73"/>
                  </a:cubicBezTo>
                  <a:cubicBezTo>
                    <a:pt x="73" y="73"/>
                    <a:pt x="67" y="74"/>
                    <a:pt x="62" y="73"/>
                  </a:cubicBezTo>
                  <a:cubicBezTo>
                    <a:pt x="62" y="72"/>
                    <a:pt x="61" y="71"/>
                    <a:pt x="62" y="71"/>
                  </a:cubicBezTo>
                  <a:cubicBezTo>
                    <a:pt x="61" y="71"/>
                    <a:pt x="62" y="72"/>
                    <a:pt x="61" y="72"/>
                  </a:cubicBezTo>
                  <a:cubicBezTo>
                    <a:pt x="61" y="71"/>
                    <a:pt x="61" y="71"/>
                    <a:pt x="61" y="71"/>
                  </a:cubicBezTo>
                  <a:cubicBezTo>
                    <a:pt x="62" y="70"/>
                    <a:pt x="65" y="72"/>
                    <a:pt x="66" y="69"/>
                  </a:cubicBezTo>
                  <a:cubicBezTo>
                    <a:pt x="66" y="69"/>
                    <a:pt x="66" y="69"/>
                    <a:pt x="66" y="69"/>
                  </a:cubicBezTo>
                  <a:cubicBezTo>
                    <a:pt x="67" y="69"/>
                    <a:pt x="67" y="67"/>
                    <a:pt x="68" y="66"/>
                  </a:cubicBezTo>
                  <a:cubicBezTo>
                    <a:pt x="68" y="66"/>
                    <a:pt x="68" y="66"/>
                    <a:pt x="68" y="66"/>
                  </a:cubicBezTo>
                  <a:cubicBezTo>
                    <a:pt x="68" y="66"/>
                    <a:pt x="68" y="66"/>
                    <a:pt x="68" y="66"/>
                  </a:cubicBezTo>
                  <a:cubicBezTo>
                    <a:pt x="69" y="64"/>
                    <a:pt x="69" y="64"/>
                    <a:pt x="69" y="62"/>
                  </a:cubicBezTo>
                  <a:cubicBezTo>
                    <a:pt x="68" y="63"/>
                    <a:pt x="69" y="61"/>
                    <a:pt x="68" y="61"/>
                  </a:cubicBezTo>
                  <a:cubicBezTo>
                    <a:pt x="67" y="60"/>
                    <a:pt x="67" y="57"/>
                    <a:pt x="65" y="57"/>
                  </a:cubicBezTo>
                  <a:cubicBezTo>
                    <a:pt x="63" y="54"/>
                    <a:pt x="59" y="53"/>
                    <a:pt x="55" y="51"/>
                  </a:cubicBezTo>
                  <a:cubicBezTo>
                    <a:pt x="53" y="51"/>
                    <a:pt x="52" y="50"/>
                    <a:pt x="50" y="50"/>
                  </a:cubicBezTo>
                  <a:cubicBezTo>
                    <a:pt x="49" y="47"/>
                    <a:pt x="48" y="43"/>
                    <a:pt x="45" y="42"/>
                  </a:cubicBezTo>
                  <a:cubicBezTo>
                    <a:pt x="46" y="42"/>
                    <a:pt x="47" y="43"/>
                    <a:pt x="48" y="42"/>
                  </a:cubicBezTo>
                  <a:cubicBezTo>
                    <a:pt x="48" y="41"/>
                    <a:pt x="50" y="41"/>
                    <a:pt x="50" y="41"/>
                  </a:cubicBezTo>
                  <a:cubicBezTo>
                    <a:pt x="50" y="41"/>
                    <a:pt x="50" y="41"/>
                    <a:pt x="50" y="41"/>
                  </a:cubicBezTo>
                  <a:cubicBezTo>
                    <a:pt x="52" y="41"/>
                    <a:pt x="53" y="39"/>
                    <a:pt x="54" y="40"/>
                  </a:cubicBezTo>
                  <a:cubicBezTo>
                    <a:pt x="53" y="42"/>
                    <a:pt x="53" y="44"/>
                    <a:pt x="53" y="46"/>
                  </a:cubicBezTo>
                  <a:cubicBezTo>
                    <a:pt x="54" y="45"/>
                    <a:pt x="54" y="44"/>
                    <a:pt x="54" y="43"/>
                  </a:cubicBezTo>
                  <a:cubicBezTo>
                    <a:pt x="55" y="44"/>
                    <a:pt x="53" y="46"/>
                    <a:pt x="55" y="46"/>
                  </a:cubicBezTo>
                  <a:cubicBezTo>
                    <a:pt x="54" y="47"/>
                    <a:pt x="54" y="47"/>
                    <a:pt x="54" y="47"/>
                  </a:cubicBezTo>
                  <a:cubicBezTo>
                    <a:pt x="55" y="48"/>
                    <a:pt x="56" y="46"/>
                    <a:pt x="57" y="47"/>
                  </a:cubicBezTo>
                  <a:cubicBezTo>
                    <a:pt x="56" y="48"/>
                    <a:pt x="56" y="48"/>
                    <a:pt x="56" y="48"/>
                  </a:cubicBezTo>
                  <a:cubicBezTo>
                    <a:pt x="57" y="48"/>
                    <a:pt x="57" y="47"/>
                    <a:pt x="57" y="47"/>
                  </a:cubicBezTo>
                  <a:cubicBezTo>
                    <a:pt x="58" y="47"/>
                    <a:pt x="58" y="47"/>
                    <a:pt x="58" y="47"/>
                  </a:cubicBezTo>
                  <a:cubicBezTo>
                    <a:pt x="58" y="47"/>
                    <a:pt x="58" y="47"/>
                    <a:pt x="58" y="47"/>
                  </a:cubicBezTo>
                  <a:cubicBezTo>
                    <a:pt x="60" y="45"/>
                    <a:pt x="61" y="41"/>
                    <a:pt x="63" y="38"/>
                  </a:cubicBezTo>
                  <a:cubicBezTo>
                    <a:pt x="65" y="34"/>
                    <a:pt x="69" y="31"/>
                    <a:pt x="75" y="32"/>
                  </a:cubicBezTo>
                  <a:cubicBezTo>
                    <a:pt x="76" y="32"/>
                    <a:pt x="77" y="32"/>
                    <a:pt x="78" y="33"/>
                  </a:cubicBezTo>
                  <a:cubicBezTo>
                    <a:pt x="79" y="33"/>
                    <a:pt x="80" y="34"/>
                    <a:pt x="81" y="34"/>
                  </a:cubicBezTo>
                  <a:cubicBezTo>
                    <a:pt x="82" y="36"/>
                    <a:pt x="83" y="39"/>
                    <a:pt x="83" y="42"/>
                  </a:cubicBezTo>
                  <a:cubicBezTo>
                    <a:pt x="80" y="42"/>
                    <a:pt x="78" y="42"/>
                    <a:pt x="76" y="42"/>
                  </a:cubicBezTo>
                  <a:cubicBezTo>
                    <a:pt x="76" y="43"/>
                    <a:pt x="76" y="43"/>
                    <a:pt x="76" y="43"/>
                  </a:cubicBezTo>
                  <a:cubicBezTo>
                    <a:pt x="76" y="43"/>
                    <a:pt x="76" y="43"/>
                    <a:pt x="76" y="43"/>
                  </a:cubicBezTo>
                  <a:cubicBezTo>
                    <a:pt x="77" y="44"/>
                    <a:pt x="77" y="44"/>
                    <a:pt x="77" y="44"/>
                  </a:cubicBezTo>
                  <a:cubicBezTo>
                    <a:pt x="76" y="44"/>
                    <a:pt x="76" y="44"/>
                    <a:pt x="76" y="45"/>
                  </a:cubicBezTo>
                  <a:cubicBezTo>
                    <a:pt x="76" y="44"/>
                    <a:pt x="76" y="44"/>
                    <a:pt x="76" y="44"/>
                  </a:cubicBezTo>
                  <a:cubicBezTo>
                    <a:pt x="77" y="45"/>
                    <a:pt x="77" y="45"/>
                    <a:pt x="77" y="45"/>
                  </a:cubicBezTo>
                  <a:cubicBezTo>
                    <a:pt x="76" y="46"/>
                    <a:pt x="77" y="46"/>
                    <a:pt x="77" y="46"/>
                  </a:cubicBezTo>
                  <a:cubicBezTo>
                    <a:pt x="77" y="46"/>
                    <a:pt x="78" y="47"/>
                    <a:pt x="77" y="47"/>
                  </a:cubicBezTo>
                  <a:cubicBezTo>
                    <a:pt x="79" y="48"/>
                    <a:pt x="79" y="48"/>
                    <a:pt x="79" y="48"/>
                  </a:cubicBezTo>
                  <a:cubicBezTo>
                    <a:pt x="80" y="49"/>
                    <a:pt x="81" y="48"/>
                    <a:pt x="82" y="49"/>
                  </a:cubicBezTo>
                  <a:cubicBezTo>
                    <a:pt x="79" y="49"/>
                    <a:pt x="79" y="49"/>
                    <a:pt x="79" y="49"/>
                  </a:cubicBezTo>
                  <a:cubicBezTo>
                    <a:pt x="80" y="50"/>
                    <a:pt x="81" y="50"/>
                    <a:pt x="82" y="50"/>
                  </a:cubicBezTo>
                  <a:cubicBezTo>
                    <a:pt x="81" y="50"/>
                    <a:pt x="80" y="50"/>
                    <a:pt x="78" y="50"/>
                  </a:cubicBezTo>
                  <a:cubicBezTo>
                    <a:pt x="82" y="50"/>
                    <a:pt x="86" y="51"/>
                    <a:pt x="90" y="51"/>
                  </a:cubicBezTo>
                  <a:cubicBezTo>
                    <a:pt x="92" y="50"/>
                    <a:pt x="94" y="50"/>
                    <a:pt x="96" y="48"/>
                  </a:cubicBezTo>
                  <a:cubicBezTo>
                    <a:pt x="96" y="49"/>
                    <a:pt x="96" y="49"/>
                    <a:pt x="96" y="49"/>
                  </a:cubicBezTo>
                  <a:cubicBezTo>
                    <a:pt x="96" y="48"/>
                    <a:pt x="96" y="48"/>
                    <a:pt x="96" y="48"/>
                  </a:cubicBezTo>
                  <a:cubicBezTo>
                    <a:pt x="96" y="48"/>
                    <a:pt x="96" y="48"/>
                    <a:pt x="96" y="48"/>
                  </a:cubicBezTo>
                  <a:cubicBezTo>
                    <a:pt x="96" y="48"/>
                    <a:pt x="96" y="47"/>
                    <a:pt x="97" y="47"/>
                  </a:cubicBezTo>
                  <a:cubicBezTo>
                    <a:pt x="96" y="47"/>
                    <a:pt x="96" y="47"/>
                    <a:pt x="96" y="47"/>
                  </a:cubicBezTo>
                  <a:cubicBezTo>
                    <a:pt x="96" y="46"/>
                    <a:pt x="96" y="46"/>
                    <a:pt x="96" y="46"/>
                  </a:cubicBezTo>
                  <a:cubicBezTo>
                    <a:pt x="97" y="46"/>
                    <a:pt x="97" y="46"/>
                    <a:pt x="97" y="46"/>
                  </a:cubicBezTo>
                  <a:cubicBezTo>
                    <a:pt x="97" y="45"/>
                    <a:pt x="96" y="45"/>
                    <a:pt x="96" y="45"/>
                  </a:cubicBezTo>
                  <a:cubicBezTo>
                    <a:pt x="96" y="45"/>
                    <a:pt x="96" y="45"/>
                    <a:pt x="96" y="45"/>
                  </a:cubicBezTo>
                  <a:cubicBezTo>
                    <a:pt x="95" y="45"/>
                    <a:pt x="95" y="45"/>
                    <a:pt x="95" y="45"/>
                  </a:cubicBezTo>
                  <a:cubicBezTo>
                    <a:pt x="95" y="45"/>
                    <a:pt x="96" y="44"/>
                    <a:pt x="95" y="45"/>
                  </a:cubicBezTo>
                  <a:cubicBezTo>
                    <a:pt x="95" y="45"/>
                    <a:pt x="95" y="45"/>
                    <a:pt x="95" y="45"/>
                  </a:cubicBezTo>
                  <a:cubicBezTo>
                    <a:pt x="94" y="46"/>
                    <a:pt x="94" y="46"/>
                    <a:pt x="93" y="45"/>
                  </a:cubicBezTo>
                  <a:cubicBezTo>
                    <a:pt x="94" y="45"/>
                    <a:pt x="95" y="44"/>
                    <a:pt x="95" y="43"/>
                  </a:cubicBezTo>
                  <a:cubicBezTo>
                    <a:pt x="95" y="42"/>
                    <a:pt x="97" y="43"/>
                    <a:pt x="97" y="42"/>
                  </a:cubicBezTo>
                  <a:cubicBezTo>
                    <a:pt x="97" y="42"/>
                    <a:pt x="97" y="42"/>
                    <a:pt x="97" y="42"/>
                  </a:cubicBezTo>
                  <a:cubicBezTo>
                    <a:pt x="98" y="42"/>
                    <a:pt x="98" y="42"/>
                    <a:pt x="98" y="42"/>
                  </a:cubicBezTo>
                  <a:cubicBezTo>
                    <a:pt x="99" y="41"/>
                    <a:pt x="100" y="40"/>
                    <a:pt x="101" y="40"/>
                  </a:cubicBezTo>
                  <a:cubicBezTo>
                    <a:pt x="103" y="39"/>
                    <a:pt x="103" y="39"/>
                    <a:pt x="103" y="37"/>
                  </a:cubicBezTo>
                  <a:cubicBezTo>
                    <a:pt x="103" y="38"/>
                    <a:pt x="103" y="38"/>
                    <a:pt x="103" y="38"/>
                  </a:cubicBezTo>
                  <a:cubicBezTo>
                    <a:pt x="104" y="37"/>
                    <a:pt x="103" y="37"/>
                    <a:pt x="104" y="37"/>
                  </a:cubicBezTo>
                  <a:cubicBezTo>
                    <a:pt x="103" y="35"/>
                    <a:pt x="105" y="34"/>
                    <a:pt x="105" y="33"/>
                  </a:cubicBezTo>
                  <a:cubicBezTo>
                    <a:pt x="107" y="34"/>
                    <a:pt x="104" y="34"/>
                    <a:pt x="105" y="36"/>
                  </a:cubicBezTo>
                  <a:cubicBezTo>
                    <a:pt x="105" y="36"/>
                    <a:pt x="105" y="36"/>
                    <a:pt x="105" y="36"/>
                  </a:cubicBezTo>
                  <a:cubicBezTo>
                    <a:pt x="105" y="35"/>
                    <a:pt x="105" y="35"/>
                    <a:pt x="105" y="35"/>
                  </a:cubicBezTo>
                  <a:cubicBezTo>
                    <a:pt x="106" y="35"/>
                    <a:pt x="106" y="35"/>
                    <a:pt x="106" y="35"/>
                  </a:cubicBezTo>
                  <a:cubicBezTo>
                    <a:pt x="106" y="35"/>
                    <a:pt x="106" y="35"/>
                    <a:pt x="106" y="35"/>
                  </a:cubicBezTo>
                  <a:cubicBezTo>
                    <a:pt x="106" y="35"/>
                    <a:pt x="106" y="35"/>
                    <a:pt x="106" y="35"/>
                  </a:cubicBezTo>
                  <a:cubicBezTo>
                    <a:pt x="106" y="35"/>
                    <a:pt x="106" y="35"/>
                    <a:pt x="106" y="35"/>
                  </a:cubicBezTo>
                  <a:cubicBezTo>
                    <a:pt x="106" y="34"/>
                    <a:pt x="106" y="34"/>
                    <a:pt x="106" y="34"/>
                  </a:cubicBezTo>
                  <a:cubicBezTo>
                    <a:pt x="106" y="34"/>
                    <a:pt x="106" y="33"/>
                    <a:pt x="107" y="33"/>
                  </a:cubicBezTo>
                  <a:cubicBezTo>
                    <a:pt x="107" y="33"/>
                    <a:pt x="107" y="33"/>
                    <a:pt x="107" y="33"/>
                  </a:cubicBezTo>
                  <a:cubicBezTo>
                    <a:pt x="107" y="34"/>
                    <a:pt x="107" y="34"/>
                    <a:pt x="107" y="34"/>
                  </a:cubicBezTo>
                  <a:cubicBezTo>
                    <a:pt x="107" y="34"/>
                    <a:pt x="107" y="34"/>
                    <a:pt x="107" y="34"/>
                  </a:cubicBezTo>
                  <a:cubicBezTo>
                    <a:pt x="107" y="34"/>
                    <a:pt x="107" y="34"/>
                    <a:pt x="107" y="34"/>
                  </a:cubicBezTo>
                  <a:cubicBezTo>
                    <a:pt x="108" y="35"/>
                    <a:pt x="108" y="35"/>
                    <a:pt x="108" y="35"/>
                  </a:cubicBezTo>
                  <a:cubicBezTo>
                    <a:pt x="107" y="35"/>
                    <a:pt x="107" y="35"/>
                    <a:pt x="107" y="35"/>
                  </a:cubicBezTo>
                  <a:cubicBezTo>
                    <a:pt x="108" y="35"/>
                    <a:pt x="108" y="35"/>
                    <a:pt x="108" y="35"/>
                  </a:cubicBezTo>
                  <a:cubicBezTo>
                    <a:pt x="108" y="35"/>
                    <a:pt x="108" y="35"/>
                    <a:pt x="108" y="35"/>
                  </a:cubicBezTo>
                  <a:cubicBezTo>
                    <a:pt x="108" y="35"/>
                    <a:pt x="108" y="35"/>
                    <a:pt x="109" y="34"/>
                  </a:cubicBezTo>
                  <a:cubicBezTo>
                    <a:pt x="109" y="35"/>
                    <a:pt x="109" y="35"/>
                    <a:pt x="109" y="35"/>
                  </a:cubicBezTo>
                  <a:cubicBezTo>
                    <a:pt x="109" y="35"/>
                    <a:pt x="108" y="36"/>
                    <a:pt x="108" y="36"/>
                  </a:cubicBezTo>
                  <a:cubicBezTo>
                    <a:pt x="108" y="36"/>
                    <a:pt x="108" y="36"/>
                    <a:pt x="108" y="36"/>
                  </a:cubicBezTo>
                  <a:cubicBezTo>
                    <a:pt x="107" y="37"/>
                    <a:pt x="107" y="37"/>
                    <a:pt x="107" y="37"/>
                  </a:cubicBezTo>
                  <a:cubicBezTo>
                    <a:pt x="108" y="36"/>
                    <a:pt x="108" y="36"/>
                    <a:pt x="108" y="36"/>
                  </a:cubicBezTo>
                  <a:cubicBezTo>
                    <a:pt x="108" y="37"/>
                    <a:pt x="108" y="37"/>
                    <a:pt x="108" y="37"/>
                  </a:cubicBezTo>
                  <a:cubicBezTo>
                    <a:pt x="108" y="36"/>
                    <a:pt x="109" y="37"/>
                    <a:pt x="109" y="36"/>
                  </a:cubicBezTo>
                  <a:cubicBezTo>
                    <a:pt x="109" y="35"/>
                    <a:pt x="111" y="36"/>
                    <a:pt x="111" y="34"/>
                  </a:cubicBezTo>
                  <a:cubicBezTo>
                    <a:pt x="114" y="31"/>
                    <a:pt x="118" y="30"/>
                    <a:pt x="121" y="27"/>
                  </a:cubicBezTo>
                  <a:cubicBezTo>
                    <a:pt x="121" y="27"/>
                    <a:pt x="121" y="27"/>
                    <a:pt x="121" y="27"/>
                  </a:cubicBezTo>
                  <a:cubicBezTo>
                    <a:pt x="127" y="23"/>
                    <a:pt x="135" y="21"/>
                    <a:pt x="143" y="23"/>
                  </a:cubicBezTo>
                  <a:cubicBezTo>
                    <a:pt x="143" y="22"/>
                    <a:pt x="143" y="22"/>
                    <a:pt x="143" y="22"/>
                  </a:cubicBezTo>
                  <a:cubicBezTo>
                    <a:pt x="144" y="22"/>
                    <a:pt x="144" y="22"/>
                    <a:pt x="144" y="22"/>
                  </a:cubicBezTo>
                  <a:cubicBezTo>
                    <a:pt x="143" y="22"/>
                    <a:pt x="143" y="21"/>
                    <a:pt x="142" y="21"/>
                  </a:cubicBezTo>
                  <a:cubicBezTo>
                    <a:pt x="143" y="21"/>
                    <a:pt x="145" y="21"/>
                    <a:pt x="146" y="21"/>
                  </a:cubicBezTo>
                  <a:cubicBezTo>
                    <a:pt x="145" y="21"/>
                    <a:pt x="145" y="21"/>
                    <a:pt x="145" y="21"/>
                  </a:cubicBezTo>
                  <a:cubicBezTo>
                    <a:pt x="144" y="21"/>
                    <a:pt x="143" y="21"/>
                    <a:pt x="143" y="20"/>
                  </a:cubicBezTo>
                  <a:cubicBezTo>
                    <a:pt x="143" y="20"/>
                    <a:pt x="143" y="20"/>
                    <a:pt x="143" y="20"/>
                  </a:cubicBezTo>
                  <a:cubicBezTo>
                    <a:pt x="143" y="19"/>
                    <a:pt x="143" y="19"/>
                    <a:pt x="143" y="19"/>
                  </a:cubicBezTo>
                  <a:cubicBezTo>
                    <a:pt x="143" y="20"/>
                    <a:pt x="143" y="20"/>
                    <a:pt x="143" y="20"/>
                  </a:cubicBezTo>
                  <a:cubicBezTo>
                    <a:pt x="142" y="20"/>
                    <a:pt x="141" y="20"/>
                    <a:pt x="141" y="20"/>
                  </a:cubicBezTo>
                  <a:cubicBezTo>
                    <a:pt x="140" y="20"/>
                    <a:pt x="140" y="18"/>
                    <a:pt x="140" y="19"/>
                  </a:cubicBezTo>
                  <a:cubicBezTo>
                    <a:pt x="140" y="19"/>
                    <a:pt x="140" y="19"/>
                    <a:pt x="140" y="19"/>
                  </a:cubicBezTo>
                  <a:cubicBezTo>
                    <a:pt x="140" y="18"/>
                    <a:pt x="140" y="18"/>
                    <a:pt x="140" y="18"/>
                  </a:cubicBezTo>
                  <a:cubicBezTo>
                    <a:pt x="139" y="17"/>
                    <a:pt x="139" y="18"/>
                    <a:pt x="138" y="18"/>
                  </a:cubicBezTo>
                  <a:cubicBezTo>
                    <a:pt x="138" y="18"/>
                    <a:pt x="138" y="18"/>
                    <a:pt x="138" y="18"/>
                  </a:cubicBezTo>
                  <a:cubicBezTo>
                    <a:pt x="138" y="18"/>
                    <a:pt x="138" y="18"/>
                    <a:pt x="138" y="18"/>
                  </a:cubicBezTo>
                  <a:cubicBezTo>
                    <a:pt x="138" y="17"/>
                    <a:pt x="138" y="17"/>
                    <a:pt x="138" y="16"/>
                  </a:cubicBezTo>
                  <a:cubicBezTo>
                    <a:pt x="139" y="17"/>
                    <a:pt x="139" y="16"/>
                    <a:pt x="140" y="17"/>
                  </a:cubicBezTo>
                  <a:cubicBezTo>
                    <a:pt x="140" y="16"/>
                    <a:pt x="141" y="17"/>
                    <a:pt x="141" y="16"/>
                  </a:cubicBezTo>
                  <a:cubicBezTo>
                    <a:pt x="140" y="16"/>
                    <a:pt x="139" y="16"/>
                    <a:pt x="138" y="16"/>
                  </a:cubicBezTo>
                  <a:cubicBezTo>
                    <a:pt x="138" y="16"/>
                    <a:pt x="137" y="16"/>
                    <a:pt x="137" y="16"/>
                  </a:cubicBezTo>
                  <a:cubicBezTo>
                    <a:pt x="136" y="16"/>
                    <a:pt x="136" y="16"/>
                    <a:pt x="136" y="16"/>
                  </a:cubicBezTo>
                  <a:cubicBezTo>
                    <a:pt x="136" y="16"/>
                    <a:pt x="136" y="16"/>
                    <a:pt x="136" y="16"/>
                  </a:cubicBezTo>
                  <a:cubicBezTo>
                    <a:pt x="136" y="16"/>
                    <a:pt x="136" y="16"/>
                    <a:pt x="136" y="16"/>
                  </a:cubicBezTo>
                  <a:cubicBezTo>
                    <a:pt x="136" y="15"/>
                    <a:pt x="136" y="15"/>
                    <a:pt x="136" y="15"/>
                  </a:cubicBezTo>
                  <a:cubicBezTo>
                    <a:pt x="136" y="15"/>
                    <a:pt x="136" y="15"/>
                    <a:pt x="136" y="15"/>
                  </a:cubicBezTo>
                  <a:cubicBezTo>
                    <a:pt x="135" y="15"/>
                    <a:pt x="135" y="15"/>
                    <a:pt x="135" y="15"/>
                  </a:cubicBezTo>
                  <a:cubicBezTo>
                    <a:pt x="136" y="16"/>
                    <a:pt x="134" y="16"/>
                    <a:pt x="136" y="17"/>
                  </a:cubicBezTo>
                  <a:cubicBezTo>
                    <a:pt x="135" y="17"/>
                    <a:pt x="135" y="17"/>
                    <a:pt x="134" y="17"/>
                  </a:cubicBezTo>
                  <a:cubicBezTo>
                    <a:pt x="135" y="16"/>
                    <a:pt x="135" y="16"/>
                    <a:pt x="135" y="16"/>
                  </a:cubicBezTo>
                  <a:cubicBezTo>
                    <a:pt x="135" y="16"/>
                    <a:pt x="135" y="16"/>
                    <a:pt x="135" y="16"/>
                  </a:cubicBezTo>
                  <a:cubicBezTo>
                    <a:pt x="134" y="16"/>
                    <a:pt x="133" y="15"/>
                    <a:pt x="132" y="15"/>
                  </a:cubicBezTo>
                  <a:cubicBezTo>
                    <a:pt x="133" y="14"/>
                    <a:pt x="133" y="14"/>
                    <a:pt x="133" y="14"/>
                  </a:cubicBezTo>
                  <a:cubicBezTo>
                    <a:pt x="133" y="14"/>
                    <a:pt x="133" y="14"/>
                    <a:pt x="133" y="14"/>
                  </a:cubicBezTo>
                  <a:cubicBezTo>
                    <a:pt x="132" y="14"/>
                    <a:pt x="131" y="13"/>
                    <a:pt x="130" y="14"/>
                  </a:cubicBezTo>
                  <a:cubicBezTo>
                    <a:pt x="130" y="14"/>
                    <a:pt x="130" y="14"/>
                    <a:pt x="130" y="14"/>
                  </a:cubicBezTo>
                  <a:cubicBezTo>
                    <a:pt x="130" y="14"/>
                    <a:pt x="129" y="13"/>
                    <a:pt x="129" y="14"/>
                  </a:cubicBezTo>
                  <a:cubicBezTo>
                    <a:pt x="128" y="13"/>
                    <a:pt x="128" y="15"/>
                    <a:pt x="126" y="14"/>
                  </a:cubicBezTo>
                  <a:cubicBezTo>
                    <a:pt x="125" y="15"/>
                    <a:pt x="124" y="14"/>
                    <a:pt x="122" y="15"/>
                  </a:cubicBezTo>
                  <a:cubicBezTo>
                    <a:pt x="123" y="15"/>
                    <a:pt x="123" y="15"/>
                    <a:pt x="123" y="15"/>
                  </a:cubicBezTo>
                  <a:cubicBezTo>
                    <a:pt x="122" y="16"/>
                    <a:pt x="122" y="16"/>
                    <a:pt x="122" y="16"/>
                  </a:cubicBezTo>
                  <a:cubicBezTo>
                    <a:pt x="122" y="15"/>
                    <a:pt x="121" y="16"/>
                    <a:pt x="121" y="15"/>
                  </a:cubicBezTo>
                  <a:cubicBezTo>
                    <a:pt x="121" y="15"/>
                    <a:pt x="121" y="15"/>
                    <a:pt x="121" y="15"/>
                  </a:cubicBezTo>
                  <a:cubicBezTo>
                    <a:pt x="121" y="15"/>
                    <a:pt x="121" y="15"/>
                    <a:pt x="121" y="15"/>
                  </a:cubicBezTo>
                  <a:cubicBezTo>
                    <a:pt x="121" y="16"/>
                    <a:pt x="121" y="16"/>
                    <a:pt x="121" y="16"/>
                  </a:cubicBezTo>
                  <a:cubicBezTo>
                    <a:pt x="121" y="16"/>
                    <a:pt x="121" y="16"/>
                    <a:pt x="121" y="16"/>
                  </a:cubicBezTo>
                  <a:cubicBezTo>
                    <a:pt x="120" y="16"/>
                    <a:pt x="120" y="16"/>
                    <a:pt x="120" y="15"/>
                  </a:cubicBezTo>
                  <a:cubicBezTo>
                    <a:pt x="118" y="16"/>
                    <a:pt x="117" y="16"/>
                    <a:pt x="116" y="17"/>
                  </a:cubicBezTo>
                  <a:cubicBezTo>
                    <a:pt x="113" y="18"/>
                    <a:pt x="110" y="20"/>
                    <a:pt x="108" y="22"/>
                  </a:cubicBezTo>
                  <a:cubicBezTo>
                    <a:pt x="106" y="23"/>
                    <a:pt x="106" y="24"/>
                    <a:pt x="105" y="24"/>
                  </a:cubicBezTo>
                  <a:cubicBezTo>
                    <a:pt x="105" y="25"/>
                    <a:pt x="105" y="25"/>
                    <a:pt x="105" y="25"/>
                  </a:cubicBezTo>
                  <a:cubicBezTo>
                    <a:pt x="104" y="26"/>
                    <a:pt x="102" y="27"/>
                    <a:pt x="101" y="28"/>
                  </a:cubicBezTo>
                  <a:cubicBezTo>
                    <a:pt x="101" y="29"/>
                    <a:pt x="100" y="30"/>
                    <a:pt x="100" y="31"/>
                  </a:cubicBezTo>
                  <a:cubicBezTo>
                    <a:pt x="100" y="30"/>
                    <a:pt x="100" y="30"/>
                    <a:pt x="100" y="30"/>
                  </a:cubicBezTo>
                  <a:cubicBezTo>
                    <a:pt x="101" y="31"/>
                    <a:pt x="101" y="31"/>
                    <a:pt x="101" y="31"/>
                  </a:cubicBezTo>
                  <a:cubicBezTo>
                    <a:pt x="101" y="31"/>
                    <a:pt x="101" y="31"/>
                    <a:pt x="101" y="31"/>
                  </a:cubicBezTo>
                  <a:cubicBezTo>
                    <a:pt x="101" y="30"/>
                    <a:pt x="101" y="30"/>
                    <a:pt x="101" y="30"/>
                  </a:cubicBezTo>
                  <a:cubicBezTo>
                    <a:pt x="101" y="30"/>
                    <a:pt x="101" y="30"/>
                    <a:pt x="101" y="30"/>
                  </a:cubicBezTo>
                  <a:cubicBezTo>
                    <a:pt x="101" y="30"/>
                    <a:pt x="101" y="30"/>
                    <a:pt x="101" y="30"/>
                  </a:cubicBezTo>
                  <a:cubicBezTo>
                    <a:pt x="101" y="30"/>
                    <a:pt x="101" y="29"/>
                    <a:pt x="101" y="29"/>
                  </a:cubicBezTo>
                  <a:cubicBezTo>
                    <a:pt x="102" y="30"/>
                    <a:pt x="102" y="30"/>
                    <a:pt x="102" y="30"/>
                  </a:cubicBezTo>
                  <a:cubicBezTo>
                    <a:pt x="101" y="30"/>
                    <a:pt x="101" y="30"/>
                    <a:pt x="101" y="30"/>
                  </a:cubicBezTo>
                  <a:cubicBezTo>
                    <a:pt x="102" y="31"/>
                    <a:pt x="101" y="31"/>
                    <a:pt x="101" y="32"/>
                  </a:cubicBezTo>
                  <a:cubicBezTo>
                    <a:pt x="101" y="32"/>
                    <a:pt x="101" y="32"/>
                    <a:pt x="101" y="32"/>
                  </a:cubicBezTo>
                  <a:cubicBezTo>
                    <a:pt x="102" y="32"/>
                    <a:pt x="102" y="31"/>
                    <a:pt x="102" y="30"/>
                  </a:cubicBezTo>
                  <a:cubicBezTo>
                    <a:pt x="103" y="30"/>
                    <a:pt x="104" y="29"/>
                    <a:pt x="105" y="29"/>
                  </a:cubicBezTo>
                  <a:cubicBezTo>
                    <a:pt x="104" y="30"/>
                    <a:pt x="104" y="30"/>
                    <a:pt x="104" y="30"/>
                  </a:cubicBezTo>
                  <a:cubicBezTo>
                    <a:pt x="104" y="30"/>
                    <a:pt x="104" y="30"/>
                    <a:pt x="104" y="30"/>
                  </a:cubicBezTo>
                  <a:cubicBezTo>
                    <a:pt x="101" y="34"/>
                    <a:pt x="101" y="34"/>
                    <a:pt x="101" y="34"/>
                  </a:cubicBezTo>
                  <a:cubicBezTo>
                    <a:pt x="100" y="33"/>
                    <a:pt x="101" y="33"/>
                    <a:pt x="101" y="32"/>
                  </a:cubicBezTo>
                  <a:cubicBezTo>
                    <a:pt x="100" y="34"/>
                    <a:pt x="100" y="34"/>
                    <a:pt x="100" y="34"/>
                  </a:cubicBezTo>
                  <a:cubicBezTo>
                    <a:pt x="99" y="33"/>
                    <a:pt x="100" y="33"/>
                    <a:pt x="100" y="32"/>
                  </a:cubicBezTo>
                  <a:cubicBezTo>
                    <a:pt x="100" y="32"/>
                    <a:pt x="100" y="32"/>
                    <a:pt x="100" y="32"/>
                  </a:cubicBezTo>
                  <a:cubicBezTo>
                    <a:pt x="100" y="32"/>
                    <a:pt x="101" y="31"/>
                    <a:pt x="100" y="31"/>
                  </a:cubicBezTo>
                  <a:cubicBezTo>
                    <a:pt x="100" y="32"/>
                    <a:pt x="100" y="32"/>
                    <a:pt x="100" y="32"/>
                  </a:cubicBezTo>
                  <a:cubicBezTo>
                    <a:pt x="99" y="32"/>
                    <a:pt x="100" y="31"/>
                    <a:pt x="100" y="31"/>
                  </a:cubicBezTo>
                  <a:cubicBezTo>
                    <a:pt x="99" y="31"/>
                    <a:pt x="99" y="31"/>
                    <a:pt x="99" y="31"/>
                  </a:cubicBezTo>
                  <a:cubicBezTo>
                    <a:pt x="97" y="34"/>
                    <a:pt x="93" y="36"/>
                    <a:pt x="91" y="38"/>
                  </a:cubicBezTo>
                  <a:cubicBezTo>
                    <a:pt x="90" y="37"/>
                    <a:pt x="91" y="35"/>
                    <a:pt x="90" y="34"/>
                  </a:cubicBezTo>
                  <a:cubicBezTo>
                    <a:pt x="88" y="32"/>
                    <a:pt x="86" y="30"/>
                    <a:pt x="85" y="28"/>
                  </a:cubicBezTo>
                  <a:cubicBezTo>
                    <a:pt x="84" y="27"/>
                    <a:pt x="82" y="27"/>
                    <a:pt x="83" y="26"/>
                  </a:cubicBezTo>
                  <a:cubicBezTo>
                    <a:pt x="86" y="25"/>
                    <a:pt x="88" y="26"/>
                    <a:pt x="90" y="26"/>
                  </a:cubicBezTo>
                  <a:cubicBezTo>
                    <a:pt x="90" y="25"/>
                    <a:pt x="91" y="25"/>
                    <a:pt x="91" y="25"/>
                  </a:cubicBezTo>
                  <a:cubicBezTo>
                    <a:pt x="92" y="25"/>
                    <a:pt x="92" y="26"/>
                    <a:pt x="92" y="26"/>
                  </a:cubicBezTo>
                  <a:cubicBezTo>
                    <a:pt x="92" y="26"/>
                    <a:pt x="93" y="26"/>
                    <a:pt x="93" y="26"/>
                  </a:cubicBezTo>
                  <a:cubicBezTo>
                    <a:pt x="94" y="27"/>
                    <a:pt x="94" y="26"/>
                    <a:pt x="95" y="26"/>
                  </a:cubicBezTo>
                  <a:cubicBezTo>
                    <a:pt x="95" y="26"/>
                    <a:pt x="96" y="26"/>
                    <a:pt x="95" y="26"/>
                  </a:cubicBezTo>
                  <a:cubicBezTo>
                    <a:pt x="96" y="27"/>
                    <a:pt x="96" y="27"/>
                    <a:pt x="96" y="26"/>
                  </a:cubicBezTo>
                  <a:cubicBezTo>
                    <a:pt x="97" y="26"/>
                    <a:pt x="97" y="27"/>
                    <a:pt x="98" y="27"/>
                  </a:cubicBezTo>
                  <a:cubicBezTo>
                    <a:pt x="99" y="26"/>
                    <a:pt x="97" y="26"/>
                    <a:pt x="96" y="25"/>
                  </a:cubicBezTo>
                  <a:cubicBezTo>
                    <a:pt x="96" y="24"/>
                    <a:pt x="96" y="24"/>
                    <a:pt x="96" y="24"/>
                  </a:cubicBezTo>
                  <a:cubicBezTo>
                    <a:pt x="96" y="24"/>
                    <a:pt x="96" y="24"/>
                    <a:pt x="96" y="24"/>
                  </a:cubicBezTo>
                  <a:cubicBezTo>
                    <a:pt x="95" y="23"/>
                    <a:pt x="94" y="23"/>
                    <a:pt x="95" y="23"/>
                  </a:cubicBezTo>
                  <a:cubicBezTo>
                    <a:pt x="94" y="23"/>
                    <a:pt x="93" y="22"/>
                    <a:pt x="93" y="22"/>
                  </a:cubicBezTo>
                  <a:cubicBezTo>
                    <a:pt x="90" y="21"/>
                    <a:pt x="88" y="22"/>
                    <a:pt x="86" y="21"/>
                  </a:cubicBezTo>
                  <a:cubicBezTo>
                    <a:pt x="85" y="21"/>
                    <a:pt x="85" y="21"/>
                    <a:pt x="85" y="21"/>
                  </a:cubicBezTo>
                  <a:cubicBezTo>
                    <a:pt x="85" y="21"/>
                    <a:pt x="85" y="21"/>
                    <a:pt x="85" y="21"/>
                  </a:cubicBezTo>
                  <a:cubicBezTo>
                    <a:pt x="86" y="20"/>
                    <a:pt x="84" y="20"/>
                    <a:pt x="85" y="21"/>
                  </a:cubicBezTo>
                  <a:cubicBezTo>
                    <a:pt x="84" y="20"/>
                    <a:pt x="84" y="20"/>
                    <a:pt x="84" y="20"/>
                  </a:cubicBezTo>
                  <a:cubicBezTo>
                    <a:pt x="82" y="20"/>
                    <a:pt x="80" y="19"/>
                    <a:pt x="79" y="20"/>
                  </a:cubicBezTo>
                  <a:cubicBezTo>
                    <a:pt x="77" y="21"/>
                    <a:pt x="75" y="21"/>
                    <a:pt x="73" y="21"/>
                  </a:cubicBezTo>
                  <a:cubicBezTo>
                    <a:pt x="74" y="21"/>
                    <a:pt x="74" y="21"/>
                    <a:pt x="74" y="21"/>
                  </a:cubicBezTo>
                  <a:cubicBezTo>
                    <a:pt x="72" y="22"/>
                    <a:pt x="71" y="22"/>
                    <a:pt x="69" y="22"/>
                  </a:cubicBezTo>
                  <a:cubicBezTo>
                    <a:pt x="69" y="23"/>
                    <a:pt x="69" y="23"/>
                    <a:pt x="69" y="23"/>
                  </a:cubicBezTo>
                  <a:cubicBezTo>
                    <a:pt x="69" y="22"/>
                    <a:pt x="69" y="24"/>
                    <a:pt x="68" y="23"/>
                  </a:cubicBezTo>
                  <a:cubicBezTo>
                    <a:pt x="66" y="22"/>
                    <a:pt x="68" y="21"/>
                    <a:pt x="69" y="20"/>
                  </a:cubicBezTo>
                  <a:cubicBezTo>
                    <a:pt x="72" y="17"/>
                    <a:pt x="77" y="12"/>
                    <a:pt x="83" y="13"/>
                  </a:cubicBezTo>
                  <a:cubicBezTo>
                    <a:pt x="83" y="13"/>
                    <a:pt x="83" y="13"/>
                    <a:pt x="83" y="13"/>
                  </a:cubicBezTo>
                  <a:cubicBezTo>
                    <a:pt x="84" y="13"/>
                    <a:pt x="88" y="13"/>
                    <a:pt x="90" y="12"/>
                  </a:cubicBezTo>
                  <a:cubicBezTo>
                    <a:pt x="90" y="13"/>
                    <a:pt x="92" y="12"/>
                    <a:pt x="91" y="13"/>
                  </a:cubicBezTo>
                  <a:cubicBezTo>
                    <a:pt x="95" y="13"/>
                    <a:pt x="95" y="13"/>
                    <a:pt x="95" y="13"/>
                  </a:cubicBezTo>
                  <a:cubicBezTo>
                    <a:pt x="92" y="13"/>
                    <a:pt x="92" y="13"/>
                    <a:pt x="92" y="13"/>
                  </a:cubicBezTo>
                  <a:cubicBezTo>
                    <a:pt x="93" y="12"/>
                    <a:pt x="96" y="13"/>
                    <a:pt x="96" y="12"/>
                  </a:cubicBezTo>
                  <a:cubicBezTo>
                    <a:pt x="97" y="13"/>
                    <a:pt x="97" y="13"/>
                    <a:pt x="97" y="13"/>
                  </a:cubicBezTo>
                  <a:cubicBezTo>
                    <a:pt x="97" y="13"/>
                    <a:pt x="98" y="13"/>
                    <a:pt x="98" y="13"/>
                  </a:cubicBezTo>
                  <a:cubicBezTo>
                    <a:pt x="99" y="13"/>
                    <a:pt x="99" y="13"/>
                    <a:pt x="99" y="13"/>
                  </a:cubicBezTo>
                  <a:cubicBezTo>
                    <a:pt x="99" y="12"/>
                    <a:pt x="100" y="13"/>
                    <a:pt x="100" y="13"/>
                  </a:cubicBezTo>
                  <a:cubicBezTo>
                    <a:pt x="100" y="12"/>
                    <a:pt x="100" y="12"/>
                    <a:pt x="100" y="12"/>
                  </a:cubicBezTo>
                  <a:cubicBezTo>
                    <a:pt x="101" y="12"/>
                    <a:pt x="102" y="13"/>
                    <a:pt x="104" y="13"/>
                  </a:cubicBezTo>
                  <a:cubicBezTo>
                    <a:pt x="101" y="12"/>
                    <a:pt x="99" y="11"/>
                    <a:pt x="97" y="11"/>
                  </a:cubicBezTo>
                  <a:cubicBezTo>
                    <a:pt x="96" y="10"/>
                    <a:pt x="96" y="10"/>
                    <a:pt x="96" y="10"/>
                  </a:cubicBezTo>
                  <a:cubicBezTo>
                    <a:pt x="97" y="10"/>
                    <a:pt x="97" y="10"/>
                    <a:pt x="97" y="10"/>
                  </a:cubicBezTo>
                  <a:cubicBezTo>
                    <a:pt x="95" y="10"/>
                    <a:pt x="95" y="10"/>
                    <a:pt x="95" y="10"/>
                  </a:cubicBezTo>
                  <a:cubicBezTo>
                    <a:pt x="94" y="9"/>
                    <a:pt x="93" y="10"/>
                    <a:pt x="93" y="9"/>
                  </a:cubicBezTo>
                  <a:cubicBezTo>
                    <a:pt x="88" y="9"/>
                    <a:pt x="88" y="9"/>
                    <a:pt x="88" y="9"/>
                  </a:cubicBezTo>
                  <a:cubicBezTo>
                    <a:pt x="86" y="8"/>
                    <a:pt x="84" y="8"/>
                    <a:pt x="82" y="8"/>
                  </a:cubicBezTo>
                  <a:cubicBezTo>
                    <a:pt x="81" y="7"/>
                    <a:pt x="80" y="8"/>
                    <a:pt x="80" y="7"/>
                  </a:cubicBezTo>
                  <a:cubicBezTo>
                    <a:pt x="80" y="7"/>
                    <a:pt x="79" y="6"/>
                    <a:pt x="79" y="7"/>
                  </a:cubicBezTo>
                  <a:cubicBezTo>
                    <a:pt x="78" y="7"/>
                    <a:pt x="77" y="7"/>
                    <a:pt x="77" y="7"/>
                  </a:cubicBezTo>
                  <a:cubicBezTo>
                    <a:pt x="77" y="7"/>
                    <a:pt x="77" y="7"/>
                    <a:pt x="77" y="7"/>
                  </a:cubicBezTo>
                  <a:cubicBezTo>
                    <a:pt x="77" y="8"/>
                    <a:pt x="77" y="8"/>
                    <a:pt x="77" y="8"/>
                  </a:cubicBezTo>
                  <a:cubicBezTo>
                    <a:pt x="76" y="8"/>
                    <a:pt x="76" y="7"/>
                    <a:pt x="76" y="7"/>
                  </a:cubicBezTo>
                  <a:cubicBezTo>
                    <a:pt x="76" y="7"/>
                    <a:pt x="76" y="7"/>
                    <a:pt x="76" y="7"/>
                  </a:cubicBezTo>
                  <a:cubicBezTo>
                    <a:pt x="76" y="7"/>
                    <a:pt x="75" y="8"/>
                    <a:pt x="75" y="7"/>
                  </a:cubicBezTo>
                  <a:cubicBezTo>
                    <a:pt x="74" y="8"/>
                    <a:pt x="73" y="7"/>
                    <a:pt x="73" y="8"/>
                  </a:cubicBezTo>
                  <a:cubicBezTo>
                    <a:pt x="71" y="7"/>
                    <a:pt x="70" y="9"/>
                    <a:pt x="69" y="8"/>
                  </a:cubicBezTo>
                  <a:cubicBezTo>
                    <a:pt x="68" y="9"/>
                    <a:pt x="66" y="10"/>
                    <a:pt x="66" y="10"/>
                  </a:cubicBezTo>
                  <a:cubicBezTo>
                    <a:pt x="64" y="10"/>
                    <a:pt x="63" y="12"/>
                    <a:pt x="61" y="12"/>
                  </a:cubicBezTo>
                  <a:cubicBezTo>
                    <a:pt x="61" y="12"/>
                    <a:pt x="63" y="11"/>
                    <a:pt x="63" y="10"/>
                  </a:cubicBezTo>
                  <a:cubicBezTo>
                    <a:pt x="62" y="11"/>
                    <a:pt x="62" y="12"/>
                    <a:pt x="61" y="12"/>
                  </a:cubicBezTo>
                  <a:cubicBezTo>
                    <a:pt x="60" y="12"/>
                    <a:pt x="60" y="11"/>
                    <a:pt x="60" y="11"/>
                  </a:cubicBezTo>
                  <a:cubicBezTo>
                    <a:pt x="60" y="11"/>
                    <a:pt x="60" y="11"/>
                    <a:pt x="60" y="11"/>
                  </a:cubicBezTo>
                  <a:cubicBezTo>
                    <a:pt x="60" y="11"/>
                    <a:pt x="60" y="11"/>
                    <a:pt x="60" y="11"/>
                  </a:cubicBezTo>
                  <a:cubicBezTo>
                    <a:pt x="60" y="12"/>
                    <a:pt x="60" y="12"/>
                    <a:pt x="60" y="12"/>
                  </a:cubicBezTo>
                  <a:cubicBezTo>
                    <a:pt x="60" y="13"/>
                    <a:pt x="60" y="13"/>
                    <a:pt x="59" y="13"/>
                  </a:cubicBezTo>
                  <a:cubicBezTo>
                    <a:pt x="59" y="12"/>
                    <a:pt x="59" y="11"/>
                    <a:pt x="59" y="10"/>
                  </a:cubicBezTo>
                  <a:cubicBezTo>
                    <a:pt x="58" y="9"/>
                    <a:pt x="58" y="6"/>
                    <a:pt x="56" y="5"/>
                  </a:cubicBezTo>
                  <a:cubicBezTo>
                    <a:pt x="55" y="1"/>
                    <a:pt x="52" y="2"/>
                    <a:pt x="49" y="1"/>
                  </a:cubicBezTo>
                  <a:cubicBezTo>
                    <a:pt x="50" y="0"/>
                    <a:pt x="50" y="0"/>
                    <a:pt x="50" y="0"/>
                  </a:cubicBezTo>
                  <a:cubicBezTo>
                    <a:pt x="48" y="0"/>
                    <a:pt x="46" y="0"/>
                    <a:pt x="44" y="0"/>
                  </a:cubicBezTo>
                  <a:cubicBezTo>
                    <a:pt x="39" y="1"/>
                    <a:pt x="35" y="1"/>
                    <a:pt x="32" y="4"/>
                  </a:cubicBezTo>
                  <a:cubicBezTo>
                    <a:pt x="28" y="6"/>
                    <a:pt x="28" y="10"/>
                    <a:pt x="28" y="14"/>
                  </a:cubicBezTo>
                  <a:cubicBezTo>
                    <a:pt x="27" y="14"/>
                    <a:pt x="27" y="14"/>
                    <a:pt x="27" y="14"/>
                  </a:cubicBezTo>
                  <a:cubicBezTo>
                    <a:pt x="27" y="14"/>
                    <a:pt x="27" y="14"/>
                    <a:pt x="27" y="14"/>
                  </a:cubicBezTo>
                  <a:cubicBezTo>
                    <a:pt x="27" y="15"/>
                    <a:pt x="26" y="15"/>
                    <a:pt x="25" y="15"/>
                  </a:cubicBezTo>
                  <a:cubicBezTo>
                    <a:pt x="23" y="16"/>
                    <a:pt x="20" y="16"/>
                    <a:pt x="18" y="18"/>
                  </a:cubicBezTo>
                  <a:cubicBezTo>
                    <a:pt x="16" y="18"/>
                    <a:pt x="16" y="21"/>
                    <a:pt x="14" y="20"/>
                  </a:cubicBezTo>
                  <a:cubicBezTo>
                    <a:pt x="14" y="21"/>
                    <a:pt x="14" y="21"/>
                    <a:pt x="14" y="21"/>
                  </a:cubicBezTo>
                  <a:cubicBezTo>
                    <a:pt x="14" y="21"/>
                    <a:pt x="14" y="21"/>
                    <a:pt x="14" y="21"/>
                  </a:cubicBezTo>
                  <a:cubicBezTo>
                    <a:pt x="15" y="21"/>
                    <a:pt x="15" y="21"/>
                    <a:pt x="15" y="21"/>
                  </a:cubicBezTo>
                  <a:cubicBezTo>
                    <a:pt x="16" y="20"/>
                    <a:pt x="16" y="20"/>
                    <a:pt x="16" y="20"/>
                  </a:cubicBezTo>
                  <a:cubicBezTo>
                    <a:pt x="16" y="21"/>
                    <a:pt x="15" y="22"/>
                    <a:pt x="15" y="23"/>
                  </a:cubicBezTo>
                  <a:cubicBezTo>
                    <a:pt x="15" y="23"/>
                    <a:pt x="15" y="23"/>
                    <a:pt x="15" y="23"/>
                  </a:cubicBezTo>
                  <a:cubicBezTo>
                    <a:pt x="14" y="24"/>
                    <a:pt x="14" y="24"/>
                    <a:pt x="14" y="24"/>
                  </a:cubicBezTo>
                  <a:cubicBezTo>
                    <a:pt x="14" y="23"/>
                    <a:pt x="15" y="22"/>
                    <a:pt x="15" y="22"/>
                  </a:cubicBezTo>
                  <a:cubicBezTo>
                    <a:pt x="14" y="22"/>
                    <a:pt x="14" y="24"/>
                    <a:pt x="14" y="25"/>
                  </a:cubicBezTo>
                  <a:cubicBezTo>
                    <a:pt x="13" y="25"/>
                    <a:pt x="13" y="25"/>
                    <a:pt x="13" y="25"/>
                  </a:cubicBezTo>
                  <a:cubicBezTo>
                    <a:pt x="13" y="25"/>
                    <a:pt x="12" y="25"/>
                    <a:pt x="13" y="25"/>
                  </a:cubicBezTo>
                  <a:cubicBezTo>
                    <a:pt x="13" y="25"/>
                    <a:pt x="13" y="25"/>
                    <a:pt x="13" y="25"/>
                  </a:cubicBezTo>
                  <a:cubicBezTo>
                    <a:pt x="14" y="25"/>
                    <a:pt x="14" y="25"/>
                    <a:pt x="14" y="25"/>
                  </a:cubicBezTo>
                  <a:cubicBezTo>
                    <a:pt x="13" y="26"/>
                    <a:pt x="13" y="26"/>
                    <a:pt x="13" y="26"/>
                  </a:cubicBezTo>
                  <a:cubicBezTo>
                    <a:pt x="13" y="26"/>
                    <a:pt x="13" y="26"/>
                    <a:pt x="13" y="26"/>
                  </a:cubicBezTo>
                  <a:cubicBezTo>
                    <a:pt x="12" y="27"/>
                    <a:pt x="12" y="27"/>
                    <a:pt x="12" y="27"/>
                  </a:cubicBezTo>
                  <a:cubicBezTo>
                    <a:pt x="13" y="27"/>
                    <a:pt x="12" y="27"/>
                    <a:pt x="12" y="28"/>
                  </a:cubicBezTo>
                  <a:cubicBezTo>
                    <a:pt x="13" y="28"/>
                    <a:pt x="13" y="28"/>
                    <a:pt x="13" y="28"/>
                  </a:cubicBezTo>
                  <a:cubicBezTo>
                    <a:pt x="13" y="29"/>
                    <a:pt x="13" y="29"/>
                    <a:pt x="13" y="29"/>
                  </a:cubicBezTo>
                  <a:cubicBezTo>
                    <a:pt x="12" y="28"/>
                    <a:pt x="12" y="28"/>
                    <a:pt x="12" y="28"/>
                  </a:cubicBezTo>
                  <a:cubicBezTo>
                    <a:pt x="12" y="31"/>
                    <a:pt x="12" y="31"/>
                    <a:pt x="12" y="31"/>
                  </a:cubicBezTo>
                  <a:cubicBezTo>
                    <a:pt x="14" y="33"/>
                    <a:pt x="14" y="36"/>
                    <a:pt x="17" y="38"/>
                  </a:cubicBezTo>
                  <a:cubicBezTo>
                    <a:pt x="15" y="38"/>
                    <a:pt x="13" y="39"/>
                    <a:pt x="11" y="40"/>
                  </a:cubicBezTo>
                  <a:cubicBezTo>
                    <a:pt x="11" y="41"/>
                    <a:pt x="11" y="41"/>
                    <a:pt x="11" y="41"/>
                  </a:cubicBezTo>
                  <a:cubicBezTo>
                    <a:pt x="4" y="43"/>
                    <a:pt x="6" y="51"/>
                    <a:pt x="3" y="56"/>
                  </a:cubicBezTo>
                  <a:cubicBezTo>
                    <a:pt x="3" y="55"/>
                    <a:pt x="3" y="55"/>
                    <a:pt x="3" y="55"/>
                  </a:cubicBezTo>
                  <a:cubicBezTo>
                    <a:pt x="2" y="55"/>
                    <a:pt x="2" y="55"/>
                    <a:pt x="2" y="55"/>
                  </a:cubicBezTo>
                  <a:cubicBezTo>
                    <a:pt x="2" y="57"/>
                    <a:pt x="2" y="59"/>
                    <a:pt x="2" y="60"/>
                  </a:cubicBezTo>
                  <a:cubicBezTo>
                    <a:pt x="2" y="62"/>
                    <a:pt x="2" y="63"/>
                    <a:pt x="2" y="65"/>
                  </a:cubicBezTo>
                  <a:cubicBezTo>
                    <a:pt x="2" y="64"/>
                    <a:pt x="2" y="64"/>
                    <a:pt x="2" y="64"/>
                  </a:cubicBezTo>
                  <a:cubicBezTo>
                    <a:pt x="2" y="64"/>
                    <a:pt x="2" y="64"/>
                    <a:pt x="2" y="64"/>
                  </a:cubicBezTo>
                  <a:cubicBezTo>
                    <a:pt x="2" y="66"/>
                    <a:pt x="2" y="66"/>
                    <a:pt x="2" y="66"/>
                  </a:cubicBezTo>
                  <a:cubicBezTo>
                    <a:pt x="1" y="65"/>
                    <a:pt x="1" y="63"/>
                    <a:pt x="1" y="61"/>
                  </a:cubicBezTo>
                  <a:cubicBezTo>
                    <a:pt x="1" y="61"/>
                    <a:pt x="1" y="61"/>
                    <a:pt x="1" y="61"/>
                  </a:cubicBezTo>
                  <a:cubicBezTo>
                    <a:pt x="1" y="53"/>
                    <a:pt x="2" y="45"/>
                    <a:pt x="9" y="39"/>
                  </a:cubicBezTo>
                  <a:cubicBezTo>
                    <a:pt x="10" y="39"/>
                    <a:pt x="12" y="38"/>
                    <a:pt x="12" y="37"/>
                  </a:cubicBezTo>
                  <a:cubicBezTo>
                    <a:pt x="7" y="38"/>
                    <a:pt x="5" y="42"/>
                    <a:pt x="3" y="45"/>
                  </a:cubicBezTo>
                  <a:cubicBezTo>
                    <a:pt x="2" y="48"/>
                    <a:pt x="1" y="51"/>
                    <a:pt x="1" y="53"/>
                  </a:cubicBezTo>
                  <a:cubicBezTo>
                    <a:pt x="0" y="53"/>
                    <a:pt x="1" y="53"/>
                    <a:pt x="0" y="53"/>
                  </a:cubicBezTo>
                  <a:cubicBezTo>
                    <a:pt x="1" y="53"/>
                    <a:pt x="1" y="53"/>
                    <a:pt x="1" y="53"/>
                  </a:cubicBezTo>
                  <a:cubicBezTo>
                    <a:pt x="0" y="58"/>
                    <a:pt x="0" y="62"/>
                    <a:pt x="0" y="66"/>
                  </a:cubicBezTo>
                  <a:cubicBezTo>
                    <a:pt x="1" y="66"/>
                    <a:pt x="2" y="67"/>
                    <a:pt x="1" y="67"/>
                  </a:cubicBezTo>
                  <a:cubicBezTo>
                    <a:pt x="2" y="68"/>
                    <a:pt x="0" y="68"/>
                    <a:pt x="1" y="69"/>
                  </a:cubicBezTo>
                  <a:cubicBezTo>
                    <a:pt x="1" y="69"/>
                    <a:pt x="2" y="70"/>
                    <a:pt x="2" y="71"/>
                  </a:cubicBezTo>
                  <a:cubicBezTo>
                    <a:pt x="2" y="71"/>
                    <a:pt x="2" y="71"/>
                    <a:pt x="2" y="71"/>
                  </a:cubicBezTo>
                  <a:cubicBezTo>
                    <a:pt x="3" y="72"/>
                    <a:pt x="3" y="75"/>
                    <a:pt x="5" y="76"/>
                  </a:cubicBezTo>
                  <a:cubicBezTo>
                    <a:pt x="4" y="76"/>
                    <a:pt x="4" y="76"/>
                    <a:pt x="4" y="76"/>
                  </a:cubicBezTo>
                  <a:cubicBezTo>
                    <a:pt x="4" y="77"/>
                    <a:pt x="6" y="78"/>
                    <a:pt x="5" y="78"/>
                  </a:cubicBezTo>
                  <a:cubicBezTo>
                    <a:pt x="7" y="78"/>
                    <a:pt x="6" y="78"/>
                    <a:pt x="7" y="79"/>
                  </a:cubicBezTo>
                  <a:cubicBezTo>
                    <a:pt x="6" y="78"/>
                    <a:pt x="6" y="77"/>
                    <a:pt x="5" y="77"/>
                  </a:cubicBezTo>
                  <a:cubicBezTo>
                    <a:pt x="6" y="77"/>
                    <a:pt x="6" y="77"/>
                    <a:pt x="6" y="77"/>
                  </a:cubicBezTo>
                  <a:cubicBezTo>
                    <a:pt x="5" y="75"/>
                    <a:pt x="4" y="74"/>
                    <a:pt x="4" y="73"/>
                  </a:cubicBezTo>
                  <a:cubicBezTo>
                    <a:pt x="4" y="73"/>
                    <a:pt x="4" y="73"/>
                    <a:pt x="4" y="73"/>
                  </a:cubicBezTo>
                  <a:cubicBezTo>
                    <a:pt x="2" y="71"/>
                    <a:pt x="3" y="68"/>
                    <a:pt x="2" y="65"/>
                  </a:cubicBezTo>
                  <a:cubicBezTo>
                    <a:pt x="3" y="67"/>
                    <a:pt x="3" y="67"/>
                    <a:pt x="3" y="67"/>
                  </a:cubicBezTo>
                  <a:cubicBezTo>
                    <a:pt x="2" y="65"/>
                    <a:pt x="2" y="63"/>
                    <a:pt x="2" y="61"/>
                  </a:cubicBezTo>
                  <a:cubicBezTo>
                    <a:pt x="2" y="60"/>
                    <a:pt x="2" y="60"/>
                    <a:pt x="2" y="60"/>
                  </a:cubicBezTo>
                  <a:cubicBezTo>
                    <a:pt x="2" y="60"/>
                    <a:pt x="2" y="60"/>
                    <a:pt x="2" y="60"/>
                  </a:cubicBezTo>
                  <a:cubicBezTo>
                    <a:pt x="3" y="60"/>
                    <a:pt x="3" y="61"/>
                    <a:pt x="3" y="61"/>
                  </a:cubicBezTo>
                  <a:cubicBezTo>
                    <a:pt x="3" y="61"/>
                    <a:pt x="2" y="60"/>
                    <a:pt x="3" y="59"/>
                  </a:cubicBezTo>
                  <a:cubicBezTo>
                    <a:pt x="3" y="60"/>
                    <a:pt x="3" y="60"/>
                    <a:pt x="3" y="61"/>
                  </a:cubicBezTo>
                  <a:cubicBezTo>
                    <a:pt x="4" y="63"/>
                    <a:pt x="3" y="67"/>
                    <a:pt x="4" y="67"/>
                  </a:cubicBezTo>
                  <a:cubicBezTo>
                    <a:pt x="4" y="68"/>
                    <a:pt x="4" y="68"/>
                    <a:pt x="4" y="68"/>
                  </a:cubicBezTo>
                  <a:cubicBezTo>
                    <a:pt x="5" y="68"/>
                    <a:pt x="5" y="68"/>
                    <a:pt x="5" y="68"/>
                  </a:cubicBezTo>
                  <a:cubicBezTo>
                    <a:pt x="4" y="69"/>
                    <a:pt x="4" y="69"/>
                    <a:pt x="4" y="69"/>
                  </a:cubicBezTo>
                  <a:cubicBezTo>
                    <a:pt x="5" y="69"/>
                    <a:pt x="5" y="69"/>
                    <a:pt x="5" y="69"/>
                  </a:cubicBezTo>
                  <a:cubicBezTo>
                    <a:pt x="5" y="69"/>
                    <a:pt x="5" y="69"/>
                    <a:pt x="5" y="69"/>
                  </a:cubicBezTo>
                  <a:cubicBezTo>
                    <a:pt x="4" y="69"/>
                    <a:pt x="4" y="69"/>
                    <a:pt x="4" y="69"/>
                  </a:cubicBezTo>
                  <a:cubicBezTo>
                    <a:pt x="5" y="69"/>
                    <a:pt x="5" y="70"/>
                    <a:pt x="5" y="70"/>
                  </a:cubicBezTo>
                  <a:cubicBezTo>
                    <a:pt x="6" y="71"/>
                    <a:pt x="5" y="72"/>
                    <a:pt x="6" y="72"/>
                  </a:cubicBezTo>
                  <a:cubicBezTo>
                    <a:pt x="6" y="72"/>
                    <a:pt x="6" y="72"/>
                    <a:pt x="6" y="72"/>
                  </a:cubicBezTo>
                  <a:cubicBezTo>
                    <a:pt x="7" y="74"/>
                    <a:pt x="7" y="74"/>
                    <a:pt x="7" y="74"/>
                  </a:cubicBezTo>
                  <a:cubicBezTo>
                    <a:pt x="7" y="73"/>
                    <a:pt x="7" y="73"/>
                    <a:pt x="7" y="73"/>
                  </a:cubicBezTo>
                  <a:cubicBezTo>
                    <a:pt x="7" y="74"/>
                    <a:pt x="8" y="74"/>
                    <a:pt x="8" y="74"/>
                  </a:cubicBezTo>
                  <a:cubicBezTo>
                    <a:pt x="8" y="74"/>
                    <a:pt x="8" y="74"/>
                    <a:pt x="8" y="74"/>
                  </a:cubicBezTo>
                  <a:cubicBezTo>
                    <a:pt x="9" y="75"/>
                    <a:pt x="9" y="75"/>
                    <a:pt x="9" y="75"/>
                  </a:cubicBezTo>
                  <a:cubicBezTo>
                    <a:pt x="9" y="75"/>
                    <a:pt x="9" y="75"/>
                    <a:pt x="9" y="75"/>
                  </a:cubicBezTo>
                  <a:cubicBezTo>
                    <a:pt x="10" y="76"/>
                    <a:pt x="10" y="76"/>
                    <a:pt x="10" y="76"/>
                  </a:cubicBezTo>
                  <a:cubicBezTo>
                    <a:pt x="9" y="76"/>
                    <a:pt x="9" y="76"/>
                    <a:pt x="9" y="76"/>
                  </a:cubicBezTo>
                  <a:cubicBezTo>
                    <a:pt x="9" y="77"/>
                    <a:pt x="10" y="76"/>
                    <a:pt x="10" y="77"/>
                  </a:cubicBezTo>
                  <a:cubicBezTo>
                    <a:pt x="12" y="78"/>
                    <a:pt x="12" y="78"/>
                    <a:pt x="12" y="78"/>
                  </a:cubicBezTo>
                  <a:cubicBezTo>
                    <a:pt x="12" y="78"/>
                    <a:pt x="12" y="78"/>
                    <a:pt x="12" y="78"/>
                  </a:cubicBezTo>
                  <a:cubicBezTo>
                    <a:pt x="12" y="78"/>
                    <a:pt x="12" y="78"/>
                    <a:pt x="12" y="78"/>
                  </a:cubicBezTo>
                  <a:cubicBezTo>
                    <a:pt x="12" y="79"/>
                    <a:pt x="12" y="79"/>
                    <a:pt x="12" y="79"/>
                  </a:cubicBezTo>
                  <a:cubicBezTo>
                    <a:pt x="12" y="78"/>
                    <a:pt x="12" y="78"/>
                    <a:pt x="12" y="78"/>
                  </a:cubicBezTo>
                  <a:cubicBezTo>
                    <a:pt x="13" y="79"/>
                    <a:pt x="13" y="79"/>
                    <a:pt x="13" y="79"/>
                  </a:cubicBezTo>
                  <a:cubicBezTo>
                    <a:pt x="13" y="79"/>
                    <a:pt x="13" y="79"/>
                    <a:pt x="13" y="79"/>
                  </a:cubicBezTo>
                  <a:cubicBezTo>
                    <a:pt x="12" y="78"/>
                    <a:pt x="11" y="78"/>
                    <a:pt x="11" y="77"/>
                  </a:cubicBezTo>
                  <a:cubicBezTo>
                    <a:pt x="11" y="77"/>
                    <a:pt x="11" y="77"/>
                    <a:pt x="11" y="77"/>
                  </a:cubicBezTo>
                  <a:cubicBezTo>
                    <a:pt x="12" y="77"/>
                    <a:pt x="14" y="79"/>
                    <a:pt x="16" y="79"/>
                  </a:cubicBezTo>
                  <a:cubicBezTo>
                    <a:pt x="15" y="78"/>
                    <a:pt x="15" y="78"/>
                    <a:pt x="15" y="78"/>
                  </a:cubicBezTo>
                  <a:cubicBezTo>
                    <a:pt x="16" y="78"/>
                    <a:pt x="18" y="78"/>
                    <a:pt x="19" y="79"/>
                  </a:cubicBezTo>
                  <a:cubicBezTo>
                    <a:pt x="19" y="78"/>
                    <a:pt x="19" y="78"/>
                    <a:pt x="19" y="78"/>
                  </a:cubicBezTo>
                  <a:cubicBezTo>
                    <a:pt x="20" y="78"/>
                    <a:pt x="21" y="78"/>
                    <a:pt x="20" y="79"/>
                  </a:cubicBezTo>
                  <a:cubicBezTo>
                    <a:pt x="20" y="79"/>
                    <a:pt x="19" y="79"/>
                    <a:pt x="18" y="79"/>
                  </a:cubicBezTo>
                  <a:cubicBezTo>
                    <a:pt x="18" y="79"/>
                    <a:pt x="18" y="79"/>
                    <a:pt x="18" y="79"/>
                  </a:cubicBezTo>
                  <a:cubicBezTo>
                    <a:pt x="18" y="79"/>
                    <a:pt x="17" y="79"/>
                    <a:pt x="17" y="79"/>
                  </a:cubicBezTo>
                  <a:cubicBezTo>
                    <a:pt x="17" y="80"/>
                    <a:pt x="17" y="80"/>
                    <a:pt x="17" y="80"/>
                  </a:cubicBezTo>
                  <a:cubicBezTo>
                    <a:pt x="19" y="79"/>
                    <a:pt x="19" y="79"/>
                    <a:pt x="21" y="80"/>
                  </a:cubicBezTo>
                  <a:cubicBezTo>
                    <a:pt x="21" y="80"/>
                    <a:pt x="21" y="80"/>
                    <a:pt x="21" y="80"/>
                  </a:cubicBezTo>
                  <a:cubicBezTo>
                    <a:pt x="20" y="80"/>
                    <a:pt x="20" y="80"/>
                    <a:pt x="20" y="80"/>
                  </a:cubicBezTo>
                  <a:cubicBezTo>
                    <a:pt x="22" y="80"/>
                    <a:pt x="22" y="82"/>
                    <a:pt x="23" y="83"/>
                  </a:cubicBezTo>
                  <a:cubicBezTo>
                    <a:pt x="28" y="88"/>
                    <a:pt x="34" y="91"/>
                    <a:pt x="41" y="91"/>
                  </a:cubicBezTo>
                  <a:cubicBezTo>
                    <a:pt x="41" y="90"/>
                    <a:pt x="42" y="90"/>
                    <a:pt x="42" y="90"/>
                  </a:cubicBezTo>
                  <a:cubicBezTo>
                    <a:pt x="41" y="91"/>
                    <a:pt x="41" y="91"/>
                    <a:pt x="41" y="91"/>
                  </a:cubicBezTo>
                  <a:cubicBezTo>
                    <a:pt x="42" y="92"/>
                    <a:pt x="42" y="90"/>
                    <a:pt x="43" y="90"/>
                  </a:cubicBezTo>
                  <a:cubicBezTo>
                    <a:pt x="43" y="90"/>
                    <a:pt x="44" y="90"/>
                    <a:pt x="44" y="90"/>
                  </a:cubicBezTo>
                  <a:cubicBezTo>
                    <a:pt x="44" y="91"/>
                    <a:pt x="43" y="90"/>
                    <a:pt x="43" y="91"/>
                  </a:cubicBezTo>
                  <a:cubicBezTo>
                    <a:pt x="44" y="91"/>
                    <a:pt x="44" y="91"/>
                    <a:pt x="44" y="91"/>
                  </a:cubicBezTo>
                  <a:cubicBezTo>
                    <a:pt x="44" y="91"/>
                    <a:pt x="44" y="91"/>
                    <a:pt x="44" y="91"/>
                  </a:cubicBezTo>
                  <a:cubicBezTo>
                    <a:pt x="45" y="90"/>
                    <a:pt x="47" y="90"/>
                    <a:pt x="48" y="90"/>
                  </a:cubicBezTo>
                  <a:cubicBezTo>
                    <a:pt x="48" y="89"/>
                    <a:pt x="49" y="89"/>
                    <a:pt x="49" y="88"/>
                  </a:cubicBezTo>
                  <a:cubicBezTo>
                    <a:pt x="50" y="88"/>
                    <a:pt x="50" y="88"/>
                    <a:pt x="50" y="88"/>
                  </a:cubicBezTo>
                  <a:cubicBezTo>
                    <a:pt x="51" y="87"/>
                    <a:pt x="51" y="90"/>
                    <a:pt x="51" y="88"/>
                  </a:cubicBezTo>
                  <a:cubicBezTo>
                    <a:pt x="51" y="88"/>
                    <a:pt x="51" y="88"/>
                    <a:pt x="51" y="88"/>
                  </a:cubicBezTo>
                  <a:cubicBezTo>
                    <a:pt x="52" y="88"/>
                    <a:pt x="52" y="88"/>
                    <a:pt x="52" y="88"/>
                  </a:cubicBezTo>
                  <a:cubicBezTo>
                    <a:pt x="52" y="89"/>
                    <a:pt x="52" y="89"/>
                    <a:pt x="52" y="89"/>
                  </a:cubicBezTo>
                  <a:cubicBezTo>
                    <a:pt x="51" y="88"/>
                    <a:pt x="51" y="88"/>
                    <a:pt x="51" y="88"/>
                  </a:cubicBezTo>
                  <a:cubicBezTo>
                    <a:pt x="52" y="89"/>
                    <a:pt x="52" y="89"/>
                    <a:pt x="52" y="89"/>
                  </a:cubicBezTo>
                  <a:cubicBezTo>
                    <a:pt x="54" y="87"/>
                    <a:pt x="54" y="87"/>
                    <a:pt x="54" y="87"/>
                  </a:cubicBezTo>
                  <a:cubicBezTo>
                    <a:pt x="54" y="88"/>
                    <a:pt x="54" y="88"/>
                    <a:pt x="54" y="88"/>
                  </a:cubicBezTo>
                  <a:cubicBezTo>
                    <a:pt x="54" y="87"/>
                    <a:pt x="55" y="87"/>
                    <a:pt x="55" y="87"/>
                  </a:cubicBezTo>
                  <a:cubicBezTo>
                    <a:pt x="55" y="86"/>
                    <a:pt x="55" y="86"/>
                    <a:pt x="55" y="86"/>
                  </a:cubicBezTo>
                  <a:cubicBezTo>
                    <a:pt x="56" y="86"/>
                    <a:pt x="55" y="85"/>
                    <a:pt x="56" y="85"/>
                  </a:cubicBezTo>
                  <a:cubicBezTo>
                    <a:pt x="56" y="86"/>
                    <a:pt x="56" y="86"/>
                    <a:pt x="56" y="86"/>
                  </a:cubicBezTo>
                  <a:cubicBezTo>
                    <a:pt x="56" y="85"/>
                    <a:pt x="57" y="86"/>
                    <a:pt x="57" y="86"/>
                  </a:cubicBezTo>
                  <a:cubicBezTo>
                    <a:pt x="57" y="85"/>
                    <a:pt x="57" y="85"/>
                    <a:pt x="57" y="85"/>
                  </a:cubicBezTo>
                  <a:cubicBezTo>
                    <a:pt x="57" y="85"/>
                    <a:pt x="57" y="85"/>
                    <a:pt x="57" y="85"/>
                  </a:cubicBezTo>
                  <a:cubicBezTo>
                    <a:pt x="57" y="85"/>
                    <a:pt x="58" y="84"/>
                    <a:pt x="58" y="84"/>
                  </a:cubicBezTo>
                  <a:cubicBezTo>
                    <a:pt x="58" y="83"/>
                    <a:pt x="58" y="83"/>
                    <a:pt x="59" y="82"/>
                  </a:cubicBezTo>
                  <a:cubicBezTo>
                    <a:pt x="59" y="83"/>
                    <a:pt x="59" y="83"/>
                    <a:pt x="59" y="83"/>
                  </a:cubicBezTo>
                  <a:cubicBezTo>
                    <a:pt x="59" y="82"/>
                    <a:pt x="60" y="82"/>
                    <a:pt x="60" y="81"/>
                  </a:cubicBezTo>
                  <a:cubicBezTo>
                    <a:pt x="60" y="81"/>
                    <a:pt x="59" y="82"/>
                    <a:pt x="59" y="81"/>
                  </a:cubicBezTo>
                  <a:cubicBezTo>
                    <a:pt x="59" y="82"/>
                    <a:pt x="59" y="82"/>
                    <a:pt x="59" y="82"/>
                  </a:cubicBezTo>
                  <a:cubicBezTo>
                    <a:pt x="59" y="82"/>
                    <a:pt x="59" y="82"/>
                    <a:pt x="58" y="83"/>
                  </a:cubicBezTo>
                  <a:cubicBezTo>
                    <a:pt x="57" y="82"/>
                    <a:pt x="58" y="81"/>
                    <a:pt x="58" y="81"/>
                  </a:cubicBezTo>
                  <a:cubicBezTo>
                    <a:pt x="58" y="81"/>
                    <a:pt x="58" y="83"/>
                    <a:pt x="57" y="82"/>
                  </a:cubicBezTo>
                  <a:cubicBezTo>
                    <a:pt x="57" y="81"/>
                    <a:pt x="58" y="80"/>
                    <a:pt x="59" y="79"/>
                  </a:cubicBezTo>
                  <a:cubicBezTo>
                    <a:pt x="59" y="79"/>
                    <a:pt x="59" y="79"/>
                    <a:pt x="59" y="79"/>
                  </a:cubicBezTo>
                  <a:cubicBezTo>
                    <a:pt x="60" y="79"/>
                    <a:pt x="60" y="79"/>
                    <a:pt x="60" y="79"/>
                  </a:cubicBezTo>
                  <a:cubicBezTo>
                    <a:pt x="59" y="80"/>
                    <a:pt x="59" y="80"/>
                    <a:pt x="59" y="80"/>
                  </a:cubicBezTo>
                  <a:cubicBezTo>
                    <a:pt x="59" y="80"/>
                    <a:pt x="59" y="80"/>
                    <a:pt x="59" y="80"/>
                  </a:cubicBezTo>
                  <a:cubicBezTo>
                    <a:pt x="59" y="80"/>
                    <a:pt x="59" y="80"/>
                    <a:pt x="59" y="80"/>
                  </a:cubicBezTo>
                  <a:cubicBezTo>
                    <a:pt x="60" y="80"/>
                    <a:pt x="60" y="80"/>
                    <a:pt x="60" y="80"/>
                  </a:cubicBezTo>
                  <a:cubicBezTo>
                    <a:pt x="65" y="81"/>
                    <a:pt x="70" y="81"/>
                    <a:pt x="76" y="82"/>
                  </a:cubicBezTo>
                  <a:cubicBezTo>
                    <a:pt x="79" y="81"/>
                    <a:pt x="84" y="81"/>
                    <a:pt x="86" y="80"/>
                  </a:cubicBezTo>
                  <a:cubicBezTo>
                    <a:pt x="86" y="80"/>
                    <a:pt x="86" y="80"/>
                    <a:pt x="86" y="80"/>
                  </a:cubicBezTo>
                  <a:cubicBezTo>
                    <a:pt x="87" y="79"/>
                    <a:pt x="87" y="79"/>
                    <a:pt x="87" y="79"/>
                  </a:cubicBezTo>
                  <a:cubicBezTo>
                    <a:pt x="86" y="78"/>
                    <a:pt x="86" y="78"/>
                    <a:pt x="86" y="78"/>
                  </a:cubicBezTo>
                  <a:cubicBezTo>
                    <a:pt x="87" y="78"/>
                    <a:pt x="87" y="78"/>
                    <a:pt x="87" y="78"/>
                  </a:cubicBezTo>
                  <a:cubicBezTo>
                    <a:pt x="87" y="79"/>
                    <a:pt x="88" y="79"/>
                    <a:pt x="88" y="79"/>
                  </a:cubicBezTo>
                  <a:cubicBezTo>
                    <a:pt x="88" y="79"/>
                    <a:pt x="88" y="79"/>
                    <a:pt x="88" y="79"/>
                  </a:cubicBezTo>
                  <a:cubicBezTo>
                    <a:pt x="87" y="79"/>
                    <a:pt x="88" y="78"/>
                    <a:pt x="87" y="78"/>
                  </a:cubicBezTo>
                  <a:cubicBezTo>
                    <a:pt x="88" y="78"/>
                    <a:pt x="88" y="77"/>
                    <a:pt x="89" y="78"/>
                  </a:cubicBezTo>
                  <a:cubicBezTo>
                    <a:pt x="89" y="78"/>
                    <a:pt x="89" y="78"/>
                    <a:pt x="89" y="78"/>
                  </a:cubicBezTo>
                  <a:cubicBezTo>
                    <a:pt x="89" y="78"/>
                    <a:pt x="89" y="78"/>
                    <a:pt x="89" y="78"/>
                  </a:cubicBezTo>
                  <a:cubicBezTo>
                    <a:pt x="89" y="78"/>
                    <a:pt x="89" y="78"/>
                    <a:pt x="89" y="78"/>
                  </a:cubicBezTo>
                  <a:cubicBezTo>
                    <a:pt x="90" y="79"/>
                    <a:pt x="90" y="79"/>
                    <a:pt x="90" y="79"/>
                  </a:cubicBezTo>
                  <a:cubicBezTo>
                    <a:pt x="91" y="78"/>
                    <a:pt x="91" y="78"/>
                    <a:pt x="91" y="78"/>
                  </a:cubicBezTo>
                  <a:cubicBezTo>
                    <a:pt x="91" y="78"/>
                    <a:pt x="91" y="78"/>
                    <a:pt x="91" y="78"/>
                  </a:cubicBezTo>
                  <a:cubicBezTo>
                    <a:pt x="91" y="78"/>
                    <a:pt x="91" y="78"/>
                    <a:pt x="92" y="78"/>
                  </a:cubicBezTo>
                  <a:cubicBezTo>
                    <a:pt x="94" y="78"/>
                    <a:pt x="96" y="76"/>
                    <a:pt x="97" y="75"/>
                  </a:cubicBezTo>
                  <a:cubicBezTo>
                    <a:pt x="97" y="75"/>
                    <a:pt x="97" y="75"/>
                    <a:pt x="97" y="75"/>
                  </a:cubicBezTo>
                  <a:cubicBezTo>
                    <a:pt x="98" y="74"/>
                    <a:pt x="98" y="74"/>
                    <a:pt x="99" y="74"/>
                  </a:cubicBezTo>
                  <a:cubicBezTo>
                    <a:pt x="99" y="73"/>
                    <a:pt x="99" y="73"/>
                    <a:pt x="99" y="73"/>
                  </a:cubicBezTo>
                  <a:cubicBezTo>
                    <a:pt x="99" y="73"/>
                    <a:pt x="100" y="73"/>
                    <a:pt x="100" y="72"/>
                  </a:cubicBezTo>
                  <a:lnTo>
                    <a:pt x="100" y="73"/>
                  </a:lnTo>
                  <a:close/>
                  <a:moveTo>
                    <a:pt x="91" y="68"/>
                  </a:moveTo>
                  <a:cubicBezTo>
                    <a:pt x="91" y="69"/>
                    <a:pt x="91" y="69"/>
                    <a:pt x="91" y="69"/>
                  </a:cubicBezTo>
                  <a:cubicBezTo>
                    <a:pt x="91" y="68"/>
                    <a:pt x="91" y="68"/>
                    <a:pt x="91" y="68"/>
                  </a:cubicBezTo>
                  <a:cubicBezTo>
                    <a:pt x="90" y="70"/>
                    <a:pt x="90" y="70"/>
                    <a:pt x="90" y="70"/>
                  </a:cubicBezTo>
                  <a:cubicBezTo>
                    <a:pt x="90" y="69"/>
                    <a:pt x="90" y="69"/>
                    <a:pt x="91" y="68"/>
                  </a:cubicBezTo>
                  <a:close/>
                  <a:moveTo>
                    <a:pt x="138" y="16"/>
                  </a:moveTo>
                  <a:cubicBezTo>
                    <a:pt x="138" y="16"/>
                    <a:pt x="138" y="16"/>
                    <a:pt x="138" y="16"/>
                  </a:cubicBezTo>
                  <a:cubicBezTo>
                    <a:pt x="137" y="16"/>
                    <a:pt x="137" y="16"/>
                    <a:pt x="137" y="16"/>
                  </a:cubicBezTo>
                  <a:lnTo>
                    <a:pt x="138" y="16"/>
                  </a:lnTo>
                  <a:close/>
                  <a:moveTo>
                    <a:pt x="139" y="18"/>
                  </a:moveTo>
                  <a:cubicBezTo>
                    <a:pt x="139" y="19"/>
                    <a:pt x="139" y="19"/>
                    <a:pt x="139" y="19"/>
                  </a:cubicBezTo>
                  <a:cubicBezTo>
                    <a:pt x="139" y="19"/>
                    <a:pt x="139" y="19"/>
                    <a:pt x="139" y="19"/>
                  </a:cubicBezTo>
                  <a:cubicBezTo>
                    <a:pt x="140" y="19"/>
                    <a:pt x="140" y="19"/>
                    <a:pt x="140" y="19"/>
                  </a:cubicBezTo>
                  <a:cubicBezTo>
                    <a:pt x="140" y="19"/>
                    <a:pt x="140" y="19"/>
                    <a:pt x="140" y="19"/>
                  </a:cubicBezTo>
                  <a:cubicBezTo>
                    <a:pt x="140" y="19"/>
                    <a:pt x="140" y="19"/>
                    <a:pt x="140" y="19"/>
                  </a:cubicBezTo>
                  <a:cubicBezTo>
                    <a:pt x="140" y="19"/>
                    <a:pt x="140" y="19"/>
                    <a:pt x="140" y="19"/>
                  </a:cubicBezTo>
                  <a:cubicBezTo>
                    <a:pt x="139" y="19"/>
                    <a:pt x="139" y="19"/>
                    <a:pt x="139" y="19"/>
                  </a:cubicBezTo>
                  <a:cubicBezTo>
                    <a:pt x="139" y="19"/>
                    <a:pt x="139" y="19"/>
                    <a:pt x="139" y="19"/>
                  </a:cubicBezTo>
                  <a:cubicBezTo>
                    <a:pt x="139" y="19"/>
                    <a:pt x="138" y="19"/>
                    <a:pt x="137" y="18"/>
                  </a:cubicBezTo>
                  <a:lnTo>
                    <a:pt x="139" y="18"/>
                  </a:lnTo>
                  <a:close/>
                  <a:moveTo>
                    <a:pt x="110" y="34"/>
                  </a:moveTo>
                  <a:cubicBezTo>
                    <a:pt x="110" y="34"/>
                    <a:pt x="110" y="34"/>
                    <a:pt x="110" y="34"/>
                  </a:cubicBezTo>
                  <a:cubicBezTo>
                    <a:pt x="110" y="35"/>
                    <a:pt x="110" y="35"/>
                    <a:pt x="110" y="34"/>
                  </a:cubicBezTo>
                  <a:cubicBezTo>
                    <a:pt x="110" y="34"/>
                    <a:pt x="110" y="34"/>
                    <a:pt x="110" y="34"/>
                  </a:cubicBezTo>
                  <a:cubicBezTo>
                    <a:pt x="110" y="34"/>
                    <a:pt x="110" y="34"/>
                    <a:pt x="110" y="34"/>
                  </a:cubicBezTo>
                  <a:cubicBezTo>
                    <a:pt x="110" y="34"/>
                    <a:pt x="110" y="34"/>
                    <a:pt x="110" y="34"/>
                  </a:cubicBezTo>
                  <a:cubicBezTo>
                    <a:pt x="110" y="34"/>
                    <a:pt x="110" y="34"/>
                    <a:pt x="110" y="34"/>
                  </a:cubicBezTo>
                  <a:close/>
                  <a:moveTo>
                    <a:pt x="128" y="18"/>
                  </a:moveTo>
                  <a:cubicBezTo>
                    <a:pt x="128" y="18"/>
                    <a:pt x="128" y="18"/>
                    <a:pt x="128" y="18"/>
                  </a:cubicBezTo>
                  <a:cubicBezTo>
                    <a:pt x="126" y="18"/>
                    <a:pt x="126" y="19"/>
                    <a:pt x="124" y="18"/>
                  </a:cubicBezTo>
                  <a:cubicBezTo>
                    <a:pt x="126" y="18"/>
                    <a:pt x="126" y="17"/>
                    <a:pt x="128" y="18"/>
                  </a:cubicBezTo>
                  <a:cubicBezTo>
                    <a:pt x="128" y="18"/>
                    <a:pt x="128" y="18"/>
                    <a:pt x="128" y="18"/>
                  </a:cubicBezTo>
                  <a:close/>
                  <a:moveTo>
                    <a:pt x="129" y="18"/>
                  </a:moveTo>
                  <a:cubicBezTo>
                    <a:pt x="129" y="17"/>
                    <a:pt x="129" y="17"/>
                    <a:pt x="129" y="17"/>
                  </a:cubicBezTo>
                  <a:cubicBezTo>
                    <a:pt x="130" y="17"/>
                    <a:pt x="130" y="17"/>
                    <a:pt x="130" y="17"/>
                  </a:cubicBezTo>
                  <a:lnTo>
                    <a:pt x="129" y="18"/>
                  </a:lnTo>
                  <a:close/>
                  <a:moveTo>
                    <a:pt x="131" y="16"/>
                  </a:moveTo>
                  <a:cubicBezTo>
                    <a:pt x="132" y="16"/>
                    <a:pt x="132" y="16"/>
                    <a:pt x="132" y="16"/>
                  </a:cubicBezTo>
                  <a:cubicBezTo>
                    <a:pt x="132" y="16"/>
                    <a:pt x="132" y="17"/>
                    <a:pt x="131" y="16"/>
                  </a:cubicBezTo>
                  <a:close/>
                  <a:moveTo>
                    <a:pt x="132" y="17"/>
                  </a:moveTo>
                  <a:cubicBezTo>
                    <a:pt x="132" y="16"/>
                    <a:pt x="132" y="16"/>
                    <a:pt x="132" y="16"/>
                  </a:cubicBezTo>
                  <a:cubicBezTo>
                    <a:pt x="132" y="16"/>
                    <a:pt x="132" y="16"/>
                    <a:pt x="132" y="16"/>
                  </a:cubicBezTo>
                  <a:cubicBezTo>
                    <a:pt x="132" y="16"/>
                    <a:pt x="132" y="16"/>
                    <a:pt x="132" y="16"/>
                  </a:cubicBezTo>
                  <a:cubicBezTo>
                    <a:pt x="132" y="17"/>
                    <a:pt x="132" y="17"/>
                    <a:pt x="132" y="17"/>
                  </a:cubicBezTo>
                  <a:close/>
                  <a:moveTo>
                    <a:pt x="117" y="17"/>
                  </a:moveTo>
                  <a:cubicBezTo>
                    <a:pt x="118" y="18"/>
                    <a:pt x="120" y="16"/>
                    <a:pt x="121" y="16"/>
                  </a:cubicBezTo>
                  <a:cubicBezTo>
                    <a:pt x="123" y="15"/>
                    <a:pt x="125" y="14"/>
                    <a:pt x="126" y="15"/>
                  </a:cubicBezTo>
                  <a:cubicBezTo>
                    <a:pt x="127" y="15"/>
                    <a:pt x="127" y="15"/>
                    <a:pt x="127" y="15"/>
                  </a:cubicBezTo>
                  <a:cubicBezTo>
                    <a:pt x="127" y="15"/>
                    <a:pt x="127" y="15"/>
                    <a:pt x="127" y="15"/>
                  </a:cubicBezTo>
                  <a:cubicBezTo>
                    <a:pt x="127" y="15"/>
                    <a:pt x="127" y="15"/>
                    <a:pt x="127" y="15"/>
                  </a:cubicBezTo>
                  <a:cubicBezTo>
                    <a:pt x="127" y="15"/>
                    <a:pt x="128" y="15"/>
                    <a:pt x="128" y="15"/>
                  </a:cubicBezTo>
                  <a:cubicBezTo>
                    <a:pt x="128" y="15"/>
                    <a:pt x="128" y="15"/>
                    <a:pt x="128" y="15"/>
                  </a:cubicBezTo>
                  <a:cubicBezTo>
                    <a:pt x="128" y="15"/>
                    <a:pt x="128" y="15"/>
                    <a:pt x="128" y="15"/>
                  </a:cubicBezTo>
                  <a:cubicBezTo>
                    <a:pt x="129" y="15"/>
                    <a:pt x="129" y="15"/>
                    <a:pt x="130" y="15"/>
                  </a:cubicBezTo>
                  <a:cubicBezTo>
                    <a:pt x="130" y="15"/>
                    <a:pt x="131" y="14"/>
                    <a:pt x="131" y="15"/>
                  </a:cubicBezTo>
                  <a:cubicBezTo>
                    <a:pt x="132" y="15"/>
                    <a:pt x="132" y="15"/>
                    <a:pt x="132" y="15"/>
                  </a:cubicBezTo>
                  <a:cubicBezTo>
                    <a:pt x="132" y="15"/>
                    <a:pt x="132" y="15"/>
                    <a:pt x="132" y="15"/>
                  </a:cubicBezTo>
                  <a:cubicBezTo>
                    <a:pt x="133" y="15"/>
                    <a:pt x="133" y="15"/>
                    <a:pt x="133" y="15"/>
                  </a:cubicBezTo>
                  <a:cubicBezTo>
                    <a:pt x="132" y="15"/>
                    <a:pt x="131" y="14"/>
                    <a:pt x="130" y="15"/>
                  </a:cubicBezTo>
                  <a:cubicBezTo>
                    <a:pt x="129" y="15"/>
                    <a:pt x="129" y="15"/>
                    <a:pt x="129" y="15"/>
                  </a:cubicBezTo>
                  <a:cubicBezTo>
                    <a:pt x="128" y="15"/>
                    <a:pt x="128" y="15"/>
                    <a:pt x="128" y="15"/>
                  </a:cubicBezTo>
                  <a:cubicBezTo>
                    <a:pt x="128" y="15"/>
                    <a:pt x="128" y="15"/>
                    <a:pt x="128" y="15"/>
                  </a:cubicBezTo>
                  <a:cubicBezTo>
                    <a:pt x="128" y="15"/>
                    <a:pt x="128" y="15"/>
                    <a:pt x="128" y="15"/>
                  </a:cubicBezTo>
                  <a:cubicBezTo>
                    <a:pt x="128" y="15"/>
                    <a:pt x="127" y="15"/>
                    <a:pt x="127" y="15"/>
                  </a:cubicBezTo>
                  <a:cubicBezTo>
                    <a:pt x="127" y="15"/>
                    <a:pt x="127" y="15"/>
                    <a:pt x="127" y="15"/>
                  </a:cubicBezTo>
                  <a:cubicBezTo>
                    <a:pt x="127" y="15"/>
                    <a:pt x="127" y="15"/>
                    <a:pt x="127" y="15"/>
                  </a:cubicBezTo>
                  <a:cubicBezTo>
                    <a:pt x="126" y="16"/>
                    <a:pt x="124" y="15"/>
                    <a:pt x="123" y="16"/>
                  </a:cubicBezTo>
                  <a:cubicBezTo>
                    <a:pt x="121" y="16"/>
                    <a:pt x="119" y="17"/>
                    <a:pt x="116" y="18"/>
                  </a:cubicBezTo>
                  <a:lnTo>
                    <a:pt x="117" y="17"/>
                  </a:lnTo>
                  <a:close/>
                  <a:moveTo>
                    <a:pt x="117" y="25"/>
                  </a:moveTo>
                  <a:cubicBezTo>
                    <a:pt x="115" y="27"/>
                    <a:pt x="115" y="27"/>
                    <a:pt x="115" y="27"/>
                  </a:cubicBezTo>
                  <a:cubicBezTo>
                    <a:pt x="114" y="27"/>
                    <a:pt x="114" y="27"/>
                    <a:pt x="114" y="27"/>
                  </a:cubicBezTo>
                  <a:lnTo>
                    <a:pt x="117" y="25"/>
                  </a:lnTo>
                  <a:close/>
                  <a:moveTo>
                    <a:pt x="113" y="20"/>
                  </a:moveTo>
                  <a:cubicBezTo>
                    <a:pt x="113" y="19"/>
                    <a:pt x="113" y="19"/>
                    <a:pt x="113" y="19"/>
                  </a:cubicBezTo>
                  <a:cubicBezTo>
                    <a:pt x="114" y="20"/>
                    <a:pt x="115" y="18"/>
                    <a:pt x="116" y="18"/>
                  </a:cubicBezTo>
                  <a:cubicBezTo>
                    <a:pt x="115" y="18"/>
                    <a:pt x="113" y="19"/>
                    <a:pt x="113" y="20"/>
                  </a:cubicBezTo>
                  <a:cubicBezTo>
                    <a:pt x="112" y="20"/>
                    <a:pt x="112" y="20"/>
                    <a:pt x="112" y="20"/>
                  </a:cubicBezTo>
                  <a:lnTo>
                    <a:pt x="113" y="20"/>
                  </a:lnTo>
                  <a:close/>
                  <a:moveTo>
                    <a:pt x="113" y="25"/>
                  </a:moveTo>
                  <a:cubicBezTo>
                    <a:pt x="113" y="26"/>
                    <a:pt x="113" y="26"/>
                    <a:pt x="113" y="26"/>
                  </a:cubicBezTo>
                  <a:cubicBezTo>
                    <a:pt x="113" y="25"/>
                    <a:pt x="113" y="25"/>
                    <a:pt x="113" y="25"/>
                  </a:cubicBezTo>
                  <a:close/>
                  <a:moveTo>
                    <a:pt x="114" y="27"/>
                  </a:moveTo>
                  <a:cubicBezTo>
                    <a:pt x="114" y="27"/>
                    <a:pt x="114" y="27"/>
                    <a:pt x="114" y="27"/>
                  </a:cubicBezTo>
                  <a:cubicBezTo>
                    <a:pt x="113" y="28"/>
                    <a:pt x="113" y="28"/>
                    <a:pt x="113" y="28"/>
                  </a:cubicBezTo>
                  <a:lnTo>
                    <a:pt x="114" y="27"/>
                  </a:lnTo>
                  <a:close/>
                  <a:moveTo>
                    <a:pt x="109" y="21"/>
                  </a:moveTo>
                  <a:cubicBezTo>
                    <a:pt x="110" y="22"/>
                    <a:pt x="110" y="22"/>
                    <a:pt x="110" y="22"/>
                  </a:cubicBezTo>
                  <a:cubicBezTo>
                    <a:pt x="110" y="20"/>
                    <a:pt x="111" y="21"/>
                    <a:pt x="112" y="20"/>
                  </a:cubicBezTo>
                  <a:cubicBezTo>
                    <a:pt x="111" y="21"/>
                    <a:pt x="110" y="22"/>
                    <a:pt x="108" y="22"/>
                  </a:cubicBezTo>
                  <a:cubicBezTo>
                    <a:pt x="109" y="22"/>
                    <a:pt x="109" y="22"/>
                    <a:pt x="109" y="21"/>
                  </a:cubicBezTo>
                  <a:close/>
                  <a:moveTo>
                    <a:pt x="107" y="33"/>
                  </a:moveTo>
                  <a:cubicBezTo>
                    <a:pt x="108" y="33"/>
                    <a:pt x="108" y="33"/>
                    <a:pt x="108" y="33"/>
                  </a:cubicBezTo>
                  <a:cubicBezTo>
                    <a:pt x="108" y="32"/>
                    <a:pt x="108" y="32"/>
                    <a:pt x="108" y="32"/>
                  </a:cubicBezTo>
                  <a:cubicBezTo>
                    <a:pt x="109" y="32"/>
                    <a:pt x="109" y="32"/>
                    <a:pt x="109" y="32"/>
                  </a:cubicBezTo>
                  <a:cubicBezTo>
                    <a:pt x="109" y="31"/>
                    <a:pt x="109" y="31"/>
                    <a:pt x="109" y="31"/>
                  </a:cubicBezTo>
                  <a:cubicBezTo>
                    <a:pt x="109" y="32"/>
                    <a:pt x="109" y="32"/>
                    <a:pt x="109" y="32"/>
                  </a:cubicBezTo>
                  <a:cubicBezTo>
                    <a:pt x="109" y="33"/>
                    <a:pt x="109" y="33"/>
                    <a:pt x="109" y="33"/>
                  </a:cubicBezTo>
                  <a:cubicBezTo>
                    <a:pt x="109" y="33"/>
                    <a:pt x="109" y="32"/>
                    <a:pt x="109" y="32"/>
                  </a:cubicBezTo>
                  <a:cubicBezTo>
                    <a:pt x="110" y="32"/>
                    <a:pt x="110" y="32"/>
                    <a:pt x="110" y="32"/>
                  </a:cubicBezTo>
                  <a:cubicBezTo>
                    <a:pt x="108" y="33"/>
                    <a:pt x="108" y="33"/>
                    <a:pt x="108" y="33"/>
                  </a:cubicBezTo>
                  <a:cubicBezTo>
                    <a:pt x="108" y="33"/>
                    <a:pt x="108" y="33"/>
                    <a:pt x="108" y="33"/>
                  </a:cubicBezTo>
                  <a:cubicBezTo>
                    <a:pt x="108" y="34"/>
                    <a:pt x="108" y="34"/>
                    <a:pt x="108" y="34"/>
                  </a:cubicBezTo>
                  <a:lnTo>
                    <a:pt x="107" y="33"/>
                  </a:lnTo>
                  <a:close/>
                  <a:moveTo>
                    <a:pt x="108" y="34"/>
                  </a:moveTo>
                  <a:cubicBezTo>
                    <a:pt x="108" y="34"/>
                    <a:pt x="108" y="34"/>
                    <a:pt x="108" y="34"/>
                  </a:cubicBezTo>
                  <a:cubicBezTo>
                    <a:pt x="108" y="34"/>
                    <a:pt x="108" y="34"/>
                    <a:pt x="108" y="34"/>
                  </a:cubicBezTo>
                  <a:cubicBezTo>
                    <a:pt x="108" y="34"/>
                    <a:pt x="108" y="34"/>
                    <a:pt x="108" y="34"/>
                  </a:cubicBezTo>
                  <a:close/>
                  <a:moveTo>
                    <a:pt x="103" y="36"/>
                  </a:moveTo>
                  <a:cubicBezTo>
                    <a:pt x="103" y="36"/>
                    <a:pt x="103" y="36"/>
                    <a:pt x="103" y="36"/>
                  </a:cubicBezTo>
                  <a:cubicBezTo>
                    <a:pt x="103" y="36"/>
                    <a:pt x="103" y="36"/>
                    <a:pt x="103" y="36"/>
                  </a:cubicBezTo>
                  <a:cubicBezTo>
                    <a:pt x="103" y="36"/>
                    <a:pt x="103" y="36"/>
                    <a:pt x="104" y="36"/>
                  </a:cubicBezTo>
                  <a:lnTo>
                    <a:pt x="103" y="36"/>
                  </a:lnTo>
                  <a:close/>
                  <a:moveTo>
                    <a:pt x="106" y="32"/>
                  </a:moveTo>
                  <a:cubicBezTo>
                    <a:pt x="106" y="31"/>
                    <a:pt x="106" y="31"/>
                    <a:pt x="106" y="31"/>
                  </a:cubicBezTo>
                  <a:cubicBezTo>
                    <a:pt x="106" y="31"/>
                    <a:pt x="106" y="31"/>
                    <a:pt x="106" y="31"/>
                  </a:cubicBezTo>
                  <a:cubicBezTo>
                    <a:pt x="106" y="31"/>
                    <a:pt x="106" y="31"/>
                    <a:pt x="106" y="31"/>
                  </a:cubicBezTo>
                  <a:cubicBezTo>
                    <a:pt x="106" y="31"/>
                    <a:pt x="106" y="31"/>
                    <a:pt x="106" y="31"/>
                  </a:cubicBezTo>
                  <a:cubicBezTo>
                    <a:pt x="106" y="31"/>
                    <a:pt x="106" y="31"/>
                    <a:pt x="106" y="31"/>
                  </a:cubicBezTo>
                  <a:cubicBezTo>
                    <a:pt x="107" y="31"/>
                    <a:pt x="106" y="31"/>
                    <a:pt x="106" y="32"/>
                  </a:cubicBezTo>
                  <a:close/>
                  <a:moveTo>
                    <a:pt x="106" y="25"/>
                  </a:moveTo>
                  <a:cubicBezTo>
                    <a:pt x="106" y="25"/>
                    <a:pt x="106" y="25"/>
                    <a:pt x="106" y="25"/>
                  </a:cubicBezTo>
                  <a:cubicBezTo>
                    <a:pt x="106" y="25"/>
                    <a:pt x="106" y="25"/>
                    <a:pt x="106" y="25"/>
                  </a:cubicBezTo>
                  <a:close/>
                  <a:moveTo>
                    <a:pt x="106" y="27"/>
                  </a:moveTo>
                  <a:cubicBezTo>
                    <a:pt x="105" y="29"/>
                    <a:pt x="105" y="29"/>
                    <a:pt x="105" y="29"/>
                  </a:cubicBezTo>
                  <a:cubicBezTo>
                    <a:pt x="105" y="29"/>
                    <a:pt x="105" y="28"/>
                    <a:pt x="106" y="27"/>
                  </a:cubicBezTo>
                  <a:close/>
                  <a:moveTo>
                    <a:pt x="104" y="33"/>
                  </a:moveTo>
                  <a:cubicBezTo>
                    <a:pt x="104" y="33"/>
                    <a:pt x="104" y="33"/>
                    <a:pt x="104" y="33"/>
                  </a:cubicBezTo>
                  <a:cubicBezTo>
                    <a:pt x="104" y="33"/>
                    <a:pt x="104" y="33"/>
                    <a:pt x="104" y="33"/>
                  </a:cubicBezTo>
                  <a:cubicBezTo>
                    <a:pt x="104" y="33"/>
                    <a:pt x="104" y="33"/>
                    <a:pt x="104" y="33"/>
                  </a:cubicBezTo>
                  <a:cubicBezTo>
                    <a:pt x="105" y="33"/>
                    <a:pt x="105" y="33"/>
                    <a:pt x="105" y="33"/>
                  </a:cubicBezTo>
                  <a:cubicBezTo>
                    <a:pt x="104" y="33"/>
                    <a:pt x="104" y="33"/>
                    <a:pt x="104" y="33"/>
                  </a:cubicBezTo>
                  <a:cubicBezTo>
                    <a:pt x="104" y="33"/>
                    <a:pt x="104" y="33"/>
                    <a:pt x="104" y="33"/>
                  </a:cubicBezTo>
                  <a:cubicBezTo>
                    <a:pt x="104" y="33"/>
                    <a:pt x="104" y="33"/>
                    <a:pt x="104" y="33"/>
                  </a:cubicBezTo>
                  <a:close/>
                  <a:moveTo>
                    <a:pt x="102" y="36"/>
                  </a:moveTo>
                  <a:cubicBezTo>
                    <a:pt x="103" y="35"/>
                    <a:pt x="102" y="34"/>
                    <a:pt x="103" y="34"/>
                  </a:cubicBezTo>
                  <a:cubicBezTo>
                    <a:pt x="103" y="34"/>
                    <a:pt x="104" y="34"/>
                    <a:pt x="104" y="34"/>
                  </a:cubicBezTo>
                  <a:cubicBezTo>
                    <a:pt x="104" y="34"/>
                    <a:pt x="104" y="34"/>
                    <a:pt x="104" y="34"/>
                  </a:cubicBezTo>
                  <a:cubicBezTo>
                    <a:pt x="104" y="34"/>
                    <a:pt x="104" y="34"/>
                    <a:pt x="104" y="34"/>
                  </a:cubicBezTo>
                  <a:cubicBezTo>
                    <a:pt x="104" y="33"/>
                    <a:pt x="104" y="33"/>
                    <a:pt x="104" y="33"/>
                  </a:cubicBezTo>
                  <a:cubicBezTo>
                    <a:pt x="104" y="33"/>
                    <a:pt x="104" y="33"/>
                    <a:pt x="104" y="33"/>
                  </a:cubicBezTo>
                  <a:cubicBezTo>
                    <a:pt x="104" y="33"/>
                    <a:pt x="104" y="33"/>
                    <a:pt x="104" y="33"/>
                  </a:cubicBezTo>
                  <a:cubicBezTo>
                    <a:pt x="104" y="34"/>
                    <a:pt x="104" y="34"/>
                    <a:pt x="104" y="34"/>
                  </a:cubicBezTo>
                  <a:cubicBezTo>
                    <a:pt x="104" y="34"/>
                    <a:pt x="104" y="34"/>
                    <a:pt x="104" y="34"/>
                  </a:cubicBezTo>
                  <a:cubicBezTo>
                    <a:pt x="104" y="34"/>
                    <a:pt x="104" y="34"/>
                    <a:pt x="104" y="34"/>
                  </a:cubicBezTo>
                  <a:cubicBezTo>
                    <a:pt x="104" y="34"/>
                    <a:pt x="103" y="36"/>
                    <a:pt x="102" y="36"/>
                  </a:cubicBezTo>
                  <a:cubicBezTo>
                    <a:pt x="102" y="36"/>
                    <a:pt x="102" y="36"/>
                    <a:pt x="102" y="36"/>
                  </a:cubicBezTo>
                  <a:close/>
                  <a:moveTo>
                    <a:pt x="95" y="43"/>
                  </a:moveTo>
                  <a:cubicBezTo>
                    <a:pt x="96" y="42"/>
                    <a:pt x="96" y="42"/>
                    <a:pt x="96" y="42"/>
                  </a:cubicBezTo>
                  <a:cubicBezTo>
                    <a:pt x="96" y="42"/>
                    <a:pt x="96" y="42"/>
                    <a:pt x="96" y="42"/>
                  </a:cubicBezTo>
                  <a:lnTo>
                    <a:pt x="95" y="43"/>
                  </a:lnTo>
                  <a:close/>
                  <a:moveTo>
                    <a:pt x="98" y="41"/>
                  </a:moveTo>
                  <a:cubicBezTo>
                    <a:pt x="98" y="40"/>
                    <a:pt x="98" y="40"/>
                    <a:pt x="98" y="40"/>
                  </a:cubicBezTo>
                  <a:cubicBezTo>
                    <a:pt x="99" y="40"/>
                    <a:pt x="99" y="40"/>
                    <a:pt x="99" y="40"/>
                  </a:cubicBezTo>
                  <a:lnTo>
                    <a:pt x="98" y="41"/>
                  </a:lnTo>
                  <a:close/>
                  <a:moveTo>
                    <a:pt x="93" y="43"/>
                  </a:moveTo>
                  <a:cubicBezTo>
                    <a:pt x="93" y="42"/>
                    <a:pt x="95" y="42"/>
                    <a:pt x="95" y="41"/>
                  </a:cubicBezTo>
                  <a:cubicBezTo>
                    <a:pt x="95" y="41"/>
                    <a:pt x="95" y="41"/>
                    <a:pt x="95" y="41"/>
                  </a:cubicBezTo>
                  <a:cubicBezTo>
                    <a:pt x="95" y="41"/>
                    <a:pt x="95" y="41"/>
                    <a:pt x="95" y="41"/>
                  </a:cubicBezTo>
                  <a:cubicBezTo>
                    <a:pt x="96" y="41"/>
                    <a:pt x="96" y="41"/>
                    <a:pt x="96" y="41"/>
                  </a:cubicBezTo>
                  <a:cubicBezTo>
                    <a:pt x="96" y="41"/>
                    <a:pt x="96" y="41"/>
                    <a:pt x="96" y="41"/>
                  </a:cubicBezTo>
                  <a:cubicBezTo>
                    <a:pt x="96" y="41"/>
                    <a:pt x="96" y="41"/>
                    <a:pt x="96" y="41"/>
                  </a:cubicBezTo>
                  <a:cubicBezTo>
                    <a:pt x="97" y="40"/>
                    <a:pt x="97" y="40"/>
                    <a:pt x="97" y="40"/>
                  </a:cubicBezTo>
                  <a:cubicBezTo>
                    <a:pt x="97" y="40"/>
                    <a:pt x="97" y="40"/>
                    <a:pt x="97" y="40"/>
                  </a:cubicBezTo>
                  <a:cubicBezTo>
                    <a:pt x="98" y="39"/>
                    <a:pt x="98" y="38"/>
                    <a:pt x="99" y="39"/>
                  </a:cubicBezTo>
                  <a:cubicBezTo>
                    <a:pt x="97" y="40"/>
                    <a:pt x="95" y="42"/>
                    <a:pt x="93" y="43"/>
                  </a:cubicBezTo>
                  <a:close/>
                  <a:moveTo>
                    <a:pt x="99" y="32"/>
                  </a:moveTo>
                  <a:cubicBezTo>
                    <a:pt x="99" y="32"/>
                    <a:pt x="99" y="32"/>
                    <a:pt x="99" y="32"/>
                  </a:cubicBezTo>
                  <a:cubicBezTo>
                    <a:pt x="99" y="32"/>
                    <a:pt x="100" y="33"/>
                    <a:pt x="99" y="34"/>
                  </a:cubicBezTo>
                  <a:cubicBezTo>
                    <a:pt x="99" y="34"/>
                    <a:pt x="99" y="34"/>
                    <a:pt x="99" y="34"/>
                  </a:cubicBezTo>
                  <a:cubicBezTo>
                    <a:pt x="99" y="34"/>
                    <a:pt x="99" y="34"/>
                    <a:pt x="99" y="34"/>
                  </a:cubicBezTo>
                  <a:cubicBezTo>
                    <a:pt x="99" y="34"/>
                    <a:pt x="99" y="34"/>
                    <a:pt x="99" y="34"/>
                  </a:cubicBezTo>
                  <a:cubicBezTo>
                    <a:pt x="99" y="34"/>
                    <a:pt x="99" y="33"/>
                    <a:pt x="99" y="33"/>
                  </a:cubicBezTo>
                  <a:cubicBezTo>
                    <a:pt x="98" y="34"/>
                    <a:pt x="98" y="34"/>
                    <a:pt x="98" y="34"/>
                  </a:cubicBezTo>
                  <a:cubicBezTo>
                    <a:pt x="98" y="33"/>
                    <a:pt x="99" y="33"/>
                    <a:pt x="99" y="32"/>
                  </a:cubicBezTo>
                  <a:close/>
                  <a:moveTo>
                    <a:pt x="97" y="36"/>
                  </a:moveTo>
                  <a:cubicBezTo>
                    <a:pt x="96" y="36"/>
                    <a:pt x="96" y="36"/>
                    <a:pt x="96" y="36"/>
                  </a:cubicBezTo>
                  <a:cubicBezTo>
                    <a:pt x="96" y="37"/>
                    <a:pt x="96" y="37"/>
                    <a:pt x="96" y="37"/>
                  </a:cubicBezTo>
                  <a:lnTo>
                    <a:pt x="97" y="36"/>
                  </a:lnTo>
                  <a:close/>
                  <a:moveTo>
                    <a:pt x="91" y="40"/>
                  </a:moveTo>
                  <a:cubicBezTo>
                    <a:pt x="91" y="40"/>
                    <a:pt x="91" y="40"/>
                    <a:pt x="91" y="40"/>
                  </a:cubicBezTo>
                  <a:cubicBezTo>
                    <a:pt x="93" y="39"/>
                    <a:pt x="93" y="39"/>
                    <a:pt x="93" y="39"/>
                  </a:cubicBezTo>
                  <a:cubicBezTo>
                    <a:pt x="93" y="38"/>
                    <a:pt x="93" y="38"/>
                    <a:pt x="93" y="38"/>
                  </a:cubicBezTo>
                  <a:cubicBezTo>
                    <a:pt x="93" y="38"/>
                    <a:pt x="93" y="38"/>
                    <a:pt x="93" y="38"/>
                  </a:cubicBezTo>
                  <a:cubicBezTo>
                    <a:pt x="92" y="39"/>
                    <a:pt x="92" y="39"/>
                    <a:pt x="92" y="39"/>
                  </a:cubicBezTo>
                  <a:cubicBezTo>
                    <a:pt x="92" y="38"/>
                    <a:pt x="92" y="39"/>
                    <a:pt x="91" y="38"/>
                  </a:cubicBezTo>
                  <a:cubicBezTo>
                    <a:pt x="92" y="38"/>
                    <a:pt x="93" y="38"/>
                    <a:pt x="92" y="37"/>
                  </a:cubicBezTo>
                  <a:cubicBezTo>
                    <a:pt x="93" y="37"/>
                    <a:pt x="93" y="37"/>
                    <a:pt x="93" y="37"/>
                  </a:cubicBezTo>
                  <a:cubicBezTo>
                    <a:pt x="93" y="38"/>
                    <a:pt x="93" y="38"/>
                    <a:pt x="93" y="38"/>
                  </a:cubicBezTo>
                  <a:cubicBezTo>
                    <a:pt x="93" y="39"/>
                    <a:pt x="93" y="37"/>
                    <a:pt x="94" y="37"/>
                  </a:cubicBezTo>
                  <a:cubicBezTo>
                    <a:pt x="94" y="37"/>
                    <a:pt x="94" y="37"/>
                    <a:pt x="94" y="37"/>
                  </a:cubicBezTo>
                  <a:cubicBezTo>
                    <a:pt x="93" y="37"/>
                    <a:pt x="93" y="37"/>
                    <a:pt x="93" y="37"/>
                  </a:cubicBezTo>
                  <a:cubicBezTo>
                    <a:pt x="93" y="37"/>
                    <a:pt x="94" y="37"/>
                    <a:pt x="95" y="37"/>
                  </a:cubicBezTo>
                  <a:cubicBezTo>
                    <a:pt x="95" y="37"/>
                    <a:pt x="94" y="37"/>
                    <a:pt x="94" y="37"/>
                  </a:cubicBezTo>
                  <a:cubicBezTo>
                    <a:pt x="94" y="37"/>
                    <a:pt x="94" y="37"/>
                    <a:pt x="94" y="37"/>
                  </a:cubicBezTo>
                  <a:cubicBezTo>
                    <a:pt x="94" y="37"/>
                    <a:pt x="94" y="37"/>
                    <a:pt x="94" y="37"/>
                  </a:cubicBezTo>
                  <a:cubicBezTo>
                    <a:pt x="93" y="38"/>
                    <a:pt x="93" y="38"/>
                    <a:pt x="93" y="38"/>
                  </a:cubicBezTo>
                  <a:cubicBezTo>
                    <a:pt x="94" y="38"/>
                    <a:pt x="94" y="38"/>
                    <a:pt x="94" y="38"/>
                  </a:cubicBezTo>
                  <a:cubicBezTo>
                    <a:pt x="95" y="37"/>
                    <a:pt x="95" y="37"/>
                    <a:pt x="95" y="37"/>
                  </a:cubicBezTo>
                  <a:cubicBezTo>
                    <a:pt x="95" y="38"/>
                    <a:pt x="95" y="38"/>
                    <a:pt x="95" y="38"/>
                  </a:cubicBezTo>
                  <a:cubicBezTo>
                    <a:pt x="96" y="37"/>
                    <a:pt x="97" y="37"/>
                    <a:pt x="98" y="36"/>
                  </a:cubicBezTo>
                  <a:cubicBezTo>
                    <a:pt x="98" y="36"/>
                    <a:pt x="99" y="35"/>
                    <a:pt x="99" y="35"/>
                  </a:cubicBezTo>
                  <a:cubicBezTo>
                    <a:pt x="99" y="35"/>
                    <a:pt x="98" y="36"/>
                    <a:pt x="98" y="36"/>
                  </a:cubicBezTo>
                  <a:cubicBezTo>
                    <a:pt x="96" y="38"/>
                    <a:pt x="94" y="39"/>
                    <a:pt x="92" y="40"/>
                  </a:cubicBezTo>
                  <a:cubicBezTo>
                    <a:pt x="91" y="40"/>
                    <a:pt x="91" y="40"/>
                    <a:pt x="91" y="40"/>
                  </a:cubicBezTo>
                  <a:close/>
                  <a:moveTo>
                    <a:pt x="90" y="37"/>
                  </a:moveTo>
                  <a:cubicBezTo>
                    <a:pt x="90" y="37"/>
                    <a:pt x="90" y="37"/>
                    <a:pt x="90" y="37"/>
                  </a:cubicBezTo>
                  <a:cubicBezTo>
                    <a:pt x="90" y="38"/>
                    <a:pt x="90" y="38"/>
                    <a:pt x="89" y="39"/>
                  </a:cubicBezTo>
                  <a:cubicBezTo>
                    <a:pt x="90" y="39"/>
                    <a:pt x="90" y="38"/>
                    <a:pt x="90" y="37"/>
                  </a:cubicBezTo>
                  <a:close/>
                  <a:moveTo>
                    <a:pt x="88" y="49"/>
                  </a:moveTo>
                  <a:cubicBezTo>
                    <a:pt x="88" y="48"/>
                    <a:pt x="88" y="49"/>
                    <a:pt x="89" y="48"/>
                  </a:cubicBezTo>
                  <a:cubicBezTo>
                    <a:pt x="89" y="49"/>
                    <a:pt x="89" y="49"/>
                    <a:pt x="89" y="49"/>
                  </a:cubicBezTo>
                  <a:cubicBezTo>
                    <a:pt x="88" y="49"/>
                    <a:pt x="88" y="49"/>
                    <a:pt x="88" y="49"/>
                  </a:cubicBezTo>
                  <a:cubicBezTo>
                    <a:pt x="87" y="49"/>
                    <a:pt x="87" y="49"/>
                    <a:pt x="87" y="49"/>
                  </a:cubicBezTo>
                  <a:cubicBezTo>
                    <a:pt x="87" y="49"/>
                    <a:pt x="88" y="48"/>
                    <a:pt x="88" y="49"/>
                  </a:cubicBezTo>
                  <a:close/>
                  <a:moveTo>
                    <a:pt x="72" y="22"/>
                  </a:moveTo>
                  <a:cubicBezTo>
                    <a:pt x="73" y="22"/>
                    <a:pt x="73" y="22"/>
                    <a:pt x="73" y="22"/>
                  </a:cubicBezTo>
                  <a:cubicBezTo>
                    <a:pt x="72" y="22"/>
                    <a:pt x="72" y="22"/>
                    <a:pt x="72" y="22"/>
                  </a:cubicBezTo>
                  <a:close/>
                  <a:moveTo>
                    <a:pt x="57" y="13"/>
                  </a:moveTo>
                  <a:cubicBezTo>
                    <a:pt x="58" y="13"/>
                    <a:pt x="57" y="15"/>
                    <a:pt x="57" y="15"/>
                  </a:cubicBezTo>
                  <a:cubicBezTo>
                    <a:pt x="57" y="16"/>
                    <a:pt x="57" y="16"/>
                    <a:pt x="57" y="16"/>
                  </a:cubicBezTo>
                  <a:cubicBezTo>
                    <a:pt x="57" y="15"/>
                    <a:pt x="57" y="15"/>
                    <a:pt x="57" y="14"/>
                  </a:cubicBezTo>
                  <a:lnTo>
                    <a:pt x="57" y="13"/>
                  </a:lnTo>
                  <a:close/>
                  <a:moveTo>
                    <a:pt x="2" y="69"/>
                  </a:moveTo>
                  <a:cubicBezTo>
                    <a:pt x="2" y="67"/>
                    <a:pt x="2" y="67"/>
                    <a:pt x="2" y="67"/>
                  </a:cubicBezTo>
                  <a:cubicBezTo>
                    <a:pt x="2" y="68"/>
                    <a:pt x="2" y="68"/>
                    <a:pt x="2" y="68"/>
                  </a:cubicBezTo>
                  <a:lnTo>
                    <a:pt x="2" y="69"/>
                  </a:lnTo>
                  <a:close/>
                  <a:moveTo>
                    <a:pt x="2" y="58"/>
                  </a:moveTo>
                  <a:cubicBezTo>
                    <a:pt x="2" y="57"/>
                    <a:pt x="2" y="57"/>
                    <a:pt x="3" y="56"/>
                  </a:cubicBezTo>
                  <a:cubicBezTo>
                    <a:pt x="3" y="57"/>
                    <a:pt x="3" y="57"/>
                    <a:pt x="2" y="58"/>
                  </a:cubicBezTo>
                  <a:close/>
                  <a:moveTo>
                    <a:pt x="6" y="73"/>
                  </a:moveTo>
                  <a:cubicBezTo>
                    <a:pt x="7" y="73"/>
                    <a:pt x="7" y="73"/>
                    <a:pt x="7" y="73"/>
                  </a:cubicBezTo>
                  <a:cubicBezTo>
                    <a:pt x="7" y="73"/>
                    <a:pt x="7" y="72"/>
                    <a:pt x="6" y="73"/>
                  </a:cubicBezTo>
                  <a:close/>
                  <a:moveTo>
                    <a:pt x="55" y="43"/>
                  </a:moveTo>
                  <a:cubicBezTo>
                    <a:pt x="54" y="42"/>
                    <a:pt x="55" y="40"/>
                    <a:pt x="55" y="39"/>
                  </a:cubicBezTo>
                  <a:cubicBezTo>
                    <a:pt x="56" y="40"/>
                    <a:pt x="55" y="42"/>
                    <a:pt x="55" y="43"/>
                  </a:cubicBezTo>
                  <a:close/>
                  <a:moveTo>
                    <a:pt x="10" y="73"/>
                  </a:moveTo>
                  <a:cubicBezTo>
                    <a:pt x="9" y="72"/>
                    <a:pt x="9" y="71"/>
                    <a:pt x="9" y="71"/>
                  </a:cubicBezTo>
                  <a:cubicBezTo>
                    <a:pt x="9" y="72"/>
                    <a:pt x="10" y="73"/>
                    <a:pt x="11" y="74"/>
                  </a:cubicBezTo>
                  <a:cubicBezTo>
                    <a:pt x="10" y="75"/>
                    <a:pt x="11" y="73"/>
                    <a:pt x="10" y="73"/>
                  </a:cubicBezTo>
                  <a:close/>
                  <a:moveTo>
                    <a:pt x="11" y="75"/>
                  </a:moveTo>
                  <a:cubicBezTo>
                    <a:pt x="11" y="75"/>
                    <a:pt x="11" y="75"/>
                    <a:pt x="11" y="75"/>
                  </a:cubicBezTo>
                  <a:cubicBezTo>
                    <a:pt x="12" y="75"/>
                    <a:pt x="12" y="75"/>
                    <a:pt x="12" y="75"/>
                  </a:cubicBezTo>
                  <a:lnTo>
                    <a:pt x="11" y="75"/>
                  </a:lnTo>
                  <a:close/>
                  <a:moveTo>
                    <a:pt x="15" y="78"/>
                  </a:moveTo>
                  <a:cubicBezTo>
                    <a:pt x="14" y="77"/>
                    <a:pt x="14" y="77"/>
                    <a:pt x="14" y="77"/>
                  </a:cubicBezTo>
                  <a:cubicBezTo>
                    <a:pt x="15" y="77"/>
                    <a:pt x="15" y="77"/>
                    <a:pt x="15" y="77"/>
                  </a:cubicBezTo>
                  <a:lnTo>
                    <a:pt x="15" y="78"/>
                  </a:lnTo>
                  <a:close/>
                  <a:moveTo>
                    <a:pt x="14" y="76"/>
                  </a:moveTo>
                  <a:cubicBezTo>
                    <a:pt x="15" y="75"/>
                    <a:pt x="15" y="76"/>
                    <a:pt x="15" y="76"/>
                  </a:cubicBezTo>
                  <a:cubicBezTo>
                    <a:pt x="15" y="76"/>
                    <a:pt x="15" y="77"/>
                    <a:pt x="14" y="76"/>
                  </a:cubicBezTo>
                  <a:close/>
                  <a:moveTo>
                    <a:pt x="20" y="78"/>
                  </a:moveTo>
                  <a:cubicBezTo>
                    <a:pt x="19" y="78"/>
                    <a:pt x="19" y="78"/>
                    <a:pt x="19" y="78"/>
                  </a:cubicBezTo>
                  <a:cubicBezTo>
                    <a:pt x="19" y="78"/>
                    <a:pt x="19" y="78"/>
                    <a:pt x="19" y="78"/>
                  </a:cubicBezTo>
                  <a:cubicBezTo>
                    <a:pt x="18" y="78"/>
                    <a:pt x="17" y="78"/>
                    <a:pt x="16" y="77"/>
                  </a:cubicBezTo>
                  <a:cubicBezTo>
                    <a:pt x="16" y="77"/>
                    <a:pt x="17" y="78"/>
                    <a:pt x="18" y="78"/>
                  </a:cubicBezTo>
                  <a:cubicBezTo>
                    <a:pt x="18" y="78"/>
                    <a:pt x="18" y="77"/>
                    <a:pt x="18" y="77"/>
                  </a:cubicBezTo>
                  <a:cubicBezTo>
                    <a:pt x="17" y="77"/>
                    <a:pt x="17" y="77"/>
                    <a:pt x="17" y="77"/>
                  </a:cubicBezTo>
                  <a:cubicBezTo>
                    <a:pt x="17" y="76"/>
                    <a:pt x="17" y="77"/>
                    <a:pt x="17" y="77"/>
                  </a:cubicBezTo>
                  <a:cubicBezTo>
                    <a:pt x="17" y="76"/>
                    <a:pt x="17" y="76"/>
                    <a:pt x="17" y="76"/>
                  </a:cubicBezTo>
                  <a:cubicBezTo>
                    <a:pt x="16" y="76"/>
                    <a:pt x="16" y="76"/>
                    <a:pt x="16" y="76"/>
                  </a:cubicBezTo>
                  <a:cubicBezTo>
                    <a:pt x="16" y="76"/>
                    <a:pt x="17" y="76"/>
                    <a:pt x="17" y="76"/>
                  </a:cubicBezTo>
                  <a:cubicBezTo>
                    <a:pt x="16" y="75"/>
                    <a:pt x="15" y="75"/>
                    <a:pt x="14" y="75"/>
                  </a:cubicBezTo>
                  <a:cubicBezTo>
                    <a:pt x="14" y="75"/>
                    <a:pt x="14" y="75"/>
                    <a:pt x="14" y="75"/>
                  </a:cubicBezTo>
                  <a:cubicBezTo>
                    <a:pt x="15" y="75"/>
                    <a:pt x="15" y="75"/>
                    <a:pt x="15" y="75"/>
                  </a:cubicBezTo>
                  <a:cubicBezTo>
                    <a:pt x="16" y="74"/>
                    <a:pt x="18" y="75"/>
                    <a:pt x="19" y="75"/>
                  </a:cubicBezTo>
                  <a:cubicBezTo>
                    <a:pt x="19" y="76"/>
                    <a:pt x="20" y="77"/>
                    <a:pt x="20" y="78"/>
                  </a:cubicBezTo>
                  <a:close/>
                  <a:moveTo>
                    <a:pt x="47" y="90"/>
                  </a:moveTo>
                  <a:cubicBezTo>
                    <a:pt x="47" y="90"/>
                    <a:pt x="47" y="90"/>
                    <a:pt x="47" y="90"/>
                  </a:cubicBezTo>
                  <a:cubicBezTo>
                    <a:pt x="46" y="90"/>
                    <a:pt x="46" y="90"/>
                    <a:pt x="46" y="90"/>
                  </a:cubicBezTo>
                  <a:cubicBezTo>
                    <a:pt x="46" y="90"/>
                    <a:pt x="46" y="90"/>
                    <a:pt x="46" y="90"/>
                  </a:cubicBezTo>
                  <a:cubicBezTo>
                    <a:pt x="46" y="90"/>
                    <a:pt x="46" y="90"/>
                    <a:pt x="46" y="90"/>
                  </a:cubicBezTo>
                  <a:cubicBezTo>
                    <a:pt x="46" y="90"/>
                    <a:pt x="46" y="90"/>
                    <a:pt x="46" y="90"/>
                  </a:cubicBezTo>
                  <a:cubicBezTo>
                    <a:pt x="46" y="90"/>
                    <a:pt x="46" y="90"/>
                    <a:pt x="46" y="90"/>
                  </a:cubicBezTo>
                  <a:cubicBezTo>
                    <a:pt x="46" y="90"/>
                    <a:pt x="46" y="90"/>
                    <a:pt x="46" y="90"/>
                  </a:cubicBezTo>
                  <a:cubicBezTo>
                    <a:pt x="47" y="89"/>
                    <a:pt x="47" y="89"/>
                    <a:pt x="47" y="89"/>
                  </a:cubicBezTo>
                  <a:cubicBezTo>
                    <a:pt x="47" y="89"/>
                    <a:pt x="47" y="89"/>
                    <a:pt x="47" y="89"/>
                  </a:cubicBezTo>
                  <a:cubicBezTo>
                    <a:pt x="47" y="89"/>
                    <a:pt x="47" y="89"/>
                    <a:pt x="47" y="89"/>
                  </a:cubicBezTo>
                  <a:cubicBezTo>
                    <a:pt x="47" y="89"/>
                    <a:pt x="47" y="89"/>
                    <a:pt x="47" y="89"/>
                  </a:cubicBezTo>
                  <a:cubicBezTo>
                    <a:pt x="48" y="89"/>
                    <a:pt x="48" y="89"/>
                    <a:pt x="48" y="89"/>
                  </a:cubicBezTo>
                  <a:lnTo>
                    <a:pt x="47" y="90"/>
                  </a:lnTo>
                  <a:close/>
                  <a:moveTo>
                    <a:pt x="48" y="89"/>
                  </a:moveTo>
                  <a:cubicBezTo>
                    <a:pt x="48" y="89"/>
                    <a:pt x="48" y="88"/>
                    <a:pt x="48" y="88"/>
                  </a:cubicBezTo>
                  <a:cubicBezTo>
                    <a:pt x="48" y="88"/>
                    <a:pt x="48" y="89"/>
                    <a:pt x="48" y="89"/>
                  </a:cubicBezTo>
                  <a:close/>
                  <a:moveTo>
                    <a:pt x="49" y="79"/>
                  </a:moveTo>
                  <a:cubicBezTo>
                    <a:pt x="49" y="79"/>
                    <a:pt x="49" y="79"/>
                    <a:pt x="49" y="79"/>
                  </a:cubicBezTo>
                  <a:cubicBezTo>
                    <a:pt x="49" y="79"/>
                    <a:pt x="49" y="79"/>
                    <a:pt x="49" y="79"/>
                  </a:cubicBezTo>
                  <a:cubicBezTo>
                    <a:pt x="49" y="79"/>
                    <a:pt x="50" y="79"/>
                    <a:pt x="50" y="79"/>
                  </a:cubicBezTo>
                  <a:lnTo>
                    <a:pt x="49" y="79"/>
                  </a:lnTo>
                  <a:close/>
                  <a:moveTo>
                    <a:pt x="51" y="87"/>
                  </a:moveTo>
                  <a:cubicBezTo>
                    <a:pt x="51" y="87"/>
                    <a:pt x="51" y="87"/>
                    <a:pt x="51" y="87"/>
                  </a:cubicBezTo>
                  <a:cubicBezTo>
                    <a:pt x="52" y="87"/>
                    <a:pt x="52" y="87"/>
                    <a:pt x="52" y="87"/>
                  </a:cubicBezTo>
                  <a:cubicBezTo>
                    <a:pt x="52" y="87"/>
                    <a:pt x="52" y="87"/>
                    <a:pt x="52" y="87"/>
                  </a:cubicBezTo>
                  <a:lnTo>
                    <a:pt x="51" y="87"/>
                  </a:lnTo>
                  <a:close/>
                  <a:moveTo>
                    <a:pt x="50" y="76"/>
                  </a:moveTo>
                  <a:cubicBezTo>
                    <a:pt x="46" y="78"/>
                    <a:pt x="41" y="79"/>
                    <a:pt x="36" y="78"/>
                  </a:cubicBezTo>
                  <a:cubicBezTo>
                    <a:pt x="32" y="76"/>
                    <a:pt x="27" y="73"/>
                    <a:pt x="26" y="69"/>
                  </a:cubicBezTo>
                  <a:cubicBezTo>
                    <a:pt x="25" y="67"/>
                    <a:pt x="23" y="67"/>
                    <a:pt x="21" y="66"/>
                  </a:cubicBezTo>
                  <a:cubicBezTo>
                    <a:pt x="21" y="69"/>
                    <a:pt x="21" y="69"/>
                    <a:pt x="21" y="69"/>
                  </a:cubicBezTo>
                  <a:cubicBezTo>
                    <a:pt x="21" y="69"/>
                    <a:pt x="21" y="68"/>
                    <a:pt x="20" y="68"/>
                  </a:cubicBezTo>
                  <a:cubicBezTo>
                    <a:pt x="20" y="69"/>
                    <a:pt x="20" y="69"/>
                    <a:pt x="20" y="69"/>
                  </a:cubicBezTo>
                  <a:cubicBezTo>
                    <a:pt x="19" y="69"/>
                    <a:pt x="19" y="69"/>
                    <a:pt x="19" y="69"/>
                  </a:cubicBezTo>
                  <a:cubicBezTo>
                    <a:pt x="19" y="69"/>
                    <a:pt x="18" y="69"/>
                    <a:pt x="19" y="70"/>
                  </a:cubicBezTo>
                  <a:cubicBezTo>
                    <a:pt x="19" y="70"/>
                    <a:pt x="19" y="70"/>
                    <a:pt x="19" y="70"/>
                  </a:cubicBezTo>
                  <a:cubicBezTo>
                    <a:pt x="18" y="70"/>
                    <a:pt x="19" y="71"/>
                    <a:pt x="19" y="72"/>
                  </a:cubicBezTo>
                  <a:cubicBezTo>
                    <a:pt x="18" y="72"/>
                    <a:pt x="18" y="72"/>
                    <a:pt x="18" y="72"/>
                  </a:cubicBezTo>
                  <a:cubicBezTo>
                    <a:pt x="18" y="72"/>
                    <a:pt x="18" y="73"/>
                    <a:pt x="18" y="74"/>
                  </a:cubicBezTo>
                  <a:cubicBezTo>
                    <a:pt x="18" y="74"/>
                    <a:pt x="18" y="74"/>
                    <a:pt x="18" y="74"/>
                  </a:cubicBezTo>
                  <a:cubicBezTo>
                    <a:pt x="18" y="74"/>
                    <a:pt x="18" y="74"/>
                    <a:pt x="18" y="74"/>
                  </a:cubicBezTo>
                  <a:cubicBezTo>
                    <a:pt x="19" y="75"/>
                    <a:pt x="19" y="75"/>
                    <a:pt x="19" y="75"/>
                  </a:cubicBezTo>
                  <a:cubicBezTo>
                    <a:pt x="17" y="74"/>
                    <a:pt x="17" y="74"/>
                    <a:pt x="17" y="74"/>
                  </a:cubicBezTo>
                  <a:cubicBezTo>
                    <a:pt x="18" y="74"/>
                    <a:pt x="18" y="74"/>
                    <a:pt x="18" y="74"/>
                  </a:cubicBezTo>
                  <a:cubicBezTo>
                    <a:pt x="18" y="74"/>
                    <a:pt x="18" y="74"/>
                    <a:pt x="18" y="74"/>
                  </a:cubicBezTo>
                  <a:cubicBezTo>
                    <a:pt x="16" y="72"/>
                    <a:pt x="16" y="72"/>
                    <a:pt x="16" y="72"/>
                  </a:cubicBezTo>
                  <a:cubicBezTo>
                    <a:pt x="15" y="73"/>
                    <a:pt x="15" y="73"/>
                    <a:pt x="15" y="73"/>
                  </a:cubicBezTo>
                  <a:cubicBezTo>
                    <a:pt x="15" y="72"/>
                    <a:pt x="15" y="72"/>
                    <a:pt x="15" y="72"/>
                  </a:cubicBezTo>
                  <a:cubicBezTo>
                    <a:pt x="15" y="72"/>
                    <a:pt x="15" y="72"/>
                    <a:pt x="15" y="72"/>
                  </a:cubicBezTo>
                  <a:cubicBezTo>
                    <a:pt x="14" y="72"/>
                    <a:pt x="14" y="70"/>
                    <a:pt x="13" y="70"/>
                  </a:cubicBezTo>
                  <a:cubicBezTo>
                    <a:pt x="14" y="72"/>
                    <a:pt x="14" y="72"/>
                    <a:pt x="14" y="72"/>
                  </a:cubicBezTo>
                  <a:cubicBezTo>
                    <a:pt x="14" y="73"/>
                    <a:pt x="14" y="73"/>
                    <a:pt x="14" y="73"/>
                  </a:cubicBezTo>
                  <a:cubicBezTo>
                    <a:pt x="14" y="72"/>
                    <a:pt x="14" y="72"/>
                    <a:pt x="14" y="72"/>
                  </a:cubicBezTo>
                  <a:cubicBezTo>
                    <a:pt x="13" y="73"/>
                    <a:pt x="13" y="73"/>
                    <a:pt x="13" y="73"/>
                  </a:cubicBezTo>
                  <a:cubicBezTo>
                    <a:pt x="14" y="73"/>
                    <a:pt x="14" y="73"/>
                    <a:pt x="14" y="73"/>
                  </a:cubicBezTo>
                  <a:cubicBezTo>
                    <a:pt x="14" y="73"/>
                    <a:pt x="14" y="73"/>
                    <a:pt x="14" y="73"/>
                  </a:cubicBezTo>
                  <a:cubicBezTo>
                    <a:pt x="14" y="73"/>
                    <a:pt x="14" y="73"/>
                    <a:pt x="14" y="73"/>
                  </a:cubicBezTo>
                  <a:cubicBezTo>
                    <a:pt x="15" y="73"/>
                    <a:pt x="15" y="73"/>
                    <a:pt x="15" y="73"/>
                  </a:cubicBezTo>
                  <a:cubicBezTo>
                    <a:pt x="15" y="74"/>
                    <a:pt x="15" y="74"/>
                    <a:pt x="15" y="74"/>
                  </a:cubicBezTo>
                  <a:cubicBezTo>
                    <a:pt x="15" y="73"/>
                    <a:pt x="14" y="73"/>
                    <a:pt x="14" y="73"/>
                  </a:cubicBezTo>
                  <a:cubicBezTo>
                    <a:pt x="13" y="74"/>
                    <a:pt x="14" y="74"/>
                    <a:pt x="13" y="74"/>
                  </a:cubicBezTo>
                  <a:cubicBezTo>
                    <a:pt x="13" y="73"/>
                    <a:pt x="12" y="72"/>
                    <a:pt x="12" y="72"/>
                  </a:cubicBezTo>
                  <a:cubicBezTo>
                    <a:pt x="12" y="72"/>
                    <a:pt x="12" y="72"/>
                    <a:pt x="12" y="72"/>
                  </a:cubicBezTo>
                  <a:cubicBezTo>
                    <a:pt x="12" y="72"/>
                    <a:pt x="12" y="72"/>
                    <a:pt x="12" y="72"/>
                  </a:cubicBezTo>
                  <a:cubicBezTo>
                    <a:pt x="12" y="72"/>
                    <a:pt x="12" y="72"/>
                    <a:pt x="12" y="72"/>
                  </a:cubicBezTo>
                  <a:cubicBezTo>
                    <a:pt x="13" y="72"/>
                    <a:pt x="13" y="72"/>
                    <a:pt x="13" y="72"/>
                  </a:cubicBezTo>
                  <a:cubicBezTo>
                    <a:pt x="12" y="71"/>
                    <a:pt x="12" y="71"/>
                    <a:pt x="12" y="71"/>
                  </a:cubicBezTo>
                  <a:cubicBezTo>
                    <a:pt x="11" y="71"/>
                    <a:pt x="11" y="71"/>
                    <a:pt x="11" y="71"/>
                  </a:cubicBezTo>
                  <a:cubicBezTo>
                    <a:pt x="11" y="71"/>
                    <a:pt x="11" y="71"/>
                    <a:pt x="11" y="71"/>
                  </a:cubicBezTo>
                  <a:cubicBezTo>
                    <a:pt x="11" y="71"/>
                    <a:pt x="11" y="71"/>
                    <a:pt x="11" y="71"/>
                  </a:cubicBezTo>
                  <a:cubicBezTo>
                    <a:pt x="10" y="72"/>
                    <a:pt x="11" y="72"/>
                    <a:pt x="11" y="73"/>
                  </a:cubicBezTo>
                  <a:cubicBezTo>
                    <a:pt x="11" y="73"/>
                    <a:pt x="11" y="73"/>
                    <a:pt x="11" y="73"/>
                  </a:cubicBezTo>
                  <a:cubicBezTo>
                    <a:pt x="12" y="73"/>
                    <a:pt x="12" y="74"/>
                    <a:pt x="12" y="74"/>
                  </a:cubicBezTo>
                  <a:cubicBezTo>
                    <a:pt x="13" y="75"/>
                    <a:pt x="13" y="75"/>
                    <a:pt x="13" y="75"/>
                  </a:cubicBezTo>
                  <a:cubicBezTo>
                    <a:pt x="13" y="75"/>
                    <a:pt x="13" y="75"/>
                    <a:pt x="12" y="74"/>
                  </a:cubicBezTo>
                  <a:cubicBezTo>
                    <a:pt x="12" y="74"/>
                    <a:pt x="12" y="73"/>
                    <a:pt x="11" y="73"/>
                  </a:cubicBezTo>
                  <a:cubicBezTo>
                    <a:pt x="11" y="73"/>
                    <a:pt x="11" y="73"/>
                    <a:pt x="11" y="73"/>
                  </a:cubicBezTo>
                  <a:cubicBezTo>
                    <a:pt x="11" y="73"/>
                    <a:pt x="11" y="73"/>
                    <a:pt x="11" y="73"/>
                  </a:cubicBezTo>
                  <a:cubicBezTo>
                    <a:pt x="11" y="72"/>
                    <a:pt x="10" y="70"/>
                    <a:pt x="9" y="69"/>
                  </a:cubicBezTo>
                  <a:cubicBezTo>
                    <a:pt x="10" y="70"/>
                    <a:pt x="10" y="69"/>
                    <a:pt x="10" y="70"/>
                  </a:cubicBezTo>
                  <a:cubicBezTo>
                    <a:pt x="11" y="70"/>
                    <a:pt x="10" y="69"/>
                    <a:pt x="10" y="69"/>
                  </a:cubicBezTo>
                  <a:cubicBezTo>
                    <a:pt x="10" y="69"/>
                    <a:pt x="10" y="69"/>
                    <a:pt x="9" y="69"/>
                  </a:cubicBezTo>
                  <a:cubicBezTo>
                    <a:pt x="9" y="69"/>
                    <a:pt x="9" y="68"/>
                    <a:pt x="9" y="68"/>
                  </a:cubicBezTo>
                  <a:cubicBezTo>
                    <a:pt x="9" y="68"/>
                    <a:pt x="9" y="68"/>
                    <a:pt x="9" y="68"/>
                  </a:cubicBezTo>
                  <a:cubicBezTo>
                    <a:pt x="10" y="68"/>
                    <a:pt x="10" y="68"/>
                    <a:pt x="10" y="68"/>
                  </a:cubicBezTo>
                  <a:cubicBezTo>
                    <a:pt x="9" y="67"/>
                    <a:pt x="9" y="67"/>
                    <a:pt x="9" y="67"/>
                  </a:cubicBezTo>
                  <a:cubicBezTo>
                    <a:pt x="10" y="67"/>
                    <a:pt x="10" y="66"/>
                    <a:pt x="10" y="67"/>
                  </a:cubicBezTo>
                  <a:cubicBezTo>
                    <a:pt x="11" y="67"/>
                    <a:pt x="11" y="67"/>
                    <a:pt x="11" y="67"/>
                  </a:cubicBezTo>
                  <a:cubicBezTo>
                    <a:pt x="11" y="66"/>
                    <a:pt x="11" y="66"/>
                    <a:pt x="11" y="66"/>
                  </a:cubicBezTo>
                  <a:cubicBezTo>
                    <a:pt x="10" y="66"/>
                    <a:pt x="10" y="66"/>
                    <a:pt x="10" y="66"/>
                  </a:cubicBezTo>
                  <a:cubicBezTo>
                    <a:pt x="10" y="66"/>
                    <a:pt x="10" y="66"/>
                    <a:pt x="10" y="66"/>
                  </a:cubicBezTo>
                  <a:cubicBezTo>
                    <a:pt x="10" y="66"/>
                    <a:pt x="10" y="66"/>
                    <a:pt x="10" y="66"/>
                  </a:cubicBezTo>
                  <a:cubicBezTo>
                    <a:pt x="11" y="66"/>
                    <a:pt x="11" y="66"/>
                    <a:pt x="11" y="66"/>
                  </a:cubicBezTo>
                  <a:cubicBezTo>
                    <a:pt x="11" y="67"/>
                    <a:pt x="11" y="67"/>
                    <a:pt x="12" y="67"/>
                  </a:cubicBezTo>
                  <a:cubicBezTo>
                    <a:pt x="12" y="67"/>
                    <a:pt x="12" y="67"/>
                    <a:pt x="12" y="67"/>
                  </a:cubicBezTo>
                  <a:cubicBezTo>
                    <a:pt x="12" y="67"/>
                    <a:pt x="11" y="66"/>
                    <a:pt x="12" y="66"/>
                  </a:cubicBezTo>
                  <a:cubicBezTo>
                    <a:pt x="11" y="65"/>
                    <a:pt x="11" y="64"/>
                    <a:pt x="10" y="62"/>
                  </a:cubicBezTo>
                  <a:cubicBezTo>
                    <a:pt x="11" y="62"/>
                    <a:pt x="11" y="62"/>
                    <a:pt x="11" y="62"/>
                  </a:cubicBezTo>
                  <a:cubicBezTo>
                    <a:pt x="11" y="61"/>
                    <a:pt x="11" y="61"/>
                    <a:pt x="11" y="61"/>
                  </a:cubicBezTo>
                  <a:cubicBezTo>
                    <a:pt x="11" y="61"/>
                    <a:pt x="11" y="61"/>
                    <a:pt x="11" y="61"/>
                  </a:cubicBezTo>
                  <a:cubicBezTo>
                    <a:pt x="11" y="58"/>
                    <a:pt x="11" y="54"/>
                    <a:pt x="13" y="52"/>
                  </a:cubicBezTo>
                  <a:cubicBezTo>
                    <a:pt x="15" y="48"/>
                    <a:pt x="17" y="46"/>
                    <a:pt x="21" y="44"/>
                  </a:cubicBezTo>
                  <a:cubicBezTo>
                    <a:pt x="22" y="44"/>
                    <a:pt x="24" y="43"/>
                    <a:pt x="25" y="42"/>
                  </a:cubicBezTo>
                  <a:cubicBezTo>
                    <a:pt x="25" y="42"/>
                    <a:pt x="25" y="42"/>
                    <a:pt x="25" y="42"/>
                  </a:cubicBezTo>
                  <a:cubicBezTo>
                    <a:pt x="25" y="41"/>
                    <a:pt x="25" y="42"/>
                    <a:pt x="24" y="41"/>
                  </a:cubicBezTo>
                  <a:cubicBezTo>
                    <a:pt x="24" y="41"/>
                    <a:pt x="24" y="41"/>
                    <a:pt x="24" y="41"/>
                  </a:cubicBezTo>
                  <a:cubicBezTo>
                    <a:pt x="24" y="41"/>
                    <a:pt x="24" y="41"/>
                    <a:pt x="24" y="41"/>
                  </a:cubicBezTo>
                  <a:cubicBezTo>
                    <a:pt x="25" y="40"/>
                    <a:pt x="27" y="40"/>
                    <a:pt x="28" y="39"/>
                  </a:cubicBezTo>
                  <a:cubicBezTo>
                    <a:pt x="29" y="39"/>
                    <a:pt x="29" y="39"/>
                    <a:pt x="29" y="39"/>
                  </a:cubicBezTo>
                  <a:cubicBezTo>
                    <a:pt x="30" y="39"/>
                    <a:pt x="30" y="39"/>
                    <a:pt x="31" y="38"/>
                  </a:cubicBezTo>
                  <a:cubicBezTo>
                    <a:pt x="30" y="36"/>
                    <a:pt x="32" y="36"/>
                    <a:pt x="31" y="34"/>
                  </a:cubicBezTo>
                  <a:cubicBezTo>
                    <a:pt x="30" y="34"/>
                    <a:pt x="30" y="33"/>
                    <a:pt x="29" y="34"/>
                  </a:cubicBezTo>
                  <a:cubicBezTo>
                    <a:pt x="29" y="35"/>
                    <a:pt x="28" y="33"/>
                    <a:pt x="27" y="33"/>
                  </a:cubicBezTo>
                  <a:cubicBezTo>
                    <a:pt x="24" y="30"/>
                    <a:pt x="24" y="25"/>
                    <a:pt x="25" y="21"/>
                  </a:cubicBezTo>
                  <a:cubicBezTo>
                    <a:pt x="26" y="20"/>
                    <a:pt x="27" y="20"/>
                    <a:pt x="27" y="19"/>
                  </a:cubicBezTo>
                  <a:cubicBezTo>
                    <a:pt x="27" y="19"/>
                    <a:pt x="27" y="19"/>
                    <a:pt x="27" y="19"/>
                  </a:cubicBezTo>
                  <a:cubicBezTo>
                    <a:pt x="30" y="16"/>
                    <a:pt x="30" y="22"/>
                    <a:pt x="32" y="23"/>
                  </a:cubicBezTo>
                  <a:cubicBezTo>
                    <a:pt x="33" y="23"/>
                    <a:pt x="33" y="24"/>
                    <a:pt x="34" y="24"/>
                  </a:cubicBezTo>
                  <a:cubicBezTo>
                    <a:pt x="34" y="24"/>
                    <a:pt x="34" y="24"/>
                    <a:pt x="34" y="24"/>
                  </a:cubicBezTo>
                  <a:cubicBezTo>
                    <a:pt x="36" y="24"/>
                    <a:pt x="37" y="23"/>
                    <a:pt x="38" y="23"/>
                  </a:cubicBezTo>
                  <a:cubicBezTo>
                    <a:pt x="39" y="23"/>
                    <a:pt x="39" y="23"/>
                    <a:pt x="39" y="23"/>
                  </a:cubicBezTo>
                  <a:cubicBezTo>
                    <a:pt x="39" y="23"/>
                    <a:pt x="39" y="23"/>
                    <a:pt x="39" y="23"/>
                  </a:cubicBezTo>
                  <a:cubicBezTo>
                    <a:pt x="43" y="18"/>
                    <a:pt x="33" y="10"/>
                    <a:pt x="42" y="7"/>
                  </a:cubicBezTo>
                  <a:cubicBezTo>
                    <a:pt x="46" y="7"/>
                    <a:pt x="49" y="7"/>
                    <a:pt x="51" y="10"/>
                  </a:cubicBezTo>
                  <a:cubicBezTo>
                    <a:pt x="51" y="12"/>
                    <a:pt x="53" y="14"/>
                    <a:pt x="53" y="16"/>
                  </a:cubicBezTo>
                  <a:cubicBezTo>
                    <a:pt x="53" y="16"/>
                    <a:pt x="53" y="16"/>
                    <a:pt x="53" y="16"/>
                  </a:cubicBezTo>
                  <a:cubicBezTo>
                    <a:pt x="51" y="17"/>
                    <a:pt x="49" y="16"/>
                    <a:pt x="48" y="17"/>
                  </a:cubicBezTo>
                  <a:cubicBezTo>
                    <a:pt x="48" y="17"/>
                    <a:pt x="48" y="17"/>
                    <a:pt x="48" y="17"/>
                  </a:cubicBezTo>
                  <a:cubicBezTo>
                    <a:pt x="48" y="17"/>
                    <a:pt x="48" y="17"/>
                    <a:pt x="48" y="17"/>
                  </a:cubicBezTo>
                  <a:cubicBezTo>
                    <a:pt x="47" y="17"/>
                    <a:pt x="47" y="17"/>
                    <a:pt x="47" y="17"/>
                  </a:cubicBezTo>
                  <a:cubicBezTo>
                    <a:pt x="47" y="17"/>
                    <a:pt x="47" y="17"/>
                    <a:pt x="47" y="17"/>
                  </a:cubicBezTo>
                  <a:cubicBezTo>
                    <a:pt x="46" y="17"/>
                    <a:pt x="45" y="18"/>
                    <a:pt x="44" y="18"/>
                  </a:cubicBezTo>
                  <a:cubicBezTo>
                    <a:pt x="44" y="20"/>
                    <a:pt x="42" y="20"/>
                    <a:pt x="42" y="22"/>
                  </a:cubicBezTo>
                  <a:cubicBezTo>
                    <a:pt x="43" y="22"/>
                    <a:pt x="43" y="22"/>
                    <a:pt x="43" y="22"/>
                  </a:cubicBezTo>
                  <a:cubicBezTo>
                    <a:pt x="43" y="24"/>
                    <a:pt x="43" y="24"/>
                    <a:pt x="43" y="24"/>
                  </a:cubicBezTo>
                  <a:cubicBezTo>
                    <a:pt x="43" y="24"/>
                    <a:pt x="43" y="24"/>
                    <a:pt x="43" y="24"/>
                  </a:cubicBezTo>
                  <a:cubicBezTo>
                    <a:pt x="43" y="24"/>
                    <a:pt x="43" y="24"/>
                    <a:pt x="43" y="24"/>
                  </a:cubicBezTo>
                  <a:cubicBezTo>
                    <a:pt x="44" y="25"/>
                    <a:pt x="45" y="25"/>
                    <a:pt x="47" y="25"/>
                  </a:cubicBezTo>
                  <a:cubicBezTo>
                    <a:pt x="46" y="25"/>
                    <a:pt x="46" y="25"/>
                    <a:pt x="46" y="25"/>
                  </a:cubicBezTo>
                  <a:cubicBezTo>
                    <a:pt x="46" y="25"/>
                    <a:pt x="46" y="25"/>
                    <a:pt x="46" y="25"/>
                  </a:cubicBezTo>
                  <a:cubicBezTo>
                    <a:pt x="46" y="25"/>
                    <a:pt x="46" y="25"/>
                    <a:pt x="46" y="25"/>
                  </a:cubicBezTo>
                  <a:cubicBezTo>
                    <a:pt x="47" y="26"/>
                    <a:pt x="47" y="25"/>
                    <a:pt x="48" y="25"/>
                  </a:cubicBezTo>
                  <a:cubicBezTo>
                    <a:pt x="49" y="23"/>
                    <a:pt x="52" y="23"/>
                    <a:pt x="54" y="23"/>
                  </a:cubicBezTo>
                  <a:cubicBezTo>
                    <a:pt x="56" y="25"/>
                    <a:pt x="55" y="28"/>
                    <a:pt x="54" y="31"/>
                  </a:cubicBezTo>
                  <a:cubicBezTo>
                    <a:pt x="53" y="32"/>
                    <a:pt x="53" y="34"/>
                    <a:pt x="51" y="35"/>
                  </a:cubicBezTo>
                  <a:cubicBezTo>
                    <a:pt x="51" y="35"/>
                    <a:pt x="50" y="35"/>
                    <a:pt x="50" y="35"/>
                  </a:cubicBezTo>
                  <a:cubicBezTo>
                    <a:pt x="50" y="35"/>
                    <a:pt x="50" y="35"/>
                    <a:pt x="50" y="35"/>
                  </a:cubicBezTo>
                  <a:cubicBezTo>
                    <a:pt x="50" y="36"/>
                    <a:pt x="48" y="35"/>
                    <a:pt x="48" y="35"/>
                  </a:cubicBezTo>
                  <a:cubicBezTo>
                    <a:pt x="47" y="35"/>
                    <a:pt x="45" y="35"/>
                    <a:pt x="44" y="35"/>
                  </a:cubicBezTo>
                  <a:cubicBezTo>
                    <a:pt x="43" y="35"/>
                    <a:pt x="43" y="34"/>
                    <a:pt x="42" y="34"/>
                  </a:cubicBezTo>
                  <a:cubicBezTo>
                    <a:pt x="42" y="34"/>
                    <a:pt x="42" y="33"/>
                    <a:pt x="41" y="33"/>
                  </a:cubicBezTo>
                  <a:cubicBezTo>
                    <a:pt x="40" y="33"/>
                    <a:pt x="40" y="34"/>
                    <a:pt x="40" y="35"/>
                  </a:cubicBezTo>
                  <a:cubicBezTo>
                    <a:pt x="41" y="35"/>
                    <a:pt x="42" y="36"/>
                    <a:pt x="41" y="37"/>
                  </a:cubicBezTo>
                  <a:cubicBezTo>
                    <a:pt x="40" y="38"/>
                    <a:pt x="43" y="38"/>
                    <a:pt x="42" y="39"/>
                  </a:cubicBezTo>
                  <a:cubicBezTo>
                    <a:pt x="43" y="40"/>
                    <a:pt x="43" y="40"/>
                    <a:pt x="44" y="41"/>
                  </a:cubicBezTo>
                  <a:cubicBezTo>
                    <a:pt x="39" y="40"/>
                    <a:pt x="33" y="39"/>
                    <a:pt x="29" y="42"/>
                  </a:cubicBezTo>
                  <a:cubicBezTo>
                    <a:pt x="29" y="43"/>
                    <a:pt x="27" y="43"/>
                    <a:pt x="27" y="45"/>
                  </a:cubicBezTo>
                  <a:cubicBezTo>
                    <a:pt x="30" y="48"/>
                    <a:pt x="34" y="44"/>
                    <a:pt x="37" y="47"/>
                  </a:cubicBezTo>
                  <a:cubicBezTo>
                    <a:pt x="39" y="48"/>
                    <a:pt x="40" y="50"/>
                    <a:pt x="40" y="52"/>
                  </a:cubicBezTo>
                  <a:cubicBezTo>
                    <a:pt x="38" y="53"/>
                    <a:pt x="35" y="54"/>
                    <a:pt x="34" y="56"/>
                  </a:cubicBezTo>
                  <a:cubicBezTo>
                    <a:pt x="33" y="56"/>
                    <a:pt x="33" y="57"/>
                    <a:pt x="33" y="57"/>
                  </a:cubicBezTo>
                  <a:cubicBezTo>
                    <a:pt x="32" y="58"/>
                    <a:pt x="31" y="59"/>
                    <a:pt x="31" y="60"/>
                  </a:cubicBezTo>
                  <a:cubicBezTo>
                    <a:pt x="32" y="61"/>
                    <a:pt x="34" y="61"/>
                    <a:pt x="35" y="61"/>
                  </a:cubicBezTo>
                  <a:cubicBezTo>
                    <a:pt x="37" y="60"/>
                    <a:pt x="39" y="59"/>
                    <a:pt x="41" y="59"/>
                  </a:cubicBezTo>
                  <a:cubicBezTo>
                    <a:pt x="42" y="59"/>
                    <a:pt x="42" y="59"/>
                    <a:pt x="42" y="59"/>
                  </a:cubicBezTo>
                  <a:cubicBezTo>
                    <a:pt x="40" y="60"/>
                    <a:pt x="43" y="60"/>
                    <a:pt x="42" y="61"/>
                  </a:cubicBezTo>
                  <a:cubicBezTo>
                    <a:pt x="42" y="62"/>
                    <a:pt x="42" y="62"/>
                    <a:pt x="42" y="62"/>
                  </a:cubicBezTo>
                  <a:cubicBezTo>
                    <a:pt x="43" y="60"/>
                    <a:pt x="43" y="60"/>
                    <a:pt x="43" y="60"/>
                  </a:cubicBezTo>
                  <a:cubicBezTo>
                    <a:pt x="44" y="61"/>
                    <a:pt x="44" y="61"/>
                    <a:pt x="44" y="61"/>
                  </a:cubicBezTo>
                  <a:cubicBezTo>
                    <a:pt x="45" y="60"/>
                    <a:pt x="45" y="58"/>
                    <a:pt x="47" y="57"/>
                  </a:cubicBezTo>
                  <a:cubicBezTo>
                    <a:pt x="49" y="58"/>
                    <a:pt x="52" y="59"/>
                    <a:pt x="53" y="60"/>
                  </a:cubicBezTo>
                  <a:cubicBezTo>
                    <a:pt x="54" y="63"/>
                    <a:pt x="54" y="67"/>
                    <a:pt x="53" y="69"/>
                  </a:cubicBezTo>
                  <a:cubicBezTo>
                    <a:pt x="51" y="72"/>
                    <a:pt x="49" y="75"/>
                    <a:pt x="47" y="77"/>
                  </a:cubicBezTo>
                  <a:cubicBezTo>
                    <a:pt x="49" y="76"/>
                    <a:pt x="51" y="74"/>
                    <a:pt x="54" y="74"/>
                  </a:cubicBezTo>
                  <a:cubicBezTo>
                    <a:pt x="54" y="74"/>
                    <a:pt x="53" y="74"/>
                    <a:pt x="52" y="75"/>
                  </a:cubicBezTo>
                  <a:cubicBezTo>
                    <a:pt x="52" y="75"/>
                    <a:pt x="51" y="75"/>
                    <a:pt x="50" y="76"/>
                  </a:cubicBezTo>
                  <a:close/>
                  <a:moveTo>
                    <a:pt x="54" y="84"/>
                  </a:moveTo>
                  <a:cubicBezTo>
                    <a:pt x="53" y="84"/>
                    <a:pt x="53" y="84"/>
                    <a:pt x="53" y="84"/>
                  </a:cubicBezTo>
                  <a:cubicBezTo>
                    <a:pt x="53" y="85"/>
                    <a:pt x="54" y="84"/>
                    <a:pt x="54" y="84"/>
                  </a:cubicBezTo>
                  <a:close/>
                  <a:moveTo>
                    <a:pt x="55" y="87"/>
                  </a:moveTo>
                  <a:cubicBezTo>
                    <a:pt x="54" y="87"/>
                    <a:pt x="54" y="87"/>
                    <a:pt x="54" y="87"/>
                  </a:cubicBezTo>
                  <a:cubicBezTo>
                    <a:pt x="55" y="86"/>
                    <a:pt x="55" y="86"/>
                    <a:pt x="55" y="86"/>
                  </a:cubicBezTo>
                  <a:lnTo>
                    <a:pt x="55" y="87"/>
                  </a:lnTo>
                  <a:close/>
                  <a:moveTo>
                    <a:pt x="56" y="75"/>
                  </a:moveTo>
                  <a:cubicBezTo>
                    <a:pt x="55" y="76"/>
                    <a:pt x="54" y="76"/>
                    <a:pt x="54" y="76"/>
                  </a:cubicBezTo>
                  <a:cubicBezTo>
                    <a:pt x="54" y="76"/>
                    <a:pt x="54" y="76"/>
                    <a:pt x="54" y="76"/>
                  </a:cubicBezTo>
                  <a:cubicBezTo>
                    <a:pt x="54" y="77"/>
                    <a:pt x="54" y="77"/>
                    <a:pt x="54" y="77"/>
                  </a:cubicBezTo>
                  <a:cubicBezTo>
                    <a:pt x="53" y="77"/>
                    <a:pt x="53" y="77"/>
                    <a:pt x="52" y="78"/>
                  </a:cubicBezTo>
                  <a:cubicBezTo>
                    <a:pt x="52" y="76"/>
                    <a:pt x="53" y="77"/>
                    <a:pt x="54" y="77"/>
                  </a:cubicBezTo>
                  <a:cubicBezTo>
                    <a:pt x="54" y="76"/>
                    <a:pt x="54" y="76"/>
                    <a:pt x="54" y="76"/>
                  </a:cubicBezTo>
                  <a:cubicBezTo>
                    <a:pt x="54" y="76"/>
                    <a:pt x="54" y="76"/>
                    <a:pt x="54" y="76"/>
                  </a:cubicBezTo>
                  <a:cubicBezTo>
                    <a:pt x="55" y="74"/>
                    <a:pt x="55" y="74"/>
                    <a:pt x="55" y="74"/>
                  </a:cubicBezTo>
                  <a:cubicBezTo>
                    <a:pt x="55" y="74"/>
                    <a:pt x="55" y="74"/>
                    <a:pt x="55" y="74"/>
                  </a:cubicBezTo>
                  <a:cubicBezTo>
                    <a:pt x="56" y="74"/>
                    <a:pt x="56" y="74"/>
                    <a:pt x="56" y="74"/>
                  </a:cubicBezTo>
                  <a:cubicBezTo>
                    <a:pt x="56" y="75"/>
                    <a:pt x="55" y="75"/>
                    <a:pt x="56" y="75"/>
                  </a:cubicBezTo>
                  <a:close/>
                  <a:moveTo>
                    <a:pt x="57" y="85"/>
                  </a:moveTo>
                  <a:cubicBezTo>
                    <a:pt x="56" y="85"/>
                    <a:pt x="56" y="85"/>
                    <a:pt x="56" y="85"/>
                  </a:cubicBezTo>
                  <a:cubicBezTo>
                    <a:pt x="57" y="85"/>
                    <a:pt x="57" y="85"/>
                    <a:pt x="57" y="85"/>
                  </a:cubicBezTo>
                  <a:close/>
                  <a:moveTo>
                    <a:pt x="61" y="79"/>
                  </a:moveTo>
                  <a:cubicBezTo>
                    <a:pt x="60" y="79"/>
                    <a:pt x="60" y="79"/>
                    <a:pt x="60" y="79"/>
                  </a:cubicBezTo>
                  <a:cubicBezTo>
                    <a:pt x="60" y="79"/>
                    <a:pt x="60" y="79"/>
                    <a:pt x="60" y="79"/>
                  </a:cubicBezTo>
                  <a:cubicBezTo>
                    <a:pt x="60" y="79"/>
                    <a:pt x="60" y="79"/>
                    <a:pt x="60" y="78"/>
                  </a:cubicBezTo>
                  <a:cubicBezTo>
                    <a:pt x="60" y="79"/>
                    <a:pt x="60" y="79"/>
                    <a:pt x="60" y="79"/>
                  </a:cubicBezTo>
                  <a:cubicBezTo>
                    <a:pt x="60" y="79"/>
                    <a:pt x="60" y="79"/>
                    <a:pt x="60" y="79"/>
                  </a:cubicBezTo>
                  <a:cubicBezTo>
                    <a:pt x="61" y="79"/>
                    <a:pt x="61" y="79"/>
                    <a:pt x="61" y="79"/>
                  </a:cubicBezTo>
                  <a:close/>
                  <a:moveTo>
                    <a:pt x="79" y="73"/>
                  </a:moveTo>
                  <a:cubicBezTo>
                    <a:pt x="79" y="73"/>
                    <a:pt x="79" y="73"/>
                    <a:pt x="79" y="73"/>
                  </a:cubicBezTo>
                  <a:cubicBezTo>
                    <a:pt x="79" y="73"/>
                    <a:pt x="79" y="73"/>
                    <a:pt x="79" y="73"/>
                  </a:cubicBezTo>
                  <a:close/>
                  <a:moveTo>
                    <a:pt x="79" y="73"/>
                  </a:moveTo>
                  <a:cubicBezTo>
                    <a:pt x="79" y="73"/>
                    <a:pt x="80" y="73"/>
                    <a:pt x="80" y="73"/>
                  </a:cubicBezTo>
                  <a:cubicBezTo>
                    <a:pt x="80" y="73"/>
                    <a:pt x="80" y="73"/>
                    <a:pt x="79" y="73"/>
                  </a:cubicBezTo>
                  <a:close/>
                  <a:moveTo>
                    <a:pt x="85" y="70"/>
                  </a:moveTo>
                  <a:cubicBezTo>
                    <a:pt x="86" y="70"/>
                    <a:pt x="86" y="70"/>
                    <a:pt x="86" y="70"/>
                  </a:cubicBezTo>
                  <a:cubicBezTo>
                    <a:pt x="86" y="70"/>
                    <a:pt x="87" y="69"/>
                    <a:pt x="87" y="69"/>
                  </a:cubicBezTo>
                  <a:cubicBezTo>
                    <a:pt x="87" y="69"/>
                    <a:pt x="87" y="69"/>
                    <a:pt x="87" y="69"/>
                  </a:cubicBezTo>
                  <a:cubicBezTo>
                    <a:pt x="87" y="69"/>
                    <a:pt x="87" y="69"/>
                    <a:pt x="87" y="69"/>
                  </a:cubicBezTo>
                  <a:cubicBezTo>
                    <a:pt x="88" y="69"/>
                    <a:pt x="88" y="68"/>
                    <a:pt x="89" y="68"/>
                  </a:cubicBezTo>
                  <a:cubicBezTo>
                    <a:pt x="89" y="69"/>
                    <a:pt x="87" y="69"/>
                    <a:pt x="87" y="69"/>
                  </a:cubicBezTo>
                  <a:cubicBezTo>
                    <a:pt x="87" y="69"/>
                    <a:pt x="87" y="69"/>
                    <a:pt x="87" y="69"/>
                  </a:cubicBezTo>
                  <a:cubicBezTo>
                    <a:pt x="87" y="69"/>
                    <a:pt x="87" y="69"/>
                    <a:pt x="87" y="69"/>
                  </a:cubicBezTo>
                  <a:cubicBezTo>
                    <a:pt x="87" y="70"/>
                    <a:pt x="86" y="71"/>
                    <a:pt x="85" y="71"/>
                  </a:cubicBezTo>
                  <a:cubicBezTo>
                    <a:pt x="85" y="71"/>
                    <a:pt x="85" y="71"/>
                    <a:pt x="85" y="71"/>
                  </a:cubicBezTo>
                  <a:cubicBezTo>
                    <a:pt x="85" y="71"/>
                    <a:pt x="85" y="71"/>
                    <a:pt x="85" y="71"/>
                  </a:cubicBezTo>
                  <a:cubicBezTo>
                    <a:pt x="84" y="71"/>
                    <a:pt x="84" y="71"/>
                    <a:pt x="84" y="71"/>
                  </a:cubicBezTo>
                  <a:cubicBezTo>
                    <a:pt x="84" y="70"/>
                    <a:pt x="85" y="71"/>
                    <a:pt x="85" y="70"/>
                  </a:cubicBezTo>
                  <a:close/>
                  <a:moveTo>
                    <a:pt x="86" y="74"/>
                  </a:moveTo>
                  <a:cubicBezTo>
                    <a:pt x="85" y="74"/>
                    <a:pt x="85" y="74"/>
                    <a:pt x="85" y="74"/>
                  </a:cubicBezTo>
                  <a:cubicBezTo>
                    <a:pt x="85" y="74"/>
                    <a:pt x="85" y="74"/>
                    <a:pt x="85" y="74"/>
                  </a:cubicBezTo>
                  <a:lnTo>
                    <a:pt x="86" y="74"/>
                  </a:lnTo>
                  <a:close/>
                  <a:moveTo>
                    <a:pt x="85" y="72"/>
                  </a:moveTo>
                  <a:cubicBezTo>
                    <a:pt x="84" y="73"/>
                    <a:pt x="83" y="74"/>
                    <a:pt x="82" y="73"/>
                  </a:cubicBezTo>
                  <a:cubicBezTo>
                    <a:pt x="82" y="73"/>
                    <a:pt x="82" y="73"/>
                    <a:pt x="82" y="73"/>
                  </a:cubicBezTo>
                  <a:cubicBezTo>
                    <a:pt x="82" y="73"/>
                    <a:pt x="82" y="73"/>
                    <a:pt x="82" y="73"/>
                  </a:cubicBezTo>
                  <a:cubicBezTo>
                    <a:pt x="83" y="73"/>
                    <a:pt x="84" y="73"/>
                    <a:pt x="85" y="72"/>
                  </a:cubicBezTo>
                  <a:close/>
                  <a:moveTo>
                    <a:pt x="83" y="76"/>
                  </a:moveTo>
                  <a:cubicBezTo>
                    <a:pt x="83" y="76"/>
                    <a:pt x="83" y="76"/>
                    <a:pt x="83" y="76"/>
                  </a:cubicBezTo>
                  <a:cubicBezTo>
                    <a:pt x="83" y="76"/>
                    <a:pt x="83" y="76"/>
                    <a:pt x="83" y="76"/>
                  </a:cubicBezTo>
                  <a:cubicBezTo>
                    <a:pt x="83" y="76"/>
                    <a:pt x="83" y="76"/>
                    <a:pt x="83" y="76"/>
                  </a:cubicBezTo>
                  <a:cubicBezTo>
                    <a:pt x="83" y="76"/>
                    <a:pt x="83" y="76"/>
                    <a:pt x="83" y="76"/>
                  </a:cubicBezTo>
                  <a:cubicBezTo>
                    <a:pt x="82" y="76"/>
                    <a:pt x="82" y="76"/>
                    <a:pt x="82" y="76"/>
                  </a:cubicBezTo>
                  <a:cubicBezTo>
                    <a:pt x="82" y="75"/>
                    <a:pt x="82" y="75"/>
                    <a:pt x="83" y="75"/>
                  </a:cubicBezTo>
                  <a:cubicBezTo>
                    <a:pt x="83" y="75"/>
                    <a:pt x="83" y="75"/>
                    <a:pt x="83" y="75"/>
                  </a:cubicBezTo>
                  <a:lnTo>
                    <a:pt x="83" y="76"/>
                  </a:lnTo>
                  <a:close/>
                  <a:moveTo>
                    <a:pt x="83" y="75"/>
                  </a:moveTo>
                  <a:cubicBezTo>
                    <a:pt x="84" y="75"/>
                    <a:pt x="84" y="75"/>
                    <a:pt x="84" y="75"/>
                  </a:cubicBezTo>
                  <a:cubicBezTo>
                    <a:pt x="84" y="75"/>
                    <a:pt x="84" y="75"/>
                    <a:pt x="83" y="75"/>
                  </a:cubicBezTo>
                  <a:close/>
                  <a:moveTo>
                    <a:pt x="84" y="71"/>
                  </a:moveTo>
                  <a:cubicBezTo>
                    <a:pt x="83" y="71"/>
                    <a:pt x="83" y="71"/>
                    <a:pt x="83" y="71"/>
                  </a:cubicBezTo>
                  <a:cubicBezTo>
                    <a:pt x="84" y="72"/>
                    <a:pt x="84" y="72"/>
                    <a:pt x="84" y="72"/>
                  </a:cubicBezTo>
                  <a:cubicBezTo>
                    <a:pt x="83" y="71"/>
                    <a:pt x="83" y="71"/>
                    <a:pt x="83" y="71"/>
                  </a:cubicBezTo>
                  <a:lnTo>
                    <a:pt x="84" y="71"/>
                  </a:lnTo>
                  <a:close/>
                  <a:moveTo>
                    <a:pt x="81" y="72"/>
                  </a:moveTo>
                  <a:cubicBezTo>
                    <a:pt x="81" y="72"/>
                    <a:pt x="82" y="72"/>
                    <a:pt x="83" y="72"/>
                  </a:cubicBezTo>
                  <a:cubicBezTo>
                    <a:pt x="83" y="72"/>
                    <a:pt x="83" y="72"/>
                    <a:pt x="83" y="72"/>
                  </a:cubicBezTo>
                  <a:cubicBezTo>
                    <a:pt x="82" y="72"/>
                    <a:pt x="82" y="72"/>
                    <a:pt x="81" y="73"/>
                  </a:cubicBezTo>
                  <a:lnTo>
                    <a:pt x="81" y="72"/>
                  </a:lnTo>
                  <a:close/>
                  <a:moveTo>
                    <a:pt x="82" y="77"/>
                  </a:moveTo>
                  <a:cubicBezTo>
                    <a:pt x="82" y="77"/>
                    <a:pt x="83" y="76"/>
                    <a:pt x="84" y="76"/>
                  </a:cubicBezTo>
                  <a:cubicBezTo>
                    <a:pt x="85" y="76"/>
                    <a:pt x="85" y="75"/>
                    <a:pt x="86" y="75"/>
                  </a:cubicBezTo>
                  <a:cubicBezTo>
                    <a:pt x="86" y="75"/>
                    <a:pt x="86" y="75"/>
                    <a:pt x="86" y="75"/>
                  </a:cubicBezTo>
                  <a:cubicBezTo>
                    <a:pt x="86" y="74"/>
                    <a:pt x="86" y="74"/>
                    <a:pt x="86" y="74"/>
                  </a:cubicBezTo>
                  <a:cubicBezTo>
                    <a:pt x="86" y="75"/>
                    <a:pt x="86" y="75"/>
                    <a:pt x="86" y="75"/>
                  </a:cubicBezTo>
                  <a:cubicBezTo>
                    <a:pt x="86" y="75"/>
                    <a:pt x="87" y="74"/>
                    <a:pt x="87" y="74"/>
                  </a:cubicBezTo>
                  <a:cubicBezTo>
                    <a:pt x="87" y="75"/>
                    <a:pt x="87" y="75"/>
                    <a:pt x="87" y="75"/>
                  </a:cubicBezTo>
                  <a:cubicBezTo>
                    <a:pt x="88" y="74"/>
                    <a:pt x="88" y="74"/>
                    <a:pt x="88" y="74"/>
                  </a:cubicBezTo>
                  <a:cubicBezTo>
                    <a:pt x="89" y="74"/>
                    <a:pt x="89" y="74"/>
                    <a:pt x="89" y="74"/>
                  </a:cubicBezTo>
                  <a:cubicBezTo>
                    <a:pt x="88" y="75"/>
                    <a:pt x="88" y="75"/>
                    <a:pt x="88" y="75"/>
                  </a:cubicBezTo>
                  <a:cubicBezTo>
                    <a:pt x="88" y="75"/>
                    <a:pt x="88" y="75"/>
                    <a:pt x="88" y="75"/>
                  </a:cubicBezTo>
                  <a:cubicBezTo>
                    <a:pt x="88" y="75"/>
                    <a:pt x="88" y="75"/>
                    <a:pt x="88" y="75"/>
                  </a:cubicBezTo>
                  <a:cubicBezTo>
                    <a:pt x="88" y="76"/>
                    <a:pt x="88" y="76"/>
                    <a:pt x="88" y="76"/>
                  </a:cubicBezTo>
                  <a:cubicBezTo>
                    <a:pt x="87" y="76"/>
                    <a:pt x="87" y="76"/>
                    <a:pt x="87" y="76"/>
                  </a:cubicBezTo>
                  <a:cubicBezTo>
                    <a:pt x="88" y="75"/>
                    <a:pt x="88" y="75"/>
                    <a:pt x="88" y="75"/>
                  </a:cubicBezTo>
                  <a:cubicBezTo>
                    <a:pt x="88" y="75"/>
                    <a:pt x="88" y="75"/>
                    <a:pt x="88" y="75"/>
                  </a:cubicBezTo>
                  <a:cubicBezTo>
                    <a:pt x="88" y="75"/>
                    <a:pt x="87" y="75"/>
                    <a:pt x="87" y="76"/>
                  </a:cubicBezTo>
                  <a:cubicBezTo>
                    <a:pt x="87" y="76"/>
                    <a:pt x="87" y="76"/>
                    <a:pt x="87" y="76"/>
                  </a:cubicBezTo>
                  <a:cubicBezTo>
                    <a:pt x="87" y="76"/>
                    <a:pt x="86" y="76"/>
                    <a:pt x="85" y="77"/>
                  </a:cubicBezTo>
                  <a:cubicBezTo>
                    <a:pt x="85" y="77"/>
                    <a:pt x="85" y="77"/>
                    <a:pt x="85" y="77"/>
                  </a:cubicBezTo>
                  <a:cubicBezTo>
                    <a:pt x="85" y="77"/>
                    <a:pt x="85" y="77"/>
                    <a:pt x="85" y="77"/>
                  </a:cubicBezTo>
                  <a:cubicBezTo>
                    <a:pt x="85" y="77"/>
                    <a:pt x="85" y="77"/>
                    <a:pt x="85" y="77"/>
                  </a:cubicBezTo>
                  <a:cubicBezTo>
                    <a:pt x="85" y="77"/>
                    <a:pt x="85" y="77"/>
                    <a:pt x="85" y="77"/>
                  </a:cubicBezTo>
                  <a:cubicBezTo>
                    <a:pt x="85" y="76"/>
                    <a:pt x="85" y="76"/>
                    <a:pt x="85" y="76"/>
                  </a:cubicBezTo>
                  <a:cubicBezTo>
                    <a:pt x="85" y="77"/>
                    <a:pt x="85" y="77"/>
                    <a:pt x="85" y="77"/>
                  </a:cubicBezTo>
                  <a:cubicBezTo>
                    <a:pt x="85" y="77"/>
                    <a:pt x="85" y="77"/>
                    <a:pt x="85" y="77"/>
                  </a:cubicBezTo>
                  <a:cubicBezTo>
                    <a:pt x="86" y="76"/>
                    <a:pt x="86" y="76"/>
                    <a:pt x="86" y="76"/>
                  </a:cubicBezTo>
                  <a:cubicBezTo>
                    <a:pt x="85" y="76"/>
                    <a:pt x="84" y="77"/>
                    <a:pt x="83" y="77"/>
                  </a:cubicBezTo>
                  <a:cubicBezTo>
                    <a:pt x="84" y="77"/>
                    <a:pt x="84" y="77"/>
                    <a:pt x="84" y="77"/>
                  </a:cubicBezTo>
                  <a:cubicBezTo>
                    <a:pt x="83" y="77"/>
                    <a:pt x="82" y="78"/>
                    <a:pt x="82" y="77"/>
                  </a:cubicBezTo>
                  <a:close/>
                  <a:moveTo>
                    <a:pt x="89" y="77"/>
                  </a:moveTo>
                  <a:cubicBezTo>
                    <a:pt x="87" y="78"/>
                    <a:pt x="85" y="78"/>
                    <a:pt x="83" y="79"/>
                  </a:cubicBezTo>
                  <a:cubicBezTo>
                    <a:pt x="85" y="77"/>
                    <a:pt x="87" y="77"/>
                    <a:pt x="89" y="76"/>
                  </a:cubicBezTo>
                  <a:cubicBezTo>
                    <a:pt x="89" y="76"/>
                    <a:pt x="89" y="76"/>
                    <a:pt x="89" y="76"/>
                  </a:cubicBezTo>
                  <a:lnTo>
                    <a:pt x="89" y="77"/>
                  </a:lnTo>
                  <a:close/>
                  <a:moveTo>
                    <a:pt x="97" y="72"/>
                  </a:moveTo>
                  <a:cubicBezTo>
                    <a:pt x="97" y="72"/>
                    <a:pt x="97" y="72"/>
                    <a:pt x="98" y="72"/>
                  </a:cubicBezTo>
                  <a:cubicBezTo>
                    <a:pt x="97" y="73"/>
                    <a:pt x="97" y="73"/>
                    <a:pt x="97" y="73"/>
                  </a:cubicBezTo>
                  <a:lnTo>
                    <a:pt x="97" y="72"/>
                  </a:lnTo>
                  <a:close/>
                  <a:moveTo>
                    <a:pt x="98" y="74"/>
                  </a:moveTo>
                  <a:cubicBezTo>
                    <a:pt x="98" y="73"/>
                    <a:pt x="98" y="73"/>
                    <a:pt x="98" y="73"/>
                  </a:cubicBezTo>
                  <a:cubicBezTo>
                    <a:pt x="98" y="73"/>
                    <a:pt x="98" y="73"/>
                    <a:pt x="98" y="73"/>
                  </a:cubicBezTo>
                  <a:cubicBezTo>
                    <a:pt x="97" y="74"/>
                    <a:pt x="97" y="74"/>
                    <a:pt x="97" y="74"/>
                  </a:cubicBezTo>
                  <a:cubicBezTo>
                    <a:pt x="98" y="73"/>
                    <a:pt x="98" y="73"/>
                    <a:pt x="98" y="73"/>
                  </a:cubicBezTo>
                  <a:cubicBezTo>
                    <a:pt x="98" y="73"/>
                    <a:pt x="98" y="73"/>
                    <a:pt x="98" y="73"/>
                  </a:cubicBezTo>
                  <a:cubicBezTo>
                    <a:pt x="98" y="74"/>
                    <a:pt x="99" y="73"/>
                    <a:pt x="99" y="73"/>
                  </a:cubicBezTo>
                  <a:lnTo>
                    <a:pt x="98"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9" name="Freeform 806"/>
            <p:cNvSpPr/>
            <p:nvPr/>
          </p:nvSpPr>
          <p:spPr bwMode="auto">
            <a:xfrm>
              <a:off x="4635500" y="3788411"/>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1"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0" name="Freeform 807"/>
            <p:cNvSpPr/>
            <p:nvPr/>
          </p:nvSpPr>
          <p:spPr bwMode="auto">
            <a:xfrm>
              <a:off x="4654550" y="3780473"/>
              <a:ext cx="3175" cy="4762"/>
            </a:xfrm>
            <a:custGeom>
              <a:avLst/>
              <a:gdLst>
                <a:gd name="T0" fmla="*/ 0 w 2"/>
                <a:gd name="T1" fmla="*/ 0 h 3"/>
                <a:gd name="T2" fmla="*/ 2 w 2"/>
                <a:gd name="T3" fmla="*/ 3 h 3"/>
                <a:gd name="T4" fmla="*/ 0 w 2"/>
                <a:gd name="T5" fmla="*/ 0 h 3"/>
                <a:gd name="T6" fmla="*/ 0 w 2"/>
                <a:gd name="T7" fmla="*/ 0 h 3"/>
              </a:gdLst>
              <a:ahLst/>
              <a:cxnLst>
                <a:cxn ang="0">
                  <a:pos x="T0" y="T1"/>
                </a:cxn>
                <a:cxn ang="0">
                  <a:pos x="T2" y="T3"/>
                </a:cxn>
                <a:cxn ang="0">
                  <a:pos x="T4" y="T5"/>
                </a:cxn>
                <a:cxn ang="0">
                  <a:pos x="T6" y="T7"/>
                </a:cxn>
              </a:cxnLst>
              <a:rect l="0" t="0" r="r" b="b"/>
              <a:pathLst>
                <a:path w="2" h="3">
                  <a:moveTo>
                    <a:pt x="0" y="0"/>
                  </a:moveTo>
                  <a:lnTo>
                    <a:pt x="2"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1" name="Freeform 808"/>
            <p:cNvSpPr/>
            <p:nvPr/>
          </p:nvSpPr>
          <p:spPr bwMode="auto">
            <a:xfrm>
              <a:off x="4230688" y="3942398"/>
              <a:ext cx="3175" cy="3175"/>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2" name="Rectangle 809"/>
            <p:cNvSpPr>
              <a:spLocks noChangeArrowheads="1"/>
            </p:cNvSpPr>
            <p:nvPr/>
          </p:nvSpPr>
          <p:spPr bwMode="auto">
            <a:xfrm>
              <a:off x="4602163" y="37963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3" name="Rectangle 810"/>
            <p:cNvSpPr>
              <a:spLocks noChangeArrowheads="1"/>
            </p:cNvSpPr>
            <p:nvPr/>
          </p:nvSpPr>
          <p:spPr bwMode="auto">
            <a:xfrm>
              <a:off x="4657725" y="3785236"/>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4" name="Rectangle 811"/>
            <p:cNvSpPr>
              <a:spLocks noChangeArrowheads="1"/>
            </p:cNvSpPr>
            <p:nvPr/>
          </p:nvSpPr>
          <p:spPr bwMode="auto">
            <a:xfrm>
              <a:off x="4429125" y="396779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5" name="Freeform 812"/>
            <p:cNvSpPr/>
            <p:nvPr/>
          </p:nvSpPr>
          <p:spPr bwMode="auto">
            <a:xfrm>
              <a:off x="4214813" y="3915411"/>
              <a:ext cx="0" cy="7937"/>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6" name="Freeform 813"/>
            <p:cNvSpPr/>
            <p:nvPr/>
          </p:nvSpPr>
          <p:spPr bwMode="auto">
            <a:xfrm>
              <a:off x="4673600" y="3777298"/>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7" name="Rectangle 814"/>
            <p:cNvSpPr>
              <a:spLocks noChangeArrowheads="1"/>
            </p:cNvSpPr>
            <p:nvPr/>
          </p:nvSpPr>
          <p:spPr bwMode="auto">
            <a:xfrm>
              <a:off x="4252913" y="3761423"/>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8" name="Freeform 815"/>
            <p:cNvSpPr/>
            <p:nvPr/>
          </p:nvSpPr>
          <p:spPr bwMode="auto">
            <a:xfrm>
              <a:off x="4387850" y="3994786"/>
              <a:ext cx="4763" cy="3175"/>
            </a:xfrm>
            <a:custGeom>
              <a:avLst/>
              <a:gdLst>
                <a:gd name="T0" fmla="*/ 3 w 3"/>
                <a:gd name="T1" fmla="*/ 2 h 2"/>
                <a:gd name="T2" fmla="*/ 3 w 3"/>
                <a:gd name="T3" fmla="*/ 2 h 2"/>
                <a:gd name="T4" fmla="*/ 0 w 3"/>
                <a:gd name="T5" fmla="*/ 2 h 2"/>
                <a:gd name="T6" fmla="*/ 3 w 3"/>
                <a:gd name="T7" fmla="*/ 2 h 2"/>
                <a:gd name="T8" fmla="*/ 3 w 3"/>
                <a:gd name="T9" fmla="*/ 0 h 2"/>
                <a:gd name="T10" fmla="*/ 3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3" y="2"/>
                  </a:moveTo>
                  <a:lnTo>
                    <a:pt x="3" y="2"/>
                  </a:lnTo>
                  <a:lnTo>
                    <a:pt x="0" y="2"/>
                  </a:lnTo>
                  <a:lnTo>
                    <a:pt x="3" y="2"/>
                  </a:lnTo>
                  <a:lnTo>
                    <a:pt x="3" y="0"/>
                  </a:ln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9" name="Freeform 816"/>
            <p:cNvSpPr/>
            <p:nvPr/>
          </p:nvSpPr>
          <p:spPr bwMode="auto">
            <a:xfrm>
              <a:off x="4533900" y="39614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0" name="Freeform 817"/>
            <p:cNvSpPr/>
            <p:nvPr/>
          </p:nvSpPr>
          <p:spPr bwMode="auto">
            <a:xfrm>
              <a:off x="4429125" y="3705861"/>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1" name="Rectangle 818"/>
            <p:cNvSpPr>
              <a:spLocks noChangeArrowheads="1"/>
            </p:cNvSpPr>
            <p:nvPr/>
          </p:nvSpPr>
          <p:spPr bwMode="auto">
            <a:xfrm>
              <a:off x="4462463" y="36947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2" name="Rectangle 819"/>
            <p:cNvSpPr>
              <a:spLocks noChangeArrowheads="1"/>
            </p:cNvSpPr>
            <p:nvPr/>
          </p:nvSpPr>
          <p:spPr bwMode="auto">
            <a:xfrm>
              <a:off x="4579938" y="3709036"/>
              <a:ext cx="1588" cy="47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3" name="Freeform 820"/>
            <p:cNvSpPr/>
            <p:nvPr/>
          </p:nvSpPr>
          <p:spPr bwMode="auto">
            <a:xfrm>
              <a:off x="4706938" y="3716973"/>
              <a:ext cx="7938" cy="3175"/>
            </a:xfrm>
            <a:custGeom>
              <a:avLst/>
              <a:gdLst>
                <a:gd name="T0" fmla="*/ 2 w 2"/>
                <a:gd name="T1" fmla="*/ 1 h 1"/>
                <a:gd name="T2" fmla="*/ 2 w 2"/>
                <a:gd name="T3" fmla="*/ 0 h 1"/>
                <a:gd name="T4" fmla="*/ 2 w 2"/>
                <a:gd name="T5" fmla="*/ 0 h 1"/>
                <a:gd name="T6" fmla="*/ 2 w 2"/>
                <a:gd name="T7" fmla="*/ 1 h 1"/>
                <a:gd name="T8" fmla="*/ 2 w 2"/>
                <a:gd name="T9" fmla="*/ 0 h 1"/>
                <a:gd name="T10" fmla="*/ 1 w 2"/>
                <a:gd name="T11" fmla="*/ 0 h 1"/>
                <a:gd name="T12" fmla="*/ 1 w 2"/>
                <a:gd name="T13" fmla="*/ 0 h 1"/>
                <a:gd name="T14" fmla="*/ 2 w 2"/>
                <a:gd name="T15" fmla="*/ 0 h 1"/>
                <a:gd name="T16" fmla="*/ 0 w 2"/>
                <a:gd name="T17" fmla="*/ 0 h 1"/>
                <a:gd name="T18" fmla="*/ 0 w 2"/>
                <a:gd name="T19" fmla="*/ 0 h 1"/>
                <a:gd name="T20" fmla="*/ 0 w 2"/>
                <a:gd name="T21" fmla="*/ 1 h 1"/>
                <a:gd name="T22" fmla="*/ 2 w 2"/>
                <a:gd name="T23" fmla="*/ 1 h 1"/>
                <a:gd name="T24" fmla="*/ 2 w 2"/>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
                  <a:moveTo>
                    <a:pt x="2" y="1"/>
                  </a:moveTo>
                  <a:cubicBezTo>
                    <a:pt x="2" y="0"/>
                    <a:pt x="2" y="0"/>
                    <a:pt x="2" y="0"/>
                  </a:cubicBezTo>
                  <a:cubicBezTo>
                    <a:pt x="2" y="0"/>
                    <a:pt x="2" y="0"/>
                    <a:pt x="2" y="0"/>
                  </a:cubicBezTo>
                  <a:cubicBezTo>
                    <a:pt x="2" y="1"/>
                    <a:pt x="2" y="1"/>
                    <a:pt x="2" y="1"/>
                  </a:cubicBezTo>
                  <a:cubicBezTo>
                    <a:pt x="1" y="1"/>
                    <a:pt x="2" y="0"/>
                    <a:pt x="2" y="0"/>
                  </a:cubicBezTo>
                  <a:cubicBezTo>
                    <a:pt x="1" y="0"/>
                    <a:pt x="1" y="0"/>
                    <a:pt x="1" y="0"/>
                  </a:cubicBezTo>
                  <a:cubicBezTo>
                    <a:pt x="1" y="0"/>
                    <a:pt x="1" y="0"/>
                    <a:pt x="1" y="0"/>
                  </a:cubicBezTo>
                  <a:cubicBezTo>
                    <a:pt x="2" y="0"/>
                    <a:pt x="2" y="0"/>
                    <a:pt x="2" y="0"/>
                  </a:cubicBezTo>
                  <a:cubicBezTo>
                    <a:pt x="1" y="0"/>
                    <a:pt x="1" y="0"/>
                    <a:pt x="0" y="0"/>
                  </a:cubicBezTo>
                  <a:cubicBezTo>
                    <a:pt x="0" y="0"/>
                    <a:pt x="0" y="0"/>
                    <a:pt x="0" y="0"/>
                  </a:cubicBezTo>
                  <a:cubicBezTo>
                    <a:pt x="0" y="1"/>
                    <a:pt x="0" y="1"/>
                    <a:pt x="0" y="1"/>
                  </a:cubicBezTo>
                  <a:cubicBezTo>
                    <a:pt x="0" y="0"/>
                    <a:pt x="2" y="1"/>
                    <a:pt x="2"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4" name="Freeform 821"/>
            <p:cNvSpPr/>
            <p:nvPr/>
          </p:nvSpPr>
          <p:spPr bwMode="auto">
            <a:xfrm>
              <a:off x="4568825" y="3702686"/>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5" name="Rectangle 822"/>
            <p:cNvSpPr>
              <a:spLocks noChangeArrowheads="1"/>
            </p:cNvSpPr>
            <p:nvPr/>
          </p:nvSpPr>
          <p:spPr bwMode="auto">
            <a:xfrm>
              <a:off x="4489450" y="3691573"/>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6" name="Freeform 823"/>
            <p:cNvSpPr/>
            <p:nvPr/>
          </p:nvSpPr>
          <p:spPr bwMode="auto">
            <a:xfrm>
              <a:off x="4748213" y="3739198"/>
              <a:ext cx="0" cy="4762"/>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7" name="Rectangle 824"/>
            <p:cNvSpPr>
              <a:spLocks noChangeArrowheads="1"/>
            </p:cNvSpPr>
            <p:nvPr/>
          </p:nvSpPr>
          <p:spPr bwMode="auto">
            <a:xfrm>
              <a:off x="4249738" y="3761423"/>
              <a:ext cx="3175"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8" name="Freeform 825"/>
            <p:cNvSpPr>
              <a:spLocks noEditPoints="1"/>
            </p:cNvSpPr>
            <p:nvPr/>
          </p:nvSpPr>
          <p:spPr bwMode="auto">
            <a:xfrm>
              <a:off x="4470400" y="3769361"/>
              <a:ext cx="338138" cy="134937"/>
            </a:xfrm>
            <a:custGeom>
              <a:avLst/>
              <a:gdLst>
                <a:gd name="T0" fmla="*/ 84 w 90"/>
                <a:gd name="T1" fmla="*/ 6 h 36"/>
                <a:gd name="T2" fmla="*/ 76 w 90"/>
                <a:gd name="T3" fmla="*/ 2 h 36"/>
                <a:gd name="T4" fmla="*/ 65 w 90"/>
                <a:gd name="T5" fmla="*/ 0 h 36"/>
                <a:gd name="T6" fmla="*/ 54 w 90"/>
                <a:gd name="T7" fmla="*/ 2 h 36"/>
                <a:gd name="T8" fmla="*/ 49 w 90"/>
                <a:gd name="T9" fmla="*/ 4 h 36"/>
                <a:gd name="T10" fmla="*/ 44 w 90"/>
                <a:gd name="T11" fmla="*/ 7 h 36"/>
                <a:gd name="T12" fmla="*/ 41 w 90"/>
                <a:gd name="T13" fmla="*/ 9 h 36"/>
                <a:gd name="T14" fmla="*/ 36 w 90"/>
                <a:gd name="T15" fmla="*/ 12 h 36"/>
                <a:gd name="T16" fmla="*/ 36 w 90"/>
                <a:gd name="T17" fmla="*/ 8 h 36"/>
                <a:gd name="T18" fmla="*/ 27 w 90"/>
                <a:gd name="T19" fmla="*/ 15 h 36"/>
                <a:gd name="T20" fmla="*/ 31 w 90"/>
                <a:gd name="T21" fmla="*/ 15 h 36"/>
                <a:gd name="T22" fmla="*/ 12 w 90"/>
                <a:gd name="T23" fmla="*/ 29 h 36"/>
                <a:gd name="T24" fmla="*/ 8 w 90"/>
                <a:gd name="T25" fmla="*/ 30 h 36"/>
                <a:gd name="T26" fmla="*/ 1 w 90"/>
                <a:gd name="T27" fmla="*/ 33 h 36"/>
                <a:gd name="T28" fmla="*/ 7 w 90"/>
                <a:gd name="T29" fmla="*/ 34 h 36"/>
                <a:gd name="T30" fmla="*/ 21 w 90"/>
                <a:gd name="T31" fmla="*/ 34 h 36"/>
                <a:gd name="T32" fmla="*/ 30 w 90"/>
                <a:gd name="T33" fmla="*/ 31 h 36"/>
                <a:gd name="T34" fmla="*/ 40 w 90"/>
                <a:gd name="T35" fmla="*/ 24 h 36"/>
                <a:gd name="T36" fmla="*/ 43 w 90"/>
                <a:gd name="T37" fmla="*/ 22 h 36"/>
                <a:gd name="T38" fmla="*/ 47 w 90"/>
                <a:gd name="T39" fmla="*/ 16 h 36"/>
                <a:gd name="T40" fmla="*/ 68 w 90"/>
                <a:gd name="T41" fmla="*/ 6 h 36"/>
                <a:gd name="T42" fmla="*/ 87 w 90"/>
                <a:gd name="T43" fmla="*/ 9 h 36"/>
                <a:gd name="T44" fmla="*/ 20 w 90"/>
                <a:gd name="T45" fmla="*/ 26 h 36"/>
                <a:gd name="T46" fmla="*/ 41 w 90"/>
                <a:gd name="T47" fmla="*/ 15 h 36"/>
                <a:gd name="T48" fmla="*/ 38 w 90"/>
                <a:gd name="T49" fmla="*/ 17 h 36"/>
                <a:gd name="T50" fmla="*/ 34 w 90"/>
                <a:gd name="T51" fmla="*/ 11 h 36"/>
                <a:gd name="T52" fmla="*/ 34 w 90"/>
                <a:gd name="T53" fmla="*/ 14 h 36"/>
                <a:gd name="T54" fmla="*/ 35 w 90"/>
                <a:gd name="T55" fmla="*/ 21 h 36"/>
                <a:gd name="T56" fmla="*/ 34 w 90"/>
                <a:gd name="T57" fmla="*/ 22 h 36"/>
                <a:gd name="T58" fmla="*/ 34 w 90"/>
                <a:gd name="T59" fmla="*/ 16 h 36"/>
                <a:gd name="T60" fmla="*/ 31 w 90"/>
                <a:gd name="T61" fmla="*/ 18 h 36"/>
                <a:gd name="T62" fmla="*/ 32 w 90"/>
                <a:gd name="T63" fmla="*/ 18 h 36"/>
                <a:gd name="T64" fmla="*/ 32 w 90"/>
                <a:gd name="T65" fmla="*/ 19 h 36"/>
                <a:gd name="T66" fmla="*/ 39 w 90"/>
                <a:gd name="T67" fmla="*/ 25 h 36"/>
                <a:gd name="T68" fmla="*/ 39 w 90"/>
                <a:gd name="T69" fmla="*/ 20 h 36"/>
                <a:gd name="T70" fmla="*/ 36 w 90"/>
                <a:gd name="T71" fmla="*/ 23 h 36"/>
                <a:gd name="T72" fmla="*/ 35 w 90"/>
                <a:gd name="T73" fmla="*/ 23 h 36"/>
                <a:gd name="T74" fmla="*/ 40 w 90"/>
                <a:gd name="T75" fmla="*/ 19 h 36"/>
                <a:gd name="T76" fmla="*/ 44 w 90"/>
                <a:gd name="T77" fmla="*/ 16 h 36"/>
                <a:gd name="T78" fmla="*/ 55 w 90"/>
                <a:gd name="T79" fmla="*/ 3 h 36"/>
                <a:gd name="T80" fmla="*/ 56 w 90"/>
                <a:gd name="T81" fmla="*/ 4 h 36"/>
                <a:gd name="T82" fmla="*/ 53 w 90"/>
                <a:gd name="T83" fmla="*/ 5 h 36"/>
                <a:gd name="T84" fmla="*/ 52 w 90"/>
                <a:gd name="T85" fmla="*/ 6 h 36"/>
                <a:gd name="T86" fmla="*/ 47 w 90"/>
                <a:gd name="T87" fmla="*/ 12 h 36"/>
                <a:gd name="T88" fmla="*/ 48 w 90"/>
                <a:gd name="T89" fmla="*/ 5 h 36"/>
                <a:gd name="T90" fmla="*/ 51 w 90"/>
                <a:gd name="T91" fmla="*/ 10 h 36"/>
                <a:gd name="T92" fmla="*/ 50 w 90"/>
                <a:gd name="T93" fmla="*/ 9 h 36"/>
                <a:gd name="T94" fmla="*/ 50 w 90"/>
                <a:gd name="T95" fmla="*/ 9 h 36"/>
                <a:gd name="T96" fmla="*/ 54 w 90"/>
                <a:gd name="T97" fmla="*/ 8 h 36"/>
                <a:gd name="T98" fmla="*/ 52 w 90"/>
                <a:gd name="T99" fmla="*/ 8 h 36"/>
                <a:gd name="T100" fmla="*/ 55 w 90"/>
                <a:gd name="T101" fmla="*/ 7 h 36"/>
                <a:gd name="T102" fmla="*/ 56 w 90"/>
                <a:gd name="T103" fmla="*/ 6 h 36"/>
                <a:gd name="T104" fmla="*/ 56 w 90"/>
                <a:gd name="T105" fmla="*/ 6 h 36"/>
                <a:gd name="T106" fmla="*/ 58 w 90"/>
                <a:gd name="T107" fmla="*/ 7 h 36"/>
                <a:gd name="T108" fmla="*/ 63 w 90"/>
                <a:gd name="T10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 h="36">
                  <a:moveTo>
                    <a:pt x="90" y="10"/>
                  </a:moveTo>
                  <a:cubicBezTo>
                    <a:pt x="90" y="10"/>
                    <a:pt x="90" y="10"/>
                    <a:pt x="89" y="10"/>
                  </a:cubicBezTo>
                  <a:cubicBezTo>
                    <a:pt x="89" y="10"/>
                    <a:pt x="89" y="10"/>
                    <a:pt x="89" y="10"/>
                  </a:cubicBezTo>
                  <a:cubicBezTo>
                    <a:pt x="87" y="9"/>
                    <a:pt x="86" y="7"/>
                    <a:pt x="85" y="6"/>
                  </a:cubicBezTo>
                  <a:cubicBezTo>
                    <a:pt x="84" y="6"/>
                    <a:pt x="84" y="6"/>
                    <a:pt x="84" y="6"/>
                  </a:cubicBezTo>
                  <a:cubicBezTo>
                    <a:pt x="84" y="5"/>
                    <a:pt x="84" y="5"/>
                    <a:pt x="84" y="5"/>
                  </a:cubicBezTo>
                  <a:cubicBezTo>
                    <a:pt x="83" y="6"/>
                    <a:pt x="83" y="4"/>
                    <a:pt x="82" y="5"/>
                  </a:cubicBezTo>
                  <a:cubicBezTo>
                    <a:pt x="81" y="4"/>
                    <a:pt x="81" y="4"/>
                    <a:pt x="80" y="4"/>
                  </a:cubicBezTo>
                  <a:cubicBezTo>
                    <a:pt x="80" y="3"/>
                    <a:pt x="80" y="3"/>
                    <a:pt x="80" y="4"/>
                  </a:cubicBezTo>
                  <a:cubicBezTo>
                    <a:pt x="78" y="4"/>
                    <a:pt x="78" y="2"/>
                    <a:pt x="76" y="2"/>
                  </a:cubicBezTo>
                  <a:cubicBezTo>
                    <a:pt x="75" y="2"/>
                    <a:pt x="73" y="1"/>
                    <a:pt x="72" y="1"/>
                  </a:cubicBezTo>
                  <a:cubicBezTo>
                    <a:pt x="72" y="1"/>
                    <a:pt x="72" y="1"/>
                    <a:pt x="71" y="1"/>
                  </a:cubicBezTo>
                  <a:cubicBezTo>
                    <a:pt x="70" y="1"/>
                    <a:pt x="67" y="0"/>
                    <a:pt x="66" y="0"/>
                  </a:cubicBezTo>
                  <a:cubicBezTo>
                    <a:pt x="66" y="1"/>
                    <a:pt x="65" y="0"/>
                    <a:pt x="65" y="0"/>
                  </a:cubicBezTo>
                  <a:cubicBezTo>
                    <a:pt x="65" y="0"/>
                    <a:pt x="65" y="0"/>
                    <a:pt x="65" y="0"/>
                  </a:cubicBezTo>
                  <a:cubicBezTo>
                    <a:pt x="62" y="1"/>
                    <a:pt x="59" y="0"/>
                    <a:pt x="56" y="2"/>
                  </a:cubicBezTo>
                  <a:cubicBezTo>
                    <a:pt x="56" y="2"/>
                    <a:pt x="56" y="2"/>
                    <a:pt x="56" y="2"/>
                  </a:cubicBezTo>
                  <a:cubicBezTo>
                    <a:pt x="57" y="2"/>
                    <a:pt x="57" y="2"/>
                    <a:pt x="57" y="2"/>
                  </a:cubicBezTo>
                  <a:cubicBezTo>
                    <a:pt x="56" y="2"/>
                    <a:pt x="55" y="3"/>
                    <a:pt x="54" y="2"/>
                  </a:cubicBezTo>
                  <a:cubicBezTo>
                    <a:pt x="54" y="2"/>
                    <a:pt x="54" y="2"/>
                    <a:pt x="54" y="2"/>
                  </a:cubicBezTo>
                  <a:cubicBezTo>
                    <a:pt x="53" y="2"/>
                    <a:pt x="52" y="3"/>
                    <a:pt x="51" y="3"/>
                  </a:cubicBezTo>
                  <a:cubicBezTo>
                    <a:pt x="52" y="4"/>
                    <a:pt x="52" y="4"/>
                    <a:pt x="52" y="4"/>
                  </a:cubicBezTo>
                  <a:cubicBezTo>
                    <a:pt x="52" y="4"/>
                    <a:pt x="51" y="4"/>
                    <a:pt x="50" y="4"/>
                  </a:cubicBezTo>
                  <a:cubicBezTo>
                    <a:pt x="50" y="4"/>
                    <a:pt x="50" y="4"/>
                    <a:pt x="50" y="4"/>
                  </a:cubicBezTo>
                  <a:cubicBezTo>
                    <a:pt x="49" y="4"/>
                    <a:pt x="49" y="3"/>
                    <a:pt x="49" y="4"/>
                  </a:cubicBezTo>
                  <a:cubicBezTo>
                    <a:pt x="48" y="4"/>
                    <a:pt x="48" y="4"/>
                    <a:pt x="48" y="4"/>
                  </a:cubicBezTo>
                  <a:cubicBezTo>
                    <a:pt x="48" y="5"/>
                    <a:pt x="48" y="5"/>
                    <a:pt x="47" y="5"/>
                  </a:cubicBezTo>
                  <a:cubicBezTo>
                    <a:pt x="47" y="4"/>
                    <a:pt x="46" y="5"/>
                    <a:pt x="45" y="5"/>
                  </a:cubicBezTo>
                  <a:cubicBezTo>
                    <a:pt x="46" y="5"/>
                    <a:pt x="46" y="5"/>
                    <a:pt x="47" y="5"/>
                  </a:cubicBezTo>
                  <a:cubicBezTo>
                    <a:pt x="46" y="6"/>
                    <a:pt x="45" y="6"/>
                    <a:pt x="44" y="7"/>
                  </a:cubicBezTo>
                  <a:cubicBezTo>
                    <a:pt x="44" y="7"/>
                    <a:pt x="42" y="8"/>
                    <a:pt x="42" y="8"/>
                  </a:cubicBezTo>
                  <a:cubicBezTo>
                    <a:pt x="41" y="9"/>
                    <a:pt x="41" y="9"/>
                    <a:pt x="41" y="9"/>
                  </a:cubicBezTo>
                  <a:cubicBezTo>
                    <a:pt x="41" y="9"/>
                    <a:pt x="41" y="9"/>
                    <a:pt x="41" y="9"/>
                  </a:cubicBezTo>
                  <a:cubicBezTo>
                    <a:pt x="41" y="9"/>
                    <a:pt x="41" y="9"/>
                    <a:pt x="41" y="9"/>
                  </a:cubicBezTo>
                  <a:cubicBezTo>
                    <a:pt x="41" y="9"/>
                    <a:pt x="41" y="9"/>
                    <a:pt x="41" y="9"/>
                  </a:cubicBezTo>
                  <a:cubicBezTo>
                    <a:pt x="40" y="9"/>
                    <a:pt x="40" y="10"/>
                    <a:pt x="39" y="10"/>
                  </a:cubicBezTo>
                  <a:cubicBezTo>
                    <a:pt x="40" y="9"/>
                    <a:pt x="40" y="9"/>
                    <a:pt x="40" y="9"/>
                  </a:cubicBezTo>
                  <a:cubicBezTo>
                    <a:pt x="40" y="9"/>
                    <a:pt x="40" y="9"/>
                    <a:pt x="40" y="9"/>
                  </a:cubicBezTo>
                  <a:cubicBezTo>
                    <a:pt x="38" y="10"/>
                    <a:pt x="37" y="11"/>
                    <a:pt x="36" y="12"/>
                  </a:cubicBezTo>
                  <a:cubicBezTo>
                    <a:pt x="36" y="12"/>
                    <a:pt x="36" y="12"/>
                    <a:pt x="36" y="12"/>
                  </a:cubicBezTo>
                  <a:cubicBezTo>
                    <a:pt x="36" y="11"/>
                    <a:pt x="36" y="11"/>
                    <a:pt x="37" y="11"/>
                  </a:cubicBezTo>
                  <a:cubicBezTo>
                    <a:pt x="36" y="11"/>
                    <a:pt x="36" y="11"/>
                    <a:pt x="36" y="11"/>
                  </a:cubicBezTo>
                  <a:cubicBezTo>
                    <a:pt x="36" y="11"/>
                    <a:pt x="36" y="11"/>
                    <a:pt x="36" y="11"/>
                  </a:cubicBezTo>
                  <a:cubicBezTo>
                    <a:pt x="36" y="10"/>
                    <a:pt x="35" y="10"/>
                    <a:pt x="35" y="10"/>
                  </a:cubicBezTo>
                  <a:cubicBezTo>
                    <a:pt x="35" y="9"/>
                    <a:pt x="36" y="8"/>
                    <a:pt x="36" y="8"/>
                  </a:cubicBezTo>
                  <a:cubicBezTo>
                    <a:pt x="35" y="7"/>
                    <a:pt x="35" y="7"/>
                    <a:pt x="35" y="7"/>
                  </a:cubicBezTo>
                  <a:cubicBezTo>
                    <a:pt x="36" y="8"/>
                    <a:pt x="35" y="8"/>
                    <a:pt x="35" y="9"/>
                  </a:cubicBezTo>
                  <a:cubicBezTo>
                    <a:pt x="34" y="8"/>
                    <a:pt x="34" y="8"/>
                    <a:pt x="34" y="8"/>
                  </a:cubicBezTo>
                  <a:cubicBezTo>
                    <a:pt x="33" y="11"/>
                    <a:pt x="31" y="12"/>
                    <a:pt x="29" y="14"/>
                  </a:cubicBezTo>
                  <a:cubicBezTo>
                    <a:pt x="29" y="14"/>
                    <a:pt x="27" y="14"/>
                    <a:pt x="27" y="15"/>
                  </a:cubicBezTo>
                  <a:cubicBezTo>
                    <a:pt x="28" y="15"/>
                    <a:pt x="28" y="15"/>
                    <a:pt x="29" y="15"/>
                  </a:cubicBezTo>
                  <a:cubicBezTo>
                    <a:pt x="29" y="15"/>
                    <a:pt x="29" y="14"/>
                    <a:pt x="29" y="15"/>
                  </a:cubicBezTo>
                  <a:cubicBezTo>
                    <a:pt x="29" y="15"/>
                    <a:pt x="29" y="15"/>
                    <a:pt x="28" y="15"/>
                  </a:cubicBezTo>
                  <a:cubicBezTo>
                    <a:pt x="28" y="16"/>
                    <a:pt x="28" y="16"/>
                    <a:pt x="28" y="16"/>
                  </a:cubicBezTo>
                  <a:cubicBezTo>
                    <a:pt x="29" y="17"/>
                    <a:pt x="30" y="15"/>
                    <a:pt x="31" y="15"/>
                  </a:cubicBezTo>
                  <a:cubicBezTo>
                    <a:pt x="33" y="15"/>
                    <a:pt x="34" y="13"/>
                    <a:pt x="35" y="13"/>
                  </a:cubicBezTo>
                  <a:cubicBezTo>
                    <a:pt x="31" y="19"/>
                    <a:pt x="27" y="22"/>
                    <a:pt x="21" y="26"/>
                  </a:cubicBezTo>
                  <a:cubicBezTo>
                    <a:pt x="18" y="27"/>
                    <a:pt x="16" y="28"/>
                    <a:pt x="13" y="28"/>
                  </a:cubicBezTo>
                  <a:cubicBezTo>
                    <a:pt x="12" y="29"/>
                    <a:pt x="12" y="29"/>
                    <a:pt x="12" y="29"/>
                  </a:cubicBezTo>
                  <a:cubicBezTo>
                    <a:pt x="12" y="29"/>
                    <a:pt x="12" y="29"/>
                    <a:pt x="12" y="29"/>
                  </a:cubicBezTo>
                  <a:cubicBezTo>
                    <a:pt x="12" y="29"/>
                    <a:pt x="12" y="29"/>
                    <a:pt x="12" y="29"/>
                  </a:cubicBezTo>
                  <a:cubicBezTo>
                    <a:pt x="11" y="29"/>
                    <a:pt x="11" y="29"/>
                    <a:pt x="11" y="29"/>
                  </a:cubicBezTo>
                  <a:cubicBezTo>
                    <a:pt x="11" y="29"/>
                    <a:pt x="11" y="29"/>
                    <a:pt x="11" y="29"/>
                  </a:cubicBezTo>
                  <a:cubicBezTo>
                    <a:pt x="11" y="29"/>
                    <a:pt x="11" y="29"/>
                    <a:pt x="11" y="29"/>
                  </a:cubicBezTo>
                  <a:cubicBezTo>
                    <a:pt x="10" y="28"/>
                    <a:pt x="9" y="31"/>
                    <a:pt x="8" y="30"/>
                  </a:cubicBezTo>
                  <a:cubicBezTo>
                    <a:pt x="8" y="30"/>
                    <a:pt x="8" y="30"/>
                    <a:pt x="8" y="30"/>
                  </a:cubicBezTo>
                  <a:cubicBezTo>
                    <a:pt x="6" y="31"/>
                    <a:pt x="5" y="31"/>
                    <a:pt x="3" y="31"/>
                  </a:cubicBezTo>
                  <a:cubicBezTo>
                    <a:pt x="2" y="31"/>
                    <a:pt x="2" y="31"/>
                    <a:pt x="2" y="31"/>
                  </a:cubicBezTo>
                  <a:cubicBezTo>
                    <a:pt x="1" y="31"/>
                    <a:pt x="0" y="32"/>
                    <a:pt x="0" y="33"/>
                  </a:cubicBezTo>
                  <a:cubicBezTo>
                    <a:pt x="0" y="33"/>
                    <a:pt x="0" y="33"/>
                    <a:pt x="1" y="33"/>
                  </a:cubicBezTo>
                  <a:cubicBezTo>
                    <a:pt x="1" y="33"/>
                    <a:pt x="1" y="33"/>
                    <a:pt x="1" y="33"/>
                  </a:cubicBezTo>
                  <a:cubicBezTo>
                    <a:pt x="2" y="33"/>
                    <a:pt x="2" y="33"/>
                    <a:pt x="2" y="33"/>
                  </a:cubicBezTo>
                  <a:cubicBezTo>
                    <a:pt x="2" y="34"/>
                    <a:pt x="2" y="34"/>
                    <a:pt x="2" y="34"/>
                  </a:cubicBezTo>
                  <a:cubicBezTo>
                    <a:pt x="2" y="34"/>
                    <a:pt x="2" y="34"/>
                    <a:pt x="2" y="34"/>
                  </a:cubicBezTo>
                  <a:cubicBezTo>
                    <a:pt x="3" y="35"/>
                    <a:pt x="5" y="34"/>
                    <a:pt x="7" y="34"/>
                  </a:cubicBezTo>
                  <a:cubicBezTo>
                    <a:pt x="7" y="35"/>
                    <a:pt x="5" y="35"/>
                    <a:pt x="6" y="35"/>
                  </a:cubicBezTo>
                  <a:cubicBezTo>
                    <a:pt x="7" y="35"/>
                    <a:pt x="7" y="35"/>
                    <a:pt x="7" y="35"/>
                  </a:cubicBezTo>
                  <a:cubicBezTo>
                    <a:pt x="7" y="36"/>
                    <a:pt x="6" y="35"/>
                    <a:pt x="6" y="36"/>
                  </a:cubicBezTo>
                  <a:cubicBezTo>
                    <a:pt x="6" y="36"/>
                    <a:pt x="6" y="36"/>
                    <a:pt x="6" y="36"/>
                  </a:cubicBezTo>
                  <a:cubicBezTo>
                    <a:pt x="12" y="36"/>
                    <a:pt x="16" y="35"/>
                    <a:pt x="21" y="34"/>
                  </a:cubicBezTo>
                  <a:cubicBezTo>
                    <a:pt x="21" y="34"/>
                    <a:pt x="21" y="34"/>
                    <a:pt x="21" y="34"/>
                  </a:cubicBezTo>
                  <a:cubicBezTo>
                    <a:pt x="23" y="34"/>
                    <a:pt x="24" y="33"/>
                    <a:pt x="26" y="33"/>
                  </a:cubicBezTo>
                  <a:cubicBezTo>
                    <a:pt x="26" y="34"/>
                    <a:pt x="26" y="34"/>
                    <a:pt x="26" y="34"/>
                  </a:cubicBezTo>
                  <a:cubicBezTo>
                    <a:pt x="26" y="33"/>
                    <a:pt x="26" y="33"/>
                    <a:pt x="26" y="33"/>
                  </a:cubicBezTo>
                  <a:cubicBezTo>
                    <a:pt x="28" y="32"/>
                    <a:pt x="29" y="32"/>
                    <a:pt x="30" y="31"/>
                  </a:cubicBezTo>
                  <a:cubicBezTo>
                    <a:pt x="30" y="31"/>
                    <a:pt x="30" y="31"/>
                    <a:pt x="30" y="31"/>
                  </a:cubicBezTo>
                  <a:cubicBezTo>
                    <a:pt x="33" y="30"/>
                    <a:pt x="37" y="29"/>
                    <a:pt x="39" y="26"/>
                  </a:cubicBezTo>
                  <a:cubicBezTo>
                    <a:pt x="39" y="27"/>
                    <a:pt x="39" y="27"/>
                    <a:pt x="39" y="27"/>
                  </a:cubicBezTo>
                  <a:cubicBezTo>
                    <a:pt x="40" y="26"/>
                    <a:pt x="40" y="25"/>
                    <a:pt x="41" y="24"/>
                  </a:cubicBezTo>
                  <a:cubicBezTo>
                    <a:pt x="40" y="24"/>
                    <a:pt x="40" y="24"/>
                    <a:pt x="40" y="24"/>
                  </a:cubicBezTo>
                  <a:cubicBezTo>
                    <a:pt x="41" y="23"/>
                    <a:pt x="42" y="23"/>
                    <a:pt x="42" y="22"/>
                  </a:cubicBezTo>
                  <a:cubicBezTo>
                    <a:pt x="43" y="22"/>
                    <a:pt x="43" y="22"/>
                    <a:pt x="43" y="22"/>
                  </a:cubicBezTo>
                  <a:cubicBezTo>
                    <a:pt x="42" y="23"/>
                    <a:pt x="42" y="23"/>
                    <a:pt x="42" y="23"/>
                  </a:cubicBezTo>
                  <a:cubicBezTo>
                    <a:pt x="43" y="23"/>
                    <a:pt x="43" y="23"/>
                    <a:pt x="43" y="23"/>
                  </a:cubicBezTo>
                  <a:cubicBezTo>
                    <a:pt x="43" y="22"/>
                    <a:pt x="43" y="22"/>
                    <a:pt x="43" y="22"/>
                  </a:cubicBezTo>
                  <a:cubicBezTo>
                    <a:pt x="44" y="22"/>
                    <a:pt x="44" y="22"/>
                    <a:pt x="44" y="22"/>
                  </a:cubicBezTo>
                  <a:cubicBezTo>
                    <a:pt x="44" y="21"/>
                    <a:pt x="45" y="22"/>
                    <a:pt x="45" y="21"/>
                  </a:cubicBezTo>
                  <a:cubicBezTo>
                    <a:pt x="46" y="20"/>
                    <a:pt x="46" y="19"/>
                    <a:pt x="47" y="18"/>
                  </a:cubicBezTo>
                  <a:cubicBezTo>
                    <a:pt x="47" y="18"/>
                    <a:pt x="46" y="19"/>
                    <a:pt x="45" y="19"/>
                  </a:cubicBezTo>
                  <a:cubicBezTo>
                    <a:pt x="45" y="18"/>
                    <a:pt x="47" y="17"/>
                    <a:pt x="47" y="16"/>
                  </a:cubicBezTo>
                  <a:cubicBezTo>
                    <a:pt x="48" y="16"/>
                    <a:pt x="47" y="17"/>
                    <a:pt x="48" y="17"/>
                  </a:cubicBezTo>
                  <a:cubicBezTo>
                    <a:pt x="48" y="17"/>
                    <a:pt x="48" y="16"/>
                    <a:pt x="48" y="16"/>
                  </a:cubicBezTo>
                  <a:cubicBezTo>
                    <a:pt x="51" y="14"/>
                    <a:pt x="55" y="12"/>
                    <a:pt x="58" y="9"/>
                  </a:cubicBezTo>
                  <a:cubicBezTo>
                    <a:pt x="61" y="8"/>
                    <a:pt x="64" y="7"/>
                    <a:pt x="67" y="7"/>
                  </a:cubicBezTo>
                  <a:cubicBezTo>
                    <a:pt x="68" y="6"/>
                    <a:pt x="68" y="6"/>
                    <a:pt x="68" y="6"/>
                  </a:cubicBezTo>
                  <a:cubicBezTo>
                    <a:pt x="68" y="6"/>
                    <a:pt x="71" y="6"/>
                    <a:pt x="72" y="6"/>
                  </a:cubicBezTo>
                  <a:cubicBezTo>
                    <a:pt x="73" y="6"/>
                    <a:pt x="74" y="6"/>
                    <a:pt x="74" y="7"/>
                  </a:cubicBezTo>
                  <a:cubicBezTo>
                    <a:pt x="74" y="7"/>
                    <a:pt x="74" y="7"/>
                    <a:pt x="74" y="7"/>
                  </a:cubicBezTo>
                  <a:cubicBezTo>
                    <a:pt x="78" y="7"/>
                    <a:pt x="82" y="8"/>
                    <a:pt x="86" y="9"/>
                  </a:cubicBezTo>
                  <a:cubicBezTo>
                    <a:pt x="86" y="9"/>
                    <a:pt x="87" y="10"/>
                    <a:pt x="87" y="9"/>
                  </a:cubicBezTo>
                  <a:cubicBezTo>
                    <a:pt x="88" y="10"/>
                    <a:pt x="89" y="10"/>
                    <a:pt x="89" y="11"/>
                  </a:cubicBezTo>
                  <a:cubicBezTo>
                    <a:pt x="89" y="10"/>
                    <a:pt x="90" y="11"/>
                    <a:pt x="90" y="11"/>
                  </a:cubicBezTo>
                  <a:cubicBezTo>
                    <a:pt x="90" y="11"/>
                    <a:pt x="90" y="11"/>
                    <a:pt x="90" y="11"/>
                  </a:cubicBezTo>
                  <a:lnTo>
                    <a:pt x="90" y="10"/>
                  </a:lnTo>
                  <a:close/>
                  <a:moveTo>
                    <a:pt x="20" y="26"/>
                  </a:moveTo>
                  <a:cubicBezTo>
                    <a:pt x="21" y="25"/>
                    <a:pt x="21" y="25"/>
                    <a:pt x="21" y="25"/>
                  </a:cubicBezTo>
                  <a:cubicBezTo>
                    <a:pt x="21" y="25"/>
                    <a:pt x="21" y="25"/>
                    <a:pt x="21" y="25"/>
                  </a:cubicBezTo>
                  <a:lnTo>
                    <a:pt x="20" y="26"/>
                  </a:lnTo>
                  <a:close/>
                  <a:moveTo>
                    <a:pt x="40" y="15"/>
                  </a:moveTo>
                  <a:cubicBezTo>
                    <a:pt x="41" y="15"/>
                    <a:pt x="41" y="15"/>
                    <a:pt x="41" y="15"/>
                  </a:cubicBezTo>
                  <a:cubicBezTo>
                    <a:pt x="41" y="16"/>
                    <a:pt x="39" y="17"/>
                    <a:pt x="38" y="18"/>
                  </a:cubicBezTo>
                  <a:cubicBezTo>
                    <a:pt x="38" y="17"/>
                    <a:pt x="38" y="17"/>
                    <a:pt x="38" y="17"/>
                  </a:cubicBezTo>
                  <a:cubicBezTo>
                    <a:pt x="38" y="18"/>
                    <a:pt x="38" y="18"/>
                    <a:pt x="38" y="18"/>
                  </a:cubicBezTo>
                  <a:cubicBezTo>
                    <a:pt x="39" y="17"/>
                    <a:pt x="39" y="17"/>
                    <a:pt x="39" y="17"/>
                  </a:cubicBezTo>
                  <a:cubicBezTo>
                    <a:pt x="38" y="17"/>
                    <a:pt x="38" y="17"/>
                    <a:pt x="38" y="17"/>
                  </a:cubicBezTo>
                  <a:cubicBezTo>
                    <a:pt x="40" y="15"/>
                    <a:pt x="40" y="15"/>
                    <a:pt x="40" y="15"/>
                  </a:cubicBezTo>
                  <a:close/>
                  <a:moveTo>
                    <a:pt x="34" y="11"/>
                  </a:moveTo>
                  <a:cubicBezTo>
                    <a:pt x="35" y="10"/>
                    <a:pt x="35" y="10"/>
                    <a:pt x="35" y="10"/>
                  </a:cubicBezTo>
                  <a:cubicBezTo>
                    <a:pt x="35" y="10"/>
                    <a:pt x="35" y="10"/>
                    <a:pt x="35" y="10"/>
                  </a:cubicBezTo>
                  <a:lnTo>
                    <a:pt x="34" y="11"/>
                  </a:lnTo>
                  <a:close/>
                  <a:moveTo>
                    <a:pt x="39" y="10"/>
                  </a:moveTo>
                  <a:cubicBezTo>
                    <a:pt x="40" y="10"/>
                    <a:pt x="40" y="10"/>
                    <a:pt x="40" y="10"/>
                  </a:cubicBezTo>
                  <a:cubicBezTo>
                    <a:pt x="38" y="11"/>
                    <a:pt x="37" y="13"/>
                    <a:pt x="35" y="14"/>
                  </a:cubicBezTo>
                  <a:cubicBezTo>
                    <a:pt x="36" y="13"/>
                    <a:pt x="38" y="11"/>
                    <a:pt x="39" y="10"/>
                  </a:cubicBezTo>
                  <a:close/>
                  <a:moveTo>
                    <a:pt x="34" y="14"/>
                  </a:moveTo>
                  <a:cubicBezTo>
                    <a:pt x="34" y="15"/>
                    <a:pt x="34" y="15"/>
                    <a:pt x="34" y="15"/>
                  </a:cubicBezTo>
                  <a:cubicBezTo>
                    <a:pt x="34" y="15"/>
                    <a:pt x="34" y="15"/>
                    <a:pt x="34" y="15"/>
                  </a:cubicBezTo>
                  <a:lnTo>
                    <a:pt x="34" y="14"/>
                  </a:lnTo>
                  <a:close/>
                  <a:moveTo>
                    <a:pt x="35" y="21"/>
                  </a:move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4" y="22"/>
                    <a:pt x="34" y="22"/>
                    <a:pt x="34" y="22"/>
                  </a:cubicBezTo>
                  <a:cubicBezTo>
                    <a:pt x="34" y="22"/>
                    <a:pt x="34" y="22"/>
                    <a:pt x="34" y="22"/>
                  </a:cubicBezTo>
                  <a:cubicBezTo>
                    <a:pt x="34" y="22"/>
                    <a:pt x="34" y="22"/>
                    <a:pt x="34" y="22"/>
                  </a:cubicBezTo>
                  <a:cubicBezTo>
                    <a:pt x="34" y="22"/>
                    <a:pt x="34" y="21"/>
                    <a:pt x="35" y="21"/>
                  </a:cubicBezTo>
                  <a:close/>
                  <a:moveTo>
                    <a:pt x="34" y="16"/>
                  </a:moveTo>
                  <a:cubicBezTo>
                    <a:pt x="34" y="16"/>
                    <a:pt x="34" y="16"/>
                    <a:pt x="34" y="16"/>
                  </a:cubicBezTo>
                  <a:cubicBezTo>
                    <a:pt x="33" y="16"/>
                    <a:pt x="33" y="16"/>
                    <a:pt x="33" y="16"/>
                  </a:cubicBezTo>
                  <a:lnTo>
                    <a:pt x="34" y="16"/>
                  </a:lnTo>
                  <a:close/>
                  <a:moveTo>
                    <a:pt x="32" y="18"/>
                  </a:moveTo>
                  <a:cubicBezTo>
                    <a:pt x="31" y="18"/>
                    <a:pt x="31" y="18"/>
                    <a:pt x="31" y="18"/>
                  </a:cubicBezTo>
                  <a:cubicBezTo>
                    <a:pt x="31" y="18"/>
                    <a:pt x="31" y="18"/>
                    <a:pt x="31" y="18"/>
                  </a:cubicBezTo>
                  <a:cubicBezTo>
                    <a:pt x="30" y="20"/>
                    <a:pt x="28" y="22"/>
                    <a:pt x="26" y="23"/>
                  </a:cubicBezTo>
                  <a:cubicBezTo>
                    <a:pt x="27" y="21"/>
                    <a:pt x="30" y="20"/>
                    <a:pt x="31" y="18"/>
                  </a:cubicBezTo>
                  <a:cubicBezTo>
                    <a:pt x="31" y="18"/>
                    <a:pt x="31" y="18"/>
                    <a:pt x="31" y="18"/>
                  </a:cubicBezTo>
                  <a:cubicBezTo>
                    <a:pt x="31" y="18"/>
                    <a:pt x="31" y="18"/>
                    <a:pt x="31" y="18"/>
                  </a:cubicBezTo>
                  <a:cubicBezTo>
                    <a:pt x="32" y="18"/>
                    <a:pt x="32" y="18"/>
                    <a:pt x="32" y="18"/>
                  </a:cubicBezTo>
                  <a:close/>
                  <a:moveTo>
                    <a:pt x="32" y="19"/>
                  </a:moveTo>
                  <a:cubicBezTo>
                    <a:pt x="33" y="18"/>
                    <a:pt x="33" y="18"/>
                    <a:pt x="33" y="18"/>
                  </a:cubicBezTo>
                  <a:cubicBezTo>
                    <a:pt x="32" y="19"/>
                    <a:pt x="32" y="19"/>
                    <a:pt x="32" y="19"/>
                  </a:cubicBezTo>
                  <a:cubicBezTo>
                    <a:pt x="33" y="19"/>
                    <a:pt x="33" y="19"/>
                    <a:pt x="33" y="19"/>
                  </a:cubicBezTo>
                  <a:lnTo>
                    <a:pt x="32" y="19"/>
                  </a:lnTo>
                  <a:close/>
                  <a:moveTo>
                    <a:pt x="39" y="25"/>
                  </a:moveTo>
                  <a:cubicBezTo>
                    <a:pt x="38" y="26"/>
                    <a:pt x="38" y="26"/>
                    <a:pt x="38" y="26"/>
                  </a:cubicBezTo>
                  <a:cubicBezTo>
                    <a:pt x="39" y="26"/>
                    <a:pt x="39" y="25"/>
                    <a:pt x="39" y="25"/>
                  </a:cubicBezTo>
                  <a:cubicBezTo>
                    <a:pt x="40" y="24"/>
                    <a:pt x="40" y="24"/>
                    <a:pt x="40" y="24"/>
                  </a:cubicBezTo>
                  <a:cubicBezTo>
                    <a:pt x="40" y="25"/>
                    <a:pt x="40" y="25"/>
                    <a:pt x="39" y="25"/>
                  </a:cubicBezTo>
                  <a:close/>
                  <a:moveTo>
                    <a:pt x="44" y="16"/>
                  </a:moveTo>
                  <a:cubicBezTo>
                    <a:pt x="41" y="19"/>
                    <a:pt x="41" y="19"/>
                    <a:pt x="41" y="19"/>
                  </a:cubicBezTo>
                  <a:cubicBezTo>
                    <a:pt x="40" y="19"/>
                    <a:pt x="40" y="19"/>
                    <a:pt x="40" y="19"/>
                  </a:cubicBezTo>
                  <a:cubicBezTo>
                    <a:pt x="40" y="20"/>
                    <a:pt x="40" y="20"/>
                    <a:pt x="40" y="21"/>
                  </a:cubicBezTo>
                  <a:cubicBezTo>
                    <a:pt x="39" y="20"/>
                    <a:pt x="39" y="20"/>
                    <a:pt x="39" y="20"/>
                  </a:cubicBezTo>
                  <a:cubicBezTo>
                    <a:pt x="39" y="22"/>
                    <a:pt x="37" y="22"/>
                    <a:pt x="37" y="23"/>
                  </a:cubicBezTo>
                  <a:cubicBezTo>
                    <a:pt x="37" y="23"/>
                    <a:pt x="37" y="23"/>
                    <a:pt x="37" y="23"/>
                  </a:cubicBezTo>
                  <a:cubicBezTo>
                    <a:pt x="36" y="24"/>
                    <a:pt x="36" y="24"/>
                    <a:pt x="36" y="24"/>
                  </a:cubicBezTo>
                  <a:cubicBezTo>
                    <a:pt x="37" y="23"/>
                    <a:pt x="37" y="23"/>
                    <a:pt x="37" y="23"/>
                  </a:cubicBezTo>
                  <a:cubicBezTo>
                    <a:pt x="36" y="23"/>
                    <a:pt x="36" y="23"/>
                    <a:pt x="36" y="23"/>
                  </a:cubicBezTo>
                  <a:cubicBezTo>
                    <a:pt x="35" y="24"/>
                    <a:pt x="34" y="25"/>
                    <a:pt x="33" y="26"/>
                  </a:cubicBezTo>
                  <a:cubicBezTo>
                    <a:pt x="33" y="25"/>
                    <a:pt x="33" y="25"/>
                    <a:pt x="33" y="25"/>
                  </a:cubicBezTo>
                  <a:cubicBezTo>
                    <a:pt x="34" y="25"/>
                    <a:pt x="34" y="24"/>
                    <a:pt x="35" y="24"/>
                  </a:cubicBezTo>
                  <a:cubicBezTo>
                    <a:pt x="35" y="23"/>
                    <a:pt x="35" y="23"/>
                    <a:pt x="35" y="23"/>
                  </a:cubicBezTo>
                  <a:cubicBezTo>
                    <a:pt x="35" y="23"/>
                    <a:pt x="35" y="23"/>
                    <a:pt x="35" y="23"/>
                  </a:cubicBezTo>
                  <a:cubicBezTo>
                    <a:pt x="35" y="23"/>
                    <a:pt x="37" y="23"/>
                    <a:pt x="37" y="21"/>
                  </a:cubicBezTo>
                  <a:cubicBezTo>
                    <a:pt x="37" y="22"/>
                    <a:pt x="37" y="22"/>
                    <a:pt x="37" y="22"/>
                  </a:cubicBezTo>
                  <a:cubicBezTo>
                    <a:pt x="37" y="21"/>
                    <a:pt x="40" y="21"/>
                    <a:pt x="39" y="20"/>
                  </a:cubicBezTo>
                  <a:cubicBezTo>
                    <a:pt x="40" y="20"/>
                    <a:pt x="40" y="19"/>
                    <a:pt x="40" y="18"/>
                  </a:cubicBezTo>
                  <a:cubicBezTo>
                    <a:pt x="40" y="19"/>
                    <a:pt x="40" y="19"/>
                    <a:pt x="40" y="19"/>
                  </a:cubicBezTo>
                  <a:cubicBezTo>
                    <a:pt x="41" y="17"/>
                    <a:pt x="42" y="17"/>
                    <a:pt x="44" y="16"/>
                  </a:cubicBezTo>
                  <a:cubicBezTo>
                    <a:pt x="44" y="15"/>
                    <a:pt x="44" y="15"/>
                    <a:pt x="44" y="15"/>
                  </a:cubicBezTo>
                  <a:cubicBezTo>
                    <a:pt x="44" y="16"/>
                    <a:pt x="44" y="16"/>
                    <a:pt x="44" y="16"/>
                  </a:cubicBezTo>
                  <a:cubicBezTo>
                    <a:pt x="43" y="16"/>
                    <a:pt x="43" y="16"/>
                    <a:pt x="43" y="16"/>
                  </a:cubicBezTo>
                  <a:lnTo>
                    <a:pt x="44" y="16"/>
                  </a:lnTo>
                  <a:close/>
                  <a:moveTo>
                    <a:pt x="59" y="3"/>
                  </a:moveTo>
                  <a:cubicBezTo>
                    <a:pt x="58" y="4"/>
                    <a:pt x="58" y="3"/>
                    <a:pt x="58" y="3"/>
                  </a:cubicBezTo>
                  <a:cubicBezTo>
                    <a:pt x="58" y="3"/>
                    <a:pt x="58" y="3"/>
                    <a:pt x="59" y="3"/>
                  </a:cubicBezTo>
                  <a:close/>
                  <a:moveTo>
                    <a:pt x="55" y="3"/>
                  </a:moveTo>
                  <a:cubicBezTo>
                    <a:pt x="55" y="3"/>
                    <a:pt x="55" y="3"/>
                    <a:pt x="55" y="3"/>
                  </a:cubicBezTo>
                  <a:cubicBezTo>
                    <a:pt x="55" y="4"/>
                    <a:pt x="55" y="4"/>
                    <a:pt x="55" y="4"/>
                  </a:cubicBezTo>
                  <a:lnTo>
                    <a:pt x="55" y="3"/>
                  </a:lnTo>
                  <a:close/>
                  <a:moveTo>
                    <a:pt x="56" y="4"/>
                  </a:moveTo>
                  <a:cubicBezTo>
                    <a:pt x="56" y="4"/>
                    <a:pt x="56" y="4"/>
                    <a:pt x="56" y="4"/>
                  </a:cubicBezTo>
                  <a:cubicBezTo>
                    <a:pt x="56" y="4"/>
                    <a:pt x="56" y="4"/>
                    <a:pt x="56" y="4"/>
                  </a:cubicBezTo>
                  <a:cubicBezTo>
                    <a:pt x="56" y="4"/>
                    <a:pt x="56" y="4"/>
                    <a:pt x="56" y="4"/>
                  </a:cubicBezTo>
                  <a:cubicBezTo>
                    <a:pt x="56" y="5"/>
                    <a:pt x="56" y="5"/>
                    <a:pt x="56" y="5"/>
                  </a:cubicBezTo>
                  <a:cubicBezTo>
                    <a:pt x="55" y="5"/>
                    <a:pt x="55" y="5"/>
                    <a:pt x="55" y="5"/>
                  </a:cubicBezTo>
                  <a:cubicBezTo>
                    <a:pt x="55" y="4"/>
                    <a:pt x="55" y="4"/>
                    <a:pt x="55" y="4"/>
                  </a:cubicBezTo>
                  <a:cubicBezTo>
                    <a:pt x="55" y="5"/>
                    <a:pt x="54" y="5"/>
                    <a:pt x="53" y="5"/>
                  </a:cubicBezTo>
                  <a:cubicBezTo>
                    <a:pt x="53" y="5"/>
                    <a:pt x="56" y="5"/>
                    <a:pt x="56" y="4"/>
                  </a:cubicBezTo>
                  <a:close/>
                  <a:moveTo>
                    <a:pt x="52" y="6"/>
                  </a:moveTo>
                  <a:cubicBezTo>
                    <a:pt x="51" y="7"/>
                    <a:pt x="51" y="7"/>
                    <a:pt x="51" y="7"/>
                  </a:cubicBezTo>
                  <a:cubicBezTo>
                    <a:pt x="50" y="7"/>
                    <a:pt x="50" y="7"/>
                    <a:pt x="50" y="7"/>
                  </a:cubicBezTo>
                  <a:cubicBezTo>
                    <a:pt x="51" y="7"/>
                    <a:pt x="51" y="6"/>
                    <a:pt x="52" y="6"/>
                  </a:cubicBezTo>
                  <a:close/>
                  <a:moveTo>
                    <a:pt x="48" y="6"/>
                  </a:moveTo>
                  <a:cubicBezTo>
                    <a:pt x="48" y="7"/>
                    <a:pt x="48" y="7"/>
                    <a:pt x="48" y="7"/>
                  </a:cubicBezTo>
                  <a:cubicBezTo>
                    <a:pt x="47" y="7"/>
                    <a:pt x="47" y="7"/>
                    <a:pt x="47" y="7"/>
                  </a:cubicBezTo>
                  <a:lnTo>
                    <a:pt x="48" y="6"/>
                  </a:lnTo>
                  <a:close/>
                  <a:moveTo>
                    <a:pt x="47" y="12"/>
                  </a:moveTo>
                  <a:cubicBezTo>
                    <a:pt x="47" y="12"/>
                    <a:pt x="47" y="12"/>
                    <a:pt x="47" y="12"/>
                  </a:cubicBezTo>
                  <a:cubicBezTo>
                    <a:pt x="47" y="12"/>
                    <a:pt x="47" y="12"/>
                    <a:pt x="47" y="12"/>
                  </a:cubicBezTo>
                  <a:cubicBezTo>
                    <a:pt x="49" y="10"/>
                    <a:pt x="49" y="10"/>
                    <a:pt x="49" y="10"/>
                  </a:cubicBezTo>
                  <a:lnTo>
                    <a:pt x="47" y="12"/>
                  </a:lnTo>
                  <a:close/>
                  <a:moveTo>
                    <a:pt x="48" y="5"/>
                  </a:moveTo>
                  <a:cubicBezTo>
                    <a:pt x="48" y="5"/>
                    <a:pt x="48" y="5"/>
                    <a:pt x="48" y="5"/>
                  </a:cubicBezTo>
                  <a:cubicBezTo>
                    <a:pt x="48" y="5"/>
                    <a:pt x="48" y="5"/>
                    <a:pt x="48" y="5"/>
                  </a:cubicBezTo>
                  <a:cubicBezTo>
                    <a:pt x="48" y="5"/>
                    <a:pt x="48" y="5"/>
                    <a:pt x="49" y="5"/>
                  </a:cubicBezTo>
                  <a:lnTo>
                    <a:pt x="48" y="5"/>
                  </a:lnTo>
                  <a:close/>
                  <a:moveTo>
                    <a:pt x="51" y="10"/>
                  </a:moveTo>
                  <a:cubicBezTo>
                    <a:pt x="51" y="9"/>
                    <a:pt x="51" y="9"/>
                    <a:pt x="51" y="9"/>
                  </a:cubicBezTo>
                  <a:cubicBezTo>
                    <a:pt x="51" y="9"/>
                    <a:pt x="50" y="10"/>
                    <a:pt x="49" y="10"/>
                  </a:cubicBezTo>
                  <a:cubicBezTo>
                    <a:pt x="50" y="9"/>
                    <a:pt x="50" y="9"/>
                    <a:pt x="50" y="9"/>
                  </a:cubicBezTo>
                  <a:cubicBezTo>
                    <a:pt x="49"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1" y="9"/>
                    <a:pt x="51" y="9"/>
                    <a:pt x="51" y="9"/>
                  </a:cubicBezTo>
                  <a:cubicBezTo>
                    <a:pt x="50" y="9"/>
                    <a:pt x="50" y="9"/>
                    <a:pt x="50" y="9"/>
                  </a:cubicBezTo>
                  <a:cubicBezTo>
                    <a:pt x="52" y="8"/>
                    <a:pt x="52" y="8"/>
                    <a:pt x="52" y="8"/>
                  </a:cubicBezTo>
                  <a:cubicBezTo>
                    <a:pt x="51" y="8"/>
                    <a:pt x="51" y="8"/>
                    <a:pt x="51" y="8"/>
                  </a:cubicBezTo>
                  <a:cubicBezTo>
                    <a:pt x="52" y="9"/>
                    <a:pt x="52" y="9"/>
                    <a:pt x="52" y="9"/>
                  </a:cubicBezTo>
                  <a:lnTo>
                    <a:pt x="51" y="10"/>
                  </a:lnTo>
                  <a:close/>
                  <a:moveTo>
                    <a:pt x="54" y="8"/>
                  </a:moveTo>
                  <a:cubicBezTo>
                    <a:pt x="54" y="8"/>
                    <a:pt x="54" y="8"/>
                    <a:pt x="54" y="8"/>
                  </a:cubicBezTo>
                  <a:cubicBezTo>
                    <a:pt x="53" y="8"/>
                    <a:pt x="53" y="8"/>
                    <a:pt x="53" y="8"/>
                  </a:cubicBezTo>
                  <a:cubicBezTo>
                    <a:pt x="52" y="9"/>
                    <a:pt x="52" y="9"/>
                    <a:pt x="52" y="9"/>
                  </a:cubicBezTo>
                  <a:cubicBezTo>
                    <a:pt x="53" y="9"/>
                    <a:pt x="52" y="8"/>
                    <a:pt x="52" y="8"/>
                  </a:cubicBezTo>
                  <a:cubicBezTo>
                    <a:pt x="52" y="8"/>
                    <a:pt x="52" y="8"/>
                    <a:pt x="52" y="8"/>
                  </a:cubicBezTo>
                  <a:cubicBezTo>
                    <a:pt x="53" y="7"/>
                    <a:pt x="53" y="7"/>
                    <a:pt x="53" y="7"/>
                  </a:cubicBezTo>
                  <a:cubicBezTo>
                    <a:pt x="52" y="8"/>
                    <a:pt x="52" y="8"/>
                    <a:pt x="52" y="8"/>
                  </a:cubicBezTo>
                  <a:cubicBezTo>
                    <a:pt x="53" y="8"/>
                    <a:pt x="54" y="7"/>
                    <a:pt x="55" y="7"/>
                  </a:cubicBezTo>
                  <a:cubicBezTo>
                    <a:pt x="55" y="7"/>
                    <a:pt x="54" y="8"/>
                    <a:pt x="54" y="8"/>
                  </a:cubicBezTo>
                  <a:close/>
                  <a:moveTo>
                    <a:pt x="55" y="7"/>
                  </a:moveTo>
                  <a:cubicBezTo>
                    <a:pt x="54" y="7"/>
                    <a:pt x="54" y="7"/>
                    <a:pt x="54" y="7"/>
                  </a:cubicBezTo>
                  <a:cubicBezTo>
                    <a:pt x="54" y="6"/>
                    <a:pt x="54" y="6"/>
                    <a:pt x="54" y="6"/>
                  </a:cubicBezTo>
                  <a:cubicBezTo>
                    <a:pt x="55" y="6"/>
                    <a:pt x="55" y="6"/>
                    <a:pt x="55" y="6"/>
                  </a:cubicBezTo>
                  <a:lnTo>
                    <a:pt x="55" y="7"/>
                  </a:lnTo>
                  <a:close/>
                  <a:moveTo>
                    <a:pt x="56" y="6"/>
                  </a:moveTo>
                  <a:cubicBezTo>
                    <a:pt x="56" y="7"/>
                    <a:pt x="56" y="7"/>
                    <a:pt x="56" y="7"/>
                  </a:cubicBezTo>
                  <a:cubicBezTo>
                    <a:pt x="56" y="7"/>
                    <a:pt x="56" y="7"/>
                    <a:pt x="56" y="7"/>
                  </a:cubicBezTo>
                  <a:cubicBezTo>
                    <a:pt x="55" y="8"/>
                    <a:pt x="56" y="7"/>
                    <a:pt x="55" y="7"/>
                  </a:cubicBezTo>
                  <a:cubicBezTo>
                    <a:pt x="55" y="5"/>
                    <a:pt x="57" y="7"/>
                    <a:pt x="57" y="5"/>
                  </a:cubicBezTo>
                  <a:cubicBezTo>
                    <a:pt x="57" y="6"/>
                    <a:pt x="57" y="7"/>
                    <a:pt x="56" y="6"/>
                  </a:cubicBezTo>
                  <a:close/>
                  <a:moveTo>
                    <a:pt x="58" y="7"/>
                  </a:moveTo>
                  <a:cubicBezTo>
                    <a:pt x="58" y="7"/>
                    <a:pt x="58" y="7"/>
                    <a:pt x="58" y="7"/>
                  </a:cubicBezTo>
                  <a:cubicBezTo>
                    <a:pt x="58" y="7"/>
                    <a:pt x="58" y="7"/>
                    <a:pt x="58" y="7"/>
                  </a:cubicBezTo>
                  <a:cubicBezTo>
                    <a:pt x="59" y="7"/>
                    <a:pt x="59" y="7"/>
                    <a:pt x="59" y="7"/>
                  </a:cubicBezTo>
                  <a:lnTo>
                    <a:pt x="58" y="7"/>
                  </a:lnTo>
                  <a:close/>
                  <a:moveTo>
                    <a:pt x="57" y="6"/>
                  </a:moveTo>
                  <a:cubicBezTo>
                    <a:pt x="58" y="6"/>
                    <a:pt x="59" y="6"/>
                    <a:pt x="60" y="5"/>
                  </a:cubicBezTo>
                  <a:cubicBezTo>
                    <a:pt x="59" y="6"/>
                    <a:pt x="58" y="6"/>
                    <a:pt x="57" y="6"/>
                  </a:cubicBezTo>
                  <a:close/>
                  <a:moveTo>
                    <a:pt x="60" y="5"/>
                  </a:moveTo>
                  <a:cubicBezTo>
                    <a:pt x="61" y="4"/>
                    <a:pt x="62" y="4"/>
                    <a:pt x="63" y="4"/>
                  </a:cubicBezTo>
                  <a:cubicBezTo>
                    <a:pt x="62" y="5"/>
                    <a:pt x="61" y="4"/>
                    <a:pt x="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9" name="Freeform 826"/>
            <p:cNvSpPr/>
            <p:nvPr/>
          </p:nvSpPr>
          <p:spPr bwMode="auto">
            <a:xfrm>
              <a:off x="4714875" y="37201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0" name="Freeform 827"/>
            <p:cNvSpPr/>
            <p:nvPr/>
          </p:nvSpPr>
          <p:spPr bwMode="auto">
            <a:xfrm>
              <a:off x="4244975" y="3956686"/>
              <a:ext cx="4763" cy="0"/>
            </a:xfrm>
            <a:custGeom>
              <a:avLst/>
              <a:gdLst>
                <a:gd name="T0" fmla="*/ 3 w 3"/>
                <a:gd name="T1" fmla="*/ 0 w 3"/>
                <a:gd name="T2" fmla="*/ 3 w 3"/>
              </a:gdLst>
              <a:ahLst/>
              <a:cxnLst>
                <a:cxn ang="0">
                  <a:pos x="T0" y="0"/>
                </a:cxn>
                <a:cxn ang="0">
                  <a:pos x="T1" y="0"/>
                </a:cxn>
                <a:cxn ang="0">
                  <a:pos x="T2" y="0"/>
                </a:cxn>
              </a:cxnLst>
              <a:rect l="0" t="0" r="r" b="b"/>
              <a:pathLst>
                <a:path w="3">
                  <a:moveTo>
                    <a:pt x="3" y="0"/>
                  </a:move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1" name="Rectangle 828"/>
            <p:cNvSpPr>
              <a:spLocks noChangeArrowheads="1"/>
            </p:cNvSpPr>
            <p:nvPr/>
          </p:nvSpPr>
          <p:spPr bwMode="auto">
            <a:xfrm>
              <a:off x="4519613" y="3874136"/>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2" name="Freeform 829"/>
            <p:cNvSpPr/>
            <p:nvPr/>
          </p:nvSpPr>
          <p:spPr bwMode="auto">
            <a:xfrm>
              <a:off x="4725988" y="372808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3" name="Freeform 830"/>
            <p:cNvSpPr/>
            <p:nvPr/>
          </p:nvSpPr>
          <p:spPr bwMode="auto">
            <a:xfrm>
              <a:off x="4268788" y="39614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4" name="Freeform 831"/>
            <p:cNvSpPr/>
            <p:nvPr/>
          </p:nvSpPr>
          <p:spPr bwMode="auto">
            <a:xfrm>
              <a:off x="4514850" y="387889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5" name="Freeform 832"/>
            <p:cNvSpPr/>
            <p:nvPr/>
          </p:nvSpPr>
          <p:spPr bwMode="auto">
            <a:xfrm>
              <a:off x="4414838" y="3672523"/>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6" name="Freeform 833"/>
            <p:cNvSpPr/>
            <p:nvPr/>
          </p:nvSpPr>
          <p:spPr bwMode="auto">
            <a:xfrm>
              <a:off x="4445000" y="3697923"/>
              <a:ext cx="6350" cy="476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0"/>
                    <a:pt x="2" y="0"/>
                    <a:pt x="2"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7" name="Freeform 834"/>
            <p:cNvSpPr/>
            <p:nvPr/>
          </p:nvSpPr>
          <p:spPr bwMode="auto">
            <a:xfrm>
              <a:off x="4718050" y="3716973"/>
              <a:ext cx="3175" cy="3175"/>
            </a:xfrm>
            <a:custGeom>
              <a:avLst/>
              <a:gdLst>
                <a:gd name="T0" fmla="*/ 1 w 1"/>
                <a:gd name="T1" fmla="*/ 1 h 1"/>
                <a:gd name="T2" fmla="*/ 0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0"/>
                    <a:pt x="0" y="0"/>
                    <a:pt x="0" y="0"/>
                  </a:cubicBezTo>
                  <a:cubicBezTo>
                    <a:pt x="0" y="1"/>
                    <a:pt x="0" y="1"/>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8" name="Freeform 835"/>
            <p:cNvSpPr/>
            <p:nvPr/>
          </p:nvSpPr>
          <p:spPr bwMode="auto">
            <a:xfrm>
              <a:off x="4721225" y="3720148"/>
              <a:ext cx="7938" cy="0"/>
            </a:xfrm>
            <a:custGeom>
              <a:avLst/>
              <a:gdLst>
                <a:gd name="T0" fmla="*/ 5 w 5"/>
                <a:gd name="T1" fmla="*/ 3 w 5"/>
                <a:gd name="T2" fmla="*/ 3 w 5"/>
                <a:gd name="T3" fmla="*/ 0 w 5"/>
                <a:gd name="T4" fmla="*/ 3 w 5"/>
                <a:gd name="T5" fmla="*/ 5 w 5"/>
              </a:gdLst>
              <a:ahLst/>
              <a:cxnLst>
                <a:cxn ang="0">
                  <a:pos x="T0" y="0"/>
                </a:cxn>
                <a:cxn ang="0">
                  <a:pos x="T1" y="0"/>
                </a:cxn>
                <a:cxn ang="0">
                  <a:pos x="T2" y="0"/>
                </a:cxn>
                <a:cxn ang="0">
                  <a:pos x="T3" y="0"/>
                </a:cxn>
                <a:cxn ang="0">
                  <a:pos x="T4" y="0"/>
                </a:cxn>
                <a:cxn ang="0">
                  <a:pos x="T5" y="0"/>
                </a:cxn>
              </a:cxnLst>
              <a:rect l="0" t="0" r="r" b="b"/>
              <a:pathLst>
                <a:path w="5">
                  <a:moveTo>
                    <a:pt x="5" y="0"/>
                  </a:moveTo>
                  <a:lnTo>
                    <a:pt x="3" y="0"/>
                  </a:lnTo>
                  <a:lnTo>
                    <a:pt x="3" y="0"/>
                  </a:lnTo>
                  <a:lnTo>
                    <a:pt x="0" y="0"/>
                  </a:lnTo>
                  <a:lnTo>
                    <a:pt x="3"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9" name="Freeform 836"/>
            <p:cNvSpPr/>
            <p:nvPr/>
          </p:nvSpPr>
          <p:spPr bwMode="auto">
            <a:xfrm>
              <a:off x="4737100" y="3720148"/>
              <a:ext cx="3175" cy="4762"/>
            </a:xfrm>
            <a:custGeom>
              <a:avLst/>
              <a:gdLst>
                <a:gd name="T0" fmla="*/ 2 w 2"/>
                <a:gd name="T1" fmla="*/ 3 h 3"/>
                <a:gd name="T2" fmla="*/ 2 w 2"/>
                <a:gd name="T3" fmla="*/ 3 h 3"/>
                <a:gd name="T4" fmla="*/ 2 w 2"/>
                <a:gd name="T5" fmla="*/ 0 h 3"/>
                <a:gd name="T6" fmla="*/ 0 w 2"/>
                <a:gd name="T7" fmla="*/ 3 h 3"/>
                <a:gd name="T8" fmla="*/ 2 w 2"/>
                <a:gd name="T9" fmla="*/ 3 h 3"/>
                <a:gd name="T10" fmla="*/ 2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2" y="3"/>
                  </a:moveTo>
                  <a:lnTo>
                    <a:pt x="2" y="3"/>
                  </a:lnTo>
                  <a:lnTo>
                    <a:pt x="2" y="0"/>
                  </a:lnTo>
                  <a:lnTo>
                    <a:pt x="0" y="3"/>
                  </a:lnTo>
                  <a:lnTo>
                    <a:pt x="2" y="3"/>
                  </a:ln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0" name="Freeform 837"/>
            <p:cNvSpPr/>
            <p:nvPr/>
          </p:nvSpPr>
          <p:spPr bwMode="auto">
            <a:xfrm>
              <a:off x="4729163" y="3728086"/>
              <a:ext cx="7938"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1"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1" name="Freeform 838"/>
            <p:cNvSpPr/>
            <p:nvPr/>
          </p:nvSpPr>
          <p:spPr bwMode="auto">
            <a:xfrm>
              <a:off x="4751388" y="3743961"/>
              <a:ext cx="11113" cy="0"/>
            </a:xfrm>
            <a:custGeom>
              <a:avLst/>
              <a:gdLst>
                <a:gd name="T0" fmla="*/ 1 w 3"/>
                <a:gd name="T1" fmla="*/ 1 w 3"/>
                <a:gd name="T2" fmla="*/ 2 w 3"/>
                <a:gd name="T3" fmla="*/ 0 w 3"/>
                <a:gd name="T4" fmla="*/ 1 w 3"/>
              </a:gdLst>
              <a:ahLst/>
              <a:cxnLst>
                <a:cxn ang="0">
                  <a:pos x="T0" y="0"/>
                </a:cxn>
                <a:cxn ang="0">
                  <a:pos x="T1" y="0"/>
                </a:cxn>
                <a:cxn ang="0">
                  <a:pos x="T2" y="0"/>
                </a:cxn>
                <a:cxn ang="0">
                  <a:pos x="T3" y="0"/>
                </a:cxn>
                <a:cxn ang="0">
                  <a:pos x="T4" y="0"/>
                </a:cxn>
              </a:cxnLst>
              <a:rect l="0" t="0" r="r" b="b"/>
              <a:pathLst>
                <a:path w="3">
                  <a:moveTo>
                    <a:pt x="1" y="0"/>
                  </a:moveTo>
                  <a:cubicBezTo>
                    <a:pt x="1" y="0"/>
                    <a:pt x="1" y="0"/>
                    <a:pt x="1" y="0"/>
                  </a:cubicBezTo>
                  <a:cubicBezTo>
                    <a:pt x="2" y="0"/>
                    <a:pt x="3" y="0"/>
                    <a:pt x="2"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2" name="Rectangle 839"/>
            <p:cNvSpPr>
              <a:spLocks noChangeArrowheads="1"/>
            </p:cNvSpPr>
            <p:nvPr/>
          </p:nvSpPr>
          <p:spPr bwMode="auto">
            <a:xfrm>
              <a:off x="4591050" y="3791586"/>
              <a:ext cx="1588" cy="47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3" name="Freeform 840"/>
            <p:cNvSpPr/>
            <p:nvPr/>
          </p:nvSpPr>
          <p:spPr bwMode="auto">
            <a:xfrm>
              <a:off x="4627563" y="3796348"/>
              <a:ext cx="4763" cy="0"/>
            </a:xfrm>
            <a:custGeom>
              <a:avLst/>
              <a:gdLst>
                <a:gd name="T0" fmla="*/ 3 w 3"/>
                <a:gd name="T1" fmla="*/ 0 w 3"/>
                <a:gd name="T2" fmla="*/ 3 w 3"/>
              </a:gdLst>
              <a:ahLst/>
              <a:cxnLst>
                <a:cxn ang="0">
                  <a:pos x="T0" y="0"/>
                </a:cxn>
                <a:cxn ang="0">
                  <a:pos x="T1" y="0"/>
                </a:cxn>
                <a:cxn ang="0">
                  <a:pos x="T2" y="0"/>
                </a:cxn>
              </a:cxnLst>
              <a:rect l="0" t="0" r="r" b="b"/>
              <a:pathLst>
                <a:path w="3">
                  <a:moveTo>
                    <a:pt x="3" y="0"/>
                  </a:move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4" name="Freeform 841"/>
            <p:cNvSpPr/>
            <p:nvPr/>
          </p:nvSpPr>
          <p:spPr bwMode="auto">
            <a:xfrm>
              <a:off x="4632325" y="3791586"/>
              <a:ext cx="3175" cy="4762"/>
            </a:xfrm>
            <a:custGeom>
              <a:avLst/>
              <a:gdLst>
                <a:gd name="T0" fmla="*/ 0 w 2"/>
                <a:gd name="T1" fmla="*/ 3 h 3"/>
                <a:gd name="T2" fmla="*/ 0 w 2"/>
                <a:gd name="T3" fmla="*/ 3 h 3"/>
                <a:gd name="T4" fmla="*/ 0 w 2"/>
                <a:gd name="T5" fmla="*/ 3 h 3"/>
                <a:gd name="T6" fmla="*/ 0 w 2"/>
                <a:gd name="T7" fmla="*/ 3 h 3"/>
                <a:gd name="T8" fmla="*/ 0 w 2"/>
                <a:gd name="T9" fmla="*/ 3 h 3"/>
                <a:gd name="T10" fmla="*/ 2 w 2"/>
                <a:gd name="T11" fmla="*/ 0 h 3"/>
                <a:gd name="T12" fmla="*/ 0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3"/>
                  </a:moveTo>
                  <a:lnTo>
                    <a:pt x="0" y="3"/>
                  </a:lnTo>
                  <a:lnTo>
                    <a:pt x="0" y="3"/>
                  </a:lnTo>
                  <a:lnTo>
                    <a:pt x="0" y="3"/>
                  </a:lnTo>
                  <a:lnTo>
                    <a:pt x="0" y="3"/>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5" name="Rectangle 842"/>
            <p:cNvSpPr>
              <a:spLocks noChangeArrowheads="1"/>
            </p:cNvSpPr>
            <p:nvPr/>
          </p:nvSpPr>
          <p:spPr bwMode="auto">
            <a:xfrm>
              <a:off x="4797425" y="37963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6" name="Freeform 843"/>
            <p:cNvSpPr/>
            <p:nvPr/>
          </p:nvSpPr>
          <p:spPr bwMode="auto">
            <a:xfrm>
              <a:off x="4552950" y="3807461"/>
              <a:ext cx="3175" cy="3175"/>
            </a:xfrm>
            <a:custGeom>
              <a:avLst/>
              <a:gdLst>
                <a:gd name="T0" fmla="*/ 2 w 2"/>
                <a:gd name="T1" fmla="*/ 0 h 2"/>
                <a:gd name="T2" fmla="*/ 0 w 2"/>
                <a:gd name="T3" fmla="*/ 2 h 2"/>
                <a:gd name="T4" fmla="*/ 2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7" name="Rectangle 844"/>
            <p:cNvSpPr>
              <a:spLocks noChangeArrowheads="1"/>
            </p:cNvSpPr>
            <p:nvPr/>
          </p:nvSpPr>
          <p:spPr bwMode="auto">
            <a:xfrm>
              <a:off x="4610100" y="3802698"/>
              <a:ext cx="1588" cy="47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8" name="Freeform 845"/>
            <p:cNvSpPr/>
            <p:nvPr/>
          </p:nvSpPr>
          <p:spPr bwMode="auto">
            <a:xfrm>
              <a:off x="4208463" y="383286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9" name="Freeform 846"/>
            <p:cNvSpPr/>
            <p:nvPr/>
          </p:nvSpPr>
          <p:spPr bwMode="auto">
            <a:xfrm>
              <a:off x="4208463" y="3832861"/>
              <a:ext cx="0" cy="476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0" name="Freeform 847"/>
            <p:cNvSpPr/>
            <p:nvPr/>
          </p:nvSpPr>
          <p:spPr bwMode="auto">
            <a:xfrm>
              <a:off x="4203700" y="3837623"/>
              <a:ext cx="4763" cy="11112"/>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1" name="Freeform 848"/>
            <p:cNvSpPr/>
            <p:nvPr/>
          </p:nvSpPr>
          <p:spPr bwMode="auto">
            <a:xfrm>
              <a:off x="4568825" y="3826511"/>
              <a:ext cx="3175" cy="6350"/>
            </a:xfrm>
            <a:custGeom>
              <a:avLst/>
              <a:gdLst>
                <a:gd name="T0" fmla="*/ 1 w 1"/>
                <a:gd name="T1" fmla="*/ 1 h 2"/>
                <a:gd name="T2" fmla="*/ 1 w 1"/>
                <a:gd name="T3" fmla="*/ 0 h 2"/>
                <a:gd name="T4" fmla="*/ 0 w 1"/>
                <a:gd name="T5" fmla="*/ 1 h 2"/>
                <a:gd name="T6" fmla="*/ 0 w 1"/>
                <a:gd name="T7" fmla="*/ 1 h 2"/>
                <a:gd name="T8" fmla="*/ 0 w 1"/>
                <a:gd name="T9" fmla="*/ 1 h 2"/>
                <a:gd name="T10" fmla="*/ 0 w 1"/>
                <a:gd name="T11" fmla="*/ 1 h 2"/>
                <a:gd name="T12" fmla="*/ 0 w 1"/>
                <a:gd name="T13" fmla="*/ 1 h 2"/>
                <a:gd name="T14" fmla="*/ 1 w 1"/>
                <a:gd name="T15" fmla="*/ 2 h 2"/>
                <a:gd name="T16" fmla="*/ 0 w 1"/>
                <a:gd name="T17" fmla="*/ 1 h 2"/>
                <a:gd name="T18" fmla="*/ 1 w 1"/>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1" y="1"/>
                  </a:moveTo>
                  <a:cubicBezTo>
                    <a:pt x="1" y="0"/>
                    <a:pt x="1" y="0"/>
                    <a:pt x="1"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2"/>
                    <a:pt x="1" y="2"/>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2" name="Freeform 849"/>
            <p:cNvSpPr/>
            <p:nvPr/>
          </p:nvSpPr>
          <p:spPr bwMode="auto">
            <a:xfrm>
              <a:off x="4200525" y="3870961"/>
              <a:ext cx="0" cy="22225"/>
            </a:xfrm>
            <a:custGeom>
              <a:avLst/>
              <a:gdLst>
                <a:gd name="T0" fmla="*/ 6 h 6"/>
                <a:gd name="T1" fmla="*/ 0 h 6"/>
                <a:gd name="T2" fmla="*/ 6 h 6"/>
              </a:gdLst>
              <a:ahLst/>
              <a:cxnLst>
                <a:cxn ang="0">
                  <a:pos x="0" y="T0"/>
                </a:cxn>
                <a:cxn ang="0">
                  <a:pos x="0" y="T1"/>
                </a:cxn>
                <a:cxn ang="0">
                  <a:pos x="0" y="T2"/>
                </a:cxn>
              </a:cxnLst>
              <a:rect l="0" t="0" r="r" b="b"/>
              <a:pathLst>
                <a:path h="6">
                  <a:moveTo>
                    <a:pt x="0" y="6"/>
                  </a:moveTo>
                  <a:cubicBezTo>
                    <a:pt x="0" y="0"/>
                    <a:pt x="0" y="0"/>
                    <a:pt x="0" y="0"/>
                  </a:cubicBezTo>
                  <a:cubicBezTo>
                    <a:pt x="0" y="2"/>
                    <a:pt x="0" y="4"/>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3" name="Freeform 850"/>
            <p:cNvSpPr/>
            <p:nvPr/>
          </p:nvSpPr>
          <p:spPr bwMode="auto">
            <a:xfrm>
              <a:off x="4489450" y="388207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4" name="Freeform 851"/>
            <p:cNvSpPr/>
            <p:nvPr/>
          </p:nvSpPr>
          <p:spPr bwMode="auto">
            <a:xfrm>
              <a:off x="4200525" y="3904298"/>
              <a:ext cx="3175" cy="7937"/>
            </a:xfrm>
            <a:custGeom>
              <a:avLst/>
              <a:gdLst>
                <a:gd name="T0" fmla="*/ 2 w 2"/>
                <a:gd name="T1" fmla="*/ 5 h 5"/>
                <a:gd name="T2" fmla="*/ 2 w 2"/>
                <a:gd name="T3" fmla="*/ 3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3"/>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5" name="Freeform 852"/>
            <p:cNvSpPr/>
            <p:nvPr/>
          </p:nvSpPr>
          <p:spPr bwMode="auto">
            <a:xfrm>
              <a:off x="4545013" y="3901123"/>
              <a:ext cx="7938" cy="3175"/>
            </a:xfrm>
            <a:custGeom>
              <a:avLst/>
              <a:gdLst>
                <a:gd name="T0" fmla="*/ 1 w 2"/>
                <a:gd name="T1" fmla="*/ 1 h 1"/>
                <a:gd name="T2" fmla="*/ 1 w 2"/>
                <a:gd name="T3" fmla="*/ 0 h 1"/>
                <a:gd name="T4" fmla="*/ 1 w 2"/>
                <a:gd name="T5" fmla="*/ 0 h 1"/>
                <a:gd name="T6" fmla="*/ 0 w 2"/>
                <a:gd name="T7" fmla="*/ 1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0" y="1"/>
                    <a:pt x="2" y="0"/>
                    <a:pt x="1" y="0"/>
                  </a:cubicBezTo>
                  <a:cubicBezTo>
                    <a:pt x="1" y="0"/>
                    <a:pt x="1" y="0"/>
                    <a:pt x="1"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6" name="Freeform 853"/>
            <p:cNvSpPr/>
            <p:nvPr/>
          </p:nvSpPr>
          <p:spPr bwMode="auto">
            <a:xfrm>
              <a:off x="4552950" y="3901123"/>
              <a:ext cx="3175" cy="3175"/>
            </a:xfrm>
            <a:custGeom>
              <a:avLst/>
              <a:gdLst>
                <a:gd name="T0" fmla="*/ 0 w 2"/>
                <a:gd name="T1" fmla="*/ 0 h 2"/>
                <a:gd name="T2" fmla="*/ 0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7" name="Freeform 854"/>
            <p:cNvSpPr/>
            <p:nvPr/>
          </p:nvSpPr>
          <p:spPr bwMode="auto">
            <a:xfrm>
              <a:off x="4556125" y="390112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8" name="Rectangle 855"/>
            <p:cNvSpPr>
              <a:spLocks noChangeArrowheads="1"/>
            </p:cNvSpPr>
            <p:nvPr/>
          </p:nvSpPr>
          <p:spPr bwMode="auto">
            <a:xfrm>
              <a:off x="4568825" y="3901123"/>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9" name="Freeform 856"/>
            <p:cNvSpPr/>
            <p:nvPr/>
          </p:nvSpPr>
          <p:spPr bwMode="auto">
            <a:xfrm>
              <a:off x="4241800" y="3915411"/>
              <a:ext cx="3175" cy="4762"/>
            </a:xfrm>
            <a:custGeom>
              <a:avLst/>
              <a:gdLst>
                <a:gd name="T0" fmla="*/ 2 w 2"/>
                <a:gd name="T1" fmla="*/ 3 h 3"/>
                <a:gd name="T2" fmla="*/ 2 w 2"/>
                <a:gd name="T3" fmla="*/ 0 h 3"/>
                <a:gd name="T4" fmla="*/ 0 w 2"/>
                <a:gd name="T5" fmla="*/ 0 h 3"/>
                <a:gd name="T6" fmla="*/ 2 w 2"/>
                <a:gd name="T7" fmla="*/ 3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lnTo>
                    <a:pt x="2" y="0"/>
                  </a:lnTo>
                  <a:lnTo>
                    <a:pt x="0" y="0"/>
                  </a:lnTo>
                  <a:lnTo>
                    <a:pt x="2" y="3"/>
                  </a:ln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0" name="Freeform 857"/>
            <p:cNvSpPr/>
            <p:nvPr/>
          </p:nvSpPr>
          <p:spPr bwMode="auto">
            <a:xfrm>
              <a:off x="4203700" y="3920173"/>
              <a:ext cx="19050" cy="36512"/>
            </a:xfrm>
            <a:custGeom>
              <a:avLst/>
              <a:gdLst>
                <a:gd name="T0" fmla="*/ 5 w 5"/>
                <a:gd name="T1" fmla="*/ 10 h 10"/>
                <a:gd name="T2" fmla="*/ 0 w 5"/>
                <a:gd name="T3" fmla="*/ 0 h 10"/>
                <a:gd name="T4" fmla="*/ 5 w 5"/>
                <a:gd name="T5" fmla="*/ 10 h 10"/>
              </a:gdLst>
              <a:ahLst/>
              <a:cxnLst>
                <a:cxn ang="0">
                  <a:pos x="T0" y="T1"/>
                </a:cxn>
                <a:cxn ang="0">
                  <a:pos x="T2" y="T3"/>
                </a:cxn>
                <a:cxn ang="0">
                  <a:pos x="T4" y="T5"/>
                </a:cxn>
              </a:cxnLst>
              <a:rect l="0" t="0" r="r" b="b"/>
              <a:pathLst>
                <a:path w="5" h="10">
                  <a:moveTo>
                    <a:pt x="5" y="10"/>
                  </a:moveTo>
                  <a:cubicBezTo>
                    <a:pt x="3" y="7"/>
                    <a:pt x="1" y="4"/>
                    <a:pt x="0" y="0"/>
                  </a:cubicBezTo>
                  <a:cubicBezTo>
                    <a:pt x="1" y="4"/>
                    <a:pt x="3" y="8"/>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1" name="Freeform 858"/>
            <p:cNvSpPr/>
            <p:nvPr/>
          </p:nvSpPr>
          <p:spPr bwMode="auto">
            <a:xfrm>
              <a:off x="4572000" y="3904298"/>
              <a:ext cx="3175" cy="4762"/>
            </a:xfrm>
            <a:custGeom>
              <a:avLst/>
              <a:gdLst>
                <a:gd name="T0" fmla="*/ 0 w 1"/>
                <a:gd name="T1" fmla="*/ 1 h 1"/>
                <a:gd name="T2" fmla="*/ 0 w 1"/>
                <a:gd name="T3" fmla="*/ 1 h 1"/>
                <a:gd name="T4" fmla="*/ 1 w 1"/>
                <a:gd name="T5" fmla="*/ 0 h 1"/>
                <a:gd name="T6" fmla="*/ 0 w 1"/>
                <a:gd name="T7" fmla="*/ 0 h 1"/>
                <a:gd name="T8" fmla="*/ 1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1" y="0"/>
                    <a:pt x="1" y="0"/>
                    <a:pt x="1" y="0"/>
                  </a:cubicBezTo>
                  <a:cubicBezTo>
                    <a:pt x="1" y="0"/>
                    <a:pt x="1" y="0"/>
                    <a:pt x="0"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2" name="Freeform 859"/>
            <p:cNvSpPr/>
            <p:nvPr/>
          </p:nvSpPr>
          <p:spPr bwMode="auto">
            <a:xfrm>
              <a:off x="4575175" y="390906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3" name="Freeform 860"/>
            <p:cNvSpPr/>
            <p:nvPr/>
          </p:nvSpPr>
          <p:spPr bwMode="auto">
            <a:xfrm>
              <a:off x="4575175" y="3904298"/>
              <a:ext cx="4763" cy="476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0" y="1"/>
                  </a:cubicBezTo>
                  <a:cubicBezTo>
                    <a:pt x="0"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4" name="Rectangle 861"/>
            <p:cNvSpPr>
              <a:spLocks noChangeArrowheads="1"/>
            </p:cNvSpPr>
            <p:nvPr/>
          </p:nvSpPr>
          <p:spPr bwMode="auto">
            <a:xfrm>
              <a:off x="4244975" y="39233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5" name="Freeform 862"/>
            <p:cNvSpPr/>
            <p:nvPr/>
          </p:nvSpPr>
          <p:spPr bwMode="auto">
            <a:xfrm>
              <a:off x="4541838" y="3909061"/>
              <a:ext cx="3175" cy="3175"/>
            </a:xfrm>
            <a:custGeom>
              <a:avLst/>
              <a:gdLst>
                <a:gd name="T0" fmla="*/ 0 w 1"/>
                <a:gd name="T1" fmla="*/ 1 h 1"/>
                <a:gd name="T2" fmla="*/ 0 w 1"/>
                <a:gd name="T3" fmla="*/ 0 h 1"/>
                <a:gd name="T4" fmla="*/ 0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0"/>
                    <a:pt x="1" y="0"/>
                    <a:pt x="0" y="0"/>
                  </a:cubicBezTo>
                  <a:cubicBezTo>
                    <a:pt x="0" y="0"/>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6" name="Rectangle 863"/>
            <p:cNvSpPr>
              <a:spLocks noChangeArrowheads="1"/>
            </p:cNvSpPr>
            <p:nvPr/>
          </p:nvSpPr>
          <p:spPr bwMode="auto">
            <a:xfrm>
              <a:off x="4549775" y="3909061"/>
              <a:ext cx="3175"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7" name="Freeform 864"/>
            <p:cNvSpPr/>
            <p:nvPr/>
          </p:nvSpPr>
          <p:spPr bwMode="auto">
            <a:xfrm>
              <a:off x="4572000" y="3909061"/>
              <a:ext cx="3175" cy="3175"/>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8" name="Freeform 865"/>
            <p:cNvSpPr/>
            <p:nvPr/>
          </p:nvSpPr>
          <p:spPr bwMode="auto">
            <a:xfrm>
              <a:off x="4241800" y="3926523"/>
              <a:ext cx="3175" cy="4762"/>
            </a:xfrm>
            <a:custGeom>
              <a:avLst/>
              <a:gdLst>
                <a:gd name="T0" fmla="*/ 2 w 2"/>
                <a:gd name="T1" fmla="*/ 3 h 3"/>
                <a:gd name="T2" fmla="*/ 2 w 2"/>
                <a:gd name="T3" fmla="*/ 0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2" y="0"/>
                  </a:lnTo>
                  <a:lnTo>
                    <a:pt x="0" y="0"/>
                  </a:ln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9" name="Freeform 866"/>
            <p:cNvSpPr/>
            <p:nvPr/>
          </p:nvSpPr>
          <p:spPr bwMode="auto">
            <a:xfrm>
              <a:off x="4256088" y="3931286"/>
              <a:ext cx="4763"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0" name="Freeform 867"/>
            <p:cNvSpPr/>
            <p:nvPr/>
          </p:nvSpPr>
          <p:spPr bwMode="auto">
            <a:xfrm>
              <a:off x="4583113" y="3920173"/>
              <a:ext cx="3175" cy="3175"/>
            </a:xfrm>
            <a:custGeom>
              <a:avLst/>
              <a:gdLst>
                <a:gd name="T0" fmla="*/ 0 w 2"/>
                <a:gd name="T1" fmla="*/ 2 h 2"/>
                <a:gd name="T2" fmla="*/ 2 w 2"/>
                <a:gd name="T3" fmla="*/ 0 h 2"/>
                <a:gd name="T4" fmla="*/ 2 w 2"/>
                <a:gd name="T5" fmla="*/ 0 h 2"/>
                <a:gd name="T6" fmla="*/ 0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0"/>
                  </a:lnTo>
                  <a:lnTo>
                    <a:pt x="2" y="0"/>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1" name="Freeform 868"/>
            <p:cNvSpPr/>
            <p:nvPr/>
          </p:nvSpPr>
          <p:spPr bwMode="auto">
            <a:xfrm>
              <a:off x="4579938" y="3923348"/>
              <a:ext cx="6350" cy="7937"/>
            </a:xfrm>
            <a:custGeom>
              <a:avLst/>
              <a:gdLst>
                <a:gd name="T0" fmla="*/ 2 w 2"/>
                <a:gd name="T1" fmla="*/ 1 h 2"/>
                <a:gd name="T2" fmla="*/ 1 w 2"/>
                <a:gd name="T3" fmla="*/ 0 h 2"/>
                <a:gd name="T4" fmla="*/ 0 w 2"/>
                <a:gd name="T5" fmla="*/ 2 h 2"/>
                <a:gd name="T6" fmla="*/ 0 w 2"/>
                <a:gd name="T7" fmla="*/ 2 h 2"/>
                <a:gd name="T8" fmla="*/ 1 w 2"/>
                <a:gd name="T9" fmla="*/ 1 h 2"/>
                <a:gd name="T10" fmla="*/ 2 w 2"/>
                <a:gd name="T11" fmla="*/ 1 h 2"/>
                <a:gd name="T12" fmla="*/ 2 w 2"/>
                <a:gd name="T13" fmla="*/ 0 h 2"/>
                <a:gd name="T14" fmla="*/ 2 w 2"/>
                <a:gd name="T15" fmla="*/ 0 h 2"/>
                <a:gd name="T16" fmla="*/ 2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1"/>
                  </a:moveTo>
                  <a:cubicBezTo>
                    <a:pt x="1" y="0"/>
                    <a:pt x="1" y="0"/>
                    <a:pt x="1" y="0"/>
                  </a:cubicBezTo>
                  <a:cubicBezTo>
                    <a:pt x="0" y="1"/>
                    <a:pt x="1" y="2"/>
                    <a:pt x="0" y="2"/>
                  </a:cubicBezTo>
                  <a:cubicBezTo>
                    <a:pt x="0" y="2"/>
                    <a:pt x="0" y="2"/>
                    <a:pt x="0" y="2"/>
                  </a:cubicBezTo>
                  <a:cubicBezTo>
                    <a:pt x="0" y="2"/>
                    <a:pt x="1" y="1"/>
                    <a:pt x="1" y="1"/>
                  </a:cubicBezTo>
                  <a:cubicBezTo>
                    <a:pt x="2" y="1"/>
                    <a:pt x="2" y="1"/>
                    <a:pt x="2" y="1"/>
                  </a:cubicBezTo>
                  <a:cubicBezTo>
                    <a:pt x="2" y="0"/>
                    <a:pt x="2" y="0"/>
                    <a:pt x="2" y="0"/>
                  </a:cubicBezTo>
                  <a:cubicBezTo>
                    <a:pt x="2" y="0"/>
                    <a:pt x="2" y="0"/>
                    <a:pt x="2"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2" name="Rectangle 869"/>
            <p:cNvSpPr>
              <a:spLocks noChangeArrowheads="1"/>
            </p:cNvSpPr>
            <p:nvPr/>
          </p:nvSpPr>
          <p:spPr bwMode="auto">
            <a:xfrm>
              <a:off x="4583113" y="39233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3" name="Freeform 870"/>
            <p:cNvSpPr/>
            <p:nvPr/>
          </p:nvSpPr>
          <p:spPr bwMode="auto">
            <a:xfrm>
              <a:off x="4572000" y="3926523"/>
              <a:ext cx="3175" cy="4762"/>
            </a:xfrm>
            <a:custGeom>
              <a:avLst/>
              <a:gdLst>
                <a:gd name="T0" fmla="*/ 2 w 2"/>
                <a:gd name="T1" fmla="*/ 0 h 3"/>
                <a:gd name="T2" fmla="*/ 2 w 2"/>
                <a:gd name="T3" fmla="*/ 0 h 3"/>
                <a:gd name="T4" fmla="*/ 0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2" y="0"/>
                  </a:lnTo>
                  <a:lnTo>
                    <a:pt x="0" y="3"/>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4" name="Freeform 871"/>
            <p:cNvSpPr/>
            <p:nvPr/>
          </p:nvSpPr>
          <p:spPr bwMode="auto">
            <a:xfrm>
              <a:off x="4264025" y="3945573"/>
              <a:ext cx="4763" cy="0"/>
            </a:xfrm>
            <a:custGeom>
              <a:avLst/>
              <a:gdLst>
                <a:gd name="T0" fmla="*/ 0 w 3"/>
                <a:gd name="T1" fmla="*/ 3 w 3"/>
                <a:gd name="T2" fmla="*/ 0 w 3"/>
                <a:gd name="T3" fmla="*/ 0 w 3"/>
              </a:gdLst>
              <a:ahLst/>
              <a:cxnLst>
                <a:cxn ang="0">
                  <a:pos x="T0" y="0"/>
                </a:cxn>
                <a:cxn ang="0">
                  <a:pos x="T1" y="0"/>
                </a:cxn>
                <a:cxn ang="0">
                  <a:pos x="T2" y="0"/>
                </a:cxn>
                <a:cxn ang="0">
                  <a:pos x="T3" y="0"/>
                </a:cxn>
              </a:cxnLst>
              <a:rect l="0" t="0" r="r" b="b"/>
              <a:pathLst>
                <a:path w="3">
                  <a:moveTo>
                    <a:pt x="0" y="0"/>
                  </a:moveTo>
                  <a:lnTo>
                    <a:pt x="3"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5" name="Freeform 872"/>
            <p:cNvSpPr/>
            <p:nvPr/>
          </p:nvSpPr>
          <p:spPr bwMode="auto">
            <a:xfrm>
              <a:off x="4275138" y="3964623"/>
              <a:ext cx="4763" cy="0"/>
            </a:xfrm>
            <a:custGeom>
              <a:avLst/>
              <a:gdLst>
                <a:gd name="T0" fmla="*/ 0 w 3"/>
                <a:gd name="T1" fmla="*/ 0 w 3"/>
                <a:gd name="T2" fmla="*/ 3 w 3"/>
                <a:gd name="T3" fmla="*/ 0 w 3"/>
              </a:gdLst>
              <a:ahLst/>
              <a:cxnLst>
                <a:cxn ang="0">
                  <a:pos x="T0" y="0"/>
                </a:cxn>
                <a:cxn ang="0">
                  <a:pos x="T1" y="0"/>
                </a:cxn>
                <a:cxn ang="0">
                  <a:pos x="T2" y="0"/>
                </a:cxn>
                <a:cxn ang="0">
                  <a:pos x="T3" y="0"/>
                </a:cxn>
              </a:cxnLst>
              <a:rect l="0" t="0" r="r" b="b"/>
              <a:pathLst>
                <a:path w="3">
                  <a:moveTo>
                    <a:pt x="0" y="0"/>
                  </a:moveTo>
                  <a:lnTo>
                    <a:pt x="0" y="0"/>
                  </a:lnTo>
                  <a:lnTo>
                    <a:pt x="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6" name="Freeform 873"/>
            <p:cNvSpPr/>
            <p:nvPr/>
          </p:nvSpPr>
          <p:spPr bwMode="auto">
            <a:xfrm>
              <a:off x="4233863" y="3967798"/>
              <a:ext cx="7938" cy="4762"/>
            </a:xfrm>
            <a:custGeom>
              <a:avLst/>
              <a:gdLst>
                <a:gd name="T0" fmla="*/ 1 w 2"/>
                <a:gd name="T1" fmla="*/ 0 h 1"/>
                <a:gd name="T2" fmla="*/ 0 w 2"/>
                <a:gd name="T3" fmla="*/ 0 h 1"/>
                <a:gd name="T4" fmla="*/ 1 w 2"/>
                <a:gd name="T5" fmla="*/ 0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1" y="0"/>
                    <a:pt x="0" y="0"/>
                  </a:cubicBezTo>
                  <a:cubicBezTo>
                    <a:pt x="1" y="0"/>
                    <a:pt x="1" y="0"/>
                    <a:pt x="1" y="0"/>
                  </a:cubicBezTo>
                  <a:cubicBezTo>
                    <a:pt x="1" y="1"/>
                    <a:pt x="1" y="1"/>
                    <a:pt x="1" y="1"/>
                  </a:cubicBezTo>
                  <a:cubicBezTo>
                    <a:pt x="1" y="0"/>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7" name="Freeform 874"/>
            <p:cNvSpPr/>
            <p:nvPr/>
          </p:nvSpPr>
          <p:spPr bwMode="auto">
            <a:xfrm>
              <a:off x="4233863" y="3972561"/>
              <a:ext cx="4763" cy="3175"/>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lnTo>
                    <a:pt x="0" y="0"/>
                  </a:ln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8" name="Freeform 875"/>
            <p:cNvSpPr/>
            <p:nvPr/>
          </p:nvSpPr>
          <p:spPr bwMode="auto">
            <a:xfrm>
              <a:off x="4256088" y="3975736"/>
              <a:ext cx="7938" cy="7937"/>
            </a:xfrm>
            <a:custGeom>
              <a:avLst/>
              <a:gdLst>
                <a:gd name="T0" fmla="*/ 2 w 2"/>
                <a:gd name="T1" fmla="*/ 1 h 2"/>
                <a:gd name="T2" fmla="*/ 1 w 2"/>
                <a:gd name="T3" fmla="*/ 1 h 2"/>
                <a:gd name="T4" fmla="*/ 1 w 2"/>
                <a:gd name="T5" fmla="*/ 1 h 2"/>
                <a:gd name="T6" fmla="*/ 0 w 2"/>
                <a:gd name="T7" fmla="*/ 1 h 2"/>
                <a:gd name="T8" fmla="*/ 1 w 2"/>
                <a:gd name="T9" fmla="*/ 1 h 2"/>
                <a:gd name="T10" fmla="*/ 1 w 2"/>
                <a:gd name="T11" fmla="*/ 2 h 2"/>
                <a:gd name="T12" fmla="*/ 1 w 2"/>
                <a:gd name="T13" fmla="*/ 1 h 2"/>
                <a:gd name="T14" fmla="*/ 2 w 2"/>
                <a:gd name="T15" fmla="*/ 2 h 2"/>
                <a:gd name="T16" fmla="*/ 2 w 2"/>
                <a:gd name="T17" fmla="*/ 2 h 2"/>
                <a:gd name="T18" fmla="*/ 2 w 2"/>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1"/>
                  </a:moveTo>
                  <a:cubicBezTo>
                    <a:pt x="1" y="1"/>
                    <a:pt x="1" y="1"/>
                    <a:pt x="1" y="1"/>
                  </a:cubicBezTo>
                  <a:cubicBezTo>
                    <a:pt x="1" y="1"/>
                    <a:pt x="1" y="1"/>
                    <a:pt x="1" y="1"/>
                  </a:cubicBezTo>
                  <a:cubicBezTo>
                    <a:pt x="1" y="0"/>
                    <a:pt x="1" y="1"/>
                    <a:pt x="0" y="1"/>
                  </a:cubicBezTo>
                  <a:cubicBezTo>
                    <a:pt x="1" y="1"/>
                    <a:pt x="0" y="1"/>
                    <a:pt x="1" y="1"/>
                  </a:cubicBezTo>
                  <a:cubicBezTo>
                    <a:pt x="1" y="2"/>
                    <a:pt x="1" y="2"/>
                    <a:pt x="1" y="2"/>
                  </a:cubicBezTo>
                  <a:cubicBezTo>
                    <a:pt x="1" y="1"/>
                    <a:pt x="1" y="1"/>
                    <a:pt x="1" y="1"/>
                  </a:cubicBezTo>
                  <a:cubicBezTo>
                    <a:pt x="1" y="2"/>
                    <a:pt x="2" y="2"/>
                    <a:pt x="2" y="2"/>
                  </a:cubicBezTo>
                  <a:cubicBezTo>
                    <a:pt x="2" y="2"/>
                    <a:pt x="2" y="2"/>
                    <a:pt x="2" y="2"/>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9" name="Freeform 876"/>
            <p:cNvSpPr/>
            <p:nvPr/>
          </p:nvSpPr>
          <p:spPr bwMode="auto">
            <a:xfrm>
              <a:off x="4264025" y="3983673"/>
              <a:ext cx="4763" cy="0"/>
            </a:xfrm>
            <a:custGeom>
              <a:avLst/>
              <a:gdLst>
                <a:gd name="T0" fmla="*/ 0 w 3"/>
                <a:gd name="T1" fmla="*/ 3 w 3"/>
                <a:gd name="T2" fmla="*/ 0 w 3"/>
              </a:gdLst>
              <a:ahLst/>
              <a:cxnLst>
                <a:cxn ang="0">
                  <a:pos x="T0" y="0"/>
                </a:cxn>
                <a:cxn ang="0">
                  <a:pos x="T1" y="0"/>
                </a:cxn>
                <a:cxn ang="0">
                  <a:pos x="T2" y="0"/>
                </a:cxn>
              </a:cxnLst>
              <a:rect l="0" t="0" r="r" b="b"/>
              <a:pathLst>
                <a:path w="3">
                  <a:moveTo>
                    <a:pt x="0" y="0"/>
                  </a:moveTo>
                  <a:lnTo>
                    <a:pt x="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0" name="Freeform 877"/>
            <p:cNvSpPr>
              <a:spLocks noEditPoints="1"/>
            </p:cNvSpPr>
            <p:nvPr/>
          </p:nvSpPr>
          <p:spPr bwMode="auto">
            <a:xfrm>
              <a:off x="4238625" y="3972561"/>
              <a:ext cx="22225" cy="14287"/>
            </a:xfrm>
            <a:custGeom>
              <a:avLst/>
              <a:gdLst>
                <a:gd name="T0" fmla="*/ 6 w 6"/>
                <a:gd name="T1" fmla="*/ 3 h 4"/>
                <a:gd name="T2" fmla="*/ 5 w 6"/>
                <a:gd name="T3" fmla="*/ 3 h 4"/>
                <a:gd name="T4" fmla="*/ 4 w 6"/>
                <a:gd name="T5" fmla="*/ 2 h 4"/>
                <a:gd name="T6" fmla="*/ 5 w 6"/>
                <a:gd name="T7" fmla="*/ 2 h 4"/>
                <a:gd name="T8" fmla="*/ 1 w 6"/>
                <a:gd name="T9" fmla="*/ 0 h 4"/>
                <a:gd name="T10" fmla="*/ 1 w 6"/>
                <a:gd name="T11" fmla="*/ 0 h 4"/>
                <a:gd name="T12" fmla="*/ 3 w 6"/>
                <a:gd name="T13" fmla="*/ 2 h 4"/>
                <a:gd name="T14" fmla="*/ 0 w 6"/>
                <a:gd name="T15" fmla="*/ 1 h 4"/>
                <a:gd name="T16" fmla="*/ 2 w 6"/>
                <a:gd name="T17" fmla="*/ 2 h 4"/>
                <a:gd name="T18" fmla="*/ 1 w 6"/>
                <a:gd name="T19" fmla="*/ 2 h 4"/>
                <a:gd name="T20" fmla="*/ 2 w 6"/>
                <a:gd name="T21" fmla="*/ 2 h 4"/>
                <a:gd name="T22" fmla="*/ 6 w 6"/>
                <a:gd name="T23" fmla="*/ 4 h 4"/>
                <a:gd name="T24" fmla="*/ 6 w 6"/>
                <a:gd name="T25" fmla="*/ 3 h 4"/>
                <a:gd name="T26" fmla="*/ 6 w 6"/>
                <a:gd name="T27" fmla="*/ 3 h 4"/>
                <a:gd name="T28" fmla="*/ 3 w 6"/>
                <a:gd name="T29" fmla="*/ 2 h 4"/>
                <a:gd name="T30" fmla="*/ 4 w 6"/>
                <a:gd name="T31" fmla="*/ 2 h 4"/>
                <a:gd name="T32" fmla="*/ 3 w 6"/>
                <a:gd name="T33" fmla="*/ 2 h 4"/>
                <a:gd name="T34" fmla="*/ 4 w 6"/>
                <a:gd name="T35" fmla="*/ 2 h 4"/>
                <a:gd name="T36" fmla="*/ 3 w 6"/>
                <a:gd name="T3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4">
                  <a:moveTo>
                    <a:pt x="6" y="3"/>
                  </a:moveTo>
                  <a:cubicBezTo>
                    <a:pt x="5" y="3"/>
                    <a:pt x="5" y="3"/>
                    <a:pt x="5" y="3"/>
                  </a:cubicBezTo>
                  <a:cubicBezTo>
                    <a:pt x="4" y="3"/>
                    <a:pt x="4" y="2"/>
                    <a:pt x="4" y="2"/>
                  </a:cubicBezTo>
                  <a:cubicBezTo>
                    <a:pt x="5" y="2"/>
                    <a:pt x="5" y="2"/>
                    <a:pt x="5" y="2"/>
                  </a:cubicBezTo>
                  <a:cubicBezTo>
                    <a:pt x="4" y="1"/>
                    <a:pt x="2" y="0"/>
                    <a:pt x="1" y="0"/>
                  </a:cubicBezTo>
                  <a:cubicBezTo>
                    <a:pt x="1" y="0"/>
                    <a:pt x="1" y="0"/>
                    <a:pt x="1" y="0"/>
                  </a:cubicBezTo>
                  <a:cubicBezTo>
                    <a:pt x="2" y="1"/>
                    <a:pt x="3" y="1"/>
                    <a:pt x="3" y="2"/>
                  </a:cubicBezTo>
                  <a:cubicBezTo>
                    <a:pt x="2" y="2"/>
                    <a:pt x="1" y="1"/>
                    <a:pt x="0" y="1"/>
                  </a:cubicBezTo>
                  <a:cubicBezTo>
                    <a:pt x="1" y="1"/>
                    <a:pt x="1" y="1"/>
                    <a:pt x="2" y="2"/>
                  </a:cubicBezTo>
                  <a:cubicBezTo>
                    <a:pt x="1" y="2"/>
                    <a:pt x="1" y="2"/>
                    <a:pt x="1" y="2"/>
                  </a:cubicBezTo>
                  <a:cubicBezTo>
                    <a:pt x="1" y="2"/>
                    <a:pt x="2" y="2"/>
                    <a:pt x="2" y="2"/>
                  </a:cubicBezTo>
                  <a:cubicBezTo>
                    <a:pt x="3" y="3"/>
                    <a:pt x="4" y="3"/>
                    <a:pt x="6" y="4"/>
                  </a:cubicBezTo>
                  <a:cubicBezTo>
                    <a:pt x="5" y="3"/>
                    <a:pt x="6" y="3"/>
                    <a:pt x="6" y="3"/>
                  </a:cubicBezTo>
                  <a:cubicBezTo>
                    <a:pt x="6" y="3"/>
                    <a:pt x="6" y="3"/>
                    <a:pt x="6" y="3"/>
                  </a:cubicBezTo>
                  <a:close/>
                  <a:moveTo>
                    <a:pt x="3" y="2"/>
                  </a:moveTo>
                  <a:cubicBezTo>
                    <a:pt x="4" y="2"/>
                    <a:pt x="4" y="2"/>
                    <a:pt x="4" y="2"/>
                  </a:cubicBezTo>
                  <a:cubicBezTo>
                    <a:pt x="3" y="2"/>
                    <a:pt x="3" y="2"/>
                    <a:pt x="3" y="2"/>
                  </a:cubicBezTo>
                  <a:cubicBezTo>
                    <a:pt x="4" y="2"/>
                    <a:pt x="4" y="2"/>
                    <a:pt x="4" y="2"/>
                  </a:cubicBezTo>
                  <a:cubicBezTo>
                    <a:pt x="4" y="2"/>
                    <a:pt x="4"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1" name="Rectangle 878"/>
            <p:cNvSpPr>
              <a:spLocks noChangeArrowheads="1"/>
            </p:cNvSpPr>
            <p:nvPr/>
          </p:nvSpPr>
          <p:spPr bwMode="auto">
            <a:xfrm>
              <a:off x="4268788" y="3983673"/>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2" name="Freeform 879"/>
            <p:cNvSpPr/>
            <p:nvPr/>
          </p:nvSpPr>
          <p:spPr bwMode="auto">
            <a:xfrm>
              <a:off x="4264025" y="398367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3" name="Freeform 880"/>
            <p:cNvSpPr/>
            <p:nvPr/>
          </p:nvSpPr>
          <p:spPr bwMode="auto">
            <a:xfrm>
              <a:off x="4238625" y="3972561"/>
              <a:ext cx="3175"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4" name="Freeform 881"/>
            <p:cNvSpPr/>
            <p:nvPr/>
          </p:nvSpPr>
          <p:spPr bwMode="auto">
            <a:xfrm>
              <a:off x="4260850" y="3983673"/>
              <a:ext cx="7938" cy="3175"/>
            </a:xfrm>
            <a:custGeom>
              <a:avLst/>
              <a:gdLst>
                <a:gd name="T0" fmla="*/ 2 w 2"/>
                <a:gd name="T1" fmla="*/ 1 h 1"/>
                <a:gd name="T2" fmla="*/ 2 w 2"/>
                <a:gd name="T3" fmla="*/ 1 h 1"/>
                <a:gd name="T4" fmla="*/ 0 w 2"/>
                <a:gd name="T5" fmla="*/ 1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2" y="1"/>
                    <a:pt x="2" y="1"/>
                    <a:pt x="2" y="1"/>
                  </a:cubicBezTo>
                  <a:cubicBezTo>
                    <a:pt x="2" y="0"/>
                    <a:pt x="1" y="1"/>
                    <a:pt x="0" y="1"/>
                  </a:cubicBezTo>
                  <a:cubicBezTo>
                    <a:pt x="2" y="1"/>
                    <a:pt x="2" y="1"/>
                    <a:pt x="2"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grpSp>
      <p:sp>
        <p:nvSpPr>
          <p:cNvPr id="95" name="文本框 94"/>
          <p:cNvSpPr txBox="1"/>
          <p:nvPr/>
        </p:nvSpPr>
        <p:spPr>
          <a:xfrm>
            <a:off x="6029856" y="2412812"/>
            <a:ext cx="677108" cy="1888919"/>
          </a:xfrm>
          <a:prstGeom prst="rect">
            <a:avLst/>
          </a:prstGeom>
          <a:noFill/>
        </p:spPr>
        <p:txBody>
          <a:bodyPr vert="eaVert" wrap="square" rtlCol="0">
            <a:spAutoFit/>
          </a:bodyPr>
          <a:lstStyle/>
          <a:p>
            <a:r>
              <a:rPr lang="zh-CN" altLang="en-US" sz="3200" kern="30000" spc="600" dirty="0">
                <a:solidFill>
                  <a:srgbClr val="8F7762"/>
                </a:solidFill>
                <a:latin typeface="腾祥铁山楷书繁" panose="01010104010101010101" pitchFamily="2" charset="-122"/>
                <a:ea typeface="腾祥铁山楷书繁" panose="01010104010101010101" pitchFamily="2" charset="-122"/>
              </a:rPr>
              <a:t>第叁章</a:t>
            </a:r>
          </a:p>
        </p:txBody>
      </p:sp>
      <p:sp>
        <p:nvSpPr>
          <p:cNvPr id="96" name="文本框 95"/>
          <p:cNvSpPr txBox="1"/>
          <p:nvPr/>
        </p:nvSpPr>
        <p:spPr>
          <a:xfrm>
            <a:off x="5525942" y="1672147"/>
            <a:ext cx="677108" cy="3906478"/>
          </a:xfrm>
          <a:prstGeom prst="rect">
            <a:avLst/>
          </a:prstGeom>
          <a:noFill/>
        </p:spPr>
        <p:txBody>
          <a:bodyPr vert="eaVert" wrap="square" rtlCol="0">
            <a:spAutoFit/>
          </a:bodyPr>
          <a:lstStyle/>
          <a:p>
            <a:r>
              <a:rPr lang="zh-CN" altLang="en-US" sz="3200" kern="30000" spc="600" dirty="0">
                <a:solidFill>
                  <a:srgbClr val="8F7762"/>
                </a:solidFill>
                <a:latin typeface="腾祥铁山楷书繁" panose="01010104010101010101" pitchFamily="2" charset="-122"/>
                <a:ea typeface="腾祥铁山楷书繁" panose="01010104010101010101" pitchFamily="2" charset="-122"/>
              </a:rPr>
              <a:t>添加分享标题</a:t>
            </a:r>
          </a:p>
        </p:txBody>
      </p:sp>
      <p:pic>
        <p:nvPicPr>
          <p:cNvPr id="97" name="图片 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 y="0"/>
            <a:ext cx="5350359" cy="4229100"/>
          </a:xfrm>
          <a:prstGeom prst="rect">
            <a:avLst/>
          </a:prstGeom>
        </p:spPr>
      </p:pic>
      <p:pic>
        <p:nvPicPr>
          <p:cNvPr id="98" name="图片 9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6289" y="1672147"/>
            <a:ext cx="5405230" cy="51858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Effect transition="in" filter="wipe(up)">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iterate type="lt">
                                    <p:tmPct val="10000"/>
                                  </p:iterate>
                                  <p:childTnLst>
                                    <p:set>
                                      <p:cBhvr>
                                        <p:cTn id="18" dur="1" fill="hold">
                                          <p:stCondLst>
                                            <p:cond delay="0"/>
                                          </p:stCondLst>
                                        </p:cTn>
                                        <p:tgtEl>
                                          <p:spTgt spid="95"/>
                                        </p:tgtEl>
                                        <p:attrNameLst>
                                          <p:attrName>style.visibility</p:attrName>
                                        </p:attrNameLst>
                                      </p:cBhvr>
                                      <p:to>
                                        <p:strVal val="visible"/>
                                      </p:to>
                                    </p:set>
                                    <p:anim calcmode="lin" valueType="num">
                                      <p:cBhvr>
                                        <p:cTn id="19" dur="1000" fill="hold"/>
                                        <p:tgtEl>
                                          <p:spTgt spid="95"/>
                                        </p:tgtEl>
                                        <p:attrNameLst>
                                          <p:attrName>ppt_w</p:attrName>
                                        </p:attrNameLst>
                                      </p:cBhvr>
                                      <p:tavLst>
                                        <p:tav tm="0">
                                          <p:val>
                                            <p:strVal val="2/3*#ppt_w"/>
                                          </p:val>
                                        </p:tav>
                                        <p:tav tm="100000">
                                          <p:val>
                                            <p:strVal val="#ppt_w"/>
                                          </p:val>
                                        </p:tav>
                                      </p:tavLst>
                                    </p:anim>
                                    <p:anim calcmode="lin" valueType="num">
                                      <p:cBhvr>
                                        <p:cTn id="20" dur="1000" fill="hold"/>
                                        <p:tgtEl>
                                          <p:spTgt spid="95"/>
                                        </p:tgtEl>
                                        <p:attrNameLst>
                                          <p:attrName>ppt_h</p:attrName>
                                        </p:attrNameLst>
                                      </p:cBhvr>
                                      <p:tavLst>
                                        <p:tav tm="0">
                                          <p:val>
                                            <p:strVal val="2/3*#ppt_h"/>
                                          </p:val>
                                        </p:tav>
                                        <p:tav tm="100000">
                                          <p:val>
                                            <p:strVal val="#ppt_h"/>
                                          </p:val>
                                        </p:tav>
                                      </p:tavLst>
                                    </p:anim>
                                  </p:childTnLst>
                                </p:cTn>
                              </p:par>
                              <p:par>
                                <p:cTn id="21" presetID="23" presetClass="entr" presetSubtype="272" fill="hold" grpId="0" nodeType="withEffect">
                                  <p:stCondLst>
                                    <p:cond delay="1500"/>
                                  </p:stCondLst>
                                  <p:iterate type="lt">
                                    <p:tmPct val="10000"/>
                                  </p:iterate>
                                  <p:childTnLst>
                                    <p:set>
                                      <p:cBhvr>
                                        <p:cTn id="22" dur="1" fill="hold">
                                          <p:stCondLst>
                                            <p:cond delay="0"/>
                                          </p:stCondLst>
                                        </p:cTn>
                                        <p:tgtEl>
                                          <p:spTgt spid="96"/>
                                        </p:tgtEl>
                                        <p:attrNameLst>
                                          <p:attrName>style.visibility</p:attrName>
                                        </p:attrNameLst>
                                      </p:cBhvr>
                                      <p:to>
                                        <p:strVal val="visible"/>
                                      </p:to>
                                    </p:set>
                                    <p:anim calcmode="lin" valueType="num">
                                      <p:cBhvr>
                                        <p:cTn id="23" dur="1000" fill="hold"/>
                                        <p:tgtEl>
                                          <p:spTgt spid="96"/>
                                        </p:tgtEl>
                                        <p:attrNameLst>
                                          <p:attrName>ppt_w</p:attrName>
                                        </p:attrNameLst>
                                      </p:cBhvr>
                                      <p:tavLst>
                                        <p:tav tm="0">
                                          <p:val>
                                            <p:strVal val="2/3*#ppt_w"/>
                                          </p:val>
                                        </p:tav>
                                        <p:tav tm="100000">
                                          <p:val>
                                            <p:strVal val="#ppt_w"/>
                                          </p:val>
                                        </p:tav>
                                      </p:tavLst>
                                    </p:anim>
                                    <p:anim calcmode="lin" valueType="num">
                                      <p:cBhvr>
                                        <p:cTn id="24" dur="1000" fill="hold"/>
                                        <p:tgtEl>
                                          <p:spTgt spid="9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5" grpId="0"/>
      <p:bldP spid="9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10800000">
            <a:off x="1679509" y="1124744"/>
            <a:ext cx="8352928" cy="4224469"/>
          </a:xfrm>
          <a:prstGeom prst="rect">
            <a:avLst/>
          </a:prstGeom>
          <a:solidFill>
            <a:srgbClr val="A7BCB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rot="10800000">
            <a:off x="3119669" y="1892829"/>
            <a:ext cx="7488832" cy="3456384"/>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a:off x="2255573" y="2190764"/>
            <a:ext cx="3600400" cy="3600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Text Box 15"/>
          <p:cNvSpPr txBox="1">
            <a:spLocks noChangeArrowheads="1"/>
          </p:cNvSpPr>
          <p:nvPr/>
        </p:nvSpPr>
        <p:spPr bwMode="auto">
          <a:xfrm>
            <a:off x="6676328" y="2690336"/>
            <a:ext cx="36353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输入您的内容输入您的内容输入您的内容。输入您的内容输入您的内容输入您的内容</a:t>
            </a:r>
          </a:p>
        </p:txBody>
      </p:sp>
      <p:sp>
        <p:nvSpPr>
          <p:cNvPr id="15" name="Text Box 16"/>
          <p:cNvSpPr txBox="1">
            <a:spLocks noChangeArrowheads="1"/>
          </p:cNvSpPr>
          <p:nvPr/>
        </p:nvSpPr>
        <p:spPr bwMode="auto">
          <a:xfrm>
            <a:off x="8599330" y="2323624"/>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dirty="0">
                <a:latin typeface="方正清刻本悦宋简体" panose="02000000000000000000" pitchFamily="2" charset="-122"/>
                <a:ea typeface="方正清刻本悦宋简体" panose="02000000000000000000" pitchFamily="2" charset="-122"/>
              </a:rPr>
              <a:t>您的标题</a:t>
            </a:r>
          </a:p>
        </p:txBody>
      </p:sp>
      <p:sp>
        <p:nvSpPr>
          <p:cNvPr id="21" name="Text Box 17"/>
          <p:cNvSpPr txBox="1">
            <a:spLocks noChangeArrowheads="1"/>
          </p:cNvSpPr>
          <p:nvPr/>
        </p:nvSpPr>
        <p:spPr bwMode="auto">
          <a:xfrm>
            <a:off x="6366802" y="2383949"/>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400">
                <a:latin typeface="方正清刻本悦宋简体" panose="02000000000000000000" pitchFamily="2" charset="-122"/>
                <a:ea typeface="方正清刻本悦宋简体" panose="02000000000000000000" pitchFamily="2" charset="-122"/>
              </a:rPr>
              <a:t>Your title</a:t>
            </a:r>
            <a:endParaRPr lang="zh-CN" altLang="en-US" sz="2000">
              <a:latin typeface="方正清刻本悦宋简体" panose="02000000000000000000" pitchFamily="2" charset="-122"/>
              <a:ea typeface="方正清刻本悦宋简体" panose="02000000000000000000" pitchFamily="2" charset="-122"/>
            </a:endParaRPr>
          </a:p>
        </p:txBody>
      </p:sp>
      <p:sp>
        <p:nvSpPr>
          <p:cNvPr id="22" name="Text Box 15"/>
          <p:cNvSpPr txBox="1">
            <a:spLocks noChangeArrowheads="1"/>
          </p:cNvSpPr>
          <p:nvPr/>
        </p:nvSpPr>
        <p:spPr bwMode="auto">
          <a:xfrm>
            <a:off x="6727704" y="4130388"/>
            <a:ext cx="36353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输入您的内容输入您的内容输入您的内容。输入您的内容输入您的内容输入您的内容</a:t>
            </a:r>
          </a:p>
        </p:txBody>
      </p:sp>
      <p:sp>
        <p:nvSpPr>
          <p:cNvPr id="24" name="Text Box 16"/>
          <p:cNvSpPr txBox="1">
            <a:spLocks noChangeArrowheads="1"/>
          </p:cNvSpPr>
          <p:nvPr/>
        </p:nvSpPr>
        <p:spPr bwMode="auto">
          <a:xfrm>
            <a:off x="8650706" y="3763676"/>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dirty="0">
                <a:latin typeface="方正清刻本悦宋简体" panose="02000000000000000000" pitchFamily="2" charset="-122"/>
                <a:ea typeface="方正清刻本悦宋简体" panose="02000000000000000000" pitchFamily="2" charset="-122"/>
              </a:rPr>
              <a:t>您的标题</a:t>
            </a:r>
          </a:p>
        </p:txBody>
      </p:sp>
      <p:sp>
        <p:nvSpPr>
          <p:cNvPr id="25" name="Text Box 17"/>
          <p:cNvSpPr txBox="1">
            <a:spLocks noChangeArrowheads="1"/>
          </p:cNvSpPr>
          <p:nvPr/>
        </p:nvSpPr>
        <p:spPr bwMode="auto">
          <a:xfrm>
            <a:off x="6418178" y="3824001"/>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400">
                <a:latin typeface="方正清刻本悦宋简体" panose="02000000000000000000" pitchFamily="2" charset="-122"/>
                <a:ea typeface="方正清刻本悦宋简体" panose="02000000000000000000" pitchFamily="2" charset="-122"/>
              </a:rPr>
              <a:t>Your title</a:t>
            </a:r>
            <a:endParaRPr lang="zh-CN" altLang="en-US" sz="2000">
              <a:latin typeface="方正清刻本悦宋简体" panose="02000000000000000000" pitchFamily="2" charset="-122"/>
              <a:ea typeface="方正清刻本悦宋简体" panose="02000000000000000000" pitchFamily="2" charset="-122"/>
            </a:endParaRPr>
          </a:p>
        </p:txBody>
      </p:sp>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 y="3807072"/>
            <a:ext cx="3865199" cy="3054361"/>
          </a:xfrm>
          <a:prstGeom prst="rect">
            <a:avLst/>
          </a:prstGeom>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031" y="3418"/>
            <a:ext cx="3542083" cy="33957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2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2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52000">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5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2000">
                                          <p:cBhvr additive="base">
                                            <p:cTn id="11" dur="200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2000">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14:bounceEnd="52000">
                                          <p:cBhvr additive="base">
                                            <p:cTn id="15" dur="2000" fill="hold"/>
                                            <p:tgtEl>
                                              <p:spTgt spid="20"/>
                                            </p:tgtEl>
                                            <p:attrNameLst>
                                              <p:attrName>ppt_x</p:attrName>
                                            </p:attrNameLst>
                                          </p:cBhvr>
                                          <p:tavLst>
                                            <p:tav tm="0">
                                              <p:val>
                                                <p:strVal val="#ppt_x"/>
                                              </p:val>
                                            </p:tav>
                                            <p:tav tm="100000">
                                              <p:val>
                                                <p:strVal val="#ppt_x"/>
                                              </p:val>
                                            </p:tav>
                                          </p:tavLst>
                                        </p:anim>
                                        <p:anim calcmode="lin" valueType="num" p14:bounceEnd="52000">
                                          <p:cBhvr additive="base">
                                            <p:cTn id="16" dur="20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14" grpId="0" bldLvl="0" autoUpdateAnimBg="0"/>
          <p:bldP spid="15" grpId="0" bldLvl="0" autoUpdateAnimBg="0"/>
          <p:bldP spid="21" grpId="0" bldLvl="0" autoUpdateAnimBg="0"/>
          <p:bldP spid="22" grpId="0" bldLvl="0" autoUpdateAnimBg="0"/>
          <p:bldP spid="24" grpId="0" bldLvl="0" autoUpdateAnimBg="0"/>
          <p:bldP spid="25" grpId="0" bldLvl="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14" grpId="0" bldLvl="0" autoUpdateAnimBg="0"/>
          <p:bldP spid="15" grpId="0" bldLvl="0" autoUpdateAnimBg="0"/>
          <p:bldP spid="21" grpId="0" bldLvl="0" autoUpdateAnimBg="0"/>
          <p:bldP spid="22" grpId="0" bldLvl="0" autoUpdateAnimBg="0"/>
          <p:bldP spid="24" grpId="0" bldLvl="0" autoUpdateAnimBg="0"/>
          <p:bldP spid="25" grpId="0" bldLvl="0" autoUpdateAnimBg="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255573" y="1374674"/>
            <a:ext cx="8352928" cy="4224469"/>
          </a:xfrm>
          <a:prstGeom prst="rect">
            <a:avLst/>
          </a:prstGeom>
          <a:solidFill>
            <a:srgbClr val="A7BCB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a:off x="1679509" y="1374673"/>
            <a:ext cx="7488832" cy="3456384"/>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a:off x="6432037" y="932723"/>
            <a:ext cx="3600400" cy="3600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0" name="组合 9"/>
          <p:cNvGrpSpPr/>
          <p:nvPr/>
        </p:nvGrpSpPr>
        <p:grpSpPr>
          <a:xfrm>
            <a:off x="2763165" y="1545292"/>
            <a:ext cx="430887" cy="434519"/>
            <a:chOff x="11165604" y="552138"/>
            <a:chExt cx="585614" cy="590550"/>
          </a:xfrm>
        </p:grpSpPr>
        <p:sp>
          <p:nvSpPr>
            <p:cNvPr id="11"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12" name="文本框 11"/>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latin typeface="方正清刻本悦宋简体" panose="02000000000000000000" pitchFamily="2" charset="-122"/>
                  <a:ea typeface="方正清刻本悦宋简体" panose="02000000000000000000" pitchFamily="2" charset="-122"/>
                </a:rPr>
                <a:t>一</a:t>
              </a:r>
            </a:p>
          </p:txBody>
        </p:sp>
      </p:grpSp>
      <p:grpSp>
        <p:nvGrpSpPr>
          <p:cNvPr id="14" name="组合 13"/>
          <p:cNvGrpSpPr/>
          <p:nvPr/>
        </p:nvGrpSpPr>
        <p:grpSpPr>
          <a:xfrm>
            <a:off x="5061420" y="2065864"/>
            <a:ext cx="430887" cy="434519"/>
            <a:chOff x="11165604" y="552138"/>
            <a:chExt cx="585614" cy="590550"/>
          </a:xfrm>
        </p:grpSpPr>
        <p:sp>
          <p:nvSpPr>
            <p:cNvPr id="15"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16" name="文本框 15"/>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latin typeface="方正清刻本悦宋简体" panose="02000000000000000000" pitchFamily="2" charset="-122"/>
                  <a:ea typeface="方正清刻本悦宋简体" panose="02000000000000000000" pitchFamily="2" charset="-122"/>
                </a:rPr>
                <a:t>二</a:t>
              </a:r>
            </a:p>
          </p:txBody>
        </p:sp>
      </p:grpSp>
      <p:sp>
        <p:nvSpPr>
          <p:cNvPr id="18" name="Text Box 12"/>
          <p:cNvSpPr txBox="1">
            <a:spLocks noChangeArrowheads="1"/>
          </p:cNvSpPr>
          <p:nvPr/>
        </p:nvSpPr>
        <p:spPr bwMode="auto">
          <a:xfrm>
            <a:off x="3203583" y="2113451"/>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方正清刻本悦宋简体" panose="02000000000000000000" pitchFamily="2" charset="-122"/>
                <a:ea typeface="方正清刻本悦宋简体" panose="02000000000000000000" pitchFamily="2" charset="-122"/>
              </a:rPr>
              <a:t>您的子标题</a:t>
            </a:r>
          </a:p>
        </p:txBody>
      </p:sp>
      <p:sp>
        <p:nvSpPr>
          <p:cNvPr id="19" name="Text Box 14"/>
          <p:cNvSpPr txBox="1">
            <a:spLocks noChangeArrowheads="1"/>
          </p:cNvSpPr>
          <p:nvPr/>
        </p:nvSpPr>
        <p:spPr bwMode="auto">
          <a:xfrm>
            <a:off x="3018913" y="2076073"/>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latin typeface="方正清刻本悦宋简体" panose="02000000000000000000" pitchFamily="2" charset="-122"/>
                <a:ea typeface="方正清刻本悦宋简体" panose="02000000000000000000" pitchFamily="2" charset="-122"/>
              </a:rPr>
              <a:t>Your content title·Your sub-title</a:t>
            </a:r>
            <a:endParaRPr lang="zh-CN" altLang="en-US" dirty="0">
              <a:latin typeface="方正清刻本悦宋简体" panose="02000000000000000000" pitchFamily="2" charset="-122"/>
              <a:ea typeface="方正清刻本悦宋简体" panose="02000000000000000000" pitchFamily="2" charset="-122"/>
            </a:endParaRPr>
          </a:p>
        </p:txBody>
      </p:sp>
      <p:sp>
        <p:nvSpPr>
          <p:cNvPr id="23" name="Text Box 16"/>
          <p:cNvSpPr txBox="1">
            <a:spLocks noChangeArrowheads="1"/>
          </p:cNvSpPr>
          <p:nvPr/>
        </p:nvSpPr>
        <p:spPr bwMode="auto">
          <a:xfrm>
            <a:off x="1880139" y="2076073"/>
            <a:ext cx="1415772" cy="21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dirty="0">
              <a:latin typeface="方正清刻本悦宋简体" panose="02000000000000000000" pitchFamily="2" charset="-122"/>
              <a:ea typeface="方正清刻本悦宋简体" panose="02000000000000000000" pitchFamily="2" charset="-122"/>
            </a:endParaRPr>
          </a:p>
          <a:p>
            <a:pPr eaLnBrk="1" hangingPunct="1"/>
            <a:r>
              <a:rPr lang="zh-CN" altLang="en-US" sz="1600" dirty="0">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p>
        </p:txBody>
      </p:sp>
      <p:sp>
        <p:nvSpPr>
          <p:cNvPr id="25" name="Text Box 12"/>
          <p:cNvSpPr txBox="1">
            <a:spLocks noChangeArrowheads="1"/>
          </p:cNvSpPr>
          <p:nvPr/>
        </p:nvSpPr>
        <p:spPr bwMode="auto">
          <a:xfrm>
            <a:off x="5708467" y="2637129"/>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方正清刻本悦宋简体" panose="02000000000000000000" pitchFamily="2" charset="-122"/>
                <a:ea typeface="方正清刻本悦宋简体" panose="02000000000000000000" pitchFamily="2" charset="-122"/>
              </a:rPr>
              <a:t>您的子标题</a:t>
            </a:r>
          </a:p>
        </p:txBody>
      </p:sp>
      <p:sp>
        <p:nvSpPr>
          <p:cNvPr id="26" name="Text Box 14"/>
          <p:cNvSpPr txBox="1">
            <a:spLocks noChangeArrowheads="1"/>
          </p:cNvSpPr>
          <p:nvPr/>
        </p:nvSpPr>
        <p:spPr bwMode="auto">
          <a:xfrm>
            <a:off x="5523797" y="2599751"/>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latin typeface="方正清刻本悦宋简体" panose="02000000000000000000" pitchFamily="2" charset="-122"/>
                <a:ea typeface="方正清刻本悦宋简体" panose="02000000000000000000" pitchFamily="2" charset="-122"/>
              </a:rPr>
              <a:t>Your content title·Your sub-title</a:t>
            </a:r>
            <a:endParaRPr lang="zh-CN" altLang="en-US" dirty="0">
              <a:latin typeface="方正清刻本悦宋简体" panose="02000000000000000000" pitchFamily="2" charset="-122"/>
              <a:ea typeface="方正清刻本悦宋简体" panose="02000000000000000000" pitchFamily="2" charset="-122"/>
            </a:endParaRPr>
          </a:p>
        </p:txBody>
      </p:sp>
      <p:sp>
        <p:nvSpPr>
          <p:cNvPr id="27" name="Text Box 16"/>
          <p:cNvSpPr txBox="1">
            <a:spLocks noChangeArrowheads="1"/>
          </p:cNvSpPr>
          <p:nvPr/>
        </p:nvSpPr>
        <p:spPr bwMode="auto">
          <a:xfrm>
            <a:off x="4385023" y="2599751"/>
            <a:ext cx="1415772" cy="21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dirty="0">
              <a:latin typeface="方正清刻本悦宋简体" panose="02000000000000000000" pitchFamily="2" charset="-122"/>
              <a:ea typeface="方正清刻本悦宋简体" panose="02000000000000000000" pitchFamily="2" charset="-122"/>
            </a:endParaRPr>
          </a:p>
          <a:p>
            <a:pPr eaLnBrk="1" hangingPunct="1"/>
            <a:r>
              <a:rPr lang="zh-CN" altLang="en-US" sz="1600" dirty="0">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p>
        </p:txBody>
      </p:sp>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 y="3807072"/>
            <a:ext cx="3865199" cy="3054361"/>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031" y="3418"/>
            <a:ext cx="3542083" cy="33957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300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14:presetBounceEnd="4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2000">
                                          <p:cBhvr additive="base">
                                            <p:cTn id="11" dur="2000" fill="hold"/>
                                            <p:tgtEl>
                                              <p:spTgt spid="13"/>
                                            </p:tgtEl>
                                            <p:attrNameLst>
                                              <p:attrName>ppt_x</p:attrName>
                                            </p:attrNameLst>
                                          </p:cBhvr>
                                          <p:tavLst>
                                            <p:tav tm="0">
                                              <p:val>
                                                <p:strVal val="0-#ppt_w/2"/>
                                              </p:val>
                                            </p:tav>
                                            <p:tav tm="100000">
                                              <p:val>
                                                <p:strVal val="#ppt_x"/>
                                              </p:val>
                                            </p:tav>
                                          </p:tavLst>
                                        </p:anim>
                                        <p:anim calcmode="lin" valueType="num" p14:bounceEnd="42000">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2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52000">
                                          <p:cBhvr additive="base">
                                            <p:cTn id="15" dur="3000" fill="hold"/>
                                            <p:tgtEl>
                                              <p:spTgt spid="2"/>
                                            </p:tgtEl>
                                            <p:attrNameLst>
                                              <p:attrName>ppt_x</p:attrName>
                                            </p:attrNameLst>
                                          </p:cBhvr>
                                          <p:tavLst>
                                            <p:tav tm="0">
                                              <p:val>
                                                <p:strVal val="1+#ppt_w/2"/>
                                              </p:val>
                                            </p:tav>
                                            <p:tav tm="100000">
                                              <p:val>
                                                <p:strVal val="#ppt_x"/>
                                              </p:val>
                                            </p:tav>
                                          </p:tavLst>
                                        </p:anim>
                                        <p:anim calcmode="lin" valueType="num" p14:bounceEnd="52000">
                                          <p:cBhvr additive="base">
                                            <p:cTn id="16" dur="30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6" presetClass="entr" presetSubtype="3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out)">
                                          <p:cBhvr>
                                            <p:cTn id="20" dur="1000"/>
                                            <p:tgtEl>
                                              <p:spTgt spid="10"/>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childTnLst>
                              </p:cTn>
                            </p:par>
                            <p:par>
                              <p:cTn id="32" fill="hold">
                                <p:stCondLst>
                                  <p:cond delay="6000"/>
                                </p:stCondLst>
                                <p:childTnLst>
                                  <p:par>
                                    <p:cTn id="33" presetID="6" presetClass="entr" presetSubtype="32"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ircle(out)">
                                          <p:cBhvr>
                                            <p:cTn id="35" dur="1000"/>
                                            <p:tgtEl>
                                              <p:spTgt spid="14"/>
                                            </p:tgtEl>
                                          </p:cBhvr>
                                        </p:animEffect>
                                      </p:childTnLst>
                                    </p:cTn>
                                  </p:par>
                                </p:childTnLst>
                              </p:cTn>
                            </p:par>
                            <p:par>
                              <p:cTn id="36" fill="hold">
                                <p:stCondLst>
                                  <p:cond delay="70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childTnLst>
                                    </p:cTn>
                                  </p:par>
                                </p:childTnLst>
                              </p:cTn>
                            </p:par>
                            <p:par>
                              <p:cTn id="43" fill="hold">
                                <p:stCondLst>
                                  <p:cond delay="8000"/>
                                </p:stCondLst>
                                <p:childTnLst>
                                  <p:par>
                                    <p:cTn id="44" presetID="10"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animBg="1"/>
          <p:bldP spid="18" grpId="0" bldLvl="0" autoUpdateAnimBg="0"/>
          <p:bldP spid="19" grpId="0" bldLvl="0" autoUpdateAnimBg="0"/>
          <p:bldP spid="23" grpId="0" bldLvl="0" autoUpdateAnimBg="0"/>
          <p:bldP spid="25" grpId="0" bldLvl="0" autoUpdateAnimBg="0"/>
          <p:bldP spid="26" grpId="0" bldLvl="0" autoUpdateAnimBg="0"/>
          <p:bldP spid="27" grpId="0" bldLvl="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3000" fill="hold"/>
                                            <p:tgtEl>
                                              <p:spTgt spid="2"/>
                                            </p:tgtEl>
                                            <p:attrNameLst>
                                              <p:attrName>ppt_x</p:attrName>
                                            </p:attrNameLst>
                                          </p:cBhvr>
                                          <p:tavLst>
                                            <p:tav tm="0">
                                              <p:val>
                                                <p:strVal val="1+#ppt_w/2"/>
                                              </p:val>
                                            </p:tav>
                                            <p:tav tm="100000">
                                              <p:val>
                                                <p:strVal val="#ppt_x"/>
                                              </p:val>
                                            </p:tav>
                                          </p:tavLst>
                                        </p:anim>
                                        <p:anim calcmode="lin" valueType="num">
                                          <p:cBhvr additive="base">
                                            <p:cTn id="16" dur="30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6" presetClass="entr" presetSubtype="3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out)">
                                          <p:cBhvr>
                                            <p:cTn id="20" dur="1000"/>
                                            <p:tgtEl>
                                              <p:spTgt spid="10"/>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childTnLst>
                              </p:cTn>
                            </p:par>
                            <p:par>
                              <p:cTn id="32" fill="hold">
                                <p:stCondLst>
                                  <p:cond delay="6000"/>
                                </p:stCondLst>
                                <p:childTnLst>
                                  <p:par>
                                    <p:cTn id="33" presetID="6" presetClass="entr" presetSubtype="32"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ircle(out)">
                                          <p:cBhvr>
                                            <p:cTn id="35" dur="1000"/>
                                            <p:tgtEl>
                                              <p:spTgt spid="14"/>
                                            </p:tgtEl>
                                          </p:cBhvr>
                                        </p:animEffect>
                                      </p:childTnLst>
                                    </p:cTn>
                                  </p:par>
                                </p:childTnLst>
                              </p:cTn>
                            </p:par>
                            <p:par>
                              <p:cTn id="36" fill="hold">
                                <p:stCondLst>
                                  <p:cond delay="70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childTnLst>
                                    </p:cTn>
                                  </p:par>
                                </p:childTnLst>
                              </p:cTn>
                            </p:par>
                            <p:par>
                              <p:cTn id="43" fill="hold">
                                <p:stCondLst>
                                  <p:cond delay="8000"/>
                                </p:stCondLst>
                                <p:childTnLst>
                                  <p:par>
                                    <p:cTn id="44" presetID="10"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animBg="1"/>
          <p:bldP spid="18" grpId="0" bldLvl="0" autoUpdateAnimBg="0"/>
          <p:bldP spid="19" grpId="0" bldLvl="0" autoUpdateAnimBg="0"/>
          <p:bldP spid="23" grpId="0" bldLvl="0" autoUpdateAnimBg="0"/>
          <p:bldP spid="25" grpId="0" bldLvl="0" autoUpdateAnimBg="0"/>
          <p:bldP spid="26" grpId="0" bldLvl="0" autoUpdateAnimBg="0"/>
          <p:bldP spid="27" grpId="0" bldLvl="0" autoUpdateAnimBg="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255573" y="1374674"/>
            <a:ext cx="8352928" cy="422446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a:off x="1679509" y="1374673"/>
            <a:ext cx="7488832" cy="3456384"/>
          </a:xfrm>
          <a:prstGeom prst="rect">
            <a:avLst/>
          </a:prstGeom>
          <a:solidFill>
            <a:srgbClr val="A7BCB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a:off x="6432037" y="932723"/>
            <a:ext cx="3600400" cy="3600400"/>
          </a:xfrm>
          <a:prstGeom prst="rect">
            <a:avLst/>
          </a:prstGeom>
          <a:solidFill>
            <a:schemeClr val="bg1"/>
          </a:solid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8" name="组合 97"/>
          <p:cNvGrpSpPr/>
          <p:nvPr/>
        </p:nvGrpSpPr>
        <p:grpSpPr>
          <a:xfrm rot="5234399">
            <a:off x="6640934" y="1225526"/>
            <a:ext cx="3182605" cy="3211498"/>
            <a:chOff x="7018338" y="5334002"/>
            <a:chExt cx="1223963" cy="1235075"/>
          </a:xfrm>
          <a:solidFill>
            <a:srgbClr val="B3AB8D"/>
          </a:solidFill>
        </p:grpSpPr>
        <p:sp>
          <p:nvSpPr>
            <p:cNvPr id="99" name="Freeform 5463"/>
            <p:cNvSpPr/>
            <p:nvPr/>
          </p:nvSpPr>
          <p:spPr bwMode="auto">
            <a:xfrm>
              <a:off x="7623176" y="5334002"/>
              <a:ext cx="19050" cy="14288"/>
            </a:xfrm>
            <a:custGeom>
              <a:avLst/>
              <a:gdLst>
                <a:gd name="T0" fmla="*/ 5 w 5"/>
                <a:gd name="T1" fmla="*/ 2 h 4"/>
                <a:gd name="T2" fmla="*/ 3 w 5"/>
                <a:gd name="T3" fmla="*/ 3 h 4"/>
                <a:gd name="T4" fmla="*/ 2 w 5"/>
                <a:gd name="T5" fmla="*/ 4 h 4"/>
                <a:gd name="T6" fmla="*/ 0 w 5"/>
                <a:gd name="T7" fmla="*/ 3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3"/>
                    <a:pt x="3" y="3"/>
                  </a:cubicBezTo>
                  <a:cubicBezTo>
                    <a:pt x="5" y="3"/>
                    <a:pt x="2" y="2"/>
                    <a:pt x="2" y="4"/>
                  </a:cubicBezTo>
                  <a:cubicBezTo>
                    <a:pt x="1" y="3"/>
                    <a:pt x="2" y="3"/>
                    <a:pt x="0" y="3"/>
                  </a:cubicBezTo>
                  <a:cubicBezTo>
                    <a:pt x="0" y="0"/>
                    <a:pt x="4"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方正清刻本悦宋简体" panose="02000000000000000000" pitchFamily="2" charset="-122"/>
                <a:ea typeface="方正清刻本悦宋简体" panose="02000000000000000000" pitchFamily="2" charset="-122"/>
              </a:endParaRPr>
            </a:p>
          </p:txBody>
        </p:sp>
        <p:sp>
          <p:nvSpPr>
            <p:cNvPr id="100" name="Freeform 5464"/>
            <p:cNvSpPr/>
            <p:nvPr/>
          </p:nvSpPr>
          <p:spPr bwMode="auto">
            <a:xfrm>
              <a:off x="7656513" y="5341939"/>
              <a:ext cx="19050" cy="6350"/>
            </a:xfrm>
            <a:custGeom>
              <a:avLst/>
              <a:gdLst>
                <a:gd name="T0" fmla="*/ 2 w 5"/>
                <a:gd name="T1" fmla="*/ 1 h 2"/>
                <a:gd name="T2" fmla="*/ 5 w 5"/>
                <a:gd name="T3" fmla="*/ 0 h 2"/>
                <a:gd name="T4" fmla="*/ 4 w 5"/>
                <a:gd name="T5" fmla="*/ 2 h 2"/>
                <a:gd name="T6" fmla="*/ 0 w 5"/>
                <a:gd name="T7" fmla="*/ 1 h 2"/>
                <a:gd name="T8" fmla="*/ 2 w 5"/>
                <a:gd name="T9" fmla="*/ 1 h 2"/>
              </a:gdLst>
              <a:ahLst/>
              <a:cxnLst>
                <a:cxn ang="0">
                  <a:pos x="T0" y="T1"/>
                </a:cxn>
                <a:cxn ang="0">
                  <a:pos x="T2" y="T3"/>
                </a:cxn>
                <a:cxn ang="0">
                  <a:pos x="T4" y="T5"/>
                </a:cxn>
                <a:cxn ang="0">
                  <a:pos x="T6" y="T7"/>
                </a:cxn>
                <a:cxn ang="0">
                  <a:pos x="T8" y="T9"/>
                </a:cxn>
              </a:cxnLst>
              <a:rect l="0" t="0" r="r" b="b"/>
              <a:pathLst>
                <a:path w="5" h="2">
                  <a:moveTo>
                    <a:pt x="2" y="1"/>
                  </a:moveTo>
                  <a:cubicBezTo>
                    <a:pt x="3" y="1"/>
                    <a:pt x="3" y="0"/>
                    <a:pt x="5" y="0"/>
                  </a:cubicBezTo>
                  <a:cubicBezTo>
                    <a:pt x="5" y="2"/>
                    <a:pt x="4" y="1"/>
                    <a:pt x="4" y="2"/>
                  </a:cubicBezTo>
                  <a:cubicBezTo>
                    <a:pt x="3" y="2"/>
                    <a:pt x="1" y="2"/>
                    <a:pt x="0" y="1"/>
                  </a:cubicBezTo>
                  <a:cubicBezTo>
                    <a:pt x="0"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方正清刻本悦宋简体" panose="02000000000000000000" pitchFamily="2" charset="-122"/>
                <a:ea typeface="方正清刻本悦宋简体" panose="02000000000000000000" pitchFamily="2" charset="-122"/>
              </a:endParaRPr>
            </a:p>
          </p:txBody>
        </p:sp>
        <p:sp>
          <p:nvSpPr>
            <p:cNvPr id="101" name="Freeform 5465"/>
            <p:cNvSpPr/>
            <p:nvPr/>
          </p:nvSpPr>
          <p:spPr bwMode="auto">
            <a:xfrm>
              <a:off x="7645401" y="5337177"/>
              <a:ext cx="7938" cy="15875"/>
            </a:xfrm>
            <a:custGeom>
              <a:avLst/>
              <a:gdLst>
                <a:gd name="T0" fmla="*/ 0 w 2"/>
                <a:gd name="T1" fmla="*/ 2 h 4"/>
                <a:gd name="T2" fmla="*/ 0 w 2"/>
                <a:gd name="T3" fmla="*/ 3 h 4"/>
                <a:gd name="T4" fmla="*/ 0 w 2"/>
                <a:gd name="T5" fmla="*/ 2 h 4"/>
                <a:gd name="T6" fmla="*/ 1 w 2"/>
                <a:gd name="T7" fmla="*/ 2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cubicBezTo>
                    <a:pt x="1" y="0"/>
                    <a:pt x="2" y="4"/>
                    <a:pt x="0" y="3"/>
                  </a:cubicBezTo>
                  <a:cubicBezTo>
                    <a:pt x="1" y="3"/>
                    <a:pt x="0" y="2"/>
                    <a:pt x="0" y="2"/>
                  </a:cubicBezTo>
                  <a:cubicBezTo>
                    <a:pt x="0"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方正清刻本悦宋简体" panose="02000000000000000000" pitchFamily="2" charset="-122"/>
                <a:ea typeface="方正清刻本悦宋简体" panose="02000000000000000000" pitchFamily="2" charset="-122"/>
              </a:endParaRPr>
            </a:p>
          </p:txBody>
        </p:sp>
        <p:sp>
          <p:nvSpPr>
            <p:cNvPr id="102" name="Freeform 5466"/>
            <p:cNvSpPr/>
            <p:nvPr/>
          </p:nvSpPr>
          <p:spPr bwMode="auto">
            <a:xfrm>
              <a:off x="7526338" y="5353052"/>
              <a:ext cx="11113" cy="6350"/>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2"/>
                    <a:pt x="1" y="0"/>
                    <a:pt x="0" y="1"/>
                  </a:cubicBezTo>
                  <a:cubicBezTo>
                    <a:pt x="0"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方正清刻本悦宋简体" panose="02000000000000000000" pitchFamily="2" charset="-122"/>
                <a:ea typeface="方正清刻本悦宋简体" panose="02000000000000000000" pitchFamily="2" charset="-122"/>
              </a:endParaRPr>
            </a:p>
          </p:txBody>
        </p:sp>
        <p:sp>
          <p:nvSpPr>
            <p:cNvPr id="103" name="Line 5467"/>
            <p:cNvSpPr>
              <a:spLocks noChangeShapeType="1"/>
            </p:cNvSpPr>
            <p:nvPr/>
          </p:nvSpPr>
          <p:spPr bwMode="auto">
            <a:xfrm>
              <a:off x="8129588" y="6145214"/>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方正清刻本悦宋简体" panose="02000000000000000000" pitchFamily="2" charset="-122"/>
                <a:ea typeface="方正清刻本悦宋简体" panose="02000000000000000000" pitchFamily="2" charset="-122"/>
              </a:endParaRPr>
            </a:p>
          </p:txBody>
        </p:sp>
        <p:sp>
          <p:nvSpPr>
            <p:cNvPr id="104" name="Line 5468"/>
            <p:cNvSpPr>
              <a:spLocks noChangeShapeType="1"/>
            </p:cNvSpPr>
            <p:nvPr/>
          </p:nvSpPr>
          <p:spPr bwMode="auto">
            <a:xfrm>
              <a:off x="8129588" y="6145214"/>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方正清刻本悦宋简体" panose="02000000000000000000" pitchFamily="2" charset="-122"/>
                <a:ea typeface="方正清刻本悦宋简体" panose="02000000000000000000" pitchFamily="2" charset="-122"/>
              </a:endParaRPr>
            </a:p>
          </p:txBody>
        </p:sp>
        <p:sp>
          <p:nvSpPr>
            <p:cNvPr id="105" name="Freeform 5469"/>
            <p:cNvSpPr>
              <a:spLocks noEditPoints="1"/>
            </p:cNvSpPr>
            <p:nvPr/>
          </p:nvSpPr>
          <p:spPr bwMode="auto">
            <a:xfrm>
              <a:off x="7092951" y="5356227"/>
              <a:ext cx="403225" cy="311150"/>
            </a:xfrm>
            <a:custGeom>
              <a:avLst/>
              <a:gdLst>
                <a:gd name="T0" fmla="*/ 92 w 107"/>
                <a:gd name="T1" fmla="*/ 8 h 83"/>
                <a:gd name="T2" fmla="*/ 92 w 107"/>
                <a:gd name="T3" fmla="*/ 10 h 83"/>
                <a:gd name="T4" fmla="*/ 90 w 107"/>
                <a:gd name="T5" fmla="*/ 10 h 83"/>
                <a:gd name="T6" fmla="*/ 72 w 107"/>
                <a:gd name="T7" fmla="*/ 20 h 83"/>
                <a:gd name="T8" fmla="*/ 69 w 107"/>
                <a:gd name="T9" fmla="*/ 21 h 83"/>
                <a:gd name="T10" fmla="*/ 47 w 107"/>
                <a:gd name="T11" fmla="*/ 36 h 83"/>
                <a:gd name="T12" fmla="*/ 36 w 107"/>
                <a:gd name="T13" fmla="*/ 43 h 83"/>
                <a:gd name="T14" fmla="*/ 28 w 107"/>
                <a:gd name="T15" fmla="*/ 52 h 83"/>
                <a:gd name="T16" fmla="*/ 20 w 107"/>
                <a:gd name="T17" fmla="*/ 64 h 83"/>
                <a:gd name="T18" fmla="*/ 19 w 107"/>
                <a:gd name="T19" fmla="*/ 62 h 83"/>
                <a:gd name="T20" fmla="*/ 18 w 107"/>
                <a:gd name="T21" fmla="*/ 67 h 83"/>
                <a:gd name="T22" fmla="*/ 16 w 107"/>
                <a:gd name="T23" fmla="*/ 68 h 83"/>
                <a:gd name="T24" fmla="*/ 17 w 107"/>
                <a:gd name="T25" fmla="*/ 68 h 83"/>
                <a:gd name="T26" fmla="*/ 13 w 107"/>
                <a:gd name="T27" fmla="*/ 77 h 83"/>
                <a:gd name="T28" fmla="*/ 12 w 107"/>
                <a:gd name="T29" fmla="*/ 76 h 83"/>
                <a:gd name="T30" fmla="*/ 13 w 107"/>
                <a:gd name="T31" fmla="*/ 77 h 83"/>
                <a:gd name="T32" fmla="*/ 10 w 107"/>
                <a:gd name="T33" fmla="*/ 79 h 83"/>
                <a:gd name="T34" fmla="*/ 11 w 107"/>
                <a:gd name="T35" fmla="*/ 78 h 83"/>
                <a:gd name="T36" fmla="*/ 8 w 107"/>
                <a:gd name="T37" fmla="*/ 79 h 83"/>
                <a:gd name="T38" fmla="*/ 7 w 107"/>
                <a:gd name="T39" fmla="*/ 80 h 83"/>
                <a:gd name="T40" fmla="*/ 5 w 107"/>
                <a:gd name="T41" fmla="*/ 83 h 83"/>
                <a:gd name="T42" fmla="*/ 5 w 107"/>
                <a:gd name="T43" fmla="*/ 81 h 83"/>
                <a:gd name="T44" fmla="*/ 3 w 107"/>
                <a:gd name="T45" fmla="*/ 83 h 83"/>
                <a:gd name="T46" fmla="*/ 1 w 107"/>
                <a:gd name="T47" fmla="*/ 82 h 83"/>
                <a:gd name="T48" fmla="*/ 3 w 107"/>
                <a:gd name="T49" fmla="*/ 79 h 83"/>
                <a:gd name="T50" fmla="*/ 5 w 107"/>
                <a:gd name="T51" fmla="*/ 70 h 83"/>
                <a:gd name="T52" fmla="*/ 8 w 107"/>
                <a:gd name="T53" fmla="*/ 68 h 83"/>
                <a:gd name="T54" fmla="*/ 13 w 107"/>
                <a:gd name="T55" fmla="*/ 61 h 83"/>
                <a:gd name="T56" fmla="*/ 14 w 107"/>
                <a:gd name="T57" fmla="*/ 62 h 83"/>
                <a:gd name="T58" fmla="*/ 16 w 107"/>
                <a:gd name="T59" fmla="*/ 57 h 83"/>
                <a:gd name="T60" fmla="*/ 18 w 107"/>
                <a:gd name="T61" fmla="*/ 55 h 83"/>
                <a:gd name="T62" fmla="*/ 18 w 107"/>
                <a:gd name="T63" fmla="*/ 54 h 83"/>
                <a:gd name="T64" fmla="*/ 19 w 107"/>
                <a:gd name="T65" fmla="*/ 54 h 83"/>
                <a:gd name="T66" fmla="*/ 19 w 107"/>
                <a:gd name="T67" fmla="*/ 53 h 83"/>
                <a:gd name="T68" fmla="*/ 30 w 107"/>
                <a:gd name="T69" fmla="*/ 41 h 83"/>
                <a:gd name="T70" fmla="*/ 31 w 107"/>
                <a:gd name="T71" fmla="*/ 38 h 83"/>
                <a:gd name="T72" fmla="*/ 42 w 107"/>
                <a:gd name="T73" fmla="*/ 30 h 83"/>
                <a:gd name="T74" fmla="*/ 65 w 107"/>
                <a:gd name="T75" fmla="*/ 15 h 83"/>
                <a:gd name="T76" fmla="*/ 65 w 107"/>
                <a:gd name="T77" fmla="*/ 16 h 83"/>
                <a:gd name="T78" fmla="*/ 68 w 107"/>
                <a:gd name="T79" fmla="*/ 16 h 83"/>
                <a:gd name="T80" fmla="*/ 69 w 107"/>
                <a:gd name="T81" fmla="*/ 13 h 83"/>
                <a:gd name="T82" fmla="*/ 76 w 107"/>
                <a:gd name="T83" fmla="*/ 9 h 83"/>
                <a:gd name="T84" fmla="*/ 80 w 107"/>
                <a:gd name="T85" fmla="*/ 9 h 83"/>
                <a:gd name="T86" fmla="*/ 81 w 107"/>
                <a:gd name="T87" fmla="*/ 7 h 83"/>
                <a:gd name="T88" fmla="*/ 87 w 107"/>
                <a:gd name="T89" fmla="*/ 6 h 83"/>
                <a:gd name="T90" fmla="*/ 96 w 107"/>
                <a:gd name="T91" fmla="*/ 2 h 83"/>
                <a:gd name="T92" fmla="*/ 106 w 107"/>
                <a:gd name="T93" fmla="*/ 0 h 83"/>
                <a:gd name="T94" fmla="*/ 106 w 107"/>
                <a:gd name="T95" fmla="*/ 2 h 83"/>
                <a:gd name="T96" fmla="*/ 103 w 107"/>
                <a:gd name="T97" fmla="*/ 3 h 83"/>
                <a:gd name="T98" fmla="*/ 97 w 107"/>
                <a:gd name="T99" fmla="*/ 5 h 83"/>
                <a:gd name="T100" fmla="*/ 95 w 107"/>
                <a:gd name="T101" fmla="*/ 7 h 83"/>
                <a:gd name="T102" fmla="*/ 95 w 107"/>
                <a:gd name="T103" fmla="*/ 8 h 83"/>
                <a:gd name="T104" fmla="*/ 95 w 107"/>
                <a:gd name="T105" fmla="*/ 8 h 83"/>
                <a:gd name="T106" fmla="*/ 92 w 107"/>
                <a:gd name="T107" fmla="*/ 8 h 83"/>
                <a:gd name="T108" fmla="*/ 14 w 107"/>
                <a:gd name="T109" fmla="*/ 74 h 83"/>
                <a:gd name="T110" fmla="*/ 15 w 107"/>
                <a:gd name="T111" fmla="*/ 73 h 83"/>
                <a:gd name="T112" fmla="*/ 14 w 107"/>
                <a:gd name="T113" fmla="*/ 73 h 83"/>
                <a:gd name="T114" fmla="*/ 14 w 107"/>
                <a:gd name="T11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83">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方正清刻本悦宋简体" panose="02000000000000000000" pitchFamily="2" charset="-122"/>
                <a:ea typeface="方正清刻本悦宋简体" panose="02000000000000000000" pitchFamily="2" charset="-122"/>
              </a:endParaRPr>
            </a:p>
          </p:txBody>
        </p:sp>
        <p:sp>
          <p:nvSpPr>
            <p:cNvPr id="106" name="Freeform 5470"/>
            <p:cNvSpPr/>
            <p:nvPr/>
          </p:nvSpPr>
          <p:spPr bwMode="auto">
            <a:xfrm>
              <a:off x="7499351" y="5356227"/>
              <a:ext cx="11113" cy="15875"/>
            </a:xfrm>
            <a:custGeom>
              <a:avLst/>
              <a:gdLst>
                <a:gd name="T0" fmla="*/ 2 w 3"/>
                <a:gd name="T1" fmla="*/ 0 h 4"/>
                <a:gd name="T2" fmla="*/ 0 w 3"/>
                <a:gd name="T3" fmla="*/ 3 h 4"/>
                <a:gd name="T4" fmla="*/ 0 w 3"/>
                <a:gd name="T5" fmla="*/ 1 h 4"/>
                <a:gd name="T6" fmla="*/ 2 w 3"/>
                <a:gd name="T7" fmla="*/ 0 h 4"/>
              </a:gdLst>
              <a:ahLst/>
              <a:cxnLst>
                <a:cxn ang="0">
                  <a:pos x="T0" y="T1"/>
                </a:cxn>
                <a:cxn ang="0">
                  <a:pos x="T2" y="T3"/>
                </a:cxn>
                <a:cxn ang="0">
                  <a:pos x="T4" y="T5"/>
                </a:cxn>
                <a:cxn ang="0">
                  <a:pos x="T6" y="T7"/>
                </a:cxn>
              </a:cxnLst>
              <a:rect l="0" t="0" r="r" b="b"/>
              <a:pathLst>
                <a:path w="3" h="4">
                  <a:moveTo>
                    <a:pt x="2" y="0"/>
                  </a:moveTo>
                  <a:cubicBezTo>
                    <a:pt x="3" y="0"/>
                    <a:pt x="2" y="4"/>
                    <a:pt x="0" y="3"/>
                  </a:cubicBezTo>
                  <a:cubicBezTo>
                    <a:pt x="2" y="2"/>
                    <a:pt x="0" y="2"/>
                    <a:pt x="0" y="1"/>
                  </a:cubicBezTo>
                  <a:cubicBezTo>
                    <a:pt x="1" y="0"/>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方正清刻本悦宋简体" panose="02000000000000000000" pitchFamily="2" charset="-122"/>
                <a:ea typeface="方正清刻本悦宋简体" panose="02000000000000000000" pitchFamily="2" charset="-122"/>
              </a:endParaRPr>
            </a:p>
          </p:txBody>
        </p:sp>
        <p:sp>
          <p:nvSpPr>
            <p:cNvPr id="107" name="Freeform 5471"/>
            <p:cNvSpPr/>
            <p:nvPr/>
          </p:nvSpPr>
          <p:spPr bwMode="auto">
            <a:xfrm>
              <a:off x="7029451" y="5856289"/>
              <a:ext cx="30163" cy="71438"/>
            </a:xfrm>
            <a:custGeom>
              <a:avLst/>
              <a:gdLst>
                <a:gd name="T0" fmla="*/ 1 w 8"/>
                <a:gd name="T1" fmla="*/ 0 h 19"/>
                <a:gd name="T2" fmla="*/ 3 w 8"/>
                <a:gd name="T3" fmla="*/ 2 h 19"/>
                <a:gd name="T4" fmla="*/ 7 w 8"/>
                <a:gd name="T5" fmla="*/ 2 h 19"/>
                <a:gd name="T6" fmla="*/ 6 w 8"/>
                <a:gd name="T7" fmla="*/ 5 h 19"/>
                <a:gd name="T8" fmla="*/ 7 w 8"/>
                <a:gd name="T9" fmla="*/ 7 h 19"/>
                <a:gd name="T10" fmla="*/ 5 w 8"/>
                <a:gd name="T11" fmla="*/ 7 h 19"/>
                <a:gd name="T12" fmla="*/ 5 w 8"/>
                <a:gd name="T13" fmla="*/ 8 h 19"/>
                <a:gd name="T14" fmla="*/ 7 w 8"/>
                <a:gd name="T15" fmla="*/ 8 h 19"/>
                <a:gd name="T16" fmla="*/ 3 w 8"/>
                <a:gd name="T17" fmla="*/ 12 h 19"/>
                <a:gd name="T18" fmla="*/ 3 w 8"/>
                <a:gd name="T19" fmla="*/ 19 h 19"/>
                <a:gd name="T20" fmla="*/ 3 w 8"/>
                <a:gd name="T21" fmla="*/ 16 h 19"/>
                <a:gd name="T22" fmla="*/ 4 w 8"/>
                <a:gd name="T23" fmla="*/ 16 h 19"/>
                <a:gd name="T24" fmla="*/ 1 w 8"/>
                <a:gd name="T25" fmla="*/ 11 h 19"/>
                <a:gd name="T26" fmla="*/ 1 w 8"/>
                <a:gd name="T27" fmla="*/ 9 h 19"/>
                <a:gd name="T28" fmla="*/ 3 w 8"/>
                <a:gd name="T29" fmla="*/ 11 h 19"/>
                <a:gd name="T30" fmla="*/ 4 w 8"/>
                <a:gd name="T31" fmla="*/ 7 h 19"/>
                <a:gd name="T32" fmla="*/ 1 w 8"/>
                <a:gd name="T33" fmla="*/ 5 h 19"/>
                <a:gd name="T34" fmla="*/ 1 w 8"/>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9">
                  <a:moveTo>
                    <a:pt x="1" y="0"/>
                  </a:moveTo>
                  <a:cubicBezTo>
                    <a:pt x="2" y="1"/>
                    <a:pt x="3" y="0"/>
                    <a:pt x="3" y="2"/>
                  </a:cubicBezTo>
                  <a:cubicBezTo>
                    <a:pt x="5" y="2"/>
                    <a:pt x="6" y="2"/>
                    <a:pt x="7" y="2"/>
                  </a:cubicBezTo>
                  <a:cubicBezTo>
                    <a:pt x="6" y="4"/>
                    <a:pt x="8" y="3"/>
                    <a:pt x="6" y="5"/>
                  </a:cubicBezTo>
                  <a:cubicBezTo>
                    <a:pt x="5" y="6"/>
                    <a:pt x="7" y="6"/>
                    <a:pt x="7" y="7"/>
                  </a:cubicBezTo>
                  <a:cubicBezTo>
                    <a:pt x="6" y="7"/>
                    <a:pt x="5" y="6"/>
                    <a:pt x="5" y="7"/>
                  </a:cubicBezTo>
                  <a:cubicBezTo>
                    <a:pt x="5" y="8"/>
                    <a:pt x="7" y="8"/>
                    <a:pt x="5" y="8"/>
                  </a:cubicBezTo>
                  <a:cubicBezTo>
                    <a:pt x="6" y="9"/>
                    <a:pt x="6" y="8"/>
                    <a:pt x="7" y="8"/>
                  </a:cubicBezTo>
                  <a:cubicBezTo>
                    <a:pt x="5" y="10"/>
                    <a:pt x="6" y="12"/>
                    <a:pt x="3" y="12"/>
                  </a:cubicBezTo>
                  <a:cubicBezTo>
                    <a:pt x="5" y="14"/>
                    <a:pt x="5" y="16"/>
                    <a:pt x="3" y="19"/>
                  </a:cubicBezTo>
                  <a:cubicBezTo>
                    <a:pt x="3" y="18"/>
                    <a:pt x="2" y="18"/>
                    <a:pt x="3" y="16"/>
                  </a:cubicBezTo>
                  <a:cubicBezTo>
                    <a:pt x="3" y="16"/>
                    <a:pt x="3" y="16"/>
                    <a:pt x="4" y="16"/>
                  </a:cubicBezTo>
                  <a:cubicBezTo>
                    <a:pt x="2" y="15"/>
                    <a:pt x="4" y="11"/>
                    <a:pt x="1" y="11"/>
                  </a:cubicBezTo>
                  <a:cubicBezTo>
                    <a:pt x="1" y="10"/>
                    <a:pt x="0" y="9"/>
                    <a:pt x="1" y="9"/>
                  </a:cubicBezTo>
                  <a:cubicBezTo>
                    <a:pt x="1" y="10"/>
                    <a:pt x="3" y="9"/>
                    <a:pt x="3" y="11"/>
                  </a:cubicBezTo>
                  <a:cubicBezTo>
                    <a:pt x="4" y="9"/>
                    <a:pt x="2" y="8"/>
                    <a:pt x="4" y="7"/>
                  </a:cubicBezTo>
                  <a:cubicBezTo>
                    <a:pt x="3" y="6"/>
                    <a:pt x="2" y="5"/>
                    <a:pt x="1" y="5"/>
                  </a:cubicBezTo>
                  <a:cubicBezTo>
                    <a:pt x="0" y="3"/>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方正清刻本悦宋简体" panose="02000000000000000000" pitchFamily="2" charset="-122"/>
                <a:ea typeface="方正清刻本悦宋简体" panose="02000000000000000000" pitchFamily="2" charset="-122"/>
              </a:endParaRPr>
            </a:p>
          </p:txBody>
        </p:sp>
        <p:sp>
          <p:nvSpPr>
            <p:cNvPr id="108" name="Freeform 5472"/>
            <p:cNvSpPr/>
            <p:nvPr/>
          </p:nvSpPr>
          <p:spPr bwMode="auto">
            <a:xfrm>
              <a:off x="7743826" y="5348289"/>
              <a:ext cx="288925" cy="158750"/>
            </a:xfrm>
            <a:custGeom>
              <a:avLst/>
              <a:gdLst>
                <a:gd name="T0" fmla="*/ 1 w 77"/>
                <a:gd name="T1" fmla="*/ 0 h 42"/>
                <a:gd name="T2" fmla="*/ 17 w 77"/>
                <a:gd name="T3" fmla="*/ 5 h 42"/>
                <a:gd name="T4" fmla="*/ 20 w 77"/>
                <a:gd name="T5" fmla="*/ 5 h 42"/>
                <a:gd name="T6" fmla="*/ 74 w 77"/>
                <a:gd name="T7" fmla="*/ 37 h 42"/>
                <a:gd name="T8" fmla="*/ 75 w 77"/>
                <a:gd name="T9" fmla="*/ 40 h 42"/>
                <a:gd name="T10" fmla="*/ 76 w 77"/>
                <a:gd name="T11" fmla="*/ 42 h 42"/>
                <a:gd name="T12" fmla="*/ 69 w 77"/>
                <a:gd name="T13" fmla="*/ 36 h 42"/>
                <a:gd name="T14" fmla="*/ 67 w 77"/>
                <a:gd name="T15" fmla="*/ 36 h 42"/>
                <a:gd name="T16" fmla="*/ 59 w 77"/>
                <a:gd name="T17" fmla="*/ 30 h 42"/>
                <a:gd name="T18" fmla="*/ 24 w 77"/>
                <a:gd name="T19" fmla="*/ 14 h 42"/>
                <a:gd name="T20" fmla="*/ 9 w 77"/>
                <a:gd name="T21" fmla="*/ 7 h 42"/>
                <a:gd name="T22" fmla="*/ 6 w 77"/>
                <a:gd name="T23" fmla="*/ 4 h 42"/>
                <a:gd name="T24" fmla="*/ 1 w 77"/>
                <a:gd name="T25" fmla="*/ 2 h 42"/>
                <a:gd name="T26" fmla="*/ 1 w 7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2">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方正清刻本悦宋简体" panose="02000000000000000000" pitchFamily="2" charset="-122"/>
                <a:ea typeface="方正清刻本悦宋简体" panose="02000000000000000000" pitchFamily="2" charset="-122"/>
              </a:endParaRPr>
            </a:p>
          </p:txBody>
        </p:sp>
        <p:sp>
          <p:nvSpPr>
            <p:cNvPr id="109" name="Freeform 5473"/>
            <p:cNvSpPr>
              <a:spLocks noEditPoints="1"/>
            </p:cNvSpPr>
            <p:nvPr/>
          </p:nvSpPr>
          <p:spPr bwMode="auto">
            <a:xfrm>
              <a:off x="7018338" y="5584827"/>
              <a:ext cx="1223963" cy="984250"/>
            </a:xfrm>
            <a:custGeom>
              <a:avLst/>
              <a:gdLst>
                <a:gd name="T0" fmla="*/ 293 w 326"/>
                <a:gd name="T1" fmla="*/ 5 h 262"/>
                <a:gd name="T2" fmla="*/ 300 w 326"/>
                <a:gd name="T3" fmla="*/ 15 h 262"/>
                <a:gd name="T4" fmla="*/ 313 w 326"/>
                <a:gd name="T5" fmla="*/ 41 h 262"/>
                <a:gd name="T6" fmla="*/ 315 w 326"/>
                <a:gd name="T7" fmla="*/ 51 h 262"/>
                <a:gd name="T8" fmla="*/ 321 w 326"/>
                <a:gd name="T9" fmla="*/ 74 h 262"/>
                <a:gd name="T10" fmla="*/ 324 w 326"/>
                <a:gd name="T11" fmla="*/ 95 h 262"/>
                <a:gd name="T12" fmla="*/ 326 w 326"/>
                <a:gd name="T13" fmla="*/ 104 h 262"/>
                <a:gd name="T14" fmla="*/ 317 w 326"/>
                <a:gd name="T15" fmla="*/ 140 h 262"/>
                <a:gd name="T16" fmla="*/ 305 w 326"/>
                <a:gd name="T17" fmla="*/ 172 h 262"/>
                <a:gd name="T18" fmla="*/ 276 w 326"/>
                <a:gd name="T19" fmla="*/ 207 h 262"/>
                <a:gd name="T20" fmla="*/ 221 w 326"/>
                <a:gd name="T21" fmla="*/ 243 h 262"/>
                <a:gd name="T22" fmla="*/ 206 w 326"/>
                <a:gd name="T23" fmla="*/ 249 h 262"/>
                <a:gd name="T24" fmla="*/ 194 w 326"/>
                <a:gd name="T25" fmla="*/ 256 h 262"/>
                <a:gd name="T26" fmla="*/ 187 w 326"/>
                <a:gd name="T27" fmla="*/ 258 h 262"/>
                <a:gd name="T28" fmla="*/ 170 w 326"/>
                <a:gd name="T29" fmla="*/ 254 h 262"/>
                <a:gd name="T30" fmla="*/ 118 w 326"/>
                <a:gd name="T31" fmla="*/ 247 h 262"/>
                <a:gd name="T32" fmla="*/ 74 w 326"/>
                <a:gd name="T33" fmla="*/ 226 h 262"/>
                <a:gd name="T34" fmla="*/ 48 w 326"/>
                <a:gd name="T35" fmla="*/ 206 h 262"/>
                <a:gd name="T36" fmla="*/ 33 w 326"/>
                <a:gd name="T37" fmla="*/ 189 h 262"/>
                <a:gd name="T38" fmla="*/ 12 w 326"/>
                <a:gd name="T39" fmla="*/ 155 h 262"/>
                <a:gd name="T40" fmla="*/ 3 w 326"/>
                <a:gd name="T41" fmla="*/ 104 h 262"/>
                <a:gd name="T42" fmla="*/ 3 w 326"/>
                <a:gd name="T43" fmla="*/ 94 h 262"/>
                <a:gd name="T44" fmla="*/ 6 w 326"/>
                <a:gd name="T45" fmla="*/ 95 h 262"/>
                <a:gd name="T46" fmla="*/ 10 w 326"/>
                <a:gd name="T47" fmla="*/ 111 h 262"/>
                <a:gd name="T48" fmla="*/ 22 w 326"/>
                <a:gd name="T49" fmla="*/ 148 h 262"/>
                <a:gd name="T50" fmla="*/ 34 w 326"/>
                <a:gd name="T51" fmla="*/ 169 h 262"/>
                <a:gd name="T52" fmla="*/ 43 w 326"/>
                <a:gd name="T53" fmla="*/ 187 h 262"/>
                <a:gd name="T54" fmla="*/ 61 w 326"/>
                <a:gd name="T55" fmla="*/ 206 h 262"/>
                <a:gd name="T56" fmla="*/ 90 w 326"/>
                <a:gd name="T57" fmla="*/ 226 h 262"/>
                <a:gd name="T58" fmla="*/ 113 w 326"/>
                <a:gd name="T59" fmla="*/ 237 h 262"/>
                <a:gd name="T60" fmla="*/ 141 w 326"/>
                <a:gd name="T61" fmla="*/ 243 h 262"/>
                <a:gd name="T62" fmla="*/ 154 w 326"/>
                <a:gd name="T63" fmla="*/ 244 h 262"/>
                <a:gd name="T64" fmla="*/ 187 w 326"/>
                <a:gd name="T65" fmla="*/ 241 h 262"/>
                <a:gd name="T66" fmla="*/ 213 w 326"/>
                <a:gd name="T67" fmla="*/ 233 h 262"/>
                <a:gd name="T68" fmla="*/ 236 w 326"/>
                <a:gd name="T69" fmla="*/ 224 h 262"/>
                <a:gd name="T70" fmla="*/ 244 w 326"/>
                <a:gd name="T71" fmla="*/ 220 h 262"/>
                <a:gd name="T72" fmla="*/ 266 w 326"/>
                <a:gd name="T73" fmla="*/ 204 h 262"/>
                <a:gd name="T74" fmla="*/ 286 w 326"/>
                <a:gd name="T75" fmla="*/ 179 h 262"/>
                <a:gd name="T76" fmla="*/ 289 w 326"/>
                <a:gd name="T77" fmla="*/ 174 h 262"/>
                <a:gd name="T78" fmla="*/ 302 w 326"/>
                <a:gd name="T79" fmla="*/ 150 h 262"/>
                <a:gd name="T80" fmla="*/ 309 w 326"/>
                <a:gd name="T81" fmla="*/ 125 h 262"/>
                <a:gd name="T82" fmla="*/ 312 w 326"/>
                <a:gd name="T83" fmla="*/ 120 h 262"/>
                <a:gd name="T84" fmla="*/ 314 w 326"/>
                <a:gd name="T85" fmla="*/ 95 h 262"/>
                <a:gd name="T86" fmla="*/ 315 w 326"/>
                <a:gd name="T87" fmla="*/ 93 h 262"/>
                <a:gd name="T88" fmla="*/ 317 w 326"/>
                <a:gd name="T89" fmla="*/ 91 h 262"/>
                <a:gd name="T90" fmla="*/ 315 w 326"/>
                <a:gd name="T91" fmla="*/ 86 h 262"/>
                <a:gd name="T92" fmla="*/ 315 w 326"/>
                <a:gd name="T93" fmla="*/ 77 h 262"/>
                <a:gd name="T94" fmla="*/ 313 w 326"/>
                <a:gd name="T95" fmla="*/ 71 h 262"/>
                <a:gd name="T96" fmla="*/ 313 w 326"/>
                <a:gd name="T97" fmla="*/ 69 h 262"/>
                <a:gd name="T98" fmla="*/ 311 w 326"/>
                <a:gd name="T99" fmla="*/ 66 h 262"/>
                <a:gd name="T100" fmla="*/ 312 w 326"/>
                <a:gd name="T101" fmla="*/ 58 h 262"/>
                <a:gd name="T102" fmla="*/ 310 w 326"/>
                <a:gd name="T103" fmla="*/ 50 h 262"/>
                <a:gd name="T104" fmla="*/ 301 w 326"/>
                <a:gd name="T105" fmla="*/ 30 h 262"/>
                <a:gd name="T106" fmla="*/ 298 w 326"/>
                <a:gd name="T107" fmla="*/ 20 h 262"/>
                <a:gd name="T108" fmla="*/ 296 w 326"/>
                <a:gd name="T109" fmla="*/ 16 h 262"/>
                <a:gd name="T110" fmla="*/ 288 w 326"/>
                <a:gd name="T111" fmla="*/ 0 h 262"/>
                <a:gd name="T112" fmla="*/ 299 w 326"/>
                <a:gd name="T113" fmla="*/ 19 h 262"/>
                <a:gd name="T114" fmla="*/ 311 w 326"/>
                <a:gd name="T115" fmla="*/ 61 h 262"/>
                <a:gd name="T116" fmla="*/ 312 w 326"/>
                <a:gd name="T117" fmla="*/ 6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62">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方正清刻本悦宋简体" panose="02000000000000000000" pitchFamily="2" charset="-122"/>
                <a:ea typeface="方正清刻本悦宋简体" panose="02000000000000000000" pitchFamily="2" charset="-122"/>
              </a:endParaRPr>
            </a:p>
          </p:txBody>
        </p:sp>
      </p:grpSp>
      <p:sp>
        <p:nvSpPr>
          <p:cNvPr id="120" name="Text Box 12"/>
          <p:cNvSpPr txBox="1">
            <a:spLocks noChangeArrowheads="1"/>
          </p:cNvSpPr>
          <p:nvPr/>
        </p:nvSpPr>
        <p:spPr bwMode="auto">
          <a:xfrm>
            <a:off x="5834950" y="2207093"/>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方正清刻本悦宋简体" panose="02000000000000000000" pitchFamily="2" charset="-122"/>
                <a:ea typeface="方正清刻本悦宋简体" panose="02000000000000000000" pitchFamily="2" charset="-122"/>
              </a:rPr>
              <a:t>您的子标题</a:t>
            </a:r>
          </a:p>
        </p:txBody>
      </p:sp>
      <p:sp>
        <p:nvSpPr>
          <p:cNvPr id="121" name="Text Box 14"/>
          <p:cNvSpPr txBox="1">
            <a:spLocks noChangeArrowheads="1"/>
          </p:cNvSpPr>
          <p:nvPr/>
        </p:nvSpPr>
        <p:spPr bwMode="auto">
          <a:xfrm>
            <a:off x="5571578" y="2207093"/>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latin typeface="方正清刻本悦宋简体" panose="02000000000000000000" pitchFamily="2" charset="-122"/>
                <a:ea typeface="方正清刻本悦宋简体" panose="02000000000000000000" pitchFamily="2" charset="-122"/>
              </a:rPr>
              <a:t>Your content title·Your sub-title</a:t>
            </a:r>
            <a:endParaRPr lang="zh-CN" altLang="en-US" dirty="0">
              <a:latin typeface="方正清刻本悦宋简体" panose="02000000000000000000" pitchFamily="2" charset="-122"/>
              <a:ea typeface="方正清刻本悦宋简体" panose="02000000000000000000" pitchFamily="2" charset="-122"/>
            </a:endParaRPr>
          </a:p>
        </p:txBody>
      </p:sp>
      <p:sp>
        <p:nvSpPr>
          <p:cNvPr id="122" name="Text Box 16"/>
          <p:cNvSpPr txBox="1">
            <a:spLocks noChangeArrowheads="1"/>
          </p:cNvSpPr>
          <p:nvPr/>
        </p:nvSpPr>
        <p:spPr bwMode="auto">
          <a:xfrm>
            <a:off x="3533192" y="2310386"/>
            <a:ext cx="2154436" cy="223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输入您的内容输入您的内容输入您的内容输入您的内容输入您的内容输入您的内容输入您的内容输入您的内容输入您的内容。</a:t>
            </a:r>
          </a:p>
          <a:p>
            <a:pPr eaLnBrk="1" hangingPunct="1"/>
            <a:endParaRPr lang="zh-CN" altLang="en-US" sz="1600" dirty="0">
              <a:latin typeface="方正清刻本悦宋简体" panose="02000000000000000000" pitchFamily="2" charset="-122"/>
              <a:ea typeface="方正清刻本悦宋简体" panose="02000000000000000000" pitchFamily="2" charset="-122"/>
            </a:endParaRPr>
          </a:p>
          <a:p>
            <a:pPr eaLnBrk="1" hangingPunct="1"/>
            <a:r>
              <a:rPr lang="zh-CN" altLang="en-US" sz="1600" dirty="0">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p>
        </p:txBody>
      </p:sp>
      <p:pic>
        <p:nvPicPr>
          <p:cNvPr id="123" name="图片 1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4416" y="905184"/>
            <a:ext cx="3111381" cy="3799278"/>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9" y="3807072"/>
            <a:ext cx="3865199" cy="3054361"/>
          </a:xfrm>
          <a:prstGeom prst="rect">
            <a:avLst/>
          </a:prstGeom>
        </p:spPr>
      </p:pic>
      <p:pic>
        <p:nvPicPr>
          <p:cNvPr id="24" name="图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031" y="3418"/>
            <a:ext cx="3542083" cy="33957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300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14:presetBounceEnd="4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2000">
                                          <p:cBhvr additive="base">
                                            <p:cTn id="11" dur="2000" fill="hold"/>
                                            <p:tgtEl>
                                              <p:spTgt spid="13"/>
                                            </p:tgtEl>
                                            <p:attrNameLst>
                                              <p:attrName>ppt_x</p:attrName>
                                            </p:attrNameLst>
                                          </p:cBhvr>
                                          <p:tavLst>
                                            <p:tav tm="0">
                                              <p:val>
                                                <p:strVal val="0-#ppt_w/2"/>
                                              </p:val>
                                            </p:tav>
                                            <p:tav tm="100000">
                                              <p:val>
                                                <p:strVal val="#ppt_x"/>
                                              </p:val>
                                            </p:tav>
                                          </p:tavLst>
                                        </p:anim>
                                        <p:anim calcmode="lin" valueType="num" p14:bounceEnd="42000">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2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52000">
                                          <p:cBhvr additive="base">
                                            <p:cTn id="15" dur="3000" fill="hold"/>
                                            <p:tgtEl>
                                              <p:spTgt spid="2"/>
                                            </p:tgtEl>
                                            <p:attrNameLst>
                                              <p:attrName>ppt_x</p:attrName>
                                            </p:attrNameLst>
                                          </p:cBhvr>
                                          <p:tavLst>
                                            <p:tav tm="0">
                                              <p:val>
                                                <p:strVal val="1+#ppt_w/2"/>
                                              </p:val>
                                            </p:tav>
                                            <p:tav tm="100000">
                                              <p:val>
                                                <p:strVal val="#ppt_x"/>
                                              </p:val>
                                            </p:tav>
                                          </p:tavLst>
                                        </p:anim>
                                        <p:anim calcmode="lin" valueType="num" p14:bounceEnd="52000">
                                          <p:cBhvr additive="base">
                                            <p:cTn id="16" dur="30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1000"/>
                                            <p:tgtEl>
                                              <p:spTgt spid="1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1"/>
                                            </p:tgtEl>
                                            <p:attrNameLst>
                                              <p:attrName>style.visibility</p:attrName>
                                            </p:attrNameLst>
                                          </p:cBhvr>
                                          <p:to>
                                            <p:strVal val="visible"/>
                                          </p:to>
                                        </p:set>
                                        <p:animEffect transition="in" filter="fade">
                                          <p:cBhvr>
                                            <p:cTn id="23" dur="1000"/>
                                            <p:tgtEl>
                                              <p:spTgt spid="121"/>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fade">
                                          <p:cBhvr>
                                            <p:cTn id="27"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animBg="1"/>
          <p:bldP spid="120" grpId="0" bldLvl="0" autoUpdateAnimBg="0"/>
          <p:bldP spid="121" grpId="0" bldLvl="0" autoUpdateAnimBg="0"/>
          <p:bldP spid="122" grpId="0" bldLvl="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3000" fill="hold"/>
                                            <p:tgtEl>
                                              <p:spTgt spid="2"/>
                                            </p:tgtEl>
                                            <p:attrNameLst>
                                              <p:attrName>ppt_x</p:attrName>
                                            </p:attrNameLst>
                                          </p:cBhvr>
                                          <p:tavLst>
                                            <p:tav tm="0">
                                              <p:val>
                                                <p:strVal val="1+#ppt_w/2"/>
                                              </p:val>
                                            </p:tav>
                                            <p:tav tm="100000">
                                              <p:val>
                                                <p:strVal val="#ppt_x"/>
                                              </p:val>
                                            </p:tav>
                                          </p:tavLst>
                                        </p:anim>
                                        <p:anim calcmode="lin" valueType="num">
                                          <p:cBhvr additive="base">
                                            <p:cTn id="16" dur="30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1000"/>
                                            <p:tgtEl>
                                              <p:spTgt spid="1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1"/>
                                            </p:tgtEl>
                                            <p:attrNameLst>
                                              <p:attrName>style.visibility</p:attrName>
                                            </p:attrNameLst>
                                          </p:cBhvr>
                                          <p:to>
                                            <p:strVal val="visible"/>
                                          </p:to>
                                        </p:set>
                                        <p:animEffect transition="in" filter="fade">
                                          <p:cBhvr>
                                            <p:cTn id="23" dur="1000"/>
                                            <p:tgtEl>
                                              <p:spTgt spid="121"/>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fade">
                                          <p:cBhvr>
                                            <p:cTn id="27"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animBg="1"/>
          <p:bldP spid="120" grpId="0" bldLvl="0" autoUpdateAnimBg="0"/>
          <p:bldP spid="121" grpId="0" bldLvl="0" autoUpdateAnimBg="0"/>
          <p:bldP spid="122" grpId="0" bldLvl="0" autoUpdateAnimBg="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10800000">
            <a:off x="1679509" y="1124744"/>
            <a:ext cx="8352928" cy="4224469"/>
          </a:xfrm>
          <a:prstGeom prst="rect">
            <a:avLst/>
          </a:prstGeom>
          <a:solidFill>
            <a:srgbClr val="A7BCB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rot="10800000">
            <a:off x="3119669" y="1892829"/>
            <a:ext cx="7488832" cy="3456384"/>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a:off x="2255573" y="2190764"/>
            <a:ext cx="3600400" cy="3600400"/>
          </a:xfrm>
          <a:prstGeom prst="rect">
            <a:avLst/>
          </a:prstGeom>
          <a:blipFill dpi="0" rotWithShape="1">
            <a:blip r:embed="rId3">
              <a:alphaModFix amt="58000"/>
            </a:blip>
            <a:srcRect/>
            <a:stretch>
              <a:fillRect/>
            </a:stretch>
          </a:blip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椭圆 24"/>
          <p:cNvSpPr/>
          <p:nvPr/>
        </p:nvSpPr>
        <p:spPr>
          <a:xfrm>
            <a:off x="9186538" y="2780138"/>
            <a:ext cx="788987" cy="78629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dirty="0">
                <a:solidFill>
                  <a:schemeClr val="tx1"/>
                </a:solidFill>
                <a:latin typeface="方正清刻本悦宋简体" panose="02000000000000000000" pitchFamily="2" charset="-122"/>
                <a:ea typeface="方正清刻本悦宋简体" panose="02000000000000000000" pitchFamily="2" charset="-122"/>
              </a:rPr>
              <a:t>和</a:t>
            </a:r>
          </a:p>
        </p:txBody>
      </p:sp>
      <p:sp>
        <p:nvSpPr>
          <p:cNvPr id="38" name="矩形 37"/>
          <p:cNvSpPr/>
          <p:nvPr/>
        </p:nvSpPr>
        <p:spPr>
          <a:xfrm>
            <a:off x="6122623" y="3098230"/>
            <a:ext cx="3139321" cy="1857424"/>
          </a:xfrm>
          <a:prstGeom prst="rect">
            <a:avLst/>
          </a:prstGeom>
        </p:spPr>
        <p:txBody>
          <a:bodyPr vert="eaVert" wrap="square">
            <a:spAutoFit/>
          </a:bodyPr>
          <a:lstStyle/>
          <a:p>
            <a:pPr>
              <a:lnSpc>
                <a:spcPct val="150000"/>
              </a:lnSpc>
            </a:pPr>
            <a:r>
              <a:rPr lang="zh-CN" altLang="en-US" sz="1600" dirty="0">
                <a:latin typeface="方正宋刻本秀楷简体" panose="02000000000000000000" pitchFamily="2" charset="-122"/>
                <a:ea typeface="方正宋刻本秀楷简体" panose="02000000000000000000" pitchFamily="2" charset="-122"/>
              </a:rPr>
              <a:t>一年滴尽莲花漏，碧井屠苏沈冻酒。</a:t>
            </a:r>
          </a:p>
          <a:p>
            <a:pPr>
              <a:lnSpc>
                <a:spcPct val="150000"/>
              </a:lnSpc>
            </a:pPr>
            <a:r>
              <a:rPr lang="zh-CN" altLang="en-US" sz="1600" dirty="0">
                <a:latin typeface="方正宋刻本秀楷简体" panose="02000000000000000000" pitchFamily="2" charset="-122"/>
                <a:ea typeface="方正宋刻本秀楷简体" panose="02000000000000000000" pitchFamily="2" charset="-122"/>
              </a:rPr>
              <a:t>晓寒料峭尚欺人，春态苗条先到柳。</a:t>
            </a:r>
          </a:p>
          <a:p>
            <a:pPr>
              <a:lnSpc>
                <a:spcPct val="150000"/>
              </a:lnSpc>
            </a:pPr>
            <a:r>
              <a:rPr lang="zh-CN" altLang="en-US" sz="1600" dirty="0">
                <a:latin typeface="方正宋刻本秀楷简体" panose="02000000000000000000" pitchFamily="2" charset="-122"/>
                <a:ea typeface="方正宋刻本秀楷简体" panose="02000000000000000000" pitchFamily="2" charset="-122"/>
              </a:rPr>
              <a:t>佳人重劝千长寿，柏叶椒花芬翠袖。</a:t>
            </a:r>
          </a:p>
          <a:p>
            <a:pPr>
              <a:lnSpc>
                <a:spcPct val="150000"/>
              </a:lnSpc>
            </a:pPr>
            <a:r>
              <a:rPr lang="zh-CN" altLang="en-US" sz="1600" dirty="0">
                <a:latin typeface="方正宋刻本秀楷简体" panose="02000000000000000000" pitchFamily="2" charset="-122"/>
                <a:ea typeface="方正宋刻本秀楷简体" panose="02000000000000000000" pitchFamily="2" charset="-122"/>
              </a:rPr>
              <a:t>醉乡深处少相知，只与东君偏故旧。</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 y="3807072"/>
            <a:ext cx="3865199" cy="3054361"/>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031" y="3418"/>
            <a:ext cx="3542083" cy="33957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2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2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52000">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5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2000">
                                          <p:cBhvr additive="base">
                                            <p:cTn id="11" dur="200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2000">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14:bounceEnd="52000">
                                          <p:cBhvr additive="base">
                                            <p:cTn id="15" dur="2000" fill="hold"/>
                                            <p:tgtEl>
                                              <p:spTgt spid="20"/>
                                            </p:tgtEl>
                                            <p:attrNameLst>
                                              <p:attrName>ppt_x</p:attrName>
                                            </p:attrNameLst>
                                          </p:cBhvr>
                                          <p:tavLst>
                                            <p:tav tm="0">
                                              <p:val>
                                                <p:strVal val="#ppt_x"/>
                                              </p:val>
                                            </p:tav>
                                            <p:tav tm="100000">
                                              <p:val>
                                                <p:strVal val="#ppt_x"/>
                                              </p:val>
                                            </p:tav>
                                          </p:tavLst>
                                        </p:anim>
                                        <p:anim calcmode="lin" valueType="num" p14:bounceEnd="52000">
                                          <p:cBhvr additive="base">
                                            <p:cTn id="16" dur="20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2" fill="hold" grpId="0" nodeType="afterEffect">
                                      <p:stCondLst>
                                        <p:cond delay="0"/>
                                      </p:stCondLst>
                                      <p:iterate type="wd">
                                        <p:tmPct val="10000"/>
                                      </p:iterate>
                                      <p:childTnLst>
                                        <p:set>
                                          <p:cBhvr>
                                            <p:cTn id="24" dur="1" fill="hold">
                                              <p:stCondLst>
                                                <p:cond delay="0"/>
                                              </p:stCondLst>
                                            </p:cTn>
                                            <p:tgtEl>
                                              <p:spTgt spid="38"/>
                                            </p:tgtEl>
                                            <p:attrNameLst>
                                              <p:attrName>style.visibility</p:attrName>
                                            </p:attrNameLst>
                                          </p:cBhvr>
                                          <p:to>
                                            <p:strVal val="visible"/>
                                          </p:to>
                                        </p:set>
                                        <p:animEffect transition="in" filter="wipe(right)">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25"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2" fill="hold" grpId="0" nodeType="afterEffect">
                                      <p:stCondLst>
                                        <p:cond delay="0"/>
                                      </p:stCondLst>
                                      <p:iterate type="wd">
                                        <p:tmPct val="10000"/>
                                      </p:iterate>
                                      <p:childTnLst>
                                        <p:set>
                                          <p:cBhvr>
                                            <p:cTn id="24" dur="1" fill="hold">
                                              <p:stCondLst>
                                                <p:cond delay="0"/>
                                              </p:stCondLst>
                                            </p:cTn>
                                            <p:tgtEl>
                                              <p:spTgt spid="38"/>
                                            </p:tgtEl>
                                            <p:attrNameLst>
                                              <p:attrName>style.visibility</p:attrName>
                                            </p:attrNameLst>
                                          </p:cBhvr>
                                          <p:to>
                                            <p:strVal val="visible"/>
                                          </p:to>
                                        </p:set>
                                        <p:animEffect transition="in" filter="wipe(right)">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25" grpId="0" animBg="1"/>
          <p:bldP spid="38"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3827365" y="1395664"/>
            <a:ext cx="4576951" cy="4619200"/>
          </a:xfrm>
          <a:prstGeom prst="rect">
            <a:avLst/>
          </a:prstGeom>
          <a:effectLst>
            <a:outerShdw blurRad="63500" sx="102000" sy="102000" algn="ctr" rotWithShape="0">
              <a:prstClr val="black">
                <a:alpha val="40000"/>
              </a:prstClr>
            </a:outerShdw>
          </a:effectLst>
        </p:spPr>
      </p:pic>
      <p:sp>
        <p:nvSpPr>
          <p:cNvPr id="6" name="文本框 5"/>
          <p:cNvSpPr txBox="1"/>
          <p:nvPr/>
        </p:nvSpPr>
        <p:spPr>
          <a:xfrm>
            <a:off x="5509986" y="916754"/>
            <a:ext cx="1144929" cy="5392340"/>
          </a:xfrm>
          <a:prstGeom prst="rect">
            <a:avLst/>
          </a:prstGeom>
          <a:solidFill>
            <a:srgbClr val="A7BCB0"/>
          </a:solidFill>
          <a:effectLst>
            <a:outerShdw blurRad="50800" dist="38100" dir="5400000" algn="t" rotWithShape="0">
              <a:prstClr val="black">
                <a:alpha val="40000"/>
              </a:prstClr>
            </a:outerShdw>
          </a:effectLst>
        </p:spPr>
        <p:txBody>
          <a:bodyPr vert="eaVert" wrap="square" rtlCol="0">
            <a:spAutoFit/>
          </a:bodyPr>
          <a:lstStyle/>
          <a:p>
            <a:pPr>
              <a:lnSpc>
                <a:spcPct val="130000"/>
              </a:lnSpc>
            </a:pPr>
            <a:endParaRPr lang="en-US" altLang="zh-CN" sz="1600" spc="600" dirty="0">
              <a:solidFill>
                <a:srgbClr val="E8FAFC"/>
              </a:solidFill>
              <a:latin typeface="+mj-ea"/>
              <a:ea typeface="+mj-ea"/>
            </a:endParaRPr>
          </a:p>
          <a:p>
            <a:pPr>
              <a:lnSpc>
                <a:spcPct val="130000"/>
              </a:lnSpc>
            </a:pPr>
            <a:endParaRPr lang="en-US" altLang="zh-CN" sz="1600" spc="600" dirty="0">
              <a:solidFill>
                <a:srgbClr val="E8FAFC"/>
              </a:solidFill>
              <a:latin typeface="+mj-ea"/>
              <a:ea typeface="+mj-ea"/>
            </a:endParaRPr>
          </a:p>
          <a:p>
            <a:pPr>
              <a:lnSpc>
                <a:spcPct val="130000"/>
              </a:lnSpc>
            </a:pPr>
            <a:endParaRPr lang="zh-CN" altLang="en-US" sz="1600" spc="600" dirty="0">
              <a:solidFill>
                <a:srgbClr val="E8FAFC"/>
              </a:solidFill>
              <a:latin typeface="+mj-ea"/>
              <a:ea typeface="+mj-ea"/>
            </a:endParaRPr>
          </a:p>
        </p:txBody>
      </p:sp>
      <p:grpSp>
        <p:nvGrpSpPr>
          <p:cNvPr id="7" name="组合 6"/>
          <p:cNvGrpSpPr/>
          <p:nvPr/>
        </p:nvGrpSpPr>
        <p:grpSpPr>
          <a:xfrm>
            <a:off x="4245868" y="4404516"/>
            <a:ext cx="1839118" cy="1042004"/>
            <a:chOff x="4200525" y="3664586"/>
            <a:chExt cx="608013" cy="344487"/>
          </a:xfrm>
          <a:solidFill>
            <a:srgbClr val="DAB86E">
              <a:alpha val="9000"/>
            </a:srgbClr>
          </a:solidFill>
        </p:grpSpPr>
        <p:sp>
          <p:nvSpPr>
            <p:cNvPr id="8" name="Freeform 795"/>
            <p:cNvSpPr/>
            <p:nvPr/>
          </p:nvSpPr>
          <p:spPr bwMode="auto">
            <a:xfrm>
              <a:off x="4560888" y="3912236"/>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 name="Freeform 796"/>
            <p:cNvSpPr/>
            <p:nvPr/>
          </p:nvSpPr>
          <p:spPr bwMode="auto">
            <a:xfrm>
              <a:off x="4564063" y="3904298"/>
              <a:ext cx="0" cy="4762"/>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0" name="Freeform 797"/>
            <p:cNvSpPr/>
            <p:nvPr/>
          </p:nvSpPr>
          <p:spPr bwMode="auto">
            <a:xfrm>
              <a:off x="4560888" y="39233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1" name="Rectangle 798"/>
            <p:cNvSpPr>
              <a:spLocks noChangeArrowheads="1"/>
            </p:cNvSpPr>
            <p:nvPr/>
          </p:nvSpPr>
          <p:spPr bwMode="auto">
            <a:xfrm>
              <a:off x="4533900" y="39614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2" name="Freeform 799"/>
            <p:cNvSpPr/>
            <p:nvPr/>
          </p:nvSpPr>
          <p:spPr bwMode="auto">
            <a:xfrm>
              <a:off x="4533900" y="3961448"/>
              <a:ext cx="4763" cy="0"/>
            </a:xfrm>
            <a:custGeom>
              <a:avLst/>
              <a:gdLst>
                <a:gd name="T0" fmla="*/ 3 w 3"/>
                <a:gd name="T1" fmla="*/ 0 w 3"/>
                <a:gd name="T2" fmla="*/ 0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0" y="0"/>
                  </a:lnTo>
                  <a:lnTo>
                    <a:pt x="0"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3" name="Freeform 800"/>
            <p:cNvSpPr/>
            <p:nvPr/>
          </p:nvSpPr>
          <p:spPr bwMode="auto">
            <a:xfrm>
              <a:off x="4568825" y="3832861"/>
              <a:ext cx="0" cy="4762"/>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4" name="Freeform 801"/>
            <p:cNvSpPr/>
            <p:nvPr/>
          </p:nvSpPr>
          <p:spPr bwMode="auto">
            <a:xfrm>
              <a:off x="4564063" y="390429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5" name="Freeform 802"/>
            <p:cNvSpPr/>
            <p:nvPr/>
          </p:nvSpPr>
          <p:spPr bwMode="auto">
            <a:xfrm>
              <a:off x="4602163" y="3796348"/>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6" name="Freeform 803"/>
            <p:cNvSpPr/>
            <p:nvPr/>
          </p:nvSpPr>
          <p:spPr bwMode="auto">
            <a:xfrm>
              <a:off x="4533900" y="3956686"/>
              <a:ext cx="0" cy="4762"/>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7" name="Freeform 804"/>
            <p:cNvSpPr/>
            <p:nvPr/>
          </p:nvSpPr>
          <p:spPr bwMode="auto">
            <a:xfrm>
              <a:off x="4560888" y="391223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8" name="Freeform 805"/>
            <p:cNvSpPr>
              <a:spLocks noEditPoints="1"/>
            </p:cNvSpPr>
            <p:nvPr/>
          </p:nvSpPr>
          <p:spPr bwMode="auto">
            <a:xfrm>
              <a:off x="4203700" y="3664586"/>
              <a:ext cx="547688" cy="344487"/>
            </a:xfrm>
            <a:custGeom>
              <a:avLst/>
              <a:gdLst>
                <a:gd name="T0" fmla="*/ 95 w 146"/>
                <a:gd name="T1" fmla="*/ 72 h 92"/>
                <a:gd name="T2" fmla="*/ 89 w 146"/>
                <a:gd name="T3" fmla="*/ 74 h 92"/>
                <a:gd name="T4" fmla="*/ 96 w 146"/>
                <a:gd name="T5" fmla="*/ 64 h 92"/>
                <a:gd name="T6" fmla="*/ 81 w 146"/>
                <a:gd name="T7" fmla="*/ 71 h 92"/>
                <a:gd name="T8" fmla="*/ 65 w 146"/>
                <a:gd name="T9" fmla="*/ 57 h 92"/>
                <a:gd name="T10" fmla="*/ 63 w 146"/>
                <a:gd name="T11" fmla="*/ 38 h 92"/>
                <a:gd name="T12" fmla="*/ 82 w 146"/>
                <a:gd name="T13" fmla="*/ 50 h 92"/>
                <a:gd name="T14" fmla="*/ 95 w 146"/>
                <a:gd name="T15" fmla="*/ 43 h 92"/>
                <a:gd name="T16" fmla="*/ 107 w 146"/>
                <a:gd name="T17" fmla="*/ 33 h 92"/>
                <a:gd name="T18" fmla="*/ 111 w 146"/>
                <a:gd name="T19" fmla="*/ 34 h 92"/>
                <a:gd name="T20" fmla="*/ 138 w 146"/>
                <a:gd name="T21" fmla="*/ 18 h 92"/>
                <a:gd name="T22" fmla="*/ 135 w 146"/>
                <a:gd name="T23" fmla="*/ 16 h 92"/>
                <a:gd name="T24" fmla="*/ 116 w 146"/>
                <a:gd name="T25" fmla="*/ 17 h 92"/>
                <a:gd name="T26" fmla="*/ 102 w 146"/>
                <a:gd name="T27" fmla="*/ 30 h 92"/>
                <a:gd name="T28" fmla="*/ 90 w 146"/>
                <a:gd name="T29" fmla="*/ 26 h 92"/>
                <a:gd name="T30" fmla="*/ 84 w 146"/>
                <a:gd name="T31" fmla="*/ 20 h 92"/>
                <a:gd name="T32" fmla="*/ 99 w 146"/>
                <a:gd name="T33" fmla="*/ 13 h 92"/>
                <a:gd name="T34" fmla="*/ 76 w 146"/>
                <a:gd name="T35" fmla="*/ 7 h 92"/>
                <a:gd name="T36" fmla="*/ 44 w 146"/>
                <a:gd name="T37" fmla="*/ 0 h 92"/>
                <a:gd name="T38" fmla="*/ 13 w 146"/>
                <a:gd name="T39" fmla="*/ 25 h 92"/>
                <a:gd name="T40" fmla="*/ 2 w 146"/>
                <a:gd name="T41" fmla="*/ 55 h 92"/>
                <a:gd name="T42" fmla="*/ 2 w 146"/>
                <a:gd name="T43" fmla="*/ 71 h 92"/>
                <a:gd name="T44" fmla="*/ 3 w 146"/>
                <a:gd name="T45" fmla="*/ 61 h 92"/>
                <a:gd name="T46" fmla="*/ 10 w 146"/>
                <a:gd name="T47" fmla="*/ 76 h 92"/>
                <a:gd name="T48" fmla="*/ 18 w 146"/>
                <a:gd name="T49" fmla="*/ 79 h 92"/>
                <a:gd name="T50" fmla="*/ 49 w 146"/>
                <a:gd name="T51" fmla="*/ 88 h 92"/>
                <a:gd name="T52" fmla="*/ 58 w 146"/>
                <a:gd name="T53" fmla="*/ 84 h 92"/>
                <a:gd name="T54" fmla="*/ 86 w 146"/>
                <a:gd name="T55" fmla="*/ 80 h 92"/>
                <a:gd name="T56" fmla="*/ 97 w 146"/>
                <a:gd name="T57" fmla="*/ 75 h 92"/>
                <a:gd name="T58" fmla="*/ 140 w 146"/>
                <a:gd name="T59" fmla="*/ 19 h 92"/>
                <a:gd name="T60" fmla="*/ 124 w 146"/>
                <a:gd name="T61" fmla="*/ 18 h 92"/>
                <a:gd name="T62" fmla="*/ 126 w 146"/>
                <a:gd name="T63" fmla="*/ 15 h 92"/>
                <a:gd name="T64" fmla="*/ 127 w 146"/>
                <a:gd name="T65" fmla="*/ 15 h 92"/>
                <a:gd name="T66" fmla="*/ 113 w 146"/>
                <a:gd name="T67" fmla="*/ 26 h 92"/>
                <a:gd name="T68" fmla="*/ 109 w 146"/>
                <a:gd name="T69" fmla="*/ 33 h 92"/>
                <a:gd name="T70" fmla="*/ 106 w 146"/>
                <a:gd name="T71" fmla="*/ 31 h 92"/>
                <a:gd name="T72" fmla="*/ 104 w 146"/>
                <a:gd name="T73" fmla="*/ 33 h 92"/>
                <a:gd name="T74" fmla="*/ 96 w 146"/>
                <a:gd name="T75" fmla="*/ 42 h 92"/>
                <a:gd name="T76" fmla="*/ 93 w 146"/>
                <a:gd name="T77" fmla="*/ 43 h 92"/>
                <a:gd name="T78" fmla="*/ 93 w 146"/>
                <a:gd name="T79" fmla="*/ 38 h 92"/>
                <a:gd name="T80" fmla="*/ 95 w 146"/>
                <a:gd name="T81" fmla="*/ 38 h 92"/>
                <a:gd name="T82" fmla="*/ 73 w 146"/>
                <a:gd name="T83" fmla="*/ 22 h 92"/>
                <a:gd name="T84" fmla="*/ 55 w 146"/>
                <a:gd name="T85" fmla="*/ 43 h 92"/>
                <a:gd name="T86" fmla="*/ 14 w 146"/>
                <a:gd name="T87" fmla="*/ 76 h 92"/>
                <a:gd name="T88" fmla="*/ 47 w 146"/>
                <a:gd name="T89" fmla="*/ 90 h 92"/>
                <a:gd name="T90" fmla="*/ 49 w 146"/>
                <a:gd name="T91" fmla="*/ 79 h 92"/>
                <a:gd name="T92" fmla="*/ 19 w 146"/>
                <a:gd name="T93" fmla="*/ 69 h 92"/>
                <a:gd name="T94" fmla="*/ 14 w 146"/>
                <a:gd name="T95" fmla="*/ 72 h 92"/>
                <a:gd name="T96" fmla="*/ 11 w 146"/>
                <a:gd name="T97" fmla="*/ 71 h 92"/>
                <a:gd name="T98" fmla="*/ 10 w 146"/>
                <a:gd name="T99" fmla="*/ 68 h 92"/>
                <a:gd name="T100" fmla="*/ 21 w 146"/>
                <a:gd name="T101" fmla="*/ 44 h 92"/>
                <a:gd name="T102" fmla="*/ 34 w 146"/>
                <a:gd name="T103" fmla="*/ 24 h 92"/>
                <a:gd name="T104" fmla="*/ 43 w 146"/>
                <a:gd name="T105" fmla="*/ 24 h 92"/>
                <a:gd name="T106" fmla="*/ 41 w 146"/>
                <a:gd name="T107" fmla="*/ 37 h 92"/>
                <a:gd name="T108" fmla="*/ 47 w 146"/>
                <a:gd name="T109" fmla="*/ 57 h 92"/>
                <a:gd name="T110" fmla="*/ 54 w 146"/>
                <a:gd name="T111" fmla="*/ 77 h 92"/>
                <a:gd name="T112" fmla="*/ 60 w 146"/>
                <a:gd name="T113" fmla="*/ 79 h 92"/>
                <a:gd name="T114" fmla="*/ 85 w 146"/>
                <a:gd name="T115" fmla="*/ 71 h 92"/>
                <a:gd name="T116" fmla="*/ 83 w 146"/>
                <a:gd name="T117" fmla="*/ 76 h 92"/>
                <a:gd name="T118" fmla="*/ 81 w 146"/>
                <a:gd name="T119" fmla="*/ 73 h 92"/>
                <a:gd name="T120" fmla="*/ 88 w 146"/>
                <a:gd name="T121" fmla="*/ 75 h 92"/>
                <a:gd name="T122" fmla="*/ 83 w 146"/>
                <a:gd name="T123" fmla="*/ 7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 h="92">
                  <a:moveTo>
                    <a:pt x="100" y="73"/>
                  </a:moveTo>
                  <a:cubicBezTo>
                    <a:pt x="99" y="72"/>
                    <a:pt x="99" y="72"/>
                    <a:pt x="99" y="72"/>
                  </a:cubicBezTo>
                  <a:cubicBezTo>
                    <a:pt x="99" y="72"/>
                    <a:pt x="98" y="73"/>
                    <a:pt x="98" y="73"/>
                  </a:cubicBezTo>
                  <a:cubicBezTo>
                    <a:pt x="98" y="72"/>
                    <a:pt x="98" y="71"/>
                    <a:pt x="99" y="71"/>
                  </a:cubicBezTo>
                  <a:cubicBezTo>
                    <a:pt x="99" y="71"/>
                    <a:pt x="99" y="71"/>
                    <a:pt x="99" y="71"/>
                  </a:cubicBezTo>
                  <a:cubicBezTo>
                    <a:pt x="99" y="70"/>
                    <a:pt x="99" y="70"/>
                    <a:pt x="99" y="70"/>
                  </a:cubicBezTo>
                  <a:cubicBezTo>
                    <a:pt x="98" y="71"/>
                    <a:pt x="98" y="72"/>
                    <a:pt x="98" y="72"/>
                  </a:cubicBezTo>
                  <a:cubicBezTo>
                    <a:pt x="97" y="71"/>
                    <a:pt x="97" y="72"/>
                    <a:pt x="97" y="71"/>
                  </a:cubicBezTo>
                  <a:cubicBezTo>
                    <a:pt x="96" y="72"/>
                    <a:pt x="96" y="72"/>
                    <a:pt x="96" y="72"/>
                  </a:cubicBezTo>
                  <a:cubicBezTo>
                    <a:pt x="96" y="72"/>
                    <a:pt x="96" y="72"/>
                    <a:pt x="96" y="72"/>
                  </a:cubicBezTo>
                  <a:cubicBezTo>
                    <a:pt x="96" y="72"/>
                    <a:pt x="95" y="73"/>
                    <a:pt x="95" y="73"/>
                  </a:cubicBezTo>
                  <a:cubicBezTo>
                    <a:pt x="94" y="75"/>
                    <a:pt x="92" y="75"/>
                    <a:pt x="90" y="77"/>
                  </a:cubicBezTo>
                  <a:cubicBezTo>
                    <a:pt x="89" y="76"/>
                    <a:pt x="89" y="76"/>
                    <a:pt x="89" y="76"/>
                  </a:cubicBezTo>
                  <a:cubicBezTo>
                    <a:pt x="90" y="76"/>
                    <a:pt x="90" y="75"/>
                    <a:pt x="90" y="75"/>
                  </a:cubicBezTo>
                  <a:cubicBezTo>
                    <a:pt x="91" y="75"/>
                    <a:pt x="92" y="75"/>
                    <a:pt x="92" y="74"/>
                  </a:cubicBezTo>
                  <a:cubicBezTo>
                    <a:pt x="93" y="74"/>
                    <a:pt x="93" y="74"/>
                    <a:pt x="93" y="74"/>
                  </a:cubicBezTo>
                  <a:cubicBezTo>
                    <a:pt x="93" y="73"/>
                    <a:pt x="94" y="72"/>
                    <a:pt x="95" y="72"/>
                  </a:cubicBezTo>
                  <a:cubicBezTo>
                    <a:pt x="95" y="72"/>
                    <a:pt x="95" y="72"/>
                    <a:pt x="95" y="72"/>
                  </a:cubicBezTo>
                  <a:cubicBezTo>
                    <a:pt x="95" y="71"/>
                    <a:pt x="95" y="71"/>
                    <a:pt x="96" y="70"/>
                  </a:cubicBezTo>
                  <a:cubicBezTo>
                    <a:pt x="96" y="70"/>
                    <a:pt x="96" y="70"/>
                    <a:pt x="96" y="70"/>
                  </a:cubicBezTo>
                  <a:cubicBezTo>
                    <a:pt x="96" y="69"/>
                    <a:pt x="99" y="67"/>
                    <a:pt x="98" y="67"/>
                  </a:cubicBezTo>
                  <a:cubicBezTo>
                    <a:pt x="97" y="67"/>
                    <a:pt x="97" y="67"/>
                    <a:pt x="97" y="67"/>
                  </a:cubicBezTo>
                  <a:cubicBezTo>
                    <a:pt x="97" y="67"/>
                    <a:pt x="96" y="67"/>
                    <a:pt x="97" y="67"/>
                  </a:cubicBezTo>
                  <a:cubicBezTo>
                    <a:pt x="97" y="67"/>
                    <a:pt x="97" y="68"/>
                    <a:pt x="97" y="68"/>
                  </a:cubicBezTo>
                  <a:cubicBezTo>
                    <a:pt x="97" y="68"/>
                    <a:pt x="97" y="68"/>
                    <a:pt x="96" y="68"/>
                  </a:cubicBezTo>
                  <a:cubicBezTo>
                    <a:pt x="96" y="69"/>
                    <a:pt x="96" y="69"/>
                    <a:pt x="96" y="69"/>
                  </a:cubicBezTo>
                  <a:cubicBezTo>
                    <a:pt x="96" y="69"/>
                    <a:pt x="96" y="69"/>
                    <a:pt x="96" y="69"/>
                  </a:cubicBezTo>
                  <a:cubicBezTo>
                    <a:pt x="95" y="69"/>
                    <a:pt x="95" y="69"/>
                    <a:pt x="95" y="69"/>
                  </a:cubicBezTo>
                  <a:cubicBezTo>
                    <a:pt x="95" y="69"/>
                    <a:pt x="95" y="69"/>
                    <a:pt x="95" y="69"/>
                  </a:cubicBezTo>
                  <a:cubicBezTo>
                    <a:pt x="95" y="69"/>
                    <a:pt x="95" y="69"/>
                    <a:pt x="95" y="69"/>
                  </a:cubicBezTo>
                  <a:cubicBezTo>
                    <a:pt x="95" y="69"/>
                    <a:pt x="95" y="69"/>
                    <a:pt x="95" y="69"/>
                  </a:cubicBezTo>
                  <a:cubicBezTo>
                    <a:pt x="95" y="69"/>
                    <a:pt x="95" y="69"/>
                    <a:pt x="95" y="69"/>
                  </a:cubicBezTo>
                  <a:cubicBezTo>
                    <a:pt x="94" y="70"/>
                    <a:pt x="93" y="71"/>
                    <a:pt x="92" y="73"/>
                  </a:cubicBezTo>
                  <a:cubicBezTo>
                    <a:pt x="91" y="73"/>
                    <a:pt x="90" y="74"/>
                    <a:pt x="89" y="74"/>
                  </a:cubicBezTo>
                  <a:cubicBezTo>
                    <a:pt x="90" y="73"/>
                    <a:pt x="90" y="73"/>
                    <a:pt x="90" y="73"/>
                  </a:cubicBezTo>
                  <a:cubicBezTo>
                    <a:pt x="89" y="72"/>
                    <a:pt x="92" y="73"/>
                    <a:pt x="92" y="72"/>
                  </a:cubicBezTo>
                  <a:cubicBezTo>
                    <a:pt x="92" y="72"/>
                    <a:pt x="92" y="72"/>
                    <a:pt x="92" y="72"/>
                  </a:cubicBezTo>
                  <a:cubicBezTo>
                    <a:pt x="93" y="71"/>
                    <a:pt x="93" y="71"/>
                    <a:pt x="93" y="71"/>
                  </a:cubicBezTo>
                  <a:cubicBezTo>
                    <a:pt x="93" y="69"/>
                    <a:pt x="94" y="69"/>
                    <a:pt x="95" y="67"/>
                  </a:cubicBezTo>
                  <a:cubicBezTo>
                    <a:pt x="94" y="67"/>
                    <a:pt x="94" y="67"/>
                    <a:pt x="94" y="67"/>
                  </a:cubicBezTo>
                  <a:cubicBezTo>
                    <a:pt x="94" y="67"/>
                    <a:pt x="94" y="66"/>
                    <a:pt x="95" y="66"/>
                  </a:cubicBezTo>
                  <a:cubicBezTo>
                    <a:pt x="95" y="66"/>
                    <a:pt x="95" y="66"/>
                    <a:pt x="95" y="66"/>
                  </a:cubicBezTo>
                  <a:cubicBezTo>
                    <a:pt x="95" y="66"/>
                    <a:pt x="95" y="66"/>
                    <a:pt x="95" y="66"/>
                  </a:cubicBezTo>
                  <a:cubicBezTo>
                    <a:pt x="95" y="66"/>
                    <a:pt x="95" y="66"/>
                    <a:pt x="95" y="66"/>
                  </a:cubicBezTo>
                  <a:cubicBezTo>
                    <a:pt x="96" y="66"/>
                    <a:pt x="96" y="66"/>
                    <a:pt x="96" y="66"/>
                  </a:cubicBezTo>
                  <a:cubicBezTo>
                    <a:pt x="96" y="66"/>
                    <a:pt x="96" y="66"/>
                    <a:pt x="96" y="66"/>
                  </a:cubicBezTo>
                  <a:cubicBezTo>
                    <a:pt x="96" y="66"/>
                    <a:pt x="96" y="66"/>
                    <a:pt x="96" y="66"/>
                  </a:cubicBezTo>
                  <a:cubicBezTo>
                    <a:pt x="95" y="66"/>
                    <a:pt x="95" y="66"/>
                    <a:pt x="95" y="66"/>
                  </a:cubicBezTo>
                  <a:cubicBezTo>
                    <a:pt x="95" y="65"/>
                    <a:pt x="95" y="67"/>
                    <a:pt x="94" y="66"/>
                  </a:cubicBezTo>
                  <a:cubicBezTo>
                    <a:pt x="95" y="65"/>
                    <a:pt x="95" y="64"/>
                    <a:pt x="96" y="64"/>
                  </a:cubicBezTo>
                  <a:cubicBezTo>
                    <a:pt x="96" y="64"/>
                    <a:pt x="96" y="64"/>
                    <a:pt x="96" y="64"/>
                  </a:cubicBezTo>
                  <a:cubicBezTo>
                    <a:pt x="96" y="63"/>
                    <a:pt x="96" y="63"/>
                    <a:pt x="96" y="63"/>
                  </a:cubicBezTo>
                  <a:cubicBezTo>
                    <a:pt x="93" y="66"/>
                    <a:pt x="93" y="66"/>
                    <a:pt x="93" y="66"/>
                  </a:cubicBezTo>
                  <a:cubicBezTo>
                    <a:pt x="93" y="66"/>
                    <a:pt x="93" y="66"/>
                    <a:pt x="93" y="66"/>
                  </a:cubicBezTo>
                  <a:cubicBezTo>
                    <a:pt x="93" y="65"/>
                    <a:pt x="93" y="65"/>
                    <a:pt x="93" y="65"/>
                  </a:cubicBezTo>
                  <a:cubicBezTo>
                    <a:pt x="92" y="68"/>
                    <a:pt x="92" y="68"/>
                    <a:pt x="92" y="68"/>
                  </a:cubicBezTo>
                  <a:cubicBezTo>
                    <a:pt x="91" y="67"/>
                    <a:pt x="91" y="68"/>
                    <a:pt x="90" y="67"/>
                  </a:cubicBezTo>
                  <a:cubicBezTo>
                    <a:pt x="91" y="67"/>
                    <a:pt x="91" y="67"/>
                    <a:pt x="91" y="66"/>
                  </a:cubicBezTo>
                  <a:cubicBezTo>
                    <a:pt x="90" y="66"/>
                    <a:pt x="91" y="67"/>
                    <a:pt x="90" y="68"/>
                  </a:cubicBezTo>
                  <a:cubicBezTo>
                    <a:pt x="90" y="68"/>
                    <a:pt x="90" y="68"/>
                    <a:pt x="90" y="68"/>
                  </a:cubicBezTo>
                  <a:cubicBezTo>
                    <a:pt x="90" y="68"/>
                    <a:pt x="90" y="68"/>
                    <a:pt x="90" y="68"/>
                  </a:cubicBezTo>
                  <a:cubicBezTo>
                    <a:pt x="89" y="70"/>
                    <a:pt x="89" y="68"/>
                    <a:pt x="89" y="68"/>
                  </a:cubicBezTo>
                  <a:cubicBezTo>
                    <a:pt x="89" y="66"/>
                    <a:pt x="89" y="66"/>
                    <a:pt x="89" y="66"/>
                  </a:cubicBezTo>
                  <a:cubicBezTo>
                    <a:pt x="88" y="67"/>
                    <a:pt x="88" y="67"/>
                    <a:pt x="88" y="68"/>
                  </a:cubicBezTo>
                  <a:cubicBezTo>
                    <a:pt x="87" y="68"/>
                    <a:pt x="87" y="68"/>
                    <a:pt x="87" y="68"/>
                  </a:cubicBezTo>
                  <a:cubicBezTo>
                    <a:pt x="87" y="69"/>
                    <a:pt x="87" y="69"/>
                    <a:pt x="87" y="69"/>
                  </a:cubicBezTo>
                  <a:cubicBezTo>
                    <a:pt x="86" y="69"/>
                    <a:pt x="85" y="70"/>
                    <a:pt x="84" y="71"/>
                  </a:cubicBezTo>
                  <a:cubicBezTo>
                    <a:pt x="83" y="70"/>
                    <a:pt x="82" y="72"/>
                    <a:pt x="81" y="71"/>
                  </a:cubicBezTo>
                  <a:cubicBezTo>
                    <a:pt x="81" y="72"/>
                    <a:pt x="81" y="72"/>
                    <a:pt x="81" y="72"/>
                  </a:cubicBezTo>
                  <a:cubicBezTo>
                    <a:pt x="81" y="72"/>
                    <a:pt x="81" y="72"/>
                    <a:pt x="80" y="72"/>
                  </a:cubicBezTo>
                  <a:cubicBezTo>
                    <a:pt x="79" y="72"/>
                    <a:pt x="81" y="72"/>
                    <a:pt x="81" y="72"/>
                  </a:cubicBezTo>
                  <a:cubicBezTo>
                    <a:pt x="80" y="72"/>
                    <a:pt x="79" y="73"/>
                    <a:pt x="78" y="73"/>
                  </a:cubicBezTo>
                  <a:cubicBezTo>
                    <a:pt x="78" y="73"/>
                    <a:pt x="78" y="73"/>
                    <a:pt x="78" y="73"/>
                  </a:cubicBezTo>
                  <a:cubicBezTo>
                    <a:pt x="73" y="73"/>
                    <a:pt x="67" y="74"/>
                    <a:pt x="62" y="73"/>
                  </a:cubicBezTo>
                  <a:cubicBezTo>
                    <a:pt x="62" y="72"/>
                    <a:pt x="61" y="71"/>
                    <a:pt x="62" y="71"/>
                  </a:cubicBezTo>
                  <a:cubicBezTo>
                    <a:pt x="61" y="71"/>
                    <a:pt x="62" y="72"/>
                    <a:pt x="61" y="72"/>
                  </a:cubicBezTo>
                  <a:cubicBezTo>
                    <a:pt x="61" y="71"/>
                    <a:pt x="61" y="71"/>
                    <a:pt x="61" y="71"/>
                  </a:cubicBezTo>
                  <a:cubicBezTo>
                    <a:pt x="62" y="70"/>
                    <a:pt x="65" y="72"/>
                    <a:pt x="66" y="69"/>
                  </a:cubicBezTo>
                  <a:cubicBezTo>
                    <a:pt x="66" y="69"/>
                    <a:pt x="66" y="69"/>
                    <a:pt x="66" y="69"/>
                  </a:cubicBezTo>
                  <a:cubicBezTo>
                    <a:pt x="67" y="69"/>
                    <a:pt x="67" y="67"/>
                    <a:pt x="68" y="66"/>
                  </a:cubicBezTo>
                  <a:cubicBezTo>
                    <a:pt x="68" y="66"/>
                    <a:pt x="68" y="66"/>
                    <a:pt x="68" y="66"/>
                  </a:cubicBezTo>
                  <a:cubicBezTo>
                    <a:pt x="68" y="66"/>
                    <a:pt x="68" y="66"/>
                    <a:pt x="68" y="66"/>
                  </a:cubicBezTo>
                  <a:cubicBezTo>
                    <a:pt x="69" y="64"/>
                    <a:pt x="69" y="64"/>
                    <a:pt x="69" y="62"/>
                  </a:cubicBezTo>
                  <a:cubicBezTo>
                    <a:pt x="68" y="63"/>
                    <a:pt x="69" y="61"/>
                    <a:pt x="68" y="61"/>
                  </a:cubicBezTo>
                  <a:cubicBezTo>
                    <a:pt x="67" y="60"/>
                    <a:pt x="67" y="57"/>
                    <a:pt x="65" y="57"/>
                  </a:cubicBezTo>
                  <a:cubicBezTo>
                    <a:pt x="63" y="54"/>
                    <a:pt x="59" y="53"/>
                    <a:pt x="55" y="51"/>
                  </a:cubicBezTo>
                  <a:cubicBezTo>
                    <a:pt x="53" y="51"/>
                    <a:pt x="52" y="50"/>
                    <a:pt x="50" y="50"/>
                  </a:cubicBezTo>
                  <a:cubicBezTo>
                    <a:pt x="49" y="47"/>
                    <a:pt x="48" y="43"/>
                    <a:pt x="45" y="42"/>
                  </a:cubicBezTo>
                  <a:cubicBezTo>
                    <a:pt x="46" y="42"/>
                    <a:pt x="47" y="43"/>
                    <a:pt x="48" y="42"/>
                  </a:cubicBezTo>
                  <a:cubicBezTo>
                    <a:pt x="48" y="41"/>
                    <a:pt x="50" y="41"/>
                    <a:pt x="50" y="41"/>
                  </a:cubicBezTo>
                  <a:cubicBezTo>
                    <a:pt x="50" y="41"/>
                    <a:pt x="50" y="41"/>
                    <a:pt x="50" y="41"/>
                  </a:cubicBezTo>
                  <a:cubicBezTo>
                    <a:pt x="52" y="41"/>
                    <a:pt x="53" y="39"/>
                    <a:pt x="54" y="40"/>
                  </a:cubicBezTo>
                  <a:cubicBezTo>
                    <a:pt x="53" y="42"/>
                    <a:pt x="53" y="44"/>
                    <a:pt x="53" y="46"/>
                  </a:cubicBezTo>
                  <a:cubicBezTo>
                    <a:pt x="54" y="45"/>
                    <a:pt x="54" y="44"/>
                    <a:pt x="54" y="43"/>
                  </a:cubicBezTo>
                  <a:cubicBezTo>
                    <a:pt x="55" y="44"/>
                    <a:pt x="53" y="46"/>
                    <a:pt x="55" y="46"/>
                  </a:cubicBezTo>
                  <a:cubicBezTo>
                    <a:pt x="54" y="47"/>
                    <a:pt x="54" y="47"/>
                    <a:pt x="54" y="47"/>
                  </a:cubicBezTo>
                  <a:cubicBezTo>
                    <a:pt x="55" y="48"/>
                    <a:pt x="56" y="46"/>
                    <a:pt x="57" y="47"/>
                  </a:cubicBezTo>
                  <a:cubicBezTo>
                    <a:pt x="56" y="48"/>
                    <a:pt x="56" y="48"/>
                    <a:pt x="56" y="48"/>
                  </a:cubicBezTo>
                  <a:cubicBezTo>
                    <a:pt x="57" y="48"/>
                    <a:pt x="57" y="47"/>
                    <a:pt x="57" y="47"/>
                  </a:cubicBezTo>
                  <a:cubicBezTo>
                    <a:pt x="58" y="47"/>
                    <a:pt x="58" y="47"/>
                    <a:pt x="58" y="47"/>
                  </a:cubicBezTo>
                  <a:cubicBezTo>
                    <a:pt x="58" y="47"/>
                    <a:pt x="58" y="47"/>
                    <a:pt x="58" y="47"/>
                  </a:cubicBezTo>
                  <a:cubicBezTo>
                    <a:pt x="60" y="45"/>
                    <a:pt x="61" y="41"/>
                    <a:pt x="63" y="38"/>
                  </a:cubicBezTo>
                  <a:cubicBezTo>
                    <a:pt x="65" y="34"/>
                    <a:pt x="69" y="31"/>
                    <a:pt x="75" y="32"/>
                  </a:cubicBezTo>
                  <a:cubicBezTo>
                    <a:pt x="76" y="32"/>
                    <a:pt x="77" y="32"/>
                    <a:pt x="78" y="33"/>
                  </a:cubicBezTo>
                  <a:cubicBezTo>
                    <a:pt x="79" y="33"/>
                    <a:pt x="80" y="34"/>
                    <a:pt x="81" y="34"/>
                  </a:cubicBezTo>
                  <a:cubicBezTo>
                    <a:pt x="82" y="36"/>
                    <a:pt x="83" y="39"/>
                    <a:pt x="83" y="42"/>
                  </a:cubicBezTo>
                  <a:cubicBezTo>
                    <a:pt x="80" y="42"/>
                    <a:pt x="78" y="42"/>
                    <a:pt x="76" y="42"/>
                  </a:cubicBezTo>
                  <a:cubicBezTo>
                    <a:pt x="76" y="43"/>
                    <a:pt x="76" y="43"/>
                    <a:pt x="76" y="43"/>
                  </a:cubicBezTo>
                  <a:cubicBezTo>
                    <a:pt x="76" y="43"/>
                    <a:pt x="76" y="43"/>
                    <a:pt x="76" y="43"/>
                  </a:cubicBezTo>
                  <a:cubicBezTo>
                    <a:pt x="77" y="44"/>
                    <a:pt x="77" y="44"/>
                    <a:pt x="77" y="44"/>
                  </a:cubicBezTo>
                  <a:cubicBezTo>
                    <a:pt x="76" y="44"/>
                    <a:pt x="76" y="44"/>
                    <a:pt x="76" y="45"/>
                  </a:cubicBezTo>
                  <a:cubicBezTo>
                    <a:pt x="76" y="44"/>
                    <a:pt x="76" y="44"/>
                    <a:pt x="76" y="44"/>
                  </a:cubicBezTo>
                  <a:cubicBezTo>
                    <a:pt x="77" y="45"/>
                    <a:pt x="77" y="45"/>
                    <a:pt x="77" y="45"/>
                  </a:cubicBezTo>
                  <a:cubicBezTo>
                    <a:pt x="76" y="46"/>
                    <a:pt x="77" y="46"/>
                    <a:pt x="77" y="46"/>
                  </a:cubicBezTo>
                  <a:cubicBezTo>
                    <a:pt x="77" y="46"/>
                    <a:pt x="78" y="47"/>
                    <a:pt x="77" y="47"/>
                  </a:cubicBezTo>
                  <a:cubicBezTo>
                    <a:pt x="79" y="48"/>
                    <a:pt x="79" y="48"/>
                    <a:pt x="79" y="48"/>
                  </a:cubicBezTo>
                  <a:cubicBezTo>
                    <a:pt x="80" y="49"/>
                    <a:pt x="81" y="48"/>
                    <a:pt x="82" y="49"/>
                  </a:cubicBezTo>
                  <a:cubicBezTo>
                    <a:pt x="79" y="49"/>
                    <a:pt x="79" y="49"/>
                    <a:pt x="79" y="49"/>
                  </a:cubicBezTo>
                  <a:cubicBezTo>
                    <a:pt x="80" y="50"/>
                    <a:pt x="81" y="50"/>
                    <a:pt x="82" y="50"/>
                  </a:cubicBezTo>
                  <a:cubicBezTo>
                    <a:pt x="81" y="50"/>
                    <a:pt x="80" y="50"/>
                    <a:pt x="78" y="50"/>
                  </a:cubicBezTo>
                  <a:cubicBezTo>
                    <a:pt x="82" y="50"/>
                    <a:pt x="86" y="51"/>
                    <a:pt x="90" y="51"/>
                  </a:cubicBezTo>
                  <a:cubicBezTo>
                    <a:pt x="92" y="50"/>
                    <a:pt x="94" y="50"/>
                    <a:pt x="96" y="48"/>
                  </a:cubicBezTo>
                  <a:cubicBezTo>
                    <a:pt x="96" y="49"/>
                    <a:pt x="96" y="49"/>
                    <a:pt x="96" y="49"/>
                  </a:cubicBezTo>
                  <a:cubicBezTo>
                    <a:pt x="96" y="48"/>
                    <a:pt x="96" y="48"/>
                    <a:pt x="96" y="48"/>
                  </a:cubicBezTo>
                  <a:cubicBezTo>
                    <a:pt x="96" y="48"/>
                    <a:pt x="96" y="48"/>
                    <a:pt x="96" y="48"/>
                  </a:cubicBezTo>
                  <a:cubicBezTo>
                    <a:pt x="96" y="48"/>
                    <a:pt x="96" y="47"/>
                    <a:pt x="97" y="47"/>
                  </a:cubicBezTo>
                  <a:cubicBezTo>
                    <a:pt x="96" y="47"/>
                    <a:pt x="96" y="47"/>
                    <a:pt x="96" y="47"/>
                  </a:cubicBezTo>
                  <a:cubicBezTo>
                    <a:pt x="96" y="46"/>
                    <a:pt x="96" y="46"/>
                    <a:pt x="96" y="46"/>
                  </a:cubicBezTo>
                  <a:cubicBezTo>
                    <a:pt x="97" y="46"/>
                    <a:pt x="97" y="46"/>
                    <a:pt x="97" y="46"/>
                  </a:cubicBezTo>
                  <a:cubicBezTo>
                    <a:pt x="97" y="45"/>
                    <a:pt x="96" y="45"/>
                    <a:pt x="96" y="45"/>
                  </a:cubicBezTo>
                  <a:cubicBezTo>
                    <a:pt x="96" y="45"/>
                    <a:pt x="96" y="45"/>
                    <a:pt x="96" y="45"/>
                  </a:cubicBezTo>
                  <a:cubicBezTo>
                    <a:pt x="95" y="45"/>
                    <a:pt x="95" y="45"/>
                    <a:pt x="95" y="45"/>
                  </a:cubicBezTo>
                  <a:cubicBezTo>
                    <a:pt x="95" y="45"/>
                    <a:pt x="96" y="44"/>
                    <a:pt x="95" y="45"/>
                  </a:cubicBezTo>
                  <a:cubicBezTo>
                    <a:pt x="95" y="45"/>
                    <a:pt x="95" y="45"/>
                    <a:pt x="95" y="45"/>
                  </a:cubicBezTo>
                  <a:cubicBezTo>
                    <a:pt x="94" y="46"/>
                    <a:pt x="94" y="46"/>
                    <a:pt x="93" y="45"/>
                  </a:cubicBezTo>
                  <a:cubicBezTo>
                    <a:pt x="94" y="45"/>
                    <a:pt x="95" y="44"/>
                    <a:pt x="95" y="43"/>
                  </a:cubicBezTo>
                  <a:cubicBezTo>
                    <a:pt x="95" y="42"/>
                    <a:pt x="97" y="43"/>
                    <a:pt x="97" y="42"/>
                  </a:cubicBezTo>
                  <a:cubicBezTo>
                    <a:pt x="97" y="42"/>
                    <a:pt x="97" y="42"/>
                    <a:pt x="97" y="42"/>
                  </a:cubicBezTo>
                  <a:cubicBezTo>
                    <a:pt x="98" y="42"/>
                    <a:pt x="98" y="42"/>
                    <a:pt x="98" y="42"/>
                  </a:cubicBezTo>
                  <a:cubicBezTo>
                    <a:pt x="99" y="41"/>
                    <a:pt x="100" y="40"/>
                    <a:pt x="101" y="40"/>
                  </a:cubicBezTo>
                  <a:cubicBezTo>
                    <a:pt x="103" y="39"/>
                    <a:pt x="103" y="39"/>
                    <a:pt x="103" y="37"/>
                  </a:cubicBezTo>
                  <a:cubicBezTo>
                    <a:pt x="103" y="38"/>
                    <a:pt x="103" y="38"/>
                    <a:pt x="103" y="38"/>
                  </a:cubicBezTo>
                  <a:cubicBezTo>
                    <a:pt x="104" y="37"/>
                    <a:pt x="103" y="37"/>
                    <a:pt x="104" y="37"/>
                  </a:cubicBezTo>
                  <a:cubicBezTo>
                    <a:pt x="103" y="35"/>
                    <a:pt x="105" y="34"/>
                    <a:pt x="105" y="33"/>
                  </a:cubicBezTo>
                  <a:cubicBezTo>
                    <a:pt x="107" y="34"/>
                    <a:pt x="104" y="34"/>
                    <a:pt x="105" y="36"/>
                  </a:cubicBezTo>
                  <a:cubicBezTo>
                    <a:pt x="105" y="36"/>
                    <a:pt x="105" y="36"/>
                    <a:pt x="105" y="36"/>
                  </a:cubicBezTo>
                  <a:cubicBezTo>
                    <a:pt x="105" y="35"/>
                    <a:pt x="105" y="35"/>
                    <a:pt x="105" y="35"/>
                  </a:cubicBezTo>
                  <a:cubicBezTo>
                    <a:pt x="106" y="35"/>
                    <a:pt x="106" y="35"/>
                    <a:pt x="106" y="35"/>
                  </a:cubicBezTo>
                  <a:cubicBezTo>
                    <a:pt x="106" y="35"/>
                    <a:pt x="106" y="35"/>
                    <a:pt x="106" y="35"/>
                  </a:cubicBezTo>
                  <a:cubicBezTo>
                    <a:pt x="106" y="35"/>
                    <a:pt x="106" y="35"/>
                    <a:pt x="106" y="35"/>
                  </a:cubicBezTo>
                  <a:cubicBezTo>
                    <a:pt x="106" y="35"/>
                    <a:pt x="106" y="35"/>
                    <a:pt x="106" y="35"/>
                  </a:cubicBezTo>
                  <a:cubicBezTo>
                    <a:pt x="106" y="34"/>
                    <a:pt x="106" y="34"/>
                    <a:pt x="106" y="34"/>
                  </a:cubicBezTo>
                  <a:cubicBezTo>
                    <a:pt x="106" y="34"/>
                    <a:pt x="106" y="33"/>
                    <a:pt x="107" y="33"/>
                  </a:cubicBezTo>
                  <a:cubicBezTo>
                    <a:pt x="107" y="33"/>
                    <a:pt x="107" y="33"/>
                    <a:pt x="107" y="33"/>
                  </a:cubicBezTo>
                  <a:cubicBezTo>
                    <a:pt x="107" y="34"/>
                    <a:pt x="107" y="34"/>
                    <a:pt x="107" y="34"/>
                  </a:cubicBezTo>
                  <a:cubicBezTo>
                    <a:pt x="107" y="34"/>
                    <a:pt x="107" y="34"/>
                    <a:pt x="107" y="34"/>
                  </a:cubicBezTo>
                  <a:cubicBezTo>
                    <a:pt x="107" y="34"/>
                    <a:pt x="107" y="34"/>
                    <a:pt x="107" y="34"/>
                  </a:cubicBezTo>
                  <a:cubicBezTo>
                    <a:pt x="108" y="35"/>
                    <a:pt x="108" y="35"/>
                    <a:pt x="108" y="35"/>
                  </a:cubicBezTo>
                  <a:cubicBezTo>
                    <a:pt x="107" y="35"/>
                    <a:pt x="107" y="35"/>
                    <a:pt x="107" y="35"/>
                  </a:cubicBezTo>
                  <a:cubicBezTo>
                    <a:pt x="108" y="35"/>
                    <a:pt x="108" y="35"/>
                    <a:pt x="108" y="35"/>
                  </a:cubicBezTo>
                  <a:cubicBezTo>
                    <a:pt x="108" y="35"/>
                    <a:pt x="108" y="35"/>
                    <a:pt x="108" y="35"/>
                  </a:cubicBezTo>
                  <a:cubicBezTo>
                    <a:pt x="108" y="35"/>
                    <a:pt x="108" y="35"/>
                    <a:pt x="109" y="34"/>
                  </a:cubicBezTo>
                  <a:cubicBezTo>
                    <a:pt x="109" y="35"/>
                    <a:pt x="109" y="35"/>
                    <a:pt x="109" y="35"/>
                  </a:cubicBezTo>
                  <a:cubicBezTo>
                    <a:pt x="109" y="35"/>
                    <a:pt x="108" y="36"/>
                    <a:pt x="108" y="36"/>
                  </a:cubicBezTo>
                  <a:cubicBezTo>
                    <a:pt x="108" y="36"/>
                    <a:pt x="108" y="36"/>
                    <a:pt x="108" y="36"/>
                  </a:cubicBezTo>
                  <a:cubicBezTo>
                    <a:pt x="107" y="37"/>
                    <a:pt x="107" y="37"/>
                    <a:pt x="107" y="37"/>
                  </a:cubicBezTo>
                  <a:cubicBezTo>
                    <a:pt x="108" y="36"/>
                    <a:pt x="108" y="36"/>
                    <a:pt x="108" y="36"/>
                  </a:cubicBezTo>
                  <a:cubicBezTo>
                    <a:pt x="108" y="37"/>
                    <a:pt x="108" y="37"/>
                    <a:pt x="108" y="37"/>
                  </a:cubicBezTo>
                  <a:cubicBezTo>
                    <a:pt x="108" y="36"/>
                    <a:pt x="109" y="37"/>
                    <a:pt x="109" y="36"/>
                  </a:cubicBezTo>
                  <a:cubicBezTo>
                    <a:pt x="109" y="35"/>
                    <a:pt x="111" y="36"/>
                    <a:pt x="111" y="34"/>
                  </a:cubicBezTo>
                  <a:cubicBezTo>
                    <a:pt x="114" y="31"/>
                    <a:pt x="118" y="30"/>
                    <a:pt x="121" y="27"/>
                  </a:cubicBezTo>
                  <a:cubicBezTo>
                    <a:pt x="121" y="27"/>
                    <a:pt x="121" y="27"/>
                    <a:pt x="121" y="27"/>
                  </a:cubicBezTo>
                  <a:cubicBezTo>
                    <a:pt x="127" y="23"/>
                    <a:pt x="135" y="21"/>
                    <a:pt x="143" y="23"/>
                  </a:cubicBezTo>
                  <a:cubicBezTo>
                    <a:pt x="143" y="22"/>
                    <a:pt x="143" y="22"/>
                    <a:pt x="143" y="22"/>
                  </a:cubicBezTo>
                  <a:cubicBezTo>
                    <a:pt x="144" y="22"/>
                    <a:pt x="144" y="22"/>
                    <a:pt x="144" y="22"/>
                  </a:cubicBezTo>
                  <a:cubicBezTo>
                    <a:pt x="143" y="22"/>
                    <a:pt x="143" y="21"/>
                    <a:pt x="142" y="21"/>
                  </a:cubicBezTo>
                  <a:cubicBezTo>
                    <a:pt x="143" y="21"/>
                    <a:pt x="145" y="21"/>
                    <a:pt x="146" y="21"/>
                  </a:cubicBezTo>
                  <a:cubicBezTo>
                    <a:pt x="145" y="21"/>
                    <a:pt x="145" y="21"/>
                    <a:pt x="145" y="21"/>
                  </a:cubicBezTo>
                  <a:cubicBezTo>
                    <a:pt x="144" y="21"/>
                    <a:pt x="143" y="21"/>
                    <a:pt x="143" y="20"/>
                  </a:cubicBezTo>
                  <a:cubicBezTo>
                    <a:pt x="143" y="20"/>
                    <a:pt x="143" y="20"/>
                    <a:pt x="143" y="20"/>
                  </a:cubicBezTo>
                  <a:cubicBezTo>
                    <a:pt x="143" y="19"/>
                    <a:pt x="143" y="19"/>
                    <a:pt x="143" y="19"/>
                  </a:cubicBezTo>
                  <a:cubicBezTo>
                    <a:pt x="143" y="20"/>
                    <a:pt x="143" y="20"/>
                    <a:pt x="143" y="20"/>
                  </a:cubicBezTo>
                  <a:cubicBezTo>
                    <a:pt x="142" y="20"/>
                    <a:pt x="141" y="20"/>
                    <a:pt x="141" y="20"/>
                  </a:cubicBezTo>
                  <a:cubicBezTo>
                    <a:pt x="140" y="20"/>
                    <a:pt x="140" y="18"/>
                    <a:pt x="140" y="19"/>
                  </a:cubicBezTo>
                  <a:cubicBezTo>
                    <a:pt x="140" y="19"/>
                    <a:pt x="140" y="19"/>
                    <a:pt x="140" y="19"/>
                  </a:cubicBezTo>
                  <a:cubicBezTo>
                    <a:pt x="140" y="18"/>
                    <a:pt x="140" y="18"/>
                    <a:pt x="140" y="18"/>
                  </a:cubicBezTo>
                  <a:cubicBezTo>
                    <a:pt x="139" y="17"/>
                    <a:pt x="139" y="18"/>
                    <a:pt x="138" y="18"/>
                  </a:cubicBezTo>
                  <a:cubicBezTo>
                    <a:pt x="138" y="18"/>
                    <a:pt x="138" y="18"/>
                    <a:pt x="138" y="18"/>
                  </a:cubicBezTo>
                  <a:cubicBezTo>
                    <a:pt x="138" y="18"/>
                    <a:pt x="138" y="18"/>
                    <a:pt x="138" y="18"/>
                  </a:cubicBezTo>
                  <a:cubicBezTo>
                    <a:pt x="138" y="17"/>
                    <a:pt x="138" y="17"/>
                    <a:pt x="138" y="16"/>
                  </a:cubicBezTo>
                  <a:cubicBezTo>
                    <a:pt x="139" y="17"/>
                    <a:pt x="139" y="16"/>
                    <a:pt x="140" y="17"/>
                  </a:cubicBezTo>
                  <a:cubicBezTo>
                    <a:pt x="140" y="16"/>
                    <a:pt x="141" y="17"/>
                    <a:pt x="141" y="16"/>
                  </a:cubicBezTo>
                  <a:cubicBezTo>
                    <a:pt x="140" y="16"/>
                    <a:pt x="139" y="16"/>
                    <a:pt x="138" y="16"/>
                  </a:cubicBezTo>
                  <a:cubicBezTo>
                    <a:pt x="138" y="16"/>
                    <a:pt x="137" y="16"/>
                    <a:pt x="137" y="16"/>
                  </a:cubicBezTo>
                  <a:cubicBezTo>
                    <a:pt x="136" y="16"/>
                    <a:pt x="136" y="16"/>
                    <a:pt x="136" y="16"/>
                  </a:cubicBezTo>
                  <a:cubicBezTo>
                    <a:pt x="136" y="16"/>
                    <a:pt x="136" y="16"/>
                    <a:pt x="136" y="16"/>
                  </a:cubicBezTo>
                  <a:cubicBezTo>
                    <a:pt x="136" y="16"/>
                    <a:pt x="136" y="16"/>
                    <a:pt x="136" y="16"/>
                  </a:cubicBezTo>
                  <a:cubicBezTo>
                    <a:pt x="136" y="15"/>
                    <a:pt x="136" y="15"/>
                    <a:pt x="136" y="15"/>
                  </a:cubicBezTo>
                  <a:cubicBezTo>
                    <a:pt x="136" y="15"/>
                    <a:pt x="136" y="15"/>
                    <a:pt x="136" y="15"/>
                  </a:cubicBezTo>
                  <a:cubicBezTo>
                    <a:pt x="135" y="15"/>
                    <a:pt x="135" y="15"/>
                    <a:pt x="135" y="15"/>
                  </a:cubicBezTo>
                  <a:cubicBezTo>
                    <a:pt x="136" y="16"/>
                    <a:pt x="134" y="16"/>
                    <a:pt x="136" y="17"/>
                  </a:cubicBezTo>
                  <a:cubicBezTo>
                    <a:pt x="135" y="17"/>
                    <a:pt x="135" y="17"/>
                    <a:pt x="134" y="17"/>
                  </a:cubicBezTo>
                  <a:cubicBezTo>
                    <a:pt x="135" y="16"/>
                    <a:pt x="135" y="16"/>
                    <a:pt x="135" y="16"/>
                  </a:cubicBezTo>
                  <a:cubicBezTo>
                    <a:pt x="135" y="16"/>
                    <a:pt x="135" y="16"/>
                    <a:pt x="135" y="16"/>
                  </a:cubicBezTo>
                  <a:cubicBezTo>
                    <a:pt x="134" y="16"/>
                    <a:pt x="133" y="15"/>
                    <a:pt x="132" y="15"/>
                  </a:cubicBezTo>
                  <a:cubicBezTo>
                    <a:pt x="133" y="14"/>
                    <a:pt x="133" y="14"/>
                    <a:pt x="133" y="14"/>
                  </a:cubicBezTo>
                  <a:cubicBezTo>
                    <a:pt x="133" y="14"/>
                    <a:pt x="133" y="14"/>
                    <a:pt x="133" y="14"/>
                  </a:cubicBezTo>
                  <a:cubicBezTo>
                    <a:pt x="132" y="14"/>
                    <a:pt x="131" y="13"/>
                    <a:pt x="130" y="14"/>
                  </a:cubicBezTo>
                  <a:cubicBezTo>
                    <a:pt x="130" y="14"/>
                    <a:pt x="130" y="14"/>
                    <a:pt x="130" y="14"/>
                  </a:cubicBezTo>
                  <a:cubicBezTo>
                    <a:pt x="130" y="14"/>
                    <a:pt x="129" y="13"/>
                    <a:pt x="129" y="14"/>
                  </a:cubicBezTo>
                  <a:cubicBezTo>
                    <a:pt x="128" y="13"/>
                    <a:pt x="128" y="15"/>
                    <a:pt x="126" y="14"/>
                  </a:cubicBezTo>
                  <a:cubicBezTo>
                    <a:pt x="125" y="15"/>
                    <a:pt x="124" y="14"/>
                    <a:pt x="122" y="15"/>
                  </a:cubicBezTo>
                  <a:cubicBezTo>
                    <a:pt x="123" y="15"/>
                    <a:pt x="123" y="15"/>
                    <a:pt x="123" y="15"/>
                  </a:cubicBezTo>
                  <a:cubicBezTo>
                    <a:pt x="122" y="16"/>
                    <a:pt x="122" y="16"/>
                    <a:pt x="122" y="16"/>
                  </a:cubicBezTo>
                  <a:cubicBezTo>
                    <a:pt x="122" y="15"/>
                    <a:pt x="121" y="16"/>
                    <a:pt x="121" y="15"/>
                  </a:cubicBezTo>
                  <a:cubicBezTo>
                    <a:pt x="121" y="15"/>
                    <a:pt x="121" y="15"/>
                    <a:pt x="121" y="15"/>
                  </a:cubicBezTo>
                  <a:cubicBezTo>
                    <a:pt x="121" y="15"/>
                    <a:pt x="121" y="15"/>
                    <a:pt x="121" y="15"/>
                  </a:cubicBezTo>
                  <a:cubicBezTo>
                    <a:pt x="121" y="16"/>
                    <a:pt x="121" y="16"/>
                    <a:pt x="121" y="16"/>
                  </a:cubicBezTo>
                  <a:cubicBezTo>
                    <a:pt x="121" y="16"/>
                    <a:pt x="121" y="16"/>
                    <a:pt x="121" y="16"/>
                  </a:cubicBezTo>
                  <a:cubicBezTo>
                    <a:pt x="120" y="16"/>
                    <a:pt x="120" y="16"/>
                    <a:pt x="120" y="15"/>
                  </a:cubicBezTo>
                  <a:cubicBezTo>
                    <a:pt x="118" y="16"/>
                    <a:pt x="117" y="16"/>
                    <a:pt x="116" y="17"/>
                  </a:cubicBezTo>
                  <a:cubicBezTo>
                    <a:pt x="113" y="18"/>
                    <a:pt x="110" y="20"/>
                    <a:pt x="108" y="22"/>
                  </a:cubicBezTo>
                  <a:cubicBezTo>
                    <a:pt x="106" y="23"/>
                    <a:pt x="106" y="24"/>
                    <a:pt x="105" y="24"/>
                  </a:cubicBezTo>
                  <a:cubicBezTo>
                    <a:pt x="105" y="25"/>
                    <a:pt x="105" y="25"/>
                    <a:pt x="105" y="25"/>
                  </a:cubicBezTo>
                  <a:cubicBezTo>
                    <a:pt x="104" y="26"/>
                    <a:pt x="102" y="27"/>
                    <a:pt x="101" y="28"/>
                  </a:cubicBezTo>
                  <a:cubicBezTo>
                    <a:pt x="101" y="29"/>
                    <a:pt x="100" y="30"/>
                    <a:pt x="100" y="31"/>
                  </a:cubicBezTo>
                  <a:cubicBezTo>
                    <a:pt x="100" y="30"/>
                    <a:pt x="100" y="30"/>
                    <a:pt x="100" y="30"/>
                  </a:cubicBezTo>
                  <a:cubicBezTo>
                    <a:pt x="101" y="31"/>
                    <a:pt x="101" y="31"/>
                    <a:pt x="101" y="31"/>
                  </a:cubicBezTo>
                  <a:cubicBezTo>
                    <a:pt x="101" y="31"/>
                    <a:pt x="101" y="31"/>
                    <a:pt x="101" y="31"/>
                  </a:cubicBezTo>
                  <a:cubicBezTo>
                    <a:pt x="101" y="30"/>
                    <a:pt x="101" y="30"/>
                    <a:pt x="101" y="30"/>
                  </a:cubicBezTo>
                  <a:cubicBezTo>
                    <a:pt x="101" y="30"/>
                    <a:pt x="101" y="30"/>
                    <a:pt x="101" y="30"/>
                  </a:cubicBezTo>
                  <a:cubicBezTo>
                    <a:pt x="101" y="30"/>
                    <a:pt x="101" y="30"/>
                    <a:pt x="101" y="30"/>
                  </a:cubicBezTo>
                  <a:cubicBezTo>
                    <a:pt x="101" y="30"/>
                    <a:pt x="101" y="29"/>
                    <a:pt x="101" y="29"/>
                  </a:cubicBezTo>
                  <a:cubicBezTo>
                    <a:pt x="102" y="30"/>
                    <a:pt x="102" y="30"/>
                    <a:pt x="102" y="30"/>
                  </a:cubicBezTo>
                  <a:cubicBezTo>
                    <a:pt x="101" y="30"/>
                    <a:pt x="101" y="30"/>
                    <a:pt x="101" y="30"/>
                  </a:cubicBezTo>
                  <a:cubicBezTo>
                    <a:pt x="102" y="31"/>
                    <a:pt x="101" y="31"/>
                    <a:pt x="101" y="32"/>
                  </a:cubicBezTo>
                  <a:cubicBezTo>
                    <a:pt x="101" y="32"/>
                    <a:pt x="101" y="32"/>
                    <a:pt x="101" y="32"/>
                  </a:cubicBezTo>
                  <a:cubicBezTo>
                    <a:pt x="102" y="32"/>
                    <a:pt x="102" y="31"/>
                    <a:pt x="102" y="30"/>
                  </a:cubicBezTo>
                  <a:cubicBezTo>
                    <a:pt x="103" y="30"/>
                    <a:pt x="104" y="29"/>
                    <a:pt x="105" y="29"/>
                  </a:cubicBezTo>
                  <a:cubicBezTo>
                    <a:pt x="104" y="30"/>
                    <a:pt x="104" y="30"/>
                    <a:pt x="104" y="30"/>
                  </a:cubicBezTo>
                  <a:cubicBezTo>
                    <a:pt x="104" y="30"/>
                    <a:pt x="104" y="30"/>
                    <a:pt x="104" y="30"/>
                  </a:cubicBezTo>
                  <a:cubicBezTo>
                    <a:pt x="101" y="34"/>
                    <a:pt x="101" y="34"/>
                    <a:pt x="101" y="34"/>
                  </a:cubicBezTo>
                  <a:cubicBezTo>
                    <a:pt x="100" y="33"/>
                    <a:pt x="101" y="33"/>
                    <a:pt x="101" y="32"/>
                  </a:cubicBezTo>
                  <a:cubicBezTo>
                    <a:pt x="100" y="34"/>
                    <a:pt x="100" y="34"/>
                    <a:pt x="100" y="34"/>
                  </a:cubicBezTo>
                  <a:cubicBezTo>
                    <a:pt x="99" y="33"/>
                    <a:pt x="100" y="33"/>
                    <a:pt x="100" y="32"/>
                  </a:cubicBezTo>
                  <a:cubicBezTo>
                    <a:pt x="100" y="32"/>
                    <a:pt x="100" y="32"/>
                    <a:pt x="100" y="32"/>
                  </a:cubicBezTo>
                  <a:cubicBezTo>
                    <a:pt x="100" y="32"/>
                    <a:pt x="101" y="31"/>
                    <a:pt x="100" y="31"/>
                  </a:cubicBezTo>
                  <a:cubicBezTo>
                    <a:pt x="100" y="32"/>
                    <a:pt x="100" y="32"/>
                    <a:pt x="100" y="32"/>
                  </a:cubicBezTo>
                  <a:cubicBezTo>
                    <a:pt x="99" y="32"/>
                    <a:pt x="100" y="31"/>
                    <a:pt x="100" y="31"/>
                  </a:cubicBezTo>
                  <a:cubicBezTo>
                    <a:pt x="99" y="31"/>
                    <a:pt x="99" y="31"/>
                    <a:pt x="99" y="31"/>
                  </a:cubicBezTo>
                  <a:cubicBezTo>
                    <a:pt x="97" y="34"/>
                    <a:pt x="93" y="36"/>
                    <a:pt x="91" y="38"/>
                  </a:cubicBezTo>
                  <a:cubicBezTo>
                    <a:pt x="90" y="37"/>
                    <a:pt x="91" y="35"/>
                    <a:pt x="90" y="34"/>
                  </a:cubicBezTo>
                  <a:cubicBezTo>
                    <a:pt x="88" y="32"/>
                    <a:pt x="86" y="30"/>
                    <a:pt x="85" y="28"/>
                  </a:cubicBezTo>
                  <a:cubicBezTo>
                    <a:pt x="84" y="27"/>
                    <a:pt x="82" y="27"/>
                    <a:pt x="83" y="26"/>
                  </a:cubicBezTo>
                  <a:cubicBezTo>
                    <a:pt x="86" y="25"/>
                    <a:pt x="88" y="26"/>
                    <a:pt x="90" y="26"/>
                  </a:cubicBezTo>
                  <a:cubicBezTo>
                    <a:pt x="90" y="25"/>
                    <a:pt x="91" y="25"/>
                    <a:pt x="91" y="25"/>
                  </a:cubicBezTo>
                  <a:cubicBezTo>
                    <a:pt x="92" y="25"/>
                    <a:pt x="92" y="26"/>
                    <a:pt x="92" y="26"/>
                  </a:cubicBezTo>
                  <a:cubicBezTo>
                    <a:pt x="92" y="26"/>
                    <a:pt x="93" y="26"/>
                    <a:pt x="93" y="26"/>
                  </a:cubicBezTo>
                  <a:cubicBezTo>
                    <a:pt x="94" y="27"/>
                    <a:pt x="94" y="26"/>
                    <a:pt x="95" y="26"/>
                  </a:cubicBezTo>
                  <a:cubicBezTo>
                    <a:pt x="95" y="26"/>
                    <a:pt x="96" y="26"/>
                    <a:pt x="95" y="26"/>
                  </a:cubicBezTo>
                  <a:cubicBezTo>
                    <a:pt x="96" y="27"/>
                    <a:pt x="96" y="27"/>
                    <a:pt x="96" y="26"/>
                  </a:cubicBezTo>
                  <a:cubicBezTo>
                    <a:pt x="97" y="26"/>
                    <a:pt x="97" y="27"/>
                    <a:pt x="98" y="27"/>
                  </a:cubicBezTo>
                  <a:cubicBezTo>
                    <a:pt x="99" y="26"/>
                    <a:pt x="97" y="26"/>
                    <a:pt x="96" y="25"/>
                  </a:cubicBezTo>
                  <a:cubicBezTo>
                    <a:pt x="96" y="24"/>
                    <a:pt x="96" y="24"/>
                    <a:pt x="96" y="24"/>
                  </a:cubicBezTo>
                  <a:cubicBezTo>
                    <a:pt x="96" y="24"/>
                    <a:pt x="96" y="24"/>
                    <a:pt x="96" y="24"/>
                  </a:cubicBezTo>
                  <a:cubicBezTo>
                    <a:pt x="95" y="23"/>
                    <a:pt x="94" y="23"/>
                    <a:pt x="95" y="23"/>
                  </a:cubicBezTo>
                  <a:cubicBezTo>
                    <a:pt x="94" y="23"/>
                    <a:pt x="93" y="22"/>
                    <a:pt x="93" y="22"/>
                  </a:cubicBezTo>
                  <a:cubicBezTo>
                    <a:pt x="90" y="21"/>
                    <a:pt x="88" y="22"/>
                    <a:pt x="86" y="21"/>
                  </a:cubicBezTo>
                  <a:cubicBezTo>
                    <a:pt x="85" y="21"/>
                    <a:pt x="85" y="21"/>
                    <a:pt x="85" y="21"/>
                  </a:cubicBezTo>
                  <a:cubicBezTo>
                    <a:pt x="85" y="21"/>
                    <a:pt x="85" y="21"/>
                    <a:pt x="85" y="21"/>
                  </a:cubicBezTo>
                  <a:cubicBezTo>
                    <a:pt x="86" y="20"/>
                    <a:pt x="84" y="20"/>
                    <a:pt x="85" y="21"/>
                  </a:cubicBezTo>
                  <a:cubicBezTo>
                    <a:pt x="84" y="20"/>
                    <a:pt x="84" y="20"/>
                    <a:pt x="84" y="20"/>
                  </a:cubicBezTo>
                  <a:cubicBezTo>
                    <a:pt x="82" y="20"/>
                    <a:pt x="80" y="19"/>
                    <a:pt x="79" y="20"/>
                  </a:cubicBezTo>
                  <a:cubicBezTo>
                    <a:pt x="77" y="21"/>
                    <a:pt x="75" y="21"/>
                    <a:pt x="73" y="21"/>
                  </a:cubicBezTo>
                  <a:cubicBezTo>
                    <a:pt x="74" y="21"/>
                    <a:pt x="74" y="21"/>
                    <a:pt x="74" y="21"/>
                  </a:cubicBezTo>
                  <a:cubicBezTo>
                    <a:pt x="72" y="22"/>
                    <a:pt x="71" y="22"/>
                    <a:pt x="69" y="22"/>
                  </a:cubicBezTo>
                  <a:cubicBezTo>
                    <a:pt x="69" y="23"/>
                    <a:pt x="69" y="23"/>
                    <a:pt x="69" y="23"/>
                  </a:cubicBezTo>
                  <a:cubicBezTo>
                    <a:pt x="69" y="22"/>
                    <a:pt x="69" y="24"/>
                    <a:pt x="68" y="23"/>
                  </a:cubicBezTo>
                  <a:cubicBezTo>
                    <a:pt x="66" y="22"/>
                    <a:pt x="68" y="21"/>
                    <a:pt x="69" y="20"/>
                  </a:cubicBezTo>
                  <a:cubicBezTo>
                    <a:pt x="72" y="17"/>
                    <a:pt x="77" y="12"/>
                    <a:pt x="83" y="13"/>
                  </a:cubicBezTo>
                  <a:cubicBezTo>
                    <a:pt x="83" y="13"/>
                    <a:pt x="83" y="13"/>
                    <a:pt x="83" y="13"/>
                  </a:cubicBezTo>
                  <a:cubicBezTo>
                    <a:pt x="84" y="13"/>
                    <a:pt x="88" y="13"/>
                    <a:pt x="90" y="12"/>
                  </a:cubicBezTo>
                  <a:cubicBezTo>
                    <a:pt x="90" y="13"/>
                    <a:pt x="92" y="12"/>
                    <a:pt x="91" y="13"/>
                  </a:cubicBezTo>
                  <a:cubicBezTo>
                    <a:pt x="95" y="13"/>
                    <a:pt x="95" y="13"/>
                    <a:pt x="95" y="13"/>
                  </a:cubicBezTo>
                  <a:cubicBezTo>
                    <a:pt x="92" y="13"/>
                    <a:pt x="92" y="13"/>
                    <a:pt x="92" y="13"/>
                  </a:cubicBezTo>
                  <a:cubicBezTo>
                    <a:pt x="93" y="12"/>
                    <a:pt x="96" y="13"/>
                    <a:pt x="96" y="12"/>
                  </a:cubicBezTo>
                  <a:cubicBezTo>
                    <a:pt x="97" y="13"/>
                    <a:pt x="97" y="13"/>
                    <a:pt x="97" y="13"/>
                  </a:cubicBezTo>
                  <a:cubicBezTo>
                    <a:pt x="97" y="13"/>
                    <a:pt x="98" y="13"/>
                    <a:pt x="98" y="13"/>
                  </a:cubicBezTo>
                  <a:cubicBezTo>
                    <a:pt x="99" y="13"/>
                    <a:pt x="99" y="13"/>
                    <a:pt x="99" y="13"/>
                  </a:cubicBezTo>
                  <a:cubicBezTo>
                    <a:pt x="99" y="12"/>
                    <a:pt x="100" y="13"/>
                    <a:pt x="100" y="13"/>
                  </a:cubicBezTo>
                  <a:cubicBezTo>
                    <a:pt x="100" y="12"/>
                    <a:pt x="100" y="12"/>
                    <a:pt x="100" y="12"/>
                  </a:cubicBezTo>
                  <a:cubicBezTo>
                    <a:pt x="101" y="12"/>
                    <a:pt x="102" y="13"/>
                    <a:pt x="104" y="13"/>
                  </a:cubicBezTo>
                  <a:cubicBezTo>
                    <a:pt x="101" y="12"/>
                    <a:pt x="99" y="11"/>
                    <a:pt x="97" y="11"/>
                  </a:cubicBezTo>
                  <a:cubicBezTo>
                    <a:pt x="96" y="10"/>
                    <a:pt x="96" y="10"/>
                    <a:pt x="96" y="10"/>
                  </a:cubicBezTo>
                  <a:cubicBezTo>
                    <a:pt x="97" y="10"/>
                    <a:pt x="97" y="10"/>
                    <a:pt x="97" y="10"/>
                  </a:cubicBezTo>
                  <a:cubicBezTo>
                    <a:pt x="95" y="10"/>
                    <a:pt x="95" y="10"/>
                    <a:pt x="95" y="10"/>
                  </a:cubicBezTo>
                  <a:cubicBezTo>
                    <a:pt x="94" y="9"/>
                    <a:pt x="93" y="10"/>
                    <a:pt x="93" y="9"/>
                  </a:cubicBezTo>
                  <a:cubicBezTo>
                    <a:pt x="88" y="9"/>
                    <a:pt x="88" y="9"/>
                    <a:pt x="88" y="9"/>
                  </a:cubicBezTo>
                  <a:cubicBezTo>
                    <a:pt x="86" y="8"/>
                    <a:pt x="84" y="8"/>
                    <a:pt x="82" y="8"/>
                  </a:cubicBezTo>
                  <a:cubicBezTo>
                    <a:pt x="81" y="7"/>
                    <a:pt x="80" y="8"/>
                    <a:pt x="80" y="7"/>
                  </a:cubicBezTo>
                  <a:cubicBezTo>
                    <a:pt x="80" y="7"/>
                    <a:pt x="79" y="6"/>
                    <a:pt x="79" y="7"/>
                  </a:cubicBezTo>
                  <a:cubicBezTo>
                    <a:pt x="78" y="7"/>
                    <a:pt x="77" y="7"/>
                    <a:pt x="77" y="7"/>
                  </a:cubicBezTo>
                  <a:cubicBezTo>
                    <a:pt x="77" y="7"/>
                    <a:pt x="77" y="7"/>
                    <a:pt x="77" y="7"/>
                  </a:cubicBezTo>
                  <a:cubicBezTo>
                    <a:pt x="77" y="8"/>
                    <a:pt x="77" y="8"/>
                    <a:pt x="77" y="8"/>
                  </a:cubicBezTo>
                  <a:cubicBezTo>
                    <a:pt x="76" y="8"/>
                    <a:pt x="76" y="7"/>
                    <a:pt x="76" y="7"/>
                  </a:cubicBezTo>
                  <a:cubicBezTo>
                    <a:pt x="76" y="7"/>
                    <a:pt x="76" y="7"/>
                    <a:pt x="76" y="7"/>
                  </a:cubicBezTo>
                  <a:cubicBezTo>
                    <a:pt x="76" y="7"/>
                    <a:pt x="75" y="8"/>
                    <a:pt x="75" y="7"/>
                  </a:cubicBezTo>
                  <a:cubicBezTo>
                    <a:pt x="74" y="8"/>
                    <a:pt x="73" y="7"/>
                    <a:pt x="73" y="8"/>
                  </a:cubicBezTo>
                  <a:cubicBezTo>
                    <a:pt x="71" y="7"/>
                    <a:pt x="70" y="9"/>
                    <a:pt x="69" y="8"/>
                  </a:cubicBezTo>
                  <a:cubicBezTo>
                    <a:pt x="68" y="9"/>
                    <a:pt x="66" y="10"/>
                    <a:pt x="66" y="10"/>
                  </a:cubicBezTo>
                  <a:cubicBezTo>
                    <a:pt x="64" y="10"/>
                    <a:pt x="63" y="12"/>
                    <a:pt x="61" y="12"/>
                  </a:cubicBezTo>
                  <a:cubicBezTo>
                    <a:pt x="61" y="12"/>
                    <a:pt x="63" y="11"/>
                    <a:pt x="63" y="10"/>
                  </a:cubicBezTo>
                  <a:cubicBezTo>
                    <a:pt x="62" y="11"/>
                    <a:pt x="62" y="12"/>
                    <a:pt x="61" y="12"/>
                  </a:cubicBezTo>
                  <a:cubicBezTo>
                    <a:pt x="60" y="12"/>
                    <a:pt x="60" y="11"/>
                    <a:pt x="60" y="11"/>
                  </a:cubicBezTo>
                  <a:cubicBezTo>
                    <a:pt x="60" y="11"/>
                    <a:pt x="60" y="11"/>
                    <a:pt x="60" y="11"/>
                  </a:cubicBezTo>
                  <a:cubicBezTo>
                    <a:pt x="60" y="11"/>
                    <a:pt x="60" y="11"/>
                    <a:pt x="60" y="11"/>
                  </a:cubicBezTo>
                  <a:cubicBezTo>
                    <a:pt x="60" y="12"/>
                    <a:pt x="60" y="12"/>
                    <a:pt x="60" y="12"/>
                  </a:cubicBezTo>
                  <a:cubicBezTo>
                    <a:pt x="60" y="13"/>
                    <a:pt x="60" y="13"/>
                    <a:pt x="59" y="13"/>
                  </a:cubicBezTo>
                  <a:cubicBezTo>
                    <a:pt x="59" y="12"/>
                    <a:pt x="59" y="11"/>
                    <a:pt x="59" y="10"/>
                  </a:cubicBezTo>
                  <a:cubicBezTo>
                    <a:pt x="58" y="9"/>
                    <a:pt x="58" y="6"/>
                    <a:pt x="56" y="5"/>
                  </a:cubicBezTo>
                  <a:cubicBezTo>
                    <a:pt x="55" y="1"/>
                    <a:pt x="52" y="2"/>
                    <a:pt x="49" y="1"/>
                  </a:cubicBezTo>
                  <a:cubicBezTo>
                    <a:pt x="50" y="0"/>
                    <a:pt x="50" y="0"/>
                    <a:pt x="50" y="0"/>
                  </a:cubicBezTo>
                  <a:cubicBezTo>
                    <a:pt x="48" y="0"/>
                    <a:pt x="46" y="0"/>
                    <a:pt x="44" y="0"/>
                  </a:cubicBezTo>
                  <a:cubicBezTo>
                    <a:pt x="39" y="1"/>
                    <a:pt x="35" y="1"/>
                    <a:pt x="32" y="4"/>
                  </a:cubicBezTo>
                  <a:cubicBezTo>
                    <a:pt x="28" y="6"/>
                    <a:pt x="28" y="10"/>
                    <a:pt x="28" y="14"/>
                  </a:cubicBezTo>
                  <a:cubicBezTo>
                    <a:pt x="27" y="14"/>
                    <a:pt x="27" y="14"/>
                    <a:pt x="27" y="14"/>
                  </a:cubicBezTo>
                  <a:cubicBezTo>
                    <a:pt x="27" y="14"/>
                    <a:pt x="27" y="14"/>
                    <a:pt x="27" y="14"/>
                  </a:cubicBezTo>
                  <a:cubicBezTo>
                    <a:pt x="27" y="15"/>
                    <a:pt x="26" y="15"/>
                    <a:pt x="25" y="15"/>
                  </a:cubicBezTo>
                  <a:cubicBezTo>
                    <a:pt x="23" y="16"/>
                    <a:pt x="20" y="16"/>
                    <a:pt x="18" y="18"/>
                  </a:cubicBezTo>
                  <a:cubicBezTo>
                    <a:pt x="16" y="18"/>
                    <a:pt x="16" y="21"/>
                    <a:pt x="14" y="20"/>
                  </a:cubicBezTo>
                  <a:cubicBezTo>
                    <a:pt x="14" y="21"/>
                    <a:pt x="14" y="21"/>
                    <a:pt x="14" y="21"/>
                  </a:cubicBezTo>
                  <a:cubicBezTo>
                    <a:pt x="14" y="21"/>
                    <a:pt x="14" y="21"/>
                    <a:pt x="14" y="21"/>
                  </a:cubicBezTo>
                  <a:cubicBezTo>
                    <a:pt x="15" y="21"/>
                    <a:pt x="15" y="21"/>
                    <a:pt x="15" y="21"/>
                  </a:cubicBezTo>
                  <a:cubicBezTo>
                    <a:pt x="16" y="20"/>
                    <a:pt x="16" y="20"/>
                    <a:pt x="16" y="20"/>
                  </a:cubicBezTo>
                  <a:cubicBezTo>
                    <a:pt x="16" y="21"/>
                    <a:pt x="15" y="22"/>
                    <a:pt x="15" y="23"/>
                  </a:cubicBezTo>
                  <a:cubicBezTo>
                    <a:pt x="15" y="23"/>
                    <a:pt x="15" y="23"/>
                    <a:pt x="15" y="23"/>
                  </a:cubicBezTo>
                  <a:cubicBezTo>
                    <a:pt x="14" y="24"/>
                    <a:pt x="14" y="24"/>
                    <a:pt x="14" y="24"/>
                  </a:cubicBezTo>
                  <a:cubicBezTo>
                    <a:pt x="14" y="23"/>
                    <a:pt x="15" y="22"/>
                    <a:pt x="15" y="22"/>
                  </a:cubicBezTo>
                  <a:cubicBezTo>
                    <a:pt x="14" y="22"/>
                    <a:pt x="14" y="24"/>
                    <a:pt x="14" y="25"/>
                  </a:cubicBezTo>
                  <a:cubicBezTo>
                    <a:pt x="13" y="25"/>
                    <a:pt x="13" y="25"/>
                    <a:pt x="13" y="25"/>
                  </a:cubicBezTo>
                  <a:cubicBezTo>
                    <a:pt x="13" y="25"/>
                    <a:pt x="12" y="25"/>
                    <a:pt x="13" y="25"/>
                  </a:cubicBezTo>
                  <a:cubicBezTo>
                    <a:pt x="13" y="25"/>
                    <a:pt x="13" y="25"/>
                    <a:pt x="13" y="25"/>
                  </a:cubicBezTo>
                  <a:cubicBezTo>
                    <a:pt x="14" y="25"/>
                    <a:pt x="14" y="25"/>
                    <a:pt x="14" y="25"/>
                  </a:cubicBezTo>
                  <a:cubicBezTo>
                    <a:pt x="13" y="26"/>
                    <a:pt x="13" y="26"/>
                    <a:pt x="13" y="26"/>
                  </a:cubicBezTo>
                  <a:cubicBezTo>
                    <a:pt x="13" y="26"/>
                    <a:pt x="13" y="26"/>
                    <a:pt x="13" y="26"/>
                  </a:cubicBezTo>
                  <a:cubicBezTo>
                    <a:pt x="12" y="27"/>
                    <a:pt x="12" y="27"/>
                    <a:pt x="12" y="27"/>
                  </a:cubicBezTo>
                  <a:cubicBezTo>
                    <a:pt x="13" y="27"/>
                    <a:pt x="12" y="27"/>
                    <a:pt x="12" y="28"/>
                  </a:cubicBezTo>
                  <a:cubicBezTo>
                    <a:pt x="13" y="28"/>
                    <a:pt x="13" y="28"/>
                    <a:pt x="13" y="28"/>
                  </a:cubicBezTo>
                  <a:cubicBezTo>
                    <a:pt x="13" y="29"/>
                    <a:pt x="13" y="29"/>
                    <a:pt x="13" y="29"/>
                  </a:cubicBezTo>
                  <a:cubicBezTo>
                    <a:pt x="12" y="28"/>
                    <a:pt x="12" y="28"/>
                    <a:pt x="12" y="28"/>
                  </a:cubicBezTo>
                  <a:cubicBezTo>
                    <a:pt x="12" y="31"/>
                    <a:pt x="12" y="31"/>
                    <a:pt x="12" y="31"/>
                  </a:cubicBezTo>
                  <a:cubicBezTo>
                    <a:pt x="14" y="33"/>
                    <a:pt x="14" y="36"/>
                    <a:pt x="17" y="38"/>
                  </a:cubicBezTo>
                  <a:cubicBezTo>
                    <a:pt x="15" y="38"/>
                    <a:pt x="13" y="39"/>
                    <a:pt x="11" y="40"/>
                  </a:cubicBezTo>
                  <a:cubicBezTo>
                    <a:pt x="11" y="41"/>
                    <a:pt x="11" y="41"/>
                    <a:pt x="11" y="41"/>
                  </a:cubicBezTo>
                  <a:cubicBezTo>
                    <a:pt x="4" y="43"/>
                    <a:pt x="6" y="51"/>
                    <a:pt x="3" y="56"/>
                  </a:cubicBezTo>
                  <a:cubicBezTo>
                    <a:pt x="3" y="55"/>
                    <a:pt x="3" y="55"/>
                    <a:pt x="3" y="55"/>
                  </a:cubicBezTo>
                  <a:cubicBezTo>
                    <a:pt x="2" y="55"/>
                    <a:pt x="2" y="55"/>
                    <a:pt x="2" y="55"/>
                  </a:cubicBezTo>
                  <a:cubicBezTo>
                    <a:pt x="2" y="57"/>
                    <a:pt x="2" y="59"/>
                    <a:pt x="2" y="60"/>
                  </a:cubicBezTo>
                  <a:cubicBezTo>
                    <a:pt x="2" y="62"/>
                    <a:pt x="2" y="63"/>
                    <a:pt x="2" y="65"/>
                  </a:cubicBezTo>
                  <a:cubicBezTo>
                    <a:pt x="2" y="64"/>
                    <a:pt x="2" y="64"/>
                    <a:pt x="2" y="64"/>
                  </a:cubicBezTo>
                  <a:cubicBezTo>
                    <a:pt x="2" y="64"/>
                    <a:pt x="2" y="64"/>
                    <a:pt x="2" y="64"/>
                  </a:cubicBezTo>
                  <a:cubicBezTo>
                    <a:pt x="2" y="66"/>
                    <a:pt x="2" y="66"/>
                    <a:pt x="2" y="66"/>
                  </a:cubicBezTo>
                  <a:cubicBezTo>
                    <a:pt x="1" y="65"/>
                    <a:pt x="1" y="63"/>
                    <a:pt x="1" y="61"/>
                  </a:cubicBezTo>
                  <a:cubicBezTo>
                    <a:pt x="1" y="61"/>
                    <a:pt x="1" y="61"/>
                    <a:pt x="1" y="61"/>
                  </a:cubicBezTo>
                  <a:cubicBezTo>
                    <a:pt x="1" y="53"/>
                    <a:pt x="2" y="45"/>
                    <a:pt x="9" y="39"/>
                  </a:cubicBezTo>
                  <a:cubicBezTo>
                    <a:pt x="10" y="39"/>
                    <a:pt x="12" y="38"/>
                    <a:pt x="12" y="37"/>
                  </a:cubicBezTo>
                  <a:cubicBezTo>
                    <a:pt x="7" y="38"/>
                    <a:pt x="5" y="42"/>
                    <a:pt x="3" y="45"/>
                  </a:cubicBezTo>
                  <a:cubicBezTo>
                    <a:pt x="2" y="48"/>
                    <a:pt x="1" y="51"/>
                    <a:pt x="1" y="53"/>
                  </a:cubicBezTo>
                  <a:cubicBezTo>
                    <a:pt x="0" y="53"/>
                    <a:pt x="1" y="53"/>
                    <a:pt x="0" y="53"/>
                  </a:cubicBezTo>
                  <a:cubicBezTo>
                    <a:pt x="1" y="53"/>
                    <a:pt x="1" y="53"/>
                    <a:pt x="1" y="53"/>
                  </a:cubicBezTo>
                  <a:cubicBezTo>
                    <a:pt x="0" y="58"/>
                    <a:pt x="0" y="62"/>
                    <a:pt x="0" y="66"/>
                  </a:cubicBezTo>
                  <a:cubicBezTo>
                    <a:pt x="1" y="66"/>
                    <a:pt x="2" y="67"/>
                    <a:pt x="1" y="67"/>
                  </a:cubicBezTo>
                  <a:cubicBezTo>
                    <a:pt x="2" y="68"/>
                    <a:pt x="0" y="68"/>
                    <a:pt x="1" y="69"/>
                  </a:cubicBezTo>
                  <a:cubicBezTo>
                    <a:pt x="1" y="69"/>
                    <a:pt x="2" y="70"/>
                    <a:pt x="2" y="71"/>
                  </a:cubicBezTo>
                  <a:cubicBezTo>
                    <a:pt x="2" y="71"/>
                    <a:pt x="2" y="71"/>
                    <a:pt x="2" y="71"/>
                  </a:cubicBezTo>
                  <a:cubicBezTo>
                    <a:pt x="3" y="72"/>
                    <a:pt x="3" y="75"/>
                    <a:pt x="5" y="76"/>
                  </a:cubicBezTo>
                  <a:cubicBezTo>
                    <a:pt x="4" y="76"/>
                    <a:pt x="4" y="76"/>
                    <a:pt x="4" y="76"/>
                  </a:cubicBezTo>
                  <a:cubicBezTo>
                    <a:pt x="4" y="77"/>
                    <a:pt x="6" y="78"/>
                    <a:pt x="5" y="78"/>
                  </a:cubicBezTo>
                  <a:cubicBezTo>
                    <a:pt x="7" y="78"/>
                    <a:pt x="6" y="78"/>
                    <a:pt x="7" y="79"/>
                  </a:cubicBezTo>
                  <a:cubicBezTo>
                    <a:pt x="6" y="78"/>
                    <a:pt x="6" y="77"/>
                    <a:pt x="5" y="77"/>
                  </a:cubicBezTo>
                  <a:cubicBezTo>
                    <a:pt x="6" y="77"/>
                    <a:pt x="6" y="77"/>
                    <a:pt x="6" y="77"/>
                  </a:cubicBezTo>
                  <a:cubicBezTo>
                    <a:pt x="5" y="75"/>
                    <a:pt x="4" y="74"/>
                    <a:pt x="4" y="73"/>
                  </a:cubicBezTo>
                  <a:cubicBezTo>
                    <a:pt x="4" y="73"/>
                    <a:pt x="4" y="73"/>
                    <a:pt x="4" y="73"/>
                  </a:cubicBezTo>
                  <a:cubicBezTo>
                    <a:pt x="2" y="71"/>
                    <a:pt x="3" y="68"/>
                    <a:pt x="2" y="65"/>
                  </a:cubicBezTo>
                  <a:cubicBezTo>
                    <a:pt x="3" y="67"/>
                    <a:pt x="3" y="67"/>
                    <a:pt x="3" y="67"/>
                  </a:cubicBezTo>
                  <a:cubicBezTo>
                    <a:pt x="2" y="65"/>
                    <a:pt x="2" y="63"/>
                    <a:pt x="2" y="61"/>
                  </a:cubicBezTo>
                  <a:cubicBezTo>
                    <a:pt x="2" y="60"/>
                    <a:pt x="2" y="60"/>
                    <a:pt x="2" y="60"/>
                  </a:cubicBezTo>
                  <a:cubicBezTo>
                    <a:pt x="2" y="60"/>
                    <a:pt x="2" y="60"/>
                    <a:pt x="2" y="60"/>
                  </a:cubicBezTo>
                  <a:cubicBezTo>
                    <a:pt x="3" y="60"/>
                    <a:pt x="3" y="61"/>
                    <a:pt x="3" y="61"/>
                  </a:cubicBezTo>
                  <a:cubicBezTo>
                    <a:pt x="3" y="61"/>
                    <a:pt x="2" y="60"/>
                    <a:pt x="3" y="59"/>
                  </a:cubicBezTo>
                  <a:cubicBezTo>
                    <a:pt x="3" y="60"/>
                    <a:pt x="3" y="60"/>
                    <a:pt x="3" y="61"/>
                  </a:cubicBezTo>
                  <a:cubicBezTo>
                    <a:pt x="4" y="63"/>
                    <a:pt x="3" y="67"/>
                    <a:pt x="4" y="67"/>
                  </a:cubicBezTo>
                  <a:cubicBezTo>
                    <a:pt x="4" y="68"/>
                    <a:pt x="4" y="68"/>
                    <a:pt x="4" y="68"/>
                  </a:cubicBezTo>
                  <a:cubicBezTo>
                    <a:pt x="5" y="68"/>
                    <a:pt x="5" y="68"/>
                    <a:pt x="5" y="68"/>
                  </a:cubicBezTo>
                  <a:cubicBezTo>
                    <a:pt x="4" y="69"/>
                    <a:pt x="4" y="69"/>
                    <a:pt x="4" y="69"/>
                  </a:cubicBezTo>
                  <a:cubicBezTo>
                    <a:pt x="5" y="69"/>
                    <a:pt x="5" y="69"/>
                    <a:pt x="5" y="69"/>
                  </a:cubicBezTo>
                  <a:cubicBezTo>
                    <a:pt x="5" y="69"/>
                    <a:pt x="5" y="69"/>
                    <a:pt x="5" y="69"/>
                  </a:cubicBezTo>
                  <a:cubicBezTo>
                    <a:pt x="4" y="69"/>
                    <a:pt x="4" y="69"/>
                    <a:pt x="4" y="69"/>
                  </a:cubicBezTo>
                  <a:cubicBezTo>
                    <a:pt x="5" y="69"/>
                    <a:pt x="5" y="70"/>
                    <a:pt x="5" y="70"/>
                  </a:cubicBezTo>
                  <a:cubicBezTo>
                    <a:pt x="6" y="71"/>
                    <a:pt x="5" y="72"/>
                    <a:pt x="6" y="72"/>
                  </a:cubicBezTo>
                  <a:cubicBezTo>
                    <a:pt x="6" y="72"/>
                    <a:pt x="6" y="72"/>
                    <a:pt x="6" y="72"/>
                  </a:cubicBezTo>
                  <a:cubicBezTo>
                    <a:pt x="7" y="74"/>
                    <a:pt x="7" y="74"/>
                    <a:pt x="7" y="74"/>
                  </a:cubicBezTo>
                  <a:cubicBezTo>
                    <a:pt x="7" y="73"/>
                    <a:pt x="7" y="73"/>
                    <a:pt x="7" y="73"/>
                  </a:cubicBezTo>
                  <a:cubicBezTo>
                    <a:pt x="7" y="74"/>
                    <a:pt x="8" y="74"/>
                    <a:pt x="8" y="74"/>
                  </a:cubicBezTo>
                  <a:cubicBezTo>
                    <a:pt x="8" y="74"/>
                    <a:pt x="8" y="74"/>
                    <a:pt x="8" y="74"/>
                  </a:cubicBezTo>
                  <a:cubicBezTo>
                    <a:pt x="9" y="75"/>
                    <a:pt x="9" y="75"/>
                    <a:pt x="9" y="75"/>
                  </a:cubicBezTo>
                  <a:cubicBezTo>
                    <a:pt x="9" y="75"/>
                    <a:pt x="9" y="75"/>
                    <a:pt x="9" y="75"/>
                  </a:cubicBezTo>
                  <a:cubicBezTo>
                    <a:pt x="10" y="76"/>
                    <a:pt x="10" y="76"/>
                    <a:pt x="10" y="76"/>
                  </a:cubicBezTo>
                  <a:cubicBezTo>
                    <a:pt x="9" y="76"/>
                    <a:pt x="9" y="76"/>
                    <a:pt x="9" y="76"/>
                  </a:cubicBezTo>
                  <a:cubicBezTo>
                    <a:pt x="9" y="77"/>
                    <a:pt x="10" y="76"/>
                    <a:pt x="10" y="77"/>
                  </a:cubicBezTo>
                  <a:cubicBezTo>
                    <a:pt x="12" y="78"/>
                    <a:pt x="12" y="78"/>
                    <a:pt x="12" y="78"/>
                  </a:cubicBezTo>
                  <a:cubicBezTo>
                    <a:pt x="12" y="78"/>
                    <a:pt x="12" y="78"/>
                    <a:pt x="12" y="78"/>
                  </a:cubicBezTo>
                  <a:cubicBezTo>
                    <a:pt x="12" y="78"/>
                    <a:pt x="12" y="78"/>
                    <a:pt x="12" y="78"/>
                  </a:cubicBezTo>
                  <a:cubicBezTo>
                    <a:pt x="12" y="79"/>
                    <a:pt x="12" y="79"/>
                    <a:pt x="12" y="79"/>
                  </a:cubicBezTo>
                  <a:cubicBezTo>
                    <a:pt x="12" y="78"/>
                    <a:pt x="12" y="78"/>
                    <a:pt x="12" y="78"/>
                  </a:cubicBezTo>
                  <a:cubicBezTo>
                    <a:pt x="13" y="79"/>
                    <a:pt x="13" y="79"/>
                    <a:pt x="13" y="79"/>
                  </a:cubicBezTo>
                  <a:cubicBezTo>
                    <a:pt x="13" y="79"/>
                    <a:pt x="13" y="79"/>
                    <a:pt x="13" y="79"/>
                  </a:cubicBezTo>
                  <a:cubicBezTo>
                    <a:pt x="12" y="78"/>
                    <a:pt x="11" y="78"/>
                    <a:pt x="11" y="77"/>
                  </a:cubicBezTo>
                  <a:cubicBezTo>
                    <a:pt x="11" y="77"/>
                    <a:pt x="11" y="77"/>
                    <a:pt x="11" y="77"/>
                  </a:cubicBezTo>
                  <a:cubicBezTo>
                    <a:pt x="12" y="77"/>
                    <a:pt x="14" y="79"/>
                    <a:pt x="16" y="79"/>
                  </a:cubicBezTo>
                  <a:cubicBezTo>
                    <a:pt x="15" y="78"/>
                    <a:pt x="15" y="78"/>
                    <a:pt x="15" y="78"/>
                  </a:cubicBezTo>
                  <a:cubicBezTo>
                    <a:pt x="16" y="78"/>
                    <a:pt x="18" y="78"/>
                    <a:pt x="19" y="79"/>
                  </a:cubicBezTo>
                  <a:cubicBezTo>
                    <a:pt x="19" y="78"/>
                    <a:pt x="19" y="78"/>
                    <a:pt x="19" y="78"/>
                  </a:cubicBezTo>
                  <a:cubicBezTo>
                    <a:pt x="20" y="78"/>
                    <a:pt x="21" y="78"/>
                    <a:pt x="20" y="79"/>
                  </a:cubicBezTo>
                  <a:cubicBezTo>
                    <a:pt x="20" y="79"/>
                    <a:pt x="19" y="79"/>
                    <a:pt x="18" y="79"/>
                  </a:cubicBezTo>
                  <a:cubicBezTo>
                    <a:pt x="18" y="79"/>
                    <a:pt x="18" y="79"/>
                    <a:pt x="18" y="79"/>
                  </a:cubicBezTo>
                  <a:cubicBezTo>
                    <a:pt x="18" y="79"/>
                    <a:pt x="17" y="79"/>
                    <a:pt x="17" y="79"/>
                  </a:cubicBezTo>
                  <a:cubicBezTo>
                    <a:pt x="17" y="80"/>
                    <a:pt x="17" y="80"/>
                    <a:pt x="17" y="80"/>
                  </a:cubicBezTo>
                  <a:cubicBezTo>
                    <a:pt x="19" y="79"/>
                    <a:pt x="19" y="79"/>
                    <a:pt x="21" y="80"/>
                  </a:cubicBezTo>
                  <a:cubicBezTo>
                    <a:pt x="21" y="80"/>
                    <a:pt x="21" y="80"/>
                    <a:pt x="21" y="80"/>
                  </a:cubicBezTo>
                  <a:cubicBezTo>
                    <a:pt x="20" y="80"/>
                    <a:pt x="20" y="80"/>
                    <a:pt x="20" y="80"/>
                  </a:cubicBezTo>
                  <a:cubicBezTo>
                    <a:pt x="22" y="80"/>
                    <a:pt x="22" y="82"/>
                    <a:pt x="23" y="83"/>
                  </a:cubicBezTo>
                  <a:cubicBezTo>
                    <a:pt x="28" y="88"/>
                    <a:pt x="34" y="91"/>
                    <a:pt x="41" y="91"/>
                  </a:cubicBezTo>
                  <a:cubicBezTo>
                    <a:pt x="41" y="90"/>
                    <a:pt x="42" y="90"/>
                    <a:pt x="42" y="90"/>
                  </a:cubicBezTo>
                  <a:cubicBezTo>
                    <a:pt x="41" y="91"/>
                    <a:pt x="41" y="91"/>
                    <a:pt x="41" y="91"/>
                  </a:cubicBezTo>
                  <a:cubicBezTo>
                    <a:pt x="42" y="92"/>
                    <a:pt x="42" y="90"/>
                    <a:pt x="43" y="90"/>
                  </a:cubicBezTo>
                  <a:cubicBezTo>
                    <a:pt x="43" y="90"/>
                    <a:pt x="44" y="90"/>
                    <a:pt x="44" y="90"/>
                  </a:cubicBezTo>
                  <a:cubicBezTo>
                    <a:pt x="44" y="91"/>
                    <a:pt x="43" y="90"/>
                    <a:pt x="43" y="91"/>
                  </a:cubicBezTo>
                  <a:cubicBezTo>
                    <a:pt x="44" y="91"/>
                    <a:pt x="44" y="91"/>
                    <a:pt x="44" y="91"/>
                  </a:cubicBezTo>
                  <a:cubicBezTo>
                    <a:pt x="44" y="91"/>
                    <a:pt x="44" y="91"/>
                    <a:pt x="44" y="91"/>
                  </a:cubicBezTo>
                  <a:cubicBezTo>
                    <a:pt x="45" y="90"/>
                    <a:pt x="47" y="90"/>
                    <a:pt x="48" y="90"/>
                  </a:cubicBezTo>
                  <a:cubicBezTo>
                    <a:pt x="48" y="89"/>
                    <a:pt x="49" y="89"/>
                    <a:pt x="49" y="88"/>
                  </a:cubicBezTo>
                  <a:cubicBezTo>
                    <a:pt x="50" y="88"/>
                    <a:pt x="50" y="88"/>
                    <a:pt x="50" y="88"/>
                  </a:cubicBezTo>
                  <a:cubicBezTo>
                    <a:pt x="51" y="87"/>
                    <a:pt x="51" y="90"/>
                    <a:pt x="51" y="88"/>
                  </a:cubicBezTo>
                  <a:cubicBezTo>
                    <a:pt x="51" y="88"/>
                    <a:pt x="51" y="88"/>
                    <a:pt x="51" y="88"/>
                  </a:cubicBezTo>
                  <a:cubicBezTo>
                    <a:pt x="52" y="88"/>
                    <a:pt x="52" y="88"/>
                    <a:pt x="52" y="88"/>
                  </a:cubicBezTo>
                  <a:cubicBezTo>
                    <a:pt x="52" y="89"/>
                    <a:pt x="52" y="89"/>
                    <a:pt x="52" y="89"/>
                  </a:cubicBezTo>
                  <a:cubicBezTo>
                    <a:pt x="51" y="88"/>
                    <a:pt x="51" y="88"/>
                    <a:pt x="51" y="88"/>
                  </a:cubicBezTo>
                  <a:cubicBezTo>
                    <a:pt x="52" y="89"/>
                    <a:pt x="52" y="89"/>
                    <a:pt x="52" y="89"/>
                  </a:cubicBezTo>
                  <a:cubicBezTo>
                    <a:pt x="54" y="87"/>
                    <a:pt x="54" y="87"/>
                    <a:pt x="54" y="87"/>
                  </a:cubicBezTo>
                  <a:cubicBezTo>
                    <a:pt x="54" y="88"/>
                    <a:pt x="54" y="88"/>
                    <a:pt x="54" y="88"/>
                  </a:cubicBezTo>
                  <a:cubicBezTo>
                    <a:pt x="54" y="87"/>
                    <a:pt x="55" y="87"/>
                    <a:pt x="55" y="87"/>
                  </a:cubicBezTo>
                  <a:cubicBezTo>
                    <a:pt x="55" y="86"/>
                    <a:pt x="55" y="86"/>
                    <a:pt x="55" y="86"/>
                  </a:cubicBezTo>
                  <a:cubicBezTo>
                    <a:pt x="56" y="86"/>
                    <a:pt x="55" y="85"/>
                    <a:pt x="56" y="85"/>
                  </a:cubicBezTo>
                  <a:cubicBezTo>
                    <a:pt x="56" y="86"/>
                    <a:pt x="56" y="86"/>
                    <a:pt x="56" y="86"/>
                  </a:cubicBezTo>
                  <a:cubicBezTo>
                    <a:pt x="56" y="85"/>
                    <a:pt x="57" y="86"/>
                    <a:pt x="57" y="86"/>
                  </a:cubicBezTo>
                  <a:cubicBezTo>
                    <a:pt x="57" y="85"/>
                    <a:pt x="57" y="85"/>
                    <a:pt x="57" y="85"/>
                  </a:cubicBezTo>
                  <a:cubicBezTo>
                    <a:pt x="57" y="85"/>
                    <a:pt x="57" y="85"/>
                    <a:pt x="57" y="85"/>
                  </a:cubicBezTo>
                  <a:cubicBezTo>
                    <a:pt x="57" y="85"/>
                    <a:pt x="58" y="84"/>
                    <a:pt x="58" y="84"/>
                  </a:cubicBezTo>
                  <a:cubicBezTo>
                    <a:pt x="58" y="83"/>
                    <a:pt x="58" y="83"/>
                    <a:pt x="59" y="82"/>
                  </a:cubicBezTo>
                  <a:cubicBezTo>
                    <a:pt x="59" y="83"/>
                    <a:pt x="59" y="83"/>
                    <a:pt x="59" y="83"/>
                  </a:cubicBezTo>
                  <a:cubicBezTo>
                    <a:pt x="59" y="82"/>
                    <a:pt x="60" y="82"/>
                    <a:pt x="60" y="81"/>
                  </a:cubicBezTo>
                  <a:cubicBezTo>
                    <a:pt x="60" y="81"/>
                    <a:pt x="59" y="82"/>
                    <a:pt x="59" y="81"/>
                  </a:cubicBezTo>
                  <a:cubicBezTo>
                    <a:pt x="59" y="82"/>
                    <a:pt x="59" y="82"/>
                    <a:pt x="59" y="82"/>
                  </a:cubicBezTo>
                  <a:cubicBezTo>
                    <a:pt x="59" y="82"/>
                    <a:pt x="59" y="82"/>
                    <a:pt x="58" y="83"/>
                  </a:cubicBezTo>
                  <a:cubicBezTo>
                    <a:pt x="57" y="82"/>
                    <a:pt x="58" y="81"/>
                    <a:pt x="58" y="81"/>
                  </a:cubicBezTo>
                  <a:cubicBezTo>
                    <a:pt x="58" y="81"/>
                    <a:pt x="58" y="83"/>
                    <a:pt x="57" y="82"/>
                  </a:cubicBezTo>
                  <a:cubicBezTo>
                    <a:pt x="57" y="81"/>
                    <a:pt x="58" y="80"/>
                    <a:pt x="59" y="79"/>
                  </a:cubicBezTo>
                  <a:cubicBezTo>
                    <a:pt x="59" y="79"/>
                    <a:pt x="59" y="79"/>
                    <a:pt x="59" y="79"/>
                  </a:cubicBezTo>
                  <a:cubicBezTo>
                    <a:pt x="60" y="79"/>
                    <a:pt x="60" y="79"/>
                    <a:pt x="60" y="79"/>
                  </a:cubicBezTo>
                  <a:cubicBezTo>
                    <a:pt x="59" y="80"/>
                    <a:pt x="59" y="80"/>
                    <a:pt x="59" y="80"/>
                  </a:cubicBezTo>
                  <a:cubicBezTo>
                    <a:pt x="59" y="80"/>
                    <a:pt x="59" y="80"/>
                    <a:pt x="59" y="80"/>
                  </a:cubicBezTo>
                  <a:cubicBezTo>
                    <a:pt x="59" y="80"/>
                    <a:pt x="59" y="80"/>
                    <a:pt x="59" y="80"/>
                  </a:cubicBezTo>
                  <a:cubicBezTo>
                    <a:pt x="60" y="80"/>
                    <a:pt x="60" y="80"/>
                    <a:pt x="60" y="80"/>
                  </a:cubicBezTo>
                  <a:cubicBezTo>
                    <a:pt x="65" y="81"/>
                    <a:pt x="70" y="81"/>
                    <a:pt x="76" y="82"/>
                  </a:cubicBezTo>
                  <a:cubicBezTo>
                    <a:pt x="79" y="81"/>
                    <a:pt x="84" y="81"/>
                    <a:pt x="86" y="80"/>
                  </a:cubicBezTo>
                  <a:cubicBezTo>
                    <a:pt x="86" y="80"/>
                    <a:pt x="86" y="80"/>
                    <a:pt x="86" y="80"/>
                  </a:cubicBezTo>
                  <a:cubicBezTo>
                    <a:pt x="87" y="79"/>
                    <a:pt x="87" y="79"/>
                    <a:pt x="87" y="79"/>
                  </a:cubicBezTo>
                  <a:cubicBezTo>
                    <a:pt x="86" y="78"/>
                    <a:pt x="86" y="78"/>
                    <a:pt x="86" y="78"/>
                  </a:cubicBezTo>
                  <a:cubicBezTo>
                    <a:pt x="87" y="78"/>
                    <a:pt x="87" y="78"/>
                    <a:pt x="87" y="78"/>
                  </a:cubicBezTo>
                  <a:cubicBezTo>
                    <a:pt x="87" y="79"/>
                    <a:pt x="88" y="79"/>
                    <a:pt x="88" y="79"/>
                  </a:cubicBezTo>
                  <a:cubicBezTo>
                    <a:pt x="88" y="79"/>
                    <a:pt x="88" y="79"/>
                    <a:pt x="88" y="79"/>
                  </a:cubicBezTo>
                  <a:cubicBezTo>
                    <a:pt x="87" y="79"/>
                    <a:pt x="88" y="78"/>
                    <a:pt x="87" y="78"/>
                  </a:cubicBezTo>
                  <a:cubicBezTo>
                    <a:pt x="88" y="78"/>
                    <a:pt x="88" y="77"/>
                    <a:pt x="89" y="78"/>
                  </a:cubicBezTo>
                  <a:cubicBezTo>
                    <a:pt x="89" y="78"/>
                    <a:pt x="89" y="78"/>
                    <a:pt x="89" y="78"/>
                  </a:cubicBezTo>
                  <a:cubicBezTo>
                    <a:pt x="89" y="78"/>
                    <a:pt x="89" y="78"/>
                    <a:pt x="89" y="78"/>
                  </a:cubicBezTo>
                  <a:cubicBezTo>
                    <a:pt x="89" y="78"/>
                    <a:pt x="89" y="78"/>
                    <a:pt x="89" y="78"/>
                  </a:cubicBezTo>
                  <a:cubicBezTo>
                    <a:pt x="90" y="79"/>
                    <a:pt x="90" y="79"/>
                    <a:pt x="90" y="79"/>
                  </a:cubicBezTo>
                  <a:cubicBezTo>
                    <a:pt x="91" y="78"/>
                    <a:pt x="91" y="78"/>
                    <a:pt x="91" y="78"/>
                  </a:cubicBezTo>
                  <a:cubicBezTo>
                    <a:pt x="91" y="78"/>
                    <a:pt x="91" y="78"/>
                    <a:pt x="91" y="78"/>
                  </a:cubicBezTo>
                  <a:cubicBezTo>
                    <a:pt x="91" y="78"/>
                    <a:pt x="91" y="78"/>
                    <a:pt x="92" y="78"/>
                  </a:cubicBezTo>
                  <a:cubicBezTo>
                    <a:pt x="94" y="78"/>
                    <a:pt x="96" y="76"/>
                    <a:pt x="97" y="75"/>
                  </a:cubicBezTo>
                  <a:cubicBezTo>
                    <a:pt x="97" y="75"/>
                    <a:pt x="97" y="75"/>
                    <a:pt x="97" y="75"/>
                  </a:cubicBezTo>
                  <a:cubicBezTo>
                    <a:pt x="98" y="74"/>
                    <a:pt x="98" y="74"/>
                    <a:pt x="99" y="74"/>
                  </a:cubicBezTo>
                  <a:cubicBezTo>
                    <a:pt x="99" y="73"/>
                    <a:pt x="99" y="73"/>
                    <a:pt x="99" y="73"/>
                  </a:cubicBezTo>
                  <a:cubicBezTo>
                    <a:pt x="99" y="73"/>
                    <a:pt x="100" y="73"/>
                    <a:pt x="100" y="72"/>
                  </a:cubicBezTo>
                  <a:lnTo>
                    <a:pt x="100" y="73"/>
                  </a:lnTo>
                  <a:close/>
                  <a:moveTo>
                    <a:pt x="91" y="68"/>
                  </a:moveTo>
                  <a:cubicBezTo>
                    <a:pt x="91" y="69"/>
                    <a:pt x="91" y="69"/>
                    <a:pt x="91" y="69"/>
                  </a:cubicBezTo>
                  <a:cubicBezTo>
                    <a:pt x="91" y="68"/>
                    <a:pt x="91" y="68"/>
                    <a:pt x="91" y="68"/>
                  </a:cubicBezTo>
                  <a:cubicBezTo>
                    <a:pt x="90" y="70"/>
                    <a:pt x="90" y="70"/>
                    <a:pt x="90" y="70"/>
                  </a:cubicBezTo>
                  <a:cubicBezTo>
                    <a:pt x="90" y="69"/>
                    <a:pt x="90" y="69"/>
                    <a:pt x="91" y="68"/>
                  </a:cubicBezTo>
                  <a:close/>
                  <a:moveTo>
                    <a:pt x="138" y="16"/>
                  </a:moveTo>
                  <a:cubicBezTo>
                    <a:pt x="138" y="16"/>
                    <a:pt x="138" y="16"/>
                    <a:pt x="138" y="16"/>
                  </a:cubicBezTo>
                  <a:cubicBezTo>
                    <a:pt x="137" y="16"/>
                    <a:pt x="137" y="16"/>
                    <a:pt x="137" y="16"/>
                  </a:cubicBezTo>
                  <a:lnTo>
                    <a:pt x="138" y="16"/>
                  </a:lnTo>
                  <a:close/>
                  <a:moveTo>
                    <a:pt x="139" y="18"/>
                  </a:moveTo>
                  <a:cubicBezTo>
                    <a:pt x="139" y="19"/>
                    <a:pt x="139" y="19"/>
                    <a:pt x="139" y="19"/>
                  </a:cubicBezTo>
                  <a:cubicBezTo>
                    <a:pt x="139" y="19"/>
                    <a:pt x="139" y="19"/>
                    <a:pt x="139" y="19"/>
                  </a:cubicBezTo>
                  <a:cubicBezTo>
                    <a:pt x="140" y="19"/>
                    <a:pt x="140" y="19"/>
                    <a:pt x="140" y="19"/>
                  </a:cubicBezTo>
                  <a:cubicBezTo>
                    <a:pt x="140" y="19"/>
                    <a:pt x="140" y="19"/>
                    <a:pt x="140" y="19"/>
                  </a:cubicBezTo>
                  <a:cubicBezTo>
                    <a:pt x="140" y="19"/>
                    <a:pt x="140" y="19"/>
                    <a:pt x="140" y="19"/>
                  </a:cubicBezTo>
                  <a:cubicBezTo>
                    <a:pt x="140" y="19"/>
                    <a:pt x="140" y="19"/>
                    <a:pt x="140" y="19"/>
                  </a:cubicBezTo>
                  <a:cubicBezTo>
                    <a:pt x="139" y="19"/>
                    <a:pt x="139" y="19"/>
                    <a:pt x="139" y="19"/>
                  </a:cubicBezTo>
                  <a:cubicBezTo>
                    <a:pt x="139" y="19"/>
                    <a:pt x="139" y="19"/>
                    <a:pt x="139" y="19"/>
                  </a:cubicBezTo>
                  <a:cubicBezTo>
                    <a:pt x="139" y="19"/>
                    <a:pt x="138" y="19"/>
                    <a:pt x="137" y="18"/>
                  </a:cubicBezTo>
                  <a:lnTo>
                    <a:pt x="139" y="18"/>
                  </a:lnTo>
                  <a:close/>
                  <a:moveTo>
                    <a:pt x="110" y="34"/>
                  </a:moveTo>
                  <a:cubicBezTo>
                    <a:pt x="110" y="34"/>
                    <a:pt x="110" y="34"/>
                    <a:pt x="110" y="34"/>
                  </a:cubicBezTo>
                  <a:cubicBezTo>
                    <a:pt x="110" y="35"/>
                    <a:pt x="110" y="35"/>
                    <a:pt x="110" y="34"/>
                  </a:cubicBezTo>
                  <a:cubicBezTo>
                    <a:pt x="110" y="34"/>
                    <a:pt x="110" y="34"/>
                    <a:pt x="110" y="34"/>
                  </a:cubicBezTo>
                  <a:cubicBezTo>
                    <a:pt x="110" y="34"/>
                    <a:pt x="110" y="34"/>
                    <a:pt x="110" y="34"/>
                  </a:cubicBezTo>
                  <a:cubicBezTo>
                    <a:pt x="110" y="34"/>
                    <a:pt x="110" y="34"/>
                    <a:pt x="110" y="34"/>
                  </a:cubicBezTo>
                  <a:cubicBezTo>
                    <a:pt x="110" y="34"/>
                    <a:pt x="110" y="34"/>
                    <a:pt x="110" y="34"/>
                  </a:cubicBezTo>
                  <a:close/>
                  <a:moveTo>
                    <a:pt x="128" y="18"/>
                  </a:moveTo>
                  <a:cubicBezTo>
                    <a:pt x="128" y="18"/>
                    <a:pt x="128" y="18"/>
                    <a:pt x="128" y="18"/>
                  </a:cubicBezTo>
                  <a:cubicBezTo>
                    <a:pt x="126" y="18"/>
                    <a:pt x="126" y="19"/>
                    <a:pt x="124" y="18"/>
                  </a:cubicBezTo>
                  <a:cubicBezTo>
                    <a:pt x="126" y="18"/>
                    <a:pt x="126" y="17"/>
                    <a:pt x="128" y="18"/>
                  </a:cubicBezTo>
                  <a:cubicBezTo>
                    <a:pt x="128" y="18"/>
                    <a:pt x="128" y="18"/>
                    <a:pt x="128" y="18"/>
                  </a:cubicBezTo>
                  <a:close/>
                  <a:moveTo>
                    <a:pt x="129" y="18"/>
                  </a:moveTo>
                  <a:cubicBezTo>
                    <a:pt x="129" y="17"/>
                    <a:pt x="129" y="17"/>
                    <a:pt x="129" y="17"/>
                  </a:cubicBezTo>
                  <a:cubicBezTo>
                    <a:pt x="130" y="17"/>
                    <a:pt x="130" y="17"/>
                    <a:pt x="130" y="17"/>
                  </a:cubicBezTo>
                  <a:lnTo>
                    <a:pt x="129" y="18"/>
                  </a:lnTo>
                  <a:close/>
                  <a:moveTo>
                    <a:pt x="131" y="16"/>
                  </a:moveTo>
                  <a:cubicBezTo>
                    <a:pt x="132" y="16"/>
                    <a:pt x="132" y="16"/>
                    <a:pt x="132" y="16"/>
                  </a:cubicBezTo>
                  <a:cubicBezTo>
                    <a:pt x="132" y="16"/>
                    <a:pt x="132" y="17"/>
                    <a:pt x="131" y="16"/>
                  </a:cubicBezTo>
                  <a:close/>
                  <a:moveTo>
                    <a:pt x="132" y="17"/>
                  </a:moveTo>
                  <a:cubicBezTo>
                    <a:pt x="132" y="16"/>
                    <a:pt x="132" y="16"/>
                    <a:pt x="132" y="16"/>
                  </a:cubicBezTo>
                  <a:cubicBezTo>
                    <a:pt x="132" y="16"/>
                    <a:pt x="132" y="16"/>
                    <a:pt x="132" y="16"/>
                  </a:cubicBezTo>
                  <a:cubicBezTo>
                    <a:pt x="132" y="16"/>
                    <a:pt x="132" y="16"/>
                    <a:pt x="132" y="16"/>
                  </a:cubicBezTo>
                  <a:cubicBezTo>
                    <a:pt x="132" y="17"/>
                    <a:pt x="132" y="17"/>
                    <a:pt x="132" y="17"/>
                  </a:cubicBezTo>
                  <a:close/>
                  <a:moveTo>
                    <a:pt x="117" y="17"/>
                  </a:moveTo>
                  <a:cubicBezTo>
                    <a:pt x="118" y="18"/>
                    <a:pt x="120" y="16"/>
                    <a:pt x="121" y="16"/>
                  </a:cubicBezTo>
                  <a:cubicBezTo>
                    <a:pt x="123" y="15"/>
                    <a:pt x="125" y="14"/>
                    <a:pt x="126" y="15"/>
                  </a:cubicBezTo>
                  <a:cubicBezTo>
                    <a:pt x="127" y="15"/>
                    <a:pt x="127" y="15"/>
                    <a:pt x="127" y="15"/>
                  </a:cubicBezTo>
                  <a:cubicBezTo>
                    <a:pt x="127" y="15"/>
                    <a:pt x="127" y="15"/>
                    <a:pt x="127" y="15"/>
                  </a:cubicBezTo>
                  <a:cubicBezTo>
                    <a:pt x="127" y="15"/>
                    <a:pt x="127" y="15"/>
                    <a:pt x="127" y="15"/>
                  </a:cubicBezTo>
                  <a:cubicBezTo>
                    <a:pt x="127" y="15"/>
                    <a:pt x="128" y="15"/>
                    <a:pt x="128" y="15"/>
                  </a:cubicBezTo>
                  <a:cubicBezTo>
                    <a:pt x="128" y="15"/>
                    <a:pt x="128" y="15"/>
                    <a:pt x="128" y="15"/>
                  </a:cubicBezTo>
                  <a:cubicBezTo>
                    <a:pt x="128" y="15"/>
                    <a:pt x="128" y="15"/>
                    <a:pt x="128" y="15"/>
                  </a:cubicBezTo>
                  <a:cubicBezTo>
                    <a:pt x="129" y="15"/>
                    <a:pt x="129" y="15"/>
                    <a:pt x="130" y="15"/>
                  </a:cubicBezTo>
                  <a:cubicBezTo>
                    <a:pt x="130" y="15"/>
                    <a:pt x="131" y="14"/>
                    <a:pt x="131" y="15"/>
                  </a:cubicBezTo>
                  <a:cubicBezTo>
                    <a:pt x="132" y="15"/>
                    <a:pt x="132" y="15"/>
                    <a:pt x="132" y="15"/>
                  </a:cubicBezTo>
                  <a:cubicBezTo>
                    <a:pt x="132" y="15"/>
                    <a:pt x="132" y="15"/>
                    <a:pt x="132" y="15"/>
                  </a:cubicBezTo>
                  <a:cubicBezTo>
                    <a:pt x="133" y="15"/>
                    <a:pt x="133" y="15"/>
                    <a:pt x="133" y="15"/>
                  </a:cubicBezTo>
                  <a:cubicBezTo>
                    <a:pt x="132" y="15"/>
                    <a:pt x="131" y="14"/>
                    <a:pt x="130" y="15"/>
                  </a:cubicBezTo>
                  <a:cubicBezTo>
                    <a:pt x="129" y="15"/>
                    <a:pt x="129" y="15"/>
                    <a:pt x="129" y="15"/>
                  </a:cubicBezTo>
                  <a:cubicBezTo>
                    <a:pt x="128" y="15"/>
                    <a:pt x="128" y="15"/>
                    <a:pt x="128" y="15"/>
                  </a:cubicBezTo>
                  <a:cubicBezTo>
                    <a:pt x="128" y="15"/>
                    <a:pt x="128" y="15"/>
                    <a:pt x="128" y="15"/>
                  </a:cubicBezTo>
                  <a:cubicBezTo>
                    <a:pt x="128" y="15"/>
                    <a:pt x="128" y="15"/>
                    <a:pt x="128" y="15"/>
                  </a:cubicBezTo>
                  <a:cubicBezTo>
                    <a:pt x="128" y="15"/>
                    <a:pt x="127" y="15"/>
                    <a:pt x="127" y="15"/>
                  </a:cubicBezTo>
                  <a:cubicBezTo>
                    <a:pt x="127" y="15"/>
                    <a:pt x="127" y="15"/>
                    <a:pt x="127" y="15"/>
                  </a:cubicBezTo>
                  <a:cubicBezTo>
                    <a:pt x="127" y="15"/>
                    <a:pt x="127" y="15"/>
                    <a:pt x="127" y="15"/>
                  </a:cubicBezTo>
                  <a:cubicBezTo>
                    <a:pt x="126" y="16"/>
                    <a:pt x="124" y="15"/>
                    <a:pt x="123" y="16"/>
                  </a:cubicBezTo>
                  <a:cubicBezTo>
                    <a:pt x="121" y="16"/>
                    <a:pt x="119" y="17"/>
                    <a:pt x="116" y="18"/>
                  </a:cubicBezTo>
                  <a:lnTo>
                    <a:pt x="117" y="17"/>
                  </a:lnTo>
                  <a:close/>
                  <a:moveTo>
                    <a:pt x="117" y="25"/>
                  </a:moveTo>
                  <a:cubicBezTo>
                    <a:pt x="115" y="27"/>
                    <a:pt x="115" y="27"/>
                    <a:pt x="115" y="27"/>
                  </a:cubicBezTo>
                  <a:cubicBezTo>
                    <a:pt x="114" y="27"/>
                    <a:pt x="114" y="27"/>
                    <a:pt x="114" y="27"/>
                  </a:cubicBezTo>
                  <a:lnTo>
                    <a:pt x="117" y="25"/>
                  </a:lnTo>
                  <a:close/>
                  <a:moveTo>
                    <a:pt x="113" y="20"/>
                  </a:moveTo>
                  <a:cubicBezTo>
                    <a:pt x="113" y="19"/>
                    <a:pt x="113" y="19"/>
                    <a:pt x="113" y="19"/>
                  </a:cubicBezTo>
                  <a:cubicBezTo>
                    <a:pt x="114" y="20"/>
                    <a:pt x="115" y="18"/>
                    <a:pt x="116" y="18"/>
                  </a:cubicBezTo>
                  <a:cubicBezTo>
                    <a:pt x="115" y="18"/>
                    <a:pt x="113" y="19"/>
                    <a:pt x="113" y="20"/>
                  </a:cubicBezTo>
                  <a:cubicBezTo>
                    <a:pt x="112" y="20"/>
                    <a:pt x="112" y="20"/>
                    <a:pt x="112" y="20"/>
                  </a:cubicBezTo>
                  <a:lnTo>
                    <a:pt x="113" y="20"/>
                  </a:lnTo>
                  <a:close/>
                  <a:moveTo>
                    <a:pt x="113" y="25"/>
                  </a:moveTo>
                  <a:cubicBezTo>
                    <a:pt x="113" y="26"/>
                    <a:pt x="113" y="26"/>
                    <a:pt x="113" y="26"/>
                  </a:cubicBezTo>
                  <a:cubicBezTo>
                    <a:pt x="113" y="25"/>
                    <a:pt x="113" y="25"/>
                    <a:pt x="113" y="25"/>
                  </a:cubicBezTo>
                  <a:close/>
                  <a:moveTo>
                    <a:pt x="114" y="27"/>
                  </a:moveTo>
                  <a:cubicBezTo>
                    <a:pt x="114" y="27"/>
                    <a:pt x="114" y="27"/>
                    <a:pt x="114" y="27"/>
                  </a:cubicBezTo>
                  <a:cubicBezTo>
                    <a:pt x="113" y="28"/>
                    <a:pt x="113" y="28"/>
                    <a:pt x="113" y="28"/>
                  </a:cubicBezTo>
                  <a:lnTo>
                    <a:pt x="114" y="27"/>
                  </a:lnTo>
                  <a:close/>
                  <a:moveTo>
                    <a:pt x="109" y="21"/>
                  </a:moveTo>
                  <a:cubicBezTo>
                    <a:pt x="110" y="22"/>
                    <a:pt x="110" y="22"/>
                    <a:pt x="110" y="22"/>
                  </a:cubicBezTo>
                  <a:cubicBezTo>
                    <a:pt x="110" y="20"/>
                    <a:pt x="111" y="21"/>
                    <a:pt x="112" y="20"/>
                  </a:cubicBezTo>
                  <a:cubicBezTo>
                    <a:pt x="111" y="21"/>
                    <a:pt x="110" y="22"/>
                    <a:pt x="108" y="22"/>
                  </a:cubicBezTo>
                  <a:cubicBezTo>
                    <a:pt x="109" y="22"/>
                    <a:pt x="109" y="22"/>
                    <a:pt x="109" y="21"/>
                  </a:cubicBezTo>
                  <a:close/>
                  <a:moveTo>
                    <a:pt x="107" y="33"/>
                  </a:moveTo>
                  <a:cubicBezTo>
                    <a:pt x="108" y="33"/>
                    <a:pt x="108" y="33"/>
                    <a:pt x="108" y="33"/>
                  </a:cubicBezTo>
                  <a:cubicBezTo>
                    <a:pt x="108" y="32"/>
                    <a:pt x="108" y="32"/>
                    <a:pt x="108" y="32"/>
                  </a:cubicBezTo>
                  <a:cubicBezTo>
                    <a:pt x="109" y="32"/>
                    <a:pt x="109" y="32"/>
                    <a:pt x="109" y="32"/>
                  </a:cubicBezTo>
                  <a:cubicBezTo>
                    <a:pt x="109" y="31"/>
                    <a:pt x="109" y="31"/>
                    <a:pt x="109" y="31"/>
                  </a:cubicBezTo>
                  <a:cubicBezTo>
                    <a:pt x="109" y="32"/>
                    <a:pt x="109" y="32"/>
                    <a:pt x="109" y="32"/>
                  </a:cubicBezTo>
                  <a:cubicBezTo>
                    <a:pt x="109" y="33"/>
                    <a:pt x="109" y="33"/>
                    <a:pt x="109" y="33"/>
                  </a:cubicBezTo>
                  <a:cubicBezTo>
                    <a:pt x="109" y="33"/>
                    <a:pt x="109" y="32"/>
                    <a:pt x="109" y="32"/>
                  </a:cubicBezTo>
                  <a:cubicBezTo>
                    <a:pt x="110" y="32"/>
                    <a:pt x="110" y="32"/>
                    <a:pt x="110" y="32"/>
                  </a:cubicBezTo>
                  <a:cubicBezTo>
                    <a:pt x="108" y="33"/>
                    <a:pt x="108" y="33"/>
                    <a:pt x="108" y="33"/>
                  </a:cubicBezTo>
                  <a:cubicBezTo>
                    <a:pt x="108" y="33"/>
                    <a:pt x="108" y="33"/>
                    <a:pt x="108" y="33"/>
                  </a:cubicBezTo>
                  <a:cubicBezTo>
                    <a:pt x="108" y="34"/>
                    <a:pt x="108" y="34"/>
                    <a:pt x="108" y="34"/>
                  </a:cubicBezTo>
                  <a:lnTo>
                    <a:pt x="107" y="33"/>
                  </a:lnTo>
                  <a:close/>
                  <a:moveTo>
                    <a:pt x="108" y="34"/>
                  </a:moveTo>
                  <a:cubicBezTo>
                    <a:pt x="108" y="34"/>
                    <a:pt x="108" y="34"/>
                    <a:pt x="108" y="34"/>
                  </a:cubicBezTo>
                  <a:cubicBezTo>
                    <a:pt x="108" y="34"/>
                    <a:pt x="108" y="34"/>
                    <a:pt x="108" y="34"/>
                  </a:cubicBezTo>
                  <a:cubicBezTo>
                    <a:pt x="108" y="34"/>
                    <a:pt x="108" y="34"/>
                    <a:pt x="108" y="34"/>
                  </a:cubicBezTo>
                  <a:close/>
                  <a:moveTo>
                    <a:pt x="103" y="36"/>
                  </a:moveTo>
                  <a:cubicBezTo>
                    <a:pt x="103" y="36"/>
                    <a:pt x="103" y="36"/>
                    <a:pt x="103" y="36"/>
                  </a:cubicBezTo>
                  <a:cubicBezTo>
                    <a:pt x="103" y="36"/>
                    <a:pt x="103" y="36"/>
                    <a:pt x="103" y="36"/>
                  </a:cubicBezTo>
                  <a:cubicBezTo>
                    <a:pt x="103" y="36"/>
                    <a:pt x="103" y="36"/>
                    <a:pt x="104" y="36"/>
                  </a:cubicBezTo>
                  <a:lnTo>
                    <a:pt x="103" y="36"/>
                  </a:lnTo>
                  <a:close/>
                  <a:moveTo>
                    <a:pt x="106" y="32"/>
                  </a:moveTo>
                  <a:cubicBezTo>
                    <a:pt x="106" y="31"/>
                    <a:pt x="106" y="31"/>
                    <a:pt x="106" y="31"/>
                  </a:cubicBezTo>
                  <a:cubicBezTo>
                    <a:pt x="106" y="31"/>
                    <a:pt x="106" y="31"/>
                    <a:pt x="106" y="31"/>
                  </a:cubicBezTo>
                  <a:cubicBezTo>
                    <a:pt x="106" y="31"/>
                    <a:pt x="106" y="31"/>
                    <a:pt x="106" y="31"/>
                  </a:cubicBezTo>
                  <a:cubicBezTo>
                    <a:pt x="106" y="31"/>
                    <a:pt x="106" y="31"/>
                    <a:pt x="106" y="31"/>
                  </a:cubicBezTo>
                  <a:cubicBezTo>
                    <a:pt x="106" y="31"/>
                    <a:pt x="106" y="31"/>
                    <a:pt x="106" y="31"/>
                  </a:cubicBezTo>
                  <a:cubicBezTo>
                    <a:pt x="107" y="31"/>
                    <a:pt x="106" y="31"/>
                    <a:pt x="106" y="32"/>
                  </a:cubicBezTo>
                  <a:close/>
                  <a:moveTo>
                    <a:pt x="106" y="25"/>
                  </a:moveTo>
                  <a:cubicBezTo>
                    <a:pt x="106" y="25"/>
                    <a:pt x="106" y="25"/>
                    <a:pt x="106" y="25"/>
                  </a:cubicBezTo>
                  <a:cubicBezTo>
                    <a:pt x="106" y="25"/>
                    <a:pt x="106" y="25"/>
                    <a:pt x="106" y="25"/>
                  </a:cubicBezTo>
                  <a:close/>
                  <a:moveTo>
                    <a:pt x="106" y="27"/>
                  </a:moveTo>
                  <a:cubicBezTo>
                    <a:pt x="105" y="29"/>
                    <a:pt x="105" y="29"/>
                    <a:pt x="105" y="29"/>
                  </a:cubicBezTo>
                  <a:cubicBezTo>
                    <a:pt x="105" y="29"/>
                    <a:pt x="105" y="28"/>
                    <a:pt x="106" y="27"/>
                  </a:cubicBezTo>
                  <a:close/>
                  <a:moveTo>
                    <a:pt x="104" y="33"/>
                  </a:moveTo>
                  <a:cubicBezTo>
                    <a:pt x="104" y="33"/>
                    <a:pt x="104" y="33"/>
                    <a:pt x="104" y="33"/>
                  </a:cubicBezTo>
                  <a:cubicBezTo>
                    <a:pt x="104" y="33"/>
                    <a:pt x="104" y="33"/>
                    <a:pt x="104" y="33"/>
                  </a:cubicBezTo>
                  <a:cubicBezTo>
                    <a:pt x="104" y="33"/>
                    <a:pt x="104" y="33"/>
                    <a:pt x="104" y="33"/>
                  </a:cubicBezTo>
                  <a:cubicBezTo>
                    <a:pt x="105" y="33"/>
                    <a:pt x="105" y="33"/>
                    <a:pt x="105" y="33"/>
                  </a:cubicBezTo>
                  <a:cubicBezTo>
                    <a:pt x="104" y="33"/>
                    <a:pt x="104" y="33"/>
                    <a:pt x="104" y="33"/>
                  </a:cubicBezTo>
                  <a:cubicBezTo>
                    <a:pt x="104" y="33"/>
                    <a:pt x="104" y="33"/>
                    <a:pt x="104" y="33"/>
                  </a:cubicBezTo>
                  <a:cubicBezTo>
                    <a:pt x="104" y="33"/>
                    <a:pt x="104" y="33"/>
                    <a:pt x="104" y="33"/>
                  </a:cubicBezTo>
                  <a:close/>
                  <a:moveTo>
                    <a:pt x="102" y="36"/>
                  </a:moveTo>
                  <a:cubicBezTo>
                    <a:pt x="103" y="35"/>
                    <a:pt x="102" y="34"/>
                    <a:pt x="103" y="34"/>
                  </a:cubicBezTo>
                  <a:cubicBezTo>
                    <a:pt x="103" y="34"/>
                    <a:pt x="104" y="34"/>
                    <a:pt x="104" y="34"/>
                  </a:cubicBezTo>
                  <a:cubicBezTo>
                    <a:pt x="104" y="34"/>
                    <a:pt x="104" y="34"/>
                    <a:pt x="104" y="34"/>
                  </a:cubicBezTo>
                  <a:cubicBezTo>
                    <a:pt x="104" y="34"/>
                    <a:pt x="104" y="34"/>
                    <a:pt x="104" y="34"/>
                  </a:cubicBezTo>
                  <a:cubicBezTo>
                    <a:pt x="104" y="33"/>
                    <a:pt x="104" y="33"/>
                    <a:pt x="104" y="33"/>
                  </a:cubicBezTo>
                  <a:cubicBezTo>
                    <a:pt x="104" y="33"/>
                    <a:pt x="104" y="33"/>
                    <a:pt x="104" y="33"/>
                  </a:cubicBezTo>
                  <a:cubicBezTo>
                    <a:pt x="104" y="33"/>
                    <a:pt x="104" y="33"/>
                    <a:pt x="104" y="33"/>
                  </a:cubicBezTo>
                  <a:cubicBezTo>
                    <a:pt x="104" y="34"/>
                    <a:pt x="104" y="34"/>
                    <a:pt x="104" y="34"/>
                  </a:cubicBezTo>
                  <a:cubicBezTo>
                    <a:pt x="104" y="34"/>
                    <a:pt x="104" y="34"/>
                    <a:pt x="104" y="34"/>
                  </a:cubicBezTo>
                  <a:cubicBezTo>
                    <a:pt x="104" y="34"/>
                    <a:pt x="104" y="34"/>
                    <a:pt x="104" y="34"/>
                  </a:cubicBezTo>
                  <a:cubicBezTo>
                    <a:pt x="104" y="34"/>
                    <a:pt x="103" y="36"/>
                    <a:pt x="102" y="36"/>
                  </a:cubicBezTo>
                  <a:cubicBezTo>
                    <a:pt x="102" y="36"/>
                    <a:pt x="102" y="36"/>
                    <a:pt x="102" y="36"/>
                  </a:cubicBezTo>
                  <a:close/>
                  <a:moveTo>
                    <a:pt x="95" y="43"/>
                  </a:moveTo>
                  <a:cubicBezTo>
                    <a:pt x="96" y="42"/>
                    <a:pt x="96" y="42"/>
                    <a:pt x="96" y="42"/>
                  </a:cubicBezTo>
                  <a:cubicBezTo>
                    <a:pt x="96" y="42"/>
                    <a:pt x="96" y="42"/>
                    <a:pt x="96" y="42"/>
                  </a:cubicBezTo>
                  <a:lnTo>
                    <a:pt x="95" y="43"/>
                  </a:lnTo>
                  <a:close/>
                  <a:moveTo>
                    <a:pt x="98" y="41"/>
                  </a:moveTo>
                  <a:cubicBezTo>
                    <a:pt x="98" y="40"/>
                    <a:pt x="98" y="40"/>
                    <a:pt x="98" y="40"/>
                  </a:cubicBezTo>
                  <a:cubicBezTo>
                    <a:pt x="99" y="40"/>
                    <a:pt x="99" y="40"/>
                    <a:pt x="99" y="40"/>
                  </a:cubicBezTo>
                  <a:lnTo>
                    <a:pt x="98" y="41"/>
                  </a:lnTo>
                  <a:close/>
                  <a:moveTo>
                    <a:pt x="93" y="43"/>
                  </a:moveTo>
                  <a:cubicBezTo>
                    <a:pt x="93" y="42"/>
                    <a:pt x="95" y="42"/>
                    <a:pt x="95" y="41"/>
                  </a:cubicBezTo>
                  <a:cubicBezTo>
                    <a:pt x="95" y="41"/>
                    <a:pt x="95" y="41"/>
                    <a:pt x="95" y="41"/>
                  </a:cubicBezTo>
                  <a:cubicBezTo>
                    <a:pt x="95" y="41"/>
                    <a:pt x="95" y="41"/>
                    <a:pt x="95" y="41"/>
                  </a:cubicBezTo>
                  <a:cubicBezTo>
                    <a:pt x="96" y="41"/>
                    <a:pt x="96" y="41"/>
                    <a:pt x="96" y="41"/>
                  </a:cubicBezTo>
                  <a:cubicBezTo>
                    <a:pt x="96" y="41"/>
                    <a:pt x="96" y="41"/>
                    <a:pt x="96" y="41"/>
                  </a:cubicBezTo>
                  <a:cubicBezTo>
                    <a:pt x="96" y="41"/>
                    <a:pt x="96" y="41"/>
                    <a:pt x="96" y="41"/>
                  </a:cubicBezTo>
                  <a:cubicBezTo>
                    <a:pt x="97" y="40"/>
                    <a:pt x="97" y="40"/>
                    <a:pt x="97" y="40"/>
                  </a:cubicBezTo>
                  <a:cubicBezTo>
                    <a:pt x="97" y="40"/>
                    <a:pt x="97" y="40"/>
                    <a:pt x="97" y="40"/>
                  </a:cubicBezTo>
                  <a:cubicBezTo>
                    <a:pt x="98" y="39"/>
                    <a:pt x="98" y="38"/>
                    <a:pt x="99" y="39"/>
                  </a:cubicBezTo>
                  <a:cubicBezTo>
                    <a:pt x="97" y="40"/>
                    <a:pt x="95" y="42"/>
                    <a:pt x="93" y="43"/>
                  </a:cubicBezTo>
                  <a:close/>
                  <a:moveTo>
                    <a:pt x="99" y="32"/>
                  </a:moveTo>
                  <a:cubicBezTo>
                    <a:pt x="99" y="32"/>
                    <a:pt x="99" y="32"/>
                    <a:pt x="99" y="32"/>
                  </a:cubicBezTo>
                  <a:cubicBezTo>
                    <a:pt x="99" y="32"/>
                    <a:pt x="100" y="33"/>
                    <a:pt x="99" y="34"/>
                  </a:cubicBezTo>
                  <a:cubicBezTo>
                    <a:pt x="99" y="34"/>
                    <a:pt x="99" y="34"/>
                    <a:pt x="99" y="34"/>
                  </a:cubicBezTo>
                  <a:cubicBezTo>
                    <a:pt x="99" y="34"/>
                    <a:pt x="99" y="34"/>
                    <a:pt x="99" y="34"/>
                  </a:cubicBezTo>
                  <a:cubicBezTo>
                    <a:pt x="99" y="34"/>
                    <a:pt x="99" y="34"/>
                    <a:pt x="99" y="34"/>
                  </a:cubicBezTo>
                  <a:cubicBezTo>
                    <a:pt x="99" y="34"/>
                    <a:pt x="99" y="33"/>
                    <a:pt x="99" y="33"/>
                  </a:cubicBezTo>
                  <a:cubicBezTo>
                    <a:pt x="98" y="34"/>
                    <a:pt x="98" y="34"/>
                    <a:pt x="98" y="34"/>
                  </a:cubicBezTo>
                  <a:cubicBezTo>
                    <a:pt x="98" y="33"/>
                    <a:pt x="99" y="33"/>
                    <a:pt x="99" y="32"/>
                  </a:cubicBezTo>
                  <a:close/>
                  <a:moveTo>
                    <a:pt x="97" y="36"/>
                  </a:moveTo>
                  <a:cubicBezTo>
                    <a:pt x="96" y="36"/>
                    <a:pt x="96" y="36"/>
                    <a:pt x="96" y="36"/>
                  </a:cubicBezTo>
                  <a:cubicBezTo>
                    <a:pt x="96" y="37"/>
                    <a:pt x="96" y="37"/>
                    <a:pt x="96" y="37"/>
                  </a:cubicBezTo>
                  <a:lnTo>
                    <a:pt x="97" y="36"/>
                  </a:lnTo>
                  <a:close/>
                  <a:moveTo>
                    <a:pt x="91" y="40"/>
                  </a:moveTo>
                  <a:cubicBezTo>
                    <a:pt x="91" y="40"/>
                    <a:pt x="91" y="40"/>
                    <a:pt x="91" y="40"/>
                  </a:cubicBezTo>
                  <a:cubicBezTo>
                    <a:pt x="93" y="39"/>
                    <a:pt x="93" y="39"/>
                    <a:pt x="93" y="39"/>
                  </a:cubicBezTo>
                  <a:cubicBezTo>
                    <a:pt x="93" y="38"/>
                    <a:pt x="93" y="38"/>
                    <a:pt x="93" y="38"/>
                  </a:cubicBezTo>
                  <a:cubicBezTo>
                    <a:pt x="93" y="38"/>
                    <a:pt x="93" y="38"/>
                    <a:pt x="93" y="38"/>
                  </a:cubicBezTo>
                  <a:cubicBezTo>
                    <a:pt x="92" y="39"/>
                    <a:pt x="92" y="39"/>
                    <a:pt x="92" y="39"/>
                  </a:cubicBezTo>
                  <a:cubicBezTo>
                    <a:pt x="92" y="38"/>
                    <a:pt x="92" y="39"/>
                    <a:pt x="91" y="38"/>
                  </a:cubicBezTo>
                  <a:cubicBezTo>
                    <a:pt x="92" y="38"/>
                    <a:pt x="93" y="38"/>
                    <a:pt x="92" y="37"/>
                  </a:cubicBezTo>
                  <a:cubicBezTo>
                    <a:pt x="93" y="37"/>
                    <a:pt x="93" y="37"/>
                    <a:pt x="93" y="37"/>
                  </a:cubicBezTo>
                  <a:cubicBezTo>
                    <a:pt x="93" y="38"/>
                    <a:pt x="93" y="38"/>
                    <a:pt x="93" y="38"/>
                  </a:cubicBezTo>
                  <a:cubicBezTo>
                    <a:pt x="93" y="39"/>
                    <a:pt x="93" y="37"/>
                    <a:pt x="94" y="37"/>
                  </a:cubicBezTo>
                  <a:cubicBezTo>
                    <a:pt x="94" y="37"/>
                    <a:pt x="94" y="37"/>
                    <a:pt x="94" y="37"/>
                  </a:cubicBezTo>
                  <a:cubicBezTo>
                    <a:pt x="93" y="37"/>
                    <a:pt x="93" y="37"/>
                    <a:pt x="93" y="37"/>
                  </a:cubicBezTo>
                  <a:cubicBezTo>
                    <a:pt x="93" y="37"/>
                    <a:pt x="94" y="37"/>
                    <a:pt x="95" y="37"/>
                  </a:cubicBezTo>
                  <a:cubicBezTo>
                    <a:pt x="95" y="37"/>
                    <a:pt x="94" y="37"/>
                    <a:pt x="94" y="37"/>
                  </a:cubicBezTo>
                  <a:cubicBezTo>
                    <a:pt x="94" y="37"/>
                    <a:pt x="94" y="37"/>
                    <a:pt x="94" y="37"/>
                  </a:cubicBezTo>
                  <a:cubicBezTo>
                    <a:pt x="94" y="37"/>
                    <a:pt x="94" y="37"/>
                    <a:pt x="94" y="37"/>
                  </a:cubicBezTo>
                  <a:cubicBezTo>
                    <a:pt x="93" y="38"/>
                    <a:pt x="93" y="38"/>
                    <a:pt x="93" y="38"/>
                  </a:cubicBezTo>
                  <a:cubicBezTo>
                    <a:pt x="94" y="38"/>
                    <a:pt x="94" y="38"/>
                    <a:pt x="94" y="38"/>
                  </a:cubicBezTo>
                  <a:cubicBezTo>
                    <a:pt x="95" y="37"/>
                    <a:pt x="95" y="37"/>
                    <a:pt x="95" y="37"/>
                  </a:cubicBezTo>
                  <a:cubicBezTo>
                    <a:pt x="95" y="38"/>
                    <a:pt x="95" y="38"/>
                    <a:pt x="95" y="38"/>
                  </a:cubicBezTo>
                  <a:cubicBezTo>
                    <a:pt x="96" y="37"/>
                    <a:pt x="97" y="37"/>
                    <a:pt x="98" y="36"/>
                  </a:cubicBezTo>
                  <a:cubicBezTo>
                    <a:pt x="98" y="36"/>
                    <a:pt x="99" y="35"/>
                    <a:pt x="99" y="35"/>
                  </a:cubicBezTo>
                  <a:cubicBezTo>
                    <a:pt x="99" y="35"/>
                    <a:pt x="98" y="36"/>
                    <a:pt x="98" y="36"/>
                  </a:cubicBezTo>
                  <a:cubicBezTo>
                    <a:pt x="96" y="38"/>
                    <a:pt x="94" y="39"/>
                    <a:pt x="92" y="40"/>
                  </a:cubicBezTo>
                  <a:cubicBezTo>
                    <a:pt x="91" y="40"/>
                    <a:pt x="91" y="40"/>
                    <a:pt x="91" y="40"/>
                  </a:cubicBezTo>
                  <a:close/>
                  <a:moveTo>
                    <a:pt x="90" y="37"/>
                  </a:moveTo>
                  <a:cubicBezTo>
                    <a:pt x="90" y="37"/>
                    <a:pt x="90" y="37"/>
                    <a:pt x="90" y="37"/>
                  </a:cubicBezTo>
                  <a:cubicBezTo>
                    <a:pt x="90" y="38"/>
                    <a:pt x="90" y="38"/>
                    <a:pt x="89" y="39"/>
                  </a:cubicBezTo>
                  <a:cubicBezTo>
                    <a:pt x="90" y="39"/>
                    <a:pt x="90" y="38"/>
                    <a:pt x="90" y="37"/>
                  </a:cubicBezTo>
                  <a:close/>
                  <a:moveTo>
                    <a:pt x="88" y="49"/>
                  </a:moveTo>
                  <a:cubicBezTo>
                    <a:pt x="88" y="48"/>
                    <a:pt x="88" y="49"/>
                    <a:pt x="89" y="48"/>
                  </a:cubicBezTo>
                  <a:cubicBezTo>
                    <a:pt x="89" y="49"/>
                    <a:pt x="89" y="49"/>
                    <a:pt x="89" y="49"/>
                  </a:cubicBezTo>
                  <a:cubicBezTo>
                    <a:pt x="88" y="49"/>
                    <a:pt x="88" y="49"/>
                    <a:pt x="88" y="49"/>
                  </a:cubicBezTo>
                  <a:cubicBezTo>
                    <a:pt x="87" y="49"/>
                    <a:pt x="87" y="49"/>
                    <a:pt x="87" y="49"/>
                  </a:cubicBezTo>
                  <a:cubicBezTo>
                    <a:pt x="87" y="49"/>
                    <a:pt x="88" y="48"/>
                    <a:pt x="88" y="49"/>
                  </a:cubicBezTo>
                  <a:close/>
                  <a:moveTo>
                    <a:pt x="72" y="22"/>
                  </a:moveTo>
                  <a:cubicBezTo>
                    <a:pt x="73" y="22"/>
                    <a:pt x="73" y="22"/>
                    <a:pt x="73" y="22"/>
                  </a:cubicBezTo>
                  <a:cubicBezTo>
                    <a:pt x="72" y="22"/>
                    <a:pt x="72" y="22"/>
                    <a:pt x="72" y="22"/>
                  </a:cubicBezTo>
                  <a:close/>
                  <a:moveTo>
                    <a:pt x="57" y="13"/>
                  </a:moveTo>
                  <a:cubicBezTo>
                    <a:pt x="58" y="13"/>
                    <a:pt x="57" y="15"/>
                    <a:pt x="57" y="15"/>
                  </a:cubicBezTo>
                  <a:cubicBezTo>
                    <a:pt x="57" y="16"/>
                    <a:pt x="57" y="16"/>
                    <a:pt x="57" y="16"/>
                  </a:cubicBezTo>
                  <a:cubicBezTo>
                    <a:pt x="57" y="15"/>
                    <a:pt x="57" y="15"/>
                    <a:pt x="57" y="14"/>
                  </a:cubicBezTo>
                  <a:lnTo>
                    <a:pt x="57" y="13"/>
                  </a:lnTo>
                  <a:close/>
                  <a:moveTo>
                    <a:pt x="2" y="69"/>
                  </a:moveTo>
                  <a:cubicBezTo>
                    <a:pt x="2" y="67"/>
                    <a:pt x="2" y="67"/>
                    <a:pt x="2" y="67"/>
                  </a:cubicBezTo>
                  <a:cubicBezTo>
                    <a:pt x="2" y="68"/>
                    <a:pt x="2" y="68"/>
                    <a:pt x="2" y="68"/>
                  </a:cubicBezTo>
                  <a:lnTo>
                    <a:pt x="2" y="69"/>
                  </a:lnTo>
                  <a:close/>
                  <a:moveTo>
                    <a:pt x="2" y="58"/>
                  </a:moveTo>
                  <a:cubicBezTo>
                    <a:pt x="2" y="57"/>
                    <a:pt x="2" y="57"/>
                    <a:pt x="3" y="56"/>
                  </a:cubicBezTo>
                  <a:cubicBezTo>
                    <a:pt x="3" y="57"/>
                    <a:pt x="3" y="57"/>
                    <a:pt x="2" y="58"/>
                  </a:cubicBezTo>
                  <a:close/>
                  <a:moveTo>
                    <a:pt x="6" y="73"/>
                  </a:moveTo>
                  <a:cubicBezTo>
                    <a:pt x="7" y="73"/>
                    <a:pt x="7" y="73"/>
                    <a:pt x="7" y="73"/>
                  </a:cubicBezTo>
                  <a:cubicBezTo>
                    <a:pt x="7" y="73"/>
                    <a:pt x="7" y="72"/>
                    <a:pt x="6" y="73"/>
                  </a:cubicBezTo>
                  <a:close/>
                  <a:moveTo>
                    <a:pt x="55" y="43"/>
                  </a:moveTo>
                  <a:cubicBezTo>
                    <a:pt x="54" y="42"/>
                    <a:pt x="55" y="40"/>
                    <a:pt x="55" y="39"/>
                  </a:cubicBezTo>
                  <a:cubicBezTo>
                    <a:pt x="56" y="40"/>
                    <a:pt x="55" y="42"/>
                    <a:pt x="55" y="43"/>
                  </a:cubicBezTo>
                  <a:close/>
                  <a:moveTo>
                    <a:pt x="10" y="73"/>
                  </a:moveTo>
                  <a:cubicBezTo>
                    <a:pt x="9" y="72"/>
                    <a:pt x="9" y="71"/>
                    <a:pt x="9" y="71"/>
                  </a:cubicBezTo>
                  <a:cubicBezTo>
                    <a:pt x="9" y="72"/>
                    <a:pt x="10" y="73"/>
                    <a:pt x="11" y="74"/>
                  </a:cubicBezTo>
                  <a:cubicBezTo>
                    <a:pt x="10" y="75"/>
                    <a:pt x="11" y="73"/>
                    <a:pt x="10" y="73"/>
                  </a:cubicBezTo>
                  <a:close/>
                  <a:moveTo>
                    <a:pt x="11" y="75"/>
                  </a:moveTo>
                  <a:cubicBezTo>
                    <a:pt x="11" y="75"/>
                    <a:pt x="11" y="75"/>
                    <a:pt x="11" y="75"/>
                  </a:cubicBezTo>
                  <a:cubicBezTo>
                    <a:pt x="12" y="75"/>
                    <a:pt x="12" y="75"/>
                    <a:pt x="12" y="75"/>
                  </a:cubicBezTo>
                  <a:lnTo>
                    <a:pt x="11" y="75"/>
                  </a:lnTo>
                  <a:close/>
                  <a:moveTo>
                    <a:pt x="15" y="78"/>
                  </a:moveTo>
                  <a:cubicBezTo>
                    <a:pt x="14" y="77"/>
                    <a:pt x="14" y="77"/>
                    <a:pt x="14" y="77"/>
                  </a:cubicBezTo>
                  <a:cubicBezTo>
                    <a:pt x="15" y="77"/>
                    <a:pt x="15" y="77"/>
                    <a:pt x="15" y="77"/>
                  </a:cubicBezTo>
                  <a:lnTo>
                    <a:pt x="15" y="78"/>
                  </a:lnTo>
                  <a:close/>
                  <a:moveTo>
                    <a:pt x="14" y="76"/>
                  </a:moveTo>
                  <a:cubicBezTo>
                    <a:pt x="15" y="75"/>
                    <a:pt x="15" y="76"/>
                    <a:pt x="15" y="76"/>
                  </a:cubicBezTo>
                  <a:cubicBezTo>
                    <a:pt x="15" y="76"/>
                    <a:pt x="15" y="77"/>
                    <a:pt x="14" y="76"/>
                  </a:cubicBezTo>
                  <a:close/>
                  <a:moveTo>
                    <a:pt x="20" y="78"/>
                  </a:moveTo>
                  <a:cubicBezTo>
                    <a:pt x="19" y="78"/>
                    <a:pt x="19" y="78"/>
                    <a:pt x="19" y="78"/>
                  </a:cubicBezTo>
                  <a:cubicBezTo>
                    <a:pt x="19" y="78"/>
                    <a:pt x="19" y="78"/>
                    <a:pt x="19" y="78"/>
                  </a:cubicBezTo>
                  <a:cubicBezTo>
                    <a:pt x="18" y="78"/>
                    <a:pt x="17" y="78"/>
                    <a:pt x="16" y="77"/>
                  </a:cubicBezTo>
                  <a:cubicBezTo>
                    <a:pt x="16" y="77"/>
                    <a:pt x="17" y="78"/>
                    <a:pt x="18" y="78"/>
                  </a:cubicBezTo>
                  <a:cubicBezTo>
                    <a:pt x="18" y="78"/>
                    <a:pt x="18" y="77"/>
                    <a:pt x="18" y="77"/>
                  </a:cubicBezTo>
                  <a:cubicBezTo>
                    <a:pt x="17" y="77"/>
                    <a:pt x="17" y="77"/>
                    <a:pt x="17" y="77"/>
                  </a:cubicBezTo>
                  <a:cubicBezTo>
                    <a:pt x="17" y="76"/>
                    <a:pt x="17" y="77"/>
                    <a:pt x="17" y="77"/>
                  </a:cubicBezTo>
                  <a:cubicBezTo>
                    <a:pt x="17" y="76"/>
                    <a:pt x="17" y="76"/>
                    <a:pt x="17" y="76"/>
                  </a:cubicBezTo>
                  <a:cubicBezTo>
                    <a:pt x="16" y="76"/>
                    <a:pt x="16" y="76"/>
                    <a:pt x="16" y="76"/>
                  </a:cubicBezTo>
                  <a:cubicBezTo>
                    <a:pt x="16" y="76"/>
                    <a:pt x="17" y="76"/>
                    <a:pt x="17" y="76"/>
                  </a:cubicBezTo>
                  <a:cubicBezTo>
                    <a:pt x="16" y="75"/>
                    <a:pt x="15" y="75"/>
                    <a:pt x="14" y="75"/>
                  </a:cubicBezTo>
                  <a:cubicBezTo>
                    <a:pt x="14" y="75"/>
                    <a:pt x="14" y="75"/>
                    <a:pt x="14" y="75"/>
                  </a:cubicBezTo>
                  <a:cubicBezTo>
                    <a:pt x="15" y="75"/>
                    <a:pt x="15" y="75"/>
                    <a:pt x="15" y="75"/>
                  </a:cubicBezTo>
                  <a:cubicBezTo>
                    <a:pt x="16" y="74"/>
                    <a:pt x="18" y="75"/>
                    <a:pt x="19" y="75"/>
                  </a:cubicBezTo>
                  <a:cubicBezTo>
                    <a:pt x="19" y="76"/>
                    <a:pt x="20" y="77"/>
                    <a:pt x="20" y="78"/>
                  </a:cubicBezTo>
                  <a:close/>
                  <a:moveTo>
                    <a:pt x="47" y="90"/>
                  </a:moveTo>
                  <a:cubicBezTo>
                    <a:pt x="47" y="90"/>
                    <a:pt x="47" y="90"/>
                    <a:pt x="47" y="90"/>
                  </a:cubicBezTo>
                  <a:cubicBezTo>
                    <a:pt x="46" y="90"/>
                    <a:pt x="46" y="90"/>
                    <a:pt x="46" y="90"/>
                  </a:cubicBezTo>
                  <a:cubicBezTo>
                    <a:pt x="46" y="90"/>
                    <a:pt x="46" y="90"/>
                    <a:pt x="46" y="90"/>
                  </a:cubicBezTo>
                  <a:cubicBezTo>
                    <a:pt x="46" y="90"/>
                    <a:pt x="46" y="90"/>
                    <a:pt x="46" y="90"/>
                  </a:cubicBezTo>
                  <a:cubicBezTo>
                    <a:pt x="46" y="90"/>
                    <a:pt x="46" y="90"/>
                    <a:pt x="46" y="90"/>
                  </a:cubicBezTo>
                  <a:cubicBezTo>
                    <a:pt x="46" y="90"/>
                    <a:pt x="46" y="90"/>
                    <a:pt x="46" y="90"/>
                  </a:cubicBezTo>
                  <a:cubicBezTo>
                    <a:pt x="46" y="90"/>
                    <a:pt x="46" y="90"/>
                    <a:pt x="46" y="90"/>
                  </a:cubicBezTo>
                  <a:cubicBezTo>
                    <a:pt x="47" y="89"/>
                    <a:pt x="47" y="89"/>
                    <a:pt x="47" y="89"/>
                  </a:cubicBezTo>
                  <a:cubicBezTo>
                    <a:pt x="47" y="89"/>
                    <a:pt x="47" y="89"/>
                    <a:pt x="47" y="89"/>
                  </a:cubicBezTo>
                  <a:cubicBezTo>
                    <a:pt x="47" y="89"/>
                    <a:pt x="47" y="89"/>
                    <a:pt x="47" y="89"/>
                  </a:cubicBezTo>
                  <a:cubicBezTo>
                    <a:pt x="47" y="89"/>
                    <a:pt x="47" y="89"/>
                    <a:pt x="47" y="89"/>
                  </a:cubicBezTo>
                  <a:cubicBezTo>
                    <a:pt x="48" y="89"/>
                    <a:pt x="48" y="89"/>
                    <a:pt x="48" y="89"/>
                  </a:cubicBezTo>
                  <a:lnTo>
                    <a:pt x="47" y="90"/>
                  </a:lnTo>
                  <a:close/>
                  <a:moveTo>
                    <a:pt x="48" y="89"/>
                  </a:moveTo>
                  <a:cubicBezTo>
                    <a:pt x="48" y="89"/>
                    <a:pt x="48" y="88"/>
                    <a:pt x="48" y="88"/>
                  </a:cubicBezTo>
                  <a:cubicBezTo>
                    <a:pt x="48" y="88"/>
                    <a:pt x="48" y="89"/>
                    <a:pt x="48" y="89"/>
                  </a:cubicBezTo>
                  <a:close/>
                  <a:moveTo>
                    <a:pt x="49" y="79"/>
                  </a:moveTo>
                  <a:cubicBezTo>
                    <a:pt x="49" y="79"/>
                    <a:pt x="49" y="79"/>
                    <a:pt x="49" y="79"/>
                  </a:cubicBezTo>
                  <a:cubicBezTo>
                    <a:pt x="49" y="79"/>
                    <a:pt x="49" y="79"/>
                    <a:pt x="49" y="79"/>
                  </a:cubicBezTo>
                  <a:cubicBezTo>
                    <a:pt x="49" y="79"/>
                    <a:pt x="50" y="79"/>
                    <a:pt x="50" y="79"/>
                  </a:cubicBezTo>
                  <a:lnTo>
                    <a:pt x="49" y="79"/>
                  </a:lnTo>
                  <a:close/>
                  <a:moveTo>
                    <a:pt x="51" y="87"/>
                  </a:moveTo>
                  <a:cubicBezTo>
                    <a:pt x="51" y="87"/>
                    <a:pt x="51" y="87"/>
                    <a:pt x="51" y="87"/>
                  </a:cubicBezTo>
                  <a:cubicBezTo>
                    <a:pt x="52" y="87"/>
                    <a:pt x="52" y="87"/>
                    <a:pt x="52" y="87"/>
                  </a:cubicBezTo>
                  <a:cubicBezTo>
                    <a:pt x="52" y="87"/>
                    <a:pt x="52" y="87"/>
                    <a:pt x="52" y="87"/>
                  </a:cubicBezTo>
                  <a:lnTo>
                    <a:pt x="51" y="87"/>
                  </a:lnTo>
                  <a:close/>
                  <a:moveTo>
                    <a:pt x="50" y="76"/>
                  </a:moveTo>
                  <a:cubicBezTo>
                    <a:pt x="46" y="78"/>
                    <a:pt x="41" y="79"/>
                    <a:pt x="36" y="78"/>
                  </a:cubicBezTo>
                  <a:cubicBezTo>
                    <a:pt x="32" y="76"/>
                    <a:pt x="27" y="73"/>
                    <a:pt x="26" y="69"/>
                  </a:cubicBezTo>
                  <a:cubicBezTo>
                    <a:pt x="25" y="67"/>
                    <a:pt x="23" y="67"/>
                    <a:pt x="21" y="66"/>
                  </a:cubicBezTo>
                  <a:cubicBezTo>
                    <a:pt x="21" y="69"/>
                    <a:pt x="21" y="69"/>
                    <a:pt x="21" y="69"/>
                  </a:cubicBezTo>
                  <a:cubicBezTo>
                    <a:pt x="21" y="69"/>
                    <a:pt x="21" y="68"/>
                    <a:pt x="20" y="68"/>
                  </a:cubicBezTo>
                  <a:cubicBezTo>
                    <a:pt x="20" y="69"/>
                    <a:pt x="20" y="69"/>
                    <a:pt x="20" y="69"/>
                  </a:cubicBezTo>
                  <a:cubicBezTo>
                    <a:pt x="19" y="69"/>
                    <a:pt x="19" y="69"/>
                    <a:pt x="19" y="69"/>
                  </a:cubicBezTo>
                  <a:cubicBezTo>
                    <a:pt x="19" y="69"/>
                    <a:pt x="18" y="69"/>
                    <a:pt x="19" y="70"/>
                  </a:cubicBezTo>
                  <a:cubicBezTo>
                    <a:pt x="19" y="70"/>
                    <a:pt x="19" y="70"/>
                    <a:pt x="19" y="70"/>
                  </a:cubicBezTo>
                  <a:cubicBezTo>
                    <a:pt x="18" y="70"/>
                    <a:pt x="19" y="71"/>
                    <a:pt x="19" y="72"/>
                  </a:cubicBezTo>
                  <a:cubicBezTo>
                    <a:pt x="18" y="72"/>
                    <a:pt x="18" y="72"/>
                    <a:pt x="18" y="72"/>
                  </a:cubicBezTo>
                  <a:cubicBezTo>
                    <a:pt x="18" y="72"/>
                    <a:pt x="18" y="73"/>
                    <a:pt x="18" y="74"/>
                  </a:cubicBezTo>
                  <a:cubicBezTo>
                    <a:pt x="18" y="74"/>
                    <a:pt x="18" y="74"/>
                    <a:pt x="18" y="74"/>
                  </a:cubicBezTo>
                  <a:cubicBezTo>
                    <a:pt x="18" y="74"/>
                    <a:pt x="18" y="74"/>
                    <a:pt x="18" y="74"/>
                  </a:cubicBezTo>
                  <a:cubicBezTo>
                    <a:pt x="19" y="75"/>
                    <a:pt x="19" y="75"/>
                    <a:pt x="19" y="75"/>
                  </a:cubicBezTo>
                  <a:cubicBezTo>
                    <a:pt x="17" y="74"/>
                    <a:pt x="17" y="74"/>
                    <a:pt x="17" y="74"/>
                  </a:cubicBezTo>
                  <a:cubicBezTo>
                    <a:pt x="18" y="74"/>
                    <a:pt x="18" y="74"/>
                    <a:pt x="18" y="74"/>
                  </a:cubicBezTo>
                  <a:cubicBezTo>
                    <a:pt x="18" y="74"/>
                    <a:pt x="18" y="74"/>
                    <a:pt x="18" y="74"/>
                  </a:cubicBezTo>
                  <a:cubicBezTo>
                    <a:pt x="16" y="72"/>
                    <a:pt x="16" y="72"/>
                    <a:pt x="16" y="72"/>
                  </a:cubicBezTo>
                  <a:cubicBezTo>
                    <a:pt x="15" y="73"/>
                    <a:pt x="15" y="73"/>
                    <a:pt x="15" y="73"/>
                  </a:cubicBezTo>
                  <a:cubicBezTo>
                    <a:pt x="15" y="72"/>
                    <a:pt x="15" y="72"/>
                    <a:pt x="15" y="72"/>
                  </a:cubicBezTo>
                  <a:cubicBezTo>
                    <a:pt x="15" y="72"/>
                    <a:pt x="15" y="72"/>
                    <a:pt x="15" y="72"/>
                  </a:cubicBezTo>
                  <a:cubicBezTo>
                    <a:pt x="14" y="72"/>
                    <a:pt x="14" y="70"/>
                    <a:pt x="13" y="70"/>
                  </a:cubicBezTo>
                  <a:cubicBezTo>
                    <a:pt x="14" y="72"/>
                    <a:pt x="14" y="72"/>
                    <a:pt x="14" y="72"/>
                  </a:cubicBezTo>
                  <a:cubicBezTo>
                    <a:pt x="14" y="73"/>
                    <a:pt x="14" y="73"/>
                    <a:pt x="14" y="73"/>
                  </a:cubicBezTo>
                  <a:cubicBezTo>
                    <a:pt x="14" y="72"/>
                    <a:pt x="14" y="72"/>
                    <a:pt x="14" y="72"/>
                  </a:cubicBezTo>
                  <a:cubicBezTo>
                    <a:pt x="13" y="73"/>
                    <a:pt x="13" y="73"/>
                    <a:pt x="13" y="73"/>
                  </a:cubicBezTo>
                  <a:cubicBezTo>
                    <a:pt x="14" y="73"/>
                    <a:pt x="14" y="73"/>
                    <a:pt x="14" y="73"/>
                  </a:cubicBezTo>
                  <a:cubicBezTo>
                    <a:pt x="14" y="73"/>
                    <a:pt x="14" y="73"/>
                    <a:pt x="14" y="73"/>
                  </a:cubicBezTo>
                  <a:cubicBezTo>
                    <a:pt x="14" y="73"/>
                    <a:pt x="14" y="73"/>
                    <a:pt x="14" y="73"/>
                  </a:cubicBezTo>
                  <a:cubicBezTo>
                    <a:pt x="15" y="73"/>
                    <a:pt x="15" y="73"/>
                    <a:pt x="15" y="73"/>
                  </a:cubicBezTo>
                  <a:cubicBezTo>
                    <a:pt x="15" y="74"/>
                    <a:pt x="15" y="74"/>
                    <a:pt x="15" y="74"/>
                  </a:cubicBezTo>
                  <a:cubicBezTo>
                    <a:pt x="15" y="73"/>
                    <a:pt x="14" y="73"/>
                    <a:pt x="14" y="73"/>
                  </a:cubicBezTo>
                  <a:cubicBezTo>
                    <a:pt x="13" y="74"/>
                    <a:pt x="14" y="74"/>
                    <a:pt x="13" y="74"/>
                  </a:cubicBezTo>
                  <a:cubicBezTo>
                    <a:pt x="13" y="73"/>
                    <a:pt x="12" y="72"/>
                    <a:pt x="12" y="72"/>
                  </a:cubicBezTo>
                  <a:cubicBezTo>
                    <a:pt x="12" y="72"/>
                    <a:pt x="12" y="72"/>
                    <a:pt x="12" y="72"/>
                  </a:cubicBezTo>
                  <a:cubicBezTo>
                    <a:pt x="12" y="72"/>
                    <a:pt x="12" y="72"/>
                    <a:pt x="12" y="72"/>
                  </a:cubicBezTo>
                  <a:cubicBezTo>
                    <a:pt x="12" y="72"/>
                    <a:pt x="12" y="72"/>
                    <a:pt x="12" y="72"/>
                  </a:cubicBezTo>
                  <a:cubicBezTo>
                    <a:pt x="13" y="72"/>
                    <a:pt x="13" y="72"/>
                    <a:pt x="13" y="72"/>
                  </a:cubicBezTo>
                  <a:cubicBezTo>
                    <a:pt x="12" y="71"/>
                    <a:pt x="12" y="71"/>
                    <a:pt x="12" y="71"/>
                  </a:cubicBezTo>
                  <a:cubicBezTo>
                    <a:pt x="11" y="71"/>
                    <a:pt x="11" y="71"/>
                    <a:pt x="11" y="71"/>
                  </a:cubicBezTo>
                  <a:cubicBezTo>
                    <a:pt x="11" y="71"/>
                    <a:pt x="11" y="71"/>
                    <a:pt x="11" y="71"/>
                  </a:cubicBezTo>
                  <a:cubicBezTo>
                    <a:pt x="11" y="71"/>
                    <a:pt x="11" y="71"/>
                    <a:pt x="11" y="71"/>
                  </a:cubicBezTo>
                  <a:cubicBezTo>
                    <a:pt x="10" y="72"/>
                    <a:pt x="11" y="72"/>
                    <a:pt x="11" y="73"/>
                  </a:cubicBezTo>
                  <a:cubicBezTo>
                    <a:pt x="11" y="73"/>
                    <a:pt x="11" y="73"/>
                    <a:pt x="11" y="73"/>
                  </a:cubicBezTo>
                  <a:cubicBezTo>
                    <a:pt x="12" y="73"/>
                    <a:pt x="12" y="74"/>
                    <a:pt x="12" y="74"/>
                  </a:cubicBezTo>
                  <a:cubicBezTo>
                    <a:pt x="13" y="75"/>
                    <a:pt x="13" y="75"/>
                    <a:pt x="13" y="75"/>
                  </a:cubicBezTo>
                  <a:cubicBezTo>
                    <a:pt x="13" y="75"/>
                    <a:pt x="13" y="75"/>
                    <a:pt x="12" y="74"/>
                  </a:cubicBezTo>
                  <a:cubicBezTo>
                    <a:pt x="12" y="74"/>
                    <a:pt x="12" y="73"/>
                    <a:pt x="11" y="73"/>
                  </a:cubicBezTo>
                  <a:cubicBezTo>
                    <a:pt x="11" y="73"/>
                    <a:pt x="11" y="73"/>
                    <a:pt x="11" y="73"/>
                  </a:cubicBezTo>
                  <a:cubicBezTo>
                    <a:pt x="11" y="73"/>
                    <a:pt x="11" y="73"/>
                    <a:pt x="11" y="73"/>
                  </a:cubicBezTo>
                  <a:cubicBezTo>
                    <a:pt x="11" y="72"/>
                    <a:pt x="10" y="70"/>
                    <a:pt x="9" y="69"/>
                  </a:cubicBezTo>
                  <a:cubicBezTo>
                    <a:pt x="10" y="70"/>
                    <a:pt x="10" y="69"/>
                    <a:pt x="10" y="70"/>
                  </a:cubicBezTo>
                  <a:cubicBezTo>
                    <a:pt x="11" y="70"/>
                    <a:pt x="10" y="69"/>
                    <a:pt x="10" y="69"/>
                  </a:cubicBezTo>
                  <a:cubicBezTo>
                    <a:pt x="10" y="69"/>
                    <a:pt x="10" y="69"/>
                    <a:pt x="9" y="69"/>
                  </a:cubicBezTo>
                  <a:cubicBezTo>
                    <a:pt x="9" y="69"/>
                    <a:pt x="9" y="68"/>
                    <a:pt x="9" y="68"/>
                  </a:cubicBezTo>
                  <a:cubicBezTo>
                    <a:pt x="9" y="68"/>
                    <a:pt x="9" y="68"/>
                    <a:pt x="9" y="68"/>
                  </a:cubicBezTo>
                  <a:cubicBezTo>
                    <a:pt x="10" y="68"/>
                    <a:pt x="10" y="68"/>
                    <a:pt x="10" y="68"/>
                  </a:cubicBezTo>
                  <a:cubicBezTo>
                    <a:pt x="9" y="67"/>
                    <a:pt x="9" y="67"/>
                    <a:pt x="9" y="67"/>
                  </a:cubicBezTo>
                  <a:cubicBezTo>
                    <a:pt x="10" y="67"/>
                    <a:pt x="10" y="66"/>
                    <a:pt x="10" y="67"/>
                  </a:cubicBezTo>
                  <a:cubicBezTo>
                    <a:pt x="11" y="67"/>
                    <a:pt x="11" y="67"/>
                    <a:pt x="11" y="67"/>
                  </a:cubicBezTo>
                  <a:cubicBezTo>
                    <a:pt x="11" y="66"/>
                    <a:pt x="11" y="66"/>
                    <a:pt x="11" y="66"/>
                  </a:cubicBezTo>
                  <a:cubicBezTo>
                    <a:pt x="10" y="66"/>
                    <a:pt x="10" y="66"/>
                    <a:pt x="10" y="66"/>
                  </a:cubicBezTo>
                  <a:cubicBezTo>
                    <a:pt x="10" y="66"/>
                    <a:pt x="10" y="66"/>
                    <a:pt x="10" y="66"/>
                  </a:cubicBezTo>
                  <a:cubicBezTo>
                    <a:pt x="10" y="66"/>
                    <a:pt x="10" y="66"/>
                    <a:pt x="10" y="66"/>
                  </a:cubicBezTo>
                  <a:cubicBezTo>
                    <a:pt x="11" y="66"/>
                    <a:pt x="11" y="66"/>
                    <a:pt x="11" y="66"/>
                  </a:cubicBezTo>
                  <a:cubicBezTo>
                    <a:pt x="11" y="67"/>
                    <a:pt x="11" y="67"/>
                    <a:pt x="12" y="67"/>
                  </a:cubicBezTo>
                  <a:cubicBezTo>
                    <a:pt x="12" y="67"/>
                    <a:pt x="12" y="67"/>
                    <a:pt x="12" y="67"/>
                  </a:cubicBezTo>
                  <a:cubicBezTo>
                    <a:pt x="12" y="67"/>
                    <a:pt x="11" y="66"/>
                    <a:pt x="12" y="66"/>
                  </a:cubicBezTo>
                  <a:cubicBezTo>
                    <a:pt x="11" y="65"/>
                    <a:pt x="11" y="64"/>
                    <a:pt x="10" y="62"/>
                  </a:cubicBezTo>
                  <a:cubicBezTo>
                    <a:pt x="11" y="62"/>
                    <a:pt x="11" y="62"/>
                    <a:pt x="11" y="62"/>
                  </a:cubicBezTo>
                  <a:cubicBezTo>
                    <a:pt x="11" y="61"/>
                    <a:pt x="11" y="61"/>
                    <a:pt x="11" y="61"/>
                  </a:cubicBezTo>
                  <a:cubicBezTo>
                    <a:pt x="11" y="61"/>
                    <a:pt x="11" y="61"/>
                    <a:pt x="11" y="61"/>
                  </a:cubicBezTo>
                  <a:cubicBezTo>
                    <a:pt x="11" y="58"/>
                    <a:pt x="11" y="54"/>
                    <a:pt x="13" y="52"/>
                  </a:cubicBezTo>
                  <a:cubicBezTo>
                    <a:pt x="15" y="48"/>
                    <a:pt x="17" y="46"/>
                    <a:pt x="21" y="44"/>
                  </a:cubicBezTo>
                  <a:cubicBezTo>
                    <a:pt x="22" y="44"/>
                    <a:pt x="24" y="43"/>
                    <a:pt x="25" y="42"/>
                  </a:cubicBezTo>
                  <a:cubicBezTo>
                    <a:pt x="25" y="42"/>
                    <a:pt x="25" y="42"/>
                    <a:pt x="25" y="42"/>
                  </a:cubicBezTo>
                  <a:cubicBezTo>
                    <a:pt x="25" y="41"/>
                    <a:pt x="25" y="42"/>
                    <a:pt x="24" y="41"/>
                  </a:cubicBezTo>
                  <a:cubicBezTo>
                    <a:pt x="24" y="41"/>
                    <a:pt x="24" y="41"/>
                    <a:pt x="24" y="41"/>
                  </a:cubicBezTo>
                  <a:cubicBezTo>
                    <a:pt x="24" y="41"/>
                    <a:pt x="24" y="41"/>
                    <a:pt x="24" y="41"/>
                  </a:cubicBezTo>
                  <a:cubicBezTo>
                    <a:pt x="25" y="40"/>
                    <a:pt x="27" y="40"/>
                    <a:pt x="28" y="39"/>
                  </a:cubicBezTo>
                  <a:cubicBezTo>
                    <a:pt x="29" y="39"/>
                    <a:pt x="29" y="39"/>
                    <a:pt x="29" y="39"/>
                  </a:cubicBezTo>
                  <a:cubicBezTo>
                    <a:pt x="30" y="39"/>
                    <a:pt x="30" y="39"/>
                    <a:pt x="31" y="38"/>
                  </a:cubicBezTo>
                  <a:cubicBezTo>
                    <a:pt x="30" y="36"/>
                    <a:pt x="32" y="36"/>
                    <a:pt x="31" y="34"/>
                  </a:cubicBezTo>
                  <a:cubicBezTo>
                    <a:pt x="30" y="34"/>
                    <a:pt x="30" y="33"/>
                    <a:pt x="29" y="34"/>
                  </a:cubicBezTo>
                  <a:cubicBezTo>
                    <a:pt x="29" y="35"/>
                    <a:pt x="28" y="33"/>
                    <a:pt x="27" y="33"/>
                  </a:cubicBezTo>
                  <a:cubicBezTo>
                    <a:pt x="24" y="30"/>
                    <a:pt x="24" y="25"/>
                    <a:pt x="25" y="21"/>
                  </a:cubicBezTo>
                  <a:cubicBezTo>
                    <a:pt x="26" y="20"/>
                    <a:pt x="27" y="20"/>
                    <a:pt x="27" y="19"/>
                  </a:cubicBezTo>
                  <a:cubicBezTo>
                    <a:pt x="27" y="19"/>
                    <a:pt x="27" y="19"/>
                    <a:pt x="27" y="19"/>
                  </a:cubicBezTo>
                  <a:cubicBezTo>
                    <a:pt x="30" y="16"/>
                    <a:pt x="30" y="22"/>
                    <a:pt x="32" y="23"/>
                  </a:cubicBezTo>
                  <a:cubicBezTo>
                    <a:pt x="33" y="23"/>
                    <a:pt x="33" y="24"/>
                    <a:pt x="34" y="24"/>
                  </a:cubicBezTo>
                  <a:cubicBezTo>
                    <a:pt x="34" y="24"/>
                    <a:pt x="34" y="24"/>
                    <a:pt x="34" y="24"/>
                  </a:cubicBezTo>
                  <a:cubicBezTo>
                    <a:pt x="36" y="24"/>
                    <a:pt x="37" y="23"/>
                    <a:pt x="38" y="23"/>
                  </a:cubicBezTo>
                  <a:cubicBezTo>
                    <a:pt x="39" y="23"/>
                    <a:pt x="39" y="23"/>
                    <a:pt x="39" y="23"/>
                  </a:cubicBezTo>
                  <a:cubicBezTo>
                    <a:pt x="39" y="23"/>
                    <a:pt x="39" y="23"/>
                    <a:pt x="39" y="23"/>
                  </a:cubicBezTo>
                  <a:cubicBezTo>
                    <a:pt x="43" y="18"/>
                    <a:pt x="33" y="10"/>
                    <a:pt x="42" y="7"/>
                  </a:cubicBezTo>
                  <a:cubicBezTo>
                    <a:pt x="46" y="7"/>
                    <a:pt x="49" y="7"/>
                    <a:pt x="51" y="10"/>
                  </a:cubicBezTo>
                  <a:cubicBezTo>
                    <a:pt x="51" y="12"/>
                    <a:pt x="53" y="14"/>
                    <a:pt x="53" y="16"/>
                  </a:cubicBezTo>
                  <a:cubicBezTo>
                    <a:pt x="53" y="16"/>
                    <a:pt x="53" y="16"/>
                    <a:pt x="53" y="16"/>
                  </a:cubicBezTo>
                  <a:cubicBezTo>
                    <a:pt x="51" y="17"/>
                    <a:pt x="49" y="16"/>
                    <a:pt x="48" y="17"/>
                  </a:cubicBezTo>
                  <a:cubicBezTo>
                    <a:pt x="48" y="17"/>
                    <a:pt x="48" y="17"/>
                    <a:pt x="48" y="17"/>
                  </a:cubicBezTo>
                  <a:cubicBezTo>
                    <a:pt x="48" y="17"/>
                    <a:pt x="48" y="17"/>
                    <a:pt x="48" y="17"/>
                  </a:cubicBezTo>
                  <a:cubicBezTo>
                    <a:pt x="47" y="17"/>
                    <a:pt x="47" y="17"/>
                    <a:pt x="47" y="17"/>
                  </a:cubicBezTo>
                  <a:cubicBezTo>
                    <a:pt x="47" y="17"/>
                    <a:pt x="47" y="17"/>
                    <a:pt x="47" y="17"/>
                  </a:cubicBezTo>
                  <a:cubicBezTo>
                    <a:pt x="46" y="17"/>
                    <a:pt x="45" y="18"/>
                    <a:pt x="44" y="18"/>
                  </a:cubicBezTo>
                  <a:cubicBezTo>
                    <a:pt x="44" y="20"/>
                    <a:pt x="42" y="20"/>
                    <a:pt x="42" y="22"/>
                  </a:cubicBezTo>
                  <a:cubicBezTo>
                    <a:pt x="43" y="22"/>
                    <a:pt x="43" y="22"/>
                    <a:pt x="43" y="22"/>
                  </a:cubicBezTo>
                  <a:cubicBezTo>
                    <a:pt x="43" y="24"/>
                    <a:pt x="43" y="24"/>
                    <a:pt x="43" y="24"/>
                  </a:cubicBezTo>
                  <a:cubicBezTo>
                    <a:pt x="43" y="24"/>
                    <a:pt x="43" y="24"/>
                    <a:pt x="43" y="24"/>
                  </a:cubicBezTo>
                  <a:cubicBezTo>
                    <a:pt x="43" y="24"/>
                    <a:pt x="43" y="24"/>
                    <a:pt x="43" y="24"/>
                  </a:cubicBezTo>
                  <a:cubicBezTo>
                    <a:pt x="44" y="25"/>
                    <a:pt x="45" y="25"/>
                    <a:pt x="47" y="25"/>
                  </a:cubicBezTo>
                  <a:cubicBezTo>
                    <a:pt x="46" y="25"/>
                    <a:pt x="46" y="25"/>
                    <a:pt x="46" y="25"/>
                  </a:cubicBezTo>
                  <a:cubicBezTo>
                    <a:pt x="46" y="25"/>
                    <a:pt x="46" y="25"/>
                    <a:pt x="46" y="25"/>
                  </a:cubicBezTo>
                  <a:cubicBezTo>
                    <a:pt x="46" y="25"/>
                    <a:pt x="46" y="25"/>
                    <a:pt x="46" y="25"/>
                  </a:cubicBezTo>
                  <a:cubicBezTo>
                    <a:pt x="47" y="26"/>
                    <a:pt x="47" y="25"/>
                    <a:pt x="48" y="25"/>
                  </a:cubicBezTo>
                  <a:cubicBezTo>
                    <a:pt x="49" y="23"/>
                    <a:pt x="52" y="23"/>
                    <a:pt x="54" y="23"/>
                  </a:cubicBezTo>
                  <a:cubicBezTo>
                    <a:pt x="56" y="25"/>
                    <a:pt x="55" y="28"/>
                    <a:pt x="54" y="31"/>
                  </a:cubicBezTo>
                  <a:cubicBezTo>
                    <a:pt x="53" y="32"/>
                    <a:pt x="53" y="34"/>
                    <a:pt x="51" y="35"/>
                  </a:cubicBezTo>
                  <a:cubicBezTo>
                    <a:pt x="51" y="35"/>
                    <a:pt x="50" y="35"/>
                    <a:pt x="50" y="35"/>
                  </a:cubicBezTo>
                  <a:cubicBezTo>
                    <a:pt x="50" y="35"/>
                    <a:pt x="50" y="35"/>
                    <a:pt x="50" y="35"/>
                  </a:cubicBezTo>
                  <a:cubicBezTo>
                    <a:pt x="50" y="36"/>
                    <a:pt x="48" y="35"/>
                    <a:pt x="48" y="35"/>
                  </a:cubicBezTo>
                  <a:cubicBezTo>
                    <a:pt x="47" y="35"/>
                    <a:pt x="45" y="35"/>
                    <a:pt x="44" y="35"/>
                  </a:cubicBezTo>
                  <a:cubicBezTo>
                    <a:pt x="43" y="35"/>
                    <a:pt x="43" y="34"/>
                    <a:pt x="42" y="34"/>
                  </a:cubicBezTo>
                  <a:cubicBezTo>
                    <a:pt x="42" y="34"/>
                    <a:pt x="42" y="33"/>
                    <a:pt x="41" y="33"/>
                  </a:cubicBezTo>
                  <a:cubicBezTo>
                    <a:pt x="40" y="33"/>
                    <a:pt x="40" y="34"/>
                    <a:pt x="40" y="35"/>
                  </a:cubicBezTo>
                  <a:cubicBezTo>
                    <a:pt x="41" y="35"/>
                    <a:pt x="42" y="36"/>
                    <a:pt x="41" y="37"/>
                  </a:cubicBezTo>
                  <a:cubicBezTo>
                    <a:pt x="40" y="38"/>
                    <a:pt x="43" y="38"/>
                    <a:pt x="42" y="39"/>
                  </a:cubicBezTo>
                  <a:cubicBezTo>
                    <a:pt x="43" y="40"/>
                    <a:pt x="43" y="40"/>
                    <a:pt x="44" y="41"/>
                  </a:cubicBezTo>
                  <a:cubicBezTo>
                    <a:pt x="39" y="40"/>
                    <a:pt x="33" y="39"/>
                    <a:pt x="29" y="42"/>
                  </a:cubicBezTo>
                  <a:cubicBezTo>
                    <a:pt x="29" y="43"/>
                    <a:pt x="27" y="43"/>
                    <a:pt x="27" y="45"/>
                  </a:cubicBezTo>
                  <a:cubicBezTo>
                    <a:pt x="30" y="48"/>
                    <a:pt x="34" y="44"/>
                    <a:pt x="37" y="47"/>
                  </a:cubicBezTo>
                  <a:cubicBezTo>
                    <a:pt x="39" y="48"/>
                    <a:pt x="40" y="50"/>
                    <a:pt x="40" y="52"/>
                  </a:cubicBezTo>
                  <a:cubicBezTo>
                    <a:pt x="38" y="53"/>
                    <a:pt x="35" y="54"/>
                    <a:pt x="34" y="56"/>
                  </a:cubicBezTo>
                  <a:cubicBezTo>
                    <a:pt x="33" y="56"/>
                    <a:pt x="33" y="57"/>
                    <a:pt x="33" y="57"/>
                  </a:cubicBezTo>
                  <a:cubicBezTo>
                    <a:pt x="32" y="58"/>
                    <a:pt x="31" y="59"/>
                    <a:pt x="31" y="60"/>
                  </a:cubicBezTo>
                  <a:cubicBezTo>
                    <a:pt x="32" y="61"/>
                    <a:pt x="34" y="61"/>
                    <a:pt x="35" y="61"/>
                  </a:cubicBezTo>
                  <a:cubicBezTo>
                    <a:pt x="37" y="60"/>
                    <a:pt x="39" y="59"/>
                    <a:pt x="41" y="59"/>
                  </a:cubicBezTo>
                  <a:cubicBezTo>
                    <a:pt x="42" y="59"/>
                    <a:pt x="42" y="59"/>
                    <a:pt x="42" y="59"/>
                  </a:cubicBezTo>
                  <a:cubicBezTo>
                    <a:pt x="40" y="60"/>
                    <a:pt x="43" y="60"/>
                    <a:pt x="42" y="61"/>
                  </a:cubicBezTo>
                  <a:cubicBezTo>
                    <a:pt x="42" y="62"/>
                    <a:pt x="42" y="62"/>
                    <a:pt x="42" y="62"/>
                  </a:cubicBezTo>
                  <a:cubicBezTo>
                    <a:pt x="43" y="60"/>
                    <a:pt x="43" y="60"/>
                    <a:pt x="43" y="60"/>
                  </a:cubicBezTo>
                  <a:cubicBezTo>
                    <a:pt x="44" y="61"/>
                    <a:pt x="44" y="61"/>
                    <a:pt x="44" y="61"/>
                  </a:cubicBezTo>
                  <a:cubicBezTo>
                    <a:pt x="45" y="60"/>
                    <a:pt x="45" y="58"/>
                    <a:pt x="47" y="57"/>
                  </a:cubicBezTo>
                  <a:cubicBezTo>
                    <a:pt x="49" y="58"/>
                    <a:pt x="52" y="59"/>
                    <a:pt x="53" y="60"/>
                  </a:cubicBezTo>
                  <a:cubicBezTo>
                    <a:pt x="54" y="63"/>
                    <a:pt x="54" y="67"/>
                    <a:pt x="53" y="69"/>
                  </a:cubicBezTo>
                  <a:cubicBezTo>
                    <a:pt x="51" y="72"/>
                    <a:pt x="49" y="75"/>
                    <a:pt x="47" y="77"/>
                  </a:cubicBezTo>
                  <a:cubicBezTo>
                    <a:pt x="49" y="76"/>
                    <a:pt x="51" y="74"/>
                    <a:pt x="54" y="74"/>
                  </a:cubicBezTo>
                  <a:cubicBezTo>
                    <a:pt x="54" y="74"/>
                    <a:pt x="53" y="74"/>
                    <a:pt x="52" y="75"/>
                  </a:cubicBezTo>
                  <a:cubicBezTo>
                    <a:pt x="52" y="75"/>
                    <a:pt x="51" y="75"/>
                    <a:pt x="50" y="76"/>
                  </a:cubicBezTo>
                  <a:close/>
                  <a:moveTo>
                    <a:pt x="54" y="84"/>
                  </a:moveTo>
                  <a:cubicBezTo>
                    <a:pt x="53" y="84"/>
                    <a:pt x="53" y="84"/>
                    <a:pt x="53" y="84"/>
                  </a:cubicBezTo>
                  <a:cubicBezTo>
                    <a:pt x="53" y="85"/>
                    <a:pt x="54" y="84"/>
                    <a:pt x="54" y="84"/>
                  </a:cubicBezTo>
                  <a:close/>
                  <a:moveTo>
                    <a:pt x="55" y="87"/>
                  </a:moveTo>
                  <a:cubicBezTo>
                    <a:pt x="54" y="87"/>
                    <a:pt x="54" y="87"/>
                    <a:pt x="54" y="87"/>
                  </a:cubicBezTo>
                  <a:cubicBezTo>
                    <a:pt x="55" y="86"/>
                    <a:pt x="55" y="86"/>
                    <a:pt x="55" y="86"/>
                  </a:cubicBezTo>
                  <a:lnTo>
                    <a:pt x="55" y="87"/>
                  </a:lnTo>
                  <a:close/>
                  <a:moveTo>
                    <a:pt x="56" y="75"/>
                  </a:moveTo>
                  <a:cubicBezTo>
                    <a:pt x="55" y="76"/>
                    <a:pt x="54" y="76"/>
                    <a:pt x="54" y="76"/>
                  </a:cubicBezTo>
                  <a:cubicBezTo>
                    <a:pt x="54" y="76"/>
                    <a:pt x="54" y="76"/>
                    <a:pt x="54" y="76"/>
                  </a:cubicBezTo>
                  <a:cubicBezTo>
                    <a:pt x="54" y="77"/>
                    <a:pt x="54" y="77"/>
                    <a:pt x="54" y="77"/>
                  </a:cubicBezTo>
                  <a:cubicBezTo>
                    <a:pt x="53" y="77"/>
                    <a:pt x="53" y="77"/>
                    <a:pt x="52" y="78"/>
                  </a:cubicBezTo>
                  <a:cubicBezTo>
                    <a:pt x="52" y="76"/>
                    <a:pt x="53" y="77"/>
                    <a:pt x="54" y="77"/>
                  </a:cubicBezTo>
                  <a:cubicBezTo>
                    <a:pt x="54" y="76"/>
                    <a:pt x="54" y="76"/>
                    <a:pt x="54" y="76"/>
                  </a:cubicBezTo>
                  <a:cubicBezTo>
                    <a:pt x="54" y="76"/>
                    <a:pt x="54" y="76"/>
                    <a:pt x="54" y="76"/>
                  </a:cubicBezTo>
                  <a:cubicBezTo>
                    <a:pt x="55" y="74"/>
                    <a:pt x="55" y="74"/>
                    <a:pt x="55" y="74"/>
                  </a:cubicBezTo>
                  <a:cubicBezTo>
                    <a:pt x="55" y="74"/>
                    <a:pt x="55" y="74"/>
                    <a:pt x="55" y="74"/>
                  </a:cubicBezTo>
                  <a:cubicBezTo>
                    <a:pt x="56" y="74"/>
                    <a:pt x="56" y="74"/>
                    <a:pt x="56" y="74"/>
                  </a:cubicBezTo>
                  <a:cubicBezTo>
                    <a:pt x="56" y="75"/>
                    <a:pt x="55" y="75"/>
                    <a:pt x="56" y="75"/>
                  </a:cubicBezTo>
                  <a:close/>
                  <a:moveTo>
                    <a:pt x="57" y="85"/>
                  </a:moveTo>
                  <a:cubicBezTo>
                    <a:pt x="56" y="85"/>
                    <a:pt x="56" y="85"/>
                    <a:pt x="56" y="85"/>
                  </a:cubicBezTo>
                  <a:cubicBezTo>
                    <a:pt x="57" y="85"/>
                    <a:pt x="57" y="85"/>
                    <a:pt x="57" y="85"/>
                  </a:cubicBezTo>
                  <a:close/>
                  <a:moveTo>
                    <a:pt x="61" y="79"/>
                  </a:moveTo>
                  <a:cubicBezTo>
                    <a:pt x="60" y="79"/>
                    <a:pt x="60" y="79"/>
                    <a:pt x="60" y="79"/>
                  </a:cubicBezTo>
                  <a:cubicBezTo>
                    <a:pt x="60" y="79"/>
                    <a:pt x="60" y="79"/>
                    <a:pt x="60" y="79"/>
                  </a:cubicBezTo>
                  <a:cubicBezTo>
                    <a:pt x="60" y="79"/>
                    <a:pt x="60" y="79"/>
                    <a:pt x="60" y="78"/>
                  </a:cubicBezTo>
                  <a:cubicBezTo>
                    <a:pt x="60" y="79"/>
                    <a:pt x="60" y="79"/>
                    <a:pt x="60" y="79"/>
                  </a:cubicBezTo>
                  <a:cubicBezTo>
                    <a:pt x="60" y="79"/>
                    <a:pt x="60" y="79"/>
                    <a:pt x="60" y="79"/>
                  </a:cubicBezTo>
                  <a:cubicBezTo>
                    <a:pt x="61" y="79"/>
                    <a:pt x="61" y="79"/>
                    <a:pt x="61" y="79"/>
                  </a:cubicBezTo>
                  <a:close/>
                  <a:moveTo>
                    <a:pt x="79" y="73"/>
                  </a:moveTo>
                  <a:cubicBezTo>
                    <a:pt x="79" y="73"/>
                    <a:pt x="79" y="73"/>
                    <a:pt x="79" y="73"/>
                  </a:cubicBezTo>
                  <a:cubicBezTo>
                    <a:pt x="79" y="73"/>
                    <a:pt x="79" y="73"/>
                    <a:pt x="79" y="73"/>
                  </a:cubicBezTo>
                  <a:close/>
                  <a:moveTo>
                    <a:pt x="79" y="73"/>
                  </a:moveTo>
                  <a:cubicBezTo>
                    <a:pt x="79" y="73"/>
                    <a:pt x="80" y="73"/>
                    <a:pt x="80" y="73"/>
                  </a:cubicBezTo>
                  <a:cubicBezTo>
                    <a:pt x="80" y="73"/>
                    <a:pt x="80" y="73"/>
                    <a:pt x="79" y="73"/>
                  </a:cubicBezTo>
                  <a:close/>
                  <a:moveTo>
                    <a:pt x="85" y="70"/>
                  </a:moveTo>
                  <a:cubicBezTo>
                    <a:pt x="86" y="70"/>
                    <a:pt x="86" y="70"/>
                    <a:pt x="86" y="70"/>
                  </a:cubicBezTo>
                  <a:cubicBezTo>
                    <a:pt x="86" y="70"/>
                    <a:pt x="87" y="69"/>
                    <a:pt x="87" y="69"/>
                  </a:cubicBezTo>
                  <a:cubicBezTo>
                    <a:pt x="87" y="69"/>
                    <a:pt x="87" y="69"/>
                    <a:pt x="87" y="69"/>
                  </a:cubicBezTo>
                  <a:cubicBezTo>
                    <a:pt x="87" y="69"/>
                    <a:pt x="87" y="69"/>
                    <a:pt x="87" y="69"/>
                  </a:cubicBezTo>
                  <a:cubicBezTo>
                    <a:pt x="88" y="69"/>
                    <a:pt x="88" y="68"/>
                    <a:pt x="89" y="68"/>
                  </a:cubicBezTo>
                  <a:cubicBezTo>
                    <a:pt x="89" y="69"/>
                    <a:pt x="87" y="69"/>
                    <a:pt x="87" y="69"/>
                  </a:cubicBezTo>
                  <a:cubicBezTo>
                    <a:pt x="87" y="69"/>
                    <a:pt x="87" y="69"/>
                    <a:pt x="87" y="69"/>
                  </a:cubicBezTo>
                  <a:cubicBezTo>
                    <a:pt x="87" y="69"/>
                    <a:pt x="87" y="69"/>
                    <a:pt x="87" y="69"/>
                  </a:cubicBezTo>
                  <a:cubicBezTo>
                    <a:pt x="87" y="70"/>
                    <a:pt x="86" y="71"/>
                    <a:pt x="85" y="71"/>
                  </a:cubicBezTo>
                  <a:cubicBezTo>
                    <a:pt x="85" y="71"/>
                    <a:pt x="85" y="71"/>
                    <a:pt x="85" y="71"/>
                  </a:cubicBezTo>
                  <a:cubicBezTo>
                    <a:pt x="85" y="71"/>
                    <a:pt x="85" y="71"/>
                    <a:pt x="85" y="71"/>
                  </a:cubicBezTo>
                  <a:cubicBezTo>
                    <a:pt x="84" y="71"/>
                    <a:pt x="84" y="71"/>
                    <a:pt x="84" y="71"/>
                  </a:cubicBezTo>
                  <a:cubicBezTo>
                    <a:pt x="84" y="70"/>
                    <a:pt x="85" y="71"/>
                    <a:pt x="85" y="70"/>
                  </a:cubicBezTo>
                  <a:close/>
                  <a:moveTo>
                    <a:pt x="86" y="74"/>
                  </a:moveTo>
                  <a:cubicBezTo>
                    <a:pt x="85" y="74"/>
                    <a:pt x="85" y="74"/>
                    <a:pt x="85" y="74"/>
                  </a:cubicBezTo>
                  <a:cubicBezTo>
                    <a:pt x="85" y="74"/>
                    <a:pt x="85" y="74"/>
                    <a:pt x="85" y="74"/>
                  </a:cubicBezTo>
                  <a:lnTo>
                    <a:pt x="86" y="74"/>
                  </a:lnTo>
                  <a:close/>
                  <a:moveTo>
                    <a:pt x="85" y="72"/>
                  </a:moveTo>
                  <a:cubicBezTo>
                    <a:pt x="84" y="73"/>
                    <a:pt x="83" y="74"/>
                    <a:pt x="82" y="73"/>
                  </a:cubicBezTo>
                  <a:cubicBezTo>
                    <a:pt x="82" y="73"/>
                    <a:pt x="82" y="73"/>
                    <a:pt x="82" y="73"/>
                  </a:cubicBezTo>
                  <a:cubicBezTo>
                    <a:pt x="82" y="73"/>
                    <a:pt x="82" y="73"/>
                    <a:pt x="82" y="73"/>
                  </a:cubicBezTo>
                  <a:cubicBezTo>
                    <a:pt x="83" y="73"/>
                    <a:pt x="84" y="73"/>
                    <a:pt x="85" y="72"/>
                  </a:cubicBezTo>
                  <a:close/>
                  <a:moveTo>
                    <a:pt x="83" y="76"/>
                  </a:moveTo>
                  <a:cubicBezTo>
                    <a:pt x="83" y="76"/>
                    <a:pt x="83" y="76"/>
                    <a:pt x="83" y="76"/>
                  </a:cubicBezTo>
                  <a:cubicBezTo>
                    <a:pt x="83" y="76"/>
                    <a:pt x="83" y="76"/>
                    <a:pt x="83" y="76"/>
                  </a:cubicBezTo>
                  <a:cubicBezTo>
                    <a:pt x="83" y="76"/>
                    <a:pt x="83" y="76"/>
                    <a:pt x="83" y="76"/>
                  </a:cubicBezTo>
                  <a:cubicBezTo>
                    <a:pt x="83" y="76"/>
                    <a:pt x="83" y="76"/>
                    <a:pt x="83" y="76"/>
                  </a:cubicBezTo>
                  <a:cubicBezTo>
                    <a:pt x="82" y="76"/>
                    <a:pt x="82" y="76"/>
                    <a:pt x="82" y="76"/>
                  </a:cubicBezTo>
                  <a:cubicBezTo>
                    <a:pt x="82" y="75"/>
                    <a:pt x="82" y="75"/>
                    <a:pt x="83" y="75"/>
                  </a:cubicBezTo>
                  <a:cubicBezTo>
                    <a:pt x="83" y="75"/>
                    <a:pt x="83" y="75"/>
                    <a:pt x="83" y="75"/>
                  </a:cubicBezTo>
                  <a:lnTo>
                    <a:pt x="83" y="76"/>
                  </a:lnTo>
                  <a:close/>
                  <a:moveTo>
                    <a:pt x="83" y="75"/>
                  </a:moveTo>
                  <a:cubicBezTo>
                    <a:pt x="84" y="75"/>
                    <a:pt x="84" y="75"/>
                    <a:pt x="84" y="75"/>
                  </a:cubicBezTo>
                  <a:cubicBezTo>
                    <a:pt x="84" y="75"/>
                    <a:pt x="84" y="75"/>
                    <a:pt x="83" y="75"/>
                  </a:cubicBezTo>
                  <a:close/>
                  <a:moveTo>
                    <a:pt x="84" y="71"/>
                  </a:moveTo>
                  <a:cubicBezTo>
                    <a:pt x="83" y="71"/>
                    <a:pt x="83" y="71"/>
                    <a:pt x="83" y="71"/>
                  </a:cubicBezTo>
                  <a:cubicBezTo>
                    <a:pt x="84" y="72"/>
                    <a:pt x="84" y="72"/>
                    <a:pt x="84" y="72"/>
                  </a:cubicBezTo>
                  <a:cubicBezTo>
                    <a:pt x="83" y="71"/>
                    <a:pt x="83" y="71"/>
                    <a:pt x="83" y="71"/>
                  </a:cubicBezTo>
                  <a:lnTo>
                    <a:pt x="84" y="71"/>
                  </a:lnTo>
                  <a:close/>
                  <a:moveTo>
                    <a:pt x="81" y="72"/>
                  </a:moveTo>
                  <a:cubicBezTo>
                    <a:pt x="81" y="72"/>
                    <a:pt x="82" y="72"/>
                    <a:pt x="83" y="72"/>
                  </a:cubicBezTo>
                  <a:cubicBezTo>
                    <a:pt x="83" y="72"/>
                    <a:pt x="83" y="72"/>
                    <a:pt x="83" y="72"/>
                  </a:cubicBezTo>
                  <a:cubicBezTo>
                    <a:pt x="82" y="72"/>
                    <a:pt x="82" y="72"/>
                    <a:pt x="81" y="73"/>
                  </a:cubicBezTo>
                  <a:lnTo>
                    <a:pt x="81" y="72"/>
                  </a:lnTo>
                  <a:close/>
                  <a:moveTo>
                    <a:pt x="82" y="77"/>
                  </a:moveTo>
                  <a:cubicBezTo>
                    <a:pt x="82" y="77"/>
                    <a:pt x="83" y="76"/>
                    <a:pt x="84" y="76"/>
                  </a:cubicBezTo>
                  <a:cubicBezTo>
                    <a:pt x="85" y="76"/>
                    <a:pt x="85" y="75"/>
                    <a:pt x="86" y="75"/>
                  </a:cubicBezTo>
                  <a:cubicBezTo>
                    <a:pt x="86" y="75"/>
                    <a:pt x="86" y="75"/>
                    <a:pt x="86" y="75"/>
                  </a:cubicBezTo>
                  <a:cubicBezTo>
                    <a:pt x="86" y="74"/>
                    <a:pt x="86" y="74"/>
                    <a:pt x="86" y="74"/>
                  </a:cubicBezTo>
                  <a:cubicBezTo>
                    <a:pt x="86" y="75"/>
                    <a:pt x="86" y="75"/>
                    <a:pt x="86" y="75"/>
                  </a:cubicBezTo>
                  <a:cubicBezTo>
                    <a:pt x="86" y="75"/>
                    <a:pt x="87" y="74"/>
                    <a:pt x="87" y="74"/>
                  </a:cubicBezTo>
                  <a:cubicBezTo>
                    <a:pt x="87" y="75"/>
                    <a:pt x="87" y="75"/>
                    <a:pt x="87" y="75"/>
                  </a:cubicBezTo>
                  <a:cubicBezTo>
                    <a:pt x="88" y="74"/>
                    <a:pt x="88" y="74"/>
                    <a:pt x="88" y="74"/>
                  </a:cubicBezTo>
                  <a:cubicBezTo>
                    <a:pt x="89" y="74"/>
                    <a:pt x="89" y="74"/>
                    <a:pt x="89" y="74"/>
                  </a:cubicBezTo>
                  <a:cubicBezTo>
                    <a:pt x="88" y="75"/>
                    <a:pt x="88" y="75"/>
                    <a:pt x="88" y="75"/>
                  </a:cubicBezTo>
                  <a:cubicBezTo>
                    <a:pt x="88" y="75"/>
                    <a:pt x="88" y="75"/>
                    <a:pt x="88" y="75"/>
                  </a:cubicBezTo>
                  <a:cubicBezTo>
                    <a:pt x="88" y="75"/>
                    <a:pt x="88" y="75"/>
                    <a:pt x="88" y="75"/>
                  </a:cubicBezTo>
                  <a:cubicBezTo>
                    <a:pt x="88" y="76"/>
                    <a:pt x="88" y="76"/>
                    <a:pt x="88" y="76"/>
                  </a:cubicBezTo>
                  <a:cubicBezTo>
                    <a:pt x="87" y="76"/>
                    <a:pt x="87" y="76"/>
                    <a:pt x="87" y="76"/>
                  </a:cubicBezTo>
                  <a:cubicBezTo>
                    <a:pt x="88" y="75"/>
                    <a:pt x="88" y="75"/>
                    <a:pt x="88" y="75"/>
                  </a:cubicBezTo>
                  <a:cubicBezTo>
                    <a:pt x="88" y="75"/>
                    <a:pt x="88" y="75"/>
                    <a:pt x="88" y="75"/>
                  </a:cubicBezTo>
                  <a:cubicBezTo>
                    <a:pt x="88" y="75"/>
                    <a:pt x="87" y="75"/>
                    <a:pt x="87" y="76"/>
                  </a:cubicBezTo>
                  <a:cubicBezTo>
                    <a:pt x="87" y="76"/>
                    <a:pt x="87" y="76"/>
                    <a:pt x="87" y="76"/>
                  </a:cubicBezTo>
                  <a:cubicBezTo>
                    <a:pt x="87" y="76"/>
                    <a:pt x="86" y="76"/>
                    <a:pt x="85" y="77"/>
                  </a:cubicBezTo>
                  <a:cubicBezTo>
                    <a:pt x="85" y="77"/>
                    <a:pt x="85" y="77"/>
                    <a:pt x="85" y="77"/>
                  </a:cubicBezTo>
                  <a:cubicBezTo>
                    <a:pt x="85" y="77"/>
                    <a:pt x="85" y="77"/>
                    <a:pt x="85" y="77"/>
                  </a:cubicBezTo>
                  <a:cubicBezTo>
                    <a:pt x="85" y="77"/>
                    <a:pt x="85" y="77"/>
                    <a:pt x="85" y="77"/>
                  </a:cubicBezTo>
                  <a:cubicBezTo>
                    <a:pt x="85" y="77"/>
                    <a:pt x="85" y="77"/>
                    <a:pt x="85" y="77"/>
                  </a:cubicBezTo>
                  <a:cubicBezTo>
                    <a:pt x="85" y="76"/>
                    <a:pt x="85" y="76"/>
                    <a:pt x="85" y="76"/>
                  </a:cubicBezTo>
                  <a:cubicBezTo>
                    <a:pt x="85" y="77"/>
                    <a:pt x="85" y="77"/>
                    <a:pt x="85" y="77"/>
                  </a:cubicBezTo>
                  <a:cubicBezTo>
                    <a:pt x="85" y="77"/>
                    <a:pt x="85" y="77"/>
                    <a:pt x="85" y="77"/>
                  </a:cubicBezTo>
                  <a:cubicBezTo>
                    <a:pt x="86" y="76"/>
                    <a:pt x="86" y="76"/>
                    <a:pt x="86" y="76"/>
                  </a:cubicBezTo>
                  <a:cubicBezTo>
                    <a:pt x="85" y="76"/>
                    <a:pt x="84" y="77"/>
                    <a:pt x="83" y="77"/>
                  </a:cubicBezTo>
                  <a:cubicBezTo>
                    <a:pt x="84" y="77"/>
                    <a:pt x="84" y="77"/>
                    <a:pt x="84" y="77"/>
                  </a:cubicBezTo>
                  <a:cubicBezTo>
                    <a:pt x="83" y="77"/>
                    <a:pt x="82" y="78"/>
                    <a:pt x="82" y="77"/>
                  </a:cubicBezTo>
                  <a:close/>
                  <a:moveTo>
                    <a:pt x="89" y="77"/>
                  </a:moveTo>
                  <a:cubicBezTo>
                    <a:pt x="87" y="78"/>
                    <a:pt x="85" y="78"/>
                    <a:pt x="83" y="79"/>
                  </a:cubicBezTo>
                  <a:cubicBezTo>
                    <a:pt x="85" y="77"/>
                    <a:pt x="87" y="77"/>
                    <a:pt x="89" y="76"/>
                  </a:cubicBezTo>
                  <a:cubicBezTo>
                    <a:pt x="89" y="76"/>
                    <a:pt x="89" y="76"/>
                    <a:pt x="89" y="76"/>
                  </a:cubicBezTo>
                  <a:lnTo>
                    <a:pt x="89" y="77"/>
                  </a:lnTo>
                  <a:close/>
                  <a:moveTo>
                    <a:pt x="97" y="72"/>
                  </a:moveTo>
                  <a:cubicBezTo>
                    <a:pt x="97" y="72"/>
                    <a:pt x="97" y="72"/>
                    <a:pt x="98" y="72"/>
                  </a:cubicBezTo>
                  <a:cubicBezTo>
                    <a:pt x="97" y="73"/>
                    <a:pt x="97" y="73"/>
                    <a:pt x="97" y="73"/>
                  </a:cubicBezTo>
                  <a:lnTo>
                    <a:pt x="97" y="72"/>
                  </a:lnTo>
                  <a:close/>
                  <a:moveTo>
                    <a:pt x="98" y="74"/>
                  </a:moveTo>
                  <a:cubicBezTo>
                    <a:pt x="98" y="73"/>
                    <a:pt x="98" y="73"/>
                    <a:pt x="98" y="73"/>
                  </a:cubicBezTo>
                  <a:cubicBezTo>
                    <a:pt x="98" y="73"/>
                    <a:pt x="98" y="73"/>
                    <a:pt x="98" y="73"/>
                  </a:cubicBezTo>
                  <a:cubicBezTo>
                    <a:pt x="97" y="74"/>
                    <a:pt x="97" y="74"/>
                    <a:pt x="97" y="74"/>
                  </a:cubicBezTo>
                  <a:cubicBezTo>
                    <a:pt x="98" y="73"/>
                    <a:pt x="98" y="73"/>
                    <a:pt x="98" y="73"/>
                  </a:cubicBezTo>
                  <a:cubicBezTo>
                    <a:pt x="98" y="73"/>
                    <a:pt x="98" y="73"/>
                    <a:pt x="98" y="73"/>
                  </a:cubicBezTo>
                  <a:cubicBezTo>
                    <a:pt x="98" y="74"/>
                    <a:pt x="99" y="73"/>
                    <a:pt x="99" y="73"/>
                  </a:cubicBezTo>
                  <a:lnTo>
                    <a:pt x="98"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9" name="Freeform 806"/>
            <p:cNvSpPr/>
            <p:nvPr/>
          </p:nvSpPr>
          <p:spPr bwMode="auto">
            <a:xfrm>
              <a:off x="4635500" y="3788411"/>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1"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0" name="Freeform 807"/>
            <p:cNvSpPr/>
            <p:nvPr/>
          </p:nvSpPr>
          <p:spPr bwMode="auto">
            <a:xfrm>
              <a:off x="4654550" y="3780473"/>
              <a:ext cx="3175" cy="4762"/>
            </a:xfrm>
            <a:custGeom>
              <a:avLst/>
              <a:gdLst>
                <a:gd name="T0" fmla="*/ 0 w 2"/>
                <a:gd name="T1" fmla="*/ 0 h 3"/>
                <a:gd name="T2" fmla="*/ 2 w 2"/>
                <a:gd name="T3" fmla="*/ 3 h 3"/>
                <a:gd name="T4" fmla="*/ 0 w 2"/>
                <a:gd name="T5" fmla="*/ 0 h 3"/>
                <a:gd name="T6" fmla="*/ 0 w 2"/>
                <a:gd name="T7" fmla="*/ 0 h 3"/>
              </a:gdLst>
              <a:ahLst/>
              <a:cxnLst>
                <a:cxn ang="0">
                  <a:pos x="T0" y="T1"/>
                </a:cxn>
                <a:cxn ang="0">
                  <a:pos x="T2" y="T3"/>
                </a:cxn>
                <a:cxn ang="0">
                  <a:pos x="T4" y="T5"/>
                </a:cxn>
                <a:cxn ang="0">
                  <a:pos x="T6" y="T7"/>
                </a:cxn>
              </a:cxnLst>
              <a:rect l="0" t="0" r="r" b="b"/>
              <a:pathLst>
                <a:path w="2" h="3">
                  <a:moveTo>
                    <a:pt x="0" y="0"/>
                  </a:moveTo>
                  <a:lnTo>
                    <a:pt x="2"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1" name="Freeform 808"/>
            <p:cNvSpPr/>
            <p:nvPr/>
          </p:nvSpPr>
          <p:spPr bwMode="auto">
            <a:xfrm>
              <a:off x="4230688" y="3942398"/>
              <a:ext cx="3175" cy="3175"/>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2" name="Rectangle 809"/>
            <p:cNvSpPr>
              <a:spLocks noChangeArrowheads="1"/>
            </p:cNvSpPr>
            <p:nvPr/>
          </p:nvSpPr>
          <p:spPr bwMode="auto">
            <a:xfrm>
              <a:off x="4602163" y="37963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3" name="Rectangle 810"/>
            <p:cNvSpPr>
              <a:spLocks noChangeArrowheads="1"/>
            </p:cNvSpPr>
            <p:nvPr/>
          </p:nvSpPr>
          <p:spPr bwMode="auto">
            <a:xfrm>
              <a:off x="4657725" y="3785236"/>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4" name="Rectangle 811"/>
            <p:cNvSpPr>
              <a:spLocks noChangeArrowheads="1"/>
            </p:cNvSpPr>
            <p:nvPr/>
          </p:nvSpPr>
          <p:spPr bwMode="auto">
            <a:xfrm>
              <a:off x="4429125" y="396779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5" name="Freeform 812"/>
            <p:cNvSpPr/>
            <p:nvPr/>
          </p:nvSpPr>
          <p:spPr bwMode="auto">
            <a:xfrm>
              <a:off x="4214813" y="3915411"/>
              <a:ext cx="0" cy="7937"/>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6" name="Freeform 813"/>
            <p:cNvSpPr/>
            <p:nvPr/>
          </p:nvSpPr>
          <p:spPr bwMode="auto">
            <a:xfrm>
              <a:off x="4673600" y="3777298"/>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7" name="Rectangle 814"/>
            <p:cNvSpPr>
              <a:spLocks noChangeArrowheads="1"/>
            </p:cNvSpPr>
            <p:nvPr/>
          </p:nvSpPr>
          <p:spPr bwMode="auto">
            <a:xfrm>
              <a:off x="4252913" y="3761423"/>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8" name="Freeform 815"/>
            <p:cNvSpPr/>
            <p:nvPr/>
          </p:nvSpPr>
          <p:spPr bwMode="auto">
            <a:xfrm>
              <a:off x="4387850" y="3994786"/>
              <a:ext cx="4763" cy="3175"/>
            </a:xfrm>
            <a:custGeom>
              <a:avLst/>
              <a:gdLst>
                <a:gd name="T0" fmla="*/ 3 w 3"/>
                <a:gd name="T1" fmla="*/ 2 h 2"/>
                <a:gd name="T2" fmla="*/ 3 w 3"/>
                <a:gd name="T3" fmla="*/ 2 h 2"/>
                <a:gd name="T4" fmla="*/ 0 w 3"/>
                <a:gd name="T5" fmla="*/ 2 h 2"/>
                <a:gd name="T6" fmla="*/ 3 w 3"/>
                <a:gd name="T7" fmla="*/ 2 h 2"/>
                <a:gd name="T8" fmla="*/ 3 w 3"/>
                <a:gd name="T9" fmla="*/ 0 h 2"/>
                <a:gd name="T10" fmla="*/ 3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3" y="2"/>
                  </a:moveTo>
                  <a:lnTo>
                    <a:pt x="3" y="2"/>
                  </a:lnTo>
                  <a:lnTo>
                    <a:pt x="0" y="2"/>
                  </a:lnTo>
                  <a:lnTo>
                    <a:pt x="3" y="2"/>
                  </a:lnTo>
                  <a:lnTo>
                    <a:pt x="3" y="0"/>
                  </a:ln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9" name="Freeform 816"/>
            <p:cNvSpPr/>
            <p:nvPr/>
          </p:nvSpPr>
          <p:spPr bwMode="auto">
            <a:xfrm>
              <a:off x="4533900" y="39614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0" name="Freeform 817"/>
            <p:cNvSpPr/>
            <p:nvPr/>
          </p:nvSpPr>
          <p:spPr bwMode="auto">
            <a:xfrm>
              <a:off x="4429125" y="3705861"/>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1" name="Rectangle 818"/>
            <p:cNvSpPr>
              <a:spLocks noChangeArrowheads="1"/>
            </p:cNvSpPr>
            <p:nvPr/>
          </p:nvSpPr>
          <p:spPr bwMode="auto">
            <a:xfrm>
              <a:off x="4462463" y="36947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2" name="Rectangle 819"/>
            <p:cNvSpPr>
              <a:spLocks noChangeArrowheads="1"/>
            </p:cNvSpPr>
            <p:nvPr/>
          </p:nvSpPr>
          <p:spPr bwMode="auto">
            <a:xfrm>
              <a:off x="4579938" y="3709036"/>
              <a:ext cx="1588" cy="47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3" name="Freeform 820"/>
            <p:cNvSpPr/>
            <p:nvPr/>
          </p:nvSpPr>
          <p:spPr bwMode="auto">
            <a:xfrm>
              <a:off x="4706938" y="3716973"/>
              <a:ext cx="7938" cy="3175"/>
            </a:xfrm>
            <a:custGeom>
              <a:avLst/>
              <a:gdLst>
                <a:gd name="T0" fmla="*/ 2 w 2"/>
                <a:gd name="T1" fmla="*/ 1 h 1"/>
                <a:gd name="T2" fmla="*/ 2 w 2"/>
                <a:gd name="T3" fmla="*/ 0 h 1"/>
                <a:gd name="T4" fmla="*/ 2 w 2"/>
                <a:gd name="T5" fmla="*/ 0 h 1"/>
                <a:gd name="T6" fmla="*/ 2 w 2"/>
                <a:gd name="T7" fmla="*/ 1 h 1"/>
                <a:gd name="T8" fmla="*/ 2 w 2"/>
                <a:gd name="T9" fmla="*/ 0 h 1"/>
                <a:gd name="T10" fmla="*/ 1 w 2"/>
                <a:gd name="T11" fmla="*/ 0 h 1"/>
                <a:gd name="T12" fmla="*/ 1 w 2"/>
                <a:gd name="T13" fmla="*/ 0 h 1"/>
                <a:gd name="T14" fmla="*/ 2 w 2"/>
                <a:gd name="T15" fmla="*/ 0 h 1"/>
                <a:gd name="T16" fmla="*/ 0 w 2"/>
                <a:gd name="T17" fmla="*/ 0 h 1"/>
                <a:gd name="T18" fmla="*/ 0 w 2"/>
                <a:gd name="T19" fmla="*/ 0 h 1"/>
                <a:gd name="T20" fmla="*/ 0 w 2"/>
                <a:gd name="T21" fmla="*/ 1 h 1"/>
                <a:gd name="T22" fmla="*/ 2 w 2"/>
                <a:gd name="T23" fmla="*/ 1 h 1"/>
                <a:gd name="T24" fmla="*/ 2 w 2"/>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
                  <a:moveTo>
                    <a:pt x="2" y="1"/>
                  </a:moveTo>
                  <a:cubicBezTo>
                    <a:pt x="2" y="0"/>
                    <a:pt x="2" y="0"/>
                    <a:pt x="2" y="0"/>
                  </a:cubicBezTo>
                  <a:cubicBezTo>
                    <a:pt x="2" y="0"/>
                    <a:pt x="2" y="0"/>
                    <a:pt x="2" y="0"/>
                  </a:cubicBezTo>
                  <a:cubicBezTo>
                    <a:pt x="2" y="1"/>
                    <a:pt x="2" y="1"/>
                    <a:pt x="2" y="1"/>
                  </a:cubicBezTo>
                  <a:cubicBezTo>
                    <a:pt x="1" y="1"/>
                    <a:pt x="2" y="0"/>
                    <a:pt x="2" y="0"/>
                  </a:cubicBezTo>
                  <a:cubicBezTo>
                    <a:pt x="1" y="0"/>
                    <a:pt x="1" y="0"/>
                    <a:pt x="1" y="0"/>
                  </a:cubicBezTo>
                  <a:cubicBezTo>
                    <a:pt x="1" y="0"/>
                    <a:pt x="1" y="0"/>
                    <a:pt x="1" y="0"/>
                  </a:cubicBezTo>
                  <a:cubicBezTo>
                    <a:pt x="2" y="0"/>
                    <a:pt x="2" y="0"/>
                    <a:pt x="2" y="0"/>
                  </a:cubicBezTo>
                  <a:cubicBezTo>
                    <a:pt x="1" y="0"/>
                    <a:pt x="1" y="0"/>
                    <a:pt x="0" y="0"/>
                  </a:cubicBezTo>
                  <a:cubicBezTo>
                    <a:pt x="0" y="0"/>
                    <a:pt x="0" y="0"/>
                    <a:pt x="0" y="0"/>
                  </a:cubicBezTo>
                  <a:cubicBezTo>
                    <a:pt x="0" y="1"/>
                    <a:pt x="0" y="1"/>
                    <a:pt x="0" y="1"/>
                  </a:cubicBezTo>
                  <a:cubicBezTo>
                    <a:pt x="0" y="0"/>
                    <a:pt x="2" y="1"/>
                    <a:pt x="2"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4" name="Freeform 821"/>
            <p:cNvSpPr/>
            <p:nvPr/>
          </p:nvSpPr>
          <p:spPr bwMode="auto">
            <a:xfrm>
              <a:off x="4568825" y="3702686"/>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5" name="Rectangle 822"/>
            <p:cNvSpPr>
              <a:spLocks noChangeArrowheads="1"/>
            </p:cNvSpPr>
            <p:nvPr/>
          </p:nvSpPr>
          <p:spPr bwMode="auto">
            <a:xfrm>
              <a:off x="4489450" y="3691573"/>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6" name="Freeform 823"/>
            <p:cNvSpPr/>
            <p:nvPr/>
          </p:nvSpPr>
          <p:spPr bwMode="auto">
            <a:xfrm>
              <a:off x="4748213" y="3739198"/>
              <a:ext cx="0" cy="4762"/>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7" name="Rectangle 824"/>
            <p:cNvSpPr>
              <a:spLocks noChangeArrowheads="1"/>
            </p:cNvSpPr>
            <p:nvPr/>
          </p:nvSpPr>
          <p:spPr bwMode="auto">
            <a:xfrm>
              <a:off x="4249738" y="3761423"/>
              <a:ext cx="3175"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8" name="Freeform 825"/>
            <p:cNvSpPr>
              <a:spLocks noEditPoints="1"/>
            </p:cNvSpPr>
            <p:nvPr/>
          </p:nvSpPr>
          <p:spPr bwMode="auto">
            <a:xfrm>
              <a:off x="4470400" y="3769361"/>
              <a:ext cx="338138" cy="134937"/>
            </a:xfrm>
            <a:custGeom>
              <a:avLst/>
              <a:gdLst>
                <a:gd name="T0" fmla="*/ 84 w 90"/>
                <a:gd name="T1" fmla="*/ 6 h 36"/>
                <a:gd name="T2" fmla="*/ 76 w 90"/>
                <a:gd name="T3" fmla="*/ 2 h 36"/>
                <a:gd name="T4" fmla="*/ 65 w 90"/>
                <a:gd name="T5" fmla="*/ 0 h 36"/>
                <a:gd name="T6" fmla="*/ 54 w 90"/>
                <a:gd name="T7" fmla="*/ 2 h 36"/>
                <a:gd name="T8" fmla="*/ 49 w 90"/>
                <a:gd name="T9" fmla="*/ 4 h 36"/>
                <a:gd name="T10" fmla="*/ 44 w 90"/>
                <a:gd name="T11" fmla="*/ 7 h 36"/>
                <a:gd name="T12" fmla="*/ 41 w 90"/>
                <a:gd name="T13" fmla="*/ 9 h 36"/>
                <a:gd name="T14" fmla="*/ 36 w 90"/>
                <a:gd name="T15" fmla="*/ 12 h 36"/>
                <a:gd name="T16" fmla="*/ 36 w 90"/>
                <a:gd name="T17" fmla="*/ 8 h 36"/>
                <a:gd name="T18" fmla="*/ 27 w 90"/>
                <a:gd name="T19" fmla="*/ 15 h 36"/>
                <a:gd name="T20" fmla="*/ 31 w 90"/>
                <a:gd name="T21" fmla="*/ 15 h 36"/>
                <a:gd name="T22" fmla="*/ 12 w 90"/>
                <a:gd name="T23" fmla="*/ 29 h 36"/>
                <a:gd name="T24" fmla="*/ 8 w 90"/>
                <a:gd name="T25" fmla="*/ 30 h 36"/>
                <a:gd name="T26" fmla="*/ 1 w 90"/>
                <a:gd name="T27" fmla="*/ 33 h 36"/>
                <a:gd name="T28" fmla="*/ 7 w 90"/>
                <a:gd name="T29" fmla="*/ 34 h 36"/>
                <a:gd name="T30" fmla="*/ 21 w 90"/>
                <a:gd name="T31" fmla="*/ 34 h 36"/>
                <a:gd name="T32" fmla="*/ 30 w 90"/>
                <a:gd name="T33" fmla="*/ 31 h 36"/>
                <a:gd name="T34" fmla="*/ 40 w 90"/>
                <a:gd name="T35" fmla="*/ 24 h 36"/>
                <a:gd name="T36" fmla="*/ 43 w 90"/>
                <a:gd name="T37" fmla="*/ 22 h 36"/>
                <a:gd name="T38" fmla="*/ 47 w 90"/>
                <a:gd name="T39" fmla="*/ 16 h 36"/>
                <a:gd name="T40" fmla="*/ 68 w 90"/>
                <a:gd name="T41" fmla="*/ 6 h 36"/>
                <a:gd name="T42" fmla="*/ 87 w 90"/>
                <a:gd name="T43" fmla="*/ 9 h 36"/>
                <a:gd name="T44" fmla="*/ 20 w 90"/>
                <a:gd name="T45" fmla="*/ 26 h 36"/>
                <a:gd name="T46" fmla="*/ 41 w 90"/>
                <a:gd name="T47" fmla="*/ 15 h 36"/>
                <a:gd name="T48" fmla="*/ 38 w 90"/>
                <a:gd name="T49" fmla="*/ 17 h 36"/>
                <a:gd name="T50" fmla="*/ 34 w 90"/>
                <a:gd name="T51" fmla="*/ 11 h 36"/>
                <a:gd name="T52" fmla="*/ 34 w 90"/>
                <a:gd name="T53" fmla="*/ 14 h 36"/>
                <a:gd name="T54" fmla="*/ 35 w 90"/>
                <a:gd name="T55" fmla="*/ 21 h 36"/>
                <a:gd name="T56" fmla="*/ 34 w 90"/>
                <a:gd name="T57" fmla="*/ 22 h 36"/>
                <a:gd name="T58" fmla="*/ 34 w 90"/>
                <a:gd name="T59" fmla="*/ 16 h 36"/>
                <a:gd name="T60" fmla="*/ 31 w 90"/>
                <a:gd name="T61" fmla="*/ 18 h 36"/>
                <a:gd name="T62" fmla="*/ 32 w 90"/>
                <a:gd name="T63" fmla="*/ 18 h 36"/>
                <a:gd name="T64" fmla="*/ 32 w 90"/>
                <a:gd name="T65" fmla="*/ 19 h 36"/>
                <a:gd name="T66" fmla="*/ 39 w 90"/>
                <a:gd name="T67" fmla="*/ 25 h 36"/>
                <a:gd name="T68" fmla="*/ 39 w 90"/>
                <a:gd name="T69" fmla="*/ 20 h 36"/>
                <a:gd name="T70" fmla="*/ 36 w 90"/>
                <a:gd name="T71" fmla="*/ 23 h 36"/>
                <a:gd name="T72" fmla="*/ 35 w 90"/>
                <a:gd name="T73" fmla="*/ 23 h 36"/>
                <a:gd name="T74" fmla="*/ 40 w 90"/>
                <a:gd name="T75" fmla="*/ 19 h 36"/>
                <a:gd name="T76" fmla="*/ 44 w 90"/>
                <a:gd name="T77" fmla="*/ 16 h 36"/>
                <a:gd name="T78" fmla="*/ 55 w 90"/>
                <a:gd name="T79" fmla="*/ 3 h 36"/>
                <a:gd name="T80" fmla="*/ 56 w 90"/>
                <a:gd name="T81" fmla="*/ 4 h 36"/>
                <a:gd name="T82" fmla="*/ 53 w 90"/>
                <a:gd name="T83" fmla="*/ 5 h 36"/>
                <a:gd name="T84" fmla="*/ 52 w 90"/>
                <a:gd name="T85" fmla="*/ 6 h 36"/>
                <a:gd name="T86" fmla="*/ 47 w 90"/>
                <a:gd name="T87" fmla="*/ 12 h 36"/>
                <a:gd name="T88" fmla="*/ 48 w 90"/>
                <a:gd name="T89" fmla="*/ 5 h 36"/>
                <a:gd name="T90" fmla="*/ 51 w 90"/>
                <a:gd name="T91" fmla="*/ 10 h 36"/>
                <a:gd name="T92" fmla="*/ 50 w 90"/>
                <a:gd name="T93" fmla="*/ 9 h 36"/>
                <a:gd name="T94" fmla="*/ 50 w 90"/>
                <a:gd name="T95" fmla="*/ 9 h 36"/>
                <a:gd name="T96" fmla="*/ 54 w 90"/>
                <a:gd name="T97" fmla="*/ 8 h 36"/>
                <a:gd name="T98" fmla="*/ 52 w 90"/>
                <a:gd name="T99" fmla="*/ 8 h 36"/>
                <a:gd name="T100" fmla="*/ 55 w 90"/>
                <a:gd name="T101" fmla="*/ 7 h 36"/>
                <a:gd name="T102" fmla="*/ 56 w 90"/>
                <a:gd name="T103" fmla="*/ 6 h 36"/>
                <a:gd name="T104" fmla="*/ 56 w 90"/>
                <a:gd name="T105" fmla="*/ 6 h 36"/>
                <a:gd name="T106" fmla="*/ 58 w 90"/>
                <a:gd name="T107" fmla="*/ 7 h 36"/>
                <a:gd name="T108" fmla="*/ 63 w 90"/>
                <a:gd name="T10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 h="36">
                  <a:moveTo>
                    <a:pt x="90" y="10"/>
                  </a:moveTo>
                  <a:cubicBezTo>
                    <a:pt x="90" y="10"/>
                    <a:pt x="90" y="10"/>
                    <a:pt x="89" y="10"/>
                  </a:cubicBezTo>
                  <a:cubicBezTo>
                    <a:pt x="89" y="10"/>
                    <a:pt x="89" y="10"/>
                    <a:pt x="89" y="10"/>
                  </a:cubicBezTo>
                  <a:cubicBezTo>
                    <a:pt x="87" y="9"/>
                    <a:pt x="86" y="7"/>
                    <a:pt x="85" y="6"/>
                  </a:cubicBezTo>
                  <a:cubicBezTo>
                    <a:pt x="84" y="6"/>
                    <a:pt x="84" y="6"/>
                    <a:pt x="84" y="6"/>
                  </a:cubicBezTo>
                  <a:cubicBezTo>
                    <a:pt x="84" y="5"/>
                    <a:pt x="84" y="5"/>
                    <a:pt x="84" y="5"/>
                  </a:cubicBezTo>
                  <a:cubicBezTo>
                    <a:pt x="83" y="6"/>
                    <a:pt x="83" y="4"/>
                    <a:pt x="82" y="5"/>
                  </a:cubicBezTo>
                  <a:cubicBezTo>
                    <a:pt x="81" y="4"/>
                    <a:pt x="81" y="4"/>
                    <a:pt x="80" y="4"/>
                  </a:cubicBezTo>
                  <a:cubicBezTo>
                    <a:pt x="80" y="3"/>
                    <a:pt x="80" y="3"/>
                    <a:pt x="80" y="4"/>
                  </a:cubicBezTo>
                  <a:cubicBezTo>
                    <a:pt x="78" y="4"/>
                    <a:pt x="78" y="2"/>
                    <a:pt x="76" y="2"/>
                  </a:cubicBezTo>
                  <a:cubicBezTo>
                    <a:pt x="75" y="2"/>
                    <a:pt x="73" y="1"/>
                    <a:pt x="72" y="1"/>
                  </a:cubicBezTo>
                  <a:cubicBezTo>
                    <a:pt x="72" y="1"/>
                    <a:pt x="72" y="1"/>
                    <a:pt x="71" y="1"/>
                  </a:cubicBezTo>
                  <a:cubicBezTo>
                    <a:pt x="70" y="1"/>
                    <a:pt x="67" y="0"/>
                    <a:pt x="66" y="0"/>
                  </a:cubicBezTo>
                  <a:cubicBezTo>
                    <a:pt x="66" y="1"/>
                    <a:pt x="65" y="0"/>
                    <a:pt x="65" y="0"/>
                  </a:cubicBezTo>
                  <a:cubicBezTo>
                    <a:pt x="65" y="0"/>
                    <a:pt x="65" y="0"/>
                    <a:pt x="65" y="0"/>
                  </a:cubicBezTo>
                  <a:cubicBezTo>
                    <a:pt x="62" y="1"/>
                    <a:pt x="59" y="0"/>
                    <a:pt x="56" y="2"/>
                  </a:cubicBezTo>
                  <a:cubicBezTo>
                    <a:pt x="56" y="2"/>
                    <a:pt x="56" y="2"/>
                    <a:pt x="56" y="2"/>
                  </a:cubicBezTo>
                  <a:cubicBezTo>
                    <a:pt x="57" y="2"/>
                    <a:pt x="57" y="2"/>
                    <a:pt x="57" y="2"/>
                  </a:cubicBezTo>
                  <a:cubicBezTo>
                    <a:pt x="56" y="2"/>
                    <a:pt x="55" y="3"/>
                    <a:pt x="54" y="2"/>
                  </a:cubicBezTo>
                  <a:cubicBezTo>
                    <a:pt x="54" y="2"/>
                    <a:pt x="54" y="2"/>
                    <a:pt x="54" y="2"/>
                  </a:cubicBezTo>
                  <a:cubicBezTo>
                    <a:pt x="53" y="2"/>
                    <a:pt x="52" y="3"/>
                    <a:pt x="51" y="3"/>
                  </a:cubicBezTo>
                  <a:cubicBezTo>
                    <a:pt x="52" y="4"/>
                    <a:pt x="52" y="4"/>
                    <a:pt x="52" y="4"/>
                  </a:cubicBezTo>
                  <a:cubicBezTo>
                    <a:pt x="52" y="4"/>
                    <a:pt x="51" y="4"/>
                    <a:pt x="50" y="4"/>
                  </a:cubicBezTo>
                  <a:cubicBezTo>
                    <a:pt x="50" y="4"/>
                    <a:pt x="50" y="4"/>
                    <a:pt x="50" y="4"/>
                  </a:cubicBezTo>
                  <a:cubicBezTo>
                    <a:pt x="49" y="4"/>
                    <a:pt x="49" y="3"/>
                    <a:pt x="49" y="4"/>
                  </a:cubicBezTo>
                  <a:cubicBezTo>
                    <a:pt x="48" y="4"/>
                    <a:pt x="48" y="4"/>
                    <a:pt x="48" y="4"/>
                  </a:cubicBezTo>
                  <a:cubicBezTo>
                    <a:pt x="48" y="5"/>
                    <a:pt x="48" y="5"/>
                    <a:pt x="47" y="5"/>
                  </a:cubicBezTo>
                  <a:cubicBezTo>
                    <a:pt x="47" y="4"/>
                    <a:pt x="46" y="5"/>
                    <a:pt x="45" y="5"/>
                  </a:cubicBezTo>
                  <a:cubicBezTo>
                    <a:pt x="46" y="5"/>
                    <a:pt x="46" y="5"/>
                    <a:pt x="47" y="5"/>
                  </a:cubicBezTo>
                  <a:cubicBezTo>
                    <a:pt x="46" y="6"/>
                    <a:pt x="45" y="6"/>
                    <a:pt x="44" y="7"/>
                  </a:cubicBezTo>
                  <a:cubicBezTo>
                    <a:pt x="44" y="7"/>
                    <a:pt x="42" y="8"/>
                    <a:pt x="42" y="8"/>
                  </a:cubicBezTo>
                  <a:cubicBezTo>
                    <a:pt x="41" y="9"/>
                    <a:pt x="41" y="9"/>
                    <a:pt x="41" y="9"/>
                  </a:cubicBezTo>
                  <a:cubicBezTo>
                    <a:pt x="41" y="9"/>
                    <a:pt x="41" y="9"/>
                    <a:pt x="41" y="9"/>
                  </a:cubicBezTo>
                  <a:cubicBezTo>
                    <a:pt x="41" y="9"/>
                    <a:pt x="41" y="9"/>
                    <a:pt x="41" y="9"/>
                  </a:cubicBezTo>
                  <a:cubicBezTo>
                    <a:pt x="41" y="9"/>
                    <a:pt x="41" y="9"/>
                    <a:pt x="41" y="9"/>
                  </a:cubicBezTo>
                  <a:cubicBezTo>
                    <a:pt x="40" y="9"/>
                    <a:pt x="40" y="10"/>
                    <a:pt x="39" y="10"/>
                  </a:cubicBezTo>
                  <a:cubicBezTo>
                    <a:pt x="40" y="9"/>
                    <a:pt x="40" y="9"/>
                    <a:pt x="40" y="9"/>
                  </a:cubicBezTo>
                  <a:cubicBezTo>
                    <a:pt x="40" y="9"/>
                    <a:pt x="40" y="9"/>
                    <a:pt x="40" y="9"/>
                  </a:cubicBezTo>
                  <a:cubicBezTo>
                    <a:pt x="38" y="10"/>
                    <a:pt x="37" y="11"/>
                    <a:pt x="36" y="12"/>
                  </a:cubicBezTo>
                  <a:cubicBezTo>
                    <a:pt x="36" y="12"/>
                    <a:pt x="36" y="12"/>
                    <a:pt x="36" y="12"/>
                  </a:cubicBezTo>
                  <a:cubicBezTo>
                    <a:pt x="36" y="11"/>
                    <a:pt x="36" y="11"/>
                    <a:pt x="37" y="11"/>
                  </a:cubicBezTo>
                  <a:cubicBezTo>
                    <a:pt x="36" y="11"/>
                    <a:pt x="36" y="11"/>
                    <a:pt x="36" y="11"/>
                  </a:cubicBezTo>
                  <a:cubicBezTo>
                    <a:pt x="36" y="11"/>
                    <a:pt x="36" y="11"/>
                    <a:pt x="36" y="11"/>
                  </a:cubicBezTo>
                  <a:cubicBezTo>
                    <a:pt x="36" y="10"/>
                    <a:pt x="35" y="10"/>
                    <a:pt x="35" y="10"/>
                  </a:cubicBezTo>
                  <a:cubicBezTo>
                    <a:pt x="35" y="9"/>
                    <a:pt x="36" y="8"/>
                    <a:pt x="36" y="8"/>
                  </a:cubicBezTo>
                  <a:cubicBezTo>
                    <a:pt x="35" y="7"/>
                    <a:pt x="35" y="7"/>
                    <a:pt x="35" y="7"/>
                  </a:cubicBezTo>
                  <a:cubicBezTo>
                    <a:pt x="36" y="8"/>
                    <a:pt x="35" y="8"/>
                    <a:pt x="35" y="9"/>
                  </a:cubicBezTo>
                  <a:cubicBezTo>
                    <a:pt x="34" y="8"/>
                    <a:pt x="34" y="8"/>
                    <a:pt x="34" y="8"/>
                  </a:cubicBezTo>
                  <a:cubicBezTo>
                    <a:pt x="33" y="11"/>
                    <a:pt x="31" y="12"/>
                    <a:pt x="29" y="14"/>
                  </a:cubicBezTo>
                  <a:cubicBezTo>
                    <a:pt x="29" y="14"/>
                    <a:pt x="27" y="14"/>
                    <a:pt x="27" y="15"/>
                  </a:cubicBezTo>
                  <a:cubicBezTo>
                    <a:pt x="28" y="15"/>
                    <a:pt x="28" y="15"/>
                    <a:pt x="29" y="15"/>
                  </a:cubicBezTo>
                  <a:cubicBezTo>
                    <a:pt x="29" y="15"/>
                    <a:pt x="29" y="14"/>
                    <a:pt x="29" y="15"/>
                  </a:cubicBezTo>
                  <a:cubicBezTo>
                    <a:pt x="29" y="15"/>
                    <a:pt x="29" y="15"/>
                    <a:pt x="28" y="15"/>
                  </a:cubicBezTo>
                  <a:cubicBezTo>
                    <a:pt x="28" y="16"/>
                    <a:pt x="28" y="16"/>
                    <a:pt x="28" y="16"/>
                  </a:cubicBezTo>
                  <a:cubicBezTo>
                    <a:pt x="29" y="17"/>
                    <a:pt x="30" y="15"/>
                    <a:pt x="31" y="15"/>
                  </a:cubicBezTo>
                  <a:cubicBezTo>
                    <a:pt x="33" y="15"/>
                    <a:pt x="34" y="13"/>
                    <a:pt x="35" y="13"/>
                  </a:cubicBezTo>
                  <a:cubicBezTo>
                    <a:pt x="31" y="19"/>
                    <a:pt x="27" y="22"/>
                    <a:pt x="21" y="26"/>
                  </a:cubicBezTo>
                  <a:cubicBezTo>
                    <a:pt x="18" y="27"/>
                    <a:pt x="16" y="28"/>
                    <a:pt x="13" y="28"/>
                  </a:cubicBezTo>
                  <a:cubicBezTo>
                    <a:pt x="12" y="29"/>
                    <a:pt x="12" y="29"/>
                    <a:pt x="12" y="29"/>
                  </a:cubicBezTo>
                  <a:cubicBezTo>
                    <a:pt x="12" y="29"/>
                    <a:pt x="12" y="29"/>
                    <a:pt x="12" y="29"/>
                  </a:cubicBezTo>
                  <a:cubicBezTo>
                    <a:pt x="12" y="29"/>
                    <a:pt x="12" y="29"/>
                    <a:pt x="12" y="29"/>
                  </a:cubicBezTo>
                  <a:cubicBezTo>
                    <a:pt x="11" y="29"/>
                    <a:pt x="11" y="29"/>
                    <a:pt x="11" y="29"/>
                  </a:cubicBezTo>
                  <a:cubicBezTo>
                    <a:pt x="11" y="29"/>
                    <a:pt x="11" y="29"/>
                    <a:pt x="11" y="29"/>
                  </a:cubicBezTo>
                  <a:cubicBezTo>
                    <a:pt x="11" y="29"/>
                    <a:pt x="11" y="29"/>
                    <a:pt x="11" y="29"/>
                  </a:cubicBezTo>
                  <a:cubicBezTo>
                    <a:pt x="10" y="28"/>
                    <a:pt x="9" y="31"/>
                    <a:pt x="8" y="30"/>
                  </a:cubicBezTo>
                  <a:cubicBezTo>
                    <a:pt x="8" y="30"/>
                    <a:pt x="8" y="30"/>
                    <a:pt x="8" y="30"/>
                  </a:cubicBezTo>
                  <a:cubicBezTo>
                    <a:pt x="6" y="31"/>
                    <a:pt x="5" y="31"/>
                    <a:pt x="3" y="31"/>
                  </a:cubicBezTo>
                  <a:cubicBezTo>
                    <a:pt x="2" y="31"/>
                    <a:pt x="2" y="31"/>
                    <a:pt x="2" y="31"/>
                  </a:cubicBezTo>
                  <a:cubicBezTo>
                    <a:pt x="1" y="31"/>
                    <a:pt x="0" y="32"/>
                    <a:pt x="0" y="33"/>
                  </a:cubicBezTo>
                  <a:cubicBezTo>
                    <a:pt x="0" y="33"/>
                    <a:pt x="0" y="33"/>
                    <a:pt x="1" y="33"/>
                  </a:cubicBezTo>
                  <a:cubicBezTo>
                    <a:pt x="1" y="33"/>
                    <a:pt x="1" y="33"/>
                    <a:pt x="1" y="33"/>
                  </a:cubicBezTo>
                  <a:cubicBezTo>
                    <a:pt x="2" y="33"/>
                    <a:pt x="2" y="33"/>
                    <a:pt x="2" y="33"/>
                  </a:cubicBezTo>
                  <a:cubicBezTo>
                    <a:pt x="2" y="34"/>
                    <a:pt x="2" y="34"/>
                    <a:pt x="2" y="34"/>
                  </a:cubicBezTo>
                  <a:cubicBezTo>
                    <a:pt x="2" y="34"/>
                    <a:pt x="2" y="34"/>
                    <a:pt x="2" y="34"/>
                  </a:cubicBezTo>
                  <a:cubicBezTo>
                    <a:pt x="3" y="35"/>
                    <a:pt x="5" y="34"/>
                    <a:pt x="7" y="34"/>
                  </a:cubicBezTo>
                  <a:cubicBezTo>
                    <a:pt x="7" y="35"/>
                    <a:pt x="5" y="35"/>
                    <a:pt x="6" y="35"/>
                  </a:cubicBezTo>
                  <a:cubicBezTo>
                    <a:pt x="7" y="35"/>
                    <a:pt x="7" y="35"/>
                    <a:pt x="7" y="35"/>
                  </a:cubicBezTo>
                  <a:cubicBezTo>
                    <a:pt x="7" y="36"/>
                    <a:pt x="6" y="35"/>
                    <a:pt x="6" y="36"/>
                  </a:cubicBezTo>
                  <a:cubicBezTo>
                    <a:pt x="6" y="36"/>
                    <a:pt x="6" y="36"/>
                    <a:pt x="6" y="36"/>
                  </a:cubicBezTo>
                  <a:cubicBezTo>
                    <a:pt x="12" y="36"/>
                    <a:pt x="16" y="35"/>
                    <a:pt x="21" y="34"/>
                  </a:cubicBezTo>
                  <a:cubicBezTo>
                    <a:pt x="21" y="34"/>
                    <a:pt x="21" y="34"/>
                    <a:pt x="21" y="34"/>
                  </a:cubicBezTo>
                  <a:cubicBezTo>
                    <a:pt x="23" y="34"/>
                    <a:pt x="24" y="33"/>
                    <a:pt x="26" y="33"/>
                  </a:cubicBezTo>
                  <a:cubicBezTo>
                    <a:pt x="26" y="34"/>
                    <a:pt x="26" y="34"/>
                    <a:pt x="26" y="34"/>
                  </a:cubicBezTo>
                  <a:cubicBezTo>
                    <a:pt x="26" y="33"/>
                    <a:pt x="26" y="33"/>
                    <a:pt x="26" y="33"/>
                  </a:cubicBezTo>
                  <a:cubicBezTo>
                    <a:pt x="28" y="32"/>
                    <a:pt x="29" y="32"/>
                    <a:pt x="30" y="31"/>
                  </a:cubicBezTo>
                  <a:cubicBezTo>
                    <a:pt x="30" y="31"/>
                    <a:pt x="30" y="31"/>
                    <a:pt x="30" y="31"/>
                  </a:cubicBezTo>
                  <a:cubicBezTo>
                    <a:pt x="33" y="30"/>
                    <a:pt x="37" y="29"/>
                    <a:pt x="39" y="26"/>
                  </a:cubicBezTo>
                  <a:cubicBezTo>
                    <a:pt x="39" y="27"/>
                    <a:pt x="39" y="27"/>
                    <a:pt x="39" y="27"/>
                  </a:cubicBezTo>
                  <a:cubicBezTo>
                    <a:pt x="40" y="26"/>
                    <a:pt x="40" y="25"/>
                    <a:pt x="41" y="24"/>
                  </a:cubicBezTo>
                  <a:cubicBezTo>
                    <a:pt x="40" y="24"/>
                    <a:pt x="40" y="24"/>
                    <a:pt x="40" y="24"/>
                  </a:cubicBezTo>
                  <a:cubicBezTo>
                    <a:pt x="41" y="23"/>
                    <a:pt x="42" y="23"/>
                    <a:pt x="42" y="22"/>
                  </a:cubicBezTo>
                  <a:cubicBezTo>
                    <a:pt x="43" y="22"/>
                    <a:pt x="43" y="22"/>
                    <a:pt x="43" y="22"/>
                  </a:cubicBezTo>
                  <a:cubicBezTo>
                    <a:pt x="42" y="23"/>
                    <a:pt x="42" y="23"/>
                    <a:pt x="42" y="23"/>
                  </a:cubicBezTo>
                  <a:cubicBezTo>
                    <a:pt x="43" y="23"/>
                    <a:pt x="43" y="23"/>
                    <a:pt x="43" y="23"/>
                  </a:cubicBezTo>
                  <a:cubicBezTo>
                    <a:pt x="43" y="22"/>
                    <a:pt x="43" y="22"/>
                    <a:pt x="43" y="22"/>
                  </a:cubicBezTo>
                  <a:cubicBezTo>
                    <a:pt x="44" y="22"/>
                    <a:pt x="44" y="22"/>
                    <a:pt x="44" y="22"/>
                  </a:cubicBezTo>
                  <a:cubicBezTo>
                    <a:pt x="44" y="21"/>
                    <a:pt x="45" y="22"/>
                    <a:pt x="45" y="21"/>
                  </a:cubicBezTo>
                  <a:cubicBezTo>
                    <a:pt x="46" y="20"/>
                    <a:pt x="46" y="19"/>
                    <a:pt x="47" y="18"/>
                  </a:cubicBezTo>
                  <a:cubicBezTo>
                    <a:pt x="47" y="18"/>
                    <a:pt x="46" y="19"/>
                    <a:pt x="45" y="19"/>
                  </a:cubicBezTo>
                  <a:cubicBezTo>
                    <a:pt x="45" y="18"/>
                    <a:pt x="47" y="17"/>
                    <a:pt x="47" y="16"/>
                  </a:cubicBezTo>
                  <a:cubicBezTo>
                    <a:pt x="48" y="16"/>
                    <a:pt x="47" y="17"/>
                    <a:pt x="48" y="17"/>
                  </a:cubicBezTo>
                  <a:cubicBezTo>
                    <a:pt x="48" y="17"/>
                    <a:pt x="48" y="16"/>
                    <a:pt x="48" y="16"/>
                  </a:cubicBezTo>
                  <a:cubicBezTo>
                    <a:pt x="51" y="14"/>
                    <a:pt x="55" y="12"/>
                    <a:pt x="58" y="9"/>
                  </a:cubicBezTo>
                  <a:cubicBezTo>
                    <a:pt x="61" y="8"/>
                    <a:pt x="64" y="7"/>
                    <a:pt x="67" y="7"/>
                  </a:cubicBezTo>
                  <a:cubicBezTo>
                    <a:pt x="68" y="6"/>
                    <a:pt x="68" y="6"/>
                    <a:pt x="68" y="6"/>
                  </a:cubicBezTo>
                  <a:cubicBezTo>
                    <a:pt x="68" y="6"/>
                    <a:pt x="71" y="6"/>
                    <a:pt x="72" y="6"/>
                  </a:cubicBezTo>
                  <a:cubicBezTo>
                    <a:pt x="73" y="6"/>
                    <a:pt x="74" y="6"/>
                    <a:pt x="74" y="7"/>
                  </a:cubicBezTo>
                  <a:cubicBezTo>
                    <a:pt x="74" y="7"/>
                    <a:pt x="74" y="7"/>
                    <a:pt x="74" y="7"/>
                  </a:cubicBezTo>
                  <a:cubicBezTo>
                    <a:pt x="78" y="7"/>
                    <a:pt x="82" y="8"/>
                    <a:pt x="86" y="9"/>
                  </a:cubicBezTo>
                  <a:cubicBezTo>
                    <a:pt x="86" y="9"/>
                    <a:pt x="87" y="10"/>
                    <a:pt x="87" y="9"/>
                  </a:cubicBezTo>
                  <a:cubicBezTo>
                    <a:pt x="88" y="10"/>
                    <a:pt x="89" y="10"/>
                    <a:pt x="89" y="11"/>
                  </a:cubicBezTo>
                  <a:cubicBezTo>
                    <a:pt x="89" y="10"/>
                    <a:pt x="90" y="11"/>
                    <a:pt x="90" y="11"/>
                  </a:cubicBezTo>
                  <a:cubicBezTo>
                    <a:pt x="90" y="11"/>
                    <a:pt x="90" y="11"/>
                    <a:pt x="90" y="11"/>
                  </a:cubicBezTo>
                  <a:lnTo>
                    <a:pt x="90" y="10"/>
                  </a:lnTo>
                  <a:close/>
                  <a:moveTo>
                    <a:pt x="20" y="26"/>
                  </a:moveTo>
                  <a:cubicBezTo>
                    <a:pt x="21" y="25"/>
                    <a:pt x="21" y="25"/>
                    <a:pt x="21" y="25"/>
                  </a:cubicBezTo>
                  <a:cubicBezTo>
                    <a:pt x="21" y="25"/>
                    <a:pt x="21" y="25"/>
                    <a:pt x="21" y="25"/>
                  </a:cubicBezTo>
                  <a:lnTo>
                    <a:pt x="20" y="26"/>
                  </a:lnTo>
                  <a:close/>
                  <a:moveTo>
                    <a:pt x="40" y="15"/>
                  </a:moveTo>
                  <a:cubicBezTo>
                    <a:pt x="41" y="15"/>
                    <a:pt x="41" y="15"/>
                    <a:pt x="41" y="15"/>
                  </a:cubicBezTo>
                  <a:cubicBezTo>
                    <a:pt x="41" y="16"/>
                    <a:pt x="39" y="17"/>
                    <a:pt x="38" y="18"/>
                  </a:cubicBezTo>
                  <a:cubicBezTo>
                    <a:pt x="38" y="17"/>
                    <a:pt x="38" y="17"/>
                    <a:pt x="38" y="17"/>
                  </a:cubicBezTo>
                  <a:cubicBezTo>
                    <a:pt x="38" y="18"/>
                    <a:pt x="38" y="18"/>
                    <a:pt x="38" y="18"/>
                  </a:cubicBezTo>
                  <a:cubicBezTo>
                    <a:pt x="39" y="17"/>
                    <a:pt x="39" y="17"/>
                    <a:pt x="39" y="17"/>
                  </a:cubicBezTo>
                  <a:cubicBezTo>
                    <a:pt x="38" y="17"/>
                    <a:pt x="38" y="17"/>
                    <a:pt x="38" y="17"/>
                  </a:cubicBezTo>
                  <a:cubicBezTo>
                    <a:pt x="40" y="15"/>
                    <a:pt x="40" y="15"/>
                    <a:pt x="40" y="15"/>
                  </a:cubicBezTo>
                  <a:close/>
                  <a:moveTo>
                    <a:pt x="34" y="11"/>
                  </a:moveTo>
                  <a:cubicBezTo>
                    <a:pt x="35" y="10"/>
                    <a:pt x="35" y="10"/>
                    <a:pt x="35" y="10"/>
                  </a:cubicBezTo>
                  <a:cubicBezTo>
                    <a:pt x="35" y="10"/>
                    <a:pt x="35" y="10"/>
                    <a:pt x="35" y="10"/>
                  </a:cubicBezTo>
                  <a:lnTo>
                    <a:pt x="34" y="11"/>
                  </a:lnTo>
                  <a:close/>
                  <a:moveTo>
                    <a:pt x="39" y="10"/>
                  </a:moveTo>
                  <a:cubicBezTo>
                    <a:pt x="40" y="10"/>
                    <a:pt x="40" y="10"/>
                    <a:pt x="40" y="10"/>
                  </a:cubicBezTo>
                  <a:cubicBezTo>
                    <a:pt x="38" y="11"/>
                    <a:pt x="37" y="13"/>
                    <a:pt x="35" y="14"/>
                  </a:cubicBezTo>
                  <a:cubicBezTo>
                    <a:pt x="36" y="13"/>
                    <a:pt x="38" y="11"/>
                    <a:pt x="39" y="10"/>
                  </a:cubicBezTo>
                  <a:close/>
                  <a:moveTo>
                    <a:pt x="34" y="14"/>
                  </a:moveTo>
                  <a:cubicBezTo>
                    <a:pt x="34" y="15"/>
                    <a:pt x="34" y="15"/>
                    <a:pt x="34" y="15"/>
                  </a:cubicBezTo>
                  <a:cubicBezTo>
                    <a:pt x="34" y="15"/>
                    <a:pt x="34" y="15"/>
                    <a:pt x="34" y="15"/>
                  </a:cubicBezTo>
                  <a:lnTo>
                    <a:pt x="34" y="14"/>
                  </a:lnTo>
                  <a:close/>
                  <a:moveTo>
                    <a:pt x="35" y="21"/>
                  </a:move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4" y="22"/>
                    <a:pt x="34" y="22"/>
                    <a:pt x="34" y="22"/>
                  </a:cubicBezTo>
                  <a:cubicBezTo>
                    <a:pt x="34" y="22"/>
                    <a:pt x="34" y="22"/>
                    <a:pt x="34" y="22"/>
                  </a:cubicBezTo>
                  <a:cubicBezTo>
                    <a:pt x="34" y="22"/>
                    <a:pt x="34" y="22"/>
                    <a:pt x="34" y="22"/>
                  </a:cubicBezTo>
                  <a:cubicBezTo>
                    <a:pt x="34" y="22"/>
                    <a:pt x="34" y="21"/>
                    <a:pt x="35" y="21"/>
                  </a:cubicBezTo>
                  <a:close/>
                  <a:moveTo>
                    <a:pt x="34" y="16"/>
                  </a:moveTo>
                  <a:cubicBezTo>
                    <a:pt x="34" y="16"/>
                    <a:pt x="34" y="16"/>
                    <a:pt x="34" y="16"/>
                  </a:cubicBezTo>
                  <a:cubicBezTo>
                    <a:pt x="33" y="16"/>
                    <a:pt x="33" y="16"/>
                    <a:pt x="33" y="16"/>
                  </a:cubicBezTo>
                  <a:lnTo>
                    <a:pt x="34" y="16"/>
                  </a:lnTo>
                  <a:close/>
                  <a:moveTo>
                    <a:pt x="32" y="18"/>
                  </a:moveTo>
                  <a:cubicBezTo>
                    <a:pt x="31" y="18"/>
                    <a:pt x="31" y="18"/>
                    <a:pt x="31" y="18"/>
                  </a:cubicBezTo>
                  <a:cubicBezTo>
                    <a:pt x="31" y="18"/>
                    <a:pt x="31" y="18"/>
                    <a:pt x="31" y="18"/>
                  </a:cubicBezTo>
                  <a:cubicBezTo>
                    <a:pt x="30" y="20"/>
                    <a:pt x="28" y="22"/>
                    <a:pt x="26" y="23"/>
                  </a:cubicBezTo>
                  <a:cubicBezTo>
                    <a:pt x="27" y="21"/>
                    <a:pt x="30" y="20"/>
                    <a:pt x="31" y="18"/>
                  </a:cubicBezTo>
                  <a:cubicBezTo>
                    <a:pt x="31" y="18"/>
                    <a:pt x="31" y="18"/>
                    <a:pt x="31" y="18"/>
                  </a:cubicBezTo>
                  <a:cubicBezTo>
                    <a:pt x="31" y="18"/>
                    <a:pt x="31" y="18"/>
                    <a:pt x="31" y="18"/>
                  </a:cubicBezTo>
                  <a:cubicBezTo>
                    <a:pt x="32" y="18"/>
                    <a:pt x="32" y="18"/>
                    <a:pt x="32" y="18"/>
                  </a:cubicBezTo>
                  <a:close/>
                  <a:moveTo>
                    <a:pt x="32" y="19"/>
                  </a:moveTo>
                  <a:cubicBezTo>
                    <a:pt x="33" y="18"/>
                    <a:pt x="33" y="18"/>
                    <a:pt x="33" y="18"/>
                  </a:cubicBezTo>
                  <a:cubicBezTo>
                    <a:pt x="32" y="19"/>
                    <a:pt x="32" y="19"/>
                    <a:pt x="32" y="19"/>
                  </a:cubicBezTo>
                  <a:cubicBezTo>
                    <a:pt x="33" y="19"/>
                    <a:pt x="33" y="19"/>
                    <a:pt x="33" y="19"/>
                  </a:cubicBezTo>
                  <a:lnTo>
                    <a:pt x="32" y="19"/>
                  </a:lnTo>
                  <a:close/>
                  <a:moveTo>
                    <a:pt x="39" y="25"/>
                  </a:moveTo>
                  <a:cubicBezTo>
                    <a:pt x="38" y="26"/>
                    <a:pt x="38" y="26"/>
                    <a:pt x="38" y="26"/>
                  </a:cubicBezTo>
                  <a:cubicBezTo>
                    <a:pt x="39" y="26"/>
                    <a:pt x="39" y="25"/>
                    <a:pt x="39" y="25"/>
                  </a:cubicBezTo>
                  <a:cubicBezTo>
                    <a:pt x="40" y="24"/>
                    <a:pt x="40" y="24"/>
                    <a:pt x="40" y="24"/>
                  </a:cubicBezTo>
                  <a:cubicBezTo>
                    <a:pt x="40" y="25"/>
                    <a:pt x="40" y="25"/>
                    <a:pt x="39" y="25"/>
                  </a:cubicBezTo>
                  <a:close/>
                  <a:moveTo>
                    <a:pt x="44" y="16"/>
                  </a:moveTo>
                  <a:cubicBezTo>
                    <a:pt x="41" y="19"/>
                    <a:pt x="41" y="19"/>
                    <a:pt x="41" y="19"/>
                  </a:cubicBezTo>
                  <a:cubicBezTo>
                    <a:pt x="40" y="19"/>
                    <a:pt x="40" y="19"/>
                    <a:pt x="40" y="19"/>
                  </a:cubicBezTo>
                  <a:cubicBezTo>
                    <a:pt x="40" y="20"/>
                    <a:pt x="40" y="20"/>
                    <a:pt x="40" y="21"/>
                  </a:cubicBezTo>
                  <a:cubicBezTo>
                    <a:pt x="39" y="20"/>
                    <a:pt x="39" y="20"/>
                    <a:pt x="39" y="20"/>
                  </a:cubicBezTo>
                  <a:cubicBezTo>
                    <a:pt x="39" y="22"/>
                    <a:pt x="37" y="22"/>
                    <a:pt x="37" y="23"/>
                  </a:cubicBezTo>
                  <a:cubicBezTo>
                    <a:pt x="37" y="23"/>
                    <a:pt x="37" y="23"/>
                    <a:pt x="37" y="23"/>
                  </a:cubicBezTo>
                  <a:cubicBezTo>
                    <a:pt x="36" y="24"/>
                    <a:pt x="36" y="24"/>
                    <a:pt x="36" y="24"/>
                  </a:cubicBezTo>
                  <a:cubicBezTo>
                    <a:pt x="37" y="23"/>
                    <a:pt x="37" y="23"/>
                    <a:pt x="37" y="23"/>
                  </a:cubicBezTo>
                  <a:cubicBezTo>
                    <a:pt x="36" y="23"/>
                    <a:pt x="36" y="23"/>
                    <a:pt x="36" y="23"/>
                  </a:cubicBezTo>
                  <a:cubicBezTo>
                    <a:pt x="35" y="24"/>
                    <a:pt x="34" y="25"/>
                    <a:pt x="33" y="26"/>
                  </a:cubicBezTo>
                  <a:cubicBezTo>
                    <a:pt x="33" y="25"/>
                    <a:pt x="33" y="25"/>
                    <a:pt x="33" y="25"/>
                  </a:cubicBezTo>
                  <a:cubicBezTo>
                    <a:pt x="34" y="25"/>
                    <a:pt x="34" y="24"/>
                    <a:pt x="35" y="24"/>
                  </a:cubicBezTo>
                  <a:cubicBezTo>
                    <a:pt x="35" y="23"/>
                    <a:pt x="35" y="23"/>
                    <a:pt x="35" y="23"/>
                  </a:cubicBezTo>
                  <a:cubicBezTo>
                    <a:pt x="35" y="23"/>
                    <a:pt x="35" y="23"/>
                    <a:pt x="35" y="23"/>
                  </a:cubicBezTo>
                  <a:cubicBezTo>
                    <a:pt x="35" y="23"/>
                    <a:pt x="37" y="23"/>
                    <a:pt x="37" y="21"/>
                  </a:cubicBezTo>
                  <a:cubicBezTo>
                    <a:pt x="37" y="22"/>
                    <a:pt x="37" y="22"/>
                    <a:pt x="37" y="22"/>
                  </a:cubicBezTo>
                  <a:cubicBezTo>
                    <a:pt x="37" y="21"/>
                    <a:pt x="40" y="21"/>
                    <a:pt x="39" y="20"/>
                  </a:cubicBezTo>
                  <a:cubicBezTo>
                    <a:pt x="40" y="20"/>
                    <a:pt x="40" y="19"/>
                    <a:pt x="40" y="18"/>
                  </a:cubicBezTo>
                  <a:cubicBezTo>
                    <a:pt x="40" y="19"/>
                    <a:pt x="40" y="19"/>
                    <a:pt x="40" y="19"/>
                  </a:cubicBezTo>
                  <a:cubicBezTo>
                    <a:pt x="41" y="17"/>
                    <a:pt x="42" y="17"/>
                    <a:pt x="44" y="16"/>
                  </a:cubicBezTo>
                  <a:cubicBezTo>
                    <a:pt x="44" y="15"/>
                    <a:pt x="44" y="15"/>
                    <a:pt x="44" y="15"/>
                  </a:cubicBezTo>
                  <a:cubicBezTo>
                    <a:pt x="44" y="16"/>
                    <a:pt x="44" y="16"/>
                    <a:pt x="44" y="16"/>
                  </a:cubicBezTo>
                  <a:cubicBezTo>
                    <a:pt x="43" y="16"/>
                    <a:pt x="43" y="16"/>
                    <a:pt x="43" y="16"/>
                  </a:cubicBezTo>
                  <a:lnTo>
                    <a:pt x="44" y="16"/>
                  </a:lnTo>
                  <a:close/>
                  <a:moveTo>
                    <a:pt x="59" y="3"/>
                  </a:moveTo>
                  <a:cubicBezTo>
                    <a:pt x="58" y="4"/>
                    <a:pt x="58" y="3"/>
                    <a:pt x="58" y="3"/>
                  </a:cubicBezTo>
                  <a:cubicBezTo>
                    <a:pt x="58" y="3"/>
                    <a:pt x="58" y="3"/>
                    <a:pt x="59" y="3"/>
                  </a:cubicBezTo>
                  <a:close/>
                  <a:moveTo>
                    <a:pt x="55" y="3"/>
                  </a:moveTo>
                  <a:cubicBezTo>
                    <a:pt x="55" y="3"/>
                    <a:pt x="55" y="3"/>
                    <a:pt x="55" y="3"/>
                  </a:cubicBezTo>
                  <a:cubicBezTo>
                    <a:pt x="55" y="4"/>
                    <a:pt x="55" y="4"/>
                    <a:pt x="55" y="4"/>
                  </a:cubicBezTo>
                  <a:lnTo>
                    <a:pt x="55" y="3"/>
                  </a:lnTo>
                  <a:close/>
                  <a:moveTo>
                    <a:pt x="56" y="4"/>
                  </a:moveTo>
                  <a:cubicBezTo>
                    <a:pt x="56" y="4"/>
                    <a:pt x="56" y="4"/>
                    <a:pt x="56" y="4"/>
                  </a:cubicBezTo>
                  <a:cubicBezTo>
                    <a:pt x="56" y="4"/>
                    <a:pt x="56" y="4"/>
                    <a:pt x="56" y="4"/>
                  </a:cubicBezTo>
                  <a:cubicBezTo>
                    <a:pt x="56" y="4"/>
                    <a:pt x="56" y="4"/>
                    <a:pt x="56" y="4"/>
                  </a:cubicBezTo>
                  <a:cubicBezTo>
                    <a:pt x="56" y="5"/>
                    <a:pt x="56" y="5"/>
                    <a:pt x="56" y="5"/>
                  </a:cubicBezTo>
                  <a:cubicBezTo>
                    <a:pt x="55" y="5"/>
                    <a:pt x="55" y="5"/>
                    <a:pt x="55" y="5"/>
                  </a:cubicBezTo>
                  <a:cubicBezTo>
                    <a:pt x="55" y="4"/>
                    <a:pt x="55" y="4"/>
                    <a:pt x="55" y="4"/>
                  </a:cubicBezTo>
                  <a:cubicBezTo>
                    <a:pt x="55" y="5"/>
                    <a:pt x="54" y="5"/>
                    <a:pt x="53" y="5"/>
                  </a:cubicBezTo>
                  <a:cubicBezTo>
                    <a:pt x="53" y="5"/>
                    <a:pt x="56" y="5"/>
                    <a:pt x="56" y="4"/>
                  </a:cubicBezTo>
                  <a:close/>
                  <a:moveTo>
                    <a:pt x="52" y="6"/>
                  </a:moveTo>
                  <a:cubicBezTo>
                    <a:pt x="51" y="7"/>
                    <a:pt x="51" y="7"/>
                    <a:pt x="51" y="7"/>
                  </a:cubicBezTo>
                  <a:cubicBezTo>
                    <a:pt x="50" y="7"/>
                    <a:pt x="50" y="7"/>
                    <a:pt x="50" y="7"/>
                  </a:cubicBezTo>
                  <a:cubicBezTo>
                    <a:pt x="51" y="7"/>
                    <a:pt x="51" y="6"/>
                    <a:pt x="52" y="6"/>
                  </a:cubicBezTo>
                  <a:close/>
                  <a:moveTo>
                    <a:pt x="48" y="6"/>
                  </a:moveTo>
                  <a:cubicBezTo>
                    <a:pt x="48" y="7"/>
                    <a:pt x="48" y="7"/>
                    <a:pt x="48" y="7"/>
                  </a:cubicBezTo>
                  <a:cubicBezTo>
                    <a:pt x="47" y="7"/>
                    <a:pt x="47" y="7"/>
                    <a:pt x="47" y="7"/>
                  </a:cubicBezTo>
                  <a:lnTo>
                    <a:pt x="48" y="6"/>
                  </a:lnTo>
                  <a:close/>
                  <a:moveTo>
                    <a:pt x="47" y="12"/>
                  </a:moveTo>
                  <a:cubicBezTo>
                    <a:pt x="47" y="12"/>
                    <a:pt x="47" y="12"/>
                    <a:pt x="47" y="12"/>
                  </a:cubicBezTo>
                  <a:cubicBezTo>
                    <a:pt x="47" y="12"/>
                    <a:pt x="47" y="12"/>
                    <a:pt x="47" y="12"/>
                  </a:cubicBezTo>
                  <a:cubicBezTo>
                    <a:pt x="49" y="10"/>
                    <a:pt x="49" y="10"/>
                    <a:pt x="49" y="10"/>
                  </a:cubicBezTo>
                  <a:lnTo>
                    <a:pt x="47" y="12"/>
                  </a:lnTo>
                  <a:close/>
                  <a:moveTo>
                    <a:pt x="48" y="5"/>
                  </a:moveTo>
                  <a:cubicBezTo>
                    <a:pt x="48" y="5"/>
                    <a:pt x="48" y="5"/>
                    <a:pt x="48" y="5"/>
                  </a:cubicBezTo>
                  <a:cubicBezTo>
                    <a:pt x="48" y="5"/>
                    <a:pt x="48" y="5"/>
                    <a:pt x="48" y="5"/>
                  </a:cubicBezTo>
                  <a:cubicBezTo>
                    <a:pt x="48" y="5"/>
                    <a:pt x="48" y="5"/>
                    <a:pt x="49" y="5"/>
                  </a:cubicBezTo>
                  <a:lnTo>
                    <a:pt x="48" y="5"/>
                  </a:lnTo>
                  <a:close/>
                  <a:moveTo>
                    <a:pt x="51" y="10"/>
                  </a:moveTo>
                  <a:cubicBezTo>
                    <a:pt x="51" y="9"/>
                    <a:pt x="51" y="9"/>
                    <a:pt x="51" y="9"/>
                  </a:cubicBezTo>
                  <a:cubicBezTo>
                    <a:pt x="51" y="9"/>
                    <a:pt x="50" y="10"/>
                    <a:pt x="49" y="10"/>
                  </a:cubicBezTo>
                  <a:cubicBezTo>
                    <a:pt x="50" y="9"/>
                    <a:pt x="50" y="9"/>
                    <a:pt x="50" y="9"/>
                  </a:cubicBezTo>
                  <a:cubicBezTo>
                    <a:pt x="49"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1" y="9"/>
                    <a:pt x="51" y="9"/>
                    <a:pt x="51" y="9"/>
                  </a:cubicBezTo>
                  <a:cubicBezTo>
                    <a:pt x="50" y="9"/>
                    <a:pt x="50" y="9"/>
                    <a:pt x="50" y="9"/>
                  </a:cubicBezTo>
                  <a:cubicBezTo>
                    <a:pt x="52" y="8"/>
                    <a:pt x="52" y="8"/>
                    <a:pt x="52" y="8"/>
                  </a:cubicBezTo>
                  <a:cubicBezTo>
                    <a:pt x="51" y="8"/>
                    <a:pt x="51" y="8"/>
                    <a:pt x="51" y="8"/>
                  </a:cubicBezTo>
                  <a:cubicBezTo>
                    <a:pt x="52" y="9"/>
                    <a:pt x="52" y="9"/>
                    <a:pt x="52" y="9"/>
                  </a:cubicBezTo>
                  <a:lnTo>
                    <a:pt x="51" y="10"/>
                  </a:lnTo>
                  <a:close/>
                  <a:moveTo>
                    <a:pt x="54" y="8"/>
                  </a:moveTo>
                  <a:cubicBezTo>
                    <a:pt x="54" y="8"/>
                    <a:pt x="54" y="8"/>
                    <a:pt x="54" y="8"/>
                  </a:cubicBezTo>
                  <a:cubicBezTo>
                    <a:pt x="53" y="8"/>
                    <a:pt x="53" y="8"/>
                    <a:pt x="53" y="8"/>
                  </a:cubicBezTo>
                  <a:cubicBezTo>
                    <a:pt x="52" y="9"/>
                    <a:pt x="52" y="9"/>
                    <a:pt x="52" y="9"/>
                  </a:cubicBezTo>
                  <a:cubicBezTo>
                    <a:pt x="53" y="9"/>
                    <a:pt x="52" y="8"/>
                    <a:pt x="52" y="8"/>
                  </a:cubicBezTo>
                  <a:cubicBezTo>
                    <a:pt x="52" y="8"/>
                    <a:pt x="52" y="8"/>
                    <a:pt x="52" y="8"/>
                  </a:cubicBezTo>
                  <a:cubicBezTo>
                    <a:pt x="53" y="7"/>
                    <a:pt x="53" y="7"/>
                    <a:pt x="53" y="7"/>
                  </a:cubicBezTo>
                  <a:cubicBezTo>
                    <a:pt x="52" y="8"/>
                    <a:pt x="52" y="8"/>
                    <a:pt x="52" y="8"/>
                  </a:cubicBezTo>
                  <a:cubicBezTo>
                    <a:pt x="53" y="8"/>
                    <a:pt x="54" y="7"/>
                    <a:pt x="55" y="7"/>
                  </a:cubicBezTo>
                  <a:cubicBezTo>
                    <a:pt x="55" y="7"/>
                    <a:pt x="54" y="8"/>
                    <a:pt x="54" y="8"/>
                  </a:cubicBezTo>
                  <a:close/>
                  <a:moveTo>
                    <a:pt x="55" y="7"/>
                  </a:moveTo>
                  <a:cubicBezTo>
                    <a:pt x="54" y="7"/>
                    <a:pt x="54" y="7"/>
                    <a:pt x="54" y="7"/>
                  </a:cubicBezTo>
                  <a:cubicBezTo>
                    <a:pt x="54" y="6"/>
                    <a:pt x="54" y="6"/>
                    <a:pt x="54" y="6"/>
                  </a:cubicBezTo>
                  <a:cubicBezTo>
                    <a:pt x="55" y="6"/>
                    <a:pt x="55" y="6"/>
                    <a:pt x="55" y="6"/>
                  </a:cubicBezTo>
                  <a:lnTo>
                    <a:pt x="55" y="7"/>
                  </a:lnTo>
                  <a:close/>
                  <a:moveTo>
                    <a:pt x="56" y="6"/>
                  </a:moveTo>
                  <a:cubicBezTo>
                    <a:pt x="56" y="7"/>
                    <a:pt x="56" y="7"/>
                    <a:pt x="56" y="7"/>
                  </a:cubicBezTo>
                  <a:cubicBezTo>
                    <a:pt x="56" y="7"/>
                    <a:pt x="56" y="7"/>
                    <a:pt x="56" y="7"/>
                  </a:cubicBezTo>
                  <a:cubicBezTo>
                    <a:pt x="55" y="8"/>
                    <a:pt x="56" y="7"/>
                    <a:pt x="55" y="7"/>
                  </a:cubicBezTo>
                  <a:cubicBezTo>
                    <a:pt x="55" y="5"/>
                    <a:pt x="57" y="7"/>
                    <a:pt x="57" y="5"/>
                  </a:cubicBezTo>
                  <a:cubicBezTo>
                    <a:pt x="57" y="6"/>
                    <a:pt x="57" y="7"/>
                    <a:pt x="56" y="6"/>
                  </a:cubicBezTo>
                  <a:close/>
                  <a:moveTo>
                    <a:pt x="58" y="7"/>
                  </a:moveTo>
                  <a:cubicBezTo>
                    <a:pt x="58" y="7"/>
                    <a:pt x="58" y="7"/>
                    <a:pt x="58" y="7"/>
                  </a:cubicBezTo>
                  <a:cubicBezTo>
                    <a:pt x="58" y="7"/>
                    <a:pt x="58" y="7"/>
                    <a:pt x="58" y="7"/>
                  </a:cubicBezTo>
                  <a:cubicBezTo>
                    <a:pt x="59" y="7"/>
                    <a:pt x="59" y="7"/>
                    <a:pt x="59" y="7"/>
                  </a:cubicBezTo>
                  <a:lnTo>
                    <a:pt x="58" y="7"/>
                  </a:lnTo>
                  <a:close/>
                  <a:moveTo>
                    <a:pt x="57" y="6"/>
                  </a:moveTo>
                  <a:cubicBezTo>
                    <a:pt x="58" y="6"/>
                    <a:pt x="59" y="6"/>
                    <a:pt x="60" y="5"/>
                  </a:cubicBezTo>
                  <a:cubicBezTo>
                    <a:pt x="59" y="6"/>
                    <a:pt x="58" y="6"/>
                    <a:pt x="57" y="6"/>
                  </a:cubicBezTo>
                  <a:close/>
                  <a:moveTo>
                    <a:pt x="60" y="5"/>
                  </a:moveTo>
                  <a:cubicBezTo>
                    <a:pt x="61" y="4"/>
                    <a:pt x="62" y="4"/>
                    <a:pt x="63" y="4"/>
                  </a:cubicBezTo>
                  <a:cubicBezTo>
                    <a:pt x="62" y="5"/>
                    <a:pt x="61" y="4"/>
                    <a:pt x="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9" name="Freeform 826"/>
            <p:cNvSpPr/>
            <p:nvPr/>
          </p:nvSpPr>
          <p:spPr bwMode="auto">
            <a:xfrm>
              <a:off x="4714875" y="37201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0" name="Freeform 827"/>
            <p:cNvSpPr/>
            <p:nvPr/>
          </p:nvSpPr>
          <p:spPr bwMode="auto">
            <a:xfrm>
              <a:off x="4244975" y="3956686"/>
              <a:ext cx="4763" cy="0"/>
            </a:xfrm>
            <a:custGeom>
              <a:avLst/>
              <a:gdLst>
                <a:gd name="T0" fmla="*/ 3 w 3"/>
                <a:gd name="T1" fmla="*/ 0 w 3"/>
                <a:gd name="T2" fmla="*/ 3 w 3"/>
              </a:gdLst>
              <a:ahLst/>
              <a:cxnLst>
                <a:cxn ang="0">
                  <a:pos x="T0" y="0"/>
                </a:cxn>
                <a:cxn ang="0">
                  <a:pos x="T1" y="0"/>
                </a:cxn>
                <a:cxn ang="0">
                  <a:pos x="T2" y="0"/>
                </a:cxn>
              </a:cxnLst>
              <a:rect l="0" t="0" r="r" b="b"/>
              <a:pathLst>
                <a:path w="3">
                  <a:moveTo>
                    <a:pt x="3" y="0"/>
                  </a:move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1" name="Rectangle 828"/>
            <p:cNvSpPr>
              <a:spLocks noChangeArrowheads="1"/>
            </p:cNvSpPr>
            <p:nvPr/>
          </p:nvSpPr>
          <p:spPr bwMode="auto">
            <a:xfrm>
              <a:off x="4519613" y="3874136"/>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2" name="Freeform 829"/>
            <p:cNvSpPr/>
            <p:nvPr/>
          </p:nvSpPr>
          <p:spPr bwMode="auto">
            <a:xfrm>
              <a:off x="4725988" y="372808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3" name="Freeform 830"/>
            <p:cNvSpPr/>
            <p:nvPr/>
          </p:nvSpPr>
          <p:spPr bwMode="auto">
            <a:xfrm>
              <a:off x="4268788" y="39614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4" name="Freeform 831"/>
            <p:cNvSpPr/>
            <p:nvPr/>
          </p:nvSpPr>
          <p:spPr bwMode="auto">
            <a:xfrm>
              <a:off x="4514850" y="387889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5" name="Freeform 832"/>
            <p:cNvSpPr/>
            <p:nvPr/>
          </p:nvSpPr>
          <p:spPr bwMode="auto">
            <a:xfrm>
              <a:off x="4414838" y="3672523"/>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6" name="Freeform 833"/>
            <p:cNvSpPr/>
            <p:nvPr/>
          </p:nvSpPr>
          <p:spPr bwMode="auto">
            <a:xfrm>
              <a:off x="4445000" y="3697923"/>
              <a:ext cx="6350" cy="476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0"/>
                    <a:pt x="2" y="0"/>
                    <a:pt x="2"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7" name="Freeform 834"/>
            <p:cNvSpPr/>
            <p:nvPr/>
          </p:nvSpPr>
          <p:spPr bwMode="auto">
            <a:xfrm>
              <a:off x="4718050" y="3716973"/>
              <a:ext cx="3175" cy="3175"/>
            </a:xfrm>
            <a:custGeom>
              <a:avLst/>
              <a:gdLst>
                <a:gd name="T0" fmla="*/ 1 w 1"/>
                <a:gd name="T1" fmla="*/ 1 h 1"/>
                <a:gd name="T2" fmla="*/ 0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0"/>
                    <a:pt x="0" y="0"/>
                    <a:pt x="0" y="0"/>
                  </a:cubicBezTo>
                  <a:cubicBezTo>
                    <a:pt x="0" y="1"/>
                    <a:pt x="0" y="1"/>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8" name="Freeform 835"/>
            <p:cNvSpPr/>
            <p:nvPr/>
          </p:nvSpPr>
          <p:spPr bwMode="auto">
            <a:xfrm>
              <a:off x="4721225" y="3720148"/>
              <a:ext cx="7938" cy="0"/>
            </a:xfrm>
            <a:custGeom>
              <a:avLst/>
              <a:gdLst>
                <a:gd name="T0" fmla="*/ 5 w 5"/>
                <a:gd name="T1" fmla="*/ 3 w 5"/>
                <a:gd name="T2" fmla="*/ 3 w 5"/>
                <a:gd name="T3" fmla="*/ 0 w 5"/>
                <a:gd name="T4" fmla="*/ 3 w 5"/>
                <a:gd name="T5" fmla="*/ 5 w 5"/>
              </a:gdLst>
              <a:ahLst/>
              <a:cxnLst>
                <a:cxn ang="0">
                  <a:pos x="T0" y="0"/>
                </a:cxn>
                <a:cxn ang="0">
                  <a:pos x="T1" y="0"/>
                </a:cxn>
                <a:cxn ang="0">
                  <a:pos x="T2" y="0"/>
                </a:cxn>
                <a:cxn ang="0">
                  <a:pos x="T3" y="0"/>
                </a:cxn>
                <a:cxn ang="0">
                  <a:pos x="T4" y="0"/>
                </a:cxn>
                <a:cxn ang="0">
                  <a:pos x="T5" y="0"/>
                </a:cxn>
              </a:cxnLst>
              <a:rect l="0" t="0" r="r" b="b"/>
              <a:pathLst>
                <a:path w="5">
                  <a:moveTo>
                    <a:pt x="5" y="0"/>
                  </a:moveTo>
                  <a:lnTo>
                    <a:pt x="3" y="0"/>
                  </a:lnTo>
                  <a:lnTo>
                    <a:pt x="3" y="0"/>
                  </a:lnTo>
                  <a:lnTo>
                    <a:pt x="0" y="0"/>
                  </a:lnTo>
                  <a:lnTo>
                    <a:pt x="3"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9" name="Freeform 836"/>
            <p:cNvSpPr/>
            <p:nvPr/>
          </p:nvSpPr>
          <p:spPr bwMode="auto">
            <a:xfrm>
              <a:off x="4737100" y="3720148"/>
              <a:ext cx="3175" cy="4762"/>
            </a:xfrm>
            <a:custGeom>
              <a:avLst/>
              <a:gdLst>
                <a:gd name="T0" fmla="*/ 2 w 2"/>
                <a:gd name="T1" fmla="*/ 3 h 3"/>
                <a:gd name="T2" fmla="*/ 2 w 2"/>
                <a:gd name="T3" fmla="*/ 3 h 3"/>
                <a:gd name="T4" fmla="*/ 2 w 2"/>
                <a:gd name="T5" fmla="*/ 0 h 3"/>
                <a:gd name="T6" fmla="*/ 0 w 2"/>
                <a:gd name="T7" fmla="*/ 3 h 3"/>
                <a:gd name="T8" fmla="*/ 2 w 2"/>
                <a:gd name="T9" fmla="*/ 3 h 3"/>
                <a:gd name="T10" fmla="*/ 2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2" y="3"/>
                  </a:moveTo>
                  <a:lnTo>
                    <a:pt x="2" y="3"/>
                  </a:lnTo>
                  <a:lnTo>
                    <a:pt x="2" y="0"/>
                  </a:lnTo>
                  <a:lnTo>
                    <a:pt x="0" y="3"/>
                  </a:lnTo>
                  <a:lnTo>
                    <a:pt x="2" y="3"/>
                  </a:ln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0" name="Freeform 837"/>
            <p:cNvSpPr/>
            <p:nvPr/>
          </p:nvSpPr>
          <p:spPr bwMode="auto">
            <a:xfrm>
              <a:off x="4729163" y="3728086"/>
              <a:ext cx="7938"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1"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1" name="Freeform 838"/>
            <p:cNvSpPr/>
            <p:nvPr/>
          </p:nvSpPr>
          <p:spPr bwMode="auto">
            <a:xfrm>
              <a:off x="4751388" y="3743961"/>
              <a:ext cx="11113" cy="0"/>
            </a:xfrm>
            <a:custGeom>
              <a:avLst/>
              <a:gdLst>
                <a:gd name="T0" fmla="*/ 1 w 3"/>
                <a:gd name="T1" fmla="*/ 1 w 3"/>
                <a:gd name="T2" fmla="*/ 2 w 3"/>
                <a:gd name="T3" fmla="*/ 0 w 3"/>
                <a:gd name="T4" fmla="*/ 1 w 3"/>
              </a:gdLst>
              <a:ahLst/>
              <a:cxnLst>
                <a:cxn ang="0">
                  <a:pos x="T0" y="0"/>
                </a:cxn>
                <a:cxn ang="0">
                  <a:pos x="T1" y="0"/>
                </a:cxn>
                <a:cxn ang="0">
                  <a:pos x="T2" y="0"/>
                </a:cxn>
                <a:cxn ang="0">
                  <a:pos x="T3" y="0"/>
                </a:cxn>
                <a:cxn ang="0">
                  <a:pos x="T4" y="0"/>
                </a:cxn>
              </a:cxnLst>
              <a:rect l="0" t="0" r="r" b="b"/>
              <a:pathLst>
                <a:path w="3">
                  <a:moveTo>
                    <a:pt x="1" y="0"/>
                  </a:moveTo>
                  <a:cubicBezTo>
                    <a:pt x="1" y="0"/>
                    <a:pt x="1" y="0"/>
                    <a:pt x="1" y="0"/>
                  </a:cubicBezTo>
                  <a:cubicBezTo>
                    <a:pt x="2" y="0"/>
                    <a:pt x="3" y="0"/>
                    <a:pt x="2"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2" name="Rectangle 839"/>
            <p:cNvSpPr>
              <a:spLocks noChangeArrowheads="1"/>
            </p:cNvSpPr>
            <p:nvPr/>
          </p:nvSpPr>
          <p:spPr bwMode="auto">
            <a:xfrm>
              <a:off x="4591050" y="3791586"/>
              <a:ext cx="1588" cy="47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3" name="Freeform 840"/>
            <p:cNvSpPr/>
            <p:nvPr/>
          </p:nvSpPr>
          <p:spPr bwMode="auto">
            <a:xfrm>
              <a:off x="4627563" y="3796348"/>
              <a:ext cx="4763" cy="0"/>
            </a:xfrm>
            <a:custGeom>
              <a:avLst/>
              <a:gdLst>
                <a:gd name="T0" fmla="*/ 3 w 3"/>
                <a:gd name="T1" fmla="*/ 0 w 3"/>
                <a:gd name="T2" fmla="*/ 3 w 3"/>
              </a:gdLst>
              <a:ahLst/>
              <a:cxnLst>
                <a:cxn ang="0">
                  <a:pos x="T0" y="0"/>
                </a:cxn>
                <a:cxn ang="0">
                  <a:pos x="T1" y="0"/>
                </a:cxn>
                <a:cxn ang="0">
                  <a:pos x="T2" y="0"/>
                </a:cxn>
              </a:cxnLst>
              <a:rect l="0" t="0" r="r" b="b"/>
              <a:pathLst>
                <a:path w="3">
                  <a:moveTo>
                    <a:pt x="3" y="0"/>
                  </a:move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4" name="Freeform 841"/>
            <p:cNvSpPr/>
            <p:nvPr/>
          </p:nvSpPr>
          <p:spPr bwMode="auto">
            <a:xfrm>
              <a:off x="4632325" y="3791586"/>
              <a:ext cx="3175" cy="4762"/>
            </a:xfrm>
            <a:custGeom>
              <a:avLst/>
              <a:gdLst>
                <a:gd name="T0" fmla="*/ 0 w 2"/>
                <a:gd name="T1" fmla="*/ 3 h 3"/>
                <a:gd name="T2" fmla="*/ 0 w 2"/>
                <a:gd name="T3" fmla="*/ 3 h 3"/>
                <a:gd name="T4" fmla="*/ 0 w 2"/>
                <a:gd name="T5" fmla="*/ 3 h 3"/>
                <a:gd name="T6" fmla="*/ 0 w 2"/>
                <a:gd name="T7" fmla="*/ 3 h 3"/>
                <a:gd name="T8" fmla="*/ 0 w 2"/>
                <a:gd name="T9" fmla="*/ 3 h 3"/>
                <a:gd name="T10" fmla="*/ 2 w 2"/>
                <a:gd name="T11" fmla="*/ 0 h 3"/>
                <a:gd name="T12" fmla="*/ 0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3"/>
                  </a:moveTo>
                  <a:lnTo>
                    <a:pt x="0" y="3"/>
                  </a:lnTo>
                  <a:lnTo>
                    <a:pt x="0" y="3"/>
                  </a:lnTo>
                  <a:lnTo>
                    <a:pt x="0" y="3"/>
                  </a:lnTo>
                  <a:lnTo>
                    <a:pt x="0" y="3"/>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5" name="Rectangle 842"/>
            <p:cNvSpPr>
              <a:spLocks noChangeArrowheads="1"/>
            </p:cNvSpPr>
            <p:nvPr/>
          </p:nvSpPr>
          <p:spPr bwMode="auto">
            <a:xfrm>
              <a:off x="4797425" y="37963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6" name="Freeform 843"/>
            <p:cNvSpPr/>
            <p:nvPr/>
          </p:nvSpPr>
          <p:spPr bwMode="auto">
            <a:xfrm>
              <a:off x="4552950" y="3807461"/>
              <a:ext cx="3175" cy="3175"/>
            </a:xfrm>
            <a:custGeom>
              <a:avLst/>
              <a:gdLst>
                <a:gd name="T0" fmla="*/ 2 w 2"/>
                <a:gd name="T1" fmla="*/ 0 h 2"/>
                <a:gd name="T2" fmla="*/ 0 w 2"/>
                <a:gd name="T3" fmla="*/ 2 h 2"/>
                <a:gd name="T4" fmla="*/ 2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7" name="Rectangle 844"/>
            <p:cNvSpPr>
              <a:spLocks noChangeArrowheads="1"/>
            </p:cNvSpPr>
            <p:nvPr/>
          </p:nvSpPr>
          <p:spPr bwMode="auto">
            <a:xfrm>
              <a:off x="4610100" y="3802698"/>
              <a:ext cx="1588" cy="47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8" name="Freeform 845"/>
            <p:cNvSpPr/>
            <p:nvPr/>
          </p:nvSpPr>
          <p:spPr bwMode="auto">
            <a:xfrm>
              <a:off x="4208463" y="383286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9" name="Freeform 846"/>
            <p:cNvSpPr/>
            <p:nvPr/>
          </p:nvSpPr>
          <p:spPr bwMode="auto">
            <a:xfrm>
              <a:off x="4208463" y="3832861"/>
              <a:ext cx="0" cy="476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0" name="Freeform 847"/>
            <p:cNvSpPr/>
            <p:nvPr/>
          </p:nvSpPr>
          <p:spPr bwMode="auto">
            <a:xfrm>
              <a:off x="4203700" y="3837623"/>
              <a:ext cx="4763" cy="11112"/>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1" name="Freeform 848"/>
            <p:cNvSpPr/>
            <p:nvPr/>
          </p:nvSpPr>
          <p:spPr bwMode="auto">
            <a:xfrm>
              <a:off x="4568825" y="3826511"/>
              <a:ext cx="3175" cy="6350"/>
            </a:xfrm>
            <a:custGeom>
              <a:avLst/>
              <a:gdLst>
                <a:gd name="T0" fmla="*/ 1 w 1"/>
                <a:gd name="T1" fmla="*/ 1 h 2"/>
                <a:gd name="T2" fmla="*/ 1 w 1"/>
                <a:gd name="T3" fmla="*/ 0 h 2"/>
                <a:gd name="T4" fmla="*/ 0 w 1"/>
                <a:gd name="T5" fmla="*/ 1 h 2"/>
                <a:gd name="T6" fmla="*/ 0 w 1"/>
                <a:gd name="T7" fmla="*/ 1 h 2"/>
                <a:gd name="T8" fmla="*/ 0 w 1"/>
                <a:gd name="T9" fmla="*/ 1 h 2"/>
                <a:gd name="T10" fmla="*/ 0 w 1"/>
                <a:gd name="T11" fmla="*/ 1 h 2"/>
                <a:gd name="T12" fmla="*/ 0 w 1"/>
                <a:gd name="T13" fmla="*/ 1 h 2"/>
                <a:gd name="T14" fmla="*/ 1 w 1"/>
                <a:gd name="T15" fmla="*/ 2 h 2"/>
                <a:gd name="T16" fmla="*/ 0 w 1"/>
                <a:gd name="T17" fmla="*/ 1 h 2"/>
                <a:gd name="T18" fmla="*/ 1 w 1"/>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1" y="1"/>
                  </a:moveTo>
                  <a:cubicBezTo>
                    <a:pt x="1" y="0"/>
                    <a:pt x="1" y="0"/>
                    <a:pt x="1"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2"/>
                    <a:pt x="1" y="2"/>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2" name="Freeform 849"/>
            <p:cNvSpPr/>
            <p:nvPr/>
          </p:nvSpPr>
          <p:spPr bwMode="auto">
            <a:xfrm>
              <a:off x="4200525" y="3870961"/>
              <a:ext cx="0" cy="22225"/>
            </a:xfrm>
            <a:custGeom>
              <a:avLst/>
              <a:gdLst>
                <a:gd name="T0" fmla="*/ 6 h 6"/>
                <a:gd name="T1" fmla="*/ 0 h 6"/>
                <a:gd name="T2" fmla="*/ 6 h 6"/>
              </a:gdLst>
              <a:ahLst/>
              <a:cxnLst>
                <a:cxn ang="0">
                  <a:pos x="0" y="T0"/>
                </a:cxn>
                <a:cxn ang="0">
                  <a:pos x="0" y="T1"/>
                </a:cxn>
                <a:cxn ang="0">
                  <a:pos x="0" y="T2"/>
                </a:cxn>
              </a:cxnLst>
              <a:rect l="0" t="0" r="r" b="b"/>
              <a:pathLst>
                <a:path h="6">
                  <a:moveTo>
                    <a:pt x="0" y="6"/>
                  </a:moveTo>
                  <a:cubicBezTo>
                    <a:pt x="0" y="0"/>
                    <a:pt x="0" y="0"/>
                    <a:pt x="0" y="0"/>
                  </a:cubicBezTo>
                  <a:cubicBezTo>
                    <a:pt x="0" y="2"/>
                    <a:pt x="0" y="4"/>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3" name="Freeform 850"/>
            <p:cNvSpPr/>
            <p:nvPr/>
          </p:nvSpPr>
          <p:spPr bwMode="auto">
            <a:xfrm>
              <a:off x="4489450" y="388207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4" name="Freeform 851"/>
            <p:cNvSpPr/>
            <p:nvPr/>
          </p:nvSpPr>
          <p:spPr bwMode="auto">
            <a:xfrm>
              <a:off x="4200525" y="3904298"/>
              <a:ext cx="3175" cy="7937"/>
            </a:xfrm>
            <a:custGeom>
              <a:avLst/>
              <a:gdLst>
                <a:gd name="T0" fmla="*/ 2 w 2"/>
                <a:gd name="T1" fmla="*/ 5 h 5"/>
                <a:gd name="T2" fmla="*/ 2 w 2"/>
                <a:gd name="T3" fmla="*/ 3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3"/>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5" name="Freeform 852"/>
            <p:cNvSpPr/>
            <p:nvPr/>
          </p:nvSpPr>
          <p:spPr bwMode="auto">
            <a:xfrm>
              <a:off x="4545013" y="3901123"/>
              <a:ext cx="7938" cy="3175"/>
            </a:xfrm>
            <a:custGeom>
              <a:avLst/>
              <a:gdLst>
                <a:gd name="T0" fmla="*/ 1 w 2"/>
                <a:gd name="T1" fmla="*/ 1 h 1"/>
                <a:gd name="T2" fmla="*/ 1 w 2"/>
                <a:gd name="T3" fmla="*/ 0 h 1"/>
                <a:gd name="T4" fmla="*/ 1 w 2"/>
                <a:gd name="T5" fmla="*/ 0 h 1"/>
                <a:gd name="T6" fmla="*/ 0 w 2"/>
                <a:gd name="T7" fmla="*/ 1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0" y="1"/>
                    <a:pt x="2" y="0"/>
                    <a:pt x="1" y="0"/>
                  </a:cubicBezTo>
                  <a:cubicBezTo>
                    <a:pt x="1" y="0"/>
                    <a:pt x="1" y="0"/>
                    <a:pt x="1"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6" name="Freeform 853"/>
            <p:cNvSpPr/>
            <p:nvPr/>
          </p:nvSpPr>
          <p:spPr bwMode="auto">
            <a:xfrm>
              <a:off x="4552950" y="3901123"/>
              <a:ext cx="3175" cy="3175"/>
            </a:xfrm>
            <a:custGeom>
              <a:avLst/>
              <a:gdLst>
                <a:gd name="T0" fmla="*/ 0 w 2"/>
                <a:gd name="T1" fmla="*/ 0 h 2"/>
                <a:gd name="T2" fmla="*/ 0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7" name="Freeform 854"/>
            <p:cNvSpPr/>
            <p:nvPr/>
          </p:nvSpPr>
          <p:spPr bwMode="auto">
            <a:xfrm>
              <a:off x="4556125" y="390112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8" name="Rectangle 855"/>
            <p:cNvSpPr>
              <a:spLocks noChangeArrowheads="1"/>
            </p:cNvSpPr>
            <p:nvPr/>
          </p:nvSpPr>
          <p:spPr bwMode="auto">
            <a:xfrm>
              <a:off x="4568825" y="3901123"/>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9" name="Freeform 856"/>
            <p:cNvSpPr/>
            <p:nvPr/>
          </p:nvSpPr>
          <p:spPr bwMode="auto">
            <a:xfrm>
              <a:off x="4241800" y="3915411"/>
              <a:ext cx="3175" cy="4762"/>
            </a:xfrm>
            <a:custGeom>
              <a:avLst/>
              <a:gdLst>
                <a:gd name="T0" fmla="*/ 2 w 2"/>
                <a:gd name="T1" fmla="*/ 3 h 3"/>
                <a:gd name="T2" fmla="*/ 2 w 2"/>
                <a:gd name="T3" fmla="*/ 0 h 3"/>
                <a:gd name="T4" fmla="*/ 0 w 2"/>
                <a:gd name="T5" fmla="*/ 0 h 3"/>
                <a:gd name="T6" fmla="*/ 2 w 2"/>
                <a:gd name="T7" fmla="*/ 3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lnTo>
                    <a:pt x="2" y="0"/>
                  </a:lnTo>
                  <a:lnTo>
                    <a:pt x="0" y="0"/>
                  </a:lnTo>
                  <a:lnTo>
                    <a:pt x="2" y="3"/>
                  </a:ln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0" name="Freeform 857"/>
            <p:cNvSpPr/>
            <p:nvPr/>
          </p:nvSpPr>
          <p:spPr bwMode="auto">
            <a:xfrm>
              <a:off x="4203700" y="3920173"/>
              <a:ext cx="19050" cy="36512"/>
            </a:xfrm>
            <a:custGeom>
              <a:avLst/>
              <a:gdLst>
                <a:gd name="T0" fmla="*/ 5 w 5"/>
                <a:gd name="T1" fmla="*/ 10 h 10"/>
                <a:gd name="T2" fmla="*/ 0 w 5"/>
                <a:gd name="T3" fmla="*/ 0 h 10"/>
                <a:gd name="T4" fmla="*/ 5 w 5"/>
                <a:gd name="T5" fmla="*/ 10 h 10"/>
              </a:gdLst>
              <a:ahLst/>
              <a:cxnLst>
                <a:cxn ang="0">
                  <a:pos x="T0" y="T1"/>
                </a:cxn>
                <a:cxn ang="0">
                  <a:pos x="T2" y="T3"/>
                </a:cxn>
                <a:cxn ang="0">
                  <a:pos x="T4" y="T5"/>
                </a:cxn>
              </a:cxnLst>
              <a:rect l="0" t="0" r="r" b="b"/>
              <a:pathLst>
                <a:path w="5" h="10">
                  <a:moveTo>
                    <a:pt x="5" y="10"/>
                  </a:moveTo>
                  <a:cubicBezTo>
                    <a:pt x="3" y="7"/>
                    <a:pt x="1" y="4"/>
                    <a:pt x="0" y="0"/>
                  </a:cubicBezTo>
                  <a:cubicBezTo>
                    <a:pt x="1" y="4"/>
                    <a:pt x="3" y="8"/>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1" name="Freeform 858"/>
            <p:cNvSpPr/>
            <p:nvPr/>
          </p:nvSpPr>
          <p:spPr bwMode="auto">
            <a:xfrm>
              <a:off x="4572000" y="3904298"/>
              <a:ext cx="3175" cy="4762"/>
            </a:xfrm>
            <a:custGeom>
              <a:avLst/>
              <a:gdLst>
                <a:gd name="T0" fmla="*/ 0 w 1"/>
                <a:gd name="T1" fmla="*/ 1 h 1"/>
                <a:gd name="T2" fmla="*/ 0 w 1"/>
                <a:gd name="T3" fmla="*/ 1 h 1"/>
                <a:gd name="T4" fmla="*/ 1 w 1"/>
                <a:gd name="T5" fmla="*/ 0 h 1"/>
                <a:gd name="T6" fmla="*/ 0 w 1"/>
                <a:gd name="T7" fmla="*/ 0 h 1"/>
                <a:gd name="T8" fmla="*/ 1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1" y="0"/>
                    <a:pt x="1" y="0"/>
                    <a:pt x="1" y="0"/>
                  </a:cubicBezTo>
                  <a:cubicBezTo>
                    <a:pt x="1" y="0"/>
                    <a:pt x="1" y="0"/>
                    <a:pt x="0"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2" name="Freeform 859"/>
            <p:cNvSpPr/>
            <p:nvPr/>
          </p:nvSpPr>
          <p:spPr bwMode="auto">
            <a:xfrm>
              <a:off x="4575175" y="390906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3" name="Freeform 860"/>
            <p:cNvSpPr/>
            <p:nvPr/>
          </p:nvSpPr>
          <p:spPr bwMode="auto">
            <a:xfrm>
              <a:off x="4575175" y="3904298"/>
              <a:ext cx="4763" cy="476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0" y="1"/>
                  </a:cubicBezTo>
                  <a:cubicBezTo>
                    <a:pt x="0"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4" name="Rectangle 861"/>
            <p:cNvSpPr>
              <a:spLocks noChangeArrowheads="1"/>
            </p:cNvSpPr>
            <p:nvPr/>
          </p:nvSpPr>
          <p:spPr bwMode="auto">
            <a:xfrm>
              <a:off x="4244975" y="39233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5" name="Freeform 862"/>
            <p:cNvSpPr/>
            <p:nvPr/>
          </p:nvSpPr>
          <p:spPr bwMode="auto">
            <a:xfrm>
              <a:off x="4541838" y="3909061"/>
              <a:ext cx="3175" cy="3175"/>
            </a:xfrm>
            <a:custGeom>
              <a:avLst/>
              <a:gdLst>
                <a:gd name="T0" fmla="*/ 0 w 1"/>
                <a:gd name="T1" fmla="*/ 1 h 1"/>
                <a:gd name="T2" fmla="*/ 0 w 1"/>
                <a:gd name="T3" fmla="*/ 0 h 1"/>
                <a:gd name="T4" fmla="*/ 0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0"/>
                    <a:pt x="1" y="0"/>
                    <a:pt x="0" y="0"/>
                  </a:cubicBezTo>
                  <a:cubicBezTo>
                    <a:pt x="0" y="0"/>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6" name="Rectangle 863"/>
            <p:cNvSpPr>
              <a:spLocks noChangeArrowheads="1"/>
            </p:cNvSpPr>
            <p:nvPr/>
          </p:nvSpPr>
          <p:spPr bwMode="auto">
            <a:xfrm>
              <a:off x="4549775" y="3909061"/>
              <a:ext cx="3175"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7" name="Freeform 864"/>
            <p:cNvSpPr/>
            <p:nvPr/>
          </p:nvSpPr>
          <p:spPr bwMode="auto">
            <a:xfrm>
              <a:off x="4572000" y="3909061"/>
              <a:ext cx="3175" cy="3175"/>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8" name="Freeform 865"/>
            <p:cNvSpPr/>
            <p:nvPr/>
          </p:nvSpPr>
          <p:spPr bwMode="auto">
            <a:xfrm>
              <a:off x="4241800" y="3926523"/>
              <a:ext cx="3175" cy="4762"/>
            </a:xfrm>
            <a:custGeom>
              <a:avLst/>
              <a:gdLst>
                <a:gd name="T0" fmla="*/ 2 w 2"/>
                <a:gd name="T1" fmla="*/ 3 h 3"/>
                <a:gd name="T2" fmla="*/ 2 w 2"/>
                <a:gd name="T3" fmla="*/ 0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2" y="0"/>
                  </a:lnTo>
                  <a:lnTo>
                    <a:pt x="0" y="0"/>
                  </a:ln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9" name="Freeform 866"/>
            <p:cNvSpPr/>
            <p:nvPr/>
          </p:nvSpPr>
          <p:spPr bwMode="auto">
            <a:xfrm>
              <a:off x="4256088" y="3931286"/>
              <a:ext cx="4763"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0" name="Freeform 867"/>
            <p:cNvSpPr/>
            <p:nvPr/>
          </p:nvSpPr>
          <p:spPr bwMode="auto">
            <a:xfrm>
              <a:off x="4583113" y="3920173"/>
              <a:ext cx="3175" cy="3175"/>
            </a:xfrm>
            <a:custGeom>
              <a:avLst/>
              <a:gdLst>
                <a:gd name="T0" fmla="*/ 0 w 2"/>
                <a:gd name="T1" fmla="*/ 2 h 2"/>
                <a:gd name="T2" fmla="*/ 2 w 2"/>
                <a:gd name="T3" fmla="*/ 0 h 2"/>
                <a:gd name="T4" fmla="*/ 2 w 2"/>
                <a:gd name="T5" fmla="*/ 0 h 2"/>
                <a:gd name="T6" fmla="*/ 0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0"/>
                  </a:lnTo>
                  <a:lnTo>
                    <a:pt x="2" y="0"/>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1" name="Freeform 868"/>
            <p:cNvSpPr/>
            <p:nvPr/>
          </p:nvSpPr>
          <p:spPr bwMode="auto">
            <a:xfrm>
              <a:off x="4579938" y="3923348"/>
              <a:ext cx="6350" cy="7937"/>
            </a:xfrm>
            <a:custGeom>
              <a:avLst/>
              <a:gdLst>
                <a:gd name="T0" fmla="*/ 2 w 2"/>
                <a:gd name="T1" fmla="*/ 1 h 2"/>
                <a:gd name="T2" fmla="*/ 1 w 2"/>
                <a:gd name="T3" fmla="*/ 0 h 2"/>
                <a:gd name="T4" fmla="*/ 0 w 2"/>
                <a:gd name="T5" fmla="*/ 2 h 2"/>
                <a:gd name="T6" fmla="*/ 0 w 2"/>
                <a:gd name="T7" fmla="*/ 2 h 2"/>
                <a:gd name="T8" fmla="*/ 1 w 2"/>
                <a:gd name="T9" fmla="*/ 1 h 2"/>
                <a:gd name="T10" fmla="*/ 2 w 2"/>
                <a:gd name="T11" fmla="*/ 1 h 2"/>
                <a:gd name="T12" fmla="*/ 2 w 2"/>
                <a:gd name="T13" fmla="*/ 0 h 2"/>
                <a:gd name="T14" fmla="*/ 2 w 2"/>
                <a:gd name="T15" fmla="*/ 0 h 2"/>
                <a:gd name="T16" fmla="*/ 2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1"/>
                  </a:moveTo>
                  <a:cubicBezTo>
                    <a:pt x="1" y="0"/>
                    <a:pt x="1" y="0"/>
                    <a:pt x="1" y="0"/>
                  </a:cubicBezTo>
                  <a:cubicBezTo>
                    <a:pt x="0" y="1"/>
                    <a:pt x="1" y="2"/>
                    <a:pt x="0" y="2"/>
                  </a:cubicBezTo>
                  <a:cubicBezTo>
                    <a:pt x="0" y="2"/>
                    <a:pt x="0" y="2"/>
                    <a:pt x="0" y="2"/>
                  </a:cubicBezTo>
                  <a:cubicBezTo>
                    <a:pt x="0" y="2"/>
                    <a:pt x="1" y="1"/>
                    <a:pt x="1" y="1"/>
                  </a:cubicBezTo>
                  <a:cubicBezTo>
                    <a:pt x="2" y="1"/>
                    <a:pt x="2" y="1"/>
                    <a:pt x="2" y="1"/>
                  </a:cubicBezTo>
                  <a:cubicBezTo>
                    <a:pt x="2" y="0"/>
                    <a:pt x="2" y="0"/>
                    <a:pt x="2" y="0"/>
                  </a:cubicBezTo>
                  <a:cubicBezTo>
                    <a:pt x="2" y="0"/>
                    <a:pt x="2" y="0"/>
                    <a:pt x="2"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2" name="Rectangle 869"/>
            <p:cNvSpPr>
              <a:spLocks noChangeArrowheads="1"/>
            </p:cNvSpPr>
            <p:nvPr/>
          </p:nvSpPr>
          <p:spPr bwMode="auto">
            <a:xfrm>
              <a:off x="4583113" y="39233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3" name="Freeform 870"/>
            <p:cNvSpPr/>
            <p:nvPr/>
          </p:nvSpPr>
          <p:spPr bwMode="auto">
            <a:xfrm>
              <a:off x="4572000" y="3926523"/>
              <a:ext cx="3175" cy="4762"/>
            </a:xfrm>
            <a:custGeom>
              <a:avLst/>
              <a:gdLst>
                <a:gd name="T0" fmla="*/ 2 w 2"/>
                <a:gd name="T1" fmla="*/ 0 h 3"/>
                <a:gd name="T2" fmla="*/ 2 w 2"/>
                <a:gd name="T3" fmla="*/ 0 h 3"/>
                <a:gd name="T4" fmla="*/ 0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2" y="0"/>
                  </a:lnTo>
                  <a:lnTo>
                    <a:pt x="0" y="3"/>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4" name="Freeform 871"/>
            <p:cNvSpPr/>
            <p:nvPr/>
          </p:nvSpPr>
          <p:spPr bwMode="auto">
            <a:xfrm>
              <a:off x="4264025" y="3945573"/>
              <a:ext cx="4763" cy="0"/>
            </a:xfrm>
            <a:custGeom>
              <a:avLst/>
              <a:gdLst>
                <a:gd name="T0" fmla="*/ 0 w 3"/>
                <a:gd name="T1" fmla="*/ 3 w 3"/>
                <a:gd name="T2" fmla="*/ 0 w 3"/>
                <a:gd name="T3" fmla="*/ 0 w 3"/>
              </a:gdLst>
              <a:ahLst/>
              <a:cxnLst>
                <a:cxn ang="0">
                  <a:pos x="T0" y="0"/>
                </a:cxn>
                <a:cxn ang="0">
                  <a:pos x="T1" y="0"/>
                </a:cxn>
                <a:cxn ang="0">
                  <a:pos x="T2" y="0"/>
                </a:cxn>
                <a:cxn ang="0">
                  <a:pos x="T3" y="0"/>
                </a:cxn>
              </a:cxnLst>
              <a:rect l="0" t="0" r="r" b="b"/>
              <a:pathLst>
                <a:path w="3">
                  <a:moveTo>
                    <a:pt x="0" y="0"/>
                  </a:moveTo>
                  <a:lnTo>
                    <a:pt x="3"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5" name="Freeform 872"/>
            <p:cNvSpPr/>
            <p:nvPr/>
          </p:nvSpPr>
          <p:spPr bwMode="auto">
            <a:xfrm>
              <a:off x="4275138" y="3964623"/>
              <a:ext cx="4763" cy="0"/>
            </a:xfrm>
            <a:custGeom>
              <a:avLst/>
              <a:gdLst>
                <a:gd name="T0" fmla="*/ 0 w 3"/>
                <a:gd name="T1" fmla="*/ 0 w 3"/>
                <a:gd name="T2" fmla="*/ 3 w 3"/>
                <a:gd name="T3" fmla="*/ 0 w 3"/>
              </a:gdLst>
              <a:ahLst/>
              <a:cxnLst>
                <a:cxn ang="0">
                  <a:pos x="T0" y="0"/>
                </a:cxn>
                <a:cxn ang="0">
                  <a:pos x="T1" y="0"/>
                </a:cxn>
                <a:cxn ang="0">
                  <a:pos x="T2" y="0"/>
                </a:cxn>
                <a:cxn ang="0">
                  <a:pos x="T3" y="0"/>
                </a:cxn>
              </a:cxnLst>
              <a:rect l="0" t="0" r="r" b="b"/>
              <a:pathLst>
                <a:path w="3">
                  <a:moveTo>
                    <a:pt x="0" y="0"/>
                  </a:moveTo>
                  <a:lnTo>
                    <a:pt x="0" y="0"/>
                  </a:lnTo>
                  <a:lnTo>
                    <a:pt x="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6" name="Freeform 873"/>
            <p:cNvSpPr/>
            <p:nvPr/>
          </p:nvSpPr>
          <p:spPr bwMode="auto">
            <a:xfrm>
              <a:off x="4233863" y="3967798"/>
              <a:ext cx="7938" cy="4762"/>
            </a:xfrm>
            <a:custGeom>
              <a:avLst/>
              <a:gdLst>
                <a:gd name="T0" fmla="*/ 1 w 2"/>
                <a:gd name="T1" fmla="*/ 0 h 1"/>
                <a:gd name="T2" fmla="*/ 0 w 2"/>
                <a:gd name="T3" fmla="*/ 0 h 1"/>
                <a:gd name="T4" fmla="*/ 1 w 2"/>
                <a:gd name="T5" fmla="*/ 0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1" y="0"/>
                    <a:pt x="0" y="0"/>
                  </a:cubicBezTo>
                  <a:cubicBezTo>
                    <a:pt x="1" y="0"/>
                    <a:pt x="1" y="0"/>
                    <a:pt x="1" y="0"/>
                  </a:cubicBezTo>
                  <a:cubicBezTo>
                    <a:pt x="1" y="1"/>
                    <a:pt x="1" y="1"/>
                    <a:pt x="1" y="1"/>
                  </a:cubicBezTo>
                  <a:cubicBezTo>
                    <a:pt x="1" y="0"/>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7" name="Freeform 874"/>
            <p:cNvSpPr/>
            <p:nvPr/>
          </p:nvSpPr>
          <p:spPr bwMode="auto">
            <a:xfrm>
              <a:off x="4233863" y="3972561"/>
              <a:ext cx="4763" cy="3175"/>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lnTo>
                    <a:pt x="0" y="0"/>
                  </a:ln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8" name="Freeform 875"/>
            <p:cNvSpPr/>
            <p:nvPr/>
          </p:nvSpPr>
          <p:spPr bwMode="auto">
            <a:xfrm>
              <a:off x="4256088" y="3975736"/>
              <a:ext cx="7938" cy="7937"/>
            </a:xfrm>
            <a:custGeom>
              <a:avLst/>
              <a:gdLst>
                <a:gd name="T0" fmla="*/ 2 w 2"/>
                <a:gd name="T1" fmla="*/ 1 h 2"/>
                <a:gd name="T2" fmla="*/ 1 w 2"/>
                <a:gd name="T3" fmla="*/ 1 h 2"/>
                <a:gd name="T4" fmla="*/ 1 w 2"/>
                <a:gd name="T5" fmla="*/ 1 h 2"/>
                <a:gd name="T6" fmla="*/ 0 w 2"/>
                <a:gd name="T7" fmla="*/ 1 h 2"/>
                <a:gd name="T8" fmla="*/ 1 w 2"/>
                <a:gd name="T9" fmla="*/ 1 h 2"/>
                <a:gd name="T10" fmla="*/ 1 w 2"/>
                <a:gd name="T11" fmla="*/ 2 h 2"/>
                <a:gd name="T12" fmla="*/ 1 w 2"/>
                <a:gd name="T13" fmla="*/ 1 h 2"/>
                <a:gd name="T14" fmla="*/ 2 w 2"/>
                <a:gd name="T15" fmla="*/ 2 h 2"/>
                <a:gd name="T16" fmla="*/ 2 w 2"/>
                <a:gd name="T17" fmla="*/ 2 h 2"/>
                <a:gd name="T18" fmla="*/ 2 w 2"/>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1"/>
                  </a:moveTo>
                  <a:cubicBezTo>
                    <a:pt x="1" y="1"/>
                    <a:pt x="1" y="1"/>
                    <a:pt x="1" y="1"/>
                  </a:cubicBezTo>
                  <a:cubicBezTo>
                    <a:pt x="1" y="1"/>
                    <a:pt x="1" y="1"/>
                    <a:pt x="1" y="1"/>
                  </a:cubicBezTo>
                  <a:cubicBezTo>
                    <a:pt x="1" y="0"/>
                    <a:pt x="1" y="1"/>
                    <a:pt x="0" y="1"/>
                  </a:cubicBezTo>
                  <a:cubicBezTo>
                    <a:pt x="1" y="1"/>
                    <a:pt x="0" y="1"/>
                    <a:pt x="1" y="1"/>
                  </a:cubicBezTo>
                  <a:cubicBezTo>
                    <a:pt x="1" y="2"/>
                    <a:pt x="1" y="2"/>
                    <a:pt x="1" y="2"/>
                  </a:cubicBezTo>
                  <a:cubicBezTo>
                    <a:pt x="1" y="1"/>
                    <a:pt x="1" y="1"/>
                    <a:pt x="1" y="1"/>
                  </a:cubicBezTo>
                  <a:cubicBezTo>
                    <a:pt x="1" y="2"/>
                    <a:pt x="2" y="2"/>
                    <a:pt x="2" y="2"/>
                  </a:cubicBezTo>
                  <a:cubicBezTo>
                    <a:pt x="2" y="2"/>
                    <a:pt x="2" y="2"/>
                    <a:pt x="2" y="2"/>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9" name="Freeform 876"/>
            <p:cNvSpPr/>
            <p:nvPr/>
          </p:nvSpPr>
          <p:spPr bwMode="auto">
            <a:xfrm>
              <a:off x="4264025" y="3983673"/>
              <a:ext cx="4763" cy="0"/>
            </a:xfrm>
            <a:custGeom>
              <a:avLst/>
              <a:gdLst>
                <a:gd name="T0" fmla="*/ 0 w 3"/>
                <a:gd name="T1" fmla="*/ 3 w 3"/>
                <a:gd name="T2" fmla="*/ 0 w 3"/>
              </a:gdLst>
              <a:ahLst/>
              <a:cxnLst>
                <a:cxn ang="0">
                  <a:pos x="T0" y="0"/>
                </a:cxn>
                <a:cxn ang="0">
                  <a:pos x="T1" y="0"/>
                </a:cxn>
                <a:cxn ang="0">
                  <a:pos x="T2" y="0"/>
                </a:cxn>
              </a:cxnLst>
              <a:rect l="0" t="0" r="r" b="b"/>
              <a:pathLst>
                <a:path w="3">
                  <a:moveTo>
                    <a:pt x="0" y="0"/>
                  </a:moveTo>
                  <a:lnTo>
                    <a:pt x="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0" name="Freeform 877"/>
            <p:cNvSpPr>
              <a:spLocks noEditPoints="1"/>
            </p:cNvSpPr>
            <p:nvPr/>
          </p:nvSpPr>
          <p:spPr bwMode="auto">
            <a:xfrm>
              <a:off x="4238625" y="3972561"/>
              <a:ext cx="22225" cy="14287"/>
            </a:xfrm>
            <a:custGeom>
              <a:avLst/>
              <a:gdLst>
                <a:gd name="T0" fmla="*/ 6 w 6"/>
                <a:gd name="T1" fmla="*/ 3 h 4"/>
                <a:gd name="T2" fmla="*/ 5 w 6"/>
                <a:gd name="T3" fmla="*/ 3 h 4"/>
                <a:gd name="T4" fmla="*/ 4 w 6"/>
                <a:gd name="T5" fmla="*/ 2 h 4"/>
                <a:gd name="T6" fmla="*/ 5 w 6"/>
                <a:gd name="T7" fmla="*/ 2 h 4"/>
                <a:gd name="T8" fmla="*/ 1 w 6"/>
                <a:gd name="T9" fmla="*/ 0 h 4"/>
                <a:gd name="T10" fmla="*/ 1 w 6"/>
                <a:gd name="T11" fmla="*/ 0 h 4"/>
                <a:gd name="T12" fmla="*/ 3 w 6"/>
                <a:gd name="T13" fmla="*/ 2 h 4"/>
                <a:gd name="T14" fmla="*/ 0 w 6"/>
                <a:gd name="T15" fmla="*/ 1 h 4"/>
                <a:gd name="T16" fmla="*/ 2 w 6"/>
                <a:gd name="T17" fmla="*/ 2 h 4"/>
                <a:gd name="T18" fmla="*/ 1 w 6"/>
                <a:gd name="T19" fmla="*/ 2 h 4"/>
                <a:gd name="T20" fmla="*/ 2 w 6"/>
                <a:gd name="T21" fmla="*/ 2 h 4"/>
                <a:gd name="T22" fmla="*/ 6 w 6"/>
                <a:gd name="T23" fmla="*/ 4 h 4"/>
                <a:gd name="T24" fmla="*/ 6 w 6"/>
                <a:gd name="T25" fmla="*/ 3 h 4"/>
                <a:gd name="T26" fmla="*/ 6 w 6"/>
                <a:gd name="T27" fmla="*/ 3 h 4"/>
                <a:gd name="T28" fmla="*/ 3 w 6"/>
                <a:gd name="T29" fmla="*/ 2 h 4"/>
                <a:gd name="T30" fmla="*/ 4 w 6"/>
                <a:gd name="T31" fmla="*/ 2 h 4"/>
                <a:gd name="T32" fmla="*/ 3 w 6"/>
                <a:gd name="T33" fmla="*/ 2 h 4"/>
                <a:gd name="T34" fmla="*/ 4 w 6"/>
                <a:gd name="T35" fmla="*/ 2 h 4"/>
                <a:gd name="T36" fmla="*/ 3 w 6"/>
                <a:gd name="T3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4">
                  <a:moveTo>
                    <a:pt x="6" y="3"/>
                  </a:moveTo>
                  <a:cubicBezTo>
                    <a:pt x="5" y="3"/>
                    <a:pt x="5" y="3"/>
                    <a:pt x="5" y="3"/>
                  </a:cubicBezTo>
                  <a:cubicBezTo>
                    <a:pt x="4" y="3"/>
                    <a:pt x="4" y="2"/>
                    <a:pt x="4" y="2"/>
                  </a:cubicBezTo>
                  <a:cubicBezTo>
                    <a:pt x="5" y="2"/>
                    <a:pt x="5" y="2"/>
                    <a:pt x="5" y="2"/>
                  </a:cubicBezTo>
                  <a:cubicBezTo>
                    <a:pt x="4" y="1"/>
                    <a:pt x="2" y="0"/>
                    <a:pt x="1" y="0"/>
                  </a:cubicBezTo>
                  <a:cubicBezTo>
                    <a:pt x="1" y="0"/>
                    <a:pt x="1" y="0"/>
                    <a:pt x="1" y="0"/>
                  </a:cubicBezTo>
                  <a:cubicBezTo>
                    <a:pt x="2" y="1"/>
                    <a:pt x="3" y="1"/>
                    <a:pt x="3" y="2"/>
                  </a:cubicBezTo>
                  <a:cubicBezTo>
                    <a:pt x="2" y="2"/>
                    <a:pt x="1" y="1"/>
                    <a:pt x="0" y="1"/>
                  </a:cubicBezTo>
                  <a:cubicBezTo>
                    <a:pt x="1" y="1"/>
                    <a:pt x="1" y="1"/>
                    <a:pt x="2" y="2"/>
                  </a:cubicBezTo>
                  <a:cubicBezTo>
                    <a:pt x="1" y="2"/>
                    <a:pt x="1" y="2"/>
                    <a:pt x="1" y="2"/>
                  </a:cubicBezTo>
                  <a:cubicBezTo>
                    <a:pt x="1" y="2"/>
                    <a:pt x="2" y="2"/>
                    <a:pt x="2" y="2"/>
                  </a:cubicBezTo>
                  <a:cubicBezTo>
                    <a:pt x="3" y="3"/>
                    <a:pt x="4" y="3"/>
                    <a:pt x="6" y="4"/>
                  </a:cubicBezTo>
                  <a:cubicBezTo>
                    <a:pt x="5" y="3"/>
                    <a:pt x="6" y="3"/>
                    <a:pt x="6" y="3"/>
                  </a:cubicBezTo>
                  <a:cubicBezTo>
                    <a:pt x="6" y="3"/>
                    <a:pt x="6" y="3"/>
                    <a:pt x="6" y="3"/>
                  </a:cubicBezTo>
                  <a:close/>
                  <a:moveTo>
                    <a:pt x="3" y="2"/>
                  </a:moveTo>
                  <a:cubicBezTo>
                    <a:pt x="4" y="2"/>
                    <a:pt x="4" y="2"/>
                    <a:pt x="4" y="2"/>
                  </a:cubicBezTo>
                  <a:cubicBezTo>
                    <a:pt x="3" y="2"/>
                    <a:pt x="3" y="2"/>
                    <a:pt x="3" y="2"/>
                  </a:cubicBezTo>
                  <a:cubicBezTo>
                    <a:pt x="4" y="2"/>
                    <a:pt x="4" y="2"/>
                    <a:pt x="4" y="2"/>
                  </a:cubicBezTo>
                  <a:cubicBezTo>
                    <a:pt x="4" y="2"/>
                    <a:pt x="4"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1" name="Rectangle 878"/>
            <p:cNvSpPr>
              <a:spLocks noChangeArrowheads="1"/>
            </p:cNvSpPr>
            <p:nvPr/>
          </p:nvSpPr>
          <p:spPr bwMode="auto">
            <a:xfrm>
              <a:off x="4268788" y="3983673"/>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2" name="Freeform 879"/>
            <p:cNvSpPr/>
            <p:nvPr/>
          </p:nvSpPr>
          <p:spPr bwMode="auto">
            <a:xfrm>
              <a:off x="4264025" y="398367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3" name="Freeform 880"/>
            <p:cNvSpPr/>
            <p:nvPr/>
          </p:nvSpPr>
          <p:spPr bwMode="auto">
            <a:xfrm>
              <a:off x="4238625" y="3972561"/>
              <a:ext cx="3175"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4" name="Freeform 881"/>
            <p:cNvSpPr/>
            <p:nvPr/>
          </p:nvSpPr>
          <p:spPr bwMode="auto">
            <a:xfrm>
              <a:off x="4260850" y="3983673"/>
              <a:ext cx="7938" cy="3175"/>
            </a:xfrm>
            <a:custGeom>
              <a:avLst/>
              <a:gdLst>
                <a:gd name="T0" fmla="*/ 2 w 2"/>
                <a:gd name="T1" fmla="*/ 1 h 1"/>
                <a:gd name="T2" fmla="*/ 2 w 2"/>
                <a:gd name="T3" fmla="*/ 1 h 1"/>
                <a:gd name="T4" fmla="*/ 0 w 2"/>
                <a:gd name="T5" fmla="*/ 1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2" y="1"/>
                    <a:pt x="2" y="1"/>
                    <a:pt x="2" y="1"/>
                  </a:cubicBezTo>
                  <a:cubicBezTo>
                    <a:pt x="2" y="0"/>
                    <a:pt x="1" y="1"/>
                    <a:pt x="0" y="1"/>
                  </a:cubicBezTo>
                  <a:cubicBezTo>
                    <a:pt x="2" y="1"/>
                    <a:pt x="2" y="1"/>
                    <a:pt x="2"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grpSp>
      <p:sp>
        <p:nvSpPr>
          <p:cNvPr id="95" name="文本框 94"/>
          <p:cNvSpPr txBox="1"/>
          <p:nvPr/>
        </p:nvSpPr>
        <p:spPr>
          <a:xfrm>
            <a:off x="6029856" y="2412812"/>
            <a:ext cx="677108" cy="1888919"/>
          </a:xfrm>
          <a:prstGeom prst="rect">
            <a:avLst/>
          </a:prstGeom>
          <a:noFill/>
        </p:spPr>
        <p:txBody>
          <a:bodyPr vert="eaVert" wrap="square" rtlCol="0">
            <a:spAutoFit/>
          </a:bodyPr>
          <a:lstStyle/>
          <a:p>
            <a:r>
              <a:rPr lang="zh-CN" altLang="en-US" sz="3200" kern="30000" spc="600" dirty="0">
                <a:solidFill>
                  <a:srgbClr val="8F7762"/>
                </a:solidFill>
                <a:latin typeface="腾祥铁山楷书繁" panose="01010104010101010101" pitchFamily="2" charset="-122"/>
                <a:ea typeface="腾祥铁山楷书繁" panose="01010104010101010101" pitchFamily="2" charset="-122"/>
              </a:rPr>
              <a:t>第肆章</a:t>
            </a:r>
          </a:p>
        </p:txBody>
      </p:sp>
      <p:sp>
        <p:nvSpPr>
          <p:cNvPr id="96" name="文本框 95"/>
          <p:cNvSpPr txBox="1"/>
          <p:nvPr/>
        </p:nvSpPr>
        <p:spPr>
          <a:xfrm>
            <a:off x="5525942" y="1672147"/>
            <a:ext cx="677108" cy="3906478"/>
          </a:xfrm>
          <a:prstGeom prst="rect">
            <a:avLst/>
          </a:prstGeom>
          <a:noFill/>
        </p:spPr>
        <p:txBody>
          <a:bodyPr vert="eaVert" wrap="square" rtlCol="0">
            <a:spAutoFit/>
          </a:bodyPr>
          <a:lstStyle/>
          <a:p>
            <a:r>
              <a:rPr lang="zh-CN" altLang="en-US" sz="3200" kern="30000" spc="600" dirty="0">
                <a:solidFill>
                  <a:srgbClr val="8F7762"/>
                </a:solidFill>
                <a:latin typeface="腾祥铁山楷书繁" panose="01010104010101010101" pitchFamily="2" charset="-122"/>
                <a:ea typeface="腾祥铁山楷书繁" panose="01010104010101010101" pitchFamily="2" charset="-122"/>
              </a:rPr>
              <a:t>添加分享标题</a:t>
            </a:r>
          </a:p>
        </p:txBody>
      </p:sp>
      <p:pic>
        <p:nvPicPr>
          <p:cNvPr id="97" name="图片 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 y="0"/>
            <a:ext cx="5350359" cy="4229100"/>
          </a:xfrm>
          <a:prstGeom prst="rect">
            <a:avLst/>
          </a:prstGeom>
        </p:spPr>
      </p:pic>
      <p:pic>
        <p:nvPicPr>
          <p:cNvPr id="98" name="图片 9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6289" y="1672147"/>
            <a:ext cx="5405230" cy="51858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Effect transition="in" filter="wipe(up)">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iterate type="lt">
                                    <p:tmPct val="10000"/>
                                  </p:iterate>
                                  <p:childTnLst>
                                    <p:set>
                                      <p:cBhvr>
                                        <p:cTn id="18" dur="1" fill="hold">
                                          <p:stCondLst>
                                            <p:cond delay="0"/>
                                          </p:stCondLst>
                                        </p:cTn>
                                        <p:tgtEl>
                                          <p:spTgt spid="95"/>
                                        </p:tgtEl>
                                        <p:attrNameLst>
                                          <p:attrName>style.visibility</p:attrName>
                                        </p:attrNameLst>
                                      </p:cBhvr>
                                      <p:to>
                                        <p:strVal val="visible"/>
                                      </p:to>
                                    </p:set>
                                    <p:anim calcmode="lin" valueType="num">
                                      <p:cBhvr>
                                        <p:cTn id="19" dur="1000" fill="hold"/>
                                        <p:tgtEl>
                                          <p:spTgt spid="95"/>
                                        </p:tgtEl>
                                        <p:attrNameLst>
                                          <p:attrName>ppt_w</p:attrName>
                                        </p:attrNameLst>
                                      </p:cBhvr>
                                      <p:tavLst>
                                        <p:tav tm="0">
                                          <p:val>
                                            <p:strVal val="2/3*#ppt_w"/>
                                          </p:val>
                                        </p:tav>
                                        <p:tav tm="100000">
                                          <p:val>
                                            <p:strVal val="#ppt_w"/>
                                          </p:val>
                                        </p:tav>
                                      </p:tavLst>
                                    </p:anim>
                                    <p:anim calcmode="lin" valueType="num">
                                      <p:cBhvr>
                                        <p:cTn id="20" dur="1000" fill="hold"/>
                                        <p:tgtEl>
                                          <p:spTgt spid="95"/>
                                        </p:tgtEl>
                                        <p:attrNameLst>
                                          <p:attrName>ppt_h</p:attrName>
                                        </p:attrNameLst>
                                      </p:cBhvr>
                                      <p:tavLst>
                                        <p:tav tm="0">
                                          <p:val>
                                            <p:strVal val="2/3*#ppt_h"/>
                                          </p:val>
                                        </p:tav>
                                        <p:tav tm="100000">
                                          <p:val>
                                            <p:strVal val="#ppt_h"/>
                                          </p:val>
                                        </p:tav>
                                      </p:tavLst>
                                    </p:anim>
                                  </p:childTnLst>
                                </p:cTn>
                              </p:par>
                              <p:par>
                                <p:cTn id="21" presetID="23" presetClass="entr" presetSubtype="272" fill="hold" grpId="0" nodeType="withEffect">
                                  <p:stCondLst>
                                    <p:cond delay="1500"/>
                                  </p:stCondLst>
                                  <p:iterate type="lt">
                                    <p:tmPct val="10000"/>
                                  </p:iterate>
                                  <p:childTnLst>
                                    <p:set>
                                      <p:cBhvr>
                                        <p:cTn id="22" dur="1" fill="hold">
                                          <p:stCondLst>
                                            <p:cond delay="0"/>
                                          </p:stCondLst>
                                        </p:cTn>
                                        <p:tgtEl>
                                          <p:spTgt spid="96"/>
                                        </p:tgtEl>
                                        <p:attrNameLst>
                                          <p:attrName>style.visibility</p:attrName>
                                        </p:attrNameLst>
                                      </p:cBhvr>
                                      <p:to>
                                        <p:strVal val="visible"/>
                                      </p:to>
                                    </p:set>
                                    <p:anim calcmode="lin" valueType="num">
                                      <p:cBhvr>
                                        <p:cTn id="23" dur="1000" fill="hold"/>
                                        <p:tgtEl>
                                          <p:spTgt spid="96"/>
                                        </p:tgtEl>
                                        <p:attrNameLst>
                                          <p:attrName>ppt_w</p:attrName>
                                        </p:attrNameLst>
                                      </p:cBhvr>
                                      <p:tavLst>
                                        <p:tav tm="0">
                                          <p:val>
                                            <p:strVal val="2/3*#ppt_w"/>
                                          </p:val>
                                        </p:tav>
                                        <p:tav tm="100000">
                                          <p:val>
                                            <p:strVal val="#ppt_w"/>
                                          </p:val>
                                        </p:tav>
                                      </p:tavLst>
                                    </p:anim>
                                    <p:anim calcmode="lin" valueType="num">
                                      <p:cBhvr>
                                        <p:cTn id="24" dur="1000" fill="hold"/>
                                        <p:tgtEl>
                                          <p:spTgt spid="9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5" grpId="0"/>
      <p:bldP spid="9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255573" y="1374674"/>
            <a:ext cx="8352928" cy="4224469"/>
          </a:xfrm>
          <a:prstGeom prst="rect">
            <a:avLst/>
          </a:prstGeom>
          <a:solidFill>
            <a:srgbClr val="A7BCB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a:off x="1679509" y="1374673"/>
            <a:ext cx="7488832" cy="3456384"/>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矩形 11"/>
          <p:cNvSpPr/>
          <p:nvPr/>
        </p:nvSpPr>
        <p:spPr>
          <a:xfrm>
            <a:off x="6432037" y="932723"/>
            <a:ext cx="3600400" cy="3600400"/>
          </a:xfrm>
          <a:prstGeom prst="rect">
            <a:avLst/>
          </a:prstGeom>
          <a:solidFill>
            <a:srgbClr val="A7BCB0"/>
          </a:solid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1586" y="1377903"/>
            <a:ext cx="3002819" cy="2921493"/>
          </a:xfrm>
          <a:prstGeom prst="rect">
            <a:avLst/>
          </a:prstGeom>
        </p:spPr>
      </p:pic>
      <p:sp>
        <p:nvSpPr>
          <p:cNvPr id="18" name="Text Box 9"/>
          <p:cNvSpPr txBox="1">
            <a:spLocks noChangeArrowheads="1"/>
          </p:cNvSpPr>
          <p:nvPr/>
        </p:nvSpPr>
        <p:spPr bwMode="auto">
          <a:xfrm>
            <a:off x="2464908" y="1859105"/>
            <a:ext cx="738664"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dirty="0">
                <a:latin typeface="华文中宋" panose="02010600040101010101" pitchFamily="2" charset="-122"/>
                <a:ea typeface="华文中宋" panose="02010600040101010101" pitchFamily="2" charset="-122"/>
              </a:rPr>
              <a:t>章节标题</a:t>
            </a:r>
          </a:p>
        </p:txBody>
      </p:sp>
      <p:sp>
        <p:nvSpPr>
          <p:cNvPr id="19" name="Text Box 10"/>
          <p:cNvSpPr txBox="1">
            <a:spLocks noChangeArrowheads="1"/>
          </p:cNvSpPr>
          <p:nvPr/>
        </p:nvSpPr>
        <p:spPr bwMode="auto">
          <a:xfrm>
            <a:off x="3029245" y="1903555"/>
            <a:ext cx="461665"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华文中宋" panose="02010600040101010101" pitchFamily="2" charset="-122"/>
                <a:ea typeface="华文中宋" panose="02010600040101010101" pitchFamily="2" charset="-122"/>
              </a:rPr>
              <a:t>章节三</a:t>
            </a:r>
          </a:p>
        </p:txBody>
      </p:sp>
      <p:sp>
        <p:nvSpPr>
          <p:cNvPr id="20" name="Rectangle 23"/>
          <p:cNvSpPr>
            <a:spLocks noChangeArrowheads="1"/>
          </p:cNvSpPr>
          <p:nvPr/>
        </p:nvSpPr>
        <p:spPr bwMode="auto">
          <a:xfrm>
            <a:off x="2291982" y="1667944"/>
            <a:ext cx="1084516" cy="77528"/>
          </a:xfrm>
          <a:prstGeom prst="rect">
            <a:avLst/>
          </a:prstGeom>
          <a:noFill/>
          <a:ln w="12700" cmpd="sng">
            <a:solidFill>
              <a:srgbClr val="FFC000"/>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 name="Rectangle 23"/>
          <p:cNvSpPr>
            <a:spLocks noChangeArrowheads="1"/>
          </p:cNvSpPr>
          <p:nvPr/>
        </p:nvSpPr>
        <p:spPr bwMode="auto">
          <a:xfrm>
            <a:off x="2291982" y="4549319"/>
            <a:ext cx="1084516" cy="77528"/>
          </a:xfrm>
          <a:prstGeom prst="rect">
            <a:avLst/>
          </a:prstGeom>
          <a:noFill/>
          <a:ln w="12700" cmpd="sng">
            <a:solidFill>
              <a:srgbClr val="FFC000"/>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2" name="Text Box 16"/>
          <p:cNvSpPr txBox="1">
            <a:spLocks noChangeArrowheads="1"/>
          </p:cNvSpPr>
          <p:nvPr/>
        </p:nvSpPr>
        <p:spPr bwMode="auto">
          <a:xfrm>
            <a:off x="3632590" y="2104644"/>
            <a:ext cx="2154436" cy="223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输入您的内容输入您的内容输入您的内容输入您的内容输入您的内容输入您的内容输入您的内容输入您的内容输入您的内容。</a:t>
            </a:r>
          </a:p>
          <a:p>
            <a:pPr eaLnBrk="1" hangingPunct="1"/>
            <a:endParaRPr lang="zh-CN" altLang="en-US" sz="1600" dirty="0">
              <a:latin typeface="方正清刻本悦宋简体" panose="02000000000000000000" pitchFamily="2" charset="-122"/>
              <a:ea typeface="方正清刻本悦宋简体" panose="02000000000000000000" pitchFamily="2" charset="-122"/>
            </a:endParaRP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 y="3807072"/>
            <a:ext cx="3865199" cy="3054361"/>
          </a:xfrm>
          <a:prstGeom prst="rect">
            <a:avLst/>
          </a:pr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031" y="3418"/>
            <a:ext cx="3542083" cy="33957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300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14:presetBounceEnd="4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2000">
                                          <p:cBhvr additive="base">
                                            <p:cTn id="11" dur="2000" fill="hold"/>
                                            <p:tgtEl>
                                              <p:spTgt spid="13"/>
                                            </p:tgtEl>
                                            <p:attrNameLst>
                                              <p:attrName>ppt_x</p:attrName>
                                            </p:attrNameLst>
                                          </p:cBhvr>
                                          <p:tavLst>
                                            <p:tav tm="0">
                                              <p:val>
                                                <p:strVal val="0-#ppt_w/2"/>
                                              </p:val>
                                            </p:tav>
                                            <p:tav tm="100000">
                                              <p:val>
                                                <p:strVal val="#ppt_x"/>
                                              </p:val>
                                            </p:tav>
                                          </p:tavLst>
                                        </p:anim>
                                        <p:anim calcmode="lin" valueType="num" p14:bounceEnd="42000">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2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52000">
                                          <p:cBhvr additive="base">
                                            <p:cTn id="15" dur="3000" fill="hold"/>
                                            <p:tgtEl>
                                              <p:spTgt spid="12"/>
                                            </p:tgtEl>
                                            <p:attrNameLst>
                                              <p:attrName>ppt_x</p:attrName>
                                            </p:attrNameLst>
                                          </p:cBhvr>
                                          <p:tavLst>
                                            <p:tav tm="0">
                                              <p:val>
                                                <p:strVal val="1+#ppt_w/2"/>
                                              </p:val>
                                            </p:tav>
                                            <p:tav tm="100000">
                                              <p:val>
                                                <p:strVal val="#ppt_x"/>
                                              </p:val>
                                            </p:tav>
                                          </p:tavLst>
                                        </p:anim>
                                        <p:anim calcmode="lin" valueType="num" p14:bounceEnd="52000">
                                          <p:cBhvr additive="base">
                                            <p:cTn id="16" dur="3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6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anim calcmode="lin" valueType="num">
                                          <p:cBhvr>
                                            <p:cTn id="31" dur="500" fill="hold"/>
                                            <p:tgtEl>
                                              <p:spTgt spid="23"/>
                                            </p:tgtEl>
                                            <p:attrNameLst>
                                              <p:attrName>ppt_x</p:attrName>
                                            </p:attrNameLst>
                                          </p:cBhvr>
                                          <p:tavLst>
                                            <p:tav tm="0">
                                              <p:val>
                                                <p:strVal val="#ppt_x"/>
                                              </p:val>
                                            </p:tav>
                                            <p:tav tm="100000">
                                              <p:val>
                                                <p:strVal val="#ppt_x"/>
                                              </p:val>
                                            </p:tav>
                                          </p:tavLst>
                                        </p:anim>
                                        <p:anim calcmode="lin" valueType="num">
                                          <p:cBhvr>
                                            <p:cTn id="32" dur="500" fill="hold"/>
                                            <p:tgtEl>
                                              <p:spTgt spid="23"/>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2" grpId="0" animBg="1"/>
          <p:bldP spid="18" grpId="0" bldLvl="0" autoUpdateAnimBg="0"/>
          <p:bldP spid="19" grpId="0" bldLvl="0" autoUpdateAnimBg="0"/>
          <p:bldP spid="20" grpId="0" animBg="1" autoUpdateAnimBg="0"/>
          <p:bldP spid="23" grpId="0" animBg="1" autoUpdateAnimBg="0"/>
          <p:bldP spid="32" grpId="0" bldLvl="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3000" fill="hold"/>
                                            <p:tgtEl>
                                              <p:spTgt spid="12"/>
                                            </p:tgtEl>
                                            <p:attrNameLst>
                                              <p:attrName>ppt_x</p:attrName>
                                            </p:attrNameLst>
                                          </p:cBhvr>
                                          <p:tavLst>
                                            <p:tav tm="0">
                                              <p:val>
                                                <p:strVal val="1+#ppt_w/2"/>
                                              </p:val>
                                            </p:tav>
                                            <p:tav tm="100000">
                                              <p:val>
                                                <p:strVal val="#ppt_x"/>
                                              </p:val>
                                            </p:tav>
                                          </p:tavLst>
                                        </p:anim>
                                        <p:anim calcmode="lin" valueType="num">
                                          <p:cBhvr additive="base">
                                            <p:cTn id="16" dur="3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6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anim calcmode="lin" valueType="num">
                                          <p:cBhvr>
                                            <p:cTn id="31" dur="500" fill="hold"/>
                                            <p:tgtEl>
                                              <p:spTgt spid="23"/>
                                            </p:tgtEl>
                                            <p:attrNameLst>
                                              <p:attrName>ppt_x</p:attrName>
                                            </p:attrNameLst>
                                          </p:cBhvr>
                                          <p:tavLst>
                                            <p:tav tm="0">
                                              <p:val>
                                                <p:strVal val="#ppt_x"/>
                                              </p:val>
                                            </p:tav>
                                            <p:tav tm="100000">
                                              <p:val>
                                                <p:strVal val="#ppt_x"/>
                                              </p:val>
                                            </p:tav>
                                          </p:tavLst>
                                        </p:anim>
                                        <p:anim calcmode="lin" valueType="num">
                                          <p:cBhvr>
                                            <p:cTn id="32" dur="500" fill="hold"/>
                                            <p:tgtEl>
                                              <p:spTgt spid="23"/>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2" grpId="0" animBg="1"/>
          <p:bldP spid="18" grpId="0" bldLvl="0" autoUpdateAnimBg="0"/>
          <p:bldP spid="19" grpId="0" bldLvl="0" autoUpdateAnimBg="0"/>
          <p:bldP spid="20" grpId="0" animBg="1" autoUpdateAnimBg="0"/>
          <p:bldP spid="23" grpId="0" animBg="1" autoUpdateAnimBg="0"/>
          <p:bldP spid="32" grpId="0" bldLvl="0" autoUpdateAnimBg="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954505" y="2221832"/>
            <a:ext cx="4267200" cy="4267200"/>
          </a:xfrm>
          <a:prstGeom prst="ellipse">
            <a:avLst/>
          </a:prstGeom>
          <a:solidFill>
            <a:srgbClr val="A7BCB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祥铁山楷书繁" panose="01010104010101010101" pitchFamily="2" charset="-122"/>
              <a:ea typeface="腾祥铁山楷书繁" panose="01010104010101010101" pitchFamily="2" charset="-122"/>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67192" t="129" r="-11" b="82163"/>
          <a:stretch>
            <a:fillRect/>
          </a:stretch>
        </p:blipFill>
        <p:spPr>
          <a:xfrm rot="10800000" flipV="1">
            <a:off x="982091" y="4138689"/>
            <a:ext cx="1792298" cy="1450709"/>
          </a:xfrm>
          <a:prstGeom prst="rect">
            <a:avLst/>
          </a:prstGeom>
        </p:spPr>
      </p:pic>
      <p:sp>
        <p:nvSpPr>
          <p:cNvPr id="6" name="文本框 5"/>
          <p:cNvSpPr txBox="1"/>
          <p:nvPr/>
        </p:nvSpPr>
        <p:spPr>
          <a:xfrm>
            <a:off x="820009" y="3165046"/>
            <a:ext cx="1954381" cy="2215991"/>
          </a:xfrm>
          <a:prstGeom prst="rect">
            <a:avLst/>
          </a:prstGeom>
          <a:noFill/>
        </p:spPr>
        <p:txBody>
          <a:bodyPr wrap="none" rtlCol="0">
            <a:spAutoFit/>
          </a:bodyPr>
          <a:lstStyle/>
          <a:p>
            <a:pPr algn="ctr"/>
            <a:r>
              <a:rPr lang="zh-CN" altLang="en-US" sz="13800" dirty="0">
                <a:latin typeface="腾祥铁山楷书繁" panose="01010104010101010101" pitchFamily="2" charset="-122"/>
                <a:ea typeface="腾祥铁山楷书繁" panose="01010104010101010101" pitchFamily="2" charset="-122"/>
              </a:rPr>
              <a:t>目</a:t>
            </a:r>
          </a:p>
        </p:txBody>
      </p:sp>
      <p:sp>
        <p:nvSpPr>
          <p:cNvPr id="7" name="文本框 6"/>
          <p:cNvSpPr txBox="1"/>
          <p:nvPr/>
        </p:nvSpPr>
        <p:spPr>
          <a:xfrm>
            <a:off x="2238588" y="2544489"/>
            <a:ext cx="3249608" cy="3770263"/>
          </a:xfrm>
          <a:prstGeom prst="rect">
            <a:avLst/>
          </a:prstGeom>
          <a:noFill/>
        </p:spPr>
        <p:txBody>
          <a:bodyPr wrap="none" rtlCol="0">
            <a:spAutoFit/>
          </a:bodyPr>
          <a:lstStyle/>
          <a:p>
            <a:pPr algn="ctr"/>
            <a:r>
              <a:rPr lang="zh-CN" altLang="en-US" sz="23900" dirty="0">
                <a:latin typeface="腾祥铁山楷书繁" panose="01010104010101010101" pitchFamily="2" charset="-122"/>
                <a:ea typeface="腾祥铁山楷书繁" panose="01010104010101010101" pitchFamily="2" charset="-122"/>
              </a:rPr>
              <a:t>录</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900"/>
            <a:ext cx="7772401" cy="6138672"/>
          </a:xfrm>
          <a:prstGeom prst="rect">
            <a:avLst/>
          </a:prstGeom>
        </p:spPr>
      </p:pic>
      <p:grpSp>
        <p:nvGrpSpPr>
          <p:cNvPr id="8" name="组合 7"/>
          <p:cNvGrpSpPr/>
          <p:nvPr/>
        </p:nvGrpSpPr>
        <p:grpSpPr>
          <a:xfrm>
            <a:off x="8485143" y="3411433"/>
            <a:ext cx="1189347" cy="3361200"/>
            <a:chOff x="3642440" y="3047226"/>
            <a:chExt cx="1189347" cy="2893542"/>
          </a:xfrm>
        </p:grpSpPr>
        <p:sp>
          <p:nvSpPr>
            <p:cNvPr id="9" name="文本框 8"/>
            <p:cNvSpPr txBox="1"/>
            <p:nvPr/>
          </p:nvSpPr>
          <p:spPr>
            <a:xfrm>
              <a:off x="3908457" y="3047226"/>
              <a:ext cx="923330" cy="2893542"/>
            </a:xfrm>
            <a:prstGeom prst="rect">
              <a:avLst/>
            </a:prstGeom>
            <a:noFill/>
          </p:spPr>
          <p:txBody>
            <a:bodyPr vert="eaVert" wrap="square" rtlCol="0">
              <a:spAutoFit/>
            </a:bodyPr>
            <a:lstStyle/>
            <a:p>
              <a:r>
                <a:rPr lang="en-US" altLang="zh-CN" sz="2400" spc="300" dirty="0">
                  <a:solidFill>
                    <a:srgbClr val="8F7762"/>
                  </a:solidFill>
                  <a:latin typeface="腾祥铁山楷书繁" panose="01010104010101010101" pitchFamily="2" charset="-122"/>
                  <a:ea typeface="腾祥铁山楷书繁" panose="01010104010101010101" pitchFamily="2" charset="-122"/>
                </a:rPr>
                <a:t>【</a:t>
              </a:r>
              <a:r>
                <a:rPr lang="zh-CN" altLang="en-US" sz="2400" spc="300" dirty="0">
                  <a:solidFill>
                    <a:srgbClr val="8F7762"/>
                  </a:solidFill>
                  <a:latin typeface="腾祥铁山楷书繁" panose="01010104010101010101" pitchFamily="2" charset="-122"/>
                  <a:ea typeface="腾祥铁山楷书繁" panose="01010104010101010101" pitchFamily="2" charset="-122"/>
                </a:rPr>
                <a:t>贰</a:t>
              </a:r>
              <a:r>
                <a:rPr lang="en-US" altLang="zh-CN" sz="2400" spc="300" dirty="0">
                  <a:solidFill>
                    <a:srgbClr val="8F7762"/>
                  </a:solidFill>
                  <a:latin typeface="腾祥铁山楷书繁" panose="01010104010101010101" pitchFamily="2" charset="-122"/>
                  <a:ea typeface="腾祥铁山楷书繁" panose="01010104010101010101" pitchFamily="2" charset="-122"/>
                </a:rPr>
                <a:t>】 </a:t>
              </a:r>
              <a:r>
                <a:rPr lang="zh-CN" altLang="en-US" sz="2400" spc="300" dirty="0">
                  <a:solidFill>
                    <a:srgbClr val="8F7762"/>
                  </a:solidFill>
                  <a:latin typeface="腾祥铁山楷书繁" panose="01010104010101010101" pitchFamily="2" charset="-122"/>
                  <a:ea typeface="腾祥铁山楷书繁" panose="01010104010101010101" pitchFamily="2" charset="-122"/>
                </a:rPr>
                <a:t>添加标题</a:t>
              </a:r>
            </a:p>
          </p:txBody>
        </p:sp>
        <p:sp>
          <p:nvSpPr>
            <p:cNvPr id="10" name="文本框 9"/>
            <p:cNvSpPr txBox="1"/>
            <p:nvPr/>
          </p:nvSpPr>
          <p:spPr>
            <a:xfrm>
              <a:off x="3642440" y="3497378"/>
              <a:ext cx="664797" cy="2443390"/>
            </a:xfrm>
            <a:prstGeom prst="rect">
              <a:avLst/>
            </a:prstGeom>
            <a:noFill/>
          </p:spPr>
          <p:txBody>
            <a:bodyPr vert="eaVert" wrap="square" rtlCol="0">
              <a:spAutoFit/>
            </a:bodyPr>
            <a:lstStyle>
              <a:defPPr>
                <a:defRPr lang="zh-CN"/>
              </a:defPPr>
              <a:lvl1pPr>
                <a:lnSpc>
                  <a:spcPct val="130000"/>
                </a:lnSpc>
                <a:defRPr sz="1200" spc="600">
                  <a:solidFill>
                    <a:srgbClr val="EAE8E0"/>
                  </a:solidFill>
                  <a:latin typeface="方正小标宋简体" panose="03000509000000000000" pitchFamily="65" charset="-122"/>
                  <a:ea typeface="方正小标宋简体" panose="03000509000000000000" pitchFamily="65" charset="-122"/>
                </a:defRPr>
              </a:lvl1pPr>
            </a:lstStyle>
            <a:p>
              <a:r>
                <a:rPr lang="zh-CN" altLang="en-US" dirty="0">
                  <a:solidFill>
                    <a:srgbClr val="8F7762"/>
                  </a:solidFill>
                  <a:latin typeface="腾祥铁山楷书繁" panose="01010104010101010101" pitchFamily="2" charset="-122"/>
                  <a:ea typeface="腾祥铁山楷书繁" panose="01010104010101010101" pitchFamily="2" charset="-122"/>
                </a:rPr>
                <a:t>春花秋月何时了？往事知多少。</a:t>
              </a:r>
            </a:p>
          </p:txBody>
        </p:sp>
      </p:grpSp>
      <p:grpSp>
        <p:nvGrpSpPr>
          <p:cNvPr id="11" name="组合 10"/>
          <p:cNvGrpSpPr/>
          <p:nvPr/>
        </p:nvGrpSpPr>
        <p:grpSpPr>
          <a:xfrm>
            <a:off x="8042222" y="0"/>
            <a:ext cx="1181157" cy="3521712"/>
            <a:chOff x="5860815" y="2969006"/>
            <a:chExt cx="1181157" cy="3031721"/>
          </a:xfrm>
        </p:grpSpPr>
        <p:sp>
          <p:nvSpPr>
            <p:cNvPr id="12" name="文本框 11"/>
            <p:cNvSpPr txBox="1"/>
            <p:nvPr/>
          </p:nvSpPr>
          <p:spPr>
            <a:xfrm>
              <a:off x="6118642" y="2969006"/>
              <a:ext cx="923330" cy="3031721"/>
            </a:xfrm>
            <a:prstGeom prst="rect">
              <a:avLst/>
            </a:prstGeom>
            <a:noFill/>
          </p:spPr>
          <p:txBody>
            <a:bodyPr vert="eaVert" wrap="square" rtlCol="0">
              <a:spAutoFit/>
            </a:bodyPr>
            <a:lstStyle/>
            <a:p>
              <a:r>
                <a:rPr lang="en-US" altLang="zh-CN" sz="2400" spc="300" dirty="0">
                  <a:solidFill>
                    <a:srgbClr val="8F7762"/>
                  </a:solidFill>
                  <a:latin typeface="腾祥铁山楷书繁" panose="01010104010101010101" pitchFamily="2" charset="-122"/>
                  <a:ea typeface="腾祥铁山楷书繁" panose="01010104010101010101" pitchFamily="2" charset="-122"/>
                </a:rPr>
                <a:t>【</a:t>
              </a:r>
              <a:r>
                <a:rPr lang="zh-CN" altLang="en-US" sz="2400" spc="300" dirty="0">
                  <a:solidFill>
                    <a:srgbClr val="8F7762"/>
                  </a:solidFill>
                  <a:latin typeface="腾祥铁山楷书繁" panose="01010104010101010101" pitchFamily="2" charset="-122"/>
                  <a:ea typeface="腾祥铁山楷书繁" panose="01010104010101010101" pitchFamily="2" charset="-122"/>
                </a:rPr>
                <a:t>叁</a:t>
              </a:r>
              <a:r>
                <a:rPr lang="en-US" altLang="zh-CN" sz="2400" spc="300" dirty="0">
                  <a:solidFill>
                    <a:srgbClr val="8F7762"/>
                  </a:solidFill>
                  <a:latin typeface="腾祥铁山楷书繁" panose="01010104010101010101" pitchFamily="2" charset="-122"/>
                  <a:ea typeface="腾祥铁山楷书繁" panose="01010104010101010101" pitchFamily="2" charset="-122"/>
                </a:rPr>
                <a:t>】 </a:t>
              </a:r>
              <a:r>
                <a:rPr lang="zh-CN" altLang="en-US" sz="2400" spc="300" dirty="0">
                  <a:solidFill>
                    <a:srgbClr val="8F7762"/>
                  </a:solidFill>
                  <a:latin typeface="腾祥铁山楷书繁" panose="01010104010101010101" pitchFamily="2" charset="-122"/>
                  <a:ea typeface="腾祥铁山楷书繁" panose="01010104010101010101" pitchFamily="2" charset="-122"/>
                </a:rPr>
                <a:t>添加标题</a:t>
              </a:r>
              <a:endParaRPr lang="en-US" altLang="zh-CN" sz="2400" spc="300" dirty="0">
                <a:solidFill>
                  <a:srgbClr val="8F7762"/>
                </a:solidFill>
                <a:latin typeface="腾祥铁山楷书繁" panose="01010104010101010101" pitchFamily="2" charset="-122"/>
                <a:ea typeface="腾祥铁山楷书繁" panose="01010104010101010101" pitchFamily="2" charset="-122"/>
              </a:endParaRPr>
            </a:p>
          </p:txBody>
        </p:sp>
        <p:sp>
          <p:nvSpPr>
            <p:cNvPr id="13" name="文本框 12"/>
            <p:cNvSpPr txBox="1"/>
            <p:nvPr/>
          </p:nvSpPr>
          <p:spPr>
            <a:xfrm>
              <a:off x="5860815" y="3419160"/>
              <a:ext cx="664797" cy="2443390"/>
            </a:xfrm>
            <a:prstGeom prst="rect">
              <a:avLst/>
            </a:prstGeom>
            <a:noFill/>
          </p:spPr>
          <p:txBody>
            <a:bodyPr vert="eaVert" wrap="square" rtlCol="0">
              <a:spAutoFit/>
            </a:bodyPr>
            <a:lstStyle>
              <a:defPPr>
                <a:defRPr lang="zh-CN"/>
              </a:defPPr>
              <a:lvl1pPr>
                <a:lnSpc>
                  <a:spcPct val="130000"/>
                </a:lnSpc>
                <a:defRPr sz="1200" spc="600">
                  <a:solidFill>
                    <a:srgbClr val="EAE8E0"/>
                  </a:solidFill>
                  <a:latin typeface="方正小标宋简体" panose="03000509000000000000" pitchFamily="65" charset="-122"/>
                  <a:ea typeface="方正小标宋简体" panose="03000509000000000000" pitchFamily="65" charset="-122"/>
                </a:defRPr>
              </a:lvl1pPr>
            </a:lstStyle>
            <a:p>
              <a:r>
                <a:rPr lang="zh-CN" altLang="en-US" dirty="0">
                  <a:solidFill>
                    <a:srgbClr val="8F7762"/>
                  </a:solidFill>
                  <a:latin typeface="腾祥铁山楷书繁" panose="01010104010101010101" pitchFamily="2" charset="-122"/>
                  <a:ea typeface="腾祥铁山楷书繁" panose="01010104010101010101" pitchFamily="2" charset="-122"/>
                </a:rPr>
                <a:t>春花秋月何时了？往事知多少。</a:t>
              </a:r>
            </a:p>
          </p:txBody>
        </p:sp>
      </p:grpSp>
      <p:grpSp>
        <p:nvGrpSpPr>
          <p:cNvPr id="14" name="组合 13"/>
          <p:cNvGrpSpPr/>
          <p:nvPr/>
        </p:nvGrpSpPr>
        <p:grpSpPr>
          <a:xfrm>
            <a:off x="6745854" y="2286707"/>
            <a:ext cx="1060733" cy="3488450"/>
            <a:chOff x="1445591" y="2508106"/>
            <a:chExt cx="1060733" cy="3003087"/>
          </a:xfrm>
        </p:grpSpPr>
        <p:sp>
          <p:nvSpPr>
            <p:cNvPr id="15" name="文本框 14"/>
            <p:cNvSpPr txBox="1"/>
            <p:nvPr/>
          </p:nvSpPr>
          <p:spPr>
            <a:xfrm>
              <a:off x="1445591" y="3069837"/>
              <a:ext cx="664797" cy="2441356"/>
            </a:xfrm>
            <a:prstGeom prst="rect">
              <a:avLst/>
            </a:prstGeom>
            <a:noFill/>
          </p:spPr>
          <p:txBody>
            <a:bodyPr vert="eaVert" wrap="square" rtlCol="0">
              <a:spAutoFit/>
            </a:bodyPr>
            <a:lstStyle/>
            <a:p>
              <a:pPr>
                <a:lnSpc>
                  <a:spcPct val="130000"/>
                </a:lnSpc>
              </a:pPr>
              <a:r>
                <a:rPr lang="zh-CN" altLang="en-US" sz="1200" spc="600" dirty="0">
                  <a:solidFill>
                    <a:srgbClr val="8F7762"/>
                  </a:solidFill>
                  <a:latin typeface="腾祥铁山楷书繁" panose="01010104010101010101" pitchFamily="2" charset="-122"/>
                  <a:ea typeface="腾祥铁山楷书繁" panose="01010104010101010101" pitchFamily="2" charset="-122"/>
                </a:rPr>
                <a:t>春花秋月何时了？往事知多少。</a:t>
              </a:r>
            </a:p>
          </p:txBody>
        </p:sp>
        <p:sp>
          <p:nvSpPr>
            <p:cNvPr id="16" name="文本框 15"/>
            <p:cNvSpPr txBox="1"/>
            <p:nvPr/>
          </p:nvSpPr>
          <p:spPr>
            <a:xfrm>
              <a:off x="1582994" y="2508106"/>
              <a:ext cx="923330" cy="2692394"/>
            </a:xfrm>
            <a:prstGeom prst="rect">
              <a:avLst/>
            </a:prstGeom>
            <a:noFill/>
          </p:spPr>
          <p:txBody>
            <a:bodyPr vert="eaVert" wrap="square" rtlCol="0">
              <a:spAutoFit/>
            </a:bodyPr>
            <a:lstStyle/>
            <a:p>
              <a:r>
                <a:rPr lang="en-US" altLang="zh-CN" sz="2400" spc="300" dirty="0">
                  <a:solidFill>
                    <a:srgbClr val="8F7762"/>
                  </a:solidFill>
                  <a:latin typeface="腾祥铁山楷书繁" panose="01010104010101010101" pitchFamily="2" charset="-122"/>
                  <a:ea typeface="腾祥铁山楷书繁" panose="01010104010101010101" pitchFamily="2" charset="-122"/>
                </a:rPr>
                <a:t>【</a:t>
              </a:r>
              <a:r>
                <a:rPr lang="zh-CN" altLang="en-US" sz="2400" spc="300" dirty="0">
                  <a:solidFill>
                    <a:srgbClr val="8F7762"/>
                  </a:solidFill>
                  <a:latin typeface="腾祥铁山楷书繁" panose="01010104010101010101" pitchFamily="2" charset="-122"/>
                  <a:ea typeface="腾祥铁山楷书繁" panose="01010104010101010101" pitchFamily="2" charset="-122"/>
                </a:rPr>
                <a:t>壹</a:t>
              </a:r>
              <a:r>
                <a:rPr lang="en-US" altLang="zh-CN" sz="2400" spc="300" dirty="0">
                  <a:solidFill>
                    <a:srgbClr val="8F7762"/>
                  </a:solidFill>
                  <a:latin typeface="腾祥铁山楷书繁" panose="01010104010101010101" pitchFamily="2" charset="-122"/>
                  <a:ea typeface="腾祥铁山楷书繁" panose="01010104010101010101" pitchFamily="2" charset="-122"/>
                </a:rPr>
                <a:t>】 </a:t>
              </a:r>
              <a:r>
                <a:rPr lang="zh-CN" altLang="en-US" sz="2400" spc="300" dirty="0">
                  <a:solidFill>
                    <a:srgbClr val="8F7762"/>
                  </a:solidFill>
                  <a:latin typeface="腾祥铁山楷书繁" panose="01010104010101010101" pitchFamily="2" charset="-122"/>
                  <a:ea typeface="腾祥铁山楷书繁" panose="01010104010101010101" pitchFamily="2" charset="-122"/>
                </a:rPr>
                <a:t>添加标题</a:t>
              </a:r>
            </a:p>
          </p:txBody>
        </p:sp>
      </p:grpSp>
      <p:grpSp>
        <p:nvGrpSpPr>
          <p:cNvPr id="17" name="组合 16"/>
          <p:cNvGrpSpPr/>
          <p:nvPr/>
        </p:nvGrpSpPr>
        <p:grpSpPr>
          <a:xfrm>
            <a:off x="9703563" y="1107995"/>
            <a:ext cx="1181157" cy="3521712"/>
            <a:chOff x="8149943" y="2428441"/>
            <a:chExt cx="1181157" cy="3031721"/>
          </a:xfrm>
        </p:grpSpPr>
        <p:sp>
          <p:nvSpPr>
            <p:cNvPr id="18" name="文本框 17"/>
            <p:cNvSpPr txBox="1"/>
            <p:nvPr/>
          </p:nvSpPr>
          <p:spPr>
            <a:xfrm>
              <a:off x="8407770" y="2428441"/>
              <a:ext cx="923330" cy="3031721"/>
            </a:xfrm>
            <a:prstGeom prst="rect">
              <a:avLst/>
            </a:prstGeom>
            <a:noFill/>
          </p:spPr>
          <p:txBody>
            <a:bodyPr vert="eaVert" wrap="square" rtlCol="0">
              <a:spAutoFit/>
            </a:bodyPr>
            <a:lstStyle/>
            <a:p>
              <a:r>
                <a:rPr lang="en-US" altLang="zh-CN" sz="2400" spc="300" dirty="0">
                  <a:solidFill>
                    <a:srgbClr val="8F7762"/>
                  </a:solidFill>
                  <a:latin typeface="腾祥铁山楷书繁" panose="01010104010101010101" pitchFamily="2" charset="-122"/>
                  <a:ea typeface="腾祥铁山楷书繁" panose="01010104010101010101" pitchFamily="2" charset="-122"/>
                </a:rPr>
                <a:t>【</a:t>
              </a:r>
              <a:r>
                <a:rPr lang="zh-CN" altLang="en-US" sz="2400" spc="300" dirty="0">
                  <a:solidFill>
                    <a:srgbClr val="8F7762"/>
                  </a:solidFill>
                  <a:latin typeface="腾祥铁山楷书繁" panose="01010104010101010101" pitchFamily="2" charset="-122"/>
                  <a:ea typeface="腾祥铁山楷书繁" panose="01010104010101010101" pitchFamily="2" charset="-122"/>
                </a:rPr>
                <a:t>肆</a:t>
              </a:r>
              <a:r>
                <a:rPr lang="en-US" altLang="zh-CN" sz="2400" spc="300" dirty="0">
                  <a:solidFill>
                    <a:srgbClr val="8F7762"/>
                  </a:solidFill>
                  <a:latin typeface="腾祥铁山楷书繁" panose="01010104010101010101" pitchFamily="2" charset="-122"/>
                  <a:ea typeface="腾祥铁山楷书繁" panose="01010104010101010101" pitchFamily="2" charset="-122"/>
                </a:rPr>
                <a:t>】 </a:t>
              </a:r>
              <a:r>
                <a:rPr lang="zh-CN" altLang="en-US" sz="2400" spc="300" dirty="0">
                  <a:solidFill>
                    <a:srgbClr val="8F7762"/>
                  </a:solidFill>
                  <a:latin typeface="腾祥铁山楷书繁" panose="01010104010101010101" pitchFamily="2" charset="-122"/>
                  <a:ea typeface="腾祥铁山楷书繁" panose="01010104010101010101" pitchFamily="2" charset="-122"/>
                </a:rPr>
                <a:t>添加标题</a:t>
              </a:r>
              <a:endParaRPr lang="en-US" altLang="zh-CN" sz="2400" spc="300" dirty="0">
                <a:solidFill>
                  <a:srgbClr val="8F7762"/>
                </a:solidFill>
                <a:latin typeface="腾祥铁山楷书繁" panose="01010104010101010101" pitchFamily="2" charset="-122"/>
                <a:ea typeface="腾祥铁山楷书繁" panose="01010104010101010101" pitchFamily="2" charset="-122"/>
              </a:endParaRPr>
            </a:p>
          </p:txBody>
        </p:sp>
        <p:sp>
          <p:nvSpPr>
            <p:cNvPr id="19" name="文本框 18"/>
            <p:cNvSpPr txBox="1"/>
            <p:nvPr/>
          </p:nvSpPr>
          <p:spPr>
            <a:xfrm>
              <a:off x="8149943" y="2878595"/>
              <a:ext cx="664797" cy="2443390"/>
            </a:xfrm>
            <a:prstGeom prst="rect">
              <a:avLst/>
            </a:prstGeom>
            <a:noFill/>
          </p:spPr>
          <p:txBody>
            <a:bodyPr vert="eaVert" wrap="square" rtlCol="0">
              <a:spAutoFit/>
            </a:bodyPr>
            <a:lstStyle>
              <a:defPPr>
                <a:defRPr lang="zh-CN"/>
              </a:defPPr>
              <a:lvl1pPr>
                <a:lnSpc>
                  <a:spcPct val="130000"/>
                </a:lnSpc>
                <a:defRPr sz="1200" spc="600">
                  <a:solidFill>
                    <a:srgbClr val="EAE8E0"/>
                  </a:solidFill>
                  <a:latin typeface="方正小标宋简体" panose="03000509000000000000" pitchFamily="65" charset="-122"/>
                  <a:ea typeface="方正小标宋简体" panose="03000509000000000000" pitchFamily="65" charset="-122"/>
                </a:defRPr>
              </a:lvl1pPr>
            </a:lstStyle>
            <a:p>
              <a:r>
                <a:rPr lang="zh-CN" altLang="en-US" dirty="0">
                  <a:solidFill>
                    <a:srgbClr val="8F7762"/>
                  </a:solidFill>
                  <a:latin typeface="腾祥铁山楷书繁" panose="01010104010101010101" pitchFamily="2" charset="-122"/>
                  <a:ea typeface="腾祥铁山楷书繁" panose="01010104010101010101" pitchFamily="2" charset="-122"/>
                </a:rPr>
                <a:t>春花秋月何时了？往事知多少。</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10800000">
            <a:off x="1679509" y="1124744"/>
            <a:ext cx="8352928" cy="4224469"/>
          </a:xfrm>
          <a:prstGeom prst="rect">
            <a:avLst/>
          </a:prstGeom>
          <a:solidFill>
            <a:srgbClr val="A7BCB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F7762"/>
              </a:solidFill>
              <a:latin typeface="方正静蕾简体" panose="02000000000000000000" pitchFamily="2" charset="-122"/>
              <a:ea typeface="方正静蕾简体" panose="02000000000000000000" pitchFamily="2" charset="-122"/>
            </a:endParaRPr>
          </a:p>
        </p:txBody>
      </p:sp>
      <p:sp>
        <p:nvSpPr>
          <p:cNvPr id="13" name="矩形 12"/>
          <p:cNvSpPr/>
          <p:nvPr/>
        </p:nvSpPr>
        <p:spPr>
          <a:xfrm rot="10800000">
            <a:off x="3119669" y="1892829"/>
            <a:ext cx="7488832" cy="3456384"/>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F7762"/>
              </a:solidFill>
              <a:latin typeface="方正静蕾简体" panose="02000000000000000000" pitchFamily="2" charset="-122"/>
              <a:ea typeface="方正静蕾简体" panose="02000000000000000000" pitchFamily="2" charset="-122"/>
            </a:endParaRPr>
          </a:p>
        </p:txBody>
      </p:sp>
      <p:sp>
        <p:nvSpPr>
          <p:cNvPr id="20" name="矩形 19"/>
          <p:cNvSpPr/>
          <p:nvPr/>
        </p:nvSpPr>
        <p:spPr>
          <a:xfrm>
            <a:off x="2255573" y="2190764"/>
            <a:ext cx="3600400" cy="3600400"/>
          </a:xfrm>
          <a:prstGeom prst="rect">
            <a:avLst/>
          </a:prstGeom>
          <a:solidFill>
            <a:srgbClr val="B3AB8D"/>
          </a:solid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F7762"/>
              </a:solidFill>
              <a:latin typeface="方正静蕾简体" panose="02000000000000000000" pitchFamily="2" charset="-122"/>
              <a:ea typeface="方正静蕾简体" panose="02000000000000000000" pitchFamily="2" charset="-122"/>
            </a:endParaRPr>
          </a:p>
        </p:txBody>
      </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r="32130"/>
          <a:stretch>
            <a:fillRect/>
          </a:stretch>
        </p:blipFill>
        <p:spPr>
          <a:xfrm>
            <a:off x="2546611" y="1914357"/>
            <a:ext cx="2797113" cy="3434856"/>
          </a:xfrm>
          <a:prstGeom prst="rect">
            <a:avLst/>
          </a:prstGeom>
        </p:spPr>
      </p:pic>
      <p:sp>
        <p:nvSpPr>
          <p:cNvPr id="11" name="TextBox 15"/>
          <p:cNvSpPr txBox="1"/>
          <p:nvPr/>
        </p:nvSpPr>
        <p:spPr>
          <a:xfrm>
            <a:off x="6454534" y="3182590"/>
            <a:ext cx="3577903" cy="1190498"/>
          </a:xfrm>
          <a:prstGeom prst="rect">
            <a:avLst/>
          </a:prstGeom>
          <a:noFill/>
        </p:spPr>
        <p:txBody>
          <a:bodyPr vert="eaVert" wrap="square" rtlCol="0">
            <a:spAutoFit/>
          </a:bodyPr>
          <a:lstStyle/>
          <a:p>
            <a:pPr lvl="0" algn="dist">
              <a:lnSpc>
                <a:spcPct val="200000"/>
              </a:lnSpc>
              <a:defRPr/>
            </a:pPr>
            <a:r>
              <a:rPr lang="zh-CN" altLang="en-US" sz="1400" dirty="0">
                <a:solidFill>
                  <a:prstClr val="white">
                    <a:lumMod val="50000"/>
                  </a:prstClr>
                </a:solidFill>
                <a:latin typeface="方正清刻本悦宋简体" panose="02000000000000000000" pitchFamily="2" charset="-122"/>
                <a:ea typeface="方正清刻本悦宋简体" panose="02000000000000000000" pitchFamily="2" charset="-122"/>
              </a:rPr>
              <a:t>昨夜斗回北，今朝岁起东；</a:t>
            </a:r>
          </a:p>
          <a:p>
            <a:pPr lvl="0" algn="dist">
              <a:lnSpc>
                <a:spcPct val="200000"/>
              </a:lnSpc>
              <a:defRPr/>
            </a:pPr>
            <a:r>
              <a:rPr lang="zh-CN" altLang="en-US" sz="1400" dirty="0">
                <a:solidFill>
                  <a:prstClr val="white">
                    <a:lumMod val="50000"/>
                  </a:prstClr>
                </a:solidFill>
                <a:latin typeface="方正清刻本悦宋简体" panose="02000000000000000000" pitchFamily="2" charset="-122"/>
                <a:ea typeface="方正清刻本悦宋简体" panose="02000000000000000000" pitchFamily="2" charset="-122"/>
              </a:rPr>
              <a:t>我年已强壮，无禄尚忧农。</a:t>
            </a:r>
          </a:p>
          <a:p>
            <a:pPr lvl="0" algn="dist">
              <a:lnSpc>
                <a:spcPct val="200000"/>
              </a:lnSpc>
              <a:defRPr/>
            </a:pPr>
            <a:r>
              <a:rPr lang="zh-CN" altLang="en-US" sz="1400" dirty="0">
                <a:solidFill>
                  <a:prstClr val="white">
                    <a:lumMod val="50000"/>
                  </a:prstClr>
                </a:solidFill>
                <a:latin typeface="方正清刻本悦宋简体" panose="02000000000000000000" pitchFamily="2" charset="-122"/>
                <a:ea typeface="方正清刻本悦宋简体" panose="02000000000000000000" pitchFamily="2" charset="-122"/>
              </a:rPr>
              <a:t>桑野就耕父，荷锄随牧童；</a:t>
            </a:r>
          </a:p>
          <a:p>
            <a:pPr lvl="0" algn="dist">
              <a:lnSpc>
                <a:spcPct val="200000"/>
              </a:lnSpc>
              <a:defRPr/>
            </a:pPr>
            <a:r>
              <a:rPr lang="zh-CN" altLang="en-US" sz="1400" dirty="0">
                <a:solidFill>
                  <a:prstClr val="white">
                    <a:lumMod val="50000"/>
                  </a:prstClr>
                </a:solidFill>
                <a:latin typeface="方正清刻本悦宋简体" panose="02000000000000000000" pitchFamily="2" charset="-122"/>
                <a:ea typeface="方正清刻本悦宋简体" panose="02000000000000000000" pitchFamily="2" charset="-122"/>
              </a:rPr>
              <a:t>田家占气候，共说此年丰。</a:t>
            </a:r>
            <a:endParaRPr kumimoji="0" lang="zh-CN" altLang="en-US" sz="1400" b="0" i="0" u="none" strike="noStrike" kern="1200" cap="none" spc="0" normalizeH="0" baseline="0" noProof="0" dirty="0">
              <a:ln>
                <a:noFill/>
              </a:ln>
              <a:solidFill>
                <a:prstClr val="white">
                  <a:lumMod val="50000"/>
                </a:prstClr>
              </a:solidFill>
              <a:effectLst/>
              <a:uLnTx/>
              <a:uFillTx/>
              <a:latin typeface="方正清刻本悦宋简体" panose="02000000000000000000" pitchFamily="2" charset="-122"/>
              <a:ea typeface="方正清刻本悦宋简体" panose="02000000000000000000" pitchFamily="2" charset="-122"/>
            </a:endParaRPr>
          </a:p>
        </p:txBody>
      </p:sp>
      <p:cxnSp>
        <p:nvCxnSpPr>
          <p:cNvPr id="12" name="直接连接符 11"/>
          <p:cNvCxnSpPr/>
          <p:nvPr/>
        </p:nvCxnSpPr>
        <p:spPr>
          <a:xfrm>
            <a:off x="6475858" y="3051587"/>
            <a:ext cx="0" cy="1529036"/>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904047" y="3051587"/>
            <a:ext cx="0" cy="132150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332236" y="3051587"/>
            <a:ext cx="0" cy="132150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760425" y="3051587"/>
            <a:ext cx="0" cy="128975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188614" y="3051587"/>
            <a:ext cx="0" cy="128975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616803" y="3051587"/>
            <a:ext cx="0" cy="128975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9044992" y="3051587"/>
            <a:ext cx="0" cy="128975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9473181" y="3051587"/>
            <a:ext cx="0" cy="1529036"/>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901367" y="3051587"/>
            <a:ext cx="0" cy="132150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 y="3807072"/>
            <a:ext cx="3865199" cy="3054361"/>
          </a:xfrm>
          <a:prstGeom prst="rect">
            <a:avLst/>
          </a:prstGeom>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031" y="3418"/>
            <a:ext cx="3542083" cy="33957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2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2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52000">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5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2000">
                                          <p:cBhvr additive="base">
                                            <p:cTn id="11" dur="200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2000">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14:bounceEnd="52000">
                                          <p:cBhvr additive="base">
                                            <p:cTn id="15" dur="2000" fill="hold"/>
                                            <p:tgtEl>
                                              <p:spTgt spid="20"/>
                                            </p:tgtEl>
                                            <p:attrNameLst>
                                              <p:attrName>ppt_x</p:attrName>
                                            </p:attrNameLst>
                                          </p:cBhvr>
                                          <p:tavLst>
                                            <p:tav tm="0">
                                              <p:val>
                                                <p:strVal val="#ppt_x"/>
                                              </p:val>
                                            </p:tav>
                                            <p:tav tm="100000">
                                              <p:val>
                                                <p:strVal val="#ppt_x"/>
                                              </p:val>
                                            </p:tav>
                                          </p:tavLst>
                                        </p:anim>
                                        <p:anim calcmode="lin" valueType="num" p14:bounceEnd="52000">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53" presetClass="entr" presetSubtype="16" fill="hold" nodeType="withEffect">
                                      <p:stCondLst>
                                        <p:cond delay="8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250"/>
                                            <p:tgtEl>
                                              <p:spTgt spid="11"/>
                                            </p:tgtEl>
                                          </p:cBhvr>
                                        </p:animEffect>
                                        <p:anim calcmode="lin" valueType="num">
                                          <p:cBhvr>
                                            <p:cTn id="26" dur="1250" fill="hold"/>
                                            <p:tgtEl>
                                              <p:spTgt spid="11"/>
                                            </p:tgtEl>
                                            <p:attrNameLst>
                                              <p:attrName>ppt_x</p:attrName>
                                            </p:attrNameLst>
                                          </p:cBhvr>
                                          <p:tavLst>
                                            <p:tav tm="0">
                                              <p:val>
                                                <p:strVal val="#ppt_x"/>
                                              </p:val>
                                            </p:tav>
                                            <p:tav tm="100000">
                                              <p:val>
                                                <p:strVal val="#ppt_x"/>
                                              </p:val>
                                            </p:tav>
                                          </p:tavLst>
                                        </p:anim>
                                        <p:anim calcmode="lin" valueType="num">
                                          <p:cBhvr>
                                            <p:cTn id="27" dur="125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250"/>
                                            <p:tgtEl>
                                              <p:spTgt spid="12"/>
                                            </p:tgtEl>
                                          </p:cBhvr>
                                        </p:animEffect>
                                        <p:anim calcmode="lin" valueType="num">
                                          <p:cBhvr>
                                            <p:cTn id="32" dur="1250" fill="hold"/>
                                            <p:tgtEl>
                                              <p:spTgt spid="12"/>
                                            </p:tgtEl>
                                            <p:attrNameLst>
                                              <p:attrName>ppt_x</p:attrName>
                                            </p:attrNameLst>
                                          </p:cBhvr>
                                          <p:tavLst>
                                            <p:tav tm="0">
                                              <p:val>
                                                <p:strVal val="#ppt_x"/>
                                              </p:val>
                                            </p:tav>
                                            <p:tav tm="100000">
                                              <p:val>
                                                <p:strVal val="#ppt_x"/>
                                              </p:val>
                                            </p:tav>
                                          </p:tavLst>
                                        </p:anim>
                                        <p:anim calcmode="lin" valueType="num">
                                          <p:cBhvr>
                                            <p:cTn id="33" dur="125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250"/>
                                            <p:tgtEl>
                                              <p:spTgt spid="14"/>
                                            </p:tgtEl>
                                          </p:cBhvr>
                                        </p:animEffect>
                                        <p:anim calcmode="lin" valueType="num">
                                          <p:cBhvr>
                                            <p:cTn id="38" dur="1250" fill="hold"/>
                                            <p:tgtEl>
                                              <p:spTgt spid="14"/>
                                            </p:tgtEl>
                                            <p:attrNameLst>
                                              <p:attrName>ppt_x</p:attrName>
                                            </p:attrNameLst>
                                          </p:cBhvr>
                                          <p:tavLst>
                                            <p:tav tm="0">
                                              <p:val>
                                                <p:strVal val="#ppt_x"/>
                                              </p:val>
                                            </p:tav>
                                            <p:tav tm="100000">
                                              <p:val>
                                                <p:strVal val="#ppt_x"/>
                                              </p:val>
                                            </p:tav>
                                          </p:tavLst>
                                        </p:anim>
                                        <p:anim calcmode="lin" valueType="num">
                                          <p:cBhvr>
                                            <p:cTn id="39" dur="125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6500"/>
                                </p:stCondLst>
                                <p:childTnLst>
                                  <p:par>
                                    <p:cTn id="41" presetID="42"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250"/>
                                            <p:tgtEl>
                                              <p:spTgt spid="15"/>
                                            </p:tgtEl>
                                          </p:cBhvr>
                                        </p:animEffect>
                                        <p:anim calcmode="lin" valueType="num">
                                          <p:cBhvr>
                                            <p:cTn id="44" dur="1250" fill="hold"/>
                                            <p:tgtEl>
                                              <p:spTgt spid="15"/>
                                            </p:tgtEl>
                                            <p:attrNameLst>
                                              <p:attrName>ppt_x</p:attrName>
                                            </p:attrNameLst>
                                          </p:cBhvr>
                                          <p:tavLst>
                                            <p:tav tm="0">
                                              <p:val>
                                                <p:strVal val="#ppt_x"/>
                                              </p:val>
                                            </p:tav>
                                            <p:tav tm="100000">
                                              <p:val>
                                                <p:strVal val="#ppt_x"/>
                                              </p:val>
                                            </p:tav>
                                          </p:tavLst>
                                        </p:anim>
                                        <p:anim calcmode="lin" valueType="num">
                                          <p:cBhvr>
                                            <p:cTn id="45" dur="125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8000"/>
                                </p:stCondLst>
                                <p:childTnLst>
                                  <p:par>
                                    <p:cTn id="47" presetID="42"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250"/>
                                            <p:tgtEl>
                                              <p:spTgt spid="21"/>
                                            </p:tgtEl>
                                          </p:cBhvr>
                                        </p:animEffect>
                                        <p:anim calcmode="lin" valueType="num">
                                          <p:cBhvr>
                                            <p:cTn id="50" dur="1250" fill="hold"/>
                                            <p:tgtEl>
                                              <p:spTgt spid="21"/>
                                            </p:tgtEl>
                                            <p:attrNameLst>
                                              <p:attrName>ppt_x</p:attrName>
                                            </p:attrNameLst>
                                          </p:cBhvr>
                                          <p:tavLst>
                                            <p:tav tm="0">
                                              <p:val>
                                                <p:strVal val="#ppt_x"/>
                                              </p:val>
                                            </p:tav>
                                            <p:tav tm="100000">
                                              <p:val>
                                                <p:strVal val="#ppt_x"/>
                                              </p:val>
                                            </p:tav>
                                          </p:tavLst>
                                        </p:anim>
                                        <p:anim calcmode="lin" valueType="num">
                                          <p:cBhvr>
                                            <p:cTn id="51" dur="125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9500"/>
                                </p:stCondLst>
                                <p:childTnLst>
                                  <p:par>
                                    <p:cTn id="53" presetID="42"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250"/>
                                            <p:tgtEl>
                                              <p:spTgt spid="22"/>
                                            </p:tgtEl>
                                          </p:cBhvr>
                                        </p:animEffect>
                                        <p:anim calcmode="lin" valueType="num">
                                          <p:cBhvr>
                                            <p:cTn id="56" dur="1250" fill="hold"/>
                                            <p:tgtEl>
                                              <p:spTgt spid="22"/>
                                            </p:tgtEl>
                                            <p:attrNameLst>
                                              <p:attrName>ppt_x</p:attrName>
                                            </p:attrNameLst>
                                          </p:cBhvr>
                                          <p:tavLst>
                                            <p:tav tm="0">
                                              <p:val>
                                                <p:strVal val="#ppt_x"/>
                                              </p:val>
                                            </p:tav>
                                            <p:tav tm="100000">
                                              <p:val>
                                                <p:strVal val="#ppt_x"/>
                                              </p:val>
                                            </p:tav>
                                          </p:tavLst>
                                        </p:anim>
                                        <p:anim calcmode="lin" valueType="num">
                                          <p:cBhvr>
                                            <p:cTn id="57" dur="1250" fill="hold"/>
                                            <p:tgtEl>
                                              <p:spTgt spid="22"/>
                                            </p:tgtEl>
                                            <p:attrNameLst>
                                              <p:attrName>ppt_y</p:attrName>
                                            </p:attrNameLst>
                                          </p:cBhvr>
                                          <p:tavLst>
                                            <p:tav tm="0">
                                              <p:val>
                                                <p:strVal val="#ppt_y+.1"/>
                                              </p:val>
                                            </p:tav>
                                            <p:tav tm="100000">
                                              <p:val>
                                                <p:strVal val="#ppt_y"/>
                                              </p:val>
                                            </p:tav>
                                          </p:tavLst>
                                        </p:anim>
                                      </p:childTnLst>
                                    </p:cTn>
                                  </p:par>
                                </p:childTnLst>
                              </p:cTn>
                            </p:par>
                            <p:par>
                              <p:cTn id="58" fill="hold">
                                <p:stCondLst>
                                  <p:cond delay="11000"/>
                                </p:stCondLst>
                                <p:childTnLst>
                                  <p:par>
                                    <p:cTn id="59" presetID="42" presetClass="entr" presetSubtype="0"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250"/>
                                            <p:tgtEl>
                                              <p:spTgt spid="24"/>
                                            </p:tgtEl>
                                          </p:cBhvr>
                                        </p:animEffect>
                                        <p:anim calcmode="lin" valueType="num">
                                          <p:cBhvr>
                                            <p:cTn id="62" dur="1250" fill="hold"/>
                                            <p:tgtEl>
                                              <p:spTgt spid="24"/>
                                            </p:tgtEl>
                                            <p:attrNameLst>
                                              <p:attrName>ppt_x</p:attrName>
                                            </p:attrNameLst>
                                          </p:cBhvr>
                                          <p:tavLst>
                                            <p:tav tm="0">
                                              <p:val>
                                                <p:strVal val="#ppt_x"/>
                                              </p:val>
                                            </p:tav>
                                            <p:tav tm="100000">
                                              <p:val>
                                                <p:strVal val="#ppt_x"/>
                                              </p:val>
                                            </p:tav>
                                          </p:tavLst>
                                        </p:anim>
                                        <p:anim calcmode="lin" valueType="num">
                                          <p:cBhvr>
                                            <p:cTn id="63" dur="1250" fill="hold"/>
                                            <p:tgtEl>
                                              <p:spTgt spid="2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250"/>
                                            <p:tgtEl>
                                              <p:spTgt spid="25"/>
                                            </p:tgtEl>
                                          </p:cBhvr>
                                        </p:animEffect>
                                        <p:anim calcmode="lin" valueType="num">
                                          <p:cBhvr>
                                            <p:cTn id="68" dur="1250" fill="hold"/>
                                            <p:tgtEl>
                                              <p:spTgt spid="25"/>
                                            </p:tgtEl>
                                            <p:attrNameLst>
                                              <p:attrName>ppt_x</p:attrName>
                                            </p:attrNameLst>
                                          </p:cBhvr>
                                          <p:tavLst>
                                            <p:tav tm="0">
                                              <p:val>
                                                <p:strVal val="#ppt_x"/>
                                              </p:val>
                                            </p:tav>
                                            <p:tav tm="100000">
                                              <p:val>
                                                <p:strVal val="#ppt_x"/>
                                              </p:val>
                                            </p:tav>
                                          </p:tavLst>
                                        </p:anim>
                                        <p:anim calcmode="lin" valueType="num">
                                          <p:cBhvr>
                                            <p:cTn id="69" dur="125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14000"/>
                                </p:stCondLst>
                                <p:childTnLst>
                                  <p:par>
                                    <p:cTn id="71" presetID="42" presetClass="entr" presetSubtype="0"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1250"/>
                                            <p:tgtEl>
                                              <p:spTgt spid="26"/>
                                            </p:tgtEl>
                                          </p:cBhvr>
                                        </p:animEffect>
                                        <p:anim calcmode="lin" valueType="num">
                                          <p:cBhvr>
                                            <p:cTn id="74" dur="1250" fill="hold"/>
                                            <p:tgtEl>
                                              <p:spTgt spid="26"/>
                                            </p:tgtEl>
                                            <p:attrNameLst>
                                              <p:attrName>ppt_x</p:attrName>
                                            </p:attrNameLst>
                                          </p:cBhvr>
                                          <p:tavLst>
                                            <p:tav tm="0">
                                              <p:val>
                                                <p:strVal val="#ppt_x"/>
                                              </p:val>
                                            </p:tav>
                                            <p:tav tm="100000">
                                              <p:val>
                                                <p:strVal val="#ppt_x"/>
                                              </p:val>
                                            </p:tav>
                                          </p:tavLst>
                                        </p:anim>
                                        <p:anim calcmode="lin" valueType="num">
                                          <p:cBhvr>
                                            <p:cTn id="75" dur="1250" fill="hold"/>
                                            <p:tgtEl>
                                              <p:spTgt spid="26"/>
                                            </p:tgtEl>
                                            <p:attrNameLst>
                                              <p:attrName>ppt_y</p:attrName>
                                            </p:attrNameLst>
                                          </p:cBhvr>
                                          <p:tavLst>
                                            <p:tav tm="0">
                                              <p:val>
                                                <p:strVal val="#ppt_y+.1"/>
                                              </p:val>
                                            </p:tav>
                                            <p:tav tm="100000">
                                              <p:val>
                                                <p:strVal val="#ppt_y"/>
                                              </p:val>
                                            </p:tav>
                                          </p:tavLst>
                                        </p:anim>
                                      </p:childTnLst>
                                    </p:cTn>
                                  </p:par>
                                </p:childTnLst>
                              </p:cTn>
                            </p:par>
                            <p:par>
                              <p:cTn id="76" fill="hold">
                                <p:stCondLst>
                                  <p:cond delay="15500"/>
                                </p:stCondLst>
                                <p:childTnLst>
                                  <p:par>
                                    <p:cTn id="77" presetID="42" presetClass="entr" presetSubtype="0"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250"/>
                                            <p:tgtEl>
                                              <p:spTgt spid="27"/>
                                            </p:tgtEl>
                                          </p:cBhvr>
                                        </p:animEffect>
                                        <p:anim calcmode="lin" valueType="num">
                                          <p:cBhvr>
                                            <p:cTn id="80" dur="1250" fill="hold"/>
                                            <p:tgtEl>
                                              <p:spTgt spid="27"/>
                                            </p:tgtEl>
                                            <p:attrNameLst>
                                              <p:attrName>ppt_x</p:attrName>
                                            </p:attrNameLst>
                                          </p:cBhvr>
                                          <p:tavLst>
                                            <p:tav tm="0">
                                              <p:val>
                                                <p:strVal val="#ppt_x"/>
                                              </p:val>
                                            </p:tav>
                                            <p:tav tm="100000">
                                              <p:val>
                                                <p:strVal val="#ppt_x"/>
                                              </p:val>
                                            </p:tav>
                                          </p:tavLst>
                                        </p:anim>
                                        <p:anim calcmode="lin" valueType="num">
                                          <p:cBhvr>
                                            <p:cTn id="81" dur="12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53" presetClass="entr" presetSubtype="16" fill="hold" nodeType="withEffect">
                                      <p:stCondLst>
                                        <p:cond delay="8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250"/>
                                            <p:tgtEl>
                                              <p:spTgt spid="11"/>
                                            </p:tgtEl>
                                          </p:cBhvr>
                                        </p:animEffect>
                                        <p:anim calcmode="lin" valueType="num">
                                          <p:cBhvr>
                                            <p:cTn id="26" dur="1250" fill="hold"/>
                                            <p:tgtEl>
                                              <p:spTgt spid="11"/>
                                            </p:tgtEl>
                                            <p:attrNameLst>
                                              <p:attrName>ppt_x</p:attrName>
                                            </p:attrNameLst>
                                          </p:cBhvr>
                                          <p:tavLst>
                                            <p:tav tm="0">
                                              <p:val>
                                                <p:strVal val="#ppt_x"/>
                                              </p:val>
                                            </p:tav>
                                            <p:tav tm="100000">
                                              <p:val>
                                                <p:strVal val="#ppt_x"/>
                                              </p:val>
                                            </p:tav>
                                          </p:tavLst>
                                        </p:anim>
                                        <p:anim calcmode="lin" valueType="num">
                                          <p:cBhvr>
                                            <p:cTn id="27" dur="125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250"/>
                                            <p:tgtEl>
                                              <p:spTgt spid="12"/>
                                            </p:tgtEl>
                                          </p:cBhvr>
                                        </p:animEffect>
                                        <p:anim calcmode="lin" valueType="num">
                                          <p:cBhvr>
                                            <p:cTn id="32" dur="1250" fill="hold"/>
                                            <p:tgtEl>
                                              <p:spTgt spid="12"/>
                                            </p:tgtEl>
                                            <p:attrNameLst>
                                              <p:attrName>ppt_x</p:attrName>
                                            </p:attrNameLst>
                                          </p:cBhvr>
                                          <p:tavLst>
                                            <p:tav tm="0">
                                              <p:val>
                                                <p:strVal val="#ppt_x"/>
                                              </p:val>
                                            </p:tav>
                                            <p:tav tm="100000">
                                              <p:val>
                                                <p:strVal val="#ppt_x"/>
                                              </p:val>
                                            </p:tav>
                                          </p:tavLst>
                                        </p:anim>
                                        <p:anim calcmode="lin" valueType="num">
                                          <p:cBhvr>
                                            <p:cTn id="33" dur="125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250"/>
                                            <p:tgtEl>
                                              <p:spTgt spid="14"/>
                                            </p:tgtEl>
                                          </p:cBhvr>
                                        </p:animEffect>
                                        <p:anim calcmode="lin" valueType="num">
                                          <p:cBhvr>
                                            <p:cTn id="38" dur="1250" fill="hold"/>
                                            <p:tgtEl>
                                              <p:spTgt spid="14"/>
                                            </p:tgtEl>
                                            <p:attrNameLst>
                                              <p:attrName>ppt_x</p:attrName>
                                            </p:attrNameLst>
                                          </p:cBhvr>
                                          <p:tavLst>
                                            <p:tav tm="0">
                                              <p:val>
                                                <p:strVal val="#ppt_x"/>
                                              </p:val>
                                            </p:tav>
                                            <p:tav tm="100000">
                                              <p:val>
                                                <p:strVal val="#ppt_x"/>
                                              </p:val>
                                            </p:tav>
                                          </p:tavLst>
                                        </p:anim>
                                        <p:anim calcmode="lin" valueType="num">
                                          <p:cBhvr>
                                            <p:cTn id="39" dur="125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6500"/>
                                </p:stCondLst>
                                <p:childTnLst>
                                  <p:par>
                                    <p:cTn id="41" presetID="42"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250"/>
                                            <p:tgtEl>
                                              <p:spTgt spid="15"/>
                                            </p:tgtEl>
                                          </p:cBhvr>
                                        </p:animEffect>
                                        <p:anim calcmode="lin" valueType="num">
                                          <p:cBhvr>
                                            <p:cTn id="44" dur="1250" fill="hold"/>
                                            <p:tgtEl>
                                              <p:spTgt spid="15"/>
                                            </p:tgtEl>
                                            <p:attrNameLst>
                                              <p:attrName>ppt_x</p:attrName>
                                            </p:attrNameLst>
                                          </p:cBhvr>
                                          <p:tavLst>
                                            <p:tav tm="0">
                                              <p:val>
                                                <p:strVal val="#ppt_x"/>
                                              </p:val>
                                            </p:tav>
                                            <p:tav tm="100000">
                                              <p:val>
                                                <p:strVal val="#ppt_x"/>
                                              </p:val>
                                            </p:tav>
                                          </p:tavLst>
                                        </p:anim>
                                        <p:anim calcmode="lin" valueType="num">
                                          <p:cBhvr>
                                            <p:cTn id="45" dur="125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8000"/>
                                </p:stCondLst>
                                <p:childTnLst>
                                  <p:par>
                                    <p:cTn id="47" presetID="42"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250"/>
                                            <p:tgtEl>
                                              <p:spTgt spid="21"/>
                                            </p:tgtEl>
                                          </p:cBhvr>
                                        </p:animEffect>
                                        <p:anim calcmode="lin" valueType="num">
                                          <p:cBhvr>
                                            <p:cTn id="50" dur="1250" fill="hold"/>
                                            <p:tgtEl>
                                              <p:spTgt spid="21"/>
                                            </p:tgtEl>
                                            <p:attrNameLst>
                                              <p:attrName>ppt_x</p:attrName>
                                            </p:attrNameLst>
                                          </p:cBhvr>
                                          <p:tavLst>
                                            <p:tav tm="0">
                                              <p:val>
                                                <p:strVal val="#ppt_x"/>
                                              </p:val>
                                            </p:tav>
                                            <p:tav tm="100000">
                                              <p:val>
                                                <p:strVal val="#ppt_x"/>
                                              </p:val>
                                            </p:tav>
                                          </p:tavLst>
                                        </p:anim>
                                        <p:anim calcmode="lin" valueType="num">
                                          <p:cBhvr>
                                            <p:cTn id="51" dur="125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9500"/>
                                </p:stCondLst>
                                <p:childTnLst>
                                  <p:par>
                                    <p:cTn id="53" presetID="42"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250"/>
                                            <p:tgtEl>
                                              <p:spTgt spid="22"/>
                                            </p:tgtEl>
                                          </p:cBhvr>
                                        </p:animEffect>
                                        <p:anim calcmode="lin" valueType="num">
                                          <p:cBhvr>
                                            <p:cTn id="56" dur="1250" fill="hold"/>
                                            <p:tgtEl>
                                              <p:spTgt spid="22"/>
                                            </p:tgtEl>
                                            <p:attrNameLst>
                                              <p:attrName>ppt_x</p:attrName>
                                            </p:attrNameLst>
                                          </p:cBhvr>
                                          <p:tavLst>
                                            <p:tav tm="0">
                                              <p:val>
                                                <p:strVal val="#ppt_x"/>
                                              </p:val>
                                            </p:tav>
                                            <p:tav tm="100000">
                                              <p:val>
                                                <p:strVal val="#ppt_x"/>
                                              </p:val>
                                            </p:tav>
                                          </p:tavLst>
                                        </p:anim>
                                        <p:anim calcmode="lin" valueType="num">
                                          <p:cBhvr>
                                            <p:cTn id="57" dur="1250" fill="hold"/>
                                            <p:tgtEl>
                                              <p:spTgt spid="22"/>
                                            </p:tgtEl>
                                            <p:attrNameLst>
                                              <p:attrName>ppt_y</p:attrName>
                                            </p:attrNameLst>
                                          </p:cBhvr>
                                          <p:tavLst>
                                            <p:tav tm="0">
                                              <p:val>
                                                <p:strVal val="#ppt_y+.1"/>
                                              </p:val>
                                            </p:tav>
                                            <p:tav tm="100000">
                                              <p:val>
                                                <p:strVal val="#ppt_y"/>
                                              </p:val>
                                            </p:tav>
                                          </p:tavLst>
                                        </p:anim>
                                      </p:childTnLst>
                                    </p:cTn>
                                  </p:par>
                                </p:childTnLst>
                              </p:cTn>
                            </p:par>
                            <p:par>
                              <p:cTn id="58" fill="hold">
                                <p:stCondLst>
                                  <p:cond delay="11000"/>
                                </p:stCondLst>
                                <p:childTnLst>
                                  <p:par>
                                    <p:cTn id="59" presetID="42" presetClass="entr" presetSubtype="0"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250"/>
                                            <p:tgtEl>
                                              <p:spTgt spid="24"/>
                                            </p:tgtEl>
                                          </p:cBhvr>
                                        </p:animEffect>
                                        <p:anim calcmode="lin" valueType="num">
                                          <p:cBhvr>
                                            <p:cTn id="62" dur="1250" fill="hold"/>
                                            <p:tgtEl>
                                              <p:spTgt spid="24"/>
                                            </p:tgtEl>
                                            <p:attrNameLst>
                                              <p:attrName>ppt_x</p:attrName>
                                            </p:attrNameLst>
                                          </p:cBhvr>
                                          <p:tavLst>
                                            <p:tav tm="0">
                                              <p:val>
                                                <p:strVal val="#ppt_x"/>
                                              </p:val>
                                            </p:tav>
                                            <p:tav tm="100000">
                                              <p:val>
                                                <p:strVal val="#ppt_x"/>
                                              </p:val>
                                            </p:tav>
                                          </p:tavLst>
                                        </p:anim>
                                        <p:anim calcmode="lin" valueType="num">
                                          <p:cBhvr>
                                            <p:cTn id="63" dur="1250" fill="hold"/>
                                            <p:tgtEl>
                                              <p:spTgt spid="2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250"/>
                                            <p:tgtEl>
                                              <p:spTgt spid="25"/>
                                            </p:tgtEl>
                                          </p:cBhvr>
                                        </p:animEffect>
                                        <p:anim calcmode="lin" valueType="num">
                                          <p:cBhvr>
                                            <p:cTn id="68" dur="1250" fill="hold"/>
                                            <p:tgtEl>
                                              <p:spTgt spid="25"/>
                                            </p:tgtEl>
                                            <p:attrNameLst>
                                              <p:attrName>ppt_x</p:attrName>
                                            </p:attrNameLst>
                                          </p:cBhvr>
                                          <p:tavLst>
                                            <p:tav tm="0">
                                              <p:val>
                                                <p:strVal val="#ppt_x"/>
                                              </p:val>
                                            </p:tav>
                                            <p:tav tm="100000">
                                              <p:val>
                                                <p:strVal val="#ppt_x"/>
                                              </p:val>
                                            </p:tav>
                                          </p:tavLst>
                                        </p:anim>
                                        <p:anim calcmode="lin" valueType="num">
                                          <p:cBhvr>
                                            <p:cTn id="69" dur="125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14000"/>
                                </p:stCondLst>
                                <p:childTnLst>
                                  <p:par>
                                    <p:cTn id="71" presetID="42" presetClass="entr" presetSubtype="0"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1250"/>
                                            <p:tgtEl>
                                              <p:spTgt spid="26"/>
                                            </p:tgtEl>
                                          </p:cBhvr>
                                        </p:animEffect>
                                        <p:anim calcmode="lin" valueType="num">
                                          <p:cBhvr>
                                            <p:cTn id="74" dur="1250" fill="hold"/>
                                            <p:tgtEl>
                                              <p:spTgt spid="26"/>
                                            </p:tgtEl>
                                            <p:attrNameLst>
                                              <p:attrName>ppt_x</p:attrName>
                                            </p:attrNameLst>
                                          </p:cBhvr>
                                          <p:tavLst>
                                            <p:tav tm="0">
                                              <p:val>
                                                <p:strVal val="#ppt_x"/>
                                              </p:val>
                                            </p:tav>
                                            <p:tav tm="100000">
                                              <p:val>
                                                <p:strVal val="#ppt_x"/>
                                              </p:val>
                                            </p:tav>
                                          </p:tavLst>
                                        </p:anim>
                                        <p:anim calcmode="lin" valueType="num">
                                          <p:cBhvr>
                                            <p:cTn id="75" dur="1250" fill="hold"/>
                                            <p:tgtEl>
                                              <p:spTgt spid="26"/>
                                            </p:tgtEl>
                                            <p:attrNameLst>
                                              <p:attrName>ppt_y</p:attrName>
                                            </p:attrNameLst>
                                          </p:cBhvr>
                                          <p:tavLst>
                                            <p:tav tm="0">
                                              <p:val>
                                                <p:strVal val="#ppt_y+.1"/>
                                              </p:val>
                                            </p:tav>
                                            <p:tav tm="100000">
                                              <p:val>
                                                <p:strVal val="#ppt_y"/>
                                              </p:val>
                                            </p:tav>
                                          </p:tavLst>
                                        </p:anim>
                                      </p:childTnLst>
                                    </p:cTn>
                                  </p:par>
                                </p:childTnLst>
                              </p:cTn>
                            </p:par>
                            <p:par>
                              <p:cTn id="76" fill="hold">
                                <p:stCondLst>
                                  <p:cond delay="15500"/>
                                </p:stCondLst>
                                <p:childTnLst>
                                  <p:par>
                                    <p:cTn id="77" presetID="42" presetClass="entr" presetSubtype="0"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250"/>
                                            <p:tgtEl>
                                              <p:spTgt spid="27"/>
                                            </p:tgtEl>
                                          </p:cBhvr>
                                        </p:animEffect>
                                        <p:anim calcmode="lin" valueType="num">
                                          <p:cBhvr>
                                            <p:cTn id="80" dur="1250" fill="hold"/>
                                            <p:tgtEl>
                                              <p:spTgt spid="27"/>
                                            </p:tgtEl>
                                            <p:attrNameLst>
                                              <p:attrName>ppt_x</p:attrName>
                                            </p:attrNameLst>
                                          </p:cBhvr>
                                          <p:tavLst>
                                            <p:tav tm="0">
                                              <p:val>
                                                <p:strVal val="#ppt_x"/>
                                              </p:val>
                                            </p:tav>
                                            <p:tav tm="100000">
                                              <p:val>
                                                <p:strVal val="#ppt_x"/>
                                              </p:val>
                                            </p:tav>
                                          </p:tavLst>
                                        </p:anim>
                                        <p:anim calcmode="lin" valueType="num">
                                          <p:cBhvr>
                                            <p:cTn id="81" dur="12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1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79509" y="1124744"/>
            <a:ext cx="8352928" cy="4224469"/>
          </a:xfrm>
          <a:prstGeom prst="rect">
            <a:avLst/>
          </a:prstGeom>
          <a:solidFill>
            <a:srgbClr val="A7BCB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rot="10800000">
            <a:off x="3119669" y="1892829"/>
            <a:ext cx="7488832" cy="3456384"/>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a:off x="2255573" y="2190764"/>
            <a:ext cx="3600400" cy="3600400"/>
          </a:xfrm>
          <a:prstGeom prst="rect">
            <a:avLst/>
          </a:prstGeom>
          <a:solidFill>
            <a:schemeClr val="bg2"/>
          </a:solid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6768" y="2395719"/>
            <a:ext cx="3559180" cy="2974881"/>
          </a:xfrm>
          <a:prstGeom prst="rect">
            <a:avLst/>
          </a:prstGeom>
        </p:spPr>
      </p:pic>
      <p:sp>
        <p:nvSpPr>
          <p:cNvPr id="16" name="矩形 15"/>
          <p:cNvSpPr/>
          <p:nvPr/>
        </p:nvSpPr>
        <p:spPr>
          <a:xfrm>
            <a:off x="6590452" y="3683751"/>
            <a:ext cx="3299221" cy="1169231"/>
          </a:xfrm>
          <a:prstGeom prst="rect">
            <a:avLst/>
          </a:prstGeom>
        </p:spPr>
        <p:txBody>
          <a:bodyPr wrap="square">
            <a:spAutoFit/>
          </a:bodyPr>
          <a:lstStyle/>
          <a:p>
            <a:pPr algn="ctr">
              <a:lnSpc>
                <a:spcPct val="150000"/>
              </a:lnSpc>
            </a:pPr>
            <a:r>
              <a:rPr lang="en-US" altLang="zh-CN" sz="935" dirty="0">
                <a:solidFill>
                  <a:schemeClr val="bg1">
                    <a:lumMod val="50000"/>
                  </a:schemeClr>
                </a:solidFill>
              </a:rPr>
              <a:t>OF THIS SCHEME, WE THANK YOU FOR YOUR READING, THE PROPOSAL IS IN WE UNDERSTAND YOUR COMPANY FOR THE RELEVANT REQUIREMENTS, AND PROPOSAL INFORMATION, THIS PAPER DISCUSSES THE SPECIFIC REQUIREMENTS</a:t>
            </a:r>
          </a:p>
        </p:txBody>
      </p:sp>
      <p:sp>
        <p:nvSpPr>
          <p:cNvPr id="17" name="TextBox 18"/>
          <p:cNvSpPr txBox="1"/>
          <p:nvPr/>
        </p:nvSpPr>
        <p:spPr>
          <a:xfrm>
            <a:off x="6961602" y="2723645"/>
            <a:ext cx="2501006" cy="584775"/>
          </a:xfrm>
          <a:prstGeom prst="rect">
            <a:avLst/>
          </a:prstGeom>
          <a:noFill/>
        </p:spPr>
        <p:txBody>
          <a:bodyPr wrap="none" rtlCol="0">
            <a:spAutoFit/>
          </a:bodyPr>
          <a:lstStyle/>
          <a:p>
            <a:r>
              <a:rPr lang="zh-CN" altLang="en-US" sz="3200" b="1" spc="400" dirty="0">
                <a:solidFill>
                  <a:srgbClr val="6EA399"/>
                </a:solidFill>
                <a:latin typeface="方正清刻本悦宋简体" panose="02000000000000000000" pitchFamily="2" charset="-122"/>
                <a:ea typeface="方正清刻本悦宋简体" panose="02000000000000000000" pitchFamily="2" charset="-122"/>
              </a:rPr>
              <a:t>锦衣旗袍诗</a:t>
            </a:r>
          </a:p>
        </p:txBody>
      </p:sp>
      <p:cxnSp>
        <p:nvCxnSpPr>
          <p:cNvPr id="18" name="直接连接符 17"/>
          <p:cNvCxnSpPr/>
          <p:nvPr/>
        </p:nvCxnSpPr>
        <p:spPr>
          <a:xfrm>
            <a:off x="6820254" y="2723644"/>
            <a:ext cx="2781388"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820254" y="3195568"/>
            <a:ext cx="2781388" cy="0"/>
          </a:xfrm>
          <a:prstGeom prst="line">
            <a:avLst/>
          </a:prstGeom>
          <a:ln>
            <a:solidFill>
              <a:srgbClr val="DBE1E8"/>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 y="3807072"/>
            <a:ext cx="3865199" cy="3054361"/>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031" y="3418"/>
            <a:ext cx="3542083" cy="33957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2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2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52000">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5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2000">
                                          <p:cBhvr additive="base">
                                            <p:cTn id="11" dur="200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2000">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14:bounceEnd="52000">
                                          <p:cBhvr additive="base">
                                            <p:cTn id="15" dur="2000" fill="hold"/>
                                            <p:tgtEl>
                                              <p:spTgt spid="20"/>
                                            </p:tgtEl>
                                            <p:attrNameLst>
                                              <p:attrName>ppt_x</p:attrName>
                                            </p:attrNameLst>
                                          </p:cBhvr>
                                          <p:tavLst>
                                            <p:tav tm="0">
                                              <p:val>
                                                <p:strVal val="#ppt_x"/>
                                              </p:val>
                                            </p:tav>
                                            <p:tav tm="100000">
                                              <p:val>
                                                <p:strVal val="#ppt_x"/>
                                              </p:val>
                                            </p:tav>
                                          </p:tavLst>
                                        </p:anim>
                                        <p:anim calcmode="lin" valueType="num" p14:bounceEnd="52000">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0-#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0-#ppt_w/2"/>
                                              </p:val>
                                            </p:tav>
                                            <p:tav tm="100000">
                                              <p:val>
                                                <p:strVal val="#ppt_x"/>
                                              </p:val>
                                            </p:tav>
                                          </p:tavLst>
                                        </p:anim>
                                        <p:anim calcmode="lin" valueType="num">
                                          <p:cBhvr additive="base">
                                            <p:cTn id="28" dur="10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0-#ppt_w/2"/>
                                              </p:val>
                                            </p:tav>
                                            <p:tav tm="100000">
                                              <p:val>
                                                <p:strVal val="#ppt_x"/>
                                              </p:val>
                                            </p:tav>
                                          </p:tavLst>
                                        </p:anim>
                                        <p:anim calcmode="lin" valueType="num">
                                          <p:cBhvr additive="base">
                                            <p:cTn id="32"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0-#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0-#ppt_w/2"/>
                                              </p:val>
                                            </p:tav>
                                            <p:tav tm="100000">
                                              <p:val>
                                                <p:strVal val="#ppt_x"/>
                                              </p:val>
                                            </p:tav>
                                          </p:tavLst>
                                        </p:anim>
                                        <p:anim calcmode="lin" valueType="num">
                                          <p:cBhvr additive="base">
                                            <p:cTn id="28" dur="10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0-#ppt_w/2"/>
                                              </p:val>
                                            </p:tav>
                                            <p:tav tm="100000">
                                              <p:val>
                                                <p:strVal val="#ppt_x"/>
                                              </p:val>
                                            </p:tav>
                                          </p:tavLst>
                                        </p:anim>
                                        <p:anim calcmode="lin" valueType="num">
                                          <p:cBhvr additive="base">
                                            <p:cTn id="32"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16" grpId="0"/>
          <p:bldP spid="17"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255573" y="1374674"/>
            <a:ext cx="8352928" cy="4224469"/>
          </a:xfrm>
          <a:prstGeom prst="rect">
            <a:avLst/>
          </a:prstGeom>
          <a:solidFill>
            <a:srgbClr val="A7BCB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a:off x="1679509" y="1374673"/>
            <a:ext cx="7488832" cy="34563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a:off x="6432037" y="932723"/>
            <a:ext cx="3600400" cy="3600400"/>
          </a:xfrm>
          <a:prstGeom prst="rect">
            <a:avLst/>
          </a:prstGeom>
          <a:solidFill>
            <a:schemeClr val="bg1"/>
          </a:solid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文本框 17"/>
          <p:cNvSpPr txBox="1"/>
          <p:nvPr/>
        </p:nvSpPr>
        <p:spPr>
          <a:xfrm>
            <a:off x="8899213" y="2614766"/>
            <a:ext cx="800219" cy="1634245"/>
          </a:xfrm>
          <a:prstGeom prst="rect">
            <a:avLst/>
          </a:prstGeom>
          <a:noFill/>
        </p:spPr>
        <p:txBody>
          <a:bodyPr vert="eaVert" wrap="square" rtlCol="0">
            <a:spAutoFit/>
          </a:bodyPr>
          <a:lstStyle/>
          <a:p>
            <a:r>
              <a:rPr lang="zh-CN" altLang="en-US" sz="4000" dirty="0">
                <a:latin typeface="方正清刻本悦宋简体" panose="02000000000000000000" pitchFamily="2" charset="-122"/>
                <a:ea typeface="方正清刻本悦宋简体" panose="02000000000000000000" pitchFamily="2" charset="-122"/>
              </a:rPr>
              <a:t>感  悟</a:t>
            </a:r>
          </a:p>
        </p:txBody>
      </p:sp>
      <p:sp>
        <p:nvSpPr>
          <p:cNvPr id="19" name="文本框 18"/>
          <p:cNvSpPr txBox="1"/>
          <p:nvPr/>
        </p:nvSpPr>
        <p:spPr>
          <a:xfrm>
            <a:off x="6993290" y="1390265"/>
            <a:ext cx="1015663" cy="2685316"/>
          </a:xfrm>
          <a:prstGeom prst="rect">
            <a:avLst/>
          </a:prstGeom>
          <a:noFill/>
        </p:spPr>
        <p:txBody>
          <a:bodyPr vert="eaVert" wrap="square" rtlCol="0">
            <a:spAutoFit/>
          </a:bodyPr>
          <a:lstStyle/>
          <a:p>
            <a:pPr>
              <a:lnSpc>
                <a:spcPct val="150000"/>
              </a:lnSpc>
            </a:pPr>
            <a:r>
              <a:rPr lang="zh-CN" altLang="en-US" dirty="0">
                <a:latin typeface="方正清刻本悦宋简体" panose="02000000000000000000" pitchFamily="2" charset="-122"/>
                <a:ea typeface="方正清刻本悦宋简体" panose="02000000000000000000" pitchFamily="2" charset="-122"/>
              </a:rPr>
              <a:t>南陌春风早，东邻曙色斜。</a:t>
            </a:r>
          </a:p>
          <a:p>
            <a:pPr>
              <a:lnSpc>
                <a:spcPct val="150000"/>
              </a:lnSpc>
            </a:pPr>
            <a:r>
              <a:rPr lang="zh-CN" altLang="en-US" dirty="0">
                <a:latin typeface="方正清刻本悦宋简体" panose="02000000000000000000" pitchFamily="2" charset="-122"/>
                <a:ea typeface="方正清刻本悦宋简体" panose="02000000000000000000" pitchFamily="2" charset="-122"/>
              </a:rPr>
              <a:t>一花开楚国，双燕入卢家。</a:t>
            </a:r>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1614" y="2177260"/>
            <a:ext cx="2981246" cy="2737342"/>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9" y="3807072"/>
            <a:ext cx="3865199" cy="3054361"/>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031" y="3418"/>
            <a:ext cx="3542083" cy="33957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300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14:presetBounceEnd="4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2000">
                                          <p:cBhvr additive="base">
                                            <p:cTn id="11" dur="2000" fill="hold"/>
                                            <p:tgtEl>
                                              <p:spTgt spid="13"/>
                                            </p:tgtEl>
                                            <p:attrNameLst>
                                              <p:attrName>ppt_x</p:attrName>
                                            </p:attrNameLst>
                                          </p:cBhvr>
                                          <p:tavLst>
                                            <p:tav tm="0">
                                              <p:val>
                                                <p:strVal val="0-#ppt_w/2"/>
                                              </p:val>
                                            </p:tav>
                                            <p:tav tm="100000">
                                              <p:val>
                                                <p:strVal val="#ppt_x"/>
                                              </p:val>
                                            </p:tav>
                                          </p:tavLst>
                                        </p:anim>
                                        <p:anim calcmode="lin" valueType="num" p14:bounceEnd="42000">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2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52000">
                                          <p:cBhvr additive="base">
                                            <p:cTn id="15" dur="3000" fill="hold"/>
                                            <p:tgtEl>
                                              <p:spTgt spid="2"/>
                                            </p:tgtEl>
                                            <p:attrNameLst>
                                              <p:attrName>ppt_x</p:attrName>
                                            </p:attrNameLst>
                                          </p:cBhvr>
                                          <p:tavLst>
                                            <p:tav tm="0">
                                              <p:val>
                                                <p:strVal val="1+#ppt_w/2"/>
                                              </p:val>
                                            </p:tav>
                                            <p:tav tm="100000">
                                              <p:val>
                                                <p:strVal val="#ppt_x"/>
                                              </p:val>
                                            </p:tav>
                                          </p:tavLst>
                                        </p:anim>
                                        <p:anim calcmode="lin" valueType="num" p14:bounceEnd="52000">
                                          <p:cBhvr additive="base">
                                            <p:cTn id="16" dur="30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9"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par>
                                    <p:cTn id="21" presetID="22" presetClass="entr" presetSubtype="8" fill="hold" grpId="0" nodeType="withEffect">
                                      <p:stCondLst>
                                        <p:cond delay="0"/>
                                      </p:stCondLst>
                                      <p:iterate type="lt">
                                        <p:tmPct val="14000"/>
                                      </p:iterate>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31" presetClass="entr" presetSubtype="0" fill="hold" nodeType="withEffect">
                                      <p:stCondLst>
                                        <p:cond delay="9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1000" fill="hold"/>
                                            <p:tgtEl>
                                              <p:spTgt spid="23"/>
                                            </p:tgtEl>
                                            <p:attrNameLst>
                                              <p:attrName>ppt_w</p:attrName>
                                            </p:attrNameLst>
                                          </p:cBhvr>
                                          <p:tavLst>
                                            <p:tav tm="0">
                                              <p:val>
                                                <p:fltVal val="0"/>
                                              </p:val>
                                            </p:tav>
                                            <p:tav tm="100000">
                                              <p:val>
                                                <p:strVal val="#ppt_w"/>
                                              </p:val>
                                            </p:tav>
                                          </p:tavLst>
                                        </p:anim>
                                        <p:anim calcmode="lin" valueType="num">
                                          <p:cBhvr>
                                            <p:cTn id="27" dur="1000" fill="hold"/>
                                            <p:tgtEl>
                                              <p:spTgt spid="23"/>
                                            </p:tgtEl>
                                            <p:attrNameLst>
                                              <p:attrName>ppt_h</p:attrName>
                                            </p:attrNameLst>
                                          </p:cBhvr>
                                          <p:tavLst>
                                            <p:tav tm="0">
                                              <p:val>
                                                <p:fltVal val="0"/>
                                              </p:val>
                                            </p:tav>
                                            <p:tav tm="100000">
                                              <p:val>
                                                <p:strVal val="#ppt_h"/>
                                              </p:val>
                                            </p:tav>
                                          </p:tavLst>
                                        </p:anim>
                                        <p:anim calcmode="lin" valueType="num">
                                          <p:cBhvr>
                                            <p:cTn id="28" dur="1000" fill="hold"/>
                                            <p:tgtEl>
                                              <p:spTgt spid="23"/>
                                            </p:tgtEl>
                                            <p:attrNameLst>
                                              <p:attrName>style.rotation</p:attrName>
                                            </p:attrNameLst>
                                          </p:cBhvr>
                                          <p:tavLst>
                                            <p:tav tm="0">
                                              <p:val>
                                                <p:fltVal val="90"/>
                                              </p:val>
                                            </p:tav>
                                            <p:tav tm="100000">
                                              <p:val>
                                                <p:fltVal val="0"/>
                                              </p:val>
                                            </p:tav>
                                          </p:tavLst>
                                        </p:anim>
                                        <p:animEffect transition="in" filter="fade">
                                          <p:cBhvr>
                                            <p:cTn id="2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animBg="1"/>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3000" fill="hold"/>
                                            <p:tgtEl>
                                              <p:spTgt spid="2"/>
                                            </p:tgtEl>
                                            <p:attrNameLst>
                                              <p:attrName>ppt_x</p:attrName>
                                            </p:attrNameLst>
                                          </p:cBhvr>
                                          <p:tavLst>
                                            <p:tav tm="0">
                                              <p:val>
                                                <p:strVal val="1+#ppt_w/2"/>
                                              </p:val>
                                            </p:tav>
                                            <p:tav tm="100000">
                                              <p:val>
                                                <p:strVal val="#ppt_x"/>
                                              </p:val>
                                            </p:tav>
                                          </p:tavLst>
                                        </p:anim>
                                        <p:anim calcmode="lin" valueType="num">
                                          <p:cBhvr additive="base">
                                            <p:cTn id="16" dur="30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9"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par>
                                    <p:cTn id="21" presetID="22" presetClass="entr" presetSubtype="8" fill="hold" grpId="0" nodeType="withEffect">
                                      <p:stCondLst>
                                        <p:cond delay="0"/>
                                      </p:stCondLst>
                                      <p:iterate type="lt">
                                        <p:tmPct val="14000"/>
                                      </p:iterate>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31" presetClass="entr" presetSubtype="0" fill="hold" nodeType="withEffect">
                                      <p:stCondLst>
                                        <p:cond delay="9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1000" fill="hold"/>
                                            <p:tgtEl>
                                              <p:spTgt spid="23"/>
                                            </p:tgtEl>
                                            <p:attrNameLst>
                                              <p:attrName>ppt_w</p:attrName>
                                            </p:attrNameLst>
                                          </p:cBhvr>
                                          <p:tavLst>
                                            <p:tav tm="0">
                                              <p:val>
                                                <p:fltVal val="0"/>
                                              </p:val>
                                            </p:tav>
                                            <p:tav tm="100000">
                                              <p:val>
                                                <p:strVal val="#ppt_w"/>
                                              </p:val>
                                            </p:tav>
                                          </p:tavLst>
                                        </p:anim>
                                        <p:anim calcmode="lin" valueType="num">
                                          <p:cBhvr>
                                            <p:cTn id="27" dur="1000" fill="hold"/>
                                            <p:tgtEl>
                                              <p:spTgt spid="23"/>
                                            </p:tgtEl>
                                            <p:attrNameLst>
                                              <p:attrName>ppt_h</p:attrName>
                                            </p:attrNameLst>
                                          </p:cBhvr>
                                          <p:tavLst>
                                            <p:tav tm="0">
                                              <p:val>
                                                <p:fltVal val="0"/>
                                              </p:val>
                                            </p:tav>
                                            <p:tav tm="100000">
                                              <p:val>
                                                <p:strVal val="#ppt_h"/>
                                              </p:val>
                                            </p:tav>
                                          </p:tavLst>
                                        </p:anim>
                                        <p:anim calcmode="lin" valueType="num">
                                          <p:cBhvr>
                                            <p:cTn id="28" dur="1000" fill="hold"/>
                                            <p:tgtEl>
                                              <p:spTgt spid="23"/>
                                            </p:tgtEl>
                                            <p:attrNameLst>
                                              <p:attrName>style.rotation</p:attrName>
                                            </p:attrNameLst>
                                          </p:cBhvr>
                                          <p:tavLst>
                                            <p:tav tm="0">
                                              <p:val>
                                                <p:fltVal val="90"/>
                                              </p:val>
                                            </p:tav>
                                            <p:tav tm="100000">
                                              <p:val>
                                                <p:fltVal val="0"/>
                                              </p:val>
                                            </p:tav>
                                          </p:tavLst>
                                        </p:anim>
                                        <p:animEffect transition="in" filter="fade">
                                          <p:cBhvr>
                                            <p:cTn id="2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animBg="1"/>
          <p:bldP spid="18" grpId="0"/>
          <p:bldP spid="19"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_库_文本框 13"/>
          <p:cNvSpPr txBox="1"/>
          <p:nvPr>
            <p:custDataLst>
              <p:tags r:id="rId1"/>
            </p:custDataLst>
          </p:nvPr>
        </p:nvSpPr>
        <p:spPr>
          <a:xfrm>
            <a:off x="8266942" y="1444449"/>
            <a:ext cx="1477328" cy="2393874"/>
          </a:xfrm>
          <a:prstGeom prst="rect">
            <a:avLst/>
          </a:prstGeom>
          <a:noFill/>
        </p:spPr>
        <p:txBody>
          <a:bodyPr vert="eaVert" wrap="square" rtlCol="0">
            <a:spAutoFit/>
          </a:bodyPr>
          <a:lstStyle/>
          <a:p>
            <a:r>
              <a:rPr lang="zh-CN" altLang="en-US" sz="1400" dirty="0">
                <a:solidFill>
                  <a:srgbClr val="8F7762"/>
                </a:solidFill>
                <a:latin typeface="方正静蕾简体" panose="02000000000000000000" pitchFamily="2" charset="-122"/>
                <a:ea typeface="方正静蕾简体" panose="02000000000000000000" pitchFamily="2" charset="-122"/>
              </a:rPr>
              <a:t>春花秋月何时了？往事知多少。小楼昨夜又东风，故国不堪回首月明中。</a:t>
            </a:r>
            <a:br>
              <a:rPr lang="zh-CN" altLang="en-US" sz="1400" dirty="0">
                <a:solidFill>
                  <a:srgbClr val="8F7762"/>
                </a:solidFill>
                <a:latin typeface="方正静蕾简体" panose="02000000000000000000" pitchFamily="2" charset="-122"/>
                <a:ea typeface="方正静蕾简体" panose="02000000000000000000" pitchFamily="2" charset="-122"/>
              </a:rPr>
            </a:br>
            <a:r>
              <a:rPr lang="zh-CN" altLang="en-US" sz="1400" dirty="0">
                <a:solidFill>
                  <a:srgbClr val="8F7762"/>
                </a:solidFill>
                <a:latin typeface="方正静蕾简体" panose="02000000000000000000" pitchFamily="2" charset="-122"/>
                <a:ea typeface="方正静蕾简体" panose="02000000000000000000" pitchFamily="2" charset="-122"/>
              </a:rPr>
              <a:t>雕栏玉砌应犹在，只是朱颜改。问君能有几多愁？恰似一江春水向东流。</a:t>
            </a:r>
          </a:p>
        </p:txBody>
      </p:sp>
      <p:sp>
        <p:nvSpPr>
          <p:cNvPr id="9" name="PA_库_椭圆 8"/>
          <p:cNvSpPr/>
          <p:nvPr>
            <p:custDataLst>
              <p:tags r:id="rId2"/>
            </p:custDataLst>
          </p:nvPr>
        </p:nvSpPr>
        <p:spPr>
          <a:xfrm>
            <a:off x="3962400" y="1295400"/>
            <a:ext cx="4267200" cy="4267200"/>
          </a:xfrm>
          <a:prstGeom prst="ellipse">
            <a:avLst/>
          </a:prstGeom>
          <a:solidFill>
            <a:srgbClr val="A7BCB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腾祥铁山楷书繁" panose="01010104010101010101" pitchFamily="2" charset="-122"/>
              <a:ea typeface="腾祥铁山楷书繁" panose="01010104010101010101" pitchFamily="2" charset="-122"/>
            </a:endParaRPr>
          </a:p>
        </p:txBody>
      </p:sp>
      <p:pic>
        <p:nvPicPr>
          <p:cNvPr id="13" name="PA_库_图片 12"/>
          <p:cNvPicPr>
            <a:picLocks noChangeAspect="1"/>
          </p:cNvPicPr>
          <p:nvPr>
            <p:custDataLst>
              <p:tags r:id="rId3"/>
            </p:custDataLst>
          </p:nvPr>
        </p:nvPicPr>
        <p:blipFill rotWithShape="1">
          <a:blip r:embed="rId11" cstate="print">
            <a:extLst>
              <a:ext uri="{28A0092B-C50C-407E-A947-70E740481C1C}">
                <a14:useLocalDpi xmlns:a14="http://schemas.microsoft.com/office/drawing/2010/main" val="0"/>
              </a:ext>
            </a:extLst>
          </a:blip>
          <a:srcRect l="67192" t="129" r="-11" b="82163"/>
          <a:stretch>
            <a:fillRect/>
          </a:stretch>
        </p:blipFill>
        <p:spPr>
          <a:xfrm rot="10800000" flipV="1">
            <a:off x="6109793" y="1330591"/>
            <a:ext cx="1792298" cy="1450709"/>
          </a:xfrm>
          <a:prstGeom prst="rect">
            <a:avLst/>
          </a:prstGeom>
        </p:spPr>
      </p:pic>
      <p:sp>
        <p:nvSpPr>
          <p:cNvPr id="10" name="PA_库_文本框 9"/>
          <p:cNvSpPr txBox="1"/>
          <p:nvPr>
            <p:custDataLst>
              <p:tags r:id="rId4"/>
            </p:custDataLst>
          </p:nvPr>
        </p:nvSpPr>
        <p:spPr>
          <a:xfrm>
            <a:off x="4163419" y="386923"/>
            <a:ext cx="3865162" cy="4508927"/>
          </a:xfrm>
          <a:prstGeom prst="rect">
            <a:avLst/>
          </a:prstGeom>
          <a:noFill/>
        </p:spPr>
        <p:txBody>
          <a:bodyPr wrap="none" rtlCol="0">
            <a:spAutoFit/>
          </a:bodyPr>
          <a:lstStyle/>
          <a:p>
            <a:pPr algn="ctr"/>
            <a:r>
              <a:rPr lang="zh-CN" altLang="en-US" sz="28700" dirty="0">
                <a:latin typeface="腾祥铁山楷书繁" panose="01010104010101010101" pitchFamily="2" charset="-122"/>
                <a:ea typeface="腾祥铁山楷书繁" panose="01010104010101010101" pitchFamily="2" charset="-122"/>
              </a:rPr>
              <a:t>再</a:t>
            </a:r>
          </a:p>
        </p:txBody>
      </p:sp>
      <p:sp>
        <p:nvSpPr>
          <p:cNvPr id="11" name="PA_库_文本框 10"/>
          <p:cNvSpPr txBox="1"/>
          <p:nvPr>
            <p:custDataLst>
              <p:tags r:id="rId5"/>
            </p:custDataLst>
          </p:nvPr>
        </p:nvSpPr>
        <p:spPr>
          <a:xfrm>
            <a:off x="5657091" y="3429000"/>
            <a:ext cx="1954382" cy="2215991"/>
          </a:xfrm>
          <a:prstGeom prst="rect">
            <a:avLst/>
          </a:prstGeom>
          <a:noFill/>
        </p:spPr>
        <p:txBody>
          <a:bodyPr wrap="none" rtlCol="0">
            <a:spAutoFit/>
          </a:bodyPr>
          <a:lstStyle/>
          <a:p>
            <a:pPr algn="ctr"/>
            <a:r>
              <a:rPr lang="zh-CN" altLang="en-US" sz="13800" dirty="0">
                <a:latin typeface="腾祥铁山楷书繁" panose="01010104010101010101" pitchFamily="2" charset="-122"/>
                <a:ea typeface="腾祥铁山楷书繁" panose="01010104010101010101" pitchFamily="2" charset="-122"/>
              </a:rPr>
              <a:t>会</a:t>
            </a:r>
          </a:p>
        </p:txBody>
      </p:sp>
      <p:pic>
        <p:nvPicPr>
          <p:cNvPr id="15" name="PA_库_图片 5"/>
          <p:cNvPicPr>
            <a:picLocks noChangeAspect="1"/>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2744879" y="1672147"/>
            <a:ext cx="9445442" cy="5185853"/>
          </a:xfrm>
          <a:prstGeom prst="rect">
            <a:avLst/>
          </a:prstGeom>
        </p:spPr>
      </p:pic>
      <p:pic>
        <p:nvPicPr>
          <p:cNvPr id="16" name="PA_库_图片 3"/>
          <p:cNvPicPr>
            <a:picLocks noChangeAspect="1"/>
          </p:cNvPicPr>
          <p:nvPr>
            <p:custDataLst>
              <p:tags r:id="rId7"/>
            </p:custDataLst>
          </p:nvPr>
        </p:nvPicPr>
        <p:blipFill>
          <a:blip r:embed="rId13">
            <a:extLst>
              <a:ext uri="{28A0092B-C50C-407E-A947-70E740481C1C}">
                <a14:useLocalDpi xmlns:a14="http://schemas.microsoft.com/office/drawing/2010/main" val="0"/>
              </a:ext>
            </a:extLst>
          </a:blip>
          <a:stretch>
            <a:fillRect/>
          </a:stretch>
        </p:blipFill>
        <p:spPr>
          <a:xfrm>
            <a:off x="1345" y="0"/>
            <a:ext cx="5350359" cy="4229100"/>
          </a:xfrm>
          <a:prstGeom prst="rect">
            <a:avLst/>
          </a:prstGeom>
        </p:spPr>
      </p:pic>
      <p:pic>
        <p:nvPicPr>
          <p:cNvPr id="17" name="PA_库_图片 4"/>
          <p:cNvPicPr>
            <a:picLocks noChangeAspect="1"/>
          </p:cNvPicPr>
          <p:nvPr>
            <p:custDataLst>
              <p:tags r:id="rId8"/>
            </p:custDataLst>
          </p:nvPr>
        </p:nvPicPr>
        <p:blipFill>
          <a:blip r:embed="rId14">
            <a:extLst>
              <a:ext uri="{28A0092B-C50C-407E-A947-70E740481C1C}">
                <a14:useLocalDpi xmlns:a14="http://schemas.microsoft.com/office/drawing/2010/main" val="0"/>
              </a:ext>
            </a:extLst>
          </a:blip>
          <a:stretch>
            <a:fillRect/>
          </a:stretch>
        </p:blipFill>
        <p:spPr>
          <a:xfrm>
            <a:off x="9166560" y="0"/>
            <a:ext cx="3024739" cy="6153150"/>
          </a:xfrm>
          <a:prstGeom prst="rect">
            <a:avLst/>
          </a:prstGeom>
        </p:spPr>
      </p:pic>
      <p:pic>
        <p:nvPicPr>
          <p:cNvPr id="18" name="图片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3218373"/>
            <a:ext cx="7413379" cy="36396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childTnLst>
                                    <p:set>
                                      <p:cBhvr>
                                        <p:cTn id="6" dur="1" fill="hold">
                                          <p:stCondLst>
                                            <p:cond delay="0"/>
                                          </p:stCondLst>
                                        </p:cTn>
                                        <p:tgtEl>
                                          <p:spTgt spid="9">
                                            <p:txEl>
                                              <p:charRg st="4294967295" end="4294967295"/>
                                            </p:txEl>
                                          </p:spTgt>
                                        </p:tgtEl>
                                        <p:attrNameLst>
                                          <p:attrName>style.visibility</p:attrName>
                                        </p:attrNameLst>
                                      </p:cBhvr>
                                      <p:to>
                                        <p:strVal val="visible"/>
                                      </p:to>
                                    </p:set>
                                    <p:animEffect transition="in" filter="fade">
                                      <p:cBhvr>
                                        <p:cTn id="7" dur="500"/>
                                        <p:tgtEl>
                                          <p:spTgt spid="9">
                                            <p:txEl>
                                              <p:charRg st="4294967295" end="4294967295"/>
                                            </p:txEl>
                                          </p:spTgt>
                                        </p:tgtEl>
                                      </p:cBhvr>
                                    </p:animEffect>
                                  </p:childTnLst>
                                </p:cTn>
                              </p:par>
                              <p:par>
                                <p:cTn id="8" presetID="10" presetClass="entr" presetSubtype="0" fill="hold" nodeType="withEffect">
                                  <p:stCondLst>
                                    <p:cond delay="1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53" presetClass="entr" presetSubtype="16" fill="hold" grpId="1" nodeType="withEffect" nodePh="1">
                                  <p:stCondLst>
                                    <p:cond delay="1500"/>
                                  </p:stCondLst>
                                  <p:endCondLst>
                                    <p:cond evt="begin" delay="0">
                                      <p:tn val="17"/>
                                    </p:cond>
                                  </p:endCondLst>
                                  <p:childTnLst>
                                    <p:set>
                                      <p:cBhvr>
                                        <p:cTn id="18" dur="1" fill="hold">
                                          <p:stCondLst>
                                            <p:cond delay="0"/>
                                          </p:stCondLst>
                                        </p:cTn>
                                        <p:tgtEl>
                                          <p:spTgt spid="9">
                                            <p:txEl>
                                              <p:charRg st="4294967295" end="4294967295"/>
                                            </p:txEl>
                                          </p:spTgt>
                                        </p:tgtEl>
                                        <p:attrNameLst>
                                          <p:attrName>style.visibility</p:attrName>
                                        </p:attrNameLst>
                                      </p:cBhvr>
                                      <p:to>
                                        <p:strVal val="visible"/>
                                      </p:to>
                                    </p:set>
                                    <p:anim calcmode="lin" valueType="num">
                                      <p:cBhvr>
                                        <p:cTn id="19" dur="500" fill="hold"/>
                                        <p:tgtEl>
                                          <p:spTgt spid="9">
                                            <p:txEl>
                                              <p:charRg st="4294967295" end="4294967295"/>
                                            </p:txEl>
                                          </p:spTgt>
                                        </p:tgtEl>
                                        <p:attrNameLst>
                                          <p:attrName>ppt_w</p:attrName>
                                        </p:attrNameLst>
                                      </p:cBhvr>
                                      <p:tavLst>
                                        <p:tav tm="0">
                                          <p:val>
                                            <p:fltVal val="0"/>
                                          </p:val>
                                        </p:tav>
                                        <p:tav tm="100000">
                                          <p:val>
                                            <p:strVal val="#ppt_w"/>
                                          </p:val>
                                        </p:tav>
                                      </p:tavLst>
                                    </p:anim>
                                    <p:anim calcmode="lin" valueType="num">
                                      <p:cBhvr>
                                        <p:cTn id="20" dur="500" fill="hold"/>
                                        <p:tgtEl>
                                          <p:spTgt spid="9">
                                            <p:txEl>
                                              <p:charRg st="4294967295" end="4294967295"/>
                                            </p:txEl>
                                          </p:spTgt>
                                        </p:tgtEl>
                                        <p:attrNameLst>
                                          <p:attrName>ppt_h</p:attrName>
                                        </p:attrNameLst>
                                      </p:cBhvr>
                                      <p:tavLst>
                                        <p:tav tm="0">
                                          <p:val>
                                            <p:fltVal val="0"/>
                                          </p:val>
                                        </p:tav>
                                        <p:tav tm="100000">
                                          <p:val>
                                            <p:strVal val="#ppt_h"/>
                                          </p:val>
                                        </p:tav>
                                      </p:tavLst>
                                    </p:anim>
                                    <p:animEffect transition="in" filter="fade">
                                      <p:cBhvr>
                                        <p:cTn id="21" dur="500"/>
                                        <p:tgtEl>
                                          <p:spTgt spid="9">
                                            <p:txEl>
                                              <p:charRg st="4294967295" end="4294967295"/>
                                            </p:txEl>
                                          </p:spTgt>
                                        </p:tgtEl>
                                      </p:cBhvr>
                                    </p:animEffect>
                                  </p:childTnLst>
                                </p:cTn>
                              </p:par>
                              <p:par>
                                <p:cTn id="22" presetID="53" presetClass="entr" presetSubtype="16" fill="hold" nodeType="withEffect">
                                  <p:stCondLst>
                                    <p:cond delay="150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1" nodeType="withEffect">
                                  <p:stCondLst>
                                    <p:cond delay="15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1" nodeType="withEffect">
                                  <p:stCondLst>
                                    <p:cond delay="150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6" presetClass="emph" presetSubtype="0" accel="30000" decel="26000" autoRev="1" fill="hold" grpId="2" nodeType="withEffect" nodePh="1">
                                  <p:stCondLst>
                                    <p:cond delay="1900"/>
                                  </p:stCondLst>
                                  <p:endCondLst>
                                    <p:cond evt="begin" delay="0">
                                      <p:tn val="37"/>
                                    </p:cond>
                                  </p:endCondLst>
                                  <p:childTnLst>
                                    <p:animScale>
                                      <p:cBhvr>
                                        <p:cTn id="38" dur="500" fill="hold"/>
                                        <p:tgtEl>
                                          <p:spTgt spid="9">
                                            <p:txEl>
                                              <p:charRg st="4294967295" end="4294967295"/>
                                            </p:txEl>
                                          </p:spTgt>
                                        </p:tgtEl>
                                      </p:cBhvr>
                                      <p:by x="110000" y="110000"/>
                                    </p:animScale>
                                  </p:childTnLst>
                                </p:cTn>
                              </p:par>
                              <p:par>
                                <p:cTn id="39" presetID="6" presetClass="emph" presetSubtype="0" accel="30000" decel="26000" autoRev="1" fill="hold" nodeType="withEffect">
                                  <p:stCondLst>
                                    <p:cond delay="1900"/>
                                  </p:stCondLst>
                                  <p:childTnLst>
                                    <p:animScale>
                                      <p:cBhvr>
                                        <p:cTn id="40" dur="500" fill="hold"/>
                                        <p:tgtEl>
                                          <p:spTgt spid="13"/>
                                        </p:tgtEl>
                                      </p:cBhvr>
                                      <p:by x="110000" y="110000"/>
                                    </p:animScale>
                                  </p:childTnLst>
                                </p:cTn>
                              </p:par>
                              <p:par>
                                <p:cTn id="41" presetID="6" presetClass="emph" presetSubtype="0" accel="30000" decel="26000" autoRev="1" fill="hold" grpId="2" nodeType="withEffect">
                                  <p:stCondLst>
                                    <p:cond delay="1900"/>
                                  </p:stCondLst>
                                  <p:childTnLst>
                                    <p:animScale>
                                      <p:cBhvr>
                                        <p:cTn id="42" dur="500" fill="hold"/>
                                        <p:tgtEl>
                                          <p:spTgt spid="10"/>
                                        </p:tgtEl>
                                      </p:cBhvr>
                                      <p:by x="110000" y="110000"/>
                                    </p:animScale>
                                  </p:childTnLst>
                                </p:cTn>
                              </p:par>
                              <p:par>
                                <p:cTn id="43" presetID="6" presetClass="emph" presetSubtype="0" accel="30000" decel="26000" autoRev="1" fill="hold" grpId="2" nodeType="withEffect">
                                  <p:stCondLst>
                                    <p:cond delay="1900"/>
                                  </p:stCondLst>
                                  <p:childTnLst>
                                    <p:animScale>
                                      <p:cBhvr>
                                        <p:cTn id="44" dur="500" fill="hold"/>
                                        <p:tgtEl>
                                          <p:spTgt spid="11"/>
                                        </p:tgtEl>
                                      </p:cBhvr>
                                      <p:by x="110000" y="110000"/>
                                    </p:animScale>
                                  </p:childTnLst>
                                </p:cTn>
                              </p:par>
                              <p:par>
                                <p:cTn id="45" presetID="2" presetClass="entr" presetSubtype="4" decel="100000" fill="hold" grpId="0" nodeType="with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1500" fill="hold"/>
                                        <p:tgtEl>
                                          <p:spTgt spid="14"/>
                                        </p:tgtEl>
                                        <p:attrNameLst>
                                          <p:attrName>ppt_x</p:attrName>
                                        </p:attrNameLst>
                                      </p:cBhvr>
                                      <p:tavLst>
                                        <p:tav tm="0">
                                          <p:val>
                                            <p:strVal val="#ppt_x"/>
                                          </p:val>
                                        </p:tav>
                                        <p:tav tm="100000">
                                          <p:val>
                                            <p:strVal val="#ppt_x"/>
                                          </p:val>
                                        </p:tav>
                                      </p:tavLst>
                                    </p:anim>
                                    <p:anim calcmode="lin" valueType="num">
                                      <p:cBhvr additive="base">
                                        <p:cTn id="48" dur="1500" fill="hold"/>
                                        <p:tgtEl>
                                          <p:spTgt spid="14"/>
                                        </p:tgtEl>
                                        <p:attrNameLst>
                                          <p:attrName>ppt_y</p:attrName>
                                        </p:attrNameLst>
                                      </p:cBhvr>
                                      <p:tavLst>
                                        <p:tav tm="0">
                                          <p:val>
                                            <p:strVal val="1+#ppt_h/2"/>
                                          </p:val>
                                        </p:tav>
                                        <p:tav tm="100000">
                                          <p:val>
                                            <p:strVal val="#ppt_y"/>
                                          </p:val>
                                        </p:tav>
                                      </p:tavLst>
                                    </p:anim>
                                  </p:childTnLst>
                                </p:cTn>
                              </p:par>
                              <p:par>
                                <p:cTn id="49" presetID="10" presetClass="entr" presetSubtype="0" fill="hold" nodeType="withEffect">
                                  <p:stCondLst>
                                    <p:cond delay="150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nodeType="withEffect">
                                  <p:stCondLst>
                                    <p:cond delay="150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nodeType="withEffect">
                                  <p:stCondLst>
                                    <p:cond delay="150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53" presetClass="entr" presetSubtype="16" fill="hold" nodeType="withEffect">
                                  <p:stCondLst>
                                    <p:cond delay="150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par>
                                <p:cTn id="63" presetID="53" presetClass="entr" presetSubtype="16" fill="hold" nodeType="withEffect">
                                  <p:stCondLst>
                                    <p:cond delay="150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Effect transition="in" filter="fade">
                                      <p:cBhvr>
                                        <p:cTn id="67" dur="500"/>
                                        <p:tgtEl>
                                          <p:spTgt spid="16"/>
                                        </p:tgtEl>
                                      </p:cBhvr>
                                    </p:animEffect>
                                  </p:childTnLst>
                                </p:cTn>
                              </p:par>
                              <p:par>
                                <p:cTn id="68" presetID="53" presetClass="entr" presetSubtype="16" fill="hold" nodeType="withEffect">
                                  <p:stCondLst>
                                    <p:cond delay="150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par>
                                <p:cTn id="73" presetID="6" presetClass="emph" presetSubtype="0" accel="30000" decel="26000" autoRev="1" fill="hold" nodeType="withEffect">
                                  <p:stCondLst>
                                    <p:cond delay="1900"/>
                                  </p:stCondLst>
                                  <p:childTnLst>
                                    <p:animScale>
                                      <p:cBhvr>
                                        <p:cTn id="74" dur="500" fill="hold"/>
                                        <p:tgtEl>
                                          <p:spTgt spid="15"/>
                                        </p:tgtEl>
                                      </p:cBhvr>
                                      <p:by x="110000" y="110000"/>
                                    </p:animScale>
                                  </p:childTnLst>
                                </p:cTn>
                              </p:par>
                              <p:par>
                                <p:cTn id="75" presetID="6" presetClass="emph" presetSubtype="0" accel="30000" decel="26000" autoRev="1" fill="hold" nodeType="withEffect">
                                  <p:stCondLst>
                                    <p:cond delay="1900"/>
                                  </p:stCondLst>
                                  <p:childTnLst>
                                    <p:animScale>
                                      <p:cBhvr>
                                        <p:cTn id="76" dur="500" fill="hold"/>
                                        <p:tgtEl>
                                          <p:spTgt spid="16"/>
                                        </p:tgtEl>
                                      </p:cBhvr>
                                      <p:by x="110000" y="110000"/>
                                    </p:animScale>
                                  </p:childTnLst>
                                </p:cTn>
                              </p:par>
                              <p:par>
                                <p:cTn id="77" presetID="6" presetClass="emph" presetSubtype="0" accel="30000" decel="26000" autoRev="1" fill="hold" nodeType="withEffect">
                                  <p:stCondLst>
                                    <p:cond delay="1900"/>
                                  </p:stCondLst>
                                  <p:childTnLst>
                                    <p:animScale>
                                      <p:cBhvr>
                                        <p:cTn id="78" dur="50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9" grpId="0" autoUpdateAnimBg="0"/>
      <p:bldP spid="9" grpId="1" autoUpdateAnimBg="0"/>
      <p:bldP spid="9" grpId="2" autoUpdateAnimBg="0"/>
      <p:bldP spid="10" grpId="0" autoUpdateAnimBg="0"/>
      <p:bldP spid="10" grpId="1" autoUpdateAnimBg="0"/>
      <p:bldP spid="10" grpId="2" autoUpdateAnimBg="0"/>
      <p:bldP spid="11" grpId="0" autoUpdateAnimBg="0"/>
      <p:bldP spid="11" grpId="1" autoUpdateAnimBg="0"/>
      <p:bldP spid="11" grpId="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 y="0"/>
            <a:ext cx="5350359" cy="4229100"/>
          </a:xfrm>
          <a:prstGeom prst="rect">
            <a:avLst/>
          </a:prstGeom>
        </p:spPr>
      </p:pic>
      <p:pic>
        <p:nvPicPr>
          <p:cNvPr id="5" name="图片 4"/>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827365" y="1395664"/>
            <a:ext cx="4576951" cy="4619200"/>
          </a:xfrm>
          <a:prstGeom prst="rect">
            <a:avLst/>
          </a:prstGeom>
          <a:effectLst>
            <a:outerShdw blurRad="63500" sx="102000" sy="102000" algn="ctr" rotWithShape="0">
              <a:prstClr val="black">
                <a:alpha val="40000"/>
              </a:prstClr>
            </a:outerShdw>
          </a:effectLst>
        </p:spPr>
      </p:pic>
      <p:sp>
        <p:nvSpPr>
          <p:cNvPr id="6" name="文本框 5"/>
          <p:cNvSpPr txBox="1"/>
          <p:nvPr/>
        </p:nvSpPr>
        <p:spPr>
          <a:xfrm>
            <a:off x="5509986" y="916754"/>
            <a:ext cx="1144929" cy="5392340"/>
          </a:xfrm>
          <a:prstGeom prst="rect">
            <a:avLst/>
          </a:prstGeom>
          <a:solidFill>
            <a:srgbClr val="A7BCB0"/>
          </a:solidFill>
          <a:effectLst>
            <a:outerShdw blurRad="50800" dist="38100" dir="5400000" algn="t" rotWithShape="0">
              <a:prstClr val="black">
                <a:alpha val="40000"/>
              </a:prstClr>
            </a:outerShdw>
          </a:effectLst>
        </p:spPr>
        <p:txBody>
          <a:bodyPr vert="eaVert" wrap="square" rtlCol="0">
            <a:spAutoFit/>
          </a:bodyPr>
          <a:lstStyle/>
          <a:p>
            <a:pPr>
              <a:lnSpc>
                <a:spcPct val="130000"/>
              </a:lnSpc>
            </a:pPr>
            <a:endParaRPr lang="en-US" altLang="zh-CN" sz="1600" spc="600" dirty="0">
              <a:solidFill>
                <a:srgbClr val="E8FAFC"/>
              </a:solidFill>
              <a:latin typeface="+mj-ea"/>
              <a:ea typeface="+mj-ea"/>
            </a:endParaRPr>
          </a:p>
          <a:p>
            <a:pPr>
              <a:lnSpc>
                <a:spcPct val="130000"/>
              </a:lnSpc>
            </a:pPr>
            <a:endParaRPr lang="en-US" altLang="zh-CN" sz="1600" spc="600" dirty="0">
              <a:solidFill>
                <a:srgbClr val="E8FAFC"/>
              </a:solidFill>
              <a:latin typeface="+mj-ea"/>
              <a:ea typeface="+mj-ea"/>
            </a:endParaRPr>
          </a:p>
          <a:p>
            <a:pPr>
              <a:lnSpc>
                <a:spcPct val="130000"/>
              </a:lnSpc>
            </a:pPr>
            <a:endParaRPr lang="zh-CN" altLang="en-US" sz="1600" spc="600" dirty="0">
              <a:solidFill>
                <a:srgbClr val="E8FAFC"/>
              </a:solidFill>
              <a:latin typeface="+mj-ea"/>
              <a:ea typeface="+mj-ea"/>
            </a:endParaRPr>
          </a:p>
        </p:txBody>
      </p:sp>
      <p:grpSp>
        <p:nvGrpSpPr>
          <p:cNvPr id="7" name="组合 6"/>
          <p:cNvGrpSpPr/>
          <p:nvPr/>
        </p:nvGrpSpPr>
        <p:grpSpPr>
          <a:xfrm>
            <a:off x="4245868" y="4404516"/>
            <a:ext cx="1839118" cy="1042004"/>
            <a:chOff x="4200525" y="3664586"/>
            <a:chExt cx="608013" cy="344487"/>
          </a:xfrm>
          <a:solidFill>
            <a:srgbClr val="DAB86E">
              <a:alpha val="9000"/>
            </a:srgbClr>
          </a:solidFill>
        </p:grpSpPr>
        <p:sp>
          <p:nvSpPr>
            <p:cNvPr id="8" name="Freeform 795"/>
            <p:cNvSpPr/>
            <p:nvPr/>
          </p:nvSpPr>
          <p:spPr bwMode="auto">
            <a:xfrm>
              <a:off x="4560888" y="3912236"/>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 name="Freeform 796"/>
            <p:cNvSpPr/>
            <p:nvPr/>
          </p:nvSpPr>
          <p:spPr bwMode="auto">
            <a:xfrm>
              <a:off x="4564063" y="3904298"/>
              <a:ext cx="0" cy="4762"/>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0" name="Freeform 797"/>
            <p:cNvSpPr/>
            <p:nvPr/>
          </p:nvSpPr>
          <p:spPr bwMode="auto">
            <a:xfrm>
              <a:off x="4560888" y="39233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1" name="Rectangle 798"/>
            <p:cNvSpPr>
              <a:spLocks noChangeArrowheads="1"/>
            </p:cNvSpPr>
            <p:nvPr/>
          </p:nvSpPr>
          <p:spPr bwMode="auto">
            <a:xfrm>
              <a:off x="4533900" y="39614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2" name="Freeform 799"/>
            <p:cNvSpPr/>
            <p:nvPr/>
          </p:nvSpPr>
          <p:spPr bwMode="auto">
            <a:xfrm>
              <a:off x="4533900" y="3961448"/>
              <a:ext cx="4763" cy="0"/>
            </a:xfrm>
            <a:custGeom>
              <a:avLst/>
              <a:gdLst>
                <a:gd name="T0" fmla="*/ 3 w 3"/>
                <a:gd name="T1" fmla="*/ 0 w 3"/>
                <a:gd name="T2" fmla="*/ 0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0" y="0"/>
                  </a:lnTo>
                  <a:lnTo>
                    <a:pt x="0"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3" name="Freeform 800"/>
            <p:cNvSpPr/>
            <p:nvPr/>
          </p:nvSpPr>
          <p:spPr bwMode="auto">
            <a:xfrm>
              <a:off x="4568825" y="3832861"/>
              <a:ext cx="0" cy="4762"/>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4" name="Freeform 801"/>
            <p:cNvSpPr/>
            <p:nvPr/>
          </p:nvSpPr>
          <p:spPr bwMode="auto">
            <a:xfrm>
              <a:off x="4564063" y="390429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5" name="Freeform 802"/>
            <p:cNvSpPr/>
            <p:nvPr/>
          </p:nvSpPr>
          <p:spPr bwMode="auto">
            <a:xfrm>
              <a:off x="4602163" y="3796348"/>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6" name="Freeform 803"/>
            <p:cNvSpPr/>
            <p:nvPr/>
          </p:nvSpPr>
          <p:spPr bwMode="auto">
            <a:xfrm>
              <a:off x="4533900" y="3956686"/>
              <a:ext cx="0" cy="4762"/>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7" name="Freeform 804"/>
            <p:cNvSpPr/>
            <p:nvPr/>
          </p:nvSpPr>
          <p:spPr bwMode="auto">
            <a:xfrm>
              <a:off x="4560888" y="391223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8" name="Freeform 805"/>
            <p:cNvSpPr>
              <a:spLocks noEditPoints="1"/>
            </p:cNvSpPr>
            <p:nvPr/>
          </p:nvSpPr>
          <p:spPr bwMode="auto">
            <a:xfrm>
              <a:off x="4203700" y="3664586"/>
              <a:ext cx="547688" cy="344487"/>
            </a:xfrm>
            <a:custGeom>
              <a:avLst/>
              <a:gdLst>
                <a:gd name="T0" fmla="*/ 95 w 146"/>
                <a:gd name="T1" fmla="*/ 72 h 92"/>
                <a:gd name="T2" fmla="*/ 89 w 146"/>
                <a:gd name="T3" fmla="*/ 74 h 92"/>
                <a:gd name="T4" fmla="*/ 96 w 146"/>
                <a:gd name="T5" fmla="*/ 64 h 92"/>
                <a:gd name="T6" fmla="*/ 81 w 146"/>
                <a:gd name="T7" fmla="*/ 71 h 92"/>
                <a:gd name="T8" fmla="*/ 65 w 146"/>
                <a:gd name="T9" fmla="*/ 57 h 92"/>
                <a:gd name="T10" fmla="*/ 63 w 146"/>
                <a:gd name="T11" fmla="*/ 38 h 92"/>
                <a:gd name="T12" fmla="*/ 82 w 146"/>
                <a:gd name="T13" fmla="*/ 50 h 92"/>
                <a:gd name="T14" fmla="*/ 95 w 146"/>
                <a:gd name="T15" fmla="*/ 43 h 92"/>
                <a:gd name="T16" fmla="*/ 107 w 146"/>
                <a:gd name="T17" fmla="*/ 33 h 92"/>
                <a:gd name="T18" fmla="*/ 111 w 146"/>
                <a:gd name="T19" fmla="*/ 34 h 92"/>
                <a:gd name="T20" fmla="*/ 138 w 146"/>
                <a:gd name="T21" fmla="*/ 18 h 92"/>
                <a:gd name="T22" fmla="*/ 135 w 146"/>
                <a:gd name="T23" fmla="*/ 16 h 92"/>
                <a:gd name="T24" fmla="*/ 116 w 146"/>
                <a:gd name="T25" fmla="*/ 17 h 92"/>
                <a:gd name="T26" fmla="*/ 102 w 146"/>
                <a:gd name="T27" fmla="*/ 30 h 92"/>
                <a:gd name="T28" fmla="*/ 90 w 146"/>
                <a:gd name="T29" fmla="*/ 26 h 92"/>
                <a:gd name="T30" fmla="*/ 84 w 146"/>
                <a:gd name="T31" fmla="*/ 20 h 92"/>
                <a:gd name="T32" fmla="*/ 99 w 146"/>
                <a:gd name="T33" fmla="*/ 13 h 92"/>
                <a:gd name="T34" fmla="*/ 76 w 146"/>
                <a:gd name="T35" fmla="*/ 7 h 92"/>
                <a:gd name="T36" fmla="*/ 44 w 146"/>
                <a:gd name="T37" fmla="*/ 0 h 92"/>
                <a:gd name="T38" fmla="*/ 13 w 146"/>
                <a:gd name="T39" fmla="*/ 25 h 92"/>
                <a:gd name="T40" fmla="*/ 2 w 146"/>
                <a:gd name="T41" fmla="*/ 55 h 92"/>
                <a:gd name="T42" fmla="*/ 2 w 146"/>
                <a:gd name="T43" fmla="*/ 71 h 92"/>
                <a:gd name="T44" fmla="*/ 3 w 146"/>
                <a:gd name="T45" fmla="*/ 61 h 92"/>
                <a:gd name="T46" fmla="*/ 10 w 146"/>
                <a:gd name="T47" fmla="*/ 76 h 92"/>
                <a:gd name="T48" fmla="*/ 18 w 146"/>
                <a:gd name="T49" fmla="*/ 79 h 92"/>
                <a:gd name="T50" fmla="*/ 49 w 146"/>
                <a:gd name="T51" fmla="*/ 88 h 92"/>
                <a:gd name="T52" fmla="*/ 58 w 146"/>
                <a:gd name="T53" fmla="*/ 84 h 92"/>
                <a:gd name="T54" fmla="*/ 86 w 146"/>
                <a:gd name="T55" fmla="*/ 80 h 92"/>
                <a:gd name="T56" fmla="*/ 97 w 146"/>
                <a:gd name="T57" fmla="*/ 75 h 92"/>
                <a:gd name="T58" fmla="*/ 140 w 146"/>
                <a:gd name="T59" fmla="*/ 19 h 92"/>
                <a:gd name="T60" fmla="*/ 124 w 146"/>
                <a:gd name="T61" fmla="*/ 18 h 92"/>
                <a:gd name="T62" fmla="*/ 126 w 146"/>
                <a:gd name="T63" fmla="*/ 15 h 92"/>
                <a:gd name="T64" fmla="*/ 127 w 146"/>
                <a:gd name="T65" fmla="*/ 15 h 92"/>
                <a:gd name="T66" fmla="*/ 113 w 146"/>
                <a:gd name="T67" fmla="*/ 26 h 92"/>
                <a:gd name="T68" fmla="*/ 109 w 146"/>
                <a:gd name="T69" fmla="*/ 33 h 92"/>
                <a:gd name="T70" fmla="*/ 106 w 146"/>
                <a:gd name="T71" fmla="*/ 31 h 92"/>
                <a:gd name="T72" fmla="*/ 104 w 146"/>
                <a:gd name="T73" fmla="*/ 33 h 92"/>
                <a:gd name="T74" fmla="*/ 96 w 146"/>
                <a:gd name="T75" fmla="*/ 42 h 92"/>
                <a:gd name="T76" fmla="*/ 93 w 146"/>
                <a:gd name="T77" fmla="*/ 43 h 92"/>
                <a:gd name="T78" fmla="*/ 93 w 146"/>
                <a:gd name="T79" fmla="*/ 38 h 92"/>
                <a:gd name="T80" fmla="*/ 95 w 146"/>
                <a:gd name="T81" fmla="*/ 38 h 92"/>
                <a:gd name="T82" fmla="*/ 73 w 146"/>
                <a:gd name="T83" fmla="*/ 22 h 92"/>
                <a:gd name="T84" fmla="*/ 55 w 146"/>
                <a:gd name="T85" fmla="*/ 43 h 92"/>
                <a:gd name="T86" fmla="*/ 14 w 146"/>
                <a:gd name="T87" fmla="*/ 76 h 92"/>
                <a:gd name="T88" fmla="*/ 47 w 146"/>
                <a:gd name="T89" fmla="*/ 90 h 92"/>
                <a:gd name="T90" fmla="*/ 49 w 146"/>
                <a:gd name="T91" fmla="*/ 79 h 92"/>
                <a:gd name="T92" fmla="*/ 19 w 146"/>
                <a:gd name="T93" fmla="*/ 69 h 92"/>
                <a:gd name="T94" fmla="*/ 14 w 146"/>
                <a:gd name="T95" fmla="*/ 72 h 92"/>
                <a:gd name="T96" fmla="*/ 11 w 146"/>
                <a:gd name="T97" fmla="*/ 71 h 92"/>
                <a:gd name="T98" fmla="*/ 10 w 146"/>
                <a:gd name="T99" fmla="*/ 68 h 92"/>
                <a:gd name="T100" fmla="*/ 21 w 146"/>
                <a:gd name="T101" fmla="*/ 44 h 92"/>
                <a:gd name="T102" fmla="*/ 34 w 146"/>
                <a:gd name="T103" fmla="*/ 24 h 92"/>
                <a:gd name="T104" fmla="*/ 43 w 146"/>
                <a:gd name="T105" fmla="*/ 24 h 92"/>
                <a:gd name="T106" fmla="*/ 41 w 146"/>
                <a:gd name="T107" fmla="*/ 37 h 92"/>
                <a:gd name="T108" fmla="*/ 47 w 146"/>
                <a:gd name="T109" fmla="*/ 57 h 92"/>
                <a:gd name="T110" fmla="*/ 54 w 146"/>
                <a:gd name="T111" fmla="*/ 77 h 92"/>
                <a:gd name="T112" fmla="*/ 60 w 146"/>
                <a:gd name="T113" fmla="*/ 79 h 92"/>
                <a:gd name="T114" fmla="*/ 85 w 146"/>
                <a:gd name="T115" fmla="*/ 71 h 92"/>
                <a:gd name="T116" fmla="*/ 83 w 146"/>
                <a:gd name="T117" fmla="*/ 76 h 92"/>
                <a:gd name="T118" fmla="*/ 81 w 146"/>
                <a:gd name="T119" fmla="*/ 73 h 92"/>
                <a:gd name="T120" fmla="*/ 88 w 146"/>
                <a:gd name="T121" fmla="*/ 75 h 92"/>
                <a:gd name="T122" fmla="*/ 83 w 146"/>
                <a:gd name="T123" fmla="*/ 7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 h="92">
                  <a:moveTo>
                    <a:pt x="100" y="73"/>
                  </a:moveTo>
                  <a:cubicBezTo>
                    <a:pt x="99" y="72"/>
                    <a:pt x="99" y="72"/>
                    <a:pt x="99" y="72"/>
                  </a:cubicBezTo>
                  <a:cubicBezTo>
                    <a:pt x="99" y="72"/>
                    <a:pt x="98" y="73"/>
                    <a:pt x="98" y="73"/>
                  </a:cubicBezTo>
                  <a:cubicBezTo>
                    <a:pt x="98" y="72"/>
                    <a:pt x="98" y="71"/>
                    <a:pt x="99" y="71"/>
                  </a:cubicBezTo>
                  <a:cubicBezTo>
                    <a:pt x="99" y="71"/>
                    <a:pt x="99" y="71"/>
                    <a:pt x="99" y="71"/>
                  </a:cubicBezTo>
                  <a:cubicBezTo>
                    <a:pt x="99" y="70"/>
                    <a:pt x="99" y="70"/>
                    <a:pt x="99" y="70"/>
                  </a:cubicBezTo>
                  <a:cubicBezTo>
                    <a:pt x="98" y="71"/>
                    <a:pt x="98" y="72"/>
                    <a:pt x="98" y="72"/>
                  </a:cubicBezTo>
                  <a:cubicBezTo>
                    <a:pt x="97" y="71"/>
                    <a:pt x="97" y="72"/>
                    <a:pt x="97" y="71"/>
                  </a:cubicBezTo>
                  <a:cubicBezTo>
                    <a:pt x="96" y="72"/>
                    <a:pt x="96" y="72"/>
                    <a:pt x="96" y="72"/>
                  </a:cubicBezTo>
                  <a:cubicBezTo>
                    <a:pt x="96" y="72"/>
                    <a:pt x="96" y="72"/>
                    <a:pt x="96" y="72"/>
                  </a:cubicBezTo>
                  <a:cubicBezTo>
                    <a:pt x="96" y="72"/>
                    <a:pt x="95" y="73"/>
                    <a:pt x="95" y="73"/>
                  </a:cubicBezTo>
                  <a:cubicBezTo>
                    <a:pt x="94" y="75"/>
                    <a:pt x="92" y="75"/>
                    <a:pt x="90" y="77"/>
                  </a:cubicBezTo>
                  <a:cubicBezTo>
                    <a:pt x="89" y="76"/>
                    <a:pt x="89" y="76"/>
                    <a:pt x="89" y="76"/>
                  </a:cubicBezTo>
                  <a:cubicBezTo>
                    <a:pt x="90" y="76"/>
                    <a:pt x="90" y="75"/>
                    <a:pt x="90" y="75"/>
                  </a:cubicBezTo>
                  <a:cubicBezTo>
                    <a:pt x="91" y="75"/>
                    <a:pt x="92" y="75"/>
                    <a:pt x="92" y="74"/>
                  </a:cubicBezTo>
                  <a:cubicBezTo>
                    <a:pt x="93" y="74"/>
                    <a:pt x="93" y="74"/>
                    <a:pt x="93" y="74"/>
                  </a:cubicBezTo>
                  <a:cubicBezTo>
                    <a:pt x="93" y="73"/>
                    <a:pt x="94" y="72"/>
                    <a:pt x="95" y="72"/>
                  </a:cubicBezTo>
                  <a:cubicBezTo>
                    <a:pt x="95" y="72"/>
                    <a:pt x="95" y="72"/>
                    <a:pt x="95" y="72"/>
                  </a:cubicBezTo>
                  <a:cubicBezTo>
                    <a:pt x="95" y="71"/>
                    <a:pt x="95" y="71"/>
                    <a:pt x="96" y="70"/>
                  </a:cubicBezTo>
                  <a:cubicBezTo>
                    <a:pt x="96" y="70"/>
                    <a:pt x="96" y="70"/>
                    <a:pt x="96" y="70"/>
                  </a:cubicBezTo>
                  <a:cubicBezTo>
                    <a:pt x="96" y="69"/>
                    <a:pt x="99" y="67"/>
                    <a:pt x="98" y="67"/>
                  </a:cubicBezTo>
                  <a:cubicBezTo>
                    <a:pt x="97" y="67"/>
                    <a:pt x="97" y="67"/>
                    <a:pt x="97" y="67"/>
                  </a:cubicBezTo>
                  <a:cubicBezTo>
                    <a:pt x="97" y="67"/>
                    <a:pt x="96" y="67"/>
                    <a:pt x="97" y="67"/>
                  </a:cubicBezTo>
                  <a:cubicBezTo>
                    <a:pt x="97" y="67"/>
                    <a:pt x="97" y="68"/>
                    <a:pt x="97" y="68"/>
                  </a:cubicBezTo>
                  <a:cubicBezTo>
                    <a:pt x="97" y="68"/>
                    <a:pt x="97" y="68"/>
                    <a:pt x="96" y="68"/>
                  </a:cubicBezTo>
                  <a:cubicBezTo>
                    <a:pt x="96" y="69"/>
                    <a:pt x="96" y="69"/>
                    <a:pt x="96" y="69"/>
                  </a:cubicBezTo>
                  <a:cubicBezTo>
                    <a:pt x="96" y="69"/>
                    <a:pt x="96" y="69"/>
                    <a:pt x="96" y="69"/>
                  </a:cubicBezTo>
                  <a:cubicBezTo>
                    <a:pt x="95" y="69"/>
                    <a:pt x="95" y="69"/>
                    <a:pt x="95" y="69"/>
                  </a:cubicBezTo>
                  <a:cubicBezTo>
                    <a:pt x="95" y="69"/>
                    <a:pt x="95" y="69"/>
                    <a:pt x="95" y="69"/>
                  </a:cubicBezTo>
                  <a:cubicBezTo>
                    <a:pt x="95" y="69"/>
                    <a:pt x="95" y="69"/>
                    <a:pt x="95" y="69"/>
                  </a:cubicBezTo>
                  <a:cubicBezTo>
                    <a:pt x="95" y="69"/>
                    <a:pt x="95" y="69"/>
                    <a:pt x="95" y="69"/>
                  </a:cubicBezTo>
                  <a:cubicBezTo>
                    <a:pt x="95" y="69"/>
                    <a:pt x="95" y="69"/>
                    <a:pt x="95" y="69"/>
                  </a:cubicBezTo>
                  <a:cubicBezTo>
                    <a:pt x="94" y="70"/>
                    <a:pt x="93" y="71"/>
                    <a:pt x="92" y="73"/>
                  </a:cubicBezTo>
                  <a:cubicBezTo>
                    <a:pt x="91" y="73"/>
                    <a:pt x="90" y="74"/>
                    <a:pt x="89" y="74"/>
                  </a:cubicBezTo>
                  <a:cubicBezTo>
                    <a:pt x="90" y="73"/>
                    <a:pt x="90" y="73"/>
                    <a:pt x="90" y="73"/>
                  </a:cubicBezTo>
                  <a:cubicBezTo>
                    <a:pt x="89" y="72"/>
                    <a:pt x="92" y="73"/>
                    <a:pt x="92" y="72"/>
                  </a:cubicBezTo>
                  <a:cubicBezTo>
                    <a:pt x="92" y="72"/>
                    <a:pt x="92" y="72"/>
                    <a:pt x="92" y="72"/>
                  </a:cubicBezTo>
                  <a:cubicBezTo>
                    <a:pt x="93" y="71"/>
                    <a:pt x="93" y="71"/>
                    <a:pt x="93" y="71"/>
                  </a:cubicBezTo>
                  <a:cubicBezTo>
                    <a:pt x="93" y="69"/>
                    <a:pt x="94" y="69"/>
                    <a:pt x="95" y="67"/>
                  </a:cubicBezTo>
                  <a:cubicBezTo>
                    <a:pt x="94" y="67"/>
                    <a:pt x="94" y="67"/>
                    <a:pt x="94" y="67"/>
                  </a:cubicBezTo>
                  <a:cubicBezTo>
                    <a:pt x="94" y="67"/>
                    <a:pt x="94" y="66"/>
                    <a:pt x="95" y="66"/>
                  </a:cubicBezTo>
                  <a:cubicBezTo>
                    <a:pt x="95" y="66"/>
                    <a:pt x="95" y="66"/>
                    <a:pt x="95" y="66"/>
                  </a:cubicBezTo>
                  <a:cubicBezTo>
                    <a:pt x="95" y="66"/>
                    <a:pt x="95" y="66"/>
                    <a:pt x="95" y="66"/>
                  </a:cubicBezTo>
                  <a:cubicBezTo>
                    <a:pt x="95" y="66"/>
                    <a:pt x="95" y="66"/>
                    <a:pt x="95" y="66"/>
                  </a:cubicBezTo>
                  <a:cubicBezTo>
                    <a:pt x="96" y="66"/>
                    <a:pt x="96" y="66"/>
                    <a:pt x="96" y="66"/>
                  </a:cubicBezTo>
                  <a:cubicBezTo>
                    <a:pt x="96" y="66"/>
                    <a:pt x="96" y="66"/>
                    <a:pt x="96" y="66"/>
                  </a:cubicBezTo>
                  <a:cubicBezTo>
                    <a:pt x="96" y="66"/>
                    <a:pt x="96" y="66"/>
                    <a:pt x="96" y="66"/>
                  </a:cubicBezTo>
                  <a:cubicBezTo>
                    <a:pt x="95" y="66"/>
                    <a:pt x="95" y="66"/>
                    <a:pt x="95" y="66"/>
                  </a:cubicBezTo>
                  <a:cubicBezTo>
                    <a:pt x="95" y="65"/>
                    <a:pt x="95" y="67"/>
                    <a:pt x="94" y="66"/>
                  </a:cubicBezTo>
                  <a:cubicBezTo>
                    <a:pt x="95" y="65"/>
                    <a:pt x="95" y="64"/>
                    <a:pt x="96" y="64"/>
                  </a:cubicBezTo>
                  <a:cubicBezTo>
                    <a:pt x="96" y="64"/>
                    <a:pt x="96" y="64"/>
                    <a:pt x="96" y="64"/>
                  </a:cubicBezTo>
                  <a:cubicBezTo>
                    <a:pt x="96" y="63"/>
                    <a:pt x="96" y="63"/>
                    <a:pt x="96" y="63"/>
                  </a:cubicBezTo>
                  <a:cubicBezTo>
                    <a:pt x="93" y="66"/>
                    <a:pt x="93" y="66"/>
                    <a:pt x="93" y="66"/>
                  </a:cubicBezTo>
                  <a:cubicBezTo>
                    <a:pt x="93" y="66"/>
                    <a:pt x="93" y="66"/>
                    <a:pt x="93" y="66"/>
                  </a:cubicBezTo>
                  <a:cubicBezTo>
                    <a:pt x="93" y="65"/>
                    <a:pt x="93" y="65"/>
                    <a:pt x="93" y="65"/>
                  </a:cubicBezTo>
                  <a:cubicBezTo>
                    <a:pt x="92" y="68"/>
                    <a:pt x="92" y="68"/>
                    <a:pt x="92" y="68"/>
                  </a:cubicBezTo>
                  <a:cubicBezTo>
                    <a:pt x="91" y="67"/>
                    <a:pt x="91" y="68"/>
                    <a:pt x="90" y="67"/>
                  </a:cubicBezTo>
                  <a:cubicBezTo>
                    <a:pt x="91" y="67"/>
                    <a:pt x="91" y="67"/>
                    <a:pt x="91" y="66"/>
                  </a:cubicBezTo>
                  <a:cubicBezTo>
                    <a:pt x="90" y="66"/>
                    <a:pt x="91" y="67"/>
                    <a:pt x="90" y="68"/>
                  </a:cubicBezTo>
                  <a:cubicBezTo>
                    <a:pt x="90" y="68"/>
                    <a:pt x="90" y="68"/>
                    <a:pt x="90" y="68"/>
                  </a:cubicBezTo>
                  <a:cubicBezTo>
                    <a:pt x="90" y="68"/>
                    <a:pt x="90" y="68"/>
                    <a:pt x="90" y="68"/>
                  </a:cubicBezTo>
                  <a:cubicBezTo>
                    <a:pt x="89" y="70"/>
                    <a:pt x="89" y="68"/>
                    <a:pt x="89" y="68"/>
                  </a:cubicBezTo>
                  <a:cubicBezTo>
                    <a:pt x="89" y="66"/>
                    <a:pt x="89" y="66"/>
                    <a:pt x="89" y="66"/>
                  </a:cubicBezTo>
                  <a:cubicBezTo>
                    <a:pt x="88" y="67"/>
                    <a:pt x="88" y="67"/>
                    <a:pt x="88" y="68"/>
                  </a:cubicBezTo>
                  <a:cubicBezTo>
                    <a:pt x="87" y="68"/>
                    <a:pt x="87" y="68"/>
                    <a:pt x="87" y="68"/>
                  </a:cubicBezTo>
                  <a:cubicBezTo>
                    <a:pt x="87" y="69"/>
                    <a:pt x="87" y="69"/>
                    <a:pt x="87" y="69"/>
                  </a:cubicBezTo>
                  <a:cubicBezTo>
                    <a:pt x="86" y="69"/>
                    <a:pt x="85" y="70"/>
                    <a:pt x="84" y="71"/>
                  </a:cubicBezTo>
                  <a:cubicBezTo>
                    <a:pt x="83" y="70"/>
                    <a:pt x="82" y="72"/>
                    <a:pt x="81" y="71"/>
                  </a:cubicBezTo>
                  <a:cubicBezTo>
                    <a:pt x="81" y="72"/>
                    <a:pt x="81" y="72"/>
                    <a:pt x="81" y="72"/>
                  </a:cubicBezTo>
                  <a:cubicBezTo>
                    <a:pt x="81" y="72"/>
                    <a:pt x="81" y="72"/>
                    <a:pt x="80" y="72"/>
                  </a:cubicBezTo>
                  <a:cubicBezTo>
                    <a:pt x="79" y="72"/>
                    <a:pt x="81" y="72"/>
                    <a:pt x="81" y="72"/>
                  </a:cubicBezTo>
                  <a:cubicBezTo>
                    <a:pt x="80" y="72"/>
                    <a:pt x="79" y="73"/>
                    <a:pt x="78" y="73"/>
                  </a:cubicBezTo>
                  <a:cubicBezTo>
                    <a:pt x="78" y="73"/>
                    <a:pt x="78" y="73"/>
                    <a:pt x="78" y="73"/>
                  </a:cubicBezTo>
                  <a:cubicBezTo>
                    <a:pt x="73" y="73"/>
                    <a:pt x="67" y="74"/>
                    <a:pt x="62" y="73"/>
                  </a:cubicBezTo>
                  <a:cubicBezTo>
                    <a:pt x="62" y="72"/>
                    <a:pt x="61" y="71"/>
                    <a:pt x="62" y="71"/>
                  </a:cubicBezTo>
                  <a:cubicBezTo>
                    <a:pt x="61" y="71"/>
                    <a:pt x="62" y="72"/>
                    <a:pt x="61" y="72"/>
                  </a:cubicBezTo>
                  <a:cubicBezTo>
                    <a:pt x="61" y="71"/>
                    <a:pt x="61" y="71"/>
                    <a:pt x="61" y="71"/>
                  </a:cubicBezTo>
                  <a:cubicBezTo>
                    <a:pt x="62" y="70"/>
                    <a:pt x="65" y="72"/>
                    <a:pt x="66" y="69"/>
                  </a:cubicBezTo>
                  <a:cubicBezTo>
                    <a:pt x="66" y="69"/>
                    <a:pt x="66" y="69"/>
                    <a:pt x="66" y="69"/>
                  </a:cubicBezTo>
                  <a:cubicBezTo>
                    <a:pt x="67" y="69"/>
                    <a:pt x="67" y="67"/>
                    <a:pt x="68" y="66"/>
                  </a:cubicBezTo>
                  <a:cubicBezTo>
                    <a:pt x="68" y="66"/>
                    <a:pt x="68" y="66"/>
                    <a:pt x="68" y="66"/>
                  </a:cubicBezTo>
                  <a:cubicBezTo>
                    <a:pt x="68" y="66"/>
                    <a:pt x="68" y="66"/>
                    <a:pt x="68" y="66"/>
                  </a:cubicBezTo>
                  <a:cubicBezTo>
                    <a:pt x="69" y="64"/>
                    <a:pt x="69" y="64"/>
                    <a:pt x="69" y="62"/>
                  </a:cubicBezTo>
                  <a:cubicBezTo>
                    <a:pt x="68" y="63"/>
                    <a:pt x="69" y="61"/>
                    <a:pt x="68" y="61"/>
                  </a:cubicBezTo>
                  <a:cubicBezTo>
                    <a:pt x="67" y="60"/>
                    <a:pt x="67" y="57"/>
                    <a:pt x="65" y="57"/>
                  </a:cubicBezTo>
                  <a:cubicBezTo>
                    <a:pt x="63" y="54"/>
                    <a:pt x="59" y="53"/>
                    <a:pt x="55" y="51"/>
                  </a:cubicBezTo>
                  <a:cubicBezTo>
                    <a:pt x="53" y="51"/>
                    <a:pt x="52" y="50"/>
                    <a:pt x="50" y="50"/>
                  </a:cubicBezTo>
                  <a:cubicBezTo>
                    <a:pt x="49" y="47"/>
                    <a:pt x="48" y="43"/>
                    <a:pt x="45" y="42"/>
                  </a:cubicBezTo>
                  <a:cubicBezTo>
                    <a:pt x="46" y="42"/>
                    <a:pt x="47" y="43"/>
                    <a:pt x="48" y="42"/>
                  </a:cubicBezTo>
                  <a:cubicBezTo>
                    <a:pt x="48" y="41"/>
                    <a:pt x="50" y="41"/>
                    <a:pt x="50" y="41"/>
                  </a:cubicBezTo>
                  <a:cubicBezTo>
                    <a:pt x="50" y="41"/>
                    <a:pt x="50" y="41"/>
                    <a:pt x="50" y="41"/>
                  </a:cubicBezTo>
                  <a:cubicBezTo>
                    <a:pt x="52" y="41"/>
                    <a:pt x="53" y="39"/>
                    <a:pt x="54" y="40"/>
                  </a:cubicBezTo>
                  <a:cubicBezTo>
                    <a:pt x="53" y="42"/>
                    <a:pt x="53" y="44"/>
                    <a:pt x="53" y="46"/>
                  </a:cubicBezTo>
                  <a:cubicBezTo>
                    <a:pt x="54" y="45"/>
                    <a:pt x="54" y="44"/>
                    <a:pt x="54" y="43"/>
                  </a:cubicBezTo>
                  <a:cubicBezTo>
                    <a:pt x="55" y="44"/>
                    <a:pt x="53" y="46"/>
                    <a:pt x="55" y="46"/>
                  </a:cubicBezTo>
                  <a:cubicBezTo>
                    <a:pt x="54" y="47"/>
                    <a:pt x="54" y="47"/>
                    <a:pt x="54" y="47"/>
                  </a:cubicBezTo>
                  <a:cubicBezTo>
                    <a:pt x="55" y="48"/>
                    <a:pt x="56" y="46"/>
                    <a:pt x="57" y="47"/>
                  </a:cubicBezTo>
                  <a:cubicBezTo>
                    <a:pt x="56" y="48"/>
                    <a:pt x="56" y="48"/>
                    <a:pt x="56" y="48"/>
                  </a:cubicBezTo>
                  <a:cubicBezTo>
                    <a:pt x="57" y="48"/>
                    <a:pt x="57" y="47"/>
                    <a:pt x="57" y="47"/>
                  </a:cubicBezTo>
                  <a:cubicBezTo>
                    <a:pt x="58" y="47"/>
                    <a:pt x="58" y="47"/>
                    <a:pt x="58" y="47"/>
                  </a:cubicBezTo>
                  <a:cubicBezTo>
                    <a:pt x="58" y="47"/>
                    <a:pt x="58" y="47"/>
                    <a:pt x="58" y="47"/>
                  </a:cubicBezTo>
                  <a:cubicBezTo>
                    <a:pt x="60" y="45"/>
                    <a:pt x="61" y="41"/>
                    <a:pt x="63" y="38"/>
                  </a:cubicBezTo>
                  <a:cubicBezTo>
                    <a:pt x="65" y="34"/>
                    <a:pt x="69" y="31"/>
                    <a:pt x="75" y="32"/>
                  </a:cubicBezTo>
                  <a:cubicBezTo>
                    <a:pt x="76" y="32"/>
                    <a:pt x="77" y="32"/>
                    <a:pt x="78" y="33"/>
                  </a:cubicBezTo>
                  <a:cubicBezTo>
                    <a:pt x="79" y="33"/>
                    <a:pt x="80" y="34"/>
                    <a:pt x="81" y="34"/>
                  </a:cubicBezTo>
                  <a:cubicBezTo>
                    <a:pt x="82" y="36"/>
                    <a:pt x="83" y="39"/>
                    <a:pt x="83" y="42"/>
                  </a:cubicBezTo>
                  <a:cubicBezTo>
                    <a:pt x="80" y="42"/>
                    <a:pt x="78" y="42"/>
                    <a:pt x="76" y="42"/>
                  </a:cubicBezTo>
                  <a:cubicBezTo>
                    <a:pt x="76" y="43"/>
                    <a:pt x="76" y="43"/>
                    <a:pt x="76" y="43"/>
                  </a:cubicBezTo>
                  <a:cubicBezTo>
                    <a:pt x="76" y="43"/>
                    <a:pt x="76" y="43"/>
                    <a:pt x="76" y="43"/>
                  </a:cubicBezTo>
                  <a:cubicBezTo>
                    <a:pt x="77" y="44"/>
                    <a:pt x="77" y="44"/>
                    <a:pt x="77" y="44"/>
                  </a:cubicBezTo>
                  <a:cubicBezTo>
                    <a:pt x="76" y="44"/>
                    <a:pt x="76" y="44"/>
                    <a:pt x="76" y="45"/>
                  </a:cubicBezTo>
                  <a:cubicBezTo>
                    <a:pt x="76" y="44"/>
                    <a:pt x="76" y="44"/>
                    <a:pt x="76" y="44"/>
                  </a:cubicBezTo>
                  <a:cubicBezTo>
                    <a:pt x="77" y="45"/>
                    <a:pt x="77" y="45"/>
                    <a:pt x="77" y="45"/>
                  </a:cubicBezTo>
                  <a:cubicBezTo>
                    <a:pt x="76" y="46"/>
                    <a:pt x="77" y="46"/>
                    <a:pt x="77" y="46"/>
                  </a:cubicBezTo>
                  <a:cubicBezTo>
                    <a:pt x="77" y="46"/>
                    <a:pt x="78" y="47"/>
                    <a:pt x="77" y="47"/>
                  </a:cubicBezTo>
                  <a:cubicBezTo>
                    <a:pt x="79" y="48"/>
                    <a:pt x="79" y="48"/>
                    <a:pt x="79" y="48"/>
                  </a:cubicBezTo>
                  <a:cubicBezTo>
                    <a:pt x="80" y="49"/>
                    <a:pt x="81" y="48"/>
                    <a:pt x="82" y="49"/>
                  </a:cubicBezTo>
                  <a:cubicBezTo>
                    <a:pt x="79" y="49"/>
                    <a:pt x="79" y="49"/>
                    <a:pt x="79" y="49"/>
                  </a:cubicBezTo>
                  <a:cubicBezTo>
                    <a:pt x="80" y="50"/>
                    <a:pt x="81" y="50"/>
                    <a:pt x="82" y="50"/>
                  </a:cubicBezTo>
                  <a:cubicBezTo>
                    <a:pt x="81" y="50"/>
                    <a:pt x="80" y="50"/>
                    <a:pt x="78" y="50"/>
                  </a:cubicBezTo>
                  <a:cubicBezTo>
                    <a:pt x="82" y="50"/>
                    <a:pt x="86" y="51"/>
                    <a:pt x="90" y="51"/>
                  </a:cubicBezTo>
                  <a:cubicBezTo>
                    <a:pt x="92" y="50"/>
                    <a:pt x="94" y="50"/>
                    <a:pt x="96" y="48"/>
                  </a:cubicBezTo>
                  <a:cubicBezTo>
                    <a:pt x="96" y="49"/>
                    <a:pt x="96" y="49"/>
                    <a:pt x="96" y="49"/>
                  </a:cubicBezTo>
                  <a:cubicBezTo>
                    <a:pt x="96" y="48"/>
                    <a:pt x="96" y="48"/>
                    <a:pt x="96" y="48"/>
                  </a:cubicBezTo>
                  <a:cubicBezTo>
                    <a:pt x="96" y="48"/>
                    <a:pt x="96" y="48"/>
                    <a:pt x="96" y="48"/>
                  </a:cubicBezTo>
                  <a:cubicBezTo>
                    <a:pt x="96" y="48"/>
                    <a:pt x="96" y="47"/>
                    <a:pt x="97" y="47"/>
                  </a:cubicBezTo>
                  <a:cubicBezTo>
                    <a:pt x="96" y="47"/>
                    <a:pt x="96" y="47"/>
                    <a:pt x="96" y="47"/>
                  </a:cubicBezTo>
                  <a:cubicBezTo>
                    <a:pt x="96" y="46"/>
                    <a:pt x="96" y="46"/>
                    <a:pt x="96" y="46"/>
                  </a:cubicBezTo>
                  <a:cubicBezTo>
                    <a:pt x="97" y="46"/>
                    <a:pt x="97" y="46"/>
                    <a:pt x="97" y="46"/>
                  </a:cubicBezTo>
                  <a:cubicBezTo>
                    <a:pt x="97" y="45"/>
                    <a:pt x="96" y="45"/>
                    <a:pt x="96" y="45"/>
                  </a:cubicBezTo>
                  <a:cubicBezTo>
                    <a:pt x="96" y="45"/>
                    <a:pt x="96" y="45"/>
                    <a:pt x="96" y="45"/>
                  </a:cubicBezTo>
                  <a:cubicBezTo>
                    <a:pt x="95" y="45"/>
                    <a:pt x="95" y="45"/>
                    <a:pt x="95" y="45"/>
                  </a:cubicBezTo>
                  <a:cubicBezTo>
                    <a:pt x="95" y="45"/>
                    <a:pt x="96" y="44"/>
                    <a:pt x="95" y="45"/>
                  </a:cubicBezTo>
                  <a:cubicBezTo>
                    <a:pt x="95" y="45"/>
                    <a:pt x="95" y="45"/>
                    <a:pt x="95" y="45"/>
                  </a:cubicBezTo>
                  <a:cubicBezTo>
                    <a:pt x="94" y="46"/>
                    <a:pt x="94" y="46"/>
                    <a:pt x="93" y="45"/>
                  </a:cubicBezTo>
                  <a:cubicBezTo>
                    <a:pt x="94" y="45"/>
                    <a:pt x="95" y="44"/>
                    <a:pt x="95" y="43"/>
                  </a:cubicBezTo>
                  <a:cubicBezTo>
                    <a:pt x="95" y="42"/>
                    <a:pt x="97" y="43"/>
                    <a:pt x="97" y="42"/>
                  </a:cubicBezTo>
                  <a:cubicBezTo>
                    <a:pt x="97" y="42"/>
                    <a:pt x="97" y="42"/>
                    <a:pt x="97" y="42"/>
                  </a:cubicBezTo>
                  <a:cubicBezTo>
                    <a:pt x="98" y="42"/>
                    <a:pt x="98" y="42"/>
                    <a:pt x="98" y="42"/>
                  </a:cubicBezTo>
                  <a:cubicBezTo>
                    <a:pt x="99" y="41"/>
                    <a:pt x="100" y="40"/>
                    <a:pt x="101" y="40"/>
                  </a:cubicBezTo>
                  <a:cubicBezTo>
                    <a:pt x="103" y="39"/>
                    <a:pt x="103" y="39"/>
                    <a:pt x="103" y="37"/>
                  </a:cubicBezTo>
                  <a:cubicBezTo>
                    <a:pt x="103" y="38"/>
                    <a:pt x="103" y="38"/>
                    <a:pt x="103" y="38"/>
                  </a:cubicBezTo>
                  <a:cubicBezTo>
                    <a:pt x="104" y="37"/>
                    <a:pt x="103" y="37"/>
                    <a:pt x="104" y="37"/>
                  </a:cubicBezTo>
                  <a:cubicBezTo>
                    <a:pt x="103" y="35"/>
                    <a:pt x="105" y="34"/>
                    <a:pt x="105" y="33"/>
                  </a:cubicBezTo>
                  <a:cubicBezTo>
                    <a:pt x="107" y="34"/>
                    <a:pt x="104" y="34"/>
                    <a:pt x="105" y="36"/>
                  </a:cubicBezTo>
                  <a:cubicBezTo>
                    <a:pt x="105" y="36"/>
                    <a:pt x="105" y="36"/>
                    <a:pt x="105" y="36"/>
                  </a:cubicBezTo>
                  <a:cubicBezTo>
                    <a:pt x="105" y="35"/>
                    <a:pt x="105" y="35"/>
                    <a:pt x="105" y="35"/>
                  </a:cubicBezTo>
                  <a:cubicBezTo>
                    <a:pt x="106" y="35"/>
                    <a:pt x="106" y="35"/>
                    <a:pt x="106" y="35"/>
                  </a:cubicBezTo>
                  <a:cubicBezTo>
                    <a:pt x="106" y="35"/>
                    <a:pt x="106" y="35"/>
                    <a:pt x="106" y="35"/>
                  </a:cubicBezTo>
                  <a:cubicBezTo>
                    <a:pt x="106" y="35"/>
                    <a:pt x="106" y="35"/>
                    <a:pt x="106" y="35"/>
                  </a:cubicBezTo>
                  <a:cubicBezTo>
                    <a:pt x="106" y="35"/>
                    <a:pt x="106" y="35"/>
                    <a:pt x="106" y="35"/>
                  </a:cubicBezTo>
                  <a:cubicBezTo>
                    <a:pt x="106" y="34"/>
                    <a:pt x="106" y="34"/>
                    <a:pt x="106" y="34"/>
                  </a:cubicBezTo>
                  <a:cubicBezTo>
                    <a:pt x="106" y="34"/>
                    <a:pt x="106" y="33"/>
                    <a:pt x="107" y="33"/>
                  </a:cubicBezTo>
                  <a:cubicBezTo>
                    <a:pt x="107" y="33"/>
                    <a:pt x="107" y="33"/>
                    <a:pt x="107" y="33"/>
                  </a:cubicBezTo>
                  <a:cubicBezTo>
                    <a:pt x="107" y="34"/>
                    <a:pt x="107" y="34"/>
                    <a:pt x="107" y="34"/>
                  </a:cubicBezTo>
                  <a:cubicBezTo>
                    <a:pt x="107" y="34"/>
                    <a:pt x="107" y="34"/>
                    <a:pt x="107" y="34"/>
                  </a:cubicBezTo>
                  <a:cubicBezTo>
                    <a:pt x="107" y="34"/>
                    <a:pt x="107" y="34"/>
                    <a:pt x="107" y="34"/>
                  </a:cubicBezTo>
                  <a:cubicBezTo>
                    <a:pt x="108" y="35"/>
                    <a:pt x="108" y="35"/>
                    <a:pt x="108" y="35"/>
                  </a:cubicBezTo>
                  <a:cubicBezTo>
                    <a:pt x="107" y="35"/>
                    <a:pt x="107" y="35"/>
                    <a:pt x="107" y="35"/>
                  </a:cubicBezTo>
                  <a:cubicBezTo>
                    <a:pt x="108" y="35"/>
                    <a:pt x="108" y="35"/>
                    <a:pt x="108" y="35"/>
                  </a:cubicBezTo>
                  <a:cubicBezTo>
                    <a:pt x="108" y="35"/>
                    <a:pt x="108" y="35"/>
                    <a:pt x="108" y="35"/>
                  </a:cubicBezTo>
                  <a:cubicBezTo>
                    <a:pt x="108" y="35"/>
                    <a:pt x="108" y="35"/>
                    <a:pt x="109" y="34"/>
                  </a:cubicBezTo>
                  <a:cubicBezTo>
                    <a:pt x="109" y="35"/>
                    <a:pt x="109" y="35"/>
                    <a:pt x="109" y="35"/>
                  </a:cubicBezTo>
                  <a:cubicBezTo>
                    <a:pt x="109" y="35"/>
                    <a:pt x="108" y="36"/>
                    <a:pt x="108" y="36"/>
                  </a:cubicBezTo>
                  <a:cubicBezTo>
                    <a:pt x="108" y="36"/>
                    <a:pt x="108" y="36"/>
                    <a:pt x="108" y="36"/>
                  </a:cubicBezTo>
                  <a:cubicBezTo>
                    <a:pt x="107" y="37"/>
                    <a:pt x="107" y="37"/>
                    <a:pt x="107" y="37"/>
                  </a:cubicBezTo>
                  <a:cubicBezTo>
                    <a:pt x="108" y="36"/>
                    <a:pt x="108" y="36"/>
                    <a:pt x="108" y="36"/>
                  </a:cubicBezTo>
                  <a:cubicBezTo>
                    <a:pt x="108" y="37"/>
                    <a:pt x="108" y="37"/>
                    <a:pt x="108" y="37"/>
                  </a:cubicBezTo>
                  <a:cubicBezTo>
                    <a:pt x="108" y="36"/>
                    <a:pt x="109" y="37"/>
                    <a:pt x="109" y="36"/>
                  </a:cubicBezTo>
                  <a:cubicBezTo>
                    <a:pt x="109" y="35"/>
                    <a:pt x="111" y="36"/>
                    <a:pt x="111" y="34"/>
                  </a:cubicBezTo>
                  <a:cubicBezTo>
                    <a:pt x="114" y="31"/>
                    <a:pt x="118" y="30"/>
                    <a:pt x="121" y="27"/>
                  </a:cubicBezTo>
                  <a:cubicBezTo>
                    <a:pt x="121" y="27"/>
                    <a:pt x="121" y="27"/>
                    <a:pt x="121" y="27"/>
                  </a:cubicBezTo>
                  <a:cubicBezTo>
                    <a:pt x="127" y="23"/>
                    <a:pt x="135" y="21"/>
                    <a:pt x="143" y="23"/>
                  </a:cubicBezTo>
                  <a:cubicBezTo>
                    <a:pt x="143" y="22"/>
                    <a:pt x="143" y="22"/>
                    <a:pt x="143" y="22"/>
                  </a:cubicBezTo>
                  <a:cubicBezTo>
                    <a:pt x="144" y="22"/>
                    <a:pt x="144" y="22"/>
                    <a:pt x="144" y="22"/>
                  </a:cubicBezTo>
                  <a:cubicBezTo>
                    <a:pt x="143" y="22"/>
                    <a:pt x="143" y="21"/>
                    <a:pt x="142" y="21"/>
                  </a:cubicBezTo>
                  <a:cubicBezTo>
                    <a:pt x="143" y="21"/>
                    <a:pt x="145" y="21"/>
                    <a:pt x="146" y="21"/>
                  </a:cubicBezTo>
                  <a:cubicBezTo>
                    <a:pt x="145" y="21"/>
                    <a:pt x="145" y="21"/>
                    <a:pt x="145" y="21"/>
                  </a:cubicBezTo>
                  <a:cubicBezTo>
                    <a:pt x="144" y="21"/>
                    <a:pt x="143" y="21"/>
                    <a:pt x="143" y="20"/>
                  </a:cubicBezTo>
                  <a:cubicBezTo>
                    <a:pt x="143" y="20"/>
                    <a:pt x="143" y="20"/>
                    <a:pt x="143" y="20"/>
                  </a:cubicBezTo>
                  <a:cubicBezTo>
                    <a:pt x="143" y="19"/>
                    <a:pt x="143" y="19"/>
                    <a:pt x="143" y="19"/>
                  </a:cubicBezTo>
                  <a:cubicBezTo>
                    <a:pt x="143" y="20"/>
                    <a:pt x="143" y="20"/>
                    <a:pt x="143" y="20"/>
                  </a:cubicBezTo>
                  <a:cubicBezTo>
                    <a:pt x="142" y="20"/>
                    <a:pt x="141" y="20"/>
                    <a:pt x="141" y="20"/>
                  </a:cubicBezTo>
                  <a:cubicBezTo>
                    <a:pt x="140" y="20"/>
                    <a:pt x="140" y="18"/>
                    <a:pt x="140" y="19"/>
                  </a:cubicBezTo>
                  <a:cubicBezTo>
                    <a:pt x="140" y="19"/>
                    <a:pt x="140" y="19"/>
                    <a:pt x="140" y="19"/>
                  </a:cubicBezTo>
                  <a:cubicBezTo>
                    <a:pt x="140" y="18"/>
                    <a:pt x="140" y="18"/>
                    <a:pt x="140" y="18"/>
                  </a:cubicBezTo>
                  <a:cubicBezTo>
                    <a:pt x="139" y="17"/>
                    <a:pt x="139" y="18"/>
                    <a:pt x="138" y="18"/>
                  </a:cubicBezTo>
                  <a:cubicBezTo>
                    <a:pt x="138" y="18"/>
                    <a:pt x="138" y="18"/>
                    <a:pt x="138" y="18"/>
                  </a:cubicBezTo>
                  <a:cubicBezTo>
                    <a:pt x="138" y="18"/>
                    <a:pt x="138" y="18"/>
                    <a:pt x="138" y="18"/>
                  </a:cubicBezTo>
                  <a:cubicBezTo>
                    <a:pt x="138" y="17"/>
                    <a:pt x="138" y="17"/>
                    <a:pt x="138" y="16"/>
                  </a:cubicBezTo>
                  <a:cubicBezTo>
                    <a:pt x="139" y="17"/>
                    <a:pt x="139" y="16"/>
                    <a:pt x="140" y="17"/>
                  </a:cubicBezTo>
                  <a:cubicBezTo>
                    <a:pt x="140" y="16"/>
                    <a:pt x="141" y="17"/>
                    <a:pt x="141" y="16"/>
                  </a:cubicBezTo>
                  <a:cubicBezTo>
                    <a:pt x="140" y="16"/>
                    <a:pt x="139" y="16"/>
                    <a:pt x="138" y="16"/>
                  </a:cubicBezTo>
                  <a:cubicBezTo>
                    <a:pt x="138" y="16"/>
                    <a:pt x="137" y="16"/>
                    <a:pt x="137" y="16"/>
                  </a:cubicBezTo>
                  <a:cubicBezTo>
                    <a:pt x="136" y="16"/>
                    <a:pt x="136" y="16"/>
                    <a:pt x="136" y="16"/>
                  </a:cubicBezTo>
                  <a:cubicBezTo>
                    <a:pt x="136" y="16"/>
                    <a:pt x="136" y="16"/>
                    <a:pt x="136" y="16"/>
                  </a:cubicBezTo>
                  <a:cubicBezTo>
                    <a:pt x="136" y="16"/>
                    <a:pt x="136" y="16"/>
                    <a:pt x="136" y="16"/>
                  </a:cubicBezTo>
                  <a:cubicBezTo>
                    <a:pt x="136" y="15"/>
                    <a:pt x="136" y="15"/>
                    <a:pt x="136" y="15"/>
                  </a:cubicBezTo>
                  <a:cubicBezTo>
                    <a:pt x="136" y="15"/>
                    <a:pt x="136" y="15"/>
                    <a:pt x="136" y="15"/>
                  </a:cubicBezTo>
                  <a:cubicBezTo>
                    <a:pt x="135" y="15"/>
                    <a:pt x="135" y="15"/>
                    <a:pt x="135" y="15"/>
                  </a:cubicBezTo>
                  <a:cubicBezTo>
                    <a:pt x="136" y="16"/>
                    <a:pt x="134" y="16"/>
                    <a:pt x="136" y="17"/>
                  </a:cubicBezTo>
                  <a:cubicBezTo>
                    <a:pt x="135" y="17"/>
                    <a:pt x="135" y="17"/>
                    <a:pt x="134" y="17"/>
                  </a:cubicBezTo>
                  <a:cubicBezTo>
                    <a:pt x="135" y="16"/>
                    <a:pt x="135" y="16"/>
                    <a:pt x="135" y="16"/>
                  </a:cubicBezTo>
                  <a:cubicBezTo>
                    <a:pt x="135" y="16"/>
                    <a:pt x="135" y="16"/>
                    <a:pt x="135" y="16"/>
                  </a:cubicBezTo>
                  <a:cubicBezTo>
                    <a:pt x="134" y="16"/>
                    <a:pt x="133" y="15"/>
                    <a:pt x="132" y="15"/>
                  </a:cubicBezTo>
                  <a:cubicBezTo>
                    <a:pt x="133" y="14"/>
                    <a:pt x="133" y="14"/>
                    <a:pt x="133" y="14"/>
                  </a:cubicBezTo>
                  <a:cubicBezTo>
                    <a:pt x="133" y="14"/>
                    <a:pt x="133" y="14"/>
                    <a:pt x="133" y="14"/>
                  </a:cubicBezTo>
                  <a:cubicBezTo>
                    <a:pt x="132" y="14"/>
                    <a:pt x="131" y="13"/>
                    <a:pt x="130" y="14"/>
                  </a:cubicBezTo>
                  <a:cubicBezTo>
                    <a:pt x="130" y="14"/>
                    <a:pt x="130" y="14"/>
                    <a:pt x="130" y="14"/>
                  </a:cubicBezTo>
                  <a:cubicBezTo>
                    <a:pt x="130" y="14"/>
                    <a:pt x="129" y="13"/>
                    <a:pt x="129" y="14"/>
                  </a:cubicBezTo>
                  <a:cubicBezTo>
                    <a:pt x="128" y="13"/>
                    <a:pt x="128" y="15"/>
                    <a:pt x="126" y="14"/>
                  </a:cubicBezTo>
                  <a:cubicBezTo>
                    <a:pt x="125" y="15"/>
                    <a:pt x="124" y="14"/>
                    <a:pt x="122" y="15"/>
                  </a:cubicBezTo>
                  <a:cubicBezTo>
                    <a:pt x="123" y="15"/>
                    <a:pt x="123" y="15"/>
                    <a:pt x="123" y="15"/>
                  </a:cubicBezTo>
                  <a:cubicBezTo>
                    <a:pt x="122" y="16"/>
                    <a:pt x="122" y="16"/>
                    <a:pt x="122" y="16"/>
                  </a:cubicBezTo>
                  <a:cubicBezTo>
                    <a:pt x="122" y="15"/>
                    <a:pt x="121" y="16"/>
                    <a:pt x="121" y="15"/>
                  </a:cubicBezTo>
                  <a:cubicBezTo>
                    <a:pt x="121" y="15"/>
                    <a:pt x="121" y="15"/>
                    <a:pt x="121" y="15"/>
                  </a:cubicBezTo>
                  <a:cubicBezTo>
                    <a:pt x="121" y="15"/>
                    <a:pt x="121" y="15"/>
                    <a:pt x="121" y="15"/>
                  </a:cubicBezTo>
                  <a:cubicBezTo>
                    <a:pt x="121" y="16"/>
                    <a:pt x="121" y="16"/>
                    <a:pt x="121" y="16"/>
                  </a:cubicBezTo>
                  <a:cubicBezTo>
                    <a:pt x="121" y="16"/>
                    <a:pt x="121" y="16"/>
                    <a:pt x="121" y="16"/>
                  </a:cubicBezTo>
                  <a:cubicBezTo>
                    <a:pt x="120" y="16"/>
                    <a:pt x="120" y="16"/>
                    <a:pt x="120" y="15"/>
                  </a:cubicBezTo>
                  <a:cubicBezTo>
                    <a:pt x="118" y="16"/>
                    <a:pt x="117" y="16"/>
                    <a:pt x="116" y="17"/>
                  </a:cubicBezTo>
                  <a:cubicBezTo>
                    <a:pt x="113" y="18"/>
                    <a:pt x="110" y="20"/>
                    <a:pt x="108" y="22"/>
                  </a:cubicBezTo>
                  <a:cubicBezTo>
                    <a:pt x="106" y="23"/>
                    <a:pt x="106" y="24"/>
                    <a:pt x="105" y="24"/>
                  </a:cubicBezTo>
                  <a:cubicBezTo>
                    <a:pt x="105" y="25"/>
                    <a:pt x="105" y="25"/>
                    <a:pt x="105" y="25"/>
                  </a:cubicBezTo>
                  <a:cubicBezTo>
                    <a:pt x="104" y="26"/>
                    <a:pt x="102" y="27"/>
                    <a:pt x="101" y="28"/>
                  </a:cubicBezTo>
                  <a:cubicBezTo>
                    <a:pt x="101" y="29"/>
                    <a:pt x="100" y="30"/>
                    <a:pt x="100" y="31"/>
                  </a:cubicBezTo>
                  <a:cubicBezTo>
                    <a:pt x="100" y="30"/>
                    <a:pt x="100" y="30"/>
                    <a:pt x="100" y="30"/>
                  </a:cubicBezTo>
                  <a:cubicBezTo>
                    <a:pt x="101" y="31"/>
                    <a:pt x="101" y="31"/>
                    <a:pt x="101" y="31"/>
                  </a:cubicBezTo>
                  <a:cubicBezTo>
                    <a:pt x="101" y="31"/>
                    <a:pt x="101" y="31"/>
                    <a:pt x="101" y="31"/>
                  </a:cubicBezTo>
                  <a:cubicBezTo>
                    <a:pt x="101" y="30"/>
                    <a:pt x="101" y="30"/>
                    <a:pt x="101" y="30"/>
                  </a:cubicBezTo>
                  <a:cubicBezTo>
                    <a:pt x="101" y="30"/>
                    <a:pt x="101" y="30"/>
                    <a:pt x="101" y="30"/>
                  </a:cubicBezTo>
                  <a:cubicBezTo>
                    <a:pt x="101" y="30"/>
                    <a:pt x="101" y="30"/>
                    <a:pt x="101" y="30"/>
                  </a:cubicBezTo>
                  <a:cubicBezTo>
                    <a:pt x="101" y="30"/>
                    <a:pt x="101" y="29"/>
                    <a:pt x="101" y="29"/>
                  </a:cubicBezTo>
                  <a:cubicBezTo>
                    <a:pt x="102" y="30"/>
                    <a:pt x="102" y="30"/>
                    <a:pt x="102" y="30"/>
                  </a:cubicBezTo>
                  <a:cubicBezTo>
                    <a:pt x="101" y="30"/>
                    <a:pt x="101" y="30"/>
                    <a:pt x="101" y="30"/>
                  </a:cubicBezTo>
                  <a:cubicBezTo>
                    <a:pt x="102" y="31"/>
                    <a:pt x="101" y="31"/>
                    <a:pt x="101" y="32"/>
                  </a:cubicBezTo>
                  <a:cubicBezTo>
                    <a:pt x="101" y="32"/>
                    <a:pt x="101" y="32"/>
                    <a:pt x="101" y="32"/>
                  </a:cubicBezTo>
                  <a:cubicBezTo>
                    <a:pt x="102" y="32"/>
                    <a:pt x="102" y="31"/>
                    <a:pt x="102" y="30"/>
                  </a:cubicBezTo>
                  <a:cubicBezTo>
                    <a:pt x="103" y="30"/>
                    <a:pt x="104" y="29"/>
                    <a:pt x="105" y="29"/>
                  </a:cubicBezTo>
                  <a:cubicBezTo>
                    <a:pt x="104" y="30"/>
                    <a:pt x="104" y="30"/>
                    <a:pt x="104" y="30"/>
                  </a:cubicBezTo>
                  <a:cubicBezTo>
                    <a:pt x="104" y="30"/>
                    <a:pt x="104" y="30"/>
                    <a:pt x="104" y="30"/>
                  </a:cubicBezTo>
                  <a:cubicBezTo>
                    <a:pt x="101" y="34"/>
                    <a:pt x="101" y="34"/>
                    <a:pt x="101" y="34"/>
                  </a:cubicBezTo>
                  <a:cubicBezTo>
                    <a:pt x="100" y="33"/>
                    <a:pt x="101" y="33"/>
                    <a:pt x="101" y="32"/>
                  </a:cubicBezTo>
                  <a:cubicBezTo>
                    <a:pt x="100" y="34"/>
                    <a:pt x="100" y="34"/>
                    <a:pt x="100" y="34"/>
                  </a:cubicBezTo>
                  <a:cubicBezTo>
                    <a:pt x="99" y="33"/>
                    <a:pt x="100" y="33"/>
                    <a:pt x="100" y="32"/>
                  </a:cubicBezTo>
                  <a:cubicBezTo>
                    <a:pt x="100" y="32"/>
                    <a:pt x="100" y="32"/>
                    <a:pt x="100" y="32"/>
                  </a:cubicBezTo>
                  <a:cubicBezTo>
                    <a:pt x="100" y="32"/>
                    <a:pt x="101" y="31"/>
                    <a:pt x="100" y="31"/>
                  </a:cubicBezTo>
                  <a:cubicBezTo>
                    <a:pt x="100" y="32"/>
                    <a:pt x="100" y="32"/>
                    <a:pt x="100" y="32"/>
                  </a:cubicBezTo>
                  <a:cubicBezTo>
                    <a:pt x="99" y="32"/>
                    <a:pt x="100" y="31"/>
                    <a:pt x="100" y="31"/>
                  </a:cubicBezTo>
                  <a:cubicBezTo>
                    <a:pt x="99" y="31"/>
                    <a:pt x="99" y="31"/>
                    <a:pt x="99" y="31"/>
                  </a:cubicBezTo>
                  <a:cubicBezTo>
                    <a:pt x="97" y="34"/>
                    <a:pt x="93" y="36"/>
                    <a:pt x="91" y="38"/>
                  </a:cubicBezTo>
                  <a:cubicBezTo>
                    <a:pt x="90" y="37"/>
                    <a:pt x="91" y="35"/>
                    <a:pt x="90" y="34"/>
                  </a:cubicBezTo>
                  <a:cubicBezTo>
                    <a:pt x="88" y="32"/>
                    <a:pt x="86" y="30"/>
                    <a:pt x="85" y="28"/>
                  </a:cubicBezTo>
                  <a:cubicBezTo>
                    <a:pt x="84" y="27"/>
                    <a:pt x="82" y="27"/>
                    <a:pt x="83" y="26"/>
                  </a:cubicBezTo>
                  <a:cubicBezTo>
                    <a:pt x="86" y="25"/>
                    <a:pt x="88" y="26"/>
                    <a:pt x="90" y="26"/>
                  </a:cubicBezTo>
                  <a:cubicBezTo>
                    <a:pt x="90" y="25"/>
                    <a:pt x="91" y="25"/>
                    <a:pt x="91" y="25"/>
                  </a:cubicBezTo>
                  <a:cubicBezTo>
                    <a:pt x="92" y="25"/>
                    <a:pt x="92" y="26"/>
                    <a:pt x="92" y="26"/>
                  </a:cubicBezTo>
                  <a:cubicBezTo>
                    <a:pt x="92" y="26"/>
                    <a:pt x="93" y="26"/>
                    <a:pt x="93" y="26"/>
                  </a:cubicBezTo>
                  <a:cubicBezTo>
                    <a:pt x="94" y="27"/>
                    <a:pt x="94" y="26"/>
                    <a:pt x="95" y="26"/>
                  </a:cubicBezTo>
                  <a:cubicBezTo>
                    <a:pt x="95" y="26"/>
                    <a:pt x="96" y="26"/>
                    <a:pt x="95" y="26"/>
                  </a:cubicBezTo>
                  <a:cubicBezTo>
                    <a:pt x="96" y="27"/>
                    <a:pt x="96" y="27"/>
                    <a:pt x="96" y="26"/>
                  </a:cubicBezTo>
                  <a:cubicBezTo>
                    <a:pt x="97" y="26"/>
                    <a:pt x="97" y="27"/>
                    <a:pt x="98" y="27"/>
                  </a:cubicBezTo>
                  <a:cubicBezTo>
                    <a:pt x="99" y="26"/>
                    <a:pt x="97" y="26"/>
                    <a:pt x="96" y="25"/>
                  </a:cubicBezTo>
                  <a:cubicBezTo>
                    <a:pt x="96" y="24"/>
                    <a:pt x="96" y="24"/>
                    <a:pt x="96" y="24"/>
                  </a:cubicBezTo>
                  <a:cubicBezTo>
                    <a:pt x="96" y="24"/>
                    <a:pt x="96" y="24"/>
                    <a:pt x="96" y="24"/>
                  </a:cubicBezTo>
                  <a:cubicBezTo>
                    <a:pt x="95" y="23"/>
                    <a:pt x="94" y="23"/>
                    <a:pt x="95" y="23"/>
                  </a:cubicBezTo>
                  <a:cubicBezTo>
                    <a:pt x="94" y="23"/>
                    <a:pt x="93" y="22"/>
                    <a:pt x="93" y="22"/>
                  </a:cubicBezTo>
                  <a:cubicBezTo>
                    <a:pt x="90" y="21"/>
                    <a:pt x="88" y="22"/>
                    <a:pt x="86" y="21"/>
                  </a:cubicBezTo>
                  <a:cubicBezTo>
                    <a:pt x="85" y="21"/>
                    <a:pt x="85" y="21"/>
                    <a:pt x="85" y="21"/>
                  </a:cubicBezTo>
                  <a:cubicBezTo>
                    <a:pt x="85" y="21"/>
                    <a:pt x="85" y="21"/>
                    <a:pt x="85" y="21"/>
                  </a:cubicBezTo>
                  <a:cubicBezTo>
                    <a:pt x="86" y="20"/>
                    <a:pt x="84" y="20"/>
                    <a:pt x="85" y="21"/>
                  </a:cubicBezTo>
                  <a:cubicBezTo>
                    <a:pt x="84" y="20"/>
                    <a:pt x="84" y="20"/>
                    <a:pt x="84" y="20"/>
                  </a:cubicBezTo>
                  <a:cubicBezTo>
                    <a:pt x="82" y="20"/>
                    <a:pt x="80" y="19"/>
                    <a:pt x="79" y="20"/>
                  </a:cubicBezTo>
                  <a:cubicBezTo>
                    <a:pt x="77" y="21"/>
                    <a:pt x="75" y="21"/>
                    <a:pt x="73" y="21"/>
                  </a:cubicBezTo>
                  <a:cubicBezTo>
                    <a:pt x="74" y="21"/>
                    <a:pt x="74" y="21"/>
                    <a:pt x="74" y="21"/>
                  </a:cubicBezTo>
                  <a:cubicBezTo>
                    <a:pt x="72" y="22"/>
                    <a:pt x="71" y="22"/>
                    <a:pt x="69" y="22"/>
                  </a:cubicBezTo>
                  <a:cubicBezTo>
                    <a:pt x="69" y="23"/>
                    <a:pt x="69" y="23"/>
                    <a:pt x="69" y="23"/>
                  </a:cubicBezTo>
                  <a:cubicBezTo>
                    <a:pt x="69" y="22"/>
                    <a:pt x="69" y="24"/>
                    <a:pt x="68" y="23"/>
                  </a:cubicBezTo>
                  <a:cubicBezTo>
                    <a:pt x="66" y="22"/>
                    <a:pt x="68" y="21"/>
                    <a:pt x="69" y="20"/>
                  </a:cubicBezTo>
                  <a:cubicBezTo>
                    <a:pt x="72" y="17"/>
                    <a:pt x="77" y="12"/>
                    <a:pt x="83" y="13"/>
                  </a:cubicBezTo>
                  <a:cubicBezTo>
                    <a:pt x="83" y="13"/>
                    <a:pt x="83" y="13"/>
                    <a:pt x="83" y="13"/>
                  </a:cubicBezTo>
                  <a:cubicBezTo>
                    <a:pt x="84" y="13"/>
                    <a:pt x="88" y="13"/>
                    <a:pt x="90" y="12"/>
                  </a:cubicBezTo>
                  <a:cubicBezTo>
                    <a:pt x="90" y="13"/>
                    <a:pt x="92" y="12"/>
                    <a:pt x="91" y="13"/>
                  </a:cubicBezTo>
                  <a:cubicBezTo>
                    <a:pt x="95" y="13"/>
                    <a:pt x="95" y="13"/>
                    <a:pt x="95" y="13"/>
                  </a:cubicBezTo>
                  <a:cubicBezTo>
                    <a:pt x="92" y="13"/>
                    <a:pt x="92" y="13"/>
                    <a:pt x="92" y="13"/>
                  </a:cubicBezTo>
                  <a:cubicBezTo>
                    <a:pt x="93" y="12"/>
                    <a:pt x="96" y="13"/>
                    <a:pt x="96" y="12"/>
                  </a:cubicBezTo>
                  <a:cubicBezTo>
                    <a:pt x="97" y="13"/>
                    <a:pt x="97" y="13"/>
                    <a:pt x="97" y="13"/>
                  </a:cubicBezTo>
                  <a:cubicBezTo>
                    <a:pt x="97" y="13"/>
                    <a:pt x="98" y="13"/>
                    <a:pt x="98" y="13"/>
                  </a:cubicBezTo>
                  <a:cubicBezTo>
                    <a:pt x="99" y="13"/>
                    <a:pt x="99" y="13"/>
                    <a:pt x="99" y="13"/>
                  </a:cubicBezTo>
                  <a:cubicBezTo>
                    <a:pt x="99" y="12"/>
                    <a:pt x="100" y="13"/>
                    <a:pt x="100" y="13"/>
                  </a:cubicBezTo>
                  <a:cubicBezTo>
                    <a:pt x="100" y="12"/>
                    <a:pt x="100" y="12"/>
                    <a:pt x="100" y="12"/>
                  </a:cubicBezTo>
                  <a:cubicBezTo>
                    <a:pt x="101" y="12"/>
                    <a:pt x="102" y="13"/>
                    <a:pt x="104" y="13"/>
                  </a:cubicBezTo>
                  <a:cubicBezTo>
                    <a:pt x="101" y="12"/>
                    <a:pt x="99" y="11"/>
                    <a:pt x="97" y="11"/>
                  </a:cubicBezTo>
                  <a:cubicBezTo>
                    <a:pt x="96" y="10"/>
                    <a:pt x="96" y="10"/>
                    <a:pt x="96" y="10"/>
                  </a:cubicBezTo>
                  <a:cubicBezTo>
                    <a:pt x="97" y="10"/>
                    <a:pt x="97" y="10"/>
                    <a:pt x="97" y="10"/>
                  </a:cubicBezTo>
                  <a:cubicBezTo>
                    <a:pt x="95" y="10"/>
                    <a:pt x="95" y="10"/>
                    <a:pt x="95" y="10"/>
                  </a:cubicBezTo>
                  <a:cubicBezTo>
                    <a:pt x="94" y="9"/>
                    <a:pt x="93" y="10"/>
                    <a:pt x="93" y="9"/>
                  </a:cubicBezTo>
                  <a:cubicBezTo>
                    <a:pt x="88" y="9"/>
                    <a:pt x="88" y="9"/>
                    <a:pt x="88" y="9"/>
                  </a:cubicBezTo>
                  <a:cubicBezTo>
                    <a:pt x="86" y="8"/>
                    <a:pt x="84" y="8"/>
                    <a:pt x="82" y="8"/>
                  </a:cubicBezTo>
                  <a:cubicBezTo>
                    <a:pt x="81" y="7"/>
                    <a:pt x="80" y="8"/>
                    <a:pt x="80" y="7"/>
                  </a:cubicBezTo>
                  <a:cubicBezTo>
                    <a:pt x="80" y="7"/>
                    <a:pt x="79" y="6"/>
                    <a:pt x="79" y="7"/>
                  </a:cubicBezTo>
                  <a:cubicBezTo>
                    <a:pt x="78" y="7"/>
                    <a:pt x="77" y="7"/>
                    <a:pt x="77" y="7"/>
                  </a:cubicBezTo>
                  <a:cubicBezTo>
                    <a:pt x="77" y="7"/>
                    <a:pt x="77" y="7"/>
                    <a:pt x="77" y="7"/>
                  </a:cubicBezTo>
                  <a:cubicBezTo>
                    <a:pt x="77" y="8"/>
                    <a:pt x="77" y="8"/>
                    <a:pt x="77" y="8"/>
                  </a:cubicBezTo>
                  <a:cubicBezTo>
                    <a:pt x="76" y="8"/>
                    <a:pt x="76" y="7"/>
                    <a:pt x="76" y="7"/>
                  </a:cubicBezTo>
                  <a:cubicBezTo>
                    <a:pt x="76" y="7"/>
                    <a:pt x="76" y="7"/>
                    <a:pt x="76" y="7"/>
                  </a:cubicBezTo>
                  <a:cubicBezTo>
                    <a:pt x="76" y="7"/>
                    <a:pt x="75" y="8"/>
                    <a:pt x="75" y="7"/>
                  </a:cubicBezTo>
                  <a:cubicBezTo>
                    <a:pt x="74" y="8"/>
                    <a:pt x="73" y="7"/>
                    <a:pt x="73" y="8"/>
                  </a:cubicBezTo>
                  <a:cubicBezTo>
                    <a:pt x="71" y="7"/>
                    <a:pt x="70" y="9"/>
                    <a:pt x="69" y="8"/>
                  </a:cubicBezTo>
                  <a:cubicBezTo>
                    <a:pt x="68" y="9"/>
                    <a:pt x="66" y="10"/>
                    <a:pt x="66" y="10"/>
                  </a:cubicBezTo>
                  <a:cubicBezTo>
                    <a:pt x="64" y="10"/>
                    <a:pt x="63" y="12"/>
                    <a:pt x="61" y="12"/>
                  </a:cubicBezTo>
                  <a:cubicBezTo>
                    <a:pt x="61" y="12"/>
                    <a:pt x="63" y="11"/>
                    <a:pt x="63" y="10"/>
                  </a:cubicBezTo>
                  <a:cubicBezTo>
                    <a:pt x="62" y="11"/>
                    <a:pt x="62" y="12"/>
                    <a:pt x="61" y="12"/>
                  </a:cubicBezTo>
                  <a:cubicBezTo>
                    <a:pt x="60" y="12"/>
                    <a:pt x="60" y="11"/>
                    <a:pt x="60" y="11"/>
                  </a:cubicBezTo>
                  <a:cubicBezTo>
                    <a:pt x="60" y="11"/>
                    <a:pt x="60" y="11"/>
                    <a:pt x="60" y="11"/>
                  </a:cubicBezTo>
                  <a:cubicBezTo>
                    <a:pt x="60" y="11"/>
                    <a:pt x="60" y="11"/>
                    <a:pt x="60" y="11"/>
                  </a:cubicBezTo>
                  <a:cubicBezTo>
                    <a:pt x="60" y="12"/>
                    <a:pt x="60" y="12"/>
                    <a:pt x="60" y="12"/>
                  </a:cubicBezTo>
                  <a:cubicBezTo>
                    <a:pt x="60" y="13"/>
                    <a:pt x="60" y="13"/>
                    <a:pt x="59" y="13"/>
                  </a:cubicBezTo>
                  <a:cubicBezTo>
                    <a:pt x="59" y="12"/>
                    <a:pt x="59" y="11"/>
                    <a:pt x="59" y="10"/>
                  </a:cubicBezTo>
                  <a:cubicBezTo>
                    <a:pt x="58" y="9"/>
                    <a:pt x="58" y="6"/>
                    <a:pt x="56" y="5"/>
                  </a:cubicBezTo>
                  <a:cubicBezTo>
                    <a:pt x="55" y="1"/>
                    <a:pt x="52" y="2"/>
                    <a:pt x="49" y="1"/>
                  </a:cubicBezTo>
                  <a:cubicBezTo>
                    <a:pt x="50" y="0"/>
                    <a:pt x="50" y="0"/>
                    <a:pt x="50" y="0"/>
                  </a:cubicBezTo>
                  <a:cubicBezTo>
                    <a:pt x="48" y="0"/>
                    <a:pt x="46" y="0"/>
                    <a:pt x="44" y="0"/>
                  </a:cubicBezTo>
                  <a:cubicBezTo>
                    <a:pt x="39" y="1"/>
                    <a:pt x="35" y="1"/>
                    <a:pt x="32" y="4"/>
                  </a:cubicBezTo>
                  <a:cubicBezTo>
                    <a:pt x="28" y="6"/>
                    <a:pt x="28" y="10"/>
                    <a:pt x="28" y="14"/>
                  </a:cubicBezTo>
                  <a:cubicBezTo>
                    <a:pt x="27" y="14"/>
                    <a:pt x="27" y="14"/>
                    <a:pt x="27" y="14"/>
                  </a:cubicBezTo>
                  <a:cubicBezTo>
                    <a:pt x="27" y="14"/>
                    <a:pt x="27" y="14"/>
                    <a:pt x="27" y="14"/>
                  </a:cubicBezTo>
                  <a:cubicBezTo>
                    <a:pt x="27" y="15"/>
                    <a:pt x="26" y="15"/>
                    <a:pt x="25" y="15"/>
                  </a:cubicBezTo>
                  <a:cubicBezTo>
                    <a:pt x="23" y="16"/>
                    <a:pt x="20" y="16"/>
                    <a:pt x="18" y="18"/>
                  </a:cubicBezTo>
                  <a:cubicBezTo>
                    <a:pt x="16" y="18"/>
                    <a:pt x="16" y="21"/>
                    <a:pt x="14" y="20"/>
                  </a:cubicBezTo>
                  <a:cubicBezTo>
                    <a:pt x="14" y="21"/>
                    <a:pt x="14" y="21"/>
                    <a:pt x="14" y="21"/>
                  </a:cubicBezTo>
                  <a:cubicBezTo>
                    <a:pt x="14" y="21"/>
                    <a:pt x="14" y="21"/>
                    <a:pt x="14" y="21"/>
                  </a:cubicBezTo>
                  <a:cubicBezTo>
                    <a:pt x="15" y="21"/>
                    <a:pt x="15" y="21"/>
                    <a:pt x="15" y="21"/>
                  </a:cubicBezTo>
                  <a:cubicBezTo>
                    <a:pt x="16" y="20"/>
                    <a:pt x="16" y="20"/>
                    <a:pt x="16" y="20"/>
                  </a:cubicBezTo>
                  <a:cubicBezTo>
                    <a:pt x="16" y="21"/>
                    <a:pt x="15" y="22"/>
                    <a:pt x="15" y="23"/>
                  </a:cubicBezTo>
                  <a:cubicBezTo>
                    <a:pt x="15" y="23"/>
                    <a:pt x="15" y="23"/>
                    <a:pt x="15" y="23"/>
                  </a:cubicBezTo>
                  <a:cubicBezTo>
                    <a:pt x="14" y="24"/>
                    <a:pt x="14" y="24"/>
                    <a:pt x="14" y="24"/>
                  </a:cubicBezTo>
                  <a:cubicBezTo>
                    <a:pt x="14" y="23"/>
                    <a:pt x="15" y="22"/>
                    <a:pt x="15" y="22"/>
                  </a:cubicBezTo>
                  <a:cubicBezTo>
                    <a:pt x="14" y="22"/>
                    <a:pt x="14" y="24"/>
                    <a:pt x="14" y="25"/>
                  </a:cubicBezTo>
                  <a:cubicBezTo>
                    <a:pt x="13" y="25"/>
                    <a:pt x="13" y="25"/>
                    <a:pt x="13" y="25"/>
                  </a:cubicBezTo>
                  <a:cubicBezTo>
                    <a:pt x="13" y="25"/>
                    <a:pt x="12" y="25"/>
                    <a:pt x="13" y="25"/>
                  </a:cubicBezTo>
                  <a:cubicBezTo>
                    <a:pt x="13" y="25"/>
                    <a:pt x="13" y="25"/>
                    <a:pt x="13" y="25"/>
                  </a:cubicBezTo>
                  <a:cubicBezTo>
                    <a:pt x="14" y="25"/>
                    <a:pt x="14" y="25"/>
                    <a:pt x="14" y="25"/>
                  </a:cubicBezTo>
                  <a:cubicBezTo>
                    <a:pt x="13" y="26"/>
                    <a:pt x="13" y="26"/>
                    <a:pt x="13" y="26"/>
                  </a:cubicBezTo>
                  <a:cubicBezTo>
                    <a:pt x="13" y="26"/>
                    <a:pt x="13" y="26"/>
                    <a:pt x="13" y="26"/>
                  </a:cubicBezTo>
                  <a:cubicBezTo>
                    <a:pt x="12" y="27"/>
                    <a:pt x="12" y="27"/>
                    <a:pt x="12" y="27"/>
                  </a:cubicBezTo>
                  <a:cubicBezTo>
                    <a:pt x="13" y="27"/>
                    <a:pt x="12" y="27"/>
                    <a:pt x="12" y="28"/>
                  </a:cubicBezTo>
                  <a:cubicBezTo>
                    <a:pt x="13" y="28"/>
                    <a:pt x="13" y="28"/>
                    <a:pt x="13" y="28"/>
                  </a:cubicBezTo>
                  <a:cubicBezTo>
                    <a:pt x="13" y="29"/>
                    <a:pt x="13" y="29"/>
                    <a:pt x="13" y="29"/>
                  </a:cubicBezTo>
                  <a:cubicBezTo>
                    <a:pt x="12" y="28"/>
                    <a:pt x="12" y="28"/>
                    <a:pt x="12" y="28"/>
                  </a:cubicBezTo>
                  <a:cubicBezTo>
                    <a:pt x="12" y="31"/>
                    <a:pt x="12" y="31"/>
                    <a:pt x="12" y="31"/>
                  </a:cubicBezTo>
                  <a:cubicBezTo>
                    <a:pt x="14" y="33"/>
                    <a:pt x="14" y="36"/>
                    <a:pt x="17" y="38"/>
                  </a:cubicBezTo>
                  <a:cubicBezTo>
                    <a:pt x="15" y="38"/>
                    <a:pt x="13" y="39"/>
                    <a:pt x="11" y="40"/>
                  </a:cubicBezTo>
                  <a:cubicBezTo>
                    <a:pt x="11" y="41"/>
                    <a:pt x="11" y="41"/>
                    <a:pt x="11" y="41"/>
                  </a:cubicBezTo>
                  <a:cubicBezTo>
                    <a:pt x="4" y="43"/>
                    <a:pt x="6" y="51"/>
                    <a:pt x="3" y="56"/>
                  </a:cubicBezTo>
                  <a:cubicBezTo>
                    <a:pt x="3" y="55"/>
                    <a:pt x="3" y="55"/>
                    <a:pt x="3" y="55"/>
                  </a:cubicBezTo>
                  <a:cubicBezTo>
                    <a:pt x="2" y="55"/>
                    <a:pt x="2" y="55"/>
                    <a:pt x="2" y="55"/>
                  </a:cubicBezTo>
                  <a:cubicBezTo>
                    <a:pt x="2" y="57"/>
                    <a:pt x="2" y="59"/>
                    <a:pt x="2" y="60"/>
                  </a:cubicBezTo>
                  <a:cubicBezTo>
                    <a:pt x="2" y="62"/>
                    <a:pt x="2" y="63"/>
                    <a:pt x="2" y="65"/>
                  </a:cubicBezTo>
                  <a:cubicBezTo>
                    <a:pt x="2" y="64"/>
                    <a:pt x="2" y="64"/>
                    <a:pt x="2" y="64"/>
                  </a:cubicBezTo>
                  <a:cubicBezTo>
                    <a:pt x="2" y="64"/>
                    <a:pt x="2" y="64"/>
                    <a:pt x="2" y="64"/>
                  </a:cubicBezTo>
                  <a:cubicBezTo>
                    <a:pt x="2" y="66"/>
                    <a:pt x="2" y="66"/>
                    <a:pt x="2" y="66"/>
                  </a:cubicBezTo>
                  <a:cubicBezTo>
                    <a:pt x="1" y="65"/>
                    <a:pt x="1" y="63"/>
                    <a:pt x="1" y="61"/>
                  </a:cubicBezTo>
                  <a:cubicBezTo>
                    <a:pt x="1" y="61"/>
                    <a:pt x="1" y="61"/>
                    <a:pt x="1" y="61"/>
                  </a:cubicBezTo>
                  <a:cubicBezTo>
                    <a:pt x="1" y="53"/>
                    <a:pt x="2" y="45"/>
                    <a:pt x="9" y="39"/>
                  </a:cubicBezTo>
                  <a:cubicBezTo>
                    <a:pt x="10" y="39"/>
                    <a:pt x="12" y="38"/>
                    <a:pt x="12" y="37"/>
                  </a:cubicBezTo>
                  <a:cubicBezTo>
                    <a:pt x="7" y="38"/>
                    <a:pt x="5" y="42"/>
                    <a:pt x="3" y="45"/>
                  </a:cubicBezTo>
                  <a:cubicBezTo>
                    <a:pt x="2" y="48"/>
                    <a:pt x="1" y="51"/>
                    <a:pt x="1" y="53"/>
                  </a:cubicBezTo>
                  <a:cubicBezTo>
                    <a:pt x="0" y="53"/>
                    <a:pt x="1" y="53"/>
                    <a:pt x="0" y="53"/>
                  </a:cubicBezTo>
                  <a:cubicBezTo>
                    <a:pt x="1" y="53"/>
                    <a:pt x="1" y="53"/>
                    <a:pt x="1" y="53"/>
                  </a:cubicBezTo>
                  <a:cubicBezTo>
                    <a:pt x="0" y="58"/>
                    <a:pt x="0" y="62"/>
                    <a:pt x="0" y="66"/>
                  </a:cubicBezTo>
                  <a:cubicBezTo>
                    <a:pt x="1" y="66"/>
                    <a:pt x="2" y="67"/>
                    <a:pt x="1" y="67"/>
                  </a:cubicBezTo>
                  <a:cubicBezTo>
                    <a:pt x="2" y="68"/>
                    <a:pt x="0" y="68"/>
                    <a:pt x="1" y="69"/>
                  </a:cubicBezTo>
                  <a:cubicBezTo>
                    <a:pt x="1" y="69"/>
                    <a:pt x="2" y="70"/>
                    <a:pt x="2" y="71"/>
                  </a:cubicBezTo>
                  <a:cubicBezTo>
                    <a:pt x="2" y="71"/>
                    <a:pt x="2" y="71"/>
                    <a:pt x="2" y="71"/>
                  </a:cubicBezTo>
                  <a:cubicBezTo>
                    <a:pt x="3" y="72"/>
                    <a:pt x="3" y="75"/>
                    <a:pt x="5" y="76"/>
                  </a:cubicBezTo>
                  <a:cubicBezTo>
                    <a:pt x="4" y="76"/>
                    <a:pt x="4" y="76"/>
                    <a:pt x="4" y="76"/>
                  </a:cubicBezTo>
                  <a:cubicBezTo>
                    <a:pt x="4" y="77"/>
                    <a:pt x="6" y="78"/>
                    <a:pt x="5" y="78"/>
                  </a:cubicBezTo>
                  <a:cubicBezTo>
                    <a:pt x="7" y="78"/>
                    <a:pt x="6" y="78"/>
                    <a:pt x="7" y="79"/>
                  </a:cubicBezTo>
                  <a:cubicBezTo>
                    <a:pt x="6" y="78"/>
                    <a:pt x="6" y="77"/>
                    <a:pt x="5" y="77"/>
                  </a:cubicBezTo>
                  <a:cubicBezTo>
                    <a:pt x="6" y="77"/>
                    <a:pt x="6" y="77"/>
                    <a:pt x="6" y="77"/>
                  </a:cubicBezTo>
                  <a:cubicBezTo>
                    <a:pt x="5" y="75"/>
                    <a:pt x="4" y="74"/>
                    <a:pt x="4" y="73"/>
                  </a:cubicBezTo>
                  <a:cubicBezTo>
                    <a:pt x="4" y="73"/>
                    <a:pt x="4" y="73"/>
                    <a:pt x="4" y="73"/>
                  </a:cubicBezTo>
                  <a:cubicBezTo>
                    <a:pt x="2" y="71"/>
                    <a:pt x="3" y="68"/>
                    <a:pt x="2" y="65"/>
                  </a:cubicBezTo>
                  <a:cubicBezTo>
                    <a:pt x="3" y="67"/>
                    <a:pt x="3" y="67"/>
                    <a:pt x="3" y="67"/>
                  </a:cubicBezTo>
                  <a:cubicBezTo>
                    <a:pt x="2" y="65"/>
                    <a:pt x="2" y="63"/>
                    <a:pt x="2" y="61"/>
                  </a:cubicBezTo>
                  <a:cubicBezTo>
                    <a:pt x="2" y="60"/>
                    <a:pt x="2" y="60"/>
                    <a:pt x="2" y="60"/>
                  </a:cubicBezTo>
                  <a:cubicBezTo>
                    <a:pt x="2" y="60"/>
                    <a:pt x="2" y="60"/>
                    <a:pt x="2" y="60"/>
                  </a:cubicBezTo>
                  <a:cubicBezTo>
                    <a:pt x="3" y="60"/>
                    <a:pt x="3" y="61"/>
                    <a:pt x="3" y="61"/>
                  </a:cubicBezTo>
                  <a:cubicBezTo>
                    <a:pt x="3" y="61"/>
                    <a:pt x="2" y="60"/>
                    <a:pt x="3" y="59"/>
                  </a:cubicBezTo>
                  <a:cubicBezTo>
                    <a:pt x="3" y="60"/>
                    <a:pt x="3" y="60"/>
                    <a:pt x="3" y="61"/>
                  </a:cubicBezTo>
                  <a:cubicBezTo>
                    <a:pt x="4" y="63"/>
                    <a:pt x="3" y="67"/>
                    <a:pt x="4" y="67"/>
                  </a:cubicBezTo>
                  <a:cubicBezTo>
                    <a:pt x="4" y="68"/>
                    <a:pt x="4" y="68"/>
                    <a:pt x="4" y="68"/>
                  </a:cubicBezTo>
                  <a:cubicBezTo>
                    <a:pt x="5" y="68"/>
                    <a:pt x="5" y="68"/>
                    <a:pt x="5" y="68"/>
                  </a:cubicBezTo>
                  <a:cubicBezTo>
                    <a:pt x="4" y="69"/>
                    <a:pt x="4" y="69"/>
                    <a:pt x="4" y="69"/>
                  </a:cubicBezTo>
                  <a:cubicBezTo>
                    <a:pt x="5" y="69"/>
                    <a:pt x="5" y="69"/>
                    <a:pt x="5" y="69"/>
                  </a:cubicBezTo>
                  <a:cubicBezTo>
                    <a:pt x="5" y="69"/>
                    <a:pt x="5" y="69"/>
                    <a:pt x="5" y="69"/>
                  </a:cubicBezTo>
                  <a:cubicBezTo>
                    <a:pt x="4" y="69"/>
                    <a:pt x="4" y="69"/>
                    <a:pt x="4" y="69"/>
                  </a:cubicBezTo>
                  <a:cubicBezTo>
                    <a:pt x="5" y="69"/>
                    <a:pt x="5" y="70"/>
                    <a:pt x="5" y="70"/>
                  </a:cubicBezTo>
                  <a:cubicBezTo>
                    <a:pt x="6" y="71"/>
                    <a:pt x="5" y="72"/>
                    <a:pt x="6" y="72"/>
                  </a:cubicBezTo>
                  <a:cubicBezTo>
                    <a:pt x="6" y="72"/>
                    <a:pt x="6" y="72"/>
                    <a:pt x="6" y="72"/>
                  </a:cubicBezTo>
                  <a:cubicBezTo>
                    <a:pt x="7" y="74"/>
                    <a:pt x="7" y="74"/>
                    <a:pt x="7" y="74"/>
                  </a:cubicBezTo>
                  <a:cubicBezTo>
                    <a:pt x="7" y="73"/>
                    <a:pt x="7" y="73"/>
                    <a:pt x="7" y="73"/>
                  </a:cubicBezTo>
                  <a:cubicBezTo>
                    <a:pt x="7" y="74"/>
                    <a:pt x="8" y="74"/>
                    <a:pt x="8" y="74"/>
                  </a:cubicBezTo>
                  <a:cubicBezTo>
                    <a:pt x="8" y="74"/>
                    <a:pt x="8" y="74"/>
                    <a:pt x="8" y="74"/>
                  </a:cubicBezTo>
                  <a:cubicBezTo>
                    <a:pt x="9" y="75"/>
                    <a:pt x="9" y="75"/>
                    <a:pt x="9" y="75"/>
                  </a:cubicBezTo>
                  <a:cubicBezTo>
                    <a:pt x="9" y="75"/>
                    <a:pt x="9" y="75"/>
                    <a:pt x="9" y="75"/>
                  </a:cubicBezTo>
                  <a:cubicBezTo>
                    <a:pt x="10" y="76"/>
                    <a:pt x="10" y="76"/>
                    <a:pt x="10" y="76"/>
                  </a:cubicBezTo>
                  <a:cubicBezTo>
                    <a:pt x="9" y="76"/>
                    <a:pt x="9" y="76"/>
                    <a:pt x="9" y="76"/>
                  </a:cubicBezTo>
                  <a:cubicBezTo>
                    <a:pt x="9" y="77"/>
                    <a:pt x="10" y="76"/>
                    <a:pt x="10" y="77"/>
                  </a:cubicBezTo>
                  <a:cubicBezTo>
                    <a:pt x="12" y="78"/>
                    <a:pt x="12" y="78"/>
                    <a:pt x="12" y="78"/>
                  </a:cubicBezTo>
                  <a:cubicBezTo>
                    <a:pt x="12" y="78"/>
                    <a:pt x="12" y="78"/>
                    <a:pt x="12" y="78"/>
                  </a:cubicBezTo>
                  <a:cubicBezTo>
                    <a:pt x="12" y="78"/>
                    <a:pt x="12" y="78"/>
                    <a:pt x="12" y="78"/>
                  </a:cubicBezTo>
                  <a:cubicBezTo>
                    <a:pt x="12" y="79"/>
                    <a:pt x="12" y="79"/>
                    <a:pt x="12" y="79"/>
                  </a:cubicBezTo>
                  <a:cubicBezTo>
                    <a:pt x="12" y="78"/>
                    <a:pt x="12" y="78"/>
                    <a:pt x="12" y="78"/>
                  </a:cubicBezTo>
                  <a:cubicBezTo>
                    <a:pt x="13" y="79"/>
                    <a:pt x="13" y="79"/>
                    <a:pt x="13" y="79"/>
                  </a:cubicBezTo>
                  <a:cubicBezTo>
                    <a:pt x="13" y="79"/>
                    <a:pt x="13" y="79"/>
                    <a:pt x="13" y="79"/>
                  </a:cubicBezTo>
                  <a:cubicBezTo>
                    <a:pt x="12" y="78"/>
                    <a:pt x="11" y="78"/>
                    <a:pt x="11" y="77"/>
                  </a:cubicBezTo>
                  <a:cubicBezTo>
                    <a:pt x="11" y="77"/>
                    <a:pt x="11" y="77"/>
                    <a:pt x="11" y="77"/>
                  </a:cubicBezTo>
                  <a:cubicBezTo>
                    <a:pt x="12" y="77"/>
                    <a:pt x="14" y="79"/>
                    <a:pt x="16" y="79"/>
                  </a:cubicBezTo>
                  <a:cubicBezTo>
                    <a:pt x="15" y="78"/>
                    <a:pt x="15" y="78"/>
                    <a:pt x="15" y="78"/>
                  </a:cubicBezTo>
                  <a:cubicBezTo>
                    <a:pt x="16" y="78"/>
                    <a:pt x="18" y="78"/>
                    <a:pt x="19" y="79"/>
                  </a:cubicBezTo>
                  <a:cubicBezTo>
                    <a:pt x="19" y="78"/>
                    <a:pt x="19" y="78"/>
                    <a:pt x="19" y="78"/>
                  </a:cubicBezTo>
                  <a:cubicBezTo>
                    <a:pt x="20" y="78"/>
                    <a:pt x="21" y="78"/>
                    <a:pt x="20" y="79"/>
                  </a:cubicBezTo>
                  <a:cubicBezTo>
                    <a:pt x="20" y="79"/>
                    <a:pt x="19" y="79"/>
                    <a:pt x="18" y="79"/>
                  </a:cubicBezTo>
                  <a:cubicBezTo>
                    <a:pt x="18" y="79"/>
                    <a:pt x="18" y="79"/>
                    <a:pt x="18" y="79"/>
                  </a:cubicBezTo>
                  <a:cubicBezTo>
                    <a:pt x="18" y="79"/>
                    <a:pt x="17" y="79"/>
                    <a:pt x="17" y="79"/>
                  </a:cubicBezTo>
                  <a:cubicBezTo>
                    <a:pt x="17" y="80"/>
                    <a:pt x="17" y="80"/>
                    <a:pt x="17" y="80"/>
                  </a:cubicBezTo>
                  <a:cubicBezTo>
                    <a:pt x="19" y="79"/>
                    <a:pt x="19" y="79"/>
                    <a:pt x="21" y="80"/>
                  </a:cubicBezTo>
                  <a:cubicBezTo>
                    <a:pt x="21" y="80"/>
                    <a:pt x="21" y="80"/>
                    <a:pt x="21" y="80"/>
                  </a:cubicBezTo>
                  <a:cubicBezTo>
                    <a:pt x="20" y="80"/>
                    <a:pt x="20" y="80"/>
                    <a:pt x="20" y="80"/>
                  </a:cubicBezTo>
                  <a:cubicBezTo>
                    <a:pt x="22" y="80"/>
                    <a:pt x="22" y="82"/>
                    <a:pt x="23" y="83"/>
                  </a:cubicBezTo>
                  <a:cubicBezTo>
                    <a:pt x="28" y="88"/>
                    <a:pt x="34" y="91"/>
                    <a:pt x="41" y="91"/>
                  </a:cubicBezTo>
                  <a:cubicBezTo>
                    <a:pt x="41" y="90"/>
                    <a:pt x="42" y="90"/>
                    <a:pt x="42" y="90"/>
                  </a:cubicBezTo>
                  <a:cubicBezTo>
                    <a:pt x="41" y="91"/>
                    <a:pt x="41" y="91"/>
                    <a:pt x="41" y="91"/>
                  </a:cubicBezTo>
                  <a:cubicBezTo>
                    <a:pt x="42" y="92"/>
                    <a:pt x="42" y="90"/>
                    <a:pt x="43" y="90"/>
                  </a:cubicBezTo>
                  <a:cubicBezTo>
                    <a:pt x="43" y="90"/>
                    <a:pt x="44" y="90"/>
                    <a:pt x="44" y="90"/>
                  </a:cubicBezTo>
                  <a:cubicBezTo>
                    <a:pt x="44" y="91"/>
                    <a:pt x="43" y="90"/>
                    <a:pt x="43" y="91"/>
                  </a:cubicBezTo>
                  <a:cubicBezTo>
                    <a:pt x="44" y="91"/>
                    <a:pt x="44" y="91"/>
                    <a:pt x="44" y="91"/>
                  </a:cubicBezTo>
                  <a:cubicBezTo>
                    <a:pt x="44" y="91"/>
                    <a:pt x="44" y="91"/>
                    <a:pt x="44" y="91"/>
                  </a:cubicBezTo>
                  <a:cubicBezTo>
                    <a:pt x="45" y="90"/>
                    <a:pt x="47" y="90"/>
                    <a:pt x="48" y="90"/>
                  </a:cubicBezTo>
                  <a:cubicBezTo>
                    <a:pt x="48" y="89"/>
                    <a:pt x="49" y="89"/>
                    <a:pt x="49" y="88"/>
                  </a:cubicBezTo>
                  <a:cubicBezTo>
                    <a:pt x="50" y="88"/>
                    <a:pt x="50" y="88"/>
                    <a:pt x="50" y="88"/>
                  </a:cubicBezTo>
                  <a:cubicBezTo>
                    <a:pt x="51" y="87"/>
                    <a:pt x="51" y="90"/>
                    <a:pt x="51" y="88"/>
                  </a:cubicBezTo>
                  <a:cubicBezTo>
                    <a:pt x="51" y="88"/>
                    <a:pt x="51" y="88"/>
                    <a:pt x="51" y="88"/>
                  </a:cubicBezTo>
                  <a:cubicBezTo>
                    <a:pt x="52" y="88"/>
                    <a:pt x="52" y="88"/>
                    <a:pt x="52" y="88"/>
                  </a:cubicBezTo>
                  <a:cubicBezTo>
                    <a:pt x="52" y="89"/>
                    <a:pt x="52" y="89"/>
                    <a:pt x="52" y="89"/>
                  </a:cubicBezTo>
                  <a:cubicBezTo>
                    <a:pt x="51" y="88"/>
                    <a:pt x="51" y="88"/>
                    <a:pt x="51" y="88"/>
                  </a:cubicBezTo>
                  <a:cubicBezTo>
                    <a:pt x="52" y="89"/>
                    <a:pt x="52" y="89"/>
                    <a:pt x="52" y="89"/>
                  </a:cubicBezTo>
                  <a:cubicBezTo>
                    <a:pt x="54" y="87"/>
                    <a:pt x="54" y="87"/>
                    <a:pt x="54" y="87"/>
                  </a:cubicBezTo>
                  <a:cubicBezTo>
                    <a:pt x="54" y="88"/>
                    <a:pt x="54" y="88"/>
                    <a:pt x="54" y="88"/>
                  </a:cubicBezTo>
                  <a:cubicBezTo>
                    <a:pt x="54" y="87"/>
                    <a:pt x="55" y="87"/>
                    <a:pt x="55" y="87"/>
                  </a:cubicBezTo>
                  <a:cubicBezTo>
                    <a:pt x="55" y="86"/>
                    <a:pt x="55" y="86"/>
                    <a:pt x="55" y="86"/>
                  </a:cubicBezTo>
                  <a:cubicBezTo>
                    <a:pt x="56" y="86"/>
                    <a:pt x="55" y="85"/>
                    <a:pt x="56" y="85"/>
                  </a:cubicBezTo>
                  <a:cubicBezTo>
                    <a:pt x="56" y="86"/>
                    <a:pt x="56" y="86"/>
                    <a:pt x="56" y="86"/>
                  </a:cubicBezTo>
                  <a:cubicBezTo>
                    <a:pt x="56" y="85"/>
                    <a:pt x="57" y="86"/>
                    <a:pt x="57" y="86"/>
                  </a:cubicBezTo>
                  <a:cubicBezTo>
                    <a:pt x="57" y="85"/>
                    <a:pt x="57" y="85"/>
                    <a:pt x="57" y="85"/>
                  </a:cubicBezTo>
                  <a:cubicBezTo>
                    <a:pt x="57" y="85"/>
                    <a:pt x="57" y="85"/>
                    <a:pt x="57" y="85"/>
                  </a:cubicBezTo>
                  <a:cubicBezTo>
                    <a:pt x="57" y="85"/>
                    <a:pt x="58" y="84"/>
                    <a:pt x="58" y="84"/>
                  </a:cubicBezTo>
                  <a:cubicBezTo>
                    <a:pt x="58" y="83"/>
                    <a:pt x="58" y="83"/>
                    <a:pt x="59" y="82"/>
                  </a:cubicBezTo>
                  <a:cubicBezTo>
                    <a:pt x="59" y="83"/>
                    <a:pt x="59" y="83"/>
                    <a:pt x="59" y="83"/>
                  </a:cubicBezTo>
                  <a:cubicBezTo>
                    <a:pt x="59" y="82"/>
                    <a:pt x="60" y="82"/>
                    <a:pt x="60" y="81"/>
                  </a:cubicBezTo>
                  <a:cubicBezTo>
                    <a:pt x="60" y="81"/>
                    <a:pt x="59" y="82"/>
                    <a:pt x="59" y="81"/>
                  </a:cubicBezTo>
                  <a:cubicBezTo>
                    <a:pt x="59" y="82"/>
                    <a:pt x="59" y="82"/>
                    <a:pt x="59" y="82"/>
                  </a:cubicBezTo>
                  <a:cubicBezTo>
                    <a:pt x="59" y="82"/>
                    <a:pt x="59" y="82"/>
                    <a:pt x="58" y="83"/>
                  </a:cubicBezTo>
                  <a:cubicBezTo>
                    <a:pt x="57" y="82"/>
                    <a:pt x="58" y="81"/>
                    <a:pt x="58" y="81"/>
                  </a:cubicBezTo>
                  <a:cubicBezTo>
                    <a:pt x="58" y="81"/>
                    <a:pt x="58" y="83"/>
                    <a:pt x="57" y="82"/>
                  </a:cubicBezTo>
                  <a:cubicBezTo>
                    <a:pt x="57" y="81"/>
                    <a:pt x="58" y="80"/>
                    <a:pt x="59" y="79"/>
                  </a:cubicBezTo>
                  <a:cubicBezTo>
                    <a:pt x="59" y="79"/>
                    <a:pt x="59" y="79"/>
                    <a:pt x="59" y="79"/>
                  </a:cubicBezTo>
                  <a:cubicBezTo>
                    <a:pt x="60" y="79"/>
                    <a:pt x="60" y="79"/>
                    <a:pt x="60" y="79"/>
                  </a:cubicBezTo>
                  <a:cubicBezTo>
                    <a:pt x="59" y="80"/>
                    <a:pt x="59" y="80"/>
                    <a:pt x="59" y="80"/>
                  </a:cubicBezTo>
                  <a:cubicBezTo>
                    <a:pt x="59" y="80"/>
                    <a:pt x="59" y="80"/>
                    <a:pt x="59" y="80"/>
                  </a:cubicBezTo>
                  <a:cubicBezTo>
                    <a:pt x="59" y="80"/>
                    <a:pt x="59" y="80"/>
                    <a:pt x="59" y="80"/>
                  </a:cubicBezTo>
                  <a:cubicBezTo>
                    <a:pt x="60" y="80"/>
                    <a:pt x="60" y="80"/>
                    <a:pt x="60" y="80"/>
                  </a:cubicBezTo>
                  <a:cubicBezTo>
                    <a:pt x="65" y="81"/>
                    <a:pt x="70" y="81"/>
                    <a:pt x="76" y="82"/>
                  </a:cubicBezTo>
                  <a:cubicBezTo>
                    <a:pt x="79" y="81"/>
                    <a:pt x="84" y="81"/>
                    <a:pt x="86" y="80"/>
                  </a:cubicBezTo>
                  <a:cubicBezTo>
                    <a:pt x="86" y="80"/>
                    <a:pt x="86" y="80"/>
                    <a:pt x="86" y="80"/>
                  </a:cubicBezTo>
                  <a:cubicBezTo>
                    <a:pt x="87" y="79"/>
                    <a:pt x="87" y="79"/>
                    <a:pt x="87" y="79"/>
                  </a:cubicBezTo>
                  <a:cubicBezTo>
                    <a:pt x="86" y="78"/>
                    <a:pt x="86" y="78"/>
                    <a:pt x="86" y="78"/>
                  </a:cubicBezTo>
                  <a:cubicBezTo>
                    <a:pt x="87" y="78"/>
                    <a:pt x="87" y="78"/>
                    <a:pt x="87" y="78"/>
                  </a:cubicBezTo>
                  <a:cubicBezTo>
                    <a:pt x="87" y="79"/>
                    <a:pt x="88" y="79"/>
                    <a:pt x="88" y="79"/>
                  </a:cubicBezTo>
                  <a:cubicBezTo>
                    <a:pt x="88" y="79"/>
                    <a:pt x="88" y="79"/>
                    <a:pt x="88" y="79"/>
                  </a:cubicBezTo>
                  <a:cubicBezTo>
                    <a:pt x="87" y="79"/>
                    <a:pt x="88" y="78"/>
                    <a:pt x="87" y="78"/>
                  </a:cubicBezTo>
                  <a:cubicBezTo>
                    <a:pt x="88" y="78"/>
                    <a:pt x="88" y="77"/>
                    <a:pt x="89" y="78"/>
                  </a:cubicBezTo>
                  <a:cubicBezTo>
                    <a:pt x="89" y="78"/>
                    <a:pt x="89" y="78"/>
                    <a:pt x="89" y="78"/>
                  </a:cubicBezTo>
                  <a:cubicBezTo>
                    <a:pt x="89" y="78"/>
                    <a:pt x="89" y="78"/>
                    <a:pt x="89" y="78"/>
                  </a:cubicBezTo>
                  <a:cubicBezTo>
                    <a:pt x="89" y="78"/>
                    <a:pt x="89" y="78"/>
                    <a:pt x="89" y="78"/>
                  </a:cubicBezTo>
                  <a:cubicBezTo>
                    <a:pt x="90" y="79"/>
                    <a:pt x="90" y="79"/>
                    <a:pt x="90" y="79"/>
                  </a:cubicBezTo>
                  <a:cubicBezTo>
                    <a:pt x="91" y="78"/>
                    <a:pt x="91" y="78"/>
                    <a:pt x="91" y="78"/>
                  </a:cubicBezTo>
                  <a:cubicBezTo>
                    <a:pt x="91" y="78"/>
                    <a:pt x="91" y="78"/>
                    <a:pt x="91" y="78"/>
                  </a:cubicBezTo>
                  <a:cubicBezTo>
                    <a:pt x="91" y="78"/>
                    <a:pt x="91" y="78"/>
                    <a:pt x="92" y="78"/>
                  </a:cubicBezTo>
                  <a:cubicBezTo>
                    <a:pt x="94" y="78"/>
                    <a:pt x="96" y="76"/>
                    <a:pt x="97" y="75"/>
                  </a:cubicBezTo>
                  <a:cubicBezTo>
                    <a:pt x="97" y="75"/>
                    <a:pt x="97" y="75"/>
                    <a:pt x="97" y="75"/>
                  </a:cubicBezTo>
                  <a:cubicBezTo>
                    <a:pt x="98" y="74"/>
                    <a:pt x="98" y="74"/>
                    <a:pt x="99" y="74"/>
                  </a:cubicBezTo>
                  <a:cubicBezTo>
                    <a:pt x="99" y="73"/>
                    <a:pt x="99" y="73"/>
                    <a:pt x="99" y="73"/>
                  </a:cubicBezTo>
                  <a:cubicBezTo>
                    <a:pt x="99" y="73"/>
                    <a:pt x="100" y="73"/>
                    <a:pt x="100" y="72"/>
                  </a:cubicBezTo>
                  <a:lnTo>
                    <a:pt x="100" y="73"/>
                  </a:lnTo>
                  <a:close/>
                  <a:moveTo>
                    <a:pt x="91" y="68"/>
                  </a:moveTo>
                  <a:cubicBezTo>
                    <a:pt x="91" y="69"/>
                    <a:pt x="91" y="69"/>
                    <a:pt x="91" y="69"/>
                  </a:cubicBezTo>
                  <a:cubicBezTo>
                    <a:pt x="91" y="68"/>
                    <a:pt x="91" y="68"/>
                    <a:pt x="91" y="68"/>
                  </a:cubicBezTo>
                  <a:cubicBezTo>
                    <a:pt x="90" y="70"/>
                    <a:pt x="90" y="70"/>
                    <a:pt x="90" y="70"/>
                  </a:cubicBezTo>
                  <a:cubicBezTo>
                    <a:pt x="90" y="69"/>
                    <a:pt x="90" y="69"/>
                    <a:pt x="91" y="68"/>
                  </a:cubicBezTo>
                  <a:close/>
                  <a:moveTo>
                    <a:pt x="138" y="16"/>
                  </a:moveTo>
                  <a:cubicBezTo>
                    <a:pt x="138" y="16"/>
                    <a:pt x="138" y="16"/>
                    <a:pt x="138" y="16"/>
                  </a:cubicBezTo>
                  <a:cubicBezTo>
                    <a:pt x="137" y="16"/>
                    <a:pt x="137" y="16"/>
                    <a:pt x="137" y="16"/>
                  </a:cubicBezTo>
                  <a:lnTo>
                    <a:pt x="138" y="16"/>
                  </a:lnTo>
                  <a:close/>
                  <a:moveTo>
                    <a:pt x="139" y="18"/>
                  </a:moveTo>
                  <a:cubicBezTo>
                    <a:pt x="139" y="19"/>
                    <a:pt x="139" y="19"/>
                    <a:pt x="139" y="19"/>
                  </a:cubicBezTo>
                  <a:cubicBezTo>
                    <a:pt x="139" y="19"/>
                    <a:pt x="139" y="19"/>
                    <a:pt x="139" y="19"/>
                  </a:cubicBezTo>
                  <a:cubicBezTo>
                    <a:pt x="140" y="19"/>
                    <a:pt x="140" y="19"/>
                    <a:pt x="140" y="19"/>
                  </a:cubicBezTo>
                  <a:cubicBezTo>
                    <a:pt x="140" y="19"/>
                    <a:pt x="140" y="19"/>
                    <a:pt x="140" y="19"/>
                  </a:cubicBezTo>
                  <a:cubicBezTo>
                    <a:pt x="140" y="19"/>
                    <a:pt x="140" y="19"/>
                    <a:pt x="140" y="19"/>
                  </a:cubicBezTo>
                  <a:cubicBezTo>
                    <a:pt x="140" y="19"/>
                    <a:pt x="140" y="19"/>
                    <a:pt x="140" y="19"/>
                  </a:cubicBezTo>
                  <a:cubicBezTo>
                    <a:pt x="139" y="19"/>
                    <a:pt x="139" y="19"/>
                    <a:pt x="139" y="19"/>
                  </a:cubicBezTo>
                  <a:cubicBezTo>
                    <a:pt x="139" y="19"/>
                    <a:pt x="139" y="19"/>
                    <a:pt x="139" y="19"/>
                  </a:cubicBezTo>
                  <a:cubicBezTo>
                    <a:pt x="139" y="19"/>
                    <a:pt x="138" y="19"/>
                    <a:pt x="137" y="18"/>
                  </a:cubicBezTo>
                  <a:lnTo>
                    <a:pt x="139" y="18"/>
                  </a:lnTo>
                  <a:close/>
                  <a:moveTo>
                    <a:pt x="110" y="34"/>
                  </a:moveTo>
                  <a:cubicBezTo>
                    <a:pt x="110" y="34"/>
                    <a:pt x="110" y="34"/>
                    <a:pt x="110" y="34"/>
                  </a:cubicBezTo>
                  <a:cubicBezTo>
                    <a:pt x="110" y="35"/>
                    <a:pt x="110" y="35"/>
                    <a:pt x="110" y="34"/>
                  </a:cubicBezTo>
                  <a:cubicBezTo>
                    <a:pt x="110" y="34"/>
                    <a:pt x="110" y="34"/>
                    <a:pt x="110" y="34"/>
                  </a:cubicBezTo>
                  <a:cubicBezTo>
                    <a:pt x="110" y="34"/>
                    <a:pt x="110" y="34"/>
                    <a:pt x="110" y="34"/>
                  </a:cubicBezTo>
                  <a:cubicBezTo>
                    <a:pt x="110" y="34"/>
                    <a:pt x="110" y="34"/>
                    <a:pt x="110" y="34"/>
                  </a:cubicBezTo>
                  <a:cubicBezTo>
                    <a:pt x="110" y="34"/>
                    <a:pt x="110" y="34"/>
                    <a:pt x="110" y="34"/>
                  </a:cubicBezTo>
                  <a:close/>
                  <a:moveTo>
                    <a:pt x="128" y="18"/>
                  </a:moveTo>
                  <a:cubicBezTo>
                    <a:pt x="128" y="18"/>
                    <a:pt x="128" y="18"/>
                    <a:pt x="128" y="18"/>
                  </a:cubicBezTo>
                  <a:cubicBezTo>
                    <a:pt x="126" y="18"/>
                    <a:pt x="126" y="19"/>
                    <a:pt x="124" y="18"/>
                  </a:cubicBezTo>
                  <a:cubicBezTo>
                    <a:pt x="126" y="18"/>
                    <a:pt x="126" y="17"/>
                    <a:pt x="128" y="18"/>
                  </a:cubicBezTo>
                  <a:cubicBezTo>
                    <a:pt x="128" y="18"/>
                    <a:pt x="128" y="18"/>
                    <a:pt x="128" y="18"/>
                  </a:cubicBezTo>
                  <a:close/>
                  <a:moveTo>
                    <a:pt x="129" y="18"/>
                  </a:moveTo>
                  <a:cubicBezTo>
                    <a:pt x="129" y="17"/>
                    <a:pt x="129" y="17"/>
                    <a:pt x="129" y="17"/>
                  </a:cubicBezTo>
                  <a:cubicBezTo>
                    <a:pt x="130" y="17"/>
                    <a:pt x="130" y="17"/>
                    <a:pt x="130" y="17"/>
                  </a:cubicBezTo>
                  <a:lnTo>
                    <a:pt x="129" y="18"/>
                  </a:lnTo>
                  <a:close/>
                  <a:moveTo>
                    <a:pt x="131" y="16"/>
                  </a:moveTo>
                  <a:cubicBezTo>
                    <a:pt x="132" y="16"/>
                    <a:pt x="132" y="16"/>
                    <a:pt x="132" y="16"/>
                  </a:cubicBezTo>
                  <a:cubicBezTo>
                    <a:pt x="132" y="16"/>
                    <a:pt x="132" y="17"/>
                    <a:pt x="131" y="16"/>
                  </a:cubicBezTo>
                  <a:close/>
                  <a:moveTo>
                    <a:pt x="132" y="17"/>
                  </a:moveTo>
                  <a:cubicBezTo>
                    <a:pt x="132" y="16"/>
                    <a:pt x="132" y="16"/>
                    <a:pt x="132" y="16"/>
                  </a:cubicBezTo>
                  <a:cubicBezTo>
                    <a:pt x="132" y="16"/>
                    <a:pt x="132" y="16"/>
                    <a:pt x="132" y="16"/>
                  </a:cubicBezTo>
                  <a:cubicBezTo>
                    <a:pt x="132" y="16"/>
                    <a:pt x="132" y="16"/>
                    <a:pt x="132" y="16"/>
                  </a:cubicBezTo>
                  <a:cubicBezTo>
                    <a:pt x="132" y="17"/>
                    <a:pt x="132" y="17"/>
                    <a:pt x="132" y="17"/>
                  </a:cubicBezTo>
                  <a:close/>
                  <a:moveTo>
                    <a:pt x="117" y="17"/>
                  </a:moveTo>
                  <a:cubicBezTo>
                    <a:pt x="118" y="18"/>
                    <a:pt x="120" y="16"/>
                    <a:pt x="121" y="16"/>
                  </a:cubicBezTo>
                  <a:cubicBezTo>
                    <a:pt x="123" y="15"/>
                    <a:pt x="125" y="14"/>
                    <a:pt x="126" y="15"/>
                  </a:cubicBezTo>
                  <a:cubicBezTo>
                    <a:pt x="127" y="15"/>
                    <a:pt x="127" y="15"/>
                    <a:pt x="127" y="15"/>
                  </a:cubicBezTo>
                  <a:cubicBezTo>
                    <a:pt x="127" y="15"/>
                    <a:pt x="127" y="15"/>
                    <a:pt x="127" y="15"/>
                  </a:cubicBezTo>
                  <a:cubicBezTo>
                    <a:pt x="127" y="15"/>
                    <a:pt x="127" y="15"/>
                    <a:pt x="127" y="15"/>
                  </a:cubicBezTo>
                  <a:cubicBezTo>
                    <a:pt x="127" y="15"/>
                    <a:pt x="128" y="15"/>
                    <a:pt x="128" y="15"/>
                  </a:cubicBezTo>
                  <a:cubicBezTo>
                    <a:pt x="128" y="15"/>
                    <a:pt x="128" y="15"/>
                    <a:pt x="128" y="15"/>
                  </a:cubicBezTo>
                  <a:cubicBezTo>
                    <a:pt x="128" y="15"/>
                    <a:pt x="128" y="15"/>
                    <a:pt x="128" y="15"/>
                  </a:cubicBezTo>
                  <a:cubicBezTo>
                    <a:pt x="129" y="15"/>
                    <a:pt x="129" y="15"/>
                    <a:pt x="130" y="15"/>
                  </a:cubicBezTo>
                  <a:cubicBezTo>
                    <a:pt x="130" y="15"/>
                    <a:pt x="131" y="14"/>
                    <a:pt x="131" y="15"/>
                  </a:cubicBezTo>
                  <a:cubicBezTo>
                    <a:pt x="132" y="15"/>
                    <a:pt x="132" y="15"/>
                    <a:pt x="132" y="15"/>
                  </a:cubicBezTo>
                  <a:cubicBezTo>
                    <a:pt x="132" y="15"/>
                    <a:pt x="132" y="15"/>
                    <a:pt x="132" y="15"/>
                  </a:cubicBezTo>
                  <a:cubicBezTo>
                    <a:pt x="133" y="15"/>
                    <a:pt x="133" y="15"/>
                    <a:pt x="133" y="15"/>
                  </a:cubicBezTo>
                  <a:cubicBezTo>
                    <a:pt x="132" y="15"/>
                    <a:pt x="131" y="14"/>
                    <a:pt x="130" y="15"/>
                  </a:cubicBezTo>
                  <a:cubicBezTo>
                    <a:pt x="129" y="15"/>
                    <a:pt x="129" y="15"/>
                    <a:pt x="129" y="15"/>
                  </a:cubicBezTo>
                  <a:cubicBezTo>
                    <a:pt x="128" y="15"/>
                    <a:pt x="128" y="15"/>
                    <a:pt x="128" y="15"/>
                  </a:cubicBezTo>
                  <a:cubicBezTo>
                    <a:pt x="128" y="15"/>
                    <a:pt x="128" y="15"/>
                    <a:pt x="128" y="15"/>
                  </a:cubicBezTo>
                  <a:cubicBezTo>
                    <a:pt x="128" y="15"/>
                    <a:pt x="128" y="15"/>
                    <a:pt x="128" y="15"/>
                  </a:cubicBezTo>
                  <a:cubicBezTo>
                    <a:pt x="128" y="15"/>
                    <a:pt x="127" y="15"/>
                    <a:pt x="127" y="15"/>
                  </a:cubicBezTo>
                  <a:cubicBezTo>
                    <a:pt x="127" y="15"/>
                    <a:pt x="127" y="15"/>
                    <a:pt x="127" y="15"/>
                  </a:cubicBezTo>
                  <a:cubicBezTo>
                    <a:pt x="127" y="15"/>
                    <a:pt x="127" y="15"/>
                    <a:pt x="127" y="15"/>
                  </a:cubicBezTo>
                  <a:cubicBezTo>
                    <a:pt x="126" y="16"/>
                    <a:pt x="124" y="15"/>
                    <a:pt x="123" y="16"/>
                  </a:cubicBezTo>
                  <a:cubicBezTo>
                    <a:pt x="121" y="16"/>
                    <a:pt x="119" y="17"/>
                    <a:pt x="116" y="18"/>
                  </a:cubicBezTo>
                  <a:lnTo>
                    <a:pt x="117" y="17"/>
                  </a:lnTo>
                  <a:close/>
                  <a:moveTo>
                    <a:pt x="117" y="25"/>
                  </a:moveTo>
                  <a:cubicBezTo>
                    <a:pt x="115" y="27"/>
                    <a:pt x="115" y="27"/>
                    <a:pt x="115" y="27"/>
                  </a:cubicBezTo>
                  <a:cubicBezTo>
                    <a:pt x="114" y="27"/>
                    <a:pt x="114" y="27"/>
                    <a:pt x="114" y="27"/>
                  </a:cubicBezTo>
                  <a:lnTo>
                    <a:pt x="117" y="25"/>
                  </a:lnTo>
                  <a:close/>
                  <a:moveTo>
                    <a:pt x="113" y="20"/>
                  </a:moveTo>
                  <a:cubicBezTo>
                    <a:pt x="113" y="19"/>
                    <a:pt x="113" y="19"/>
                    <a:pt x="113" y="19"/>
                  </a:cubicBezTo>
                  <a:cubicBezTo>
                    <a:pt x="114" y="20"/>
                    <a:pt x="115" y="18"/>
                    <a:pt x="116" y="18"/>
                  </a:cubicBezTo>
                  <a:cubicBezTo>
                    <a:pt x="115" y="18"/>
                    <a:pt x="113" y="19"/>
                    <a:pt x="113" y="20"/>
                  </a:cubicBezTo>
                  <a:cubicBezTo>
                    <a:pt x="112" y="20"/>
                    <a:pt x="112" y="20"/>
                    <a:pt x="112" y="20"/>
                  </a:cubicBezTo>
                  <a:lnTo>
                    <a:pt x="113" y="20"/>
                  </a:lnTo>
                  <a:close/>
                  <a:moveTo>
                    <a:pt x="113" y="25"/>
                  </a:moveTo>
                  <a:cubicBezTo>
                    <a:pt x="113" y="26"/>
                    <a:pt x="113" y="26"/>
                    <a:pt x="113" y="26"/>
                  </a:cubicBezTo>
                  <a:cubicBezTo>
                    <a:pt x="113" y="25"/>
                    <a:pt x="113" y="25"/>
                    <a:pt x="113" y="25"/>
                  </a:cubicBezTo>
                  <a:close/>
                  <a:moveTo>
                    <a:pt x="114" y="27"/>
                  </a:moveTo>
                  <a:cubicBezTo>
                    <a:pt x="114" y="27"/>
                    <a:pt x="114" y="27"/>
                    <a:pt x="114" y="27"/>
                  </a:cubicBezTo>
                  <a:cubicBezTo>
                    <a:pt x="113" y="28"/>
                    <a:pt x="113" y="28"/>
                    <a:pt x="113" y="28"/>
                  </a:cubicBezTo>
                  <a:lnTo>
                    <a:pt x="114" y="27"/>
                  </a:lnTo>
                  <a:close/>
                  <a:moveTo>
                    <a:pt x="109" y="21"/>
                  </a:moveTo>
                  <a:cubicBezTo>
                    <a:pt x="110" y="22"/>
                    <a:pt x="110" y="22"/>
                    <a:pt x="110" y="22"/>
                  </a:cubicBezTo>
                  <a:cubicBezTo>
                    <a:pt x="110" y="20"/>
                    <a:pt x="111" y="21"/>
                    <a:pt x="112" y="20"/>
                  </a:cubicBezTo>
                  <a:cubicBezTo>
                    <a:pt x="111" y="21"/>
                    <a:pt x="110" y="22"/>
                    <a:pt x="108" y="22"/>
                  </a:cubicBezTo>
                  <a:cubicBezTo>
                    <a:pt x="109" y="22"/>
                    <a:pt x="109" y="22"/>
                    <a:pt x="109" y="21"/>
                  </a:cubicBezTo>
                  <a:close/>
                  <a:moveTo>
                    <a:pt x="107" y="33"/>
                  </a:moveTo>
                  <a:cubicBezTo>
                    <a:pt x="108" y="33"/>
                    <a:pt x="108" y="33"/>
                    <a:pt x="108" y="33"/>
                  </a:cubicBezTo>
                  <a:cubicBezTo>
                    <a:pt x="108" y="32"/>
                    <a:pt x="108" y="32"/>
                    <a:pt x="108" y="32"/>
                  </a:cubicBezTo>
                  <a:cubicBezTo>
                    <a:pt x="109" y="32"/>
                    <a:pt x="109" y="32"/>
                    <a:pt x="109" y="32"/>
                  </a:cubicBezTo>
                  <a:cubicBezTo>
                    <a:pt x="109" y="31"/>
                    <a:pt x="109" y="31"/>
                    <a:pt x="109" y="31"/>
                  </a:cubicBezTo>
                  <a:cubicBezTo>
                    <a:pt x="109" y="32"/>
                    <a:pt x="109" y="32"/>
                    <a:pt x="109" y="32"/>
                  </a:cubicBezTo>
                  <a:cubicBezTo>
                    <a:pt x="109" y="33"/>
                    <a:pt x="109" y="33"/>
                    <a:pt x="109" y="33"/>
                  </a:cubicBezTo>
                  <a:cubicBezTo>
                    <a:pt x="109" y="33"/>
                    <a:pt x="109" y="32"/>
                    <a:pt x="109" y="32"/>
                  </a:cubicBezTo>
                  <a:cubicBezTo>
                    <a:pt x="110" y="32"/>
                    <a:pt x="110" y="32"/>
                    <a:pt x="110" y="32"/>
                  </a:cubicBezTo>
                  <a:cubicBezTo>
                    <a:pt x="108" y="33"/>
                    <a:pt x="108" y="33"/>
                    <a:pt x="108" y="33"/>
                  </a:cubicBezTo>
                  <a:cubicBezTo>
                    <a:pt x="108" y="33"/>
                    <a:pt x="108" y="33"/>
                    <a:pt x="108" y="33"/>
                  </a:cubicBezTo>
                  <a:cubicBezTo>
                    <a:pt x="108" y="34"/>
                    <a:pt x="108" y="34"/>
                    <a:pt x="108" y="34"/>
                  </a:cubicBezTo>
                  <a:lnTo>
                    <a:pt x="107" y="33"/>
                  </a:lnTo>
                  <a:close/>
                  <a:moveTo>
                    <a:pt x="108" y="34"/>
                  </a:moveTo>
                  <a:cubicBezTo>
                    <a:pt x="108" y="34"/>
                    <a:pt x="108" y="34"/>
                    <a:pt x="108" y="34"/>
                  </a:cubicBezTo>
                  <a:cubicBezTo>
                    <a:pt x="108" y="34"/>
                    <a:pt x="108" y="34"/>
                    <a:pt x="108" y="34"/>
                  </a:cubicBezTo>
                  <a:cubicBezTo>
                    <a:pt x="108" y="34"/>
                    <a:pt x="108" y="34"/>
                    <a:pt x="108" y="34"/>
                  </a:cubicBezTo>
                  <a:close/>
                  <a:moveTo>
                    <a:pt x="103" y="36"/>
                  </a:moveTo>
                  <a:cubicBezTo>
                    <a:pt x="103" y="36"/>
                    <a:pt x="103" y="36"/>
                    <a:pt x="103" y="36"/>
                  </a:cubicBezTo>
                  <a:cubicBezTo>
                    <a:pt x="103" y="36"/>
                    <a:pt x="103" y="36"/>
                    <a:pt x="103" y="36"/>
                  </a:cubicBezTo>
                  <a:cubicBezTo>
                    <a:pt x="103" y="36"/>
                    <a:pt x="103" y="36"/>
                    <a:pt x="104" y="36"/>
                  </a:cubicBezTo>
                  <a:lnTo>
                    <a:pt x="103" y="36"/>
                  </a:lnTo>
                  <a:close/>
                  <a:moveTo>
                    <a:pt x="106" y="32"/>
                  </a:moveTo>
                  <a:cubicBezTo>
                    <a:pt x="106" y="31"/>
                    <a:pt x="106" y="31"/>
                    <a:pt x="106" y="31"/>
                  </a:cubicBezTo>
                  <a:cubicBezTo>
                    <a:pt x="106" y="31"/>
                    <a:pt x="106" y="31"/>
                    <a:pt x="106" y="31"/>
                  </a:cubicBezTo>
                  <a:cubicBezTo>
                    <a:pt x="106" y="31"/>
                    <a:pt x="106" y="31"/>
                    <a:pt x="106" y="31"/>
                  </a:cubicBezTo>
                  <a:cubicBezTo>
                    <a:pt x="106" y="31"/>
                    <a:pt x="106" y="31"/>
                    <a:pt x="106" y="31"/>
                  </a:cubicBezTo>
                  <a:cubicBezTo>
                    <a:pt x="106" y="31"/>
                    <a:pt x="106" y="31"/>
                    <a:pt x="106" y="31"/>
                  </a:cubicBezTo>
                  <a:cubicBezTo>
                    <a:pt x="107" y="31"/>
                    <a:pt x="106" y="31"/>
                    <a:pt x="106" y="32"/>
                  </a:cubicBezTo>
                  <a:close/>
                  <a:moveTo>
                    <a:pt x="106" y="25"/>
                  </a:moveTo>
                  <a:cubicBezTo>
                    <a:pt x="106" y="25"/>
                    <a:pt x="106" y="25"/>
                    <a:pt x="106" y="25"/>
                  </a:cubicBezTo>
                  <a:cubicBezTo>
                    <a:pt x="106" y="25"/>
                    <a:pt x="106" y="25"/>
                    <a:pt x="106" y="25"/>
                  </a:cubicBezTo>
                  <a:close/>
                  <a:moveTo>
                    <a:pt x="106" y="27"/>
                  </a:moveTo>
                  <a:cubicBezTo>
                    <a:pt x="105" y="29"/>
                    <a:pt x="105" y="29"/>
                    <a:pt x="105" y="29"/>
                  </a:cubicBezTo>
                  <a:cubicBezTo>
                    <a:pt x="105" y="29"/>
                    <a:pt x="105" y="28"/>
                    <a:pt x="106" y="27"/>
                  </a:cubicBezTo>
                  <a:close/>
                  <a:moveTo>
                    <a:pt x="104" y="33"/>
                  </a:moveTo>
                  <a:cubicBezTo>
                    <a:pt x="104" y="33"/>
                    <a:pt x="104" y="33"/>
                    <a:pt x="104" y="33"/>
                  </a:cubicBezTo>
                  <a:cubicBezTo>
                    <a:pt x="104" y="33"/>
                    <a:pt x="104" y="33"/>
                    <a:pt x="104" y="33"/>
                  </a:cubicBezTo>
                  <a:cubicBezTo>
                    <a:pt x="104" y="33"/>
                    <a:pt x="104" y="33"/>
                    <a:pt x="104" y="33"/>
                  </a:cubicBezTo>
                  <a:cubicBezTo>
                    <a:pt x="105" y="33"/>
                    <a:pt x="105" y="33"/>
                    <a:pt x="105" y="33"/>
                  </a:cubicBezTo>
                  <a:cubicBezTo>
                    <a:pt x="104" y="33"/>
                    <a:pt x="104" y="33"/>
                    <a:pt x="104" y="33"/>
                  </a:cubicBezTo>
                  <a:cubicBezTo>
                    <a:pt x="104" y="33"/>
                    <a:pt x="104" y="33"/>
                    <a:pt x="104" y="33"/>
                  </a:cubicBezTo>
                  <a:cubicBezTo>
                    <a:pt x="104" y="33"/>
                    <a:pt x="104" y="33"/>
                    <a:pt x="104" y="33"/>
                  </a:cubicBezTo>
                  <a:close/>
                  <a:moveTo>
                    <a:pt x="102" y="36"/>
                  </a:moveTo>
                  <a:cubicBezTo>
                    <a:pt x="103" y="35"/>
                    <a:pt x="102" y="34"/>
                    <a:pt x="103" y="34"/>
                  </a:cubicBezTo>
                  <a:cubicBezTo>
                    <a:pt x="103" y="34"/>
                    <a:pt x="104" y="34"/>
                    <a:pt x="104" y="34"/>
                  </a:cubicBezTo>
                  <a:cubicBezTo>
                    <a:pt x="104" y="34"/>
                    <a:pt x="104" y="34"/>
                    <a:pt x="104" y="34"/>
                  </a:cubicBezTo>
                  <a:cubicBezTo>
                    <a:pt x="104" y="34"/>
                    <a:pt x="104" y="34"/>
                    <a:pt x="104" y="34"/>
                  </a:cubicBezTo>
                  <a:cubicBezTo>
                    <a:pt x="104" y="33"/>
                    <a:pt x="104" y="33"/>
                    <a:pt x="104" y="33"/>
                  </a:cubicBezTo>
                  <a:cubicBezTo>
                    <a:pt x="104" y="33"/>
                    <a:pt x="104" y="33"/>
                    <a:pt x="104" y="33"/>
                  </a:cubicBezTo>
                  <a:cubicBezTo>
                    <a:pt x="104" y="33"/>
                    <a:pt x="104" y="33"/>
                    <a:pt x="104" y="33"/>
                  </a:cubicBezTo>
                  <a:cubicBezTo>
                    <a:pt x="104" y="34"/>
                    <a:pt x="104" y="34"/>
                    <a:pt x="104" y="34"/>
                  </a:cubicBezTo>
                  <a:cubicBezTo>
                    <a:pt x="104" y="34"/>
                    <a:pt x="104" y="34"/>
                    <a:pt x="104" y="34"/>
                  </a:cubicBezTo>
                  <a:cubicBezTo>
                    <a:pt x="104" y="34"/>
                    <a:pt x="104" y="34"/>
                    <a:pt x="104" y="34"/>
                  </a:cubicBezTo>
                  <a:cubicBezTo>
                    <a:pt x="104" y="34"/>
                    <a:pt x="103" y="36"/>
                    <a:pt x="102" y="36"/>
                  </a:cubicBezTo>
                  <a:cubicBezTo>
                    <a:pt x="102" y="36"/>
                    <a:pt x="102" y="36"/>
                    <a:pt x="102" y="36"/>
                  </a:cubicBezTo>
                  <a:close/>
                  <a:moveTo>
                    <a:pt x="95" y="43"/>
                  </a:moveTo>
                  <a:cubicBezTo>
                    <a:pt x="96" y="42"/>
                    <a:pt x="96" y="42"/>
                    <a:pt x="96" y="42"/>
                  </a:cubicBezTo>
                  <a:cubicBezTo>
                    <a:pt x="96" y="42"/>
                    <a:pt x="96" y="42"/>
                    <a:pt x="96" y="42"/>
                  </a:cubicBezTo>
                  <a:lnTo>
                    <a:pt x="95" y="43"/>
                  </a:lnTo>
                  <a:close/>
                  <a:moveTo>
                    <a:pt x="98" y="41"/>
                  </a:moveTo>
                  <a:cubicBezTo>
                    <a:pt x="98" y="40"/>
                    <a:pt x="98" y="40"/>
                    <a:pt x="98" y="40"/>
                  </a:cubicBezTo>
                  <a:cubicBezTo>
                    <a:pt x="99" y="40"/>
                    <a:pt x="99" y="40"/>
                    <a:pt x="99" y="40"/>
                  </a:cubicBezTo>
                  <a:lnTo>
                    <a:pt x="98" y="41"/>
                  </a:lnTo>
                  <a:close/>
                  <a:moveTo>
                    <a:pt x="93" y="43"/>
                  </a:moveTo>
                  <a:cubicBezTo>
                    <a:pt x="93" y="42"/>
                    <a:pt x="95" y="42"/>
                    <a:pt x="95" y="41"/>
                  </a:cubicBezTo>
                  <a:cubicBezTo>
                    <a:pt x="95" y="41"/>
                    <a:pt x="95" y="41"/>
                    <a:pt x="95" y="41"/>
                  </a:cubicBezTo>
                  <a:cubicBezTo>
                    <a:pt x="95" y="41"/>
                    <a:pt x="95" y="41"/>
                    <a:pt x="95" y="41"/>
                  </a:cubicBezTo>
                  <a:cubicBezTo>
                    <a:pt x="96" y="41"/>
                    <a:pt x="96" y="41"/>
                    <a:pt x="96" y="41"/>
                  </a:cubicBezTo>
                  <a:cubicBezTo>
                    <a:pt x="96" y="41"/>
                    <a:pt x="96" y="41"/>
                    <a:pt x="96" y="41"/>
                  </a:cubicBezTo>
                  <a:cubicBezTo>
                    <a:pt x="96" y="41"/>
                    <a:pt x="96" y="41"/>
                    <a:pt x="96" y="41"/>
                  </a:cubicBezTo>
                  <a:cubicBezTo>
                    <a:pt x="97" y="40"/>
                    <a:pt x="97" y="40"/>
                    <a:pt x="97" y="40"/>
                  </a:cubicBezTo>
                  <a:cubicBezTo>
                    <a:pt x="97" y="40"/>
                    <a:pt x="97" y="40"/>
                    <a:pt x="97" y="40"/>
                  </a:cubicBezTo>
                  <a:cubicBezTo>
                    <a:pt x="98" y="39"/>
                    <a:pt x="98" y="38"/>
                    <a:pt x="99" y="39"/>
                  </a:cubicBezTo>
                  <a:cubicBezTo>
                    <a:pt x="97" y="40"/>
                    <a:pt x="95" y="42"/>
                    <a:pt x="93" y="43"/>
                  </a:cubicBezTo>
                  <a:close/>
                  <a:moveTo>
                    <a:pt x="99" y="32"/>
                  </a:moveTo>
                  <a:cubicBezTo>
                    <a:pt x="99" y="32"/>
                    <a:pt x="99" y="32"/>
                    <a:pt x="99" y="32"/>
                  </a:cubicBezTo>
                  <a:cubicBezTo>
                    <a:pt x="99" y="32"/>
                    <a:pt x="100" y="33"/>
                    <a:pt x="99" y="34"/>
                  </a:cubicBezTo>
                  <a:cubicBezTo>
                    <a:pt x="99" y="34"/>
                    <a:pt x="99" y="34"/>
                    <a:pt x="99" y="34"/>
                  </a:cubicBezTo>
                  <a:cubicBezTo>
                    <a:pt x="99" y="34"/>
                    <a:pt x="99" y="34"/>
                    <a:pt x="99" y="34"/>
                  </a:cubicBezTo>
                  <a:cubicBezTo>
                    <a:pt x="99" y="34"/>
                    <a:pt x="99" y="34"/>
                    <a:pt x="99" y="34"/>
                  </a:cubicBezTo>
                  <a:cubicBezTo>
                    <a:pt x="99" y="34"/>
                    <a:pt x="99" y="33"/>
                    <a:pt x="99" y="33"/>
                  </a:cubicBezTo>
                  <a:cubicBezTo>
                    <a:pt x="98" y="34"/>
                    <a:pt x="98" y="34"/>
                    <a:pt x="98" y="34"/>
                  </a:cubicBezTo>
                  <a:cubicBezTo>
                    <a:pt x="98" y="33"/>
                    <a:pt x="99" y="33"/>
                    <a:pt x="99" y="32"/>
                  </a:cubicBezTo>
                  <a:close/>
                  <a:moveTo>
                    <a:pt x="97" y="36"/>
                  </a:moveTo>
                  <a:cubicBezTo>
                    <a:pt x="96" y="36"/>
                    <a:pt x="96" y="36"/>
                    <a:pt x="96" y="36"/>
                  </a:cubicBezTo>
                  <a:cubicBezTo>
                    <a:pt x="96" y="37"/>
                    <a:pt x="96" y="37"/>
                    <a:pt x="96" y="37"/>
                  </a:cubicBezTo>
                  <a:lnTo>
                    <a:pt x="97" y="36"/>
                  </a:lnTo>
                  <a:close/>
                  <a:moveTo>
                    <a:pt x="91" y="40"/>
                  </a:moveTo>
                  <a:cubicBezTo>
                    <a:pt x="91" y="40"/>
                    <a:pt x="91" y="40"/>
                    <a:pt x="91" y="40"/>
                  </a:cubicBezTo>
                  <a:cubicBezTo>
                    <a:pt x="93" y="39"/>
                    <a:pt x="93" y="39"/>
                    <a:pt x="93" y="39"/>
                  </a:cubicBezTo>
                  <a:cubicBezTo>
                    <a:pt x="93" y="38"/>
                    <a:pt x="93" y="38"/>
                    <a:pt x="93" y="38"/>
                  </a:cubicBezTo>
                  <a:cubicBezTo>
                    <a:pt x="93" y="38"/>
                    <a:pt x="93" y="38"/>
                    <a:pt x="93" y="38"/>
                  </a:cubicBezTo>
                  <a:cubicBezTo>
                    <a:pt x="92" y="39"/>
                    <a:pt x="92" y="39"/>
                    <a:pt x="92" y="39"/>
                  </a:cubicBezTo>
                  <a:cubicBezTo>
                    <a:pt x="92" y="38"/>
                    <a:pt x="92" y="39"/>
                    <a:pt x="91" y="38"/>
                  </a:cubicBezTo>
                  <a:cubicBezTo>
                    <a:pt x="92" y="38"/>
                    <a:pt x="93" y="38"/>
                    <a:pt x="92" y="37"/>
                  </a:cubicBezTo>
                  <a:cubicBezTo>
                    <a:pt x="93" y="37"/>
                    <a:pt x="93" y="37"/>
                    <a:pt x="93" y="37"/>
                  </a:cubicBezTo>
                  <a:cubicBezTo>
                    <a:pt x="93" y="38"/>
                    <a:pt x="93" y="38"/>
                    <a:pt x="93" y="38"/>
                  </a:cubicBezTo>
                  <a:cubicBezTo>
                    <a:pt x="93" y="39"/>
                    <a:pt x="93" y="37"/>
                    <a:pt x="94" y="37"/>
                  </a:cubicBezTo>
                  <a:cubicBezTo>
                    <a:pt x="94" y="37"/>
                    <a:pt x="94" y="37"/>
                    <a:pt x="94" y="37"/>
                  </a:cubicBezTo>
                  <a:cubicBezTo>
                    <a:pt x="93" y="37"/>
                    <a:pt x="93" y="37"/>
                    <a:pt x="93" y="37"/>
                  </a:cubicBezTo>
                  <a:cubicBezTo>
                    <a:pt x="93" y="37"/>
                    <a:pt x="94" y="37"/>
                    <a:pt x="95" y="37"/>
                  </a:cubicBezTo>
                  <a:cubicBezTo>
                    <a:pt x="95" y="37"/>
                    <a:pt x="94" y="37"/>
                    <a:pt x="94" y="37"/>
                  </a:cubicBezTo>
                  <a:cubicBezTo>
                    <a:pt x="94" y="37"/>
                    <a:pt x="94" y="37"/>
                    <a:pt x="94" y="37"/>
                  </a:cubicBezTo>
                  <a:cubicBezTo>
                    <a:pt x="94" y="37"/>
                    <a:pt x="94" y="37"/>
                    <a:pt x="94" y="37"/>
                  </a:cubicBezTo>
                  <a:cubicBezTo>
                    <a:pt x="93" y="38"/>
                    <a:pt x="93" y="38"/>
                    <a:pt x="93" y="38"/>
                  </a:cubicBezTo>
                  <a:cubicBezTo>
                    <a:pt x="94" y="38"/>
                    <a:pt x="94" y="38"/>
                    <a:pt x="94" y="38"/>
                  </a:cubicBezTo>
                  <a:cubicBezTo>
                    <a:pt x="95" y="37"/>
                    <a:pt x="95" y="37"/>
                    <a:pt x="95" y="37"/>
                  </a:cubicBezTo>
                  <a:cubicBezTo>
                    <a:pt x="95" y="38"/>
                    <a:pt x="95" y="38"/>
                    <a:pt x="95" y="38"/>
                  </a:cubicBezTo>
                  <a:cubicBezTo>
                    <a:pt x="96" y="37"/>
                    <a:pt x="97" y="37"/>
                    <a:pt x="98" y="36"/>
                  </a:cubicBezTo>
                  <a:cubicBezTo>
                    <a:pt x="98" y="36"/>
                    <a:pt x="99" y="35"/>
                    <a:pt x="99" y="35"/>
                  </a:cubicBezTo>
                  <a:cubicBezTo>
                    <a:pt x="99" y="35"/>
                    <a:pt x="98" y="36"/>
                    <a:pt x="98" y="36"/>
                  </a:cubicBezTo>
                  <a:cubicBezTo>
                    <a:pt x="96" y="38"/>
                    <a:pt x="94" y="39"/>
                    <a:pt x="92" y="40"/>
                  </a:cubicBezTo>
                  <a:cubicBezTo>
                    <a:pt x="91" y="40"/>
                    <a:pt x="91" y="40"/>
                    <a:pt x="91" y="40"/>
                  </a:cubicBezTo>
                  <a:close/>
                  <a:moveTo>
                    <a:pt x="90" y="37"/>
                  </a:moveTo>
                  <a:cubicBezTo>
                    <a:pt x="90" y="37"/>
                    <a:pt x="90" y="37"/>
                    <a:pt x="90" y="37"/>
                  </a:cubicBezTo>
                  <a:cubicBezTo>
                    <a:pt x="90" y="38"/>
                    <a:pt x="90" y="38"/>
                    <a:pt x="89" y="39"/>
                  </a:cubicBezTo>
                  <a:cubicBezTo>
                    <a:pt x="90" y="39"/>
                    <a:pt x="90" y="38"/>
                    <a:pt x="90" y="37"/>
                  </a:cubicBezTo>
                  <a:close/>
                  <a:moveTo>
                    <a:pt x="88" y="49"/>
                  </a:moveTo>
                  <a:cubicBezTo>
                    <a:pt x="88" y="48"/>
                    <a:pt x="88" y="49"/>
                    <a:pt x="89" y="48"/>
                  </a:cubicBezTo>
                  <a:cubicBezTo>
                    <a:pt x="89" y="49"/>
                    <a:pt x="89" y="49"/>
                    <a:pt x="89" y="49"/>
                  </a:cubicBezTo>
                  <a:cubicBezTo>
                    <a:pt x="88" y="49"/>
                    <a:pt x="88" y="49"/>
                    <a:pt x="88" y="49"/>
                  </a:cubicBezTo>
                  <a:cubicBezTo>
                    <a:pt x="87" y="49"/>
                    <a:pt x="87" y="49"/>
                    <a:pt x="87" y="49"/>
                  </a:cubicBezTo>
                  <a:cubicBezTo>
                    <a:pt x="87" y="49"/>
                    <a:pt x="88" y="48"/>
                    <a:pt x="88" y="49"/>
                  </a:cubicBezTo>
                  <a:close/>
                  <a:moveTo>
                    <a:pt x="72" y="22"/>
                  </a:moveTo>
                  <a:cubicBezTo>
                    <a:pt x="73" y="22"/>
                    <a:pt x="73" y="22"/>
                    <a:pt x="73" y="22"/>
                  </a:cubicBezTo>
                  <a:cubicBezTo>
                    <a:pt x="72" y="22"/>
                    <a:pt x="72" y="22"/>
                    <a:pt x="72" y="22"/>
                  </a:cubicBezTo>
                  <a:close/>
                  <a:moveTo>
                    <a:pt x="57" y="13"/>
                  </a:moveTo>
                  <a:cubicBezTo>
                    <a:pt x="58" y="13"/>
                    <a:pt x="57" y="15"/>
                    <a:pt x="57" y="15"/>
                  </a:cubicBezTo>
                  <a:cubicBezTo>
                    <a:pt x="57" y="16"/>
                    <a:pt x="57" y="16"/>
                    <a:pt x="57" y="16"/>
                  </a:cubicBezTo>
                  <a:cubicBezTo>
                    <a:pt x="57" y="15"/>
                    <a:pt x="57" y="15"/>
                    <a:pt x="57" y="14"/>
                  </a:cubicBezTo>
                  <a:lnTo>
                    <a:pt x="57" y="13"/>
                  </a:lnTo>
                  <a:close/>
                  <a:moveTo>
                    <a:pt x="2" y="69"/>
                  </a:moveTo>
                  <a:cubicBezTo>
                    <a:pt x="2" y="67"/>
                    <a:pt x="2" y="67"/>
                    <a:pt x="2" y="67"/>
                  </a:cubicBezTo>
                  <a:cubicBezTo>
                    <a:pt x="2" y="68"/>
                    <a:pt x="2" y="68"/>
                    <a:pt x="2" y="68"/>
                  </a:cubicBezTo>
                  <a:lnTo>
                    <a:pt x="2" y="69"/>
                  </a:lnTo>
                  <a:close/>
                  <a:moveTo>
                    <a:pt x="2" y="58"/>
                  </a:moveTo>
                  <a:cubicBezTo>
                    <a:pt x="2" y="57"/>
                    <a:pt x="2" y="57"/>
                    <a:pt x="3" y="56"/>
                  </a:cubicBezTo>
                  <a:cubicBezTo>
                    <a:pt x="3" y="57"/>
                    <a:pt x="3" y="57"/>
                    <a:pt x="2" y="58"/>
                  </a:cubicBezTo>
                  <a:close/>
                  <a:moveTo>
                    <a:pt x="6" y="73"/>
                  </a:moveTo>
                  <a:cubicBezTo>
                    <a:pt x="7" y="73"/>
                    <a:pt x="7" y="73"/>
                    <a:pt x="7" y="73"/>
                  </a:cubicBezTo>
                  <a:cubicBezTo>
                    <a:pt x="7" y="73"/>
                    <a:pt x="7" y="72"/>
                    <a:pt x="6" y="73"/>
                  </a:cubicBezTo>
                  <a:close/>
                  <a:moveTo>
                    <a:pt x="55" y="43"/>
                  </a:moveTo>
                  <a:cubicBezTo>
                    <a:pt x="54" y="42"/>
                    <a:pt x="55" y="40"/>
                    <a:pt x="55" y="39"/>
                  </a:cubicBezTo>
                  <a:cubicBezTo>
                    <a:pt x="56" y="40"/>
                    <a:pt x="55" y="42"/>
                    <a:pt x="55" y="43"/>
                  </a:cubicBezTo>
                  <a:close/>
                  <a:moveTo>
                    <a:pt x="10" y="73"/>
                  </a:moveTo>
                  <a:cubicBezTo>
                    <a:pt x="9" y="72"/>
                    <a:pt x="9" y="71"/>
                    <a:pt x="9" y="71"/>
                  </a:cubicBezTo>
                  <a:cubicBezTo>
                    <a:pt x="9" y="72"/>
                    <a:pt x="10" y="73"/>
                    <a:pt x="11" y="74"/>
                  </a:cubicBezTo>
                  <a:cubicBezTo>
                    <a:pt x="10" y="75"/>
                    <a:pt x="11" y="73"/>
                    <a:pt x="10" y="73"/>
                  </a:cubicBezTo>
                  <a:close/>
                  <a:moveTo>
                    <a:pt x="11" y="75"/>
                  </a:moveTo>
                  <a:cubicBezTo>
                    <a:pt x="11" y="75"/>
                    <a:pt x="11" y="75"/>
                    <a:pt x="11" y="75"/>
                  </a:cubicBezTo>
                  <a:cubicBezTo>
                    <a:pt x="12" y="75"/>
                    <a:pt x="12" y="75"/>
                    <a:pt x="12" y="75"/>
                  </a:cubicBezTo>
                  <a:lnTo>
                    <a:pt x="11" y="75"/>
                  </a:lnTo>
                  <a:close/>
                  <a:moveTo>
                    <a:pt x="15" y="78"/>
                  </a:moveTo>
                  <a:cubicBezTo>
                    <a:pt x="14" y="77"/>
                    <a:pt x="14" y="77"/>
                    <a:pt x="14" y="77"/>
                  </a:cubicBezTo>
                  <a:cubicBezTo>
                    <a:pt x="15" y="77"/>
                    <a:pt x="15" y="77"/>
                    <a:pt x="15" y="77"/>
                  </a:cubicBezTo>
                  <a:lnTo>
                    <a:pt x="15" y="78"/>
                  </a:lnTo>
                  <a:close/>
                  <a:moveTo>
                    <a:pt x="14" y="76"/>
                  </a:moveTo>
                  <a:cubicBezTo>
                    <a:pt x="15" y="75"/>
                    <a:pt x="15" y="76"/>
                    <a:pt x="15" y="76"/>
                  </a:cubicBezTo>
                  <a:cubicBezTo>
                    <a:pt x="15" y="76"/>
                    <a:pt x="15" y="77"/>
                    <a:pt x="14" y="76"/>
                  </a:cubicBezTo>
                  <a:close/>
                  <a:moveTo>
                    <a:pt x="20" y="78"/>
                  </a:moveTo>
                  <a:cubicBezTo>
                    <a:pt x="19" y="78"/>
                    <a:pt x="19" y="78"/>
                    <a:pt x="19" y="78"/>
                  </a:cubicBezTo>
                  <a:cubicBezTo>
                    <a:pt x="19" y="78"/>
                    <a:pt x="19" y="78"/>
                    <a:pt x="19" y="78"/>
                  </a:cubicBezTo>
                  <a:cubicBezTo>
                    <a:pt x="18" y="78"/>
                    <a:pt x="17" y="78"/>
                    <a:pt x="16" y="77"/>
                  </a:cubicBezTo>
                  <a:cubicBezTo>
                    <a:pt x="16" y="77"/>
                    <a:pt x="17" y="78"/>
                    <a:pt x="18" y="78"/>
                  </a:cubicBezTo>
                  <a:cubicBezTo>
                    <a:pt x="18" y="78"/>
                    <a:pt x="18" y="77"/>
                    <a:pt x="18" y="77"/>
                  </a:cubicBezTo>
                  <a:cubicBezTo>
                    <a:pt x="17" y="77"/>
                    <a:pt x="17" y="77"/>
                    <a:pt x="17" y="77"/>
                  </a:cubicBezTo>
                  <a:cubicBezTo>
                    <a:pt x="17" y="76"/>
                    <a:pt x="17" y="77"/>
                    <a:pt x="17" y="77"/>
                  </a:cubicBezTo>
                  <a:cubicBezTo>
                    <a:pt x="17" y="76"/>
                    <a:pt x="17" y="76"/>
                    <a:pt x="17" y="76"/>
                  </a:cubicBezTo>
                  <a:cubicBezTo>
                    <a:pt x="16" y="76"/>
                    <a:pt x="16" y="76"/>
                    <a:pt x="16" y="76"/>
                  </a:cubicBezTo>
                  <a:cubicBezTo>
                    <a:pt x="16" y="76"/>
                    <a:pt x="17" y="76"/>
                    <a:pt x="17" y="76"/>
                  </a:cubicBezTo>
                  <a:cubicBezTo>
                    <a:pt x="16" y="75"/>
                    <a:pt x="15" y="75"/>
                    <a:pt x="14" y="75"/>
                  </a:cubicBezTo>
                  <a:cubicBezTo>
                    <a:pt x="14" y="75"/>
                    <a:pt x="14" y="75"/>
                    <a:pt x="14" y="75"/>
                  </a:cubicBezTo>
                  <a:cubicBezTo>
                    <a:pt x="15" y="75"/>
                    <a:pt x="15" y="75"/>
                    <a:pt x="15" y="75"/>
                  </a:cubicBezTo>
                  <a:cubicBezTo>
                    <a:pt x="16" y="74"/>
                    <a:pt x="18" y="75"/>
                    <a:pt x="19" y="75"/>
                  </a:cubicBezTo>
                  <a:cubicBezTo>
                    <a:pt x="19" y="76"/>
                    <a:pt x="20" y="77"/>
                    <a:pt x="20" y="78"/>
                  </a:cubicBezTo>
                  <a:close/>
                  <a:moveTo>
                    <a:pt x="47" y="90"/>
                  </a:moveTo>
                  <a:cubicBezTo>
                    <a:pt x="47" y="90"/>
                    <a:pt x="47" y="90"/>
                    <a:pt x="47" y="90"/>
                  </a:cubicBezTo>
                  <a:cubicBezTo>
                    <a:pt x="46" y="90"/>
                    <a:pt x="46" y="90"/>
                    <a:pt x="46" y="90"/>
                  </a:cubicBezTo>
                  <a:cubicBezTo>
                    <a:pt x="46" y="90"/>
                    <a:pt x="46" y="90"/>
                    <a:pt x="46" y="90"/>
                  </a:cubicBezTo>
                  <a:cubicBezTo>
                    <a:pt x="46" y="90"/>
                    <a:pt x="46" y="90"/>
                    <a:pt x="46" y="90"/>
                  </a:cubicBezTo>
                  <a:cubicBezTo>
                    <a:pt x="46" y="90"/>
                    <a:pt x="46" y="90"/>
                    <a:pt x="46" y="90"/>
                  </a:cubicBezTo>
                  <a:cubicBezTo>
                    <a:pt x="46" y="90"/>
                    <a:pt x="46" y="90"/>
                    <a:pt x="46" y="90"/>
                  </a:cubicBezTo>
                  <a:cubicBezTo>
                    <a:pt x="46" y="90"/>
                    <a:pt x="46" y="90"/>
                    <a:pt x="46" y="90"/>
                  </a:cubicBezTo>
                  <a:cubicBezTo>
                    <a:pt x="47" y="89"/>
                    <a:pt x="47" y="89"/>
                    <a:pt x="47" y="89"/>
                  </a:cubicBezTo>
                  <a:cubicBezTo>
                    <a:pt x="47" y="89"/>
                    <a:pt x="47" y="89"/>
                    <a:pt x="47" y="89"/>
                  </a:cubicBezTo>
                  <a:cubicBezTo>
                    <a:pt x="47" y="89"/>
                    <a:pt x="47" y="89"/>
                    <a:pt x="47" y="89"/>
                  </a:cubicBezTo>
                  <a:cubicBezTo>
                    <a:pt x="47" y="89"/>
                    <a:pt x="47" y="89"/>
                    <a:pt x="47" y="89"/>
                  </a:cubicBezTo>
                  <a:cubicBezTo>
                    <a:pt x="48" y="89"/>
                    <a:pt x="48" y="89"/>
                    <a:pt x="48" y="89"/>
                  </a:cubicBezTo>
                  <a:lnTo>
                    <a:pt x="47" y="90"/>
                  </a:lnTo>
                  <a:close/>
                  <a:moveTo>
                    <a:pt x="48" y="89"/>
                  </a:moveTo>
                  <a:cubicBezTo>
                    <a:pt x="48" y="89"/>
                    <a:pt x="48" y="88"/>
                    <a:pt x="48" y="88"/>
                  </a:cubicBezTo>
                  <a:cubicBezTo>
                    <a:pt x="48" y="88"/>
                    <a:pt x="48" y="89"/>
                    <a:pt x="48" y="89"/>
                  </a:cubicBezTo>
                  <a:close/>
                  <a:moveTo>
                    <a:pt x="49" y="79"/>
                  </a:moveTo>
                  <a:cubicBezTo>
                    <a:pt x="49" y="79"/>
                    <a:pt x="49" y="79"/>
                    <a:pt x="49" y="79"/>
                  </a:cubicBezTo>
                  <a:cubicBezTo>
                    <a:pt x="49" y="79"/>
                    <a:pt x="49" y="79"/>
                    <a:pt x="49" y="79"/>
                  </a:cubicBezTo>
                  <a:cubicBezTo>
                    <a:pt x="49" y="79"/>
                    <a:pt x="50" y="79"/>
                    <a:pt x="50" y="79"/>
                  </a:cubicBezTo>
                  <a:lnTo>
                    <a:pt x="49" y="79"/>
                  </a:lnTo>
                  <a:close/>
                  <a:moveTo>
                    <a:pt x="51" y="87"/>
                  </a:moveTo>
                  <a:cubicBezTo>
                    <a:pt x="51" y="87"/>
                    <a:pt x="51" y="87"/>
                    <a:pt x="51" y="87"/>
                  </a:cubicBezTo>
                  <a:cubicBezTo>
                    <a:pt x="52" y="87"/>
                    <a:pt x="52" y="87"/>
                    <a:pt x="52" y="87"/>
                  </a:cubicBezTo>
                  <a:cubicBezTo>
                    <a:pt x="52" y="87"/>
                    <a:pt x="52" y="87"/>
                    <a:pt x="52" y="87"/>
                  </a:cubicBezTo>
                  <a:lnTo>
                    <a:pt x="51" y="87"/>
                  </a:lnTo>
                  <a:close/>
                  <a:moveTo>
                    <a:pt x="50" y="76"/>
                  </a:moveTo>
                  <a:cubicBezTo>
                    <a:pt x="46" y="78"/>
                    <a:pt x="41" y="79"/>
                    <a:pt x="36" y="78"/>
                  </a:cubicBezTo>
                  <a:cubicBezTo>
                    <a:pt x="32" y="76"/>
                    <a:pt x="27" y="73"/>
                    <a:pt x="26" y="69"/>
                  </a:cubicBezTo>
                  <a:cubicBezTo>
                    <a:pt x="25" y="67"/>
                    <a:pt x="23" y="67"/>
                    <a:pt x="21" y="66"/>
                  </a:cubicBezTo>
                  <a:cubicBezTo>
                    <a:pt x="21" y="69"/>
                    <a:pt x="21" y="69"/>
                    <a:pt x="21" y="69"/>
                  </a:cubicBezTo>
                  <a:cubicBezTo>
                    <a:pt x="21" y="69"/>
                    <a:pt x="21" y="68"/>
                    <a:pt x="20" y="68"/>
                  </a:cubicBezTo>
                  <a:cubicBezTo>
                    <a:pt x="20" y="69"/>
                    <a:pt x="20" y="69"/>
                    <a:pt x="20" y="69"/>
                  </a:cubicBezTo>
                  <a:cubicBezTo>
                    <a:pt x="19" y="69"/>
                    <a:pt x="19" y="69"/>
                    <a:pt x="19" y="69"/>
                  </a:cubicBezTo>
                  <a:cubicBezTo>
                    <a:pt x="19" y="69"/>
                    <a:pt x="18" y="69"/>
                    <a:pt x="19" y="70"/>
                  </a:cubicBezTo>
                  <a:cubicBezTo>
                    <a:pt x="19" y="70"/>
                    <a:pt x="19" y="70"/>
                    <a:pt x="19" y="70"/>
                  </a:cubicBezTo>
                  <a:cubicBezTo>
                    <a:pt x="18" y="70"/>
                    <a:pt x="19" y="71"/>
                    <a:pt x="19" y="72"/>
                  </a:cubicBezTo>
                  <a:cubicBezTo>
                    <a:pt x="18" y="72"/>
                    <a:pt x="18" y="72"/>
                    <a:pt x="18" y="72"/>
                  </a:cubicBezTo>
                  <a:cubicBezTo>
                    <a:pt x="18" y="72"/>
                    <a:pt x="18" y="73"/>
                    <a:pt x="18" y="74"/>
                  </a:cubicBezTo>
                  <a:cubicBezTo>
                    <a:pt x="18" y="74"/>
                    <a:pt x="18" y="74"/>
                    <a:pt x="18" y="74"/>
                  </a:cubicBezTo>
                  <a:cubicBezTo>
                    <a:pt x="18" y="74"/>
                    <a:pt x="18" y="74"/>
                    <a:pt x="18" y="74"/>
                  </a:cubicBezTo>
                  <a:cubicBezTo>
                    <a:pt x="19" y="75"/>
                    <a:pt x="19" y="75"/>
                    <a:pt x="19" y="75"/>
                  </a:cubicBezTo>
                  <a:cubicBezTo>
                    <a:pt x="17" y="74"/>
                    <a:pt x="17" y="74"/>
                    <a:pt x="17" y="74"/>
                  </a:cubicBezTo>
                  <a:cubicBezTo>
                    <a:pt x="18" y="74"/>
                    <a:pt x="18" y="74"/>
                    <a:pt x="18" y="74"/>
                  </a:cubicBezTo>
                  <a:cubicBezTo>
                    <a:pt x="18" y="74"/>
                    <a:pt x="18" y="74"/>
                    <a:pt x="18" y="74"/>
                  </a:cubicBezTo>
                  <a:cubicBezTo>
                    <a:pt x="16" y="72"/>
                    <a:pt x="16" y="72"/>
                    <a:pt x="16" y="72"/>
                  </a:cubicBezTo>
                  <a:cubicBezTo>
                    <a:pt x="15" y="73"/>
                    <a:pt x="15" y="73"/>
                    <a:pt x="15" y="73"/>
                  </a:cubicBezTo>
                  <a:cubicBezTo>
                    <a:pt x="15" y="72"/>
                    <a:pt x="15" y="72"/>
                    <a:pt x="15" y="72"/>
                  </a:cubicBezTo>
                  <a:cubicBezTo>
                    <a:pt x="15" y="72"/>
                    <a:pt x="15" y="72"/>
                    <a:pt x="15" y="72"/>
                  </a:cubicBezTo>
                  <a:cubicBezTo>
                    <a:pt x="14" y="72"/>
                    <a:pt x="14" y="70"/>
                    <a:pt x="13" y="70"/>
                  </a:cubicBezTo>
                  <a:cubicBezTo>
                    <a:pt x="14" y="72"/>
                    <a:pt x="14" y="72"/>
                    <a:pt x="14" y="72"/>
                  </a:cubicBezTo>
                  <a:cubicBezTo>
                    <a:pt x="14" y="73"/>
                    <a:pt x="14" y="73"/>
                    <a:pt x="14" y="73"/>
                  </a:cubicBezTo>
                  <a:cubicBezTo>
                    <a:pt x="14" y="72"/>
                    <a:pt x="14" y="72"/>
                    <a:pt x="14" y="72"/>
                  </a:cubicBezTo>
                  <a:cubicBezTo>
                    <a:pt x="13" y="73"/>
                    <a:pt x="13" y="73"/>
                    <a:pt x="13" y="73"/>
                  </a:cubicBezTo>
                  <a:cubicBezTo>
                    <a:pt x="14" y="73"/>
                    <a:pt x="14" y="73"/>
                    <a:pt x="14" y="73"/>
                  </a:cubicBezTo>
                  <a:cubicBezTo>
                    <a:pt x="14" y="73"/>
                    <a:pt x="14" y="73"/>
                    <a:pt x="14" y="73"/>
                  </a:cubicBezTo>
                  <a:cubicBezTo>
                    <a:pt x="14" y="73"/>
                    <a:pt x="14" y="73"/>
                    <a:pt x="14" y="73"/>
                  </a:cubicBezTo>
                  <a:cubicBezTo>
                    <a:pt x="15" y="73"/>
                    <a:pt x="15" y="73"/>
                    <a:pt x="15" y="73"/>
                  </a:cubicBezTo>
                  <a:cubicBezTo>
                    <a:pt x="15" y="74"/>
                    <a:pt x="15" y="74"/>
                    <a:pt x="15" y="74"/>
                  </a:cubicBezTo>
                  <a:cubicBezTo>
                    <a:pt x="15" y="73"/>
                    <a:pt x="14" y="73"/>
                    <a:pt x="14" y="73"/>
                  </a:cubicBezTo>
                  <a:cubicBezTo>
                    <a:pt x="13" y="74"/>
                    <a:pt x="14" y="74"/>
                    <a:pt x="13" y="74"/>
                  </a:cubicBezTo>
                  <a:cubicBezTo>
                    <a:pt x="13" y="73"/>
                    <a:pt x="12" y="72"/>
                    <a:pt x="12" y="72"/>
                  </a:cubicBezTo>
                  <a:cubicBezTo>
                    <a:pt x="12" y="72"/>
                    <a:pt x="12" y="72"/>
                    <a:pt x="12" y="72"/>
                  </a:cubicBezTo>
                  <a:cubicBezTo>
                    <a:pt x="12" y="72"/>
                    <a:pt x="12" y="72"/>
                    <a:pt x="12" y="72"/>
                  </a:cubicBezTo>
                  <a:cubicBezTo>
                    <a:pt x="12" y="72"/>
                    <a:pt x="12" y="72"/>
                    <a:pt x="12" y="72"/>
                  </a:cubicBezTo>
                  <a:cubicBezTo>
                    <a:pt x="13" y="72"/>
                    <a:pt x="13" y="72"/>
                    <a:pt x="13" y="72"/>
                  </a:cubicBezTo>
                  <a:cubicBezTo>
                    <a:pt x="12" y="71"/>
                    <a:pt x="12" y="71"/>
                    <a:pt x="12" y="71"/>
                  </a:cubicBezTo>
                  <a:cubicBezTo>
                    <a:pt x="11" y="71"/>
                    <a:pt x="11" y="71"/>
                    <a:pt x="11" y="71"/>
                  </a:cubicBezTo>
                  <a:cubicBezTo>
                    <a:pt x="11" y="71"/>
                    <a:pt x="11" y="71"/>
                    <a:pt x="11" y="71"/>
                  </a:cubicBezTo>
                  <a:cubicBezTo>
                    <a:pt x="11" y="71"/>
                    <a:pt x="11" y="71"/>
                    <a:pt x="11" y="71"/>
                  </a:cubicBezTo>
                  <a:cubicBezTo>
                    <a:pt x="10" y="72"/>
                    <a:pt x="11" y="72"/>
                    <a:pt x="11" y="73"/>
                  </a:cubicBezTo>
                  <a:cubicBezTo>
                    <a:pt x="11" y="73"/>
                    <a:pt x="11" y="73"/>
                    <a:pt x="11" y="73"/>
                  </a:cubicBezTo>
                  <a:cubicBezTo>
                    <a:pt x="12" y="73"/>
                    <a:pt x="12" y="74"/>
                    <a:pt x="12" y="74"/>
                  </a:cubicBezTo>
                  <a:cubicBezTo>
                    <a:pt x="13" y="75"/>
                    <a:pt x="13" y="75"/>
                    <a:pt x="13" y="75"/>
                  </a:cubicBezTo>
                  <a:cubicBezTo>
                    <a:pt x="13" y="75"/>
                    <a:pt x="13" y="75"/>
                    <a:pt x="12" y="74"/>
                  </a:cubicBezTo>
                  <a:cubicBezTo>
                    <a:pt x="12" y="74"/>
                    <a:pt x="12" y="73"/>
                    <a:pt x="11" y="73"/>
                  </a:cubicBezTo>
                  <a:cubicBezTo>
                    <a:pt x="11" y="73"/>
                    <a:pt x="11" y="73"/>
                    <a:pt x="11" y="73"/>
                  </a:cubicBezTo>
                  <a:cubicBezTo>
                    <a:pt x="11" y="73"/>
                    <a:pt x="11" y="73"/>
                    <a:pt x="11" y="73"/>
                  </a:cubicBezTo>
                  <a:cubicBezTo>
                    <a:pt x="11" y="72"/>
                    <a:pt x="10" y="70"/>
                    <a:pt x="9" y="69"/>
                  </a:cubicBezTo>
                  <a:cubicBezTo>
                    <a:pt x="10" y="70"/>
                    <a:pt x="10" y="69"/>
                    <a:pt x="10" y="70"/>
                  </a:cubicBezTo>
                  <a:cubicBezTo>
                    <a:pt x="11" y="70"/>
                    <a:pt x="10" y="69"/>
                    <a:pt x="10" y="69"/>
                  </a:cubicBezTo>
                  <a:cubicBezTo>
                    <a:pt x="10" y="69"/>
                    <a:pt x="10" y="69"/>
                    <a:pt x="9" y="69"/>
                  </a:cubicBezTo>
                  <a:cubicBezTo>
                    <a:pt x="9" y="69"/>
                    <a:pt x="9" y="68"/>
                    <a:pt x="9" y="68"/>
                  </a:cubicBezTo>
                  <a:cubicBezTo>
                    <a:pt x="9" y="68"/>
                    <a:pt x="9" y="68"/>
                    <a:pt x="9" y="68"/>
                  </a:cubicBezTo>
                  <a:cubicBezTo>
                    <a:pt x="10" y="68"/>
                    <a:pt x="10" y="68"/>
                    <a:pt x="10" y="68"/>
                  </a:cubicBezTo>
                  <a:cubicBezTo>
                    <a:pt x="9" y="67"/>
                    <a:pt x="9" y="67"/>
                    <a:pt x="9" y="67"/>
                  </a:cubicBezTo>
                  <a:cubicBezTo>
                    <a:pt x="10" y="67"/>
                    <a:pt x="10" y="66"/>
                    <a:pt x="10" y="67"/>
                  </a:cubicBezTo>
                  <a:cubicBezTo>
                    <a:pt x="11" y="67"/>
                    <a:pt x="11" y="67"/>
                    <a:pt x="11" y="67"/>
                  </a:cubicBezTo>
                  <a:cubicBezTo>
                    <a:pt x="11" y="66"/>
                    <a:pt x="11" y="66"/>
                    <a:pt x="11" y="66"/>
                  </a:cubicBezTo>
                  <a:cubicBezTo>
                    <a:pt x="10" y="66"/>
                    <a:pt x="10" y="66"/>
                    <a:pt x="10" y="66"/>
                  </a:cubicBezTo>
                  <a:cubicBezTo>
                    <a:pt x="10" y="66"/>
                    <a:pt x="10" y="66"/>
                    <a:pt x="10" y="66"/>
                  </a:cubicBezTo>
                  <a:cubicBezTo>
                    <a:pt x="10" y="66"/>
                    <a:pt x="10" y="66"/>
                    <a:pt x="10" y="66"/>
                  </a:cubicBezTo>
                  <a:cubicBezTo>
                    <a:pt x="11" y="66"/>
                    <a:pt x="11" y="66"/>
                    <a:pt x="11" y="66"/>
                  </a:cubicBezTo>
                  <a:cubicBezTo>
                    <a:pt x="11" y="67"/>
                    <a:pt x="11" y="67"/>
                    <a:pt x="12" y="67"/>
                  </a:cubicBezTo>
                  <a:cubicBezTo>
                    <a:pt x="12" y="67"/>
                    <a:pt x="12" y="67"/>
                    <a:pt x="12" y="67"/>
                  </a:cubicBezTo>
                  <a:cubicBezTo>
                    <a:pt x="12" y="67"/>
                    <a:pt x="11" y="66"/>
                    <a:pt x="12" y="66"/>
                  </a:cubicBezTo>
                  <a:cubicBezTo>
                    <a:pt x="11" y="65"/>
                    <a:pt x="11" y="64"/>
                    <a:pt x="10" y="62"/>
                  </a:cubicBezTo>
                  <a:cubicBezTo>
                    <a:pt x="11" y="62"/>
                    <a:pt x="11" y="62"/>
                    <a:pt x="11" y="62"/>
                  </a:cubicBezTo>
                  <a:cubicBezTo>
                    <a:pt x="11" y="61"/>
                    <a:pt x="11" y="61"/>
                    <a:pt x="11" y="61"/>
                  </a:cubicBezTo>
                  <a:cubicBezTo>
                    <a:pt x="11" y="61"/>
                    <a:pt x="11" y="61"/>
                    <a:pt x="11" y="61"/>
                  </a:cubicBezTo>
                  <a:cubicBezTo>
                    <a:pt x="11" y="58"/>
                    <a:pt x="11" y="54"/>
                    <a:pt x="13" y="52"/>
                  </a:cubicBezTo>
                  <a:cubicBezTo>
                    <a:pt x="15" y="48"/>
                    <a:pt x="17" y="46"/>
                    <a:pt x="21" y="44"/>
                  </a:cubicBezTo>
                  <a:cubicBezTo>
                    <a:pt x="22" y="44"/>
                    <a:pt x="24" y="43"/>
                    <a:pt x="25" y="42"/>
                  </a:cubicBezTo>
                  <a:cubicBezTo>
                    <a:pt x="25" y="42"/>
                    <a:pt x="25" y="42"/>
                    <a:pt x="25" y="42"/>
                  </a:cubicBezTo>
                  <a:cubicBezTo>
                    <a:pt x="25" y="41"/>
                    <a:pt x="25" y="42"/>
                    <a:pt x="24" y="41"/>
                  </a:cubicBezTo>
                  <a:cubicBezTo>
                    <a:pt x="24" y="41"/>
                    <a:pt x="24" y="41"/>
                    <a:pt x="24" y="41"/>
                  </a:cubicBezTo>
                  <a:cubicBezTo>
                    <a:pt x="24" y="41"/>
                    <a:pt x="24" y="41"/>
                    <a:pt x="24" y="41"/>
                  </a:cubicBezTo>
                  <a:cubicBezTo>
                    <a:pt x="25" y="40"/>
                    <a:pt x="27" y="40"/>
                    <a:pt x="28" y="39"/>
                  </a:cubicBezTo>
                  <a:cubicBezTo>
                    <a:pt x="29" y="39"/>
                    <a:pt x="29" y="39"/>
                    <a:pt x="29" y="39"/>
                  </a:cubicBezTo>
                  <a:cubicBezTo>
                    <a:pt x="30" y="39"/>
                    <a:pt x="30" y="39"/>
                    <a:pt x="31" y="38"/>
                  </a:cubicBezTo>
                  <a:cubicBezTo>
                    <a:pt x="30" y="36"/>
                    <a:pt x="32" y="36"/>
                    <a:pt x="31" y="34"/>
                  </a:cubicBezTo>
                  <a:cubicBezTo>
                    <a:pt x="30" y="34"/>
                    <a:pt x="30" y="33"/>
                    <a:pt x="29" y="34"/>
                  </a:cubicBezTo>
                  <a:cubicBezTo>
                    <a:pt x="29" y="35"/>
                    <a:pt x="28" y="33"/>
                    <a:pt x="27" y="33"/>
                  </a:cubicBezTo>
                  <a:cubicBezTo>
                    <a:pt x="24" y="30"/>
                    <a:pt x="24" y="25"/>
                    <a:pt x="25" y="21"/>
                  </a:cubicBezTo>
                  <a:cubicBezTo>
                    <a:pt x="26" y="20"/>
                    <a:pt x="27" y="20"/>
                    <a:pt x="27" y="19"/>
                  </a:cubicBezTo>
                  <a:cubicBezTo>
                    <a:pt x="27" y="19"/>
                    <a:pt x="27" y="19"/>
                    <a:pt x="27" y="19"/>
                  </a:cubicBezTo>
                  <a:cubicBezTo>
                    <a:pt x="30" y="16"/>
                    <a:pt x="30" y="22"/>
                    <a:pt x="32" y="23"/>
                  </a:cubicBezTo>
                  <a:cubicBezTo>
                    <a:pt x="33" y="23"/>
                    <a:pt x="33" y="24"/>
                    <a:pt x="34" y="24"/>
                  </a:cubicBezTo>
                  <a:cubicBezTo>
                    <a:pt x="34" y="24"/>
                    <a:pt x="34" y="24"/>
                    <a:pt x="34" y="24"/>
                  </a:cubicBezTo>
                  <a:cubicBezTo>
                    <a:pt x="36" y="24"/>
                    <a:pt x="37" y="23"/>
                    <a:pt x="38" y="23"/>
                  </a:cubicBezTo>
                  <a:cubicBezTo>
                    <a:pt x="39" y="23"/>
                    <a:pt x="39" y="23"/>
                    <a:pt x="39" y="23"/>
                  </a:cubicBezTo>
                  <a:cubicBezTo>
                    <a:pt x="39" y="23"/>
                    <a:pt x="39" y="23"/>
                    <a:pt x="39" y="23"/>
                  </a:cubicBezTo>
                  <a:cubicBezTo>
                    <a:pt x="43" y="18"/>
                    <a:pt x="33" y="10"/>
                    <a:pt x="42" y="7"/>
                  </a:cubicBezTo>
                  <a:cubicBezTo>
                    <a:pt x="46" y="7"/>
                    <a:pt x="49" y="7"/>
                    <a:pt x="51" y="10"/>
                  </a:cubicBezTo>
                  <a:cubicBezTo>
                    <a:pt x="51" y="12"/>
                    <a:pt x="53" y="14"/>
                    <a:pt x="53" y="16"/>
                  </a:cubicBezTo>
                  <a:cubicBezTo>
                    <a:pt x="53" y="16"/>
                    <a:pt x="53" y="16"/>
                    <a:pt x="53" y="16"/>
                  </a:cubicBezTo>
                  <a:cubicBezTo>
                    <a:pt x="51" y="17"/>
                    <a:pt x="49" y="16"/>
                    <a:pt x="48" y="17"/>
                  </a:cubicBezTo>
                  <a:cubicBezTo>
                    <a:pt x="48" y="17"/>
                    <a:pt x="48" y="17"/>
                    <a:pt x="48" y="17"/>
                  </a:cubicBezTo>
                  <a:cubicBezTo>
                    <a:pt x="48" y="17"/>
                    <a:pt x="48" y="17"/>
                    <a:pt x="48" y="17"/>
                  </a:cubicBezTo>
                  <a:cubicBezTo>
                    <a:pt x="47" y="17"/>
                    <a:pt x="47" y="17"/>
                    <a:pt x="47" y="17"/>
                  </a:cubicBezTo>
                  <a:cubicBezTo>
                    <a:pt x="47" y="17"/>
                    <a:pt x="47" y="17"/>
                    <a:pt x="47" y="17"/>
                  </a:cubicBezTo>
                  <a:cubicBezTo>
                    <a:pt x="46" y="17"/>
                    <a:pt x="45" y="18"/>
                    <a:pt x="44" y="18"/>
                  </a:cubicBezTo>
                  <a:cubicBezTo>
                    <a:pt x="44" y="20"/>
                    <a:pt x="42" y="20"/>
                    <a:pt x="42" y="22"/>
                  </a:cubicBezTo>
                  <a:cubicBezTo>
                    <a:pt x="43" y="22"/>
                    <a:pt x="43" y="22"/>
                    <a:pt x="43" y="22"/>
                  </a:cubicBezTo>
                  <a:cubicBezTo>
                    <a:pt x="43" y="24"/>
                    <a:pt x="43" y="24"/>
                    <a:pt x="43" y="24"/>
                  </a:cubicBezTo>
                  <a:cubicBezTo>
                    <a:pt x="43" y="24"/>
                    <a:pt x="43" y="24"/>
                    <a:pt x="43" y="24"/>
                  </a:cubicBezTo>
                  <a:cubicBezTo>
                    <a:pt x="43" y="24"/>
                    <a:pt x="43" y="24"/>
                    <a:pt x="43" y="24"/>
                  </a:cubicBezTo>
                  <a:cubicBezTo>
                    <a:pt x="44" y="25"/>
                    <a:pt x="45" y="25"/>
                    <a:pt x="47" y="25"/>
                  </a:cubicBezTo>
                  <a:cubicBezTo>
                    <a:pt x="46" y="25"/>
                    <a:pt x="46" y="25"/>
                    <a:pt x="46" y="25"/>
                  </a:cubicBezTo>
                  <a:cubicBezTo>
                    <a:pt x="46" y="25"/>
                    <a:pt x="46" y="25"/>
                    <a:pt x="46" y="25"/>
                  </a:cubicBezTo>
                  <a:cubicBezTo>
                    <a:pt x="46" y="25"/>
                    <a:pt x="46" y="25"/>
                    <a:pt x="46" y="25"/>
                  </a:cubicBezTo>
                  <a:cubicBezTo>
                    <a:pt x="47" y="26"/>
                    <a:pt x="47" y="25"/>
                    <a:pt x="48" y="25"/>
                  </a:cubicBezTo>
                  <a:cubicBezTo>
                    <a:pt x="49" y="23"/>
                    <a:pt x="52" y="23"/>
                    <a:pt x="54" y="23"/>
                  </a:cubicBezTo>
                  <a:cubicBezTo>
                    <a:pt x="56" y="25"/>
                    <a:pt x="55" y="28"/>
                    <a:pt x="54" y="31"/>
                  </a:cubicBezTo>
                  <a:cubicBezTo>
                    <a:pt x="53" y="32"/>
                    <a:pt x="53" y="34"/>
                    <a:pt x="51" y="35"/>
                  </a:cubicBezTo>
                  <a:cubicBezTo>
                    <a:pt x="51" y="35"/>
                    <a:pt x="50" y="35"/>
                    <a:pt x="50" y="35"/>
                  </a:cubicBezTo>
                  <a:cubicBezTo>
                    <a:pt x="50" y="35"/>
                    <a:pt x="50" y="35"/>
                    <a:pt x="50" y="35"/>
                  </a:cubicBezTo>
                  <a:cubicBezTo>
                    <a:pt x="50" y="36"/>
                    <a:pt x="48" y="35"/>
                    <a:pt x="48" y="35"/>
                  </a:cubicBezTo>
                  <a:cubicBezTo>
                    <a:pt x="47" y="35"/>
                    <a:pt x="45" y="35"/>
                    <a:pt x="44" y="35"/>
                  </a:cubicBezTo>
                  <a:cubicBezTo>
                    <a:pt x="43" y="35"/>
                    <a:pt x="43" y="34"/>
                    <a:pt x="42" y="34"/>
                  </a:cubicBezTo>
                  <a:cubicBezTo>
                    <a:pt x="42" y="34"/>
                    <a:pt x="42" y="33"/>
                    <a:pt x="41" y="33"/>
                  </a:cubicBezTo>
                  <a:cubicBezTo>
                    <a:pt x="40" y="33"/>
                    <a:pt x="40" y="34"/>
                    <a:pt x="40" y="35"/>
                  </a:cubicBezTo>
                  <a:cubicBezTo>
                    <a:pt x="41" y="35"/>
                    <a:pt x="42" y="36"/>
                    <a:pt x="41" y="37"/>
                  </a:cubicBezTo>
                  <a:cubicBezTo>
                    <a:pt x="40" y="38"/>
                    <a:pt x="43" y="38"/>
                    <a:pt x="42" y="39"/>
                  </a:cubicBezTo>
                  <a:cubicBezTo>
                    <a:pt x="43" y="40"/>
                    <a:pt x="43" y="40"/>
                    <a:pt x="44" y="41"/>
                  </a:cubicBezTo>
                  <a:cubicBezTo>
                    <a:pt x="39" y="40"/>
                    <a:pt x="33" y="39"/>
                    <a:pt x="29" y="42"/>
                  </a:cubicBezTo>
                  <a:cubicBezTo>
                    <a:pt x="29" y="43"/>
                    <a:pt x="27" y="43"/>
                    <a:pt x="27" y="45"/>
                  </a:cubicBezTo>
                  <a:cubicBezTo>
                    <a:pt x="30" y="48"/>
                    <a:pt x="34" y="44"/>
                    <a:pt x="37" y="47"/>
                  </a:cubicBezTo>
                  <a:cubicBezTo>
                    <a:pt x="39" y="48"/>
                    <a:pt x="40" y="50"/>
                    <a:pt x="40" y="52"/>
                  </a:cubicBezTo>
                  <a:cubicBezTo>
                    <a:pt x="38" y="53"/>
                    <a:pt x="35" y="54"/>
                    <a:pt x="34" y="56"/>
                  </a:cubicBezTo>
                  <a:cubicBezTo>
                    <a:pt x="33" y="56"/>
                    <a:pt x="33" y="57"/>
                    <a:pt x="33" y="57"/>
                  </a:cubicBezTo>
                  <a:cubicBezTo>
                    <a:pt x="32" y="58"/>
                    <a:pt x="31" y="59"/>
                    <a:pt x="31" y="60"/>
                  </a:cubicBezTo>
                  <a:cubicBezTo>
                    <a:pt x="32" y="61"/>
                    <a:pt x="34" y="61"/>
                    <a:pt x="35" y="61"/>
                  </a:cubicBezTo>
                  <a:cubicBezTo>
                    <a:pt x="37" y="60"/>
                    <a:pt x="39" y="59"/>
                    <a:pt x="41" y="59"/>
                  </a:cubicBezTo>
                  <a:cubicBezTo>
                    <a:pt x="42" y="59"/>
                    <a:pt x="42" y="59"/>
                    <a:pt x="42" y="59"/>
                  </a:cubicBezTo>
                  <a:cubicBezTo>
                    <a:pt x="40" y="60"/>
                    <a:pt x="43" y="60"/>
                    <a:pt x="42" y="61"/>
                  </a:cubicBezTo>
                  <a:cubicBezTo>
                    <a:pt x="42" y="62"/>
                    <a:pt x="42" y="62"/>
                    <a:pt x="42" y="62"/>
                  </a:cubicBezTo>
                  <a:cubicBezTo>
                    <a:pt x="43" y="60"/>
                    <a:pt x="43" y="60"/>
                    <a:pt x="43" y="60"/>
                  </a:cubicBezTo>
                  <a:cubicBezTo>
                    <a:pt x="44" y="61"/>
                    <a:pt x="44" y="61"/>
                    <a:pt x="44" y="61"/>
                  </a:cubicBezTo>
                  <a:cubicBezTo>
                    <a:pt x="45" y="60"/>
                    <a:pt x="45" y="58"/>
                    <a:pt x="47" y="57"/>
                  </a:cubicBezTo>
                  <a:cubicBezTo>
                    <a:pt x="49" y="58"/>
                    <a:pt x="52" y="59"/>
                    <a:pt x="53" y="60"/>
                  </a:cubicBezTo>
                  <a:cubicBezTo>
                    <a:pt x="54" y="63"/>
                    <a:pt x="54" y="67"/>
                    <a:pt x="53" y="69"/>
                  </a:cubicBezTo>
                  <a:cubicBezTo>
                    <a:pt x="51" y="72"/>
                    <a:pt x="49" y="75"/>
                    <a:pt x="47" y="77"/>
                  </a:cubicBezTo>
                  <a:cubicBezTo>
                    <a:pt x="49" y="76"/>
                    <a:pt x="51" y="74"/>
                    <a:pt x="54" y="74"/>
                  </a:cubicBezTo>
                  <a:cubicBezTo>
                    <a:pt x="54" y="74"/>
                    <a:pt x="53" y="74"/>
                    <a:pt x="52" y="75"/>
                  </a:cubicBezTo>
                  <a:cubicBezTo>
                    <a:pt x="52" y="75"/>
                    <a:pt x="51" y="75"/>
                    <a:pt x="50" y="76"/>
                  </a:cubicBezTo>
                  <a:close/>
                  <a:moveTo>
                    <a:pt x="54" y="84"/>
                  </a:moveTo>
                  <a:cubicBezTo>
                    <a:pt x="53" y="84"/>
                    <a:pt x="53" y="84"/>
                    <a:pt x="53" y="84"/>
                  </a:cubicBezTo>
                  <a:cubicBezTo>
                    <a:pt x="53" y="85"/>
                    <a:pt x="54" y="84"/>
                    <a:pt x="54" y="84"/>
                  </a:cubicBezTo>
                  <a:close/>
                  <a:moveTo>
                    <a:pt x="55" y="87"/>
                  </a:moveTo>
                  <a:cubicBezTo>
                    <a:pt x="54" y="87"/>
                    <a:pt x="54" y="87"/>
                    <a:pt x="54" y="87"/>
                  </a:cubicBezTo>
                  <a:cubicBezTo>
                    <a:pt x="55" y="86"/>
                    <a:pt x="55" y="86"/>
                    <a:pt x="55" y="86"/>
                  </a:cubicBezTo>
                  <a:lnTo>
                    <a:pt x="55" y="87"/>
                  </a:lnTo>
                  <a:close/>
                  <a:moveTo>
                    <a:pt x="56" y="75"/>
                  </a:moveTo>
                  <a:cubicBezTo>
                    <a:pt x="55" y="76"/>
                    <a:pt x="54" y="76"/>
                    <a:pt x="54" y="76"/>
                  </a:cubicBezTo>
                  <a:cubicBezTo>
                    <a:pt x="54" y="76"/>
                    <a:pt x="54" y="76"/>
                    <a:pt x="54" y="76"/>
                  </a:cubicBezTo>
                  <a:cubicBezTo>
                    <a:pt x="54" y="77"/>
                    <a:pt x="54" y="77"/>
                    <a:pt x="54" y="77"/>
                  </a:cubicBezTo>
                  <a:cubicBezTo>
                    <a:pt x="53" y="77"/>
                    <a:pt x="53" y="77"/>
                    <a:pt x="52" y="78"/>
                  </a:cubicBezTo>
                  <a:cubicBezTo>
                    <a:pt x="52" y="76"/>
                    <a:pt x="53" y="77"/>
                    <a:pt x="54" y="77"/>
                  </a:cubicBezTo>
                  <a:cubicBezTo>
                    <a:pt x="54" y="76"/>
                    <a:pt x="54" y="76"/>
                    <a:pt x="54" y="76"/>
                  </a:cubicBezTo>
                  <a:cubicBezTo>
                    <a:pt x="54" y="76"/>
                    <a:pt x="54" y="76"/>
                    <a:pt x="54" y="76"/>
                  </a:cubicBezTo>
                  <a:cubicBezTo>
                    <a:pt x="55" y="74"/>
                    <a:pt x="55" y="74"/>
                    <a:pt x="55" y="74"/>
                  </a:cubicBezTo>
                  <a:cubicBezTo>
                    <a:pt x="55" y="74"/>
                    <a:pt x="55" y="74"/>
                    <a:pt x="55" y="74"/>
                  </a:cubicBezTo>
                  <a:cubicBezTo>
                    <a:pt x="56" y="74"/>
                    <a:pt x="56" y="74"/>
                    <a:pt x="56" y="74"/>
                  </a:cubicBezTo>
                  <a:cubicBezTo>
                    <a:pt x="56" y="75"/>
                    <a:pt x="55" y="75"/>
                    <a:pt x="56" y="75"/>
                  </a:cubicBezTo>
                  <a:close/>
                  <a:moveTo>
                    <a:pt x="57" y="85"/>
                  </a:moveTo>
                  <a:cubicBezTo>
                    <a:pt x="56" y="85"/>
                    <a:pt x="56" y="85"/>
                    <a:pt x="56" y="85"/>
                  </a:cubicBezTo>
                  <a:cubicBezTo>
                    <a:pt x="57" y="85"/>
                    <a:pt x="57" y="85"/>
                    <a:pt x="57" y="85"/>
                  </a:cubicBezTo>
                  <a:close/>
                  <a:moveTo>
                    <a:pt x="61" y="79"/>
                  </a:moveTo>
                  <a:cubicBezTo>
                    <a:pt x="60" y="79"/>
                    <a:pt x="60" y="79"/>
                    <a:pt x="60" y="79"/>
                  </a:cubicBezTo>
                  <a:cubicBezTo>
                    <a:pt x="60" y="79"/>
                    <a:pt x="60" y="79"/>
                    <a:pt x="60" y="79"/>
                  </a:cubicBezTo>
                  <a:cubicBezTo>
                    <a:pt x="60" y="79"/>
                    <a:pt x="60" y="79"/>
                    <a:pt x="60" y="78"/>
                  </a:cubicBezTo>
                  <a:cubicBezTo>
                    <a:pt x="60" y="79"/>
                    <a:pt x="60" y="79"/>
                    <a:pt x="60" y="79"/>
                  </a:cubicBezTo>
                  <a:cubicBezTo>
                    <a:pt x="60" y="79"/>
                    <a:pt x="60" y="79"/>
                    <a:pt x="60" y="79"/>
                  </a:cubicBezTo>
                  <a:cubicBezTo>
                    <a:pt x="61" y="79"/>
                    <a:pt x="61" y="79"/>
                    <a:pt x="61" y="79"/>
                  </a:cubicBezTo>
                  <a:close/>
                  <a:moveTo>
                    <a:pt x="79" y="73"/>
                  </a:moveTo>
                  <a:cubicBezTo>
                    <a:pt x="79" y="73"/>
                    <a:pt x="79" y="73"/>
                    <a:pt x="79" y="73"/>
                  </a:cubicBezTo>
                  <a:cubicBezTo>
                    <a:pt x="79" y="73"/>
                    <a:pt x="79" y="73"/>
                    <a:pt x="79" y="73"/>
                  </a:cubicBezTo>
                  <a:close/>
                  <a:moveTo>
                    <a:pt x="79" y="73"/>
                  </a:moveTo>
                  <a:cubicBezTo>
                    <a:pt x="79" y="73"/>
                    <a:pt x="80" y="73"/>
                    <a:pt x="80" y="73"/>
                  </a:cubicBezTo>
                  <a:cubicBezTo>
                    <a:pt x="80" y="73"/>
                    <a:pt x="80" y="73"/>
                    <a:pt x="79" y="73"/>
                  </a:cubicBezTo>
                  <a:close/>
                  <a:moveTo>
                    <a:pt x="85" y="70"/>
                  </a:moveTo>
                  <a:cubicBezTo>
                    <a:pt x="86" y="70"/>
                    <a:pt x="86" y="70"/>
                    <a:pt x="86" y="70"/>
                  </a:cubicBezTo>
                  <a:cubicBezTo>
                    <a:pt x="86" y="70"/>
                    <a:pt x="87" y="69"/>
                    <a:pt x="87" y="69"/>
                  </a:cubicBezTo>
                  <a:cubicBezTo>
                    <a:pt x="87" y="69"/>
                    <a:pt x="87" y="69"/>
                    <a:pt x="87" y="69"/>
                  </a:cubicBezTo>
                  <a:cubicBezTo>
                    <a:pt x="87" y="69"/>
                    <a:pt x="87" y="69"/>
                    <a:pt x="87" y="69"/>
                  </a:cubicBezTo>
                  <a:cubicBezTo>
                    <a:pt x="88" y="69"/>
                    <a:pt x="88" y="68"/>
                    <a:pt x="89" y="68"/>
                  </a:cubicBezTo>
                  <a:cubicBezTo>
                    <a:pt x="89" y="69"/>
                    <a:pt x="87" y="69"/>
                    <a:pt x="87" y="69"/>
                  </a:cubicBezTo>
                  <a:cubicBezTo>
                    <a:pt x="87" y="69"/>
                    <a:pt x="87" y="69"/>
                    <a:pt x="87" y="69"/>
                  </a:cubicBezTo>
                  <a:cubicBezTo>
                    <a:pt x="87" y="69"/>
                    <a:pt x="87" y="69"/>
                    <a:pt x="87" y="69"/>
                  </a:cubicBezTo>
                  <a:cubicBezTo>
                    <a:pt x="87" y="70"/>
                    <a:pt x="86" y="71"/>
                    <a:pt x="85" y="71"/>
                  </a:cubicBezTo>
                  <a:cubicBezTo>
                    <a:pt x="85" y="71"/>
                    <a:pt x="85" y="71"/>
                    <a:pt x="85" y="71"/>
                  </a:cubicBezTo>
                  <a:cubicBezTo>
                    <a:pt x="85" y="71"/>
                    <a:pt x="85" y="71"/>
                    <a:pt x="85" y="71"/>
                  </a:cubicBezTo>
                  <a:cubicBezTo>
                    <a:pt x="84" y="71"/>
                    <a:pt x="84" y="71"/>
                    <a:pt x="84" y="71"/>
                  </a:cubicBezTo>
                  <a:cubicBezTo>
                    <a:pt x="84" y="70"/>
                    <a:pt x="85" y="71"/>
                    <a:pt x="85" y="70"/>
                  </a:cubicBezTo>
                  <a:close/>
                  <a:moveTo>
                    <a:pt x="86" y="74"/>
                  </a:moveTo>
                  <a:cubicBezTo>
                    <a:pt x="85" y="74"/>
                    <a:pt x="85" y="74"/>
                    <a:pt x="85" y="74"/>
                  </a:cubicBezTo>
                  <a:cubicBezTo>
                    <a:pt x="85" y="74"/>
                    <a:pt x="85" y="74"/>
                    <a:pt x="85" y="74"/>
                  </a:cubicBezTo>
                  <a:lnTo>
                    <a:pt x="86" y="74"/>
                  </a:lnTo>
                  <a:close/>
                  <a:moveTo>
                    <a:pt x="85" y="72"/>
                  </a:moveTo>
                  <a:cubicBezTo>
                    <a:pt x="84" y="73"/>
                    <a:pt x="83" y="74"/>
                    <a:pt x="82" y="73"/>
                  </a:cubicBezTo>
                  <a:cubicBezTo>
                    <a:pt x="82" y="73"/>
                    <a:pt x="82" y="73"/>
                    <a:pt x="82" y="73"/>
                  </a:cubicBezTo>
                  <a:cubicBezTo>
                    <a:pt x="82" y="73"/>
                    <a:pt x="82" y="73"/>
                    <a:pt x="82" y="73"/>
                  </a:cubicBezTo>
                  <a:cubicBezTo>
                    <a:pt x="83" y="73"/>
                    <a:pt x="84" y="73"/>
                    <a:pt x="85" y="72"/>
                  </a:cubicBezTo>
                  <a:close/>
                  <a:moveTo>
                    <a:pt x="83" y="76"/>
                  </a:moveTo>
                  <a:cubicBezTo>
                    <a:pt x="83" y="76"/>
                    <a:pt x="83" y="76"/>
                    <a:pt x="83" y="76"/>
                  </a:cubicBezTo>
                  <a:cubicBezTo>
                    <a:pt x="83" y="76"/>
                    <a:pt x="83" y="76"/>
                    <a:pt x="83" y="76"/>
                  </a:cubicBezTo>
                  <a:cubicBezTo>
                    <a:pt x="83" y="76"/>
                    <a:pt x="83" y="76"/>
                    <a:pt x="83" y="76"/>
                  </a:cubicBezTo>
                  <a:cubicBezTo>
                    <a:pt x="83" y="76"/>
                    <a:pt x="83" y="76"/>
                    <a:pt x="83" y="76"/>
                  </a:cubicBezTo>
                  <a:cubicBezTo>
                    <a:pt x="82" y="76"/>
                    <a:pt x="82" y="76"/>
                    <a:pt x="82" y="76"/>
                  </a:cubicBezTo>
                  <a:cubicBezTo>
                    <a:pt x="82" y="75"/>
                    <a:pt x="82" y="75"/>
                    <a:pt x="83" y="75"/>
                  </a:cubicBezTo>
                  <a:cubicBezTo>
                    <a:pt x="83" y="75"/>
                    <a:pt x="83" y="75"/>
                    <a:pt x="83" y="75"/>
                  </a:cubicBezTo>
                  <a:lnTo>
                    <a:pt x="83" y="76"/>
                  </a:lnTo>
                  <a:close/>
                  <a:moveTo>
                    <a:pt x="83" y="75"/>
                  </a:moveTo>
                  <a:cubicBezTo>
                    <a:pt x="84" y="75"/>
                    <a:pt x="84" y="75"/>
                    <a:pt x="84" y="75"/>
                  </a:cubicBezTo>
                  <a:cubicBezTo>
                    <a:pt x="84" y="75"/>
                    <a:pt x="84" y="75"/>
                    <a:pt x="83" y="75"/>
                  </a:cubicBezTo>
                  <a:close/>
                  <a:moveTo>
                    <a:pt x="84" y="71"/>
                  </a:moveTo>
                  <a:cubicBezTo>
                    <a:pt x="83" y="71"/>
                    <a:pt x="83" y="71"/>
                    <a:pt x="83" y="71"/>
                  </a:cubicBezTo>
                  <a:cubicBezTo>
                    <a:pt x="84" y="72"/>
                    <a:pt x="84" y="72"/>
                    <a:pt x="84" y="72"/>
                  </a:cubicBezTo>
                  <a:cubicBezTo>
                    <a:pt x="83" y="71"/>
                    <a:pt x="83" y="71"/>
                    <a:pt x="83" y="71"/>
                  </a:cubicBezTo>
                  <a:lnTo>
                    <a:pt x="84" y="71"/>
                  </a:lnTo>
                  <a:close/>
                  <a:moveTo>
                    <a:pt x="81" y="72"/>
                  </a:moveTo>
                  <a:cubicBezTo>
                    <a:pt x="81" y="72"/>
                    <a:pt x="82" y="72"/>
                    <a:pt x="83" y="72"/>
                  </a:cubicBezTo>
                  <a:cubicBezTo>
                    <a:pt x="83" y="72"/>
                    <a:pt x="83" y="72"/>
                    <a:pt x="83" y="72"/>
                  </a:cubicBezTo>
                  <a:cubicBezTo>
                    <a:pt x="82" y="72"/>
                    <a:pt x="82" y="72"/>
                    <a:pt x="81" y="73"/>
                  </a:cubicBezTo>
                  <a:lnTo>
                    <a:pt x="81" y="72"/>
                  </a:lnTo>
                  <a:close/>
                  <a:moveTo>
                    <a:pt x="82" y="77"/>
                  </a:moveTo>
                  <a:cubicBezTo>
                    <a:pt x="82" y="77"/>
                    <a:pt x="83" y="76"/>
                    <a:pt x="84" y="76"/>
                  </a:cubicBezTo>
                  <a:cubicBezTo>
                    <a:pt x="85" y="76"/>
                    <a:pt x="85" y="75"/>
                    <a:pt x="86" y="75"/>
                  </a:cubicBezTo>
                  <a:cubicBezTo>
                    <a:pt x="86" y="75"/>
                    <a:pt x="86" y="75"/>
                    <a:pt x="86" y="75"/>
                  </a:cubicBezTo>
                  <a:cubicBezTo>
                    <a:pt x="86" y="74"/>
                    <a:pt x="86" y="74"/>
                    <a:pt x="86" y="74"/>
                  </a:cubicBezTo>
                  <a:cubicBezTo>
                    <a:pt x="86" y="75"/>
                    <a:pt x="86" y="75"/>
                    <a:pt x="86" y="75"/>
                  </a:cubicBezTo>
                  <a:cubicBezTo>
                    <a:pt x="86" y="75"/>
                    <a:pt x="87" y="74"/>
                    <a:pt x="87" y="74"/>
                  </a:cubicBezTo>
                  <a:cubicBezTo>
                    <a:pt x="87" y="75"/>
                    <a:pt x="87" y="75"/>
                    <a:pt x="87" y="75"/>
                  </a:cubicBezTo>
                  <a:cubicBezTo>
                    <a:pt x="88" y="74"/>
                    <a:pt x="88" y="74"/>
                    <a:pt x="88" y="74"/>
                  </a:cubicBezTo>
                  <a:cubicBezTo>
                    <a:pt x="89" y="74"/>
                    <a:pt x="89" y="74"/>
                    <a:pt x="89" y="74"/>
                  </a:cubicBezTo>
                  <a:cubicBezTo>
                    <a:pt x="88" y="75"/>
                    <a:pt x="88" y="75"/>
                    <a:pt x="88" y="75"/>
                  </a:cubicBezTo>
                  <a:cubicBezTo>
                    <a:pt x="88" y="75"/>
                    <a:pt x="88" y="75"/>
                    <a:pt x="88" y="75"/>
                  </a:cubicBezTo>
                  <a:cubicBezTo>
                    <a:pt x="88" y="75"/>
                    <a:pt x="88" y="75"/>
                    <a:pt x="88" y="75"/>
                  </a:cubicBezTo>
                  <a:cubicBezTo>
                    <a:pt x="88" y="76"/>
                    <a:pt x="88" y="76"/>
                    <a:pt x="88" y="76"/>
                  </a:cubicBezTo>
                  <a:cubicBezTo>
                    <a:pt x="87" y="76"/>
                    <a:pt x="87" y="76"/>
                    <a:pt x="87" y="76"/>
                  </a:cubicBezTo>
                  <a:cubicBezTo>
                    <a:pt x="88" y="75"/>
                    <a:pt x="88" y="75"/>
                    <a:pt x="88" y="75"/>
                  </a:cubicBezTo>
                  <a:cubicBezTo>
                    <a:pt x="88" y="75"/>
                    <a:pt x="88" y="75"/>
                    <a:pt x="88" y="75"/>
                  </a:cubicBezTo>
                  <a:cubicBezTo>
                    <a:pt x="88" y="75"/>
                    <a:pt x="87" y="75"/>
                    <a:pt x="87" y="76"/>
                  </a:cubicBezTo>
                  <a:cubicBezTo>
                    <a:pt x="87" y="76"/>
                    <a:pt x="87" y="76"/>
                    <a:pt x="87" y="76"/>
                  </a:cubicBezTo>
                  <a:cubicBezTo>
                    <a:pt x="87" y="76"/>
                    <a:pt x="86" y="76"/>
                    <a:pt x="85" y="77"/>
                  </a:cubicBezTo>
                  <a:cubicBezTo>
                    <a:pt x="85" y="77"/>
                    <a:pt x="85" y="77"/>
                    <a:pt x="85" y="77"/>
                  </a:cubicBezTo>
                  <a:cubicBezTo>
                    <a:pt x="85" y="77"/>
                    <a:pt x="85" y="77"/>
                    <a:pt x="85" y="77"/>
                  </a:cubicBezTo>
                  <a:cubicBezTo>
                    <a:pt x="85" y="77"/>
                    <a:pt x="85" y="77"/>
                    <a:pt x="85" y="77"/>
                  </a:cubicBezTo>
                  <a:cubicBezTo>
                    <a:pt x="85" y="77"/>
                    <a:pt x="85" y="77"/>
                    <a:pt x="85" y="77"/>
                  </a:cubicBezTo>
                  <a:cubicBezTo>
                    <a:pt x="85" y="76"/>
                    <a:pt x="85" y="76"/>
                    <a:pt x="85" y="76"/>
                  </a:cubicBezTo>
                  <a:cubicBezTo>
                    <a:pt x="85" y="77"/>
                    <a:pt x="85" y="77"/>
                    <a:pt x="85" y="77"/>
                  </a:cubicBezTo>
                  <a:cubicBezTo>
                    <a:pt x="85" y="77"/>
                    <a:pt x="85" y="77"/>
                    <a:pt x="85" y="77"/>
                  </a:cubicBezTo>
                  <a:cubicBezTo>
                    <a:pt x="86" y="76"/>
                    <a:pt x="86" y="76"/>
                    <a:pt x="86" y="76"/>
                  </a:cubicBezTo>
                  <a:cubicBezTo>
                    <a:pt x="85" y="76"/>
                    <a:pt x="84" y="77"/>
                    <a:pt x="83" y="77"/>
                  </a:cubicBezTo>
                  <a:cubicBezTo>
                    <a:pt x="84" y="77"/>
                    <a:pt x="84" y="77"/>
                    <a:pt x="84" y="77"/>
                  </a:cubicBezTo>
                  <a:cubicBezTo>
                    <a:pt x="83" y="77"/>
                    <a:pt x="82" y="78"/>
                    <a:pt x="82" y="77"/>
                  </a:cubicBezTo>
                  <a:close/>
                  <a:moveTo>
                    <a:pt x="89" y="77"/>
                  </a:moveTo>
                  <a:cubicBezTo>
                    <a:pt x="87" y="78"/>
                    <a:pt x="85" y="78"/>
                    <a:pt x="83" y="79"/>
                  </a:cubicBezTo>
                  <a:cubicBezTo>
                    <a:pt x="85" y="77"/>
                    <a:pt x="87" y="77"/>
                    <a:pt x="89" y="76"/>
                  </a:cubicBezTo>
                  <a:cubicBezTo>
                    <a:pt x="89" y="76"/>
                    <a:pt x="89" y="76"/>
                    <a:pt x="89" y="76"/>
                  </a:cubicBezTo>
                  <a:lnTo>
                    <a:pt x="89" y="77"/>
                  </a:lnTo>
                  <a:close/>
                  <a:moveTo>
                    <a:pt x="97" y="72"/>
                  </a:moveTo>
                  <a:cubicBezTo>
                    <a:pt x="97" y="72"/>
                    <a:pt x="97" y="72"/>
                    <a:pt x="98" y="72"/>
                  </a:cubicBezTo>
                  <a:cubicBezTo>
                    <a:pt x="97" y="73"/>
                    <a:pt x="97" y="73"/>
                    <a:pt x="97" y="73"/>
                  </a:cubicBezTo>
                  <a:lnTo>
                    <a:pt x="97" y="72"/>
                  </a:lnTo>
                  <a:close/>
                  <a:moveTo>
                    <a:pt x="98" y="74"/>
                  </a:moveTo>
                  <a:cubicBezTo>
                    <a:pt x="98" y="73"/>
                    <a:pt x="98" y="73"/>
                    <a:pt x="98" y="73"/>
                  </a:cubicBezTo>
                  <a:cubicBezTo>
                    <a:pt x="98" y="73"/>
                    <a:pt x="98" y="73"/>
                    <a:pt x="98" y="73"/>
                  </a:cubicBezTo>
                  <a:cubicBezTo>
                    <a:pt x="97" y="74"/>
                    <a:pt x="97" y="74"/>
                    <a:pt x="97" y="74"/>
                  </a:cubicBezTo>
                  <a:cubicBezTo>
                    <a:pt x="98" y="73"/>
                    <a:pt x="98" y="73"/>
                    <a:pt x="98" y="73"/>
                  </a:cubicBezTo>
                  <a:cubicBezTo>
                    <a:pt x="98" y="73"/>
                    <a:pt x="98" y="73"/>
                    <a:pt x="98" y="73"/>
                  </a:cubicBezTo>
                  <a:cubicBezTo>
                    <a:pt x="98" y="74"/>
                    <a:pt x="99" y="73"/>
                    <a:pt x="99" y="73"/>
                  </a:cubicBezTo>
                  <a:lnTo>
                    <a:pt x="98"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9" name="Freeform 806"/>
            <p:cNvSpPr/>
            <p:nvPr/>
          </p:nvSpPr>
          <p:spPr bwMode="auto">
            <a:xfrm>
              <a:off x="4635500" y="3788411"/>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1"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0" name="Freeform 807"/>
            <p:cNvSpPr/>
            <p:nvPr/>
          </p:nvSpPr>
          <p:spPr bwMode="auto">
            <a:xfrm>
              <a:off x="4654550" y="3780473"/>
              <a:ext cx="3175" cy="4762"/>
            </a:xfrm>
            <a:custGeom>
              <a:avLst/>
              <a:gdLst>
                <a:gd name="T0" fmla="*/ 0 w 2"/>
                <a:gd name="T1" fmla="*/ 0 h 3"/>
                <a:gd name="T2" fmla="*/ 2 w 2"/>
                <a:gd name="T3" fmla="*/ 3 h 3"/>
                <a:gd name="T4" fmla="*/ 0 w 2"/>
                <a:gd name="T5" fmla="*/ 0 h 3"/>
                <a:gd name="T6" fmla="*/ 0 w 2"/>
                <a:gd name="T7" fmla="*/ 0 h 3"/>
              </a:gdLst>
              <a:ahLst/>
              <a:cxnLst>
                <a:cxn ang="0">
                  <a:pos x="T0" y="T1"/>
                </a:cxn>
                <a:cxn ang="0">
                  <a:pos x="T2" y="T3"/>
                </a:cxn>
                <a:cxn ang="0">
                  <a:pos x="T4" y="T5"/>
                </a:cxn>
                <a:cxn ang="0">
                  <a:pos x="T6" y="T7"/>
                </a:cxn>
              </a:cxnLst>
              <a:rect l="0" t="0" r="r" b="b"/>
              <a:pathLst>
                <a:path w="2" h="3">
                  <a:moveTo>
                    <a:pt x="0" y="0"/>
                  </a:moveTo>
                  <a:lnTo>
                    <a:pt x="2"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1" name="Freeform 808"/>
            <p:cNvSpPr/>
            <p:nvPr/>
          </p:nvSpPr>
          <p:spPr bwMode="auto">
            <a:xfrm>
              <a:off x="4230688" y="3942398"/>
              <a:ext cx="3175" cy="3175"/>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2" name="Rectangle 809"/>
            <p:cNvSpPr>
              <a:spLocks noChangeArrowheads="1"/>
            </p:cNvSpPr>
            <p:nvPr/>
          </p:nvSpPr>
          <p:spPr bwMode="auto">
            <a:xfrm>
              <a:off x="4602163" y="37963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3" name="Rectangle 810"/>
            <p:cNvSpPr>
              <a:spLocks noChangeArrowheads="1"/>
            </p:cNvSpPr>
            <p:nvPr/>
          </p:nvSpPr>
          <p:spPr bwMode="auto">
            <a:xfrm>
              <a:off x="4657725" y="3785236"/>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4" name="Rectangle 811"/>
            <p:cNvSpPr>
              <a:spLocks noChangeArrowheads="1"/>
            </p:cNvSpPr>
            <p:nvPr/>
          </p:nvSpPr>
          <p:spPr bwMode="auto">
            <a:xfrm>
              <a:off x="4429125" y="396779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5" name="Freeform 812"/>
            <p:cNvSpPr/>
            <p:nvPr/>
          </p:nvSpPr>
          <p:spPr bwMode="auto">
            <a:xfrm>
              <a:off x="4214813" y="3915411"/>
              <a:ext cx="0" cy="7937"/>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6" name="Freeform 813"/>
            <p:cNvSpPr/>
            <p:nvPr/>
          </p:nvSpPr>
          <p:spPr bwMode="auto">
            <a:xfrm>
              <a:off x="4673600" y="3777298"/>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7" name="Rectangle 814"/>
            <p:cNvSpPr>
              <a:spLocks noChangeArrowheads="1"/>
            </p:cNvSpPr>
            <p:nvPr/>
          </p:nvSpPr>
          <p:spPr bwMode="auto">
            <a:xfrm>
              <a:off x="4252913" y="3761423"/>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8" name="Freeform 815"/>
            <p:cNvSpPr/>
            <p:nvPr/>
          </p:nvSpPr>
          <p:spPr bwMode="auto">
            <a:xfrm>
              <a:off x="4387850" y="3994786"/>
              <a:ext cx="4763" cy="3175"/>
            </a:xfrm>
            <a:custGeom>
              <a:avLst/>
              <a:gdLst>
                <a:gd name="T0" fmla="*/ 3 w 3"/>
                <a:gd name="T1" fmla="*/ 2 h 2"/>
                <a:gd name="T2" fmla="*/ 3 w 3"/>
                <a:gd name="T3" fmla="*/ 2 h 2"/>
                <a:gd name="T4" fmla="*/ 0 w 3"/>
                <a:gd name="T5" fmla="*/ 2 h 2"/>
                <a:gd name="T6" fmla="*/ 3 w 3"/>
                <a:gd name="T7" fmla="*/ 2 h 2"/>
                <a:gd name="T8" fmla="*/ 3 w 3"/>
                <a:gd name="T9" fmla="*/ 0 h 2"/>
                <a:gd name="T10" fmla="*/ 3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3" y="2"/>
                  </a:moveTo>
                  <a:lnTo>
                    <a:pt x="3" y="2"/>
                  </a:lnTo>
                  <a:lnTo>
                    <a:pt x="0" y="2"/>
                  </a:lnTo>
                  <a:lnTo>
                    <a:pt x="3" y="2"/>
                  </a:lnTo>
                  <a:lnTo>
                    <a:pt x="3" y="0"/>
                  </a:ln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9" name="Freeform 816"/>
            <p:cNvSpPr/>
            <p:nvPr/>
          </p:nvSpPr>
          <p:spPr bwMode="auto">
            <a:xfrm>
              <a:off x="4533900" y="39614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0" name="Freeform 817"/>
            <p:cNvSpPr/>
            <p:nvPr/>
          </p:nvSpPr>
          <p:spPr bwMode="auto">
            <a:xfrm>
              <a:off x="4429125" y="3705861"/>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1" name="Rectangle 818"/>
            <p:cNvSpPr>
              <a:spLocks noChangeArrowheads="1"/>
            </p:cNvSpPr>
            <p:nvPr/>
          </p:nvSpPr>
          <p:spPr bwMode="auto">
            <a:xfrm>
              <a:off x="4462463" y="36947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2" name="Rectangle 819"/>
            <p:cNvSpPr>
              <a:spLocks noChangeArrowheads="1"/>
            </p:cNvSpPr>
            <p:nvPr/>
          </p:nvSpPr>
          <p:spPr bwMode="auto">
            <a:xfrm>
              <a:off x="4579938" y="3709036"/>
              <a:ext cx="1588" cy="47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3" name="Freeform 820"/>
            <p:cNvSpPr/>
            <p:nvPr/>
          </p:nvSpPr>
          <p:spPr bwMode="auto">
            <a:xfrm>
              <a:off x="4706938" y="3716973"/>
              <a:ext cx="7938" cy="3175"/>
            </a:xfrm>
            <a:custGeom>
              <a:avLst/>
              <a:gdLst>
                <a:gd name="T0" fmla="*/ 2 w 2"/>
                <a:gd name="T1" fmla="*/ 1 h 1"/>
                <a:gd name="T2" fmla="*/ 2 w 2"/>
                <a:gd name="T3" fmla="*/ 0 h 1"/>
                <a:gd name="T4" fmla="*/ 2 w 2"/>
                <a:gd name="T5" fmla="*/ 0 h 1"/>
                <a:gd name="T6" fmla="*/ 2 w 2"/>
                <a:gd name="T7" fmla="*/ 1 h 1"/>
                <a:gd name="T8" fmla="*/ 2 w 2"/>
                <a:gd name="T9" fmla="*/ 0 h 1"/>
                <a:gd name="T10" fmla="*/ 1 w 2"/>
                <a:gd name="T11" fmla="*/ 0 h 1"/>
                <a:gd name="T12" fmla="*/ 1 w 2"/>
                <a:gd name="T13" fmla="*/ 0 h 1"/>
                <a:gd name="T14" fmla="*/ 2 w 2"/>
                <a:gd name="T15" fmla="*/ 0 h 1"/>
                <a:gd name="T16" fmla="*/ 0 w 2"/>
                <a:gd name="T17" fmla="*/ 0 h 1"/>
                <a:gd name="T18" fmla="*/ 0 w 2"/>
                <a:gd name="T19" fmla="*/ 0 h 1"/>
                <a:gd name="T20" fmla="*/ 0 w 2"/>
                <a:gd name="T21" fmla="*/ 1 h 1"/>
                <a:gd name="T22" fmla="*/ 2 w 2"/>
                <a:gd name="T23" fmla="*/ 1 h 1"/>
                <a:gd name="T24" fmla="*/ 2 w 2"/>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
                  <a:moveTo>
                    <a:pt x="2" y="1"/>
                  </a:moveTo>
                  <a:cubicBezTo>
                    <a:pt x="2" y="0"/>
                    <a:pt x="2" y="0"/>
                    <a:pt x="2" y="0"/>
                  </a:cubicBezTo>
                  <a:cubicBezTo>
                    <a:pt x="2" y="0"/>
                    <a:pt x="2" y="0"/>
                    <a:pt x="2" y="0"/>
                  </a:cubicBezTo>
                  <a:cubicBezTo>
                    <a:pt x="2" y="1"/>
                    <a:pt x="2" y="1"/>
                    <a:pt x="2" y="1"/>
                  </a:cubicBezTo>
                  <a:cubicBezTo>
                    <a:pt x="1" y="1"/>
                    <a:pt x="2" y="0"/>
                    <a:pt x="2" y="0"/>
                  </a:cubicBezTo>
                  <a:cubicBezTo>
                    <a:pt x="1" y="0"/>
                    <a:pt x="1" y="0"/>
                    <a:pt x="1" y="0"/>
                  </a:cubicBezTo>
                  <a:cubicBezTo>
                    <a:pt x="1" y="0"/>
                    <a:pt x="1" y="0"/>
                    <a:pt x="1" y="0"/>
                  </a:cubicBezTo>
                  <a:cubicBezTo>
                    <a:pt x="2" y="0"/>
                    <a:pt x="2" y="0"/>
                    <a:pt x="2" y="0"/>
                  </a:cubicBezTo>
                  <a:cubicBezTo>
                    <a:pt x="1" y="0"/>
                    <a:pt x="1" y="0"/>
                    <a:pt x="0" y="0"/>
                  </a:cubicBezTo>
                  <a:cubicBezTo>
                    <a:pt x="0" y="0"/>
                    <a:pt x="0" y="0"/>
                    <a:pt x="0" y="0"/>
                  </a:cubicBezTo>
                  <a:cubicBezTo>
                    <a:pt x="0" y="1"/>
                    <a:pt x="0" y="1"/>
                    <a:pt x="0" y="1"/>
                  </a:cubicBezTo>
                  <a:cubicBezTo>
                    <a:pt x="0" y="0"/>
                    <a:pt x="2" y="1"/>
                    <a:pt x="2"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4" name="Freeform 821"/>
            <p:cNvSpPr/>
            <p:nvPr/>
          </p:nvSpPr>
          <p:spPr bwMode="auto">
            <a:xfrm>
              <a:off x="4568825" y="3702686"/>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5" name="Rectangle 822"/>
            <p:cNvSpPr>
              <a:spLocks noChangeArrowheads="1"/>
            </p:cNvSpPr>
            <p:nvPr/>
          </p:nvSpPr>
          <p:spPr bwMode="auto">
            <a:xfrm>
              <a:off x="4489450" y="3691573"/>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6" name="Freeform 823"/>
            <p:cNvSpPr/>
            <p:nvPr/>
          </p:nvSpPr>
          <p:spPr bwMode="auto">
            <a:xfrm>
              <a:off x="4748213" y="3739198"/>
              <a:ext cx="0" cy="4762"/>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7" name="Rectangle 824"/>
            <p:cNvSpPr>
              <a:spLocks noChangeArrowheads="1"/>
            </p:cNvSpPr>
            <p:nvPr/>
          </p:nvSpPr>
          <p:spPr bwMode="auto">
            <a:xfrm>
              <a:off x="4249738" y="3761423"/>
              <a:ext cx="3175"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8" name="Freeform 825"/>
            <p:cNvSpPr>
              <a:spLocks noEditPoints="1"/>
            </p:cNvSpPr>
            <p:nvPr/>
          </p:nvSpPr>
          <p:spPr bwMode="auto">
            <a:xfrm>
              <a:off x="4470400" y="3769361"/>
              <a:ext cx="338138" cy="134937"/>
            </a:xfrm>
            <a:custGeom>
              <a:avLst/>
              <a:gdLst>
                <a:gd name="T0" fmla="*/ 84 w 90"/>
                <a:gd name="T1" fmla="*/ 6 h 36"/>
                <a:gd name="T2" fmla="*/ 76 w 90"/>
                <a:gd name="T3" fmla="*/ 2 h 36"/>
                <a:gd name="T4" fmla="*/ 65 w 90"/>
                <a:gd name="T5" fmla="*/ 0 h 36"/>
                <a:gd name="T6" fmla="*/ 54 w 90"/>
                <a:gd name="T7" fmla="*/ 2 h 36"/>
                <a:gd name="T8" fmla="*/ 49 w 90"/>
                <a:gd name="T9" fmla="*/ 4 h 36"/>
                <a:gd name="T10" fmla="*/ 44 w 90"/>
                <a:gd name="T11" fmla="*/ 7 h 36"/>
                <a:gd name="T12" fmla="*/ 41 w 90"/>
                <a:gd name="T13" fmla="*/ 9 h 36"/>
                <a:gd name="T14" fmla="*/ 36 w 90"/>
                <a:gd name="T15" fmla="*/ 12 h 36"/>
                <a:gd name="T16" fmla="*/ 36 w 90"/>
                <a:gd name="T17" fmla="*/ 8 h 36"/>
                <a:gd name="T18" fmla="*/ 27 w 90"/>
                <a:gd name="T19" fmla="*/ 15 h 36"/>
                <a:gd name="T20" fmla="*/ 31 w 90"/>
                <a:gd name="T21" fmla="*/ 15 h 36"/>
                <a:gd name="T22" fmla="*/ 12 w 90"/>
                <a:gd name="T23" fmla="*/ 29 h 36"/>
                <a:gd name="T24" fmla="*/ 8 w 90"/>
                <a:gd name="T25" fmla="*/ 30 h 36"/>
                <a:gd name="T26" fmla="*/ 1 w 90"/>
                <a:gd name="T27" fmla="*/ 33 h 36"/>
                <a:gd name="T28" fmla="*/ 7 w 90"/>
                <a:gd name="T29" fmla="*/ 34 h 36"/>
                <a:gd name="T30" fmla="*/ 21 w 90"/>
                <a:gd name="T31" fmla="*/ 34 h 36"/>
                <a:gd name="T32" fmla="*/ 30 w 90"/>
                <a:gd name="T33" fmla="*/ 31 h 36"/>
                <a:gd name="T34" fmla="*/ 40 w 90"/>
                <a:gd name="T35" fmla="*/ 24 h 36"/>
                <a:gd name="T36" fmla="*/ 43 w 90"/>
                <a:gd name="T37" fmla="*/ 22 h 36"/>
                <a:gd name="T38" fmla="*/ 47 w 90"/>
                <a:gd name="T39" fmla="*/ 16 h 36"/>
                <a:gd name="T40" fmla="*/ 68 w 90"/>
                <a:gd name="T41" fmla="*/ 6 h 36"/>
                <a:gd name="T42" fmla="*/ 87 w 90"/>
                <a:gd name="T43" fmla="*/ 9 h 36"/>
                <a:gd name="T44" fmla="*/ 20 w 90"/>
                <a:gd name="T45" fmla="*/ 26 h 36"/>
                <a:gd name="T46" fmla="*/ 41 w 90"/>
                <a:gd name="T47" fmla="*/ 15 h 36"/>
                <a:gd name="T48" fmla="*/ 38 w 90"/>
                <a:gd name="T49" fmla="*/ 17 h 36"/>
                <a:gd name="T50" fmla="*/ 34 w 90"/>
                <a:gd name="T51" fmla="*/ 11 h 36"/>
                <a:gd name="T52" fmla="*/ 34 w 90"/>
                <a:gd name="T53" fmla="*/ 14 h 36"/>
                <a:gd name="T54" fmla="*/ 35 w 90"/>
                <a:gd name="T55" fmla="*/ 21 h 36"/>
                <a:gd name="T56" fmla="*/ 34 w 90"/>
                <a:gd name="T57" fmla="*/ 22 h 36"/>
                <a:gd name="T58" fmla="*/ 34 w 90"/>
                <a:gd name="T59" fmla="*/ 16 h 36"/>
                <a:gd name="T60" fmla="*/ 31 w 90"/>
                <a:gd name="T61" fmla="*/ 18 h 36"/>
                <a:gd name="T62" fmla="*/ 32 w 90"/>
                <a:gd name="T63" fmla="*/ 18 h 36"/>
                <a:gd name="T64" fmla="*/ 32 w 90"/>
                <a:gd name="T65" fmla="*/ 19 h 36"/>
                <a:gd name="T66" fmla="*/ 39 w 90"/>
                <a:gd name="T67" fmla="*/ 25 h 36"/>
                <a:gd name="T68" fmla="*/ 39 w 90"/>
                <a:gd name="T69" fmla="*/ 20 h 36"/>
                <a:gd name="T70" fmla="*/ 36 w 90"/>
                <a:gd name="T71" fmla="*/ 23 h 36"/>
                <a:gd name="T72" fmla="*/ 35 w 90"/>
                <a:gd name="T73" fmla="*/ 23 h 36"/>
                <a:gd name="T74" fmla="*/ 40 w 90"/>
                <a:gd name="T75" fmla="*/ 19 h 36"/>
                <a:gd name="T76" fmla="*/ 44 w 90"/>
                <a:gd name="T77" fmla="*/ 16 h 36"/>
                <a:gd name="T78" fmla="*/ 55 w 90"/>
                <a:gd name="T79" fmla="*/ 3 h 36"/>
                <a:gd name="T80" fmla="*/ 56 w 90"/>
                <a:gd name="T81" fmla="*/ 4 h 36"/>
                <a:gd name="T82" fmla="*/ 53 w 90"/>
                <a:gd name="T83" fmla="*/ 5 h 36"/>
                <a:gd name="T84" fmla="*/ 52 w 90"/>
                <a:gd name="T85" fmla="*/ 6 h 36"/>
                <a:gd name="T86" fmla="*/ 47 w 90"/>
                <a:gd name="T87" fmla="*/ 12 h 36"/>
                <a:gd name="T88" fmla="*/ 48 w 90"/>
                <a:gd name="T89" fmla="*/ 5 h 36"/>
                <a:gd name="T90" fmla="*/ 51 w 90"/>
                <a:gd name="T91" fmla="*/ 10 h 36"/>
                <a:gd name="T92" fmla="*/ 50 w 90"/>
                <a:gd name="T93" fmla="*/ 9 h 36"/>
                <a:gd name="T94" fmla="*/ 50 w 90"/>
                <a:gd name="T95" fmla="*/ 9 h 36"/>
                <a:gd name="T96" fmla="*/ 54 w 90"/>
                <a:gd name="T97" fmla="*/ 8 h 36"/>
                <a:gd name="T98" fmla="*/ 52 w 90"/>
                <a:gd name="T99" fmla="*/ 8 h 36"/>
                <a:gd name="T100" fmla="*/ 55 w 90"/>
                <a:gd name="T101" fmla="*/ 7 h 36"/>
                <a:gd name="T102" fmla="*/ 56 w 90"/>
                <a:gd name="T103" fmla="*/ 6 h 36"/>
                <a:gd name="T104" fmla="*/ 56 w 90"/>
                <a:gd name="T105" fmla="*/ 6 h 36"/>
                <a:gd name="T106" fmla="*/ 58 w 90"/>
                <a:gd name="T107" fmla="*/ 7 h 36"/>
                <a:gd name="T108" fmla="*/ 63 w 90"/>
                <a:gd name="T10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 h="36">
                  <a:moveTo>
                    <a:pt x="90" y="10"/>
                  </a:moveTo>
                  <a:cubicBezTo>
                    <a:pt x="90" y="10"/>
                    <a:pt x="90" y="10"/>
                    <a:pt x="89" y="10"/>
                  </a:cubicBezTo>
                  <a:cubicBezTo>
                    <a:pt x="89" y="10"/>
                    <a:pt x="89" y="10"/>
                    <a:pt x="89" y="10"/>
                  </a:cubicBezTo>
                  <a:cubicBezTo>
                    <a:pt x="87" y="9"/>
                    <a:pt x="86" y="7"/>
                    <a:pt x="85" y="6"/>
                  </a:cubicBezTo>
                  <a:cubicBezTo>
                    <a:pt x="84" y="6"/>
                    <a:pt x="84" y="6"/>
                    <a:pt x="84" y="6"/>
                  </a:cubicBezTo>
                  <a:cubicBezTo>
                    <a:pt x="84" y="5"/>
                    <a:pt x="84" y="5"/>
                    <a:pt x="84" y="5"/>
                  </a:cubicBezTo>
                  <a:cubicBezTo>
                    <a:pt x="83" y="6"/>
                    <a:pt x="83" y="4"/>
                    <a:pt x="82" y="5"/>
                  </a:cubicBezTo>
                  <a:cubicBezTo>
                    <a:pt x="81" y="4"/>
                    <a:pt x="81" y="4"/>
                    <a:pt x="80" y="4"/>
                  </a:cubicBezTo>
                  <a:cubicBezTo>
                    <a:pt x="80" y="3"/>
                    <a:pt x="80" y="3"/>
                    <a:pt x="80" y="4"/>
                  </a:cubicBezTo>
                  <a:cubicBezTo>
                    <a:pt x="78" y="4"/>
                    <a:pt x="78" y="2"/>
                    <a:pt x="76" y="2"/>
                  </a:cubicBezTo>
                  <a:cubicBezTo>
                    <a:pt x="75" y="2"/>
                    <a:pt x="73" y="1"/>
                    <a:pt x="72" y="1"/>
                  </a:cubicBezTo>
                  <a:cubicBezTo>
                    <a:pt x="72" y="1"/>
                    <a:pt x="72" y="1"/>
                    <a:pt x="71" y="1"/>
                  </a:cubicBezTo>
                  <a:cubicBezTo>
                    <a:pt x="70" y="1"/>
                    <a:pt x="67" y="0"/>
                    <a:pt x="66" y="0"/>
                  </a:cubicBezTo>
                  <a:cubicBezTo>
                    <a:pt x="66" y="1"/>
                    <a:pt x="65" y="0"/>
                    <a:pt x="65" y="0"/>
                  </a:cubicBezTo>
                  <a:cubicBezTo>
                    <a:pt x="65" y="0"/>
                    <a:pt x="65" y="0"/>
                    <a:pt x="65" y="0"/>
                  </a:cubicBezTo>
                  <a:cubicBezTo>
                    <a:pt x="62" y="1"/>
                    <a:pt x="59" y="0"/>
                    <a:pt x="56" y="2"/>
                  </a:cubicBezTo>
                  <a:cubicBezTo>
                    <a:pt x="56" y="2"/>
                    <a:pt x="56" y="2"/>
                    <a:pt x="56" y="2"/>
                  </a:cubicBezTo>
                  <a:cubicBezTo>
                    <a:pt x="57" y="2"/>
                    <a:pt x="57" y="2"/>
                    <a:pt x="57" y="2"/>
                  </a:cubicBezTo>
                  <a:cubicBezTo>
                    <a:pt x="56" y="2"/>
                    <a:pt x="55" y="3"/>
                    <a:pt x="54" y="2"/>
                  </a:cubicBezTo>
                  <a:cubicBezTo>
                    <a:pt x="54" y="2"/>
                    <a:pt x="54" y="2"/>
                    <a:pt x="54" y="2"/>
                  </a:cubicBezTo>
                  <a:cubicBezTo>
                    <a:pt x="53" y="2"/>
                    <a:pt x="52" y="3"/>
                    <a:pt x="51" y="3"/>
                  </a:cubicBezTo>
                  <a:cubicBezTo>
                    <a:pt x="52" y="4"/>
                    <a:pt x="52" y="4"/>
                    <a:pt x="52" y="4"/>
                  </a:cubicBezTo>
                  <a:cubicBezTo>
                    <a:pt x="52" y="4"/>
                    <a:pt x="51" y="4"/>
                    <a:pt x="50" y="4"/>
                  </a:cubicBezTo>
                  <a:cubicBezTo>
                    <a:pt x="50" y="4"/>
                    <a:pt x="50" y="4"/>
                    <a:pt x="50" y="4"/>
                  </a:cubicBezTo>
                  <a:cubicBezTo>
                    <a:pt x="49" y="4"/>
                    <a:pt x="49" y="3"/>
                    <a:pt x="49" y="4"/>
                  </a:cubicBezTo>
                  <a:cubicBezTo>
                    <a:pt x="48" y="4"/>
                    <a:pt x="48" y="4"/>
                    <a:pt x="48" y="4"/>
                  </a:cubicBezTo>
                  <a:cubicBezTo>
                    <a:pt x="48" y="5"/>
                    <a:pt x="48" y="5"/>
                    <a:pt x="47" y="5"/>
                  </a:cubicBezTo>
                  <a:cubicBezTo>
                    <a:pt x="47" y="4"/>
                    <a:pt x="46" y="5"/>
                    <a:pt x="45" y="5"/>
                  </a:cubicBezTo>
                  <a:cubicBezTo>
                    <a:pt x="46" y="5"/>
                    <a:pt x="46" y="5"/>
                    <a:pt x="47" y="5"/>
                  </a:cubicBezTo>
                  <a:cubicBezTo>
                    <a:pt x="46" y="6"/>
                    <a:pt x="45" y="6"/>
                    <a:pt x="44" y="7"/>
                  </a:cubicBezTo>
                  <a:cubicBezTo>
                    <a:pt x="44" y="7"/>
                    <a:pt x="42" y="8"/>
                    <a:pt x="42" y="8"/>
                  </a:cubicBezTo>
                  <a:cubicBezTo>
                    <a:pt x="41" y="9"/>
                    <a:pt x="41" y="9"/>
                    <a:pt x="41" y="9"/>
                  </a:cubicBezTo>
                  <a:cubicBezTo>
                    <a:pt x="41" y="9"/>
                    <a:pt x="41" y="9"/>
                    <a:pt x="41" y="9"/>
                  </a:cubicBezTo>
                  <a:cubicBezTo>
                    <a:pt x="41" y="9"/>
                    <a:pt x="41" y="9"/>
                    <a:pt x="41" y="9"/>
                  </a:cubicBezTo>
                  <a:cubicBezTo>
                    <a:pt x="41" y="9"/>
                    <a:pt x="41" y="9"/>
                    <a:pt x="41" y="9"/>
                  </a:cubicBezTo>
                  <a:cubicBezTo>
                    <a:pt x="40" y="9"/>
                    <a:pt x="40" y="10"/>
                    <a:pt x="39" y="10"/>
                  </a:cubicBezTo>
                  <a:cubicBezTo>
                    <a:pt x="40" y="9"/>
                    <a:pt x="40" y="9"/>
                    <a:pt x="40" y="9"/>
                  </a:cubicBezTo>
                  <a:cubicBezTo>
                    <a:pt x="40" y="9"/>
                    <a:pt x="40" y="9"/>
                    <a:pt x="40" y="9"/>
                  </a:cubicBezTo>
                  <a:cubicBezTo>
                    <a:pt x="38" y="10"/>
                    <a:pt x="37" y="11"/>
                    <a:pt x="36" y="12"/>
                  </a:cubicBezTo>
                  <a:cubicBezTo>
                    <a:pt x="36" y="12"/>
                    <a:pt x="36" y="12"/>
                    <a:pt x="36" y="12"/>
                  </a:cubicBezTo>
                  <a:cubicBezTo>
                    <a:pt x="36" y="11"/>
                    <a:pt x="36" y="11"/>
                    <a:pt x="37" y="11"/>
                  </a:cubicBezTo>
                  <a:cubicBezTo>
                    <a:pt x="36" y="11"/>
                    <a:pt x="36" y="11"/>
                    <a:pt x="36" y="11"/>
                  </a:cubicBezTo>
                  <a:cubicBezTo>
                    <a:pt x="36" y="11"/>
                    <a:pt x="36" y="11"/>
                    <a:pt x="36" y="11"/>
                  </a:cubicBezTo>
                  <a:cubicBezTo>
                    <a:pt x="36" y="10"/>
                    <a:pt x="35" y="10"/>
                    <a:pt x="35" y="10"/>
                  </a:cubicBezTo>
                  <a:cubicBezTo>
                    <a:pt x="35" y="9"/>
                    <a:pt x="36" y="8"/>
                    <a:pt x="36" y="8"/>
                  </a:cubicBezTo>
                  <a:cubicBezTo>
                    <a:pt x="35" y="7"/>
                    <a:pt x="35" y="7"/>
                    <a:pt x="35" y="7"/>
                  </a:cubicBezTo>
                  <a:cubicBezTo>
                    <a:pt x="36" y="8"/>
                    <a:pt x="35" y="8"/>
                    <a:pt x="35" y="9"/>
                  </a:cubicBezTo>
                  <a:cubicBezTo>
                    <a:pt x="34" y="8"/>
                    <a:pt x="34" y="8"/>
                    <a:pt x="34" y="8"/>
                  </a:cubicBezTo>
                  <a:cubicBezTo>
                    <a:pt x="33" y="11"/>
                    <a:pt x="31" y="12"/>
                    <a:pt x="29" y="14"/>
                  </a:cubicBezTo>
                  <a:cubicBezTo>
                    <a:pt x="29" y="14"/>
                    <a:pt x="27" y="14"/>
                    <a:pt x="27" y="15"/>
                  </a:cubicBezTo>
                  <a:cubicBezTo>
                    <a:pt x="28" y="15"/>
                    <a:pt x="28" y="15"/>
                    <a:pt x="29" y="15"/>
                  </a:cubicBezTo>
                  <a:cubicBezTo>
                    <a:pt x="29" y="15"/>
                    <a:pt x="29" y="14"/>
                    <a:pt x="29" y="15"/>
                  </a:cubicBezTo>
                  <a:cubicBezTo>
                    <a:pt x="29" y="15"/>
                    <a:pt x="29" y="15"/>
                    <a:pt x="28" y="15"/>
                  </a:cubicBezTo>
                  <a:cubicBezTo>
                    <a:pt x="28" y="16"/>
                    <a:pt x="28" y="16"/>
                    <a:pt x="28" y="16"/>
                  </a:cubicBezTo>
                  <a:cubicBezTo>
                    <a:pt x="29" y="17"/>
                    <a:pt x="30" y="15"/>
                    <a:pt x="31" y="15"/>
                  </a:cubicBezTo>
                  <a:cubicBezTo>
                    <a:pt x="33" y="15"/>
                    <a:pt x="34" y="13"/>
                    <a:pt x="35" y="13"/>
                  </a:cubicBezTo>
                  <a:cubicBezTo>
                    <a:pt x="31" y="19"/>
                    <a:pt x="27" y="22"/>
                    <a:pt x="21" y="26"/>
                  </a:cubicBezTo>
                  <a:cubicBezTo>
                    <a:pt x="18" y="27"/>
                    <a:pt x="16" y="28"/>
                    <a:pt x="13" y="28"/>
                  </a:cubicBezTo>
                  <a:cubicBezTo>
                    <a:pt x="12" y="29"/>
                    <a:pt x="12" y="29"/>
                    <a:pt x="12" y="29"/>
                  </a:cubicBezTo>
                  <a:cubicBezTo>
                    <a:pt x="12" y="29"/>
                    <a:pt x="12" y="29"/>
                    <a:pt x="12" y="29"/>
                  </a:cubicBezTo>
                  <a:cubicBezTo>
                    <a:pt x="12" y="29"/>
                    <a:pt x="12" y="29"/>
                    <a:pt x="12" y="29"/>
                  </a:cubicBezTo>
                  <a:cubicBezTo>
                    <a:pt x="11" y="29"/>
                    <a:pt x="11" y="29"/>
                    <a:pt x="11" y="29"/>
                  </a:cubicBezTo>
                  <a:cubicBezTo>
                    <a:pt x="11" y="29"/>
                    <a:pt x="11" y="29"/>
                    <a:pt x="11" y="29"/>
                  </a:cubicBezTo>
                  <a:cubicBezTo>
                    <a:pt x="11" y="29"/>
                    <a:pt x="11" y="29"/>
                    <a:pt x="11" y="29"/>
                  </a:cubicBezTo>
                  <a:cubicBezTo>
                    <a:pt x="10" y="28"/>
                    <a:pt x="9" y="31"/>
                    <a:pt x="8" y="30"/>
                  </a:cubicBezTo>
                  <a:cubicBezTo>
                    <a:pt x="8" y="30"/>
                    <a:pt x="8" y="30"/>
                    <a:pt x="8" y="30"/>
                  </a:cubicBezTo>
                  <a:cubicBezTo>
                    <a:pt x="6" y="31"/>
                    <a:pt x="5" y="31"/>
                    <a:pt x="3" y="31"/>
                  </a:cubicBezTo>
                  <a:cubicBezTo>
                    <a:pt x="2" y="31"/>
                    <a:pt x="2" y="31"/>
                    <a:pt x="2" y="31"/>
                  </a:cubicBezTo>
                  <a:cubicBezTo>
                    <a:pt x="1" y="31"/>
                    <a:pt x="0" y="32"/>
                    <a:pt x="0" y="33"/>
                  </a:cubicBezTo>
                  <a:cubicBezTo>
                    <a:pt x="0" y="33"/>
                    <a:pt x="0" y="33"/>
                    <a:pt x="1" y="33"/>
                  </a:cubicBezTo>
                  <a:cubicBezTo>
                    <a:pt x="1" y="33"/>
                    <a:pt x="1" y="33"/>
                    <a:pt x="1" y="33"/>
                  </a:cubicBezTo>
                  <a:cubicBezTo>
                    <a:pt x="2" y="33"/>
                    <a:pt x="2" y="33"/>
                    <a:pt x="2" y="33"/>
                  </a:cubicBezTo>
                  <a:cubicBezTo>
                    <a:pt x="2" y="34"/>
                    <a:pt x="2" y="34"/>
                    <a:pt x="2" y="34"/>
                  </a:cubicBezTo>
                  <a:cubicBezTo>
                    <a:pt x="2" y="34"/>
                    <a:pt x="2" y="34"/>
                    <a:pt x="2" y="34"/>
                  </a:cubicBezTo>
                  <a:cubicBezTo>
                    <a:pt x="3" y="35"/>
                    <a:pt x="5" y="34"/>
                    <a:pt x="7" y="34"/>
                  </a:cubicBezTo>
                  <a:cubicBezTo>
                    <a:pt x="7" y="35"/>
                    <a:pt x="5" y="35"/>
                    <a:pt x="6" y="35"/>
                  </a:cubicBezTo>
                  <a:cubicBezTo>
                    <a:pt x="7" y="35"/>
                    <a:pt x="7" y="35"/>
                    <a:pt x="7" y="35"/>
                  </a:cubicBezTo>
                  <a:cubicBezTo>
                    <a:pt x="7" y="36"/>
                    <a:pt x="6" y="35"/>
                    <a:pt x="6" y="36"/>
                  </a:cubicBezTo>
                  <a:cubicBezTo>
                    <a:pt x="6" y="36"/>
                    <a:pt x="6" y="36"/>
                    <a:pt x="6" y="36"/>
                  </a:cubicBezTo>
                  <a:cubicBezTo>
                    <a:pt x="12" y="36"/>
                    <a:pt x="16" y="35"/>
                    <a:pt x="21" y="34"/>
                  </a:cubicBezTo>
                  <a:cubicBezTo>
                    <a:pt x="21" y="34"/>
                    <a:pt x="21" y="34"/>
                    <a:pt x="21" y="34"/>
                  </a:cubicBezTo>
                  <a:cubicBezTo>
                    <a:pt x="23" y="34"/>
                    <a:pt x="24" y="33"/>
                    <a:pt x="26" y="33"/>
                  </a:cubicBezTo>
                  <a:cubicBezTo>
                    <a:pt x="26" y="34"/>
                    <a:pt x="26" y="34"/>
                    <a:pt x="26" y="34"/>
                  </a:cubicBezTo>
                  <a:cubicBezTo>
                    <a:pt x="26" y="33"/>
                    <a:pt x="26" y="33"/>
                    <a:pt x="26" y="33"/>
                  </a:cubicBezTo>
                  <a:cubicBezTo>
                    <a:pt x="28" y="32"/>
                    <a:pt x="29" y="32"/>
                    <a:pt x="30" y="31"/>
                  </a:cubicBezTo>
                  <a:cubicBezTo>
                    <a:pt x="30" y="31"/>
                    <a:pt x="30" y="31"/>
                    <a:pt x="30" y="31"/>
                  </a:cubicBezTo>
                  <a:cubicBezTo>
                    <a:pt x="33" y="30"/>
                    <a:pt x="37" y="29"/>
                    <a:pt x="39" y="26"/>
                  </a:cubicBezTo>
                  <a:cubicBezTo>
                    <a:pt x="39" y="27"/>
                    <a:pt x="39" y="27"/>
                    <a:pt x="39" y="27"/>
                  </a:cubicBezTo>
                  <a:cubicBezTo>
                    <a:pt x="40" y="26"/>
                    <a:pt x="40" y="25"/>
                    <a:pt x="41" y="24"/>
                  </a:cubicBezTo>
                  <a:cubicBezTo>
                    <a:pt x="40" y="24"/>
                    <a:pt x="40" y="24"/>
                    <a:pt x="40" y="24"/>
                  </a:cubicBezTo>
                  <a:cubicBezTo>
                    <a:pt x="41" y="23"/>
                    <a:pt x="42" y="23"/>
                    <a:pt x="42" y="22"/>
                  </a:cubicBezTo>
                  <a:cubicBezTo>
                    <a:pt x="43" y="22"/>
                    <a:pt x="43" y="22"/>
                    <a:pt x="43" y="22"/>
                  </a:cubicBezTo>
                  <a:cubicBezTo>
                    <a:pt x="42" y="23"/>
                    <a:pt x="42" y="23"/>
                    <a:pt x="42" y="23"/>
                  </a:cubicBezTo>
                  <a:cubicBezTo>
                    <a:pt x="43" y="23"/>
                    <a:pt x="43" y="23"/>
                    <a:pt x="43" y="23"/>
                  </a:cubicBezTo>
                  <a:cubicBezTo>
                    <a:pt x="43" y="22"/>
                    <a:pt x="43" y="22"/>
                    <a:pt x="43" y="22"/>
                  </a:cubicBezTo>
                  <a:cubicBezTo>
                    <a:pt x="44" y="22"/>
                    <a:pt x="44" y="22"/>
                    <a:pt x="44" y="22"/>
                  </a:cubicBezTo>
                  <a:cubicBezTo>
                    <a:pt x="44" y="21"/>
                    <a:pt x="45" y="22"/>
                    <a:pt x="45" y="21"/>
                  </a:cubicBezTo>
                  <a:cubicBezTo>
                    <a:pt x="46" y="20"/>
                    <a:pt x="46" y="19"/>
                    <a:pt x="47" y="18"/>
                  </a:cubicBezTo>
                  <a:cubicBezTo>
                    <a:pt x="47" y="18"/>
                    <a:pt x="46" y="19"/>
                    <a:pt x="45" y="19"/>
                  </a:cubicBezTo>
                  <a:cubicBezTo>
                    <a:pt x="45" y="18"/>
                    <a:pt x="47" y="17"/>
                    <a:pt x="47" y="16"/>
                  </a:cubicBezTo>
                  <a:cubicBezTo>
                    <a:pt x="48" y="16"/>
                    <a:pt x="47" y="17"/>
                    <a:pt x="48" y="17"/>
                  </a:cubicBezTo>
                  <a:cubicBezTo>
                    <a:pt x="48" y="17"/>
                    <a:pt x="48" y="16"/>
                    <a:pt x="48" y="16"/>
                  </a:cubicBezTo>
                  <a:cubicBezTo>
                    <a:pt x="51" y="14"/>
                    <a:pt x="55" y="12"/>
                    <a:pt x="58" y="9"/>
                  </a:cubicBezTo>
                  <a:cubicBezTo>
                    <a:pt x="61" y="8"/>
                    <a:pt x="64" y="7"/>
                    <a:pt x="67" y="7"/>
                  </a:cubicBezTo>
                  <a:cubicBezTo>
                    <a:pt x="68" y="6"/>
                    <a:pt x="68" y="6"/>
                    <a:pt x="68" y="6"/>
                  </a:cubicBezTo>
                  <a:cubicBezTo>
                    <a:pt x="68" y="6"/>
                    <a:pt x="71" y="6"/>
                    <a:pt x="72" y="6"/>
                  </a:cubicBezTo>
                  <a:cubicBezTo>
                    <a:pt x="73" y="6"/>
                    <a:pt x="74" y="6"/>
                    <a:pt x="74" y="7"/>
                  </a:cubicBezTo>
                  <a:cubicBezTo>
                    <a:pt x="74" y="7"/>
                    <a:pt x="74" y="7"/>
                    <a:pt x="74" y="7"/>
                  </a:cubicBezTo>
                  <a:cubicBezTo>
                    <a:pt x="78" y="7"/>
                    <a:pt x="82" y="8"/>
                    <a:pt x="86" y="9"/>
                  </a:cubicBezTo>
                  <a:cubicBezTo>
                    <a:pt x="86" y="9"/>
                    <a:pt x="87" y="10"/>
                    <a:pt x="87" y="9"/>
                  </a:cubicBezTo>
                  <a:cubicBezTo>
                    <a:pt x="88" y="10"/>
                    <a:pt x="89" y="10"/>
                    <a:pt x="89" y="11"/>
                  </a:cubicBezTo>
                  <a:cubicBezTo>
                    <a:pt x="89" y="10"/>
                    <a:pt x="90" y="11"/>
                    <a:pt x="90" y="11"/>
                  </a:cubicBezTo>
                  <a:cubicBezTo>
                    <a:pt x="90" y="11"/>
                    <a:pt x="90" y="11"/>
                    <a:pt x="90" y="11"/>
                  </a:cubicBezTo>
                  <a:lnTo>
                    <a:pt x="90" y="10"/>
                  </a:lnTo>
                  <a:close/>
                  <a:moveTo>
                    <a:pt x="20" y="26"/>
                  </a:moveTo>
                  <a:cubicBezTo>
                    <a:pt x="21" y="25"/>
                    <a:pt x="21" y="25"/>
                    <a:pt x="21" y="25"/>
                  </a:cubicBezTo>
                  <a:cubicBezTo>
                    <a:pt x="21" y="25"/>
                    <a:pt x="21" y="25"/>
                    <a:pt x="21" y="25"/>
                  </a:cubicBezTo>
                  <a:lnTo>
                    <a:pt x="20" y="26"/>
                  </a:lnTo>
                  <a:close/>
                  <a:moveTo>
                    <a:pt x="40" y="15"/>
                  </a:moveTo>
                  <a:cubicBezTo>
                    <a:pt x="41" y="15"/>
                    <a:pt x="41" y="15"/>
                    <a:pt x="41" y="15"/>
                  </a:cubicBezTo>
                  <a:cubicBezTo>
                    <a:pt x="41" y="16"/>
                    <a:pt x="39" y="17"/>
                    <a:pt x="38" y="18"/>
                  </a:cubicBezTo>
                  <a:cubicBezTo>
                    <a:pt x="38" y="17"/>
                    <a:pt x="38" y="17"/>
                    <a:pt x="38" y="17"/>
                  </a:cubicBezTo>
                  <a:cubicBezTo>
                    <a:pt x="38" y="18"/>
                    <a:pt x="38" y="18"/>
                    <a:pt x="38" y="18"/>
                  </a:cubicBezTo>
                  <a:cubicBezTo>
                    <a:pt x="39" y="17"/>
                    <a:pt x="39" y="17"/>
                    <a:pt x="39" y="17"/>
                  </a:cubicBezTo>
                  <a:cubicBezTo>
                    <a:pt x="38" y="17"/>
                    <a:pt x="38" y="17"/>
                    <a:pt x="38" y="17"/>
                  </a:cubicBezTo>
                  <a:cubicBezTo>
                    <a:pt x="40" y="15"/>
                    <a:pt x="40" y="15"/>
                    <a:pt x="40" y="15"/>
                  </a:cubicBezTo>
                  <a:close/>
                  <a:moveTo>
                    <a:pt x="34" y="11"/>
                  </a:moveTo>
                  <a:cubicBezTo>
                    <a:pt x="35" y="10"/>
                    <a:pt x="35" y="10"/>
                    <a:pt x="35" y="10"/>
                  </a:cubicBezTo>
                  <a:cubicBezTo>
                    <a:pt x="35" y="10"/>
                    <a:pt x="35" y="10"/>
                    <a:pt x="35" y="10"/>
                  </a:cubicBezTo>
                  <a:lnTo>
                    <a:pt x="34" y="11"/>
                  </a:lnTo>
                  <a:close/>
                  <a:moveTo>
                    <a:pt x="39" y="10"/>
                  </a:moveTo>
                  <a:cubicBezTo>
                    <a:pt x="40" y="10"/>
                    <a:pt x="40" y="10"/>
                    <a:pt x="40" y="10"/>
                  </a:cubicBezTo>
                  <a:cubicBezTo>
                    <a:pt x="38" y="11"/>
                    <a:pt x="37" y="13"/>
                    <a:pt x="35" y="14"/>
                  </a:cubicBezTo>
                  <a:cubicBezTo>
                    <a:pt x="36" y="13"/>
                    <a:pt x="38" y="11"/>
                    <a:pt x="39" y="10"/>
                  </a:cubicBezTo>
                  <a:close/>
                  <a:moveTo>
                    <a:pt x="34" y="14"/>
                  </a:moveTo>
                  <a:cubicBezTo>
                    <a:pt x="34" y="15"/>
                    <a:pt x="34" y="15"/>
                    <a:pt x="34" y="15"/>
                  </a:cubicBezTo>
                  <a:cubicBezTo>
                    <a:pt x="34" y="15"/>
                    <a:pt x="34" y="15"/>
                    <a:pt x="34" y="15"/>
                  </a:cubicBezTo>
                  <a:lnTo>
                    <a:pt x="34" y="14"/>
                  </a:lnTo>
                  <a:close/>
                  <a:moveTo>
                    <a:pt x="35" y="21"/>
                  </a:move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4" y="22"/>
                    <a:pt x="34" y="22"/>
                    <a:pt x="34" y="22"/>
                  </a:cubicBezTo>
                  <a:cubicBezTo>
                    <a:pt x="34" y="22"/>
                    <a:pt x="34" y="22"/>
                    <a:pt x="34" y="22"/>
                  </a:cubicBezTo>
                  <a:cubicBezTo>
                    <a:pt x="34" y="22"/>
                    <a:pt x="34" y="22"/>
                    <a:pt x="34" y="22"/>
                  </a:cubicBezTo>
                  <a:cubicBezTo>
                    <a:pt x="34" y="22"/>
                    <a:pt x="34" y="21"/>
                    <a:pt x="35" y="21"/>
                  </a:cubicBezTo>
                  <a:close/>
                  <a:moveTo>
                    <a:pt x="34" y="16"/>
                  </a:moveTo>
                  <a:cubicBezTo>
                    <a:pt x="34" y="16"/>
                    <a:pt x="34" y="16"/>
                    <a:pt x="34" y="16"/>
                  </a:cubicBezTo>
                  <a:cubicBezTo>
                    <a:pt x="33" y="16"/>
                    <a:pt x="33" y="16"/>
                    <a:pt x="33" y="16"/>
                  </a:cubicBezTo>
                  <a:lnTo>
                    <a:pt x="34" y="16"/>
                  </a:lnTo>
                  <a:close/>
                  <a:moveTo>
                    <a:pt x="32" y="18"/>
                  </a:moveTo>
                  <a:cubicBezTo>
                    <a:pt x="31" y="18"/>
                    <a:pt x="31" y="18"/>
                    <a:pt x="31" y="18"/>
                  </a:cubicBezTo>
                  <a:cubicBezTo>
                    <a:pt x="31" y="18"/>
                    <a:pt x="31" y="18"/>
                    <a:pt x="31" y="18"/>
                  </a:cubicBezTo>
                  <a:cubicBezTo>
                    <a:pt x="30" y="20"/>
                    <a:pt x="28" y="22"/>
                    <a:pt x="26" y="23"/>
                  </a:cubicBezTo>
                  <a:cubicBezTo>
                    <a:pt x="27" y="21"/>
                    <a:pt x="30" y="20"/>
                    <a:pt x="31" y="18"/>
                  </a:cubicBezTo>
                  <a:cubicBezTo>
                    <a:pt x="31" y="18"/>
                    <a:pt x="31" y="18"/>
                    <a:pt x="31" y="18"/>
                  </a:cubicBezTo>
                  <a:cubicBezTo>
                    <a:pt x="31" y="18"/>
                    <a:pt x="31" y="18"/>
                    <a:pt x="31" y="18"/>
                  </a:cubicBezTo>
                  <a:cubicBezTo>
                    <a:pt x="32" y="18"/>
                    <a:pt x="32" y="18"/>
                    <a:pt x="32" y="18"/>
                  </a:cubicBezTo>
                  <a:close/>
                  <a:moveTo>
                    <a:pt x="32" y="19"/>
                  </a:moveTo>
                  <a:cubicBezTo>
                    <a:pt x="33" y="18"/>
                    <a:pt x="33" y="18"/>
                    <a:pt x="33" y="18"/>
                  </a:cubicBezTo>
                  <a:cubicBezTo>
                    <a:pt x="32" y="19"/>
                    <a:pt x="32" y="19"/>
                    <a:pt x="32" y="19"/>
                  </a:cubicBezTo>
                  <a:cubicBezTo>
                    <a:pt x="33" y="19"/>
                    <a:pt x="33" y="19"/>
                    <a:pt x="33" y="19"/>
                  </a:cubicBezTo>
                  <a:lnTo>
                    <a:pt x="32" y="19"/>
                  </a:lnTo>
                  <a:close/>
                  <a:moveTo>
                    <a:pt x="39" y="25"/>
                  </a:moveTo>
                  <a:cubicBezTo>
                    <a:pt x="38" y="26"/>
                    <a:pt x="38" y="26"/>
                    <a:pt x="38" y="26"/>
                  </a:cubicBezTo>
                  <a:cubicBezTo>
                    <a:pt x="39" y="26"/>
                    <a:pt x="39" y="25"/>
                    <a:pt x="39" y="25"/>
                  </a:cubicBezTo>
                  <a:cubicBezTo>
                    <a:pt x="40" y="24"/>
                    <a:pt x="40" y="24"/>
                    <a:pt x="40" y="24"/>
                  </a:cubicBezTo>
                  <a:cubicBezTo>
                    <a:pt x="40" y="25"/>
                    <a:pt x="40" y="25"/>
                    <a:pt x="39" y="25"/>
                  </a:cubicBezTo>
                  <a:close/>
                  <a:moveTo>
                    <a:pt x="44" y="16"/>
                  </a:moveTo>
                  <a:cubicBezTo>
                    <a:pt x="41" y="19"/>
                    <a:pt x="41" y="19"/>
                    <a:pt x="41" y="19"/>
                  </a:cubicBezTo>
                  <a:cubicBezTo>
                    <a:pt x="40" y="19"/>
                    <a:pt x="40" y="19"/>
                    <a:pt x="40" y="19"/>
                  </a:cubicBezTo>
                  <a:cubicBezTo>
                    <a:pt x="40" y="20"/>
                    <a:pt x="40" y="20"/>
                    <a:pt x="40" y="21"/>
                  </a:cubicBezTo>
                  <a:cubicBezTo>
                    <a:pt x="39" y="20"/>
                    <a:pt x="39" y="20"/>
                    <a:pt x="39" y="20"/>
                  </a:cubicBezTo>
                  <a:cubicBezTo>
                    <a:pt x="39" y="22"/>
                    <a:pt x="37" y="22"/>
                    <a:pt x="37" y="23"/>
                  </a:cubicBezTo>
                  <a:cubicBezTo>
                    <a:pt x="37" y="23"/>
                    <a:pt x="37" y="23"/>
                    <a:pt x="37" y="23"/>
                  </a:cubicBezTo>
                  <a:cubicBezTo>
                    <a:pt x="36" y="24"/>
                    <a:pt x="36" y="24"/>
                    <a:pt x="36" y="24"/>
                  </a:cubicBezTo>
                  <a:cubicBezTo>
                    <a:pt x="37" y="23"/>
                    <a:pt x="37" y="23"/>
                    <a:pt x="37" y="23"/>
                  </a:cubicBezTo>
                  <a:cubicBezTo>
                    <a:pt x="36" y="23"/>
                    <a:pt x="36" y="23"/>
                    <a:pt x="36" y="23"/>
                  </a:cubicBezTo>
                  <a:cubicBezTo>
                    <a:pt x="35" y="24"/>
                    <a:pt x="34" y="25"/>
                    <a:pt x="33" y="26"/>
                  </a:cubicBezTo>
                  <a:cubicBezTo>
                    <a:pt x="33" y="25"/>
                    <a:pt x="33" y="25"/>
                    <a:pt x="33" y="25"/>
                  </a:cubicBezTo>
                  <a:cubicBezTo>
                    <a:pt x="34" y="25"/>
                    <a:pt x="34" y="24"/>
                    <a:pt x="35" y="24"/>
                  </a:cubicBezTo>
                  <a:cubicBezTo>
                    <a:pt x="35" y="23"/>
                    <a:pt x="35" y="23"/>
                    <a:pt x="35" y="23"/>
                  </a:cubicBezTo>
                  <a:cubicBezTo>
                    <a:pt x="35" y="23"/>
                    <a:pt x="35" y="23"/>
                    <a:pt x="35" y="23"/>
                  </a:cubicBezTo>
                  <a:cubicBezTo>
                    <a:pt x="35" y="23"/>
                    <a:pt x="37" y="23"/>
                    <a:pt x="37" y="21"/>
                  </a:cubicBezTo>
                  <a:cubicBezTo>
                    <a:pt x="37" y="22"/>
                    <a:pt x="37" y="22"/>
                    <a:pt x="37" y="22"/>
                  </a:cubicBezTo>
                  <a:cubicBezTo>
                    <a:pt x="37" y="21"/>
                    <a:pt x="40" y="21"/>
                    <a:pt x="39" y="20"/>
                  </a:cubicBezTo>
                  <a:cubicBezTo>
                    <a:pt x="40" y="20"/>
                    <a:pt x="40" y="19"/>
                    <a:pt x="40" y="18"/>
                  </a:cubicBezTo>
                  <a:cubicBezTo>
                    <a:pt x="40" y="19"/>
                    <a:pt x="40" y="19"/>
                    <a:pt x="40" y="19"/>
                  </a:cubicBezTo>
                  <a:cubicBezTo>
                    <a:pt x="41" y="17"/>
                    <a:pt x="42" y="17"/>
                    <a:pt x="44" y="16"/>
                  </a:cubicBezTo>
                  <a:cubicBezTo>
                    <a:pt x="44" y="15"/>
                    <a:pt x="44" y="15"/>
                    <a:pt x="44" y="15"/>
                  </a:cubicBezTo>
                  <a:cubicBezTo>
                    <a:pt x="44" y="16"/>
                    <a:pt x="44" y="16"/>
                    <a:pt x="44" y="16"/>
                  </a:cubicBezTo>
                  <a:cubicBezTo>
                    <a:pt x="43" y="16"/>
                    <a:pt x="43" y="16"/>
                    <a:pt x="43" y="16"/>
                  </a:cubicBezTo>
                  <a:lnTo>
                    <a:pt x="44" y="16"/>
                  </a:lnTo>
                  <a:close/>
                  <a:moveTo>
                    <a:pt x="59" y="3"/>
                  </a:moveTo>
                  <a:cubicBezTo>
                    <a:pt x="58" y="4"/>
                    <a:pt x="58" y="3"/>
                    <a:pt x="58" y="3"/>
                  </a:cubicBezTo>
                  <a:cubicBezTo>
                    <a:pt x="58" y="3"/>
                    <a:pt x="58" y="3"/>
                    <a:pt x="59" y="3"/>
                  </a:cubicBezTo>
                  <a:close/>
                  <a:moveTo>
                    <a:pt x="55" y="3"/>
                  </a:moveTo>
                  <a:cubicBezTo>
                    <a:pt x="55" y="3"/>
                    <a:pt x="55" y="3"/>
                    <a:pt x="55" y="3"/>
                  </a:cubicBezTo>
                  <a:cubicBezTo>
                    <a:pt x="55" y="4"/>
                    <a:pt x="55" y="4"/>
                    <a:pt x="55" y="4"/>
                  </a:cubicBezTo>
                  <a:lnTo>
                    <a:pt x="55" y="3"/>
                  </a:lnTo>
                  <a:close/>
                  <a:moveTo>
                    <a:pt x="56" y="4"/>
                  </a:moveTo>
                  <a:cubicBezTo>
                    <a:pt x="56" y="4"/>
                    <a:pt x="56" y="4"/>
                    <a:pt x="56" y="4"/>
                  </a:cubicBezTo>
                  <a:cubicBezTo>
                    <a:pt x="56" y="4"/>
                    <a:pt x="56" y="4"/>
                    <a:pt x="56" y="4"/>
                  </a:cubicBezTo>
                  <a:cubicBezTo>
                    <a:pt x="56" y="4"/>
                    <a:pt x="56" y="4"/>
                    <a:pt x="56" y="4"/>
                  </a:cubicBezTo>
                  <a:cubicBezTo>
                    <a:pt x="56" y="5"/>
                    <a:pt x="56" y="5"/>
                    <a:pt x="56" y="5"/>
                  </a:cubicBezTo>
                  <a:cubicBezTo>
                    <a:pt x="55" y="5"/>
                    <a:pt x="55" y="5"/>
                    <a:pt x="55" y="5"/>
                  </a:cubicBezTo>
                  <a:cubicBezTo>
                    <a:pt x="55" y="4"/>
                    <a:pt x="55" y="4"/>
                    <a:pt x="55" y="4"/>
                  </a:cubicBezTo>
                  <a:cubicBezTo>
                    <a:pt x="55" y="5"/>
                    <a:pt x="54" y="5"/>
                    <a:pt x="53" y="5"/>
                  </a:cubicBezTo>
                  <a:cubicBezTo>
                    <a:pt x="53" y="5"/>
                    <a:pt x="56" y="5"/>
                    <a:pt x="56" y="4"/>
                  </a:cubicBezTo>
                  <a:close/>
                  <a:moveTo>
                    <a:pt x="52" y="6"/>
                  </a:moveTo>
                  <a:cubicBezTo>
                    <a:pt x="51" y="7"/>
                    <a:pt x="51" y="7"/>
                    <a:pt x="51" y="7"/>
                  </a:cubicBezTo>
                  <a:cubicBezTo>
                    <a:pt x="50" y="7"/>
                    <a:pt x="50" y="7"/>
                    <a:pt x="50" y="7"/>
                  </a:cubicBezTo>
                  <a:cubicBezTo>
                    <a:pt x="51" y="7"/>
                    <a:pt x="51" y="6"/>
                    <a:pt x="52" y="6"/>
                  </a:cubicBezTo>
                  <a:close/>
                  <a:moveTo>
                    <a:pt x="48" y="6"/>
                  </a:moveTo>
                  <a:cubicBezTo>
                    <a:pt x="48" y="7"/>
                    <a:pt x="48" y="7"/>
                    <a:pt x="48" y="7"/>
                  </a:cubicBezTo>
                  <a:cubicBezTo>
                    <a:pt x="47" y="7"/>
                    <a:pt x="47" y="7"/>
                    <a:pt x="47" y="7"/>
                  </a:cubicBezTo>
                  <a:lnTo>
                    <a:pt x="48" y="6"/>
                  </a:lnTo>
                  <a:close/>
                  <a:moveTo>
                    <a:pt x="47" y="12"/>
                  </a:moveTo>
                  <a:cubicBezTo>
                    <a:pt x="47" y="12"/>
                    <a:pt x="47" y="12"/>
                    <a:pt x="47" y="12"/>
                  </a:cubicBezTo>
                  <a:cubicBezTo>
                    <a:pt x="47" y="12"/>
                    <a:pt x="47" y="12"/>
                    <a:pt x="47" y="12"/>
                  </a:cubicBezTo>
                  <a:cubicBezTo>
                    <a:pt x="49" y="10"/>
                    <a:pt x="49" y="10"/>
                    <a:pt x="49" y="10"/>
                  </a:cubicBezTo>
                  <a:lnTo>
                    <a:pt x="47" y="12"/>
                  </a:lnTo>
                  <a:close/>
                  <a:moveTo>
                    <a:pt x="48" y="5"/>
                  </a:moveTo>
                  <a:cubicBezTo>
                    <a:pt x="48" y="5"/>
                    <a:pt x="48" y="5"/>
                    <a:pt x="48" y="5"/>
                  </a:cubicBezTo>
                  <a:cubicBezTo>
                    <a:pt x="48" y="5"/>
                    <a:pt x="48" y="5"/>
                    <a:pt x="48" y="5"/>
                  </a:cubicBezTo>
                  <a:cubicBezTo>
                    <a:pt x="48" y="5"/>
                    <a:pt x="48" y="5"/>
                    <a:pt x="49" y="5"/>
                  </a:cubicBezTo>
                  <a:lnTo>
                    <a:pt x="48" y="5"/>
                  </a:lnTo>
                  <a:close/>
                  <a:moveTo>
                    <a:pt x="51" y="10"/>
                  </a:moveTo>
                  <a:cubicBezTo>
                    <a:pt x="51" y="9"/>
                    <a:pt x="51" y="9"/>
                    <a:pt x="51" y="9"/>
                  </a:cubicBezTo>
                  <a:cubicBezTo>
                    <a:pt x="51" y="9"/>
                    <a:pt x="50" y="10"/>
                    <a:pt x="49" y="10"/>
                  </a:cubicBezTo>
                  <a:cubicBezTo>
                    <a:pt x="50" y="9"/>
                    <a:pt x="50" y="9"/>
                    <a:pt x="50" y="9"/>
                  </a:cubicBezTo>
                  <a:cubicBezTo>
                    <a:pt x="49"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1" y="9"/>
                    <a:pt x="51" y="9"/>
                    <a:pt x="51" y="9"/>
                  </a:cubicBezTo>
                  <a:cubicBezTo>
                    <a:pt x="50" y="9"/>
                    <a:pt x="50" y="9"/>
                    <a:pt x="50" y="9"/>
                  </a:cubicBezTo>
                  <a:cubicBezTo>
                    <a:pt x="52" y="8"/>
                    <a:pt x="52" y="8"/>
                    <a:pt x="52" y="8"/>
                  </a:cubicBezTo>
                  <a:cubicBezTo>
                    <a:pt x="51" y="8"/>
                    <a:pt x="51" y="8"/>
                    <a:pt x="51" y="8"/>
                  </a:cubicBezTo>
                  <a:cubicBezTo>
                    <a:pt x="52" y="9"/>
                    <a:pt x="52" y="9"/>
                    <a:pt x="52" y="9"/>
                  </a:cubicBezTo>
                  <a:lnTo>
                    <a:pt x="51" y="10"/>
                  </a:lnTo>
                  <a:close/>
                  <a:moveTo>
                    <a:pt x="54" y="8"/>
                  </a:moveTo>
                  <a:cubicBezTo>
                    <a:pt x="54" y="8"/>
                    <a:pt x="54" y="8"/>
                    <a:pt x="54" y="8"/>
                  </a:cubicBezTo>
                  <a:cubicBezTo>
                    <a:pt x="53" y="8"/>
                    <a:pt x="53" y="8"/>
                    <a:pt x="53" y="8"/>
                  </a:cubicBezTo>
                  <a:cubicBezTo>
                    <a:pt x="52" y="9"/>
                    <a:pt x="52" y="9"/>
                    <a:pt x="52" y="9"/>
                  </a:cubicBezTo>
                  <a:cubicBezTo>
                    <a:pt x="53" y="9"/>
                    <a:pt x="52" y="8"/>
                    <a:pt x="52" y="8"/>
                  </a:cubicBezTo>
                  <a:cubicBezTo>
                    <a:pt x="52" y="8"/>
                    <a:pt x="52" y="8"/>
                    <a:pt x="52" y="8"/>
                  </a:cubicBezTo>
                  <a:cubicBezTo>
                    <a:pt x="53" y="7"/>
                    <a:pt x="53" y="7"/>
                    <a:pt x="53" y="7"/>
                  </a:cubicBezTo>
                  <a:cubicBezTo>
                    <a:pt x="52" y="8"/>
                    <a:pt x="52" y="8"/>
                    <a:pt x="52" y="8"/>
                  </a:cubicBezTo>
                  <a:cubicBezTo>
                    <a:pt x="53" y="8"/>
                    <a:pt x="54" y="7"/>
                    <a:pt x="55" y="7"/>
                  </a:cubicBezTo>
                  <a:cubicBezTo>
                    <a:pt x="55" y="7"/>
                    <a:pt x="54" y="8"/>
                    <a:pt x="54" y="8"/>
                  </a:cubicBezTo>
                  <a:close/>
                  <a:moveTo>
                    <a:pt x="55" y="7"/>
                  </a:moveTo>
                  <a:cubicBezTo>
                    <a:pt x="54" y="7"/>
                    <a:pt x="54" y="7"/>
                    <a:pt x="54" y="7"/>
                  </a:cubicBezTo>
                  <a:cubicBezTo>
                    <a:pt x="54" y="6"/>
                    <a:pt x="54" y="6"/>
                    <a:pt x="54" y="6"/>
                  </a:cubicBezTo>
                  <a:cubicBezTo>
                    <a:pt x="55" y="6"/>
                    <a:pt x="55" y="6"/>
                    <a:pt x="55" y="6"/>
                  </a:cubicBezTo>
                  <a:lnTo>
                    <a:pt x="55" y="7"/>
                  </a:lnTo>
                  <a:close/>
                  <a:moveTo>
                    <a:pt x="56" y="6"/>
                  </a:moveTo>
                  <a:cubicBezTo>
                    <a:pt x="56" y="7"/>
                    <a:pt x="56" y="7"/>
                    <a:pt x="56" y="7"/>
                  </a:cubicBezTo>
                  <a:cubicBezTo>
                    <a:pt x="56" y="7"/>
                    <a:pt x="56" y="7"/>
                    <a:pt x="56" y="7"/>
                  </a:cubicBezTo>
                  <a:cubicBezTo>
                    <a:pt x="55" y="8"/>
                    <a:pt x="56" y="7"/>
                    <a:pt x="55" y="7"/>
                  </a:cubicBezTo>
                  <a:cubicBezTo>
                    <a:pt x="55" y="5"/>
                    <a:pt x="57" y="7"/>
                    <a:pt x="57" y="5"/>
                  </a:cubicBezTo>
                  <a:cubicBezTo>
                    <a:pt x="57" y="6"/>
                    <a:pt x="57" y="7"/>
                    <a:pt x="56" y="6"/>
                  </a:cubicBezTo>
                  <a:close/>
                  <a:moveTo>
                    <a:pt x="58" y="7"/>
                  </a:moveTo>
                  <a:cubicBezTo>
                    <a:pt x="58" y="7"/>
                    <a:pt x="58" y="7"/>
                    <a:pt x="58" y="7"/>
                  </a:cubicBezTo>
                  <a:cubicBezTo>
                    <a:pt x="58" y="7"/>
                    <a:pt x="58" y="7"/>
                    <a:pt x="58" y="7"/>
                  </a:cubicBezTo>
                  <a:cubicBezTo>
                    <a:pt x="59" y="7"/>
                    <a:pt x="59" y="7"/>
                    <a:pt x="59" y="7"/>
                  </a:cubicBezTo>
                  <a:lnTo>
                    <a:pt x="58" y="7"/>
                  </a:lnTo>
                  <a:close/>
                  <a:moveTo>
                    <a:pt x="57" y="6"/>
                  </a:moveTo>
                  <a:cubicBezTo>
                    <a:pt x="58" y="6"/>
                    <a:pt x="59" y="6"/>
                    <a:pt x="60" y="5"/>
                  </a:cubicBezTo>
                  <a:cubicBezTo>
                    <a:pt x="59" y="6"/>
                    <a:pt x="58" y="6"/>
                    <a:pt x="57" y="6"/>
                  </a:cubicBezTo>
                  <a:close/>
                  <a:moveTo>
                    <a:pt x="60" y="5"/>
                  </a:moveTo>
                  <a:cubicBezTo>
                    <a:pt x="61" y="4"/>
                    <a:pt x="62" y="4"/>
                    <a:pt x="63" y="4"/>
                  </a:cubicBezTo>
                  <a:cubicBezTo>
                    <a:pt x="62" y="5"/>
                    <a:pt x="61" y="4"/>
                    <a:pt x="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9" name="Freeform 826"/>
            <p:cNvSpPr/>
            <p:nvPr/>
          </p:nvSpPr>
          <p:spPr bwMode="auto">
            <a:xfrm>
              <a:off x="4714875" y="37201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0" name="Freeform 827"/>
            <p:cNvSpPr/>
            <p:nvPr/>
          </p:nvSpPr>
          <p:spPr bwMode="auto">
            <a:xfrm>
              <a:off x="4244975" y="3956686"/>
              <a:ext cx="4763" cy="0"/>
            </a:xfrm>
            <a:custGeom>
              <a:avLst/>
              <a:gdLst>
                <a:gd name="T0" fmla="*/ 3 w 3"/>
                <a:gd name="T1" fmla="*/ 0 w 3"/>
                <a:gd name="T2" fmla="*/ 3 w 3"/>
              </a:gdLst>
              <a:ahLst/>
              <a:cxnLst>
                <a:cxn ang="0">
                  <a:pos x="T0" y="0"/>
                </a:cxn>
                <a:cxn ang="0">
                  <a:pos x="T1" y="0"/>
                </a:cxn>
                <a:cxn ang="0">
                  <a:pos x="T2" y="0"/>
                </a:cxn>
              </a:cxnLst>
              <a:rect l="0" t="0" r="r" b="b"/>
              <a:pathLst>
                <a:path w="3">
                  <a:moveTo>
                    <a:pt x="3" y="0"/>
                  </a:move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1" name="Rectangle 828"/>
            <p:cNvSpPr>
              <a:spLocks noChangeArrowheads="1"/>
            </p:cNvSpPr>
            <p:nvPr/>
          </p:nvSpPr>
          <p:spPr bwMode="auto">
            <a:xfrm>
              <a:off x="4519613" y="3874136"/>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2" name="Freeform 829"/>
            <p:cNvSpPr/>
            <p:nvPr/>
          </p:nvSpPr>
          <p:spPr bwMode="auto">
            <a:xfrm>
              <a:off x="4725988" y="372808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3" name="Freeform 830"/>
            <p:cNvSpPr/>
            <p:nvPr/>
          </p:nvSpPr>
          <p:spPr bwMode="auto">
            <a:xfrm>
              <a:off x="4268788" y="39614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4" name="Freeform 831"/>
            <p:cNvSpPr/>
            <p:nvPr/>
          </p:nvSpPr>
          <p:spPr bwMode="auto">
            <a:xfrm>
              <a:off x="4514850" y="387889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5" name="Freeform 832"/>
            <p:cNvSpPr/>
            <p:nvPr/>
          </p:nvSpPr>
          <p:spPr bwMode="auto">
            <a:xfrm>
              <a:off x="4414838" y="3672523"/>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6" name="Freeform 833"/>
            <p:cNvSpPr/>
            <p:nvPr/>
          </p:nvSpPr>
          <p:spPr bwMode="auto">
            <a:xfrm>
              <a:off x="4445000" y="3697923"/>
              <a:ext cx="6350" cy="476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0"/>
                    <a:pt x="2" y="0"/>
                    <a:pt x="2"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7" name="Freeform 834"/>
            <p:cNvSpPr/>
            <p:nvPr/>
          </p:nvSpPr>
          <p:spPr bwMode="auto">
            <a:xfrm>
              <a:off x="4718050" y="3716973"/>
              <a:ext cx="3175" cy="3175"/>
            </a:xfrm>
            <a:custGeom>
              <a:avLst/>
              <a:gdLst>
                <a:gd name="T0" fmla="*/ 1 w 1"/>
                <a:gd name="T1" fmla="*/ 1 h 1"/>
                <a:gd name="T2" fmla="*/ 0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0"/>
                    <a:pt x="0" y="0"/>
                    <a:pt x="0" y="0"/>
                  </a:cubicBezTo>
                  <a:cubicBezTo>
                    <a:pt x="0" y="1"/>
                    <a:pt x="0" y="1"/>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8" name="Freeform 835"/>
            <p:cNvSpPr/>
            <p:nvPr/>
          </p:nvSpPr>
          <p:spPr bwMode="auto">
            <a:xfrm>
              <a:off x="4721225" y="3720148"/>
              <a:ext cx="7938" cy="0"/>
            </a:xfrm>
            <a:custGeom>
              <a:avLst/>
              <a:gdLst>
                <a:gd name="T0" fmla="*/ 5 w 5"/>
                <a:gd name="T1" fmla="*/ 3 w 5"/>
                <a:gd name="T2" fmla="*/ 3 w 5"/>
                <a:gd name="T3" fmla="*/ 0 w 5"/>
                <a:gd name="T4" fmla="*/ 3 w 5"/>
                <a:gd name="T5" fmla="*/ 5 w 5"/>
              </a:gdLst>
              <a:ahLst/>
              <a:cxnLst>
                <a:cxn ang="0">
                  <a:pos x="T0" y="0"/>
                </a:cxn>
                <a:cxn ang="0">
                  <a:pos x="T1" y="0"/>
                </a:cxn>
                <a:cxn ang="0">
                  <a:pos x="T2" y="0"/>
                </a:cxn>
                <a:cxn ang="0">
                  <a:pos x="T3" y="0"/>
                </a:cxn>
                <a:cxn ang="0">
                  <a:pos x="T4" y="0"/>
                </a:cxn>
                <a:cxn ang="0">
                  <a:pos x="T5" y="0"/>
                </a:cxn>
              </a:cxnLst>
              <a:rect l="0" t="0" r="r" b="b"/>
              <a:pathLst>
                <a:path w="5">
                  <a:moveTo>
                    <a:pt x="5" y="0"/>
                  </a:moveTo>
                  <a:lnTo>
                    <a:pt x="3" y="0"/>
                  </a:lnTo>
                  <a:lnTo>
                    <a:pt x="3" y="0"/>
                  </a:lnTo>
                  <a:lnTo>
                    <a:pt x="0" y="0"/>
                  </a:lnTo>
                  <a:lnTo>
                    <a:pt x="3"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9" name="Freeform 836"/>
            <p:cNvSpPr/>
            <p:nvPr/>
          </p:nvSpPr>
          <p:spPr bwMode="auto">
            <a:xfrm>
              <a:off x="4737100" y="3720148"/>
              <a:ext cx="3175" cy="4762"/>
            </a:xfrm>
            <a:custGeom>
              <a:avLst/>
              <a:gdLst>
                <a:gd name="T0" fmla="*/ 2 w 2"/>
                <a:gd name="T1" fmla="*/ 3 h 3"/>
                <a:gd name="T2" fmla="*/ 2 w 2"/>
                <a:gd name="T3" fmla="*/ 3 h 3"/>
                <a:gd name="T4" fmla="*/ 2 w 2"/>
                <a:gd name="T5" fmla="*/ 0 h 3"/>
                <a:gd name="T6" fmla="*/ 0 w 2"/>
                <a:gd name="T7" fmla="*/ 3 h 3"/>
                <a:gd name="T8" fmla="*/ 2 w 2"/>
                <a:gd name="T9" fmla="*/ 3 h 3"/>
                <a:gd name="T10" fmla="*/ 2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2" y="3"/>
                  </a:moveTo>
                  <a:lnTo>
                    <a:pt x="2" y="3"/>
                  </a:lnTo>
                  <a:lnTo>
                    <a:pt x="2" y="0"/>
                  </a:lnTo>
                  <a:lnTo>
                    <a:pt x="0" y="3"/>
                  </a:lnTo>
                  <a:lnTo>
                    <a:pt x="2" y="3"/>
                  </a:ln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0" name="Freeform 837"/>
            <p:cNvSpPr/>
            <p:nvPr/>
          </p:nvSpPr>
          <p:spPr bwMode="auto">
            <a:xfrm>
              <a:off x="4729163" y="3728086"/>
              <a:ext cx="7938"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1"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1" name="Freeform 838"/>
            <p:cNvSpPr/>
            <p:nvPr/>
          </p:nvSpPr>
          <p:spPr bwMode="auto">
            <a:xfrm>
              <a:off x="4751388" y="3743961"/>
              <a:ext cx="11113" cy="0"/>
            </a:xfrm>
            <a:custGeom>
              <a:avLst/>
              <a:gdLst>
                <a:gd name="T0" fmla="*/ 1 w 3"/>
                <a:gd name="T1" fmla="*/ 1 w 3"/>
                <a:gd name="T2" fmla="*/ 2 w 3"/>
                <a:gd name="T3" fmla="*/ 0 w 3"/>
                <a:gd name="T4" fmla="*/ 1 w 3"/>
              </a:gdLst>
              <a:ahLst/>
              <a:cxnLst>
                <a:cxn ang="0">
                  <a:pos x="T0" y="0"/>
                </a:cxn>
                <a:cxn ang="0">
                  <a:pos x="T1" y="0"/>
                </a:cxn>
                <a:cxn ang="0">
                  <a:pos x="T2" y="0"/>
                </a:cxn>
                <a:cxn ang="0">
                  <a:pos x="T3" y="0"/>
                </a:cxn>
                <a:cxn ang="0">
                  <a:pos x="T4" y="0"/>
                </a:cxn>
              </a:cxnLst>
              <a:rect l="0" t="0" r="r" b="b"/>
              <a:pathLst>
                <a:path w="3">
                  <a:moveTo>
                    <a:pt x="1" y="0"/>
                  </a:moveTo>
                  <a:cubicBezTo>
                    <a:pt x="1" y="0"/>
                    <a:pt x="1" y="0"/>
                    <a:pt x="1" y="0"/>
                  </a:cubicBezTo>
                  <a:cubicBezTo>
                    <a:pt x="2" y="0"/>
                    <a:pt x="3" y="0"/>
                    <a:pt x="2"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2" name="Rectangle 839"/>
            <p:cNvSpPr>
              <a:spLocks noChangeArrowheads="1"/>
            </p:cNvSpPr>
            <p:nvPr/>
          </p:nvSpPr>
          <p:spPr bwMode="auto">
            <a:xfrm>
              <a:off x="4591050" y="3791586"/>
              <a:ext cx="1588" cy="47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3" name="Freeform 840"/>
            <p:cNvSpPr/>
            <p:nvPr/>
          </p:nvSpPr>
          <p:spPr bwMode="auto">
            <a:xfrm>
              <a:off x="4627563" y="3796348"/>
              <a:ext cx="4763" cy="0"/>
            </a:xfrm>
            <a:custGeom>
              <a:avLst/>
              <a:gdLst>
                <a:gd name="T0" fmla="*/ 3 w 3"/>
                <a:gd name="T1" fmla="*/ 0 w 3"/>
                <a:gd name="T2" fmla="*/ 3 w 3"/>
              </a:gdLst>
              <a:ahLst/>
              <a:cxnLst>
                <a:cxn ang="0">
                  <a:pos x="T0" y="0"/>
                </a:cxn>
                <a:cxn ang="0">
                  <a:pos x="T1" y="0"/>
                </a:cxn>
                <a:cxn ang="0">
                  <a:pos x="T2" y="0"/>
                </a:cxn>
              </a:cxnLst>
              <a:rect l="0" t="0" r="r" b="b"/>
              <a:pathLst>
                <a:path w="3">
                  <a:moveTo>
                    <a:pt x="3" y="0"/>
                  </a:move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4" name="Freeform 841"/>
            <p:cNvSpPr/>
            <p:nvPr/>
          </p:nvSpPr>
          <p:spPr bwMode="auto">
            <a:xfrm>
              <a:off x="4632325" y="3791586"/>
              <a:ext cx="3175" cy="4762"/>
            </a:xfrm>
            <a:custGeom>
              <a:avLst/>
              <a:gdLst>
                <a:gd name="T0" fmla="*/ 0 w 2"/>
                <a:gd name="T1" fmla="*/ 3 h 3"/>
                <a:gd name="T2" fmla="*/ 0 w 2"/>
                <a:gd name="T3" fmla="*/ 3 h 3"/>
                <a:gd name="T4" fmla="*/ 0 w 2"/>
                <a:gd name="T5" fmla="*/ 3 h 3"/>
                <a:gd name="T6" fmla="*/ 0 w 2"/>
                <a:gd name="T7" fmla="*/ 3 h 3"/>
                <a:gd name="T8" fmla="*/ 0 w 2"/>
                <a:gd name="T9" fmla="*/ 3 h 3"/>
                <a:gd name="T10" fmla="*/ 2 w 2"/>
                <a:gd name="T11" fmla="*/ 0 h 3"/>
                <a:gd name="T12" fmla="*/ 0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3"/>
                  </a:moveTo>
                  <a:lnTo>
                    <a:pt x="0" y="3"/>
                  </a:lnTo>
                  <a:lnTo>
                    <a:pt x="0" y="3"/>
                  </a:lnTo>
                  <a:lnTo>
                    <a:pt x="0" y="3"/>
                  </a:lnTo>
                  <a:lnTo>
                    <a:pt x="0" y="3"/>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5" name="Rectangle 842"/>
            <p:cNvSpPr>
              <a:spLocks noChangeArrowheads="1"/>
            </p:cNvSpPr>
            <p:nvPr/>
          </p:nvSpPr>
          <p:spPr bwMode="auto">
            <a:xfrm>
              <a:off x="4797425" y="37963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6" name="Freeform 843"/>
            <p:cNvSpPr/>
            <p:nvPr/>
          </p:nvSpPr>
          <p:spPr bwMode="auto">
            <a:xfrm>
              <a:off x="4552950" y="3807461"/>
              <a:ext cx="3175" cy="3175"/>
            </a:xfrm>
            <a:custGeom>
              <a:avLst/>
              <a:gdLst>
                <a:gd name="T0" fmla="*/ 2 w 2"/>
                <a:gd name="T1" fmla="*/ 0 h 2"/>
                <a:gd name="T2" fmla="*/ 0 w 2"/>
                <a:gd name="T3" fmla="*/ 2 h 2"/>
                <a:gd name="T4" fmla="*/ 2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7" name="Rectangle 844"/>
            <p:cNvSpPr>
              <a:spLocks noChangeArrowheads="1"/>
            </p:cNvSpPr>
            <p:nvPr/>
          </p:nvSpPr>
          <p:spPr bwMode="auto">
            <a:xfrm>
              <a:off x="4610100" y="3802698"/>
              <a:ext cx="1588" cy="47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8" name="Freeform 845"/>
            <p:cNvSpPr/>
            <p:nvPr/>
          </p:nvSpPr>
          <p:spPr bwMode="auto">
            <a:xfrm>
              <a:off x="4208463" y="383286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9" name="Freeform 846"/>
            <p:cNvSpPr/>
            <p:nvPr/>
          </p:nvSpPr>
          <p:spPr bwMode="auto">
            <a:xfrm>
              <a:off x="4208463" y="3832861"/>
              <a:ext cx="0" cy="476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0" name="Freeform 847"/>
            <p:cNvSpPr/>
            <p:nvPr/>
          </p:nvSpPr>
          <p:spPr bwMode="auto">
            <a:xfrm>
              <a:off x="4203700" y="3837623"/>
              <a:ext cx="4763" cy="11112"/>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1" name="Freeform 848"/>
            <p:cNvSpPr/>
            <p:nvPr/>
          </p:nvSpPr>
          <p:spPr bwMode="auto">
            <a:xfrm>
              <a:off x="4568825" y="3826511"/>
              <a:ext cx="3175" cy="6350"/>
            </a:xfrm>
            <a:custGeom>
              <a:avLst/>
              <a:gdLst>
                <a:gd name="T0" fmla="*/ 1 w 1"/>
                <a:gd name="T1" fmla="*/ 1 h 2"/>
                <a:gd name="T2" fmla="*/ 1 w 1"/>
                <a:gd name="T3" fmla="*/ 0 h 2"/>
                <a:gd name="T4" fmla="*/ 0 w 1"/>
                <a:gd name="T5" fmla="*/ 1 h 2"/>
                <a:gd name="T6" fmla="*/ 0 w 1"/>
                <a:gd name="T7" fmla="*/ 1 h 2"/>
                <a:gd name="T8" fmla="*/ 0 w 1"/>
                <a:gd name="T9" fmla="*/ 1 h 2"/>
                <a:gd name="T10" fmla="*/ 0 w 1"/>
                <a:gd name="T11" fmla="*/ 1 h 2"/>
                <a:gd name="T12" fmla="*/ 0 w 1"/>
                <a:gd name="T13" fmla="*/ 1 h 2"/>
                <a:gd name="T14" fmla="*/ 1 w 1"/>
                <a:gd name="T15" fmla="*/ 2 h 2"/>
                <a:gd name="T16" fmla="*/ 0 w 1"/>
                <a:gd name="T17" fmla="*/ 1 h 2"/>
                <a:gd name="T18" fmla="*/ 1 w 1"/>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1" y="1"/>
                  </a:moveTo>
                  <a:cubicBezTo>
                    <a:pt x="1" y="0"/>
                    <a:pt x="1" y="0"/>
                    <a:pt x="1"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2"/>
                    <a:pt x="1" y="2"/>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2" name="Freeform 849"/>
            <p:cNvSpPr/>
            <p:nvPr/>
          </p:nvSpPr>
          <p:spPr bwMode="auto">
            <a:xfrm>
              <a:off x="4200525" y="3870961"/>
              <a:ext cx="0" cy="22225"/>
            </a:xfrm>
            <a:custGeom>
              <a:avLst/>
              <a:gdLst>
                <a:gd name="T0" fmla="*/ 6 h 6"/>
                <a:gd name="T1" fmla="*/ 0 h 6"/>
                <a:gd name="T2" fmla="*/ 6 h 6"/>
              </a:gdLst>
              <a:ahLst/>
              <a:cxnLst>
                <a:cxn ang="0">
                  <a:pos x="0" y="T0"/>
                </a:cxn>
                <a:cxn ang="0">
                  <a:pos x="0" y="T1"/>
                </a:cxn>
                <a:cxn ang="0">
                  <a:pos x="0" y="T2"/>
                </a:cxn>
              </a:cxnLst>
              <a:rect l="0" t="0" r="r" b="b"/>
              <a:pathLst>
                <a:path h="6">
                  <a:moveTo>
                    <a:pt x="0" y="6"/>
                  </a:moveTo>
                  <a:cubicBezTo>
                    <a:pt x="0" y="0"/>
                    <a:pt x="0" y="0"/>
                    <a:pt x="0" y="0"/>
                  </a:cubicBezTo>
                  <a:cubicBezTo>
                    <a:pt x="0" y="2"/>
                    <a:pt x="0" y="4"/>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3" name="Freeform 850"/>
            <p:cNvSpPr/>
            <p:nvPr/>
          </p:nvSpPr>
          <p:spPr bwMode="auto">
            <a:xfrm>
              <a:off x="4489450" y="388207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4" name="Freeform 851"/>
            <p:cNvSpPr/>
            <p:nvPr/>
          </p:nvSpPr>
          <p:spPr bwMode="auto">
            <a:xfrm>
              <a:off x="4200525" y="3904298"/>
              <a:ext cx="3175" cy="7937"/>
            </a:xfrm>
            <a:custGeom>
              <a:avLst/>
              <a:gdLst>
                <a:gd name="T0" fmla="*/ 2 w 2"/>
                <a:gd name="T1" fmla="*/ 5 h 5"/>
                <a:gd name="T2" fmla="*/ 2 w 2"/>
                <a:gd name="T3" fmla="*/ 3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3"/>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5" name="Freeform 852"/>
            <p:cNvSpPr/>
            <p:nvPr/>
          </p:nvSpPr>
          <p:spPr bwMode="auto">
            <a:xfrm>
              <a:off x="4545013" y="3901123"/>
              <a:ext cx="7938" cy="3175"/>
            </a:xfrm>
            <a:custGeom>
              <a:avLst/>
              <a:gdLst>
                <a:gd name="T0" fmla="*/ 1 w 2"/>
                <a:gd name="T1" fmla="*/ 1 h 1"/>
                <a:gd name="T2" fmla="*/ 1 w 2"/>
                <a:gd name="T3" fmla="*/ 0 h 1"/>
                <a:gd name="T4" fmla="*/ 1 w 2"/>
                <a:gd name="T5" fmla="*/ 0 h 1"/>
                <a:gd name="T6" fmla="*/ 0 w 2"/>
                <a:gd name="T7" fmla="*/ 1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0" y="1"/>
                    <a:pt x="2" y="0"/>
                    <a:pt x="1" y="0"/>
                  </a:cubicBezTo>
                  <a:cubicBezTo>
                    <a:pt x="1" y="0"/>
                    <a:pt x="1" y="0"/>
                    <a:pt x="1"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6" name="Freeform 853"/>
            <p:cNvSpPr/>
            <p:nvPr/>
          </p:nvSpPr>
          <p:spPr bwMode="auto">
            <a:xfrm>
              <a:off x="4552950" y="3901123"/>
              <a:ext cx="3175" cy="3175"/>
            </a:xfrm>
            <a:custGeom>
              <a:avLst/>
              <a:gdLst>
                <a:gd name="T0" fmla="*/ 0 w 2"/>
                <a:gd name="T1" fmla="*/ 0 h 2"/>
                <a:gd name="T2" fmla="*/ 0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7" name="Freeform 854"/>
            <p:cNvSpPr/>
            <p:nvPr/>
          </p:nvSpPr>
          <p:spPr bwMode="auto">
            <a:xfrm>
              <a:off x="4556125" y="390112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8" name="Rectangle 855"/>
            <p:cNvSpPr>
              <a:spLocks noChangeArrowheads="1"/>
            </p:cNvSpPr>
            <p:nvPr/>
          </p:nvSpPr>
          <p:spPr bwMode="auto">
            <a:xfrm>
              <a:off x="4568825" y="3901123"/>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9" name="Freeform 856"/>
            <p:cNvSpPr/>
            <p:nvPr/>
          </p:nvSpPr>
          <p:spPr bwMode="auto">
            <a:xfrm>
              <a:off x="4241800" y="3915411"/>
              <a:ext cx="3175" cy="4762"/>
            </a:xfrm>
            <a:custGeom>
              <a:avLst/>
              <a:gdLst>
                <a:gd name="T0" fmla="*/ 2 w 2"/>
                <a:gd name="T1" fmla="*/ 3 h 3"/>
                <a:gd name="T2" fmla="*/ 2 w 2"/>
                <a:gd name="T3" fmla="*/ 0 h 3"/>
                <a:gd name="T4" fmla="*/ 0 w 2"/>
                <a:gd name="T5" fmla="*/ 0 h 3"/>
                <a:gd name="T6" fmla="*/ 2 w 2"/>
                <a:gd name="T7" fmla="*/ 3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lnTo>
                    <a:pt x="2" y="0"/>
                  </a:lnTo>
                  <a:lnTo>
                    <a:pt x="0" y="0"/>
                  </a:lnTo>
                  <a:lnTo>
                    <a:pt x="2" y="3"/>
                  </a:ln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0" name="Freeform 857"/>
            <p:cNvSpPr/>
            <p:nvPr/>
          </p:nvSpPr>
          <p:spPr bwMode="auto">
            <a:xfrm>
              <a:off x="4203700" y="3920173"/>
              <a:ext cx="19050" cy="36512"/>
            </a:xfrm>
            <a:custGeom>
              <a:avLst/>
              <a:gdLst>
                <a:gd name="T0" fmla="*/ 5 w 5"/>
                <a:gd name="T1" fmla="*/ 10 h 10"/>
                <a:gd name="T2" fmla="*/ 0 w 5"/>
                <a:gd name="T3" fmla="*/ 0 h 10"/>
                <a:gd name="T4" fmla="*/ 5 w 5"/>
                <a:gd name="T5" fmla="*/ 10 h 10"/>
              </a:gdLst>
              <a:ahLst/>
              <a:cxnLst>
                <a:cxn ang="0">
                  <a:pos x="T0" y="T1"/>
                </a:cxn>
                <a:cxn ang="0">
                  <a:pos x="T2" y="T3"/>
                </a:cxn>
                <a:cxn ang="0">
                  <a:pos x="T4" y="T5"/>
                </a:cxn>
              </a:cxnLst>
              <a:rect l="0" t="0" r="r" b="b"/>
              <a:pathLst>
                <a:path w="5" h="10">
                  <a:moveTo>
                    <a:pt x="5" y="10"/>
                  </a:moveTo>
                  <a:cubicBezTo>
                    <a:pt x="3" y="7"/>
                    <a:pt x="1" y="4"/>
                    <a:pt x="0" y="0"/>
                  </a:cubicBezTo>
                  <a:cubicBezTo>
                    <a:pt x="1" y="4"/>
                    <a:pt x="3" y="8"/>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1" name="Freeform 858"/>
            <p:cNvSpPr/>
            <p:nvPr/>
          </p:nvSpPr>
          <p:spPr bwMode="auto">
            <a:xfrm>
              <a:off x="4572000" y="3904298"/>
              <a:ext cx="3175" cy="4762"/>
            </a:xfrm>
            <a:custGeom>
              <a:avLst/>
              <a:gdLst>
                <a:gd name="T0" fmla="*/ 0 w 1"/>
                <a:gd name="T1" fmla="*/ 1 h 1"/>
                <a:gd name="T2" fmla="*/ 0 w 1"/>
                <a:gd name="T3" fmla="*/ 1 h 1"/>
                <a:gd name="T4" fmla="*/ 1 w 1"/>
                <a:gd name="T5" fmla="*/ 0 h 1"/>
                <a:gd name="T6" fmla="*/ 0 w 1"/>
                <a:gd name="T7" fmla="*/ 0 h 1"/>
                <a:gd name="T8" fmla="*/ 1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1" y="0"/>
                    <a:pt x="1" y="0"/>
                    <a:pt x="1" y="0"/>
                  </a:cubicBezTo>
                  <a:cubicBezTo>
                    <a:pt x="1" y="0"/>
                    <a:pt x="1" y="0"/>
                    <a:pt x="0"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2" name="Freeform 859"/>
            <p:cNvSpPr/>
            <p:nvPr/>
          </p:nvSpPr>
          <p:spPr bwMode="auto">
            <a:xfrm>
              <a:off x="4575175" y="390906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3" name="Freeform 860"/>
            <p:cNvSpPr/>
            <p:nvPr/>
          </p:nvSpPr>
          <p:spPr bwMode="auto">
            <a:xfrm>
              <a:off x="4575175" y="3904298"/>
              <a:ext cx="4763" cy="476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0" y="1"/>
                  </a:cubicBezTo>
                  <a:cubicBezTo>
                    <a:pt x="0"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4" name="Rectangle 861"/>
            <p:cNvSpPr>
              <a:spLocks noChangeArrowheads="1"/>
            </p:cNvSpPr>
            <p:nvPr/>
          </p:nvSpPr>
          <p:spPr bwMode="auto">
            <a:xfrm>
              <a:off x="4244975" y="39233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5" name="Freeform 862"/>
            <p:cNvSpPr/>
            <p:nvPr/>
          </p:nvSpPr>
          <p:spPr bwMode="auto">
            <a:xfrm>
              <a:off x="4541838" y="3909061"/>
              <a:ext cx="3175" cy="3175"/>
            </a:xfrm>
            <a:custGeom>
              <a:avLst/>
              <a:gdLst>
                <a:gd name="T0" fmla="*/ 0 w 1"/>
                <a:gd name="T1" fmla="*/ 1 h 1"/>
                <a:gd name="T2" fmla="*/ 0 w 1"/>
                <a:gd name="T3" fmla="*/ 0 h 1"/>
                <a:gd name="T4" fmla="*/ 0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0"/>
                    <a:pt x="1" y="0"/>
                    <a:pt x="0" y="0"/>
                  </a:cubicBezTo>
                  <a:cubicBezTo>
                    <a:pt x="0" y="0"/>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6" name="Rectangle 863"/>
            <p:cNvSpPr>
              <a:spLocks noChangeArrowheads="1"/>
            </p:cNvSpPr>
            <p:nvPr/>
          </p:nvSpPr>
          <p:spPr bwMode="auto">
            <a:xfrm>
              <a:off x="4549775" y="3909061"/>
              <a:ext cx="3175"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7" name="Freeform 864"/>
            <p:cNvSpPr/>
            <p:nvPr/>
          </p:nvSpPr>
          <p:spPr bwMode="auto">
            <a:xfrm>
              <a:off x="4572000" y="3909061"/>
              <a:ext cx="3175" cy="3175"/>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8" name="Freeform 865"/>
            <p:cNvSpPr/>
            <p:nvPr/>
          </p:nvSpPr>
          <p:spPr bwMode="auto">
            <a:xfrm>
              <a:off x="4241800" y="3926523"/>
              <a:ext cx="3175" cy="4762"/>
            </a:xfrm>
            <a:custGeom>
              <a:avLst/>
              <a:gdLst>
                <a:gd name="T0" fmla="*/ 2 w 2"/>
                <a:gd name="T1" fmla="*/ 3 h 3"/>
                <a:gd name="T2" fmla="*/ 2 w 2"/>
                <a:gd name="T3" fmla="*/ 0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2" y="0"/>
                  </a:lnTo>
                  <a:lnTo>
                    <a:pt x="0" y="0"/>
                  </a:ln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9" name="Freeform 866"/>
            <p:cNvSpPr/>
            <p:nvPr/>
          </p:nvSpPr>
          <p:spPr bwMode="auto">
            <a:xfrm>
              <a:off x="4256088" y="3931286"/>
              <a:ext cx="4763"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0" name="Freeform 867"/>
            <p:cNvSpPr/>
            <p:nvPr/>
          </p:nvSpPr>
          <p:spPr bwMode="auto">
            <a:xfrm>
              <a:off x="4583113" y="3920173"/>
              <a:ext cx="3175" cy="3175"/>
            </a:xfrm>
            <a:custGeom>
              <a:avLst/>
              <a:gdLst>
                <a:gd name="T0" fmla="*/ 0 w 2"/>
                <a:gd name="T1" fmla="*/ 2 h 2"/>
                <a:gd name="T2" fmla="*/ 2 w 2"/>
                <a:gd name="T3" fmla="*/ 0 h 2"/>
                <a:gd name="T4" fmla="*/ 2 w 2"/>
                <a:gd name="T5" fmla="*/ 0 h 2"/>
                <a:gd name="T6" fmla="*/ 0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0"/>
                  </a:lnTo>
                  <a:lnTo>
                    <a:pt x="2" y="0"/>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1" name="Freeform 868"/>
            <p:cNvSpPr/>
            <p:nvPr/>
          </p:nvSpPr>
          <p:spPr bwMode="auto">
            <a:xfrm>
              <a:off x="4579938" y="3923348"/>
              <a:ext cx="6350" cy="7937"/>
            </a:xfrm>
            <a:custGeom>
              <a:avLst/>
              <a:gdLst>
                <a:gd name="T0" fmla="*/ 2 w 2"/>
                <a:gd name="T1" fmla="*/ 1 h 2"/>
                <a:gd name="T2" fmla="*/ 1 w 2"/>
                <a:gd name="T3" fmla="*/ 0 h 2"/>
                <a:gd name="T4" fmla="*/ 0 w 2"/>
                <a:gd name="T5" fmla="*/ 2 h 2"/>
                <a:gd name="T6" fmla="*/ 0 w 2"/>
                <a:gd name="T7" fmla="*/ 2 h 2"/>
                <a:gd name="T8" fmla="*/ 1 w 2"/>
                <a:gd name="T9" fmla="*/ 1 h 2"/>
                <a:gd name="T10" fmla="*/ 2 w 2"/>
                <a:gd name="T11" fmla="*/ 1 h 2"/>
                <a:gd name="T12" fmla="*/ 2 w 2"/>
                <a:gd name="T13" fmla="*/ 0 h 2"/>
                <a:gd name="T14" fmla="*/ 2 w 2"/>
                <a:gd name="T15" fmla="*/ 0 h 2"/>
                <a:gd name="T16" fmla="*/ 2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1"/>
                  </a:moveTo>
                  <a:cubicBezTo>
                    <a:pt x="1" y="0"/>
                    <a:pt x="1" y="0"/>
                    <a:pt x="1" y="0"/>
                  </a:cubicBezTo>
                  <a:cubicBezTo>
                    <a:pt x="0" y="1"/>
                    <a:pt x="1" y="2"/>
                    <a:pt x="0" y="2"/>
                  </a:cubicBezTo>
                  <a:cubicBezTo>
                    <a:pt x="0" y="2"/>
                    <a:pt x="0" y="2"/>
                    <a:pt x="0" y="2"/>
                  </a:cubicBezTo>
                  <a:cubicBezTo>
                    <a:pt x="0" y="2"/>
                    <a:pt x="1" y="1"/>
                    <a:pt x="1" y="1"/>
                  </a:cubicBezTo>
                  <a:cubicBezTo>
                    <a:pt x="2" y="1"/>
                    <a:pt x="2" y="1"/>
                    <a:pt x="2" y="1"/>
                  </a:cubicBezTo>
                  <a:cubicBezTo>
                    <a:pt x="2" y="0"/>
                    <a:pt x="2" y="0"/>
                    <a:pt x="2" y="0"/>
                  </a:cubicBezTo>
                  <a:cubicBezTo>
                    <a:pt x="2" y="0"/>
                    <a:pt x="2" y="0"/>
                    <a:pt x="2"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2" name="Rectangle 869"/>
            <p:cNvSpPr>
              <a:spLocks noChangeArrowheads="1"/>
            </p:cNvSpPr>
            <p:nvPr/>
          </p:nvSpPr>
          <p:spPr bwMode="auto">
            <a:xfrm>
              <a:off x="4583113" y="39233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3" name="Freeform 870"/>
            <p:cNvSpPr/>
            <p:nvPr/>
          </p:nvSpPr>
          <p:spPr bwMode="auto">
            <a:xfrm>
              <a:off x="4572000" y="3926523"/>
              <a:ext cx="3175" cy="4762"/>
            </a:xfrm>
            <a:custGeom>
              <a:avLst/>
              <a:gdLst>
                <a:gd name="T0" fmla="*/ 2 w 2"/>
                <a:gd name="T1" fmla="*/ 0 h 3"/>
                <a:gd name="T2" fmla="*/ 2 w 2"/>
                <a:gd name="T3" fmla="*/ 0 h 3"/>
                <a:gd name="T4" fmla="*/ 0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2" y="0"/>
                  </a:lnTo>
                  <a:lnTo>
                    <a:pt x="0" y="3"/>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4" name="Freeform 871"/>
            <p:cNvSpPr/>
            <p:nvPr/>
          </p:nvSpPr>
          <p:spPr bwMode="auto">
            <a:xfrm>
              <a:off x="4264025" y="3945573"/>
              <a:ext cx="4763" cy="0"/>
            </a:xfrm>
            <a:custGeom>
              <a:avLst/>
              <a:gdLst>
                <a:gd name="T0" fmla="*/ 0 w 3"/>
                <a:gd name="T1" fmla="*/ 3 w 3"/>
                <a:gd name="T2" fmla="*/ 0 w 3"/>
                <a:gd name="T3" fmla="*/ 0 w 3"/>
              </a:gdLst>
              <a:ahLst/>
              <a:cxnLst>
                <a:cxn ang="0">
                  <a:pos x="T0" y="0"/>
                </a:cxn>
                <a:cxn ang="0">
                  <a:pos x="T1" y="0"/>
                </a:cxn>
                <a:cxn ang="0">
                  <a:pos x="T2" y="0"/>
                </a:cxn>
                <a:cxn ang="0">
                  <a:pos x="T3" y="0"/>
                </a:cxn>
              </a:cxnLst>
              <a:rect l="0" t="0" r="r" b="b"/>
              <a:pathLst>
                <a:path w="3">
                  <a:moveTo>
                    <a:pt x="0" y="0"/>
                  </a:moveTo>
                  <a:lnTo>
                    <a:pt x="3"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5" name="Freeform 872"/>
            <p:cNvSpPr/>
            <p:nvPr/>
          </p:nvSpPr>
          <p:spPr bwMode="auto">
            <a:xfrm>
              <a:off x="4275138" y="3964623"/>
              <a:ext cx="4763" cy="0"/>
            </a:xfrm>
            <a:custGeom>
              <a:avLst/>
              <a:gdLst>
                <a:gd name="T0" fmla="*/ 0 w 3"/>
                <a:gd name="T1" fmla="*/ 0 w 3"/>
                <a:gd name="T2" fmla="*/ 3 w 3"/>
                <a:gd name="T3" fmla="*/ 0 w 3"/>
              </a:gdLst>
              <a:ahLst/>
              <a:cxnLst>
                <a:cxn ang="0">
                  <a:pos x="T0" y="0"/>
                </a:cxn>
                <a:cxn ang="0">
                  <a:pos x="T1" y="0"/>
                </a:cxn>
                <a:cxn ang="0">
                  <a:pos x="T2" y="0"/>
                </a:cxn>
                <a:cxn ang="0">
                  <a:pos x="T3" y="0"/>
                </a:cxn>
              </a:cxnLst>
              <a:rect l="0" t="0" r="r" b="b"/>
              <a:pathLst>
                <a:path w="3">
                  <a:moveTo>
                    <a:pt x="0" y="0"/>
                  </a:moveTo>
                  <a:lnTo>
                    <a:pt x="0" y="0"/>
                  </a:lnTo>
                  <a:lnTo>
                    <a:pt x="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6" name="Freeform 873"/>
            <p:cNvSpPr/>
            <p:nvPr/>
          </p:nvSpPr>
          <p:spPr bwMode="auto">
            <a:xfrm>
              <a:off x="4233863" y="3967798"/>
              <a:ext cx="7938" cy="4762"/>
            </a:xfrm>
            <a:custGeom>
              <a:avLst/>
              <a:gdLst>
                <a:gd name="T0" fmla="*/ 1 w 2"/>
                <a:gd name="T1" fmla="*/ 0 h 1"/>
                <a:gd name="T2" fmla="*/ 0 w 2"/>
                <a:gd name="T3" fmla="*/ 0 h 1"/>
                <a:gd name="T4" fmla="*/ 1 w 2"/>
                <a:gd name="T5" fmla="*/ 0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1" y="0"/>
                    <a:pt x="0" y="0"/>
                  </a:cubicBezTo>
                  <a:cubicBezTo>
                    <a:pt x="1" y="0"/>
                    <a:pt x="1" y="0"/>
                    <a:pt x="1" y="0"/>
                  </a:cubicBezTo>
                  <a:cubicBezTo>
                    <a:pt x="1" y="1"/>
                    <a:pt x="1" y="1"/>
                    <a:pt x="1" y="1"/>
                  </a:cubicBezTo>
                  <a:cubicBezTo>
                    <a:pt x="1" y="0"/>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7" name="Freeform 874"/>
            <p:cNvSpPr/>
            <p:nvPr/>
          </p:nvSpPr>
          <p:spPr bwMode="auto">
            <a:xfrm>
              <a:off x="4233863" y="3972561"/>
              <a:ext cx="4763" cy="3175"/>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lnTo>
                    <a:pt x="0" y="0"/>
                  </a:ln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8" name="Freeform 875"/>
            <p:cNvSpPr/>
            <p:nvPr/>
          </p:nvSpPr>
          <p:spPr bwMode="auto">
            <a:xfrm>
              <a:off x="4256088" y="3975736"/>
              <a:ext cx="7938" cy="7937"/>
            </a:xfrm>
            <a:custGeom>
              <a:avLst/>
              <a:gdLst>
                <a:gd name="T0" fmla="*/ 2 w 2"/>
                <a:gd name="T1" fmla="*/ 1 h 2"/>
                <a:gd name="T2" fmla="*/ 1 w 2"/>
                <a:gd name="T3" fmla="*/ 1 h 2"/>
                <a:gd name="T4" fmla="*/ 1 w 2"/>
                <a:gd name="T5" fmla="*/ 1 h 2"/>
                <a:gd name="T6" fmla="*/ 0 w 2"/>
                <a:gd name="T7" fmla="*/ 1 h 2"/>
                <a:gd name="T8" fmla="*/ 1 w 2"/>
                <a:gd name="T9" fmla="*/ 1 h 2"/>
                <a:gd name="T10" fmla="*/ 1 w 2"/>
                <a:gd name="T11" fmla="*/ 2 h 2"/>
                <a:gd name="T12" fmla="*/ 1 w 2"/>
                <a:gd name="T13" fmla="*/ 1 h 2"/>
                <a:gd name="T14" fmla="*/ 2 w 2"/>
                <a:gd name="T15" fmla="*/ 2 h 2"/>
                <a:gd name="T16" fmla="*/ 2 w 2"/>
                <a:gd name="T17" fmla="*/ 2 h 2"/>
                <a:gd name="T18" fmla="*/ 2 w 2"/>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1"/>
                  </a:moveTo>
                  <a:cubicBezTo>
                    <a:pt x="1" y="1"/>
                    <a:pt x="1" y="1"/>
                    <a:pt x="1" y="1"/>
                  </a:cubicBezTo>
                  <a:cubicBezTo>
                    <a:pt x="1" y="1"/>
                    <a:pt x="1" y="1"/>
                    <a:pt x="1" y="1"/>
                  </a:cubicBezTo>
                  <a:cubicBezTo>
                    <a:pt x="1" y="0"/>
                    <a:pt x="1" y="1"/>
                    <a:pt x="0" y="1"/>
                  </a:cubicBezTo>
                  <a:cubicBezTo>
                    <a:pt x="1" y="1"/>
                    <a:pt x="0" y="1"/>
                    <a:pt x="1" y="1"/>
                  </a:cubicBezTo>
                  <a:cubicBezTo>
                    <a:pt x="1" y="2"/>
                    <a:pt x="1" y="2"/>
                    <a:pt x="1" y="2"/>
                  </a:cubicBezTo>
                  <a:cubicBezTo>
                    <a:pt x="1" y="1"/>
                    <a:pt x="1" y="1"/>
                    <a:pt x="1" y="1"/>
                  </a:cubicBezTo>
                  <a:cubicBezTo>
                    <a:pt x="1" y="2"/>
                    <a:pt x="2" y="2"/>
                    <a:pt x="2" y="2"/>
                  </a:cubicBezTo>
                  <a:cubicBezTo>
                    <a:pt x="2" y="2"/>
                    <a:pt x="2" y="2"/>
                    <a:pt x="2" y="2"/>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9" name="Freeform 876"/>
            <p:cNvSpPr/>
            <p:nvPr/>
          </p:nvSpPr>
          <p:spPr bwMode="auto">
            <a:xfrm>
              <a:off x="4264025" y="3983673"/>
              <a:ext cx="4763" cy="0"/>
            </a:xfrm>
            <a:custGeom>
              <a:avLst/>
              <a:gdLst>
                <a:gd name="T0" fmla="*/ 0 w 3"/>
                <a:gd name="T1" fmla="*/ 3 w 3"/>
                <a:gd name="T2" fmla="*/ 0 w 3"/>
              </a:gdLst>
              <a:ahLst/>
              <a:cxnLst>
                <a:cxn ang="0">
                  <a:pos x="T0" y="0"/>
                </a:cxn>
                <a:cxn ang="0">
                  <a:pos x="T1" y="0"/>
                </a:cxn>
                <a:cxn ang="0">
                  <a:pos x="T2" y="0"/>
                </a:cxn>
              </a:cxnLst>
              <a:rect l="0" t="0" r="r" b="b"/>
              <a:pathLst>
                <a:path w="3">
                  <a:moveTo>
                    <a:pt x="0" y="0"/>
                  </a:moveTo>
                  <a:lnTo>
                    <a:pt x="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0" name="Freeform 877"/>
            <p:cNvSpPr>
              <a:spLocks noEditPoints="1"/>
            </p:cNvSpPr>
            <p:nvPr/>
          </p:nvSpPr>
          <p:spPr bwMode="auto">
            <a:xfrm>
              <a:off x="4238625" y="3972561"/>
              <a:ext cx="22225" cy="14287"/>
            </a:xfrm>
            <a:custGeom>
              <a:avLst/>
              <a:gdLst>
                <a:gd name="T0" fmla="*/ 6 w 6"/>
                <a:gd name="T1" fmla="*/ 3 h 4"/>
                <a:gd name="T2" fmla="*/ 5 w 6"/>
                <a:gd name="T3" fmla="*/ 3 h 4"/>
                <a:gd name="T4" fmla="*/ 4 w 6"/>
                <a:gd name="T5" fmla="*/ 2 h 4"/>
                <a:gd name="T6" fmla="*/ 5 w 6"/>
                <a:gd name="T7" fmla="*/ 2 h 4"/>
                <a:gd name="T8" fmla="*/ 1 w 6"/>
                <a:gd name="T9" fmla="*/ 0 h 4"/>
                <a:gd name="T10" fmla="*/ 1 w 6"/>
                <a:gd name="T11" fmla="*/ 0 h 4"/>
                <a:gd name="T12" fmla="*/ 3 w 6"/>
                <a:gd name="T13" fmla="*/ 2 h 4"/>
                <a:gd name="T14" fmla="*/ 0 w 6"/>
                <a:gd name="T15" fmla="*/ 1 h 4"/>
                <a:gd name="T16" fmla="*/ 2 w 6"/>
                <a:gd name="T17" fmla="*/ 2 h 4"/>
                <a:gd name="T18" fmla="*/ 1 w 6"/>
                <a:gd name="T19" fmla="*/ 2 h 4"/>
                <a:gd name="T20" fmla="*/ 2 w 6"/>
                <a:gd name="T21" fmla="*/ 2 h 4"/>
                <a:gd name="T22" fmla="*/ 6 w 6"/>
                <a:gd name="T23" fmla="*/ 4 h 4"/>
                <a:gd name="T24" fmla="*/ 6 w 6"/>
                <a:gd name="T25" fmla="*/ 3 h 4"/>
                <a:gd name="T26" fmla="*/ 6 w 6"/>
                <a:gd name="T27" fmla="*/ 3 h 4"/>
                <a:gd name="T28" fmla="*/ 3 w 6"/>
                <a:gd name="T29" fmla="*/ 2 h 4"/>
                <a:gd name="T30" fmla="*/ 4 w 6"/>
                <a:gd name="T31" fmla="*/ 2 h 4"/>
                <a:gd name="T32" fmla="*/ 3 w 6"/>
                <a:gd name="T33" fmla="*/ 2 h 4"/>
                <a:gd name="T34" fmla="*/ 4 w 6"/>
                <a:gd name="T35" fmla="*/ 2 h 4"/>
                <a:gd name="T36" fmla="*/ 3 w 6"/>
                <a:gd name="T3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4">
                  <a:moveTo>
                    <a:pt x="6" y="3"/>
                  </a:moveTo>
                  <a:cubicBezTo>
                    <a:pt x="5" y="3"/>
                    <a:pt x="5" y="3"/>
                    <a:pt x="5" y="3"/>
                  </a:cubicBezTo>
                  <a:cubicBezTo>
                    <a:pt x="4" y="3"/>
                    <a:pt x="4" y="2"/>
                    <a:pt x="4" y="2"/>
                  </a:cubicBezTo>
                  <a:cubicBezTo>
                    <a:pt x="5" y="2"/>
                    <a:pt x="5" y="2"/>
                    <a:pt x="5" y="2"/>
                  </a:cubicBezTo>
                  <a:cubicBezTo>
                    <a:pt x="4" y="1"/>
                    <a:pt x="2" y="0"/>
                    <a:pt x="1" y="0"/>
                  </a:cubicBezTo>
                  <a:cubicBezTo>
                    <a:pt x="1" y="0"/>
                    <a:pt x="1" y="0"/>
                    <a:pt x="1" y="0"/>
                  </a:cubicBezTo>
                  <a:cubicBezTo>
                    <a:pt x="2" y="1"/>
                    <a:pt x="3" y="1"/>
                    <a:pt x="3" y="2"/>
                  </a:cubicBezTo>
                  <a:cubicBezTo>
                    <a:pt x="2" y="2"/>
                    <a:pt x="1" y="1"/>
                    <a:pt x="0" y="1"/>
                  </a:cubicBezTo>
                  <a:cubicBezTo>
                    <a:pt x="1" y="1"/>
                    <a:pt x="1" y="1"/>
                    <a:pt x="2" y="2"/>
                  </a:cubicBezTo>
                  <a:cubicBezTo>
                    <a:pt x="1" y="2"/>
                    <a:pt x="1" y="2"/>
                    <a:pt x="1" y="2"/>
                  </a:cubicBezTo>
                  <a:cubicBezTo>
                    <a:pt x="1" y="2"/>
                    <a:pt x="2" y="2"/>
                    <a:pt x="2" y="2"/>
                  </a:cubicBezTo>
                  <a:cubicBezTo>
                    <a:pt x="3" y="3"/>
                    <a:pt x="4" y="3"/>
                    <a:pt x="6" y="4"/>
                  </a:cubicBezTo>
                  <a:cubicBezTo>
                    <a:pt x="5" y="3"/>
                    <a:pt x="6" y="3"/>
                    <a:pt x="6" y="3"/>
                  </a:cubicBezTo>
                  <a:cubicBezTo>
                    <a:pt x="6" y="3"/>
                    <a:pt x="6" y="3"/>
                    <a:pt x="6" y="3"/>
                  </a:cubicBezTo>
                  <a:close/>
                  <a:moveTo>
                    <a:pt x="3" y="2"/>
                  </a:moveTo>
                  <a:cubicBezTo>
                    <a:pt x="4" y="2"/>
                    <a:pt x="4" y="2"/>
                    <a:pt x="4" y="2"/>
                  </a:cubicBezTo>
                  <a:cubicBezTo>
                    <a:pt x="3" y="2"/>
                    <a:pt x="3" y="2"/>
                    <a:pt x="3" y="2"/>
                  </a:cubicBezTo>
                  <a:cubicBezTo>
                    <a:pt x="4" y="2"/>
                    <a:pt x="4" y="2"/>
                    <a:pt x="4" y="2"/>
                  </a:cubicBezTo>
                  <a:cubicBezTo>
                    <a:pt x="4" y="2"/>
                    <a:pt x="4"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1" name="Rectangle 878"/>
            <p:cNvSpPr>
              <a:spLocks noChangeArrowheads="1"/>
            </p:cNvSpPr>
            <p:nvPr/>
          </p:nvSpPr>
          <p:spPr bwMode="auto">
            <a:xfrm>
              <a:off x="4268788" y="3983673"/>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2" name="Freeform 879"/>
            <p:cNvSpPr/>
            <p:nvPr/>
          </p:nvSpPr>
          <p:spPr bwMode="auto">
            <a:xfrm>
              <a:off x="4264025" y="398367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3" name="Freeform 880"/>
            <p:cNvSpPr/>
            <p:nvPr/>
          </p:nvSpPr>
          <p:spPr bwMode="auto">
            <a:xfrm>
              <a:off x="4238625" y="3972561"/>
              <a:ext cx="3175"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4" name="Freeform 881"/>
            <p:cNvSpPr/>
            <p:nvPr/>
          </p:nvSpPr>
          <p:spPr bwMode="auto">
            <a:xfrm>
              <a:off x="4260850" y="3983673"/>
              <a:ext cx="7938" cy="3175"/>
            </a:xfrm>
            <a:custGeom>
              <a:avLst/>
              <a:gdLst>
                <a:gd name="T0" fmla="*/ 2 w 2"/>
                <a:gd name="T1" fmla="*/ 1 h 1"/>
                <a:gd name="T2" fmla="*/ 2 w 2"/>
                <a:gd name="T3" fmla="*/ 1 h 1"/>
                <a:gd name="T4" fmla="*/ 0 w 2"/>
                <a:gd name="T5" fmla="*/ 1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2" y="1"/>
                    <a:pt x="2" y="1"/>
                    <a:pt x="2" y="1"/>
                  </a:cubicBezTo>
                  <a:cubicBezTo>
                    <a:pt x="2" y="0"/>
                    <a:pt x="1" y="1"/>
                    <a:pt x="0" y="1"/>
                  </a:cubicBezTo>
                  <a:cubicBezTo>
                    <a:pt x="2" y="1"/>
                    <a:pt x="2" y="1"/>
                    <a:pt x="2"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grpSp>
      <p:sp>
        <p:nvSpPr>
          <p:cNvPr id="95" name="文本框 94"/>
          <p:cNvSpPr txBox="1"/>
          <p:nvPr/>
        </p:nvSpPr>
        <p:spPr>
          <a:xfrm>
            <a:off x="6029856" y="2412812"/>
            <a:ext cx="677108" cy="1888919"/>
          </a:xfrm>
          <a:prstGeom prst="rect">
            <a:avLst/>
          </a:prstGeom>
          <a:noFill/>
        </p:spPr>
        <p:txBody>
          <a:bodyPr vert="eaVert" wrap="square" rtlCol="0">
            <a:spAutoFit/>
          </a:bodyPr>
          <a:lstStyle/>
          <a:p>
            <a:r>
              <a:rPr lang="zh-CN" altLang="en-US" sz="3200" kern="30000" spc="600" dirty="0">
                <a:solidFill>
                  <a:srgbClr val="8F7762"/>
                </a:solidFill>
                <a:latin typeface="腾祥铁山楷书繁" panose="01010104010101010101" pitchFamily="2" charset="-122"/>
                <a:ea typeface="腾祥铁山楷书繁" panose="01010104010101010101" pitchFamily="2" charset="-122"/>
              </a:rPr>
              <a:t>第壹章</a:t>
            </a:r>
          </a:p>
        </p:txBody>
      </p:sp>
      <p:sp>
        <p:nvSpPr>
          <p:cNvPr id="96" name="文本框 95"/>
          <p:cNvSpPr txBox="1"/>
          <p:nvPr/>
        </p:nvSpPr>
        <p:spPr>
          <a:xfrm>
            <a:off x="5525942" y="1672147"/>
            <a:ext cx="677108" cy="3906478"/>
          </a:xfrm>
          <a:prstGeom prst="rect">
            <a:avLst/>
          </a:prstGeom>
          <a:noFill/>
        </p:spPr>
        <p:txBody>
          <a:bodyPr vert="eaVert" wrap="square" rtlCol="0">
            <a:spAutoFit/>
          </a:bodyPr>
          <a:lstStyle/>
          <a:p>
            <a:r>
              <a:rPr lang="zh-CN" altLang="en-US" sz="3200" kern="30000" spc="600" dirty="0">
                <a:solidFill>
                  <a:srgbClr val="8F7762"/>
                </a:solidFill>
                <a:latin typeface="腾祥铁山楷书繁" panose="01010104010101010101" pitchFamily="2" charset="-122"/>
                <a:ea typeface="腾祥铁山楷书繁" panose="01010104010101010101" pitchFamily="2" charset="-122"/>
              </a:rPr>
              <a:t>添加分享标题</a:t>
            </a: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6289" y="1672147"/>
            <a:ext cx="5405230" cy="51858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Effect transition="in" filter="wipe(up)">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iterate type="lt">
                                    <p:tmPct val="10000"/>
                                  </p:iterate>
                                  <p:childTnLst>
                                    <p:set>
                                      <p:cBhvr>
                                        <p:cTn id="18" dur="1" fill="hold">
                                          <p:stCondLst>
                                            <p:cond delay="0"/>
                                          </p:stCondLst>
                                        </p:cTn>
                                        <p:tgtEl>
                                          <p:spTgt spid="95"/>
                                        </p:tgtEl>
                                        <p:attrNameLst>
                                          <p:attrName>style.visibility</p:attrName>
                                        </p:attrNameLst>
                                      </p:cBhvr>
                                      <p:to>
                                        <p:strVal val="visible"/>
                                      </p:to>
                                    </p:set>
                                    <p:anim calcmode="lin" valueType="num">
                                      <p:cBhvr>
                                        <p:cTn id="19" dur="1000" fill="hold"/>
                                        <p:tgtEl>
                                          <p:spTgt spid="95"/>
                                        </p:tgtEl>
                                        <p:attrNameLst>
                                          <p:attrName>ppt_w</p:attrName>
                                        </p:attrNameLst>
                                      </p:cBhvr>
                                      <p:tavLst>
                                        <p:tav tm="0">
                                          <p:val>
                                            <p:strVal val="2/3*#ppt_w"/>
                                          </p:val>
                                        </p:tav>
                                        <p:tav tm="100000">
                                          <p:val>
                                            <p:strVal val="#ppt_w"/>
                                          </p:val>
                                        </p:tav>
                                      </p:tavLst>
                                    </p:anim>
                                    <p:anim calcmode="lin" valueType="num">
                                      <p:cBhvr>
                                        <p:cTn id="20" dur="1000" fill="hold"/>
                                        <p:tgtEl>
                                          <p:spTgt spid="95"/>
                                        </p:tgtEl>
                                        <p:attrNameLst>
                                          <p:attrName>ppt_h</p:attrName>
                                        </p:attrNameLst>
                                      </p:cBhvr>
                                      <p:tavLst>
                                        <p:tav tm="0">
                                          <p:val>
                                            <p:strVal val="2/3*#ppt_h"/>
                                          </p:val>
                                        </p:tav>
                                        <p:tav tm="100000">
                                          <p:val>
                                            <p:strVal val="#ppt_h"/>
                                          </p:val>
                                        </p:tav>
                                      </p:tavLst>
                                    </p:anim>
                                  </p:childTnLst>
                                </p:cTn>
                              </p:par>
                              <p:par>
                                <p:cTn id="21" presetID="23" presetClass="entr" presetSubtype="272" fill="hold" grpId="0" nodeType="withEffect">
                                  <p:stCondLst>
                                    <p:cond delay="1500"/>
                                  </p:stCondLst>
                                  <p:iterate type="lt">
                                    <p:tmPct val="10000"/>
                                  </p:iterate>
                                  <p:childTnLst>
                                    <p:set>
                                      <p:cBhvr>
                                        <p:cTn id="22" dur="1" fill="hold">
                                          <p:stCondLst>
                                            <p:cond delay="0"/>
                                          </p:stCondLst>
                                        </p:cTn>
                                        <p:tgtEl>
                                          <p:spTgt spid="96"/>
                                        </p:tgtEl>
                                        <p:attrNameLst>
                                          <p:attrName>style.visibility</p:attrName>
                                        </p:attrNameLst>
                                      </p:cBhvr>
                                      <p:to>
                                        <p:strVal val="visible"/>
                                      </p:to>
                                    </p:set>
                                    <p:anim calcmode="lin" valueType="num">
                                      <p:cBhvr>
                                        <p:cTn id="23" dur="1000" fill="hold"/>
                                        <p:tgtEl>
                                          <p:spTgt spid="96"/>
                                        </p:tgtEl>
                                        <p:attrNameLst>
                                          <p:attrName>ppt_w</p:attrName>
                                        </p:attrNameLst>
                                      </p:cBhvr>
                                      <p:tavLst>
                                        <p:tav tm="0">
                                          <p:val>
                                            <p:strVal val="2/3*#ppt_w"/>
                                          </p:val>
                                        </p:tav>
                                        <p:tav tm="100000">
                                          <p:val>
                                            <p:strVal val="#ppt_w"/>
                                          </p:val>
                                        </p:tav>
                                      </p:tavLst>
                                    </p:anim>
                                    <p:anim calcmode="lin" valueType="num">
                                      <p:cBhvr>
                                        <p:cTn id="24" dur="1000" fill="hold"/>
                                        <p:tgtEl>
                                          <p:spTgt spid="9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5" grpId="0"/>
      <p:bldP spid="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255573" y="1374674"/>
            <a:ext cx="8352928" cy="4224469"/>
          </a:xfrm>
          <a:prstGeom prst="rect">
            <a:avLst/>
          </a:prstGeom>
          <a:solidFill>
            <a:srgbClr val="A7BCB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a:off x="1679509" y="1374673"/>
            <a:ext cx="7488832" cy="3456384"/>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矩形 11"/>
          <p:cNvSpPr/>
          <p:nvPr/>
        </p:nvSpPr>
        <p:spPr>
          <a:xfrm>
            <a:off x="6432037" y="932723"/>
            <a:ext cx="3600400" cy="3600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F7762"/>
              </a:solidFill>
              <a:latin typeface="方正静蕾简体" panose="02000000000000000000" pitchFamily="2" charset="-122"/>
              <a:ea typeface="方正静蕾简体" panose="02000000000000000000" pitchFamily="2" charset="-122"/>
            </a:endParaRPr>
          </a:p>
        </p:txBody>
      </p:sp>
      <p:sp>
        <p:nvSpPr>
          <p:cNvPr id="21" name="文本框 20"/>
          <p:cNvSpPr txBox="1"/>
          <p:nvPr/>
        </p:nvSpPr>
        <p:spPr>
          <a:xfrm>
            <a:off x="2137264" y="1698482"/>
            <a:ext cx="824841" cy="2104412"/>
          </a:xfrm>
          <a:prstGeom prst="rect">
            <a:avLst/>
          </a:prstGeom>
          <a:noFill/>
          <a:effectLst/>
        </p:spPr>
        <p:txBody>
          <a:bodyPr vert="eaVert" wrap="square" rtlCol="0">
            <a:spAutoFit/>
          </a:bodyPr>
          <a:lstStyle/>
          <a:p>
            <a:pPr>
              <a:lnSpc>
                <a:spcPct val="130000"/>
              </a:lnSpc>
            </a:pPr>
            <a:r>
              <a:rPr lang="zh-CN" altLang="en-US" sz="1600" spc="300" dirty="0">
                <a:solidFill>
                  <a:srgbClr val="8F7762"/>
                </a:solidFill>
                <a:latin typeface="方正静蕾简体" panose="02000000000000000000" pitchFamily="2" charset="-122"/>
                <a:ea typeface="方正静蕾简体" panose="02000000000000000000" pitchFamily="2" charset="-122"/>
              </a:rPr>
              <a:t>春花秋月何时了？往事知多少。</a:t>
            </a:r>
          </a:p>
        </p:txBody>
      </p:sp>
      <p:grpSp>
        <p:nvGrpSpPr>
          <p:cNvPr id="22" name="组合 21"/>
          <p:cNvGrpSpPr/>
          <p:nvPr/>
        </p:nvGrpSpPr>
        <p:grpSpPr>
          <a:xfrm>
            <a:off x="2886125" y="1584681"/>
            <a:ext cx="615553" cy="1339732"/>
            <a:chOff x="3773670" y="2691586"/>
            <a:chExt cx="615553" cy="1339732"/>
          </a:xfrm>
        </p:grpSpPr>
        <p:sp>
          <p:nvSpPr>
            <p:cNvPr id="24" name="文本框 23"/>
            <p:cNvSpPr txBox="1"/>
            <p:nvPr/>
          </p:nvSpPr>
          <p:spPr>
            <a:xfrm>
              <a:off x="3773670" y="2691586"/>
              <a:ext cx="615553" cy="1339732"/>
            </a:xfrm>
            <a:prstGeom prst="rect">
              <a:avLst/>
            </a:prstGeom>
            <a:noFill/>
            <a:ln>
              <a:noFill/>
            </a:ln>
          </p:spPr>
          <p:txBody>
            <a:bodyPr vert="eaVert" wrap="square" rtlCol="0">
              <a:spAutoFit/>
            </a:bodyPr>
            <a:lstStyle/>
            <a:p>
              <a:r>
                <a:rPr lang="en-US" altLang="zh-CN" sz="2800" dirty="0">
                  <a:latin typeface="方正清刻本悦宋简体" panose="02000000000000000000" pitchFamily="2" charset="-122"/>
                  <a:ea typeface="方正清刻本悦宋简体" panose="02000000000000000000" pitchFamily="2" charset="-122"/>
                </a:rPr>
                <a:t>【</a:t>
              </a:r>
              <a:r>
                <a:rPr lang="zh-CN" altLang="en-US" sz="2800" dirty="0">
                  <a:latin typeface="方正清刻本悦宋简体" panose="02000000000000000000" pitchFamily="2" charset="-122"/>
                  <a:ea typeface="方正清刻本悦宋简体" panose="02000000000000000000" pitchFamily="2" charset="-122"/>
                </a:rPr>
                <a:t>壹</a:t>
              </a:r>
              <a:r>
                <a:rPr lang="en-US" altLang="zh-CN" sz="2800" dirty="0">
                  <a:latin typeface="方正清刻本悦宋简体" panose="02000000000000000000" pitchFamily="2" charset="-122"/>
                  <a:ea typeface="方正清刻本悦宋简体" panose="02000000000000000000" pitchFamily="2" charset="-122"/>
                </a:rPr>
                <a:t>】</a:t>
              </a:r>
              <a:endParaRPr lang="zh-CN" altLang="en-US" sz="2800" dirty="0">
                <a:latin typeface="方正清刻本悦宋简体" panose="02000000000000000000" pitchFamily="2" charset="-122"/>
                <a:ea typeface="方正清刻本悦宋简体" panose="02000000000000000000" pitchFamily="2" charset="-122"/>
              </a:endParaRPr>
            </a:p>
          </p:txBody>
        </p:sp>
        <p:cxnSp>
          <p:nvCxnSpPr>
            <p:cNvPr id="25" name="直接连接符 24"/>
            <p:cNvCxnSpPr/>
            <p:nvPr/>
          </p:nvCxnSpPr>
          <p:spPr>
            <a:xfrm>
              <a:off x="3910252" y="2849766"/>
              <a:ext cx="344590" cy="0"/>
            </a:xfrm>
            <a:prstGeom prst="line">
              <a:avLst/>
            </a:prstGeom>
            <a:ln>
              <a:solidFill>
                <a:srgbClr val="8F7762"/>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910252" y="3681317"/>
              <a:ext cx="344590" cy="0"/>
            </a:xfrm>
            <a:prstGeom prst="line">
              <a:avLst/>
            </a:prstGeom>
            <a:ln>
              <a:solidFill>
                <a:srgbClr val="8F7762"/>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4677666" y="2638590"/>
            <a:ext cx="615553" cy="1339732"/>
            <a:chOff x="3773670" y="2691586"/>
            <a:chExt cx="615553" cy="1339732"/>
          </a:xfrm>
        </p:grpSpPr>
        <p:sp>
          <p:nvSpPr>
            <p:cNvPr id="28" name="文本框 27"/>
            <p:cNvSpPr txBox="1"/>
            <p:nvPr/>
          </p:nvSpPr>
          <p:spPr>
            <a:xfrm>
              <a:off x="3773670" y="2691586"/>
              <a:ext cx="615553" cy="1339732"/>
            </a:xfrm>
            <a:prstGeom prst="rect">
              <a:avLst/>
            </a:prstGeom>
            <a:noFill/>
            <a:ln>
              <a:noFill/>
            </a:ln>
          </p:spPr>
          <p:txBody>
            <a:bodyPr vert="eaVert" wrap="square" rtlCol="0">
              <a:spAutoFit/>
            </a:bodyPr>
            <a:lstStyle/>
            <a:p>
              <a:r>
                <a:rPr lang="en-US" altLang="zh-CN" sz="2800" dirty="0">
                  <a:latin typeface="方正清刻本悦宋简体" panose="02000000000000000000" pitchFamily="2" charset="-122"/>
                  <a:ea typeface="方正清刻本悦宋简体" panose="02000000000000000000" pitchFamily="2" charset="-122"/>
                </a:rPr>
                <a:t>【</a:t>
              </a:r>
              <a:r>
                <a:rPr lang="zh-CN" altLang="en-US" sz="2800" dirty="0">
                  <a:latin typeface="方正清刻本悦宋简体" panose="02000000000000000000" pitchFamily="2" charset="-122"/>
                  <a:ea typeface="方正清刻本悦宋简体" panose="02000000000000000000" pitchFamily="2" charset="-122"/>
                </a:rPr>
                <a:t>贰</a:t>
              </a:r>
              <a:r>
                <a:rPr lang="en-US" altLang="zh-CN" sz="2800" dirty="0">
                  <a:latin typeface="方正清刻本悦宋简体" panose="02000000000000000000" pitchFamily="2" charset="-122"/>
                  <a:ea typeface="方正清刻本悦宋简体" panose="02000000000000000000" pitchFamily="2" charset="-122"/>
                </a:rPr>
                <a:t>】</a:t>
              </a:r>
              <a:endParaRPr lang="zh-CN" altLang="en-US" sz="2800" dirty="0">
                <a:latin typeface="方正清刻本悦宋简体" panose="02000000000000000000" pitchFamily="2" charset="-122"/>
                <a:ea typeface="方正清刻本悦宋简体" panose="02000000000000000000" pitchFamily="2" charset="-122"/>
              </a:endParaRPr>
            </a:p>
          </p:txBody>
        </p:sp>
        <p:cxnSp>
          <p:nvCxnSpPr>
            <p:cNvPr id="29" name="直接连接符 28"/>
            <p:cNvCxnSpPr/>
            <p:nvPr/>
          </p:nvCxnSpPr>
          <p:spPr>
            <a:xfrm>
              <a:off x="3910252" y="2849766"/>
              <a:ext cx="344590" cy="0"/>
            </a:xfrm>
            <a:prstGeom prst="line">
              <a:avLst/>
            </a:prstGeom>
            <a:ln>
              <a:solidFill>
                <a:srgbClr val="8F7762"/>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910252" y="3681317"/>
              <a:ext cx="344590" cy="0"/>
            </a:xfrm>
            <a:prstGeom prst="line">
              <a:avLst/>
            </a:prstGeom>
            <a:ln>
              <a:solidFill>
                <a:srgbClr val="8F7762"/>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3902506" y="2693813"/>
            <a:ext cx="824841" cy="2104412"/>
          </a:xfrm>
          <a:prstGeom prst="rect">
            <a:avLst/>
          </a:prstGeom>
          <a:noFill/>
          <a:effectLst/>
        </p:spPr>
        <p:txBody>
          <a:bodyPr vert="eaVert" wrap="square" rtlCol="0">
            <a:spAutoFit/>
          </a:bodyPr>
          <a:lstStyle/>
          <a:p>
            <a:pPr>
              <a:lnSpc>
                <a:spcPct val="130000"/>
              </a:lnSpc>
            </a:pPr>
            <a:r>
              <a:rPr lang="zh-CN" altLang="en-US" sz="1600" spc="300" dirty="0">
                <a:solidFill>
                  <a:srgbClr val="8F7762"/>
                </a:solidFill>
                <a:latin typeface="方正静蕾简体" panose="02000000000000000000" pitchFamily="2" charset="-122"/>
                <a:ea typeface="方正静蕾简体" panose="02000000000000000000" pitchFamily="2" charset="-122"/>
              </a:rPr>
              <a:t>春花秋月何时了？往事知多少。</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 y="3807072"/>
            <a:ext cx="3865199" cy="3054361"/>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031" y="3418"/>
            <a:ext cx="3542083" cy="33957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300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14:presetBounceEnd="4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2000">
                                          <p:cBhvr additive="base">
                                            <p:cTn id="11" dur="2000" fill="hold"/>
                                            <p:tgtEl>
                                              <p:spTgt spid="13"/>
                                            </p:tgtEl>
                                            <p:attrNameLst>
                                              <p:attrName>ppt_x</p:attrName>
                                            </p:attrNameLst>
                                          </p:cBhvr>
                                          <p:tavLst>
                                            <p:tav tm="0">
                                              <p:val>
                                                <p:strVal val="0-#ppt_w/2"/>
                                              </p:val>
                                            </p:tav>
                                            <p:tav tm="100000">
                                              <p:val>
                                                <p:strVal val="#ppt_x"/>
                                              </p:val>
                                            </p:tav>
                                          </p:tavLst>
                                        </p:anim>
                                        <p:anim calcmode="lin" valueType="num" p14:bounceEnd="42000">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2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52000">
                                          <p:cBhvr additive="base">
                                            <p:cTn id="15" dur="3000" fill="hold"/>
                                            <p:tgtEl>
                                              <p:spTgt spid="12"/>
                                            </p:tgtEl>
                                            <p:attrNameLst>
                                              <p:attrName>ppt_x</p:attrName>
                                            </p:attrNameLst>
                                          </p:cBhvr>
                                          <p:tavLst>
                                            <p:tav tm="0">
                                              <p:val>
                                                <p:strVal val="1+#ppt_w/2"/>
                                              </p:val>
                                            </p:tav>
                                            <p:tav tm="100000">
                                              <p:val>
                                                <p:strVal val="#ppt_x"/>
                                              </p:val>
                                            </p:tav>
                                          </p:tavLst>
                                        </p:anim>
                                        <p:anim calcmode="lin" valueType="num" p14:bounceEnd="52000">
                                          <p:cBhvr additive="base">
                                            <p:cTn id="16" dur="3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type="lt">
                                        <p:tmPct val="10000"/>
                                      </p:iterate>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iterate type="lt">
                                        <p:tmPct val="10000"/>
                                      </p:iterate>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2" grpId="0" animBg="1"/>
          <p:bldP spid="21"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3000" fill="hold"/>
                                            <p:tgtEl>
                                              <p:spTgt spid="12"/>
                                            </p:tgtEl>
                                            <p:attrNameLst>
                                              <p:attrName>ppt_x</p:attrName>
                                            </p:attrNameLst>
                                          </p:cBhvr>
                                          <p:tavLst>
                                            <p:tav tm="0">
                                              <p:val>
                                                <p:strVal val="1+#ppt_w/2"/>
                                              </p:val>
                                            </p:tav>
                                            <p:tav tm="100000">
                                              <p:val>
                                                <p:strVal val="#ppt_x"/>
                                              </p:val>
                                            </p:tav>
                                          </p:tavLst>
                                        </p:anim>
                                        <p:anim calcmode="lin" valueType="num">
                                          <p:cBhvr additive="base">
                                            <p:cTn id="16" dur="3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type="lt">
                                        <p:tmPct val="10000"/>
                                      </p:iterate>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iterate type="lt">
                                        <p:tmPct val="10000"/>
                                      </p:iterate>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2" grpId="0" animBg="1"/>
          <p:bldP spid="21" grpId="0"/>
          <p:bldP spid="3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10800000">
            <a:off x="1679509" y="1124744"/>
            <a:ext cx="8352928" cy="4224469"/>
          </a:xfrm>
          <a:prstGeom prst="rect">
            <a:avLst/>
          </a:prstGeom>
          <a:solidFill>
            <a:srgbClr val="A7BCB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F7762"/>
              </a:solidFill>
              <a:latin typeface="方正静蕾简体" panose="02000000000000000000" pitchFamily="2" charset="-122"/>
              <a:ea typeface="方正静蕾简体" panose="02000000000000000000" pitchFamily="2" charset="-122"/>
            </a:endParaRPr>
          </a:p>
        </p:txBody>
      </p:sp>
      <p:sp>
        <p:nvSpPr>
          <p:cNvPr id="13" name="矩形 12"/>
          <p:cNvSpPr/>
          <p:nvPr/>
        </p:nvSpPr>
        <p:spPr>
          <a:xfrm rot="10800000">
            <a:off x="3119669" y="1892829"/>
            <a:ext cx="7488832" cy="3456384"/>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F7762"/>
              </a:solidFill>
              <a:latin typeface="方正静蕾简体" panose="02000000000000000000" pitchFamily="2" charset="-122"/>
              <a:ea typeface="方正静蕾简体" panose="02000000000000000000" pitchFamily="2" charset="-122"/>
            </a:endParaRPr>
          </a:p>
        </p:txBody>
      </p:sp>
      <p:sp>
        <p:nvSpPr>
          <p:cNvPr id="20" name="矩形 19"/>
          <p:cNvSpPr/>
          <p:nvPr/>
        </p:nvSpPr>
        <p:spPr>
          <a:xfrm>
            <a:off x="2255573" y="2190764"/>
            <a:ext cx="3600400" cy="3600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F7762"/>
              </a:solidFill>
              <a:latin typeface="方正静蕾简体" panose="02000000000000000000" pitchFamily="2" charset="-122"/>
              <a:ea typeface="方正静蕾简体" panose="02000000000000000000" pitchFamily="2" charset="-122"/>
            </a:endParaRPr>
          </a:p>
        </p:txBody>
      </p:sp>
      <p:sp>
        <p:nvSpPr>
          <p:cNvPr id="18" name="文本框 17"/>
          <p:cNvSpPr txBox="1"/>
          <p:nvPr/>
        </p:nvSpPr>
        <p:spPr>
          <a:xfrm>
            <a:off x="9192729" y="2109850"/>
            <a:ext cx="1415772" cy="3170099"/>
          </a:xfrm>
          <a:prstGeom prst="rect">
            <a:avLst/>
          </a:prstGeom>
          <a:noFill/>
        </p:spPr>
        <p:txBody>
          <a:bodyPr vert="eaVert" wrap="none" rtlCol="0">
            <a:spAutoFit/>
          </a:bodyPr>
          <a:lstStyle/>
          <a:p>
            <a:r>
              <a:rPr lang="zh-CN" altLang="en-US" sz="8000" dirty="0">
                <a:latin typeface="方正清刻本悦宋简体" panose="02000000000000000000" pitchFamily="2" charset="-122"/>
                <a:ea typeface="方正清刻本悦宋简体" panose="02000000000000000000" pitchFamily="2" charset="-122"/>
              </a:rPr>
              <a:t>春</a:t>
            </a:r>
            <a:r>
              <a:rPr lang="en-US" altLang="zh-CN" sz="8000" dirty="0">
                <a:latin typeface="方正清刻本悦宋简体" panose="02000000000000000000" pitchFamily="2" charset="-122"/>
                <a:ea typeface="方正清刻本悦宋简体" panose="02000000000000000000" pitchFamily="2" charset="-122"/>
              </a:rPr>
              <a:t>·</a:t>
            </a:r>
            <a:r>
              <a:rPr lang="zh-CN" altLang="en-US" sz="8000" dirty="0">
                <a:latin typeface="方正清刻本悦宋简体" panose="02000000000000000000" pitchFamily="2" charset="-122"/>
                <a:ea typeface="方正清刻本悦宋简体" panose="02000000000000000000" pitchFamily="2" charset="-122"/>
              </a:rPr>
              <a:t>天</a:t>
            </a:r>
          </a:p>
        </p:txBody>
      </p:sp>
      <p:sp>
        <p:nvSpPr>
          <p:cNvPr id="19" name="文本框 18"/>
          <p:cNvSpPr txBox="1"/>
          <p:nvPr/>
        </p:nvSpPr>
        <p:spPr>
          <a:xfrm>
            <a:off x="8577176" y="3638968"/>
            <a:ext cx="615553" cy="900246"/>
          </a:xfrm>
          <a:prstGeom prst="rect">
            <a:avLst/>
          </a:prstGeom>
          <a:noFill/>
        </p:spPr>
        <p:txBody>
          <a:bodyPr vert="eaVert" wrap="none" rtlCol="0">
            <a:spAutoFit/>
          </a:bodyPr>
          <a:lstStyle/>
          <a:p>
            <a:r>
              <a:rPr lang="zh-CN" altLang="en-US" sz="2800" dirty="0">
                <a:latin typeface="方正清刻本悦宋简体" panose="02000000000000000000" pitchFamily="2" charset="-122"/>
                <a:ea typeface="方正清刻本悦宋简体" panose="02000000000000000000" pitchFamily="2" charset="-122"/>
                <a:cs typeface="JulesLove" panose="020B0603050302020204" pitchFamily="34" charset="-122"/>
              </a:rPr>
              <a:t>新 春</a:t>
            </a:r>
          </a:p>
        </p:txBody>
      </p:sp>
      <p:sp>
        <p:nvSpPr>
          <p:cNvPr id="23" name="文本框 22"/>
          <p:cNvSpPr txBox="1"/>
          <p:nvPr/>
        </p:nvSpPr>
        <p:spPr>
          <a:xfrm>
            <a:off x="5807187" y="3638968"/>
            <a:ext cx="2769989" cy="1307216"/>
          </a:xfrm>
          <a:prstGeom prst="rect">
            <a:avLst/>
          </a:prstGeom>
          <a:noFill/>
        </p:spPr>
        <p:txBody>
          <a:bodyPr vert="eaVert" wrap="square" rtlCol="0">
            <a:spAutoFit/>
          </a:bodyPr>
          <a:lstStyle/>
          <a:p>
            <a:pPr lvl="0">
              <a:lnSpc>
                <a:spcPct val="150000"/>
              </a:lnSpc>
            </a:pPr>
            <a:r>
              <a:rPr lang="zh-CN" altLang="en-US" sz="1400" dirty="0">
                <a:latin typeface="方正清刻本悦宋简体" panose="02000000000000000000" pitchFamily="2" charset="-122"/>
                <a:ea typeface="方正清刻本悦宋简体" panose="02000000000000000000" pitchFamily="2" charset="-122"/>
              </a:rPr>
              <a:t>南陌春风早，东邻曙色斜。</a:t>
            </a:r>
          </a:p>
          <a:p>
            <a:pPr lvl="0">
              <a:lnSpc>
                <a:spcPct val="150000"/>
              </a:lnSpc>
            </a:pPr>
            <a:r>
              <a:rPr lang="zh-CN" altLang="en-US" sz="1400" dirty="0">
                <a:latin typeface="方正清刻本悦宋简体" panose="02000000000000000000" pitchFamily="2" charset="-122"/>
                <a:ea typeface="方正清刻本悦宋简体" panose="02000000000000000000" pitchFamily="2" charset="-122"/>
              </a:rPr>
              <a:t>一花开楚国，双燕入卢家。</a:t>
            </a:r>
          </a:p>
          <a:p>
            <a:pPr lvl="0">
              <a:lnSpc>
                <a:spcPct val="150000"/>
              </a:lnSpc>
            </a:pPr>
            <a:r>
              <a:rPr lang="zh-CN" altLang="en-US" sz="1400" dirty="0">
                <a:latin typeface="方正清刻本悦宋简体" panose="02000000000000000000" pitchFamily="2" charset="-122"/>
                <a:ea typeface="方正清刻本悦宋简体" panose="02000000000000000000" pitchFamily="2" charset="-122"/>
              </a:rPr>
              <a:t>眠罢梳云髻，妆成上锦车。</a:t>
            </a:r>
          </a:p>
          <a:p>
            <a:pPr lvl="0">
              <a:lnSpc>
                <a:spcPct val="150000"/>
              </a:lnSpc>
            </a:pPr>
            <a:r>
              <a:rPr lang="zh-CN" altLang="en-US" sz="1400" dirty="0">
                <a:latin typeface="方正清刻本悦宋简体" panose="02000000000000000000" pitchFamily="2" charset="-122"/>
                <a:ea typeface="方正清刻本悦宋简体" panose="02000000000000000000" pitchFamily="2" charset="-122"/>
              </a:rPr>
              <a:t>谁知如昔日，更浣越溪纱。</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 y="3807072"/>
            <a:ext cx="3865199" cy="3054361"/>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031" y="3418"/>
            <a:ext cx="3542083" cy="33957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2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2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52000">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5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2000">
                                          <p:cBhvr additive="base">
                                            <p:cTn id="11" dur="200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2000">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14:bounceEnd="52000">
                                          <p:cBhvr additive="base">
                                            <p:cTn id="15" dur="2000" fill="hold"/>
                                            <p:tgtEl>
                                              <p:spTgt spid="20"/>
                                            </p:tgtEl>
                                            <p:attrNameLst>
                                              <p:attrName>ppt_x</p:attrName>
                                            </p:attrNameLst>
                                          </p:cBhvr>
                                          <p:tavLst>
                                            <p:tav tm="0">
                                              <p:val>
                                                <p:strVal val="#ppt_x"/>
                                              </p:val>
                                            </p:tav>
                                            <p:tav tm="100000">
                                              <p:val>
                                                <p:strVal val="#ppt_x"/>
                                              </p:val>
                                            </p:tav>
                                          </p:tavLst>
                                        </p:anim>
                                        <p:anim calcmode="lin" valueType="num" p14:bounceEnd="52000">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55"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strVal val="#ppt_w*0.70"/>
                                              </p:val>
                                            </p:tav>
                                            <p:tav tm="100000">
                                              <p:val>
                                                <p:strVal val="#ppt_w"/>
                                              </p:val>
                                            </p:tav>
                                          </p:tavLst>
                                        </p:anim>
                                        <p:anim calcmode="lin" valueType="num">
                                          <p:cBhvr>
                                            <p:cTn id="20" dur="1000" fill="hold"/>
                                            <p:tgtEl>
                                              <p:spTgt spid="18"/>
                                            </p:tgtEl>
                                            <p:attrNameLst>
                                              <p:attrName>ppt_h</p:attrName>
                                            </p:attrNameLst>
                                          </p:cBhvr>
                                          <p:tavLst>
                                            <p:tav tm="0">
                                              <p:val>
                                                <p:strVal val="#ppt_h"/>
                                              </p:val>
                                            </p:tav>
                                            <p:tav tm="100000">
                                              <p:val>
                                                <p:strVal val="#ppt_h"/>
                                              </p:val>
                                            </p:tav>
                                          </p:tavLst>
                                        </p:anim>
                                        <p:animEffect transition="in" filter="fade">
                                          <p:cBhvr>
                                            <p:cTn id="21" dur="1000"/>
                                            <p:tgtEl>
                                              <p:spTgt spid="18"/>
                                            </p:tgtEl>
                                          </p:cBhvr>
                                        </p:animEffect>
                                      </p:childTnLst>
                                    </p:cTn>
                                  </p:par>
                                </p:childTnLst>
                              </p:cTn>
                            </p:par>
                            <p:par>
                              <p:cTn id="22" fill="hold">
                                <p:stCondLst>
                                  <p:cond delay="2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9">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19">
                                                <p:txEl>
                                                  <p:pRg st="0" end="0"/>
                                                </p:txEl>
                                              </p:spTgt>
                                            </p:tgtEl>
                                            <p:attrNameLst>
                                              <p:attrName>ppt_w</p:attrName>
                                            </p:attrNameLst>
                                          </p:cBhvr>
                                        </p:anim>
                                        <p:anim by="(#ppt_w*0.50)" calcmode="lin" valueType="num">
                                          <p:cBhvr>
                                            <p:cTn id="26" dur="500" decel="50000" autoRev="1" fill="hold">
                                              <p:stCondLst>
                                                <p:cond delay="0"/>
                                              </p:stCondLst>
                                            </p:cTn>
                                            <p:tgtEl>
                                              <p:spTgt spid="19">
                                                <p:txEl>
                                                  <p:pRg st="0" end="0"/>
                                                </p:txEl>
                                              </p:spTgt>
                                            </p:tgtEl>
                                            <p:attrNameLst>
                                              <p:attrName>ppt_x</p:attrName>
                                            </p:attrNameLst>
                                          </p:cBhvr>
                                        </p:anim>
                                        <p:anim from="(-#ppt_h/2)" to="(#ppt_y)" calcmode="lin" valueType="num">
                                          <p:cBhvr>
                                            <p:cTn id="27" dur="1000" fill="hold">
                                              <p:stCondLst>
                                                <p:cond delay="0"/>
                                              </p:stCondLst>
                                            </p:cTn>
                                            <p:tgtEl>
                                              <p:spTgt spid="19">
                                                <p:txEl>
                                                  <p:pRg st="0" end="0"/>
                                                </p:txEl>
                                              </p:spTgt>
                                            </p:tgtEl>
                                            <p:attrNameLst>
                                              <p:attrName>ppt_y</p:attrName>
                                            </p:attrNameLst>
                                          </p:cBhvr>
                                        </p:anim>
                                        <p:animRot by="21600000">
                                          <p:cBhvr>
                                            <p:cTn id="28" dur="1000" fill="hold">
                                              <p:stCondLst>
                                                <p:cond delay="0"/>
                                              </p:stCondLst>
                                            </p:cTn>
                                            <p:tgtEl>
                                              <p:spTgt spid="19">
                                                <p:txEl>
                                                  <p:pRg st="0" end="0"/>
                                                </p:txEl>
                                              </p:spTgt>
                                            </p:tgtEl>
                                            <p:attrNameLst>
                                              <p:attrName>r</p:attrName>
                                            </p:attrNameLst>
                                          </p:cBhvr>
                                        </p:animRot>
                                      </p:childTnLst>
                                    </p:cTn>
                                  </p:par>
                                </p:childTnLst>
                              </p:cTn>
                            </p:par>
                            <p:par>
                              <p:cTn id="29" fill="hold">
                                <p:stCondLst>
                                  <p:cond delay="1200"/>
                                </p:stCondLst>
                                <p:childTnLst>
                                  <p:par>
                                    <p:cTn id="30" presetID="22" presetClass="entr" presetSubtype="1" fill="hold" grpId="0" nodeType="afterEffect">
                                      <p:stCondLst>
                                        <p:cond delay="0"/>
                                      </p:stCondLst>
                                      <p:iterate type="lt">
                                        <p:tmPct val="6984"/>
                                      </p:iterate>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18" grpId="0"/>
          <p:bldP spid="19" grpId="0" build="p"/>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55"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strVal val="#ppt_w*0.70"/>
                                              </p:val>
                                            </p:tav>
                                            <p:tav tm="100000">
                                              <p:val>
                                                <p:strVal val="#ppt_w"/>
                                              </p:val>
                                            </p:tav>
                                          </p:tavLst>
                                        </p:anim>
                                        <p:anim calcmode="lin" valueType="num">
                                          <p:cBhvr>
                                            <p:cTn id="20" dur="1000" fill="hold"/>
                                            <p:tgtEl>
                                              <p:spTgt spid="18"/>
                                            </p:tgtEl>
                                            <p:attrNameLst>
                                              <p:attrName>ppt_h</p:attrName>
                                            </p:attrNameLst>
                                          </p:cBhvr>
                                          <p:tavLst>
                                            <p:tav tm="0">
                                              <p:val>
                                                <p:strVal val="#ppt_h"/>
                                              </p:val>
                                            </p:tav>
                                            <p:tav tm="100000">
                                              <p:val>
                                                <p:strVal val="#ppt_h"/>
                                              </p:val>
                                            </p:tav>
                                          </p:tavLst>
                                        </p:anim>
                                        <p:animEffect transition="in" filter="fade">
                                          <p:cBhvr>
                                            <p:cTn id="21" dur="1000"/>
                                            <p:tgtEl>
                                              <p:spTgt spid="18"/>
                                            </p:tgtEl>
                                          </p:cBhvr>
                                        </p:animEffect>
                                      </p:childTnLst>
                                    </p:cTn>
                                  </p:par>
                                </p:childTnLst>
                              </p:cTn>
                            </p:par>
                            <p:par>
                              <p:cTn id="22" fill="hold">
                                <p:stCondLst>
                                  <p:cond delay="2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9">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19">
                                                <p:txEl>
                                                  <p:pRg st="0" end="0"/>
                                                </p:txEl>
                                              </p:spTgt>
                                            </p:tgtEl>
                                            <p:attrNameLst>
                                              <p:attrName>ppt_w</p:attrName>
                                            </p:attrNameLst>
                                          </p:cBhvr>
                                        </p:anim>
                                        <p:anim by="(#ppt_w*0.50)" calcmode="lin" valueType="num">
                                          <p:cBhvr>
                                            <p:cTn id="26" dur="500" decel="50000" autoRev="1" fill="hold">
                                              <p:stCondLst>
                                                <p:cond delay="0"/>
                                              </p:stCondLst>
                                            </p:cTn>
                                            <p:tgtEl>
                                              <p:spTgt spid="19">
                                                <p:txEl>
                                                  <p:pRg st="0" end="0"/>
                                                </p:txEl>
                                              </p:spTgt>
                                            </p:tgtEl>
                                            <p:attrNameLst>
                                              <p:attrName>ppt_x</p:attrName>
                                            </p:attrNameLst>
                                          </p:cBhvr>
                                        </p:anim>
                                        <p:anim from="(-#ppt_h/2)" to="(#ppt_y)" calcmode="lin" valueType="num">
                                          <p:cBhvr>
                                            <p:cTn id="27" dur="1000" fill="hold">
                                              <p:stCondLst>
                                                <p:cond delay="0"/>
                                              </p:stCondLst>
                                            </p:cTn>
                                            <p:tgtEl>
                                              <p:spTgt spid="19">
                                                <p:txEl>
                                                  <p:pRg st="0" end="0"/>
                                                </p:txEl>
                                              </p:spTgt>
                                            </p:tgtEl>
                                            <p:attrNameLst>
                                              <p:attrName>ppt_y</p:attrName>
                                            </p:attrNameLst>
                                          </p:cBhvr>
                                        </p:anim>
                                        <p:animRot by="21600000">
                                          <p:cBhvr>
                                            <p:cTn id="28" dur="1000" fill="hold">
                                              <p:stCondLst>
                                                <p:cond delay="0"/>
                                              </p:stCondLst>
                                            </p:cTn>
                                            <p:tgtEl>
                                              <p:spTgt spid="19">
                                                <p:txEl>
                                                  <p:pRg st="0" end="0"/>
                                                </p:txEl>
                                              </p:spTgt>
                                            </p:tgtEl>
                                            <p:attrNameLst>
                                              <p:attrName>r</p:attrName>
                                            </p:attrNameLst>
                                          </p:cBhvr>
                                        </p:animRot>
                                      </p:childTnLst>
                                    </p:cTn>
                                  </p:par>
                                </p:childTnLst>
                              </p:cTn>
                            </p:par>
                            <p:par>
                              <p:cTn id="29" fill="hold">
                                <p:stCondLst>
                                  <p:cond delay="1200"/>
                                </p:stCondLst>
                                <p:childTnLst>
                                  <p:par>
                                    <p:cTn id="30" presetID="22" presetClass="entr" presetSubtype="1" fill="hold" grpId="0" nodeType="afterEffect">
                                      <p:stCondLst>
                                        <p:cond delay="0"/>
                                      </p:stCondLst>
                                      <p:iterate type="lt">
                                        <p:tmPct val="6984"/>
                                      </p:iterate>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18" grpId="0"/>
          <p:bldP spid="19" grpId="0" build="p"/>
          <p:bldP spid="2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79509" y="1124744"/>
            <a:ext cx="8352928" cy="4224469"/>
          </a:xfrm>
          <a:prstGeom prst="rect">
            <a:avLst/>
          </a:prstGeom>
          <a:solidFill>
            <a:srgbClr val="A7BCB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rot="10800000">
            <a:off x="3119669" y="1892829"/>
            <a:ext cx="7488832" cy="3456384"/>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a:off x="2255573" y="2190764"/>
            <a:ext cx="3600400" cy="3600400"/>
          </a:xfrm>
          <a:prstGeom prst="rect">
            <a:avLst/>
          </a:prstGeom>
          <a:solidFill>
            <a:schemeClr val="bg2"/>
          </a:solid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文本框 25"/>
          <p:cNvSpPr txBox="1"/>
          <p:nvPr/>
        </p:nvSpPr>
        <p:spPr>
          <a:xfrm>
            <a:off x="4258474" y="3248997"/>
            <a:ext cx="677108" cy="1384995"/>
          </a:xfrm>
          <a:prstGeom prst="rect">
            <a:avLst/>
          </a:prstGeom>
          <a:noFill/>
          <a:ln>
            <a:solidFill>
              <a:schemeClr val="bg2">
                <a:lumMod val="90000"/>
              </a:schemeClr>
            </a:solidFill>
          </a:ln>
        </p:spPr>
        <p:txBody>
          <a:bodyPr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8F7762"/>
                </a:solidFill>
                <a:effectLst/>
                <a:uLnTx/>
                <a:uFillTx/>
                <a:latin typeface="方正静蕾简体" panose="02000000000000000000" pitchFamily="2" charset="-122"/>
                <a:ea typeface="方正静蕾简体" panose="02000000000000000000" pitchFamily="2" charset="-122"/>
              </a:rPr>
              <a:t>第一章</a:t>
            </a:r>
          </a:p>
        </p:txBody>
      </p:sp>
      <p:cxnSp>
        <p:nvCxnSpPr>
          <p:cNvPr id="27" name="直接连接符 26"/>
          <p:cNvCxnSpPr/>
          <p:nvPr/>
        </p:nvCxnSpPr>
        <p:spPr>
          <a:xfrm>
            <a:off x="4020423" y="3248997"/>
            <a:ext cx="1" cy="251187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2727763" y="3248997"/>
            <a:ext cx="1292662" cy="1015663"/>
          </a:xfrm>
          <a:prstGeom prst="rect">
            <a:avLst/>
          </a:prstGeom>
          <a:noFill/>
        </p:spPr>
        <p:txBody>
          <a:bodyPr vert="eaVert"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8F7762"/>
                </a:solidFill>
                <a:effectLst/>
                <a:uLnTx/>
                <a:uFillTx/>
                <a:latin typeface="方正静蕾简体" panose="02000000000000000000" pitchFamily="2" charset="-122"/>
                <a:ea typeface="方正静蕾简体" panose="02000000000000000000" pitchFamily="2" charset="-122"/>
              </a:rPr>
              <a:t>请在这里，</a:t>
            </a:r>
            <a:endParaRPr kumimoji="0" lang="en-US" altLang="zh-CN" sz="1200" b="0" i="0" u="none" strike="noStrike" kern="1200" cap="none" spc="0" normalizeH="0" baseline="0" noProof="0" dirty="0">
              <a:ln>
                <a:noFill/>
              </a:ln>
              <a:solidFill>
                <a:srgbClr val="8F7762"/>
              </a:solidFill>
              <a:effectLst/>
              <a:uLnTx/>
              <a:uFillTx/>
              <a:latin typeface="方正静蕾简体" panose="02000000000000000000" pitchFamily="2" charset="-122"/>
              <a:ea typeface="方正静蕾简体" panose="02000000000000000000" pitchFamily="2"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8F7762"/>
                </a:solidFill>
                <a:effectLst/>
                <a:uLnTx/>
                <a:uFillTx/>
                <a:latin typeface="方正静蕾简体" panose="02000000000000000000" pitchFamily="2" charset="-122"/>
                <a:ea typeface="方正静蕾简体" panose="02000000000000000000" pitchFamily="2" charset="-122"/>
              </a:rPr>
              <a:t>输入副标</a:t>
            </a:r>
            <a:endParaRPr kumimoji="0" lang="en-US" altLang="zh-CN" sz="1200" b="0" i="0" u="none" strike="noStrike" kern="1200" cap="none" spc="0" normalizeH="0" baseline="0" noProof="0" dirty="0">
              <a:ln>
                <a:noFill/>
              </a:ln>
              <a:solidFill>
                <a:srgbClr val="8F7762"/>
              </a:solidFill>
              <a:effectLst/>
              <a:uLnTx/>
              <a:uFillTx/>
              <a:latin typeface="方正静蕾简体" panose="02000000000000000000" pitchFamily="2" charset="-122"/>
              <a:ea typeface="方正静蕾简体" panose="02000000000000000000" pitchFamily="2"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8F7762"/>
                </a:solidFill>
                <a:effectLst/>
                <a:uLnTx/>
                <a:uFillTx/>
                <a:latin typeface="方正静蕾简体" panose="02000000000000000000" pitchFamily="2" charset="-122"/>
                <a:ea typeface="方正静蕾简体" panose="02000000000000000000" pitchFamily="2" charset="-122"/>
              </a:rPr>
              <a:t>题输入副标题</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8F7762"/>
              </a:solidFill>
              <a:effectLst/>
              <a:uLnTx/>
              <a:uFillTx/>
              <a:latin typeface="方正静蕾简体" panose="02000000000000000000" pitchFamily="2" charset="-122"/>
              <a:ea typeface="方正静蕾简体" panose="02000000000000000000" pitchFamily="2" charset="-122"/>
            </a:endParaRPr>
          </a:p>
        </p:txBody>
      </p:sp>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982055">
            <a:off x="3758413" y="2022605"/>
            <a:ext cx="1713241" cy="1880003"/>
          </a:xfrm>
          <a:prstGeom prst="rect">
            <a:avLst/>
          </a:prstGeom>
        </p:spPr>
      </p:pic>
      <p:sp>
        <p:nvSpPr>
          <p:cNvPr id="30" name="Text Box 16"/>
          <p:cNvSpPr txBox="1">
            <a:spLocks noChangeArrowheads="1"/>
          </p:cNvSpPr>
          <p:nvPr/>
        </p:nvSpPr>
        <p:spPr bwMode="auto">
          <a:xfrm>
            <a:off x="6263153" y="3324969"/>
            <a:ext cx="4439677"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pPr>
            <a:r>
              <a:rPr lang="zh-CN" altLang="en-US" sz="1400" dirty="0">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输入您的内容，输入您的内容输入您的内容输入您的内容。输入您的内容输入您的内容输入您的内容输入您的内容输入您的内容输入您的内容输入您的内容。</a:t>
            </a:r>
          </a:p>
        </p:txBody>
      </p:sp>
      <p:sp>
        <p:nvSpPr>
          <p:cNvPr id="31" name="Title 1"/>
          <p:cNvSpPr txBox="1"/>
          <p:nvPr/>
        </p:nvSpPr>
        <p:spPr>
          <a:xfrm>
            <a:off x="5636439" y="2842909"/>
            <a:ext cx="4873748" cy="592175"/>
          </a:xfrm>
          <a:prstGeom prst="rect">
            <a:avLst/>
          </a:prstGeom>
        </p:spPr>
        <p:txBody>
          <a:bodyPr/>
          <a:lstStyle>
            <a:lvl1pPr algn="ctr"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r" defTabSz="914400" rtl="0" eaLnBrk="1" fontAlgn="auto" latinLnBrk="0" hangingPunct="1">
              <a:lnSpc>
                <a:spcPct val="70000"/>
              </a:lnSpc>
              <a:spcBef>
                <a:spcPct val="0"/>
              </a:spcBef>
              <a:spcAft>
                <a:spcPts val="0"/>
              </a:spcAft>
              <a:buClrTx/>
              <a:buSzTx/>
              <a:buFontTx/>
              <a:buNone/>
              <a:defRPr/>
            </a:pPr>
            <a:r>
              <a:rPr kumimoji="0" lang="en-US" sz="2400" b="0" i="0" u="none" strike="noStrike" kern="1200" cap="none" spc="0" normalizeH="0" baseline="0" noProof="0" dirty="0">
                <a:ln>
                  <a:noFill/>
                </a:ln>
                <a:solidFill>
                  <a:srgbClr val="222222"/>
                </a:solidFill>
                <a:effectLst/>
                <a:uLnTx/>
                <a:uFillTx/>
                <a:latin typeface="方正清刻本悦宋简体" panose="02000000000000000000" pitchFamily="2" charset="-122"/>
                <a:ea typeface="方正清刻本悦宋简体" panose="02000000000000000000" pitchFamily="2" charset="-122"/>
                <a:cs typeface="Roboto Light" charset="0"/>
              </a:rPr>
              <a:t>UI design </a:t>
            </a:r>
            <a:r>
              <a:rPr kumimoji="0" lang="en-US" sz="2400" b="0" i="0" u="none" strike="noStrike" kern="1200" cap="none" spc="0" normalizeH="0" baseline="0" noProof="0" dirty="0" err="1">
                <a:ln>
                  <a:noFill/>
                </a:ln>
                <a:solidFill>
                  <a:srgbClr val="222222"/>
                </a:solidFill>
                <a:effectLst/>
                <a:uLnTx/>
                <a:uFillTx/>
                <a:latin typeface="方正清刻本悦宋简体" panose="02000000000000000000" pitchFamily="2" charset="-122"/>
                <a:ea typeface="方正清刻本悦宋简体" panose="02000000000000000000" pitchFamily="2" charset="-122"/>
                <a:cs typeface="Roboto Light" charset="0"/>
              </a:rPr>
              <a:t>Powerpoint</a:t>
            </a:r>
            <a:r>
              <a:rPr kumimoji="0" lang="en-US" sz="2400" b="0" i="0" u="none" strike="noStrike" kern="1200" cap="none" spc="0" normalizeH="0" baseline="0" noProof="0" dirty="0">
                <a:ln>
                  <a:noFill/>
                </a:ln>
                <a:solidFill>
                  <a:srgbClr val="222222"/>
                </a:solidFill>
                <a:effectLst/>
                <a:uLnTx/>
                <a:uFillTx/>
                <a:latin typeface="方正清刻本悦宋简体" panose="02000000000000000000" pitchFamily="2" charset="-122"/>
                <a:ea typeface="方正清刻本悦宋简体" panose="02000000000000000000" pitchFamily="2" charset="-122"/>
                <a:cs typeface="Roboto Light" charset="0"/>
              </a:rPr>
              <a:t> Template</a:t>
            </a:r>
          </a:p>
        </p:txBody>
      </p:sp>
      <p:sp>
        <p:nvSpPr>
          <p:cNvPr id="32" name="文本框 31"/>
          <p:cNvSpPr txBox="1"/>
          <p:nvPr/>
        </p:nvSpPr>
        <p:spPr>
          <a:xfrm>
            <a:off x="8152512" y="2258133"/>
            <a:ext cx="2339102" cy="584775"/>
          </a:xfrm>
          <a:prstGeom prst="rect">
            <a:avLst/>
          </a:prstGeom>
          <a:noFill/>
        </p:spPr>
        <p:txBody>
          <a:bodyPr wrap="square" rtlCol="0">
            <a:sp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algn="r"/>
            <a:r>
              <a:rPr lang="zh-CN" altLang="en-US" dirty="0"/>
              <a:t>创意中国风</a:t>
            </a: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 y="3807072"/>
            <a:ext cx="3865199" cy="3054361"/>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031" y="3418"/>
            <a:ext cx="3542083" cy="33957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2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2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52000">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5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2000">
                                          <p:cBhvr additive="base">
                                            <p:cTn id="11" dur="200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2000">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14:bounceEnd="52000">
                                          <p:cBhvr additive="base">
                                            <p:cTn id="15" dur="2000" fill="hold"/>
                                            <p:tgtEl>
                                              <p:spTgt spid="20"/>
                                            </p:tgtEl>
                                            <p:attrNameLst>
                                              <p:attrName>ppt_x</p:attrName>
                                            </p:attrNameLst>
                                          </p:cBhvr>
                                          <p:tavLst>
                                            <p:tav tm="0">
                                              <p:val>
                                                <p:strVal val="#ppt_x"/>
                                              </p:val>
                                            </p:tav>
                                            <p:tav tm="100000">
                                              <p:val>
                                                <p:strVal val="#ppt_x"/>
                                              </p:val>
                                            </p:tav>
                                          </p:tavLst>
                                        </p:anim>
                                        <p:anim calcmode="lin" valueType="num" p14:bounceEnd="52000">
                                          <p:cBhvr additive="base">
                                            <p:cTn id="16" dur="20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250"/>
                                            <p:tgtEl>
                                              <p:spTgt spid="26"/>
                                            </p:tgtEl>
                                          </p:cBhvr>
                                        </p:animEffect>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250"/>
                                            <p:tgtEl>
                                              <p:spTgt spid="27"/>
                                            </p:tgtEl>
                                          </p:cBhvr>
                                        </p:animEffect>
                                      </p:childTnLst>
                                    </p:cTn>
                                  </p:par>
                                </p:childTnLst>
                              </p:cTn>
                            </p:par>
                            <p:par>
                              <p:cTn id="25" fill="hold">
                                <p:stCondLst>
                                  <p:cond delay="5000"/>
                                </p:stCondLst>
                                <p:childTnLst>
                                  <p:par>
                                    <p:cTn id="26" presetID="10"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250"/>
                                            <p:tgtEl>
                                              <p:spTgt spid="28"/>
                                            </p:tgtEl>
                                          </p:cBhvr>
                                        </p:animEffect>
                                      </p:childTnLst>
                                    </p:cTn>
                                  </p:par>
                                  <p:par>
                                    <p:cTn id="29" presetID="2" presetClass="entr" presetSubtype="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1+#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childTnLst>
                              </p:cTn>
                            </p:par>
                            <p:par>
                              <p:cTn id="33" fill="hold">
                                <p:stCondLst>
                                  <p:cond delay="6500"/>
                                </p:stCondLst>
                                <p:childTnLst>
                                  <p:par>
                                    <p:cTn id="34" presetID="10"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childTnLst>
                                    </p:cTn>
                                  </p:par>
                                </p:childTnLst>
                              </p:cTn>
                            </p:par>
                            <p:par>
                              <p:cTn id="37" fill="hold">
                                <p:stCondLst>
                                  <p:cond delay="7500"/>
                                </p:stCondLst>
                                <p:childTnLst>
                                  <p:par>
                                    <p:cTn id="38" presetID="2" presetClass="entr" presetSubtype="4"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childTnLst>
                              </p:cTn>
                            </p:par>
                            <p:par>
                              <p:cTn id="42" fill="hold">
                                <p:stCondLst>
                                  <p:cond delay="8000"/>
                                </p:stCondLst>
                                <p:childTnLst>
                                  <p:par>
                                    <p:cTn id="43" presetID="2" presetClass="entr" presetSubtype="4"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26" grpId="0" animBg="1"/>
          <p:bldP spid="28" grpId="0"/>
          <p:bldP spid="30" grpId="0" bldLvl="0" autoUpdateAnimBg="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250"/>
                                            <p:tgtEl>
                                              <p:spTgt spid="26"/>
                                            </p:tgtEl>
                                          </p:cBhvr>
                                        </p:animEffect>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250"/>
                                            <p:tgtEl>
                                              <p:spTgt spid="27"/>
                                            </p:tgtEl>
                                          </p:cBhvr>
                                        </p:animEffect>
                                      </p:childTnLst>
                                    </p:cTn>
                                  </p:par>
                                </p:childTnLst>
                              </p:cTn>
                            </p:par>
                            <p:par>
                              <p:cTn id="25" fill="hold">
                                <p:stCondLst>
                                  <p:cond delay="5000"/>
                                </p:stCondLst>
                                <p:childTnLst>
                                  <p:par>
                                    <p:cTn id="26" presetID="10"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250"/>
                                            <p:tgtEl>
                                              <p:spTgt spid="28"/>
                                            </p:tgtEl>
                                          </p:cBhvr>
                                        </p:animEffect>
                                      </p:childTnLst>
                                    </p:cTn>
                                  </p:par>
                                  <p:par>
                                    <p:cTn id="29" presetID="2" presetClass="entr" presetSubtype="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1+#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childTnLst>
                              </p:cTn>
                            </p:par>
                            <p:par>
                              <p:cTn id="33" fill="hold">
                                <p:stCondLst>
                                  <p:cond delay="6500"/>
                                </p:stCondLst>
                                <p:childTnLst>
                                  <p:par>
                                    <p:cTn id="34" presetID="10"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childTnLst>
                                    </p:cTn>
                                  </p:par>
                                </p:childTnLst>
                              </p:cTn>
                            </p:par>
                            <p:par>
                              <p:cTn id="37" fill="hold">
                                <p:stCondLst>
                                  <p:cond delay="7500"/>
                                </p:stCondLst>
                                <p:childTnLst>
                                  <p:par>
                                    <p:cTn id="38" presetID="2" presetClass="entr" presetSubtype="4"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childTnLst>
                              </p:cTn>
                            </p:par>
                            <p:par>
                              <p:cTn id="42" fill="hold">
                                <p:stCondLst>
                                  <p:cond delay="8000"/>
                                </p:stCondLst>
                                <p:childTnLst>
                                  <p:par>
                                    <p:cTn id="43" presetID="2" presetClass="entr" presetSubtype="4"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26" grpId="0" animBg="1"/>
          <p:bldP spid="28" grpId="0"/>
          <p:bldP spid="30" grpId="0" bldLvl="0" autoUpdateAnimBg="0"/>
          <p:bldP spid="31" grpId="0"/>
          <p:bldP spid="3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255573" y="1374674"/>
            <a:ext cx="8352928" cy="4224469"/>
          </a:xfrm>
          <a:prstGeom prst="rect">
            <a:avLst/>
          </a:prstGeom>
          <a:solidFill>
            <a:srgbClr val="A7BCB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a:off x="1679509" y="1374673"/>
            <a:ext cx="7488832" cy="34563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F7762"/>
              </a:solidFill>
              <a:latin typeface="方正静蕾简体" panose="02000000000000000000" pitchFamily="2" charset="-122"/>
              <a:ea typeface="方正静蕾简体" panose="02000000000000000000" pitchFamily="2" charset="-122"/>
            </a:endParaRPr>
          </a:p>
        </p:txBody>
      </p:sp>
      <p:sp>
        <p:nvSpPr>
          <p:cNvPr id="2" name="矩形 1"/>
          <p:cNvSpPr/>
          <p:nvPr/>
        </p:nvSpPr>
        <p:spPr>
          <a:xfrm>
            <a:off x="6432037" y="932723"/>
            <a:ext cx="3600400" cy="3600400"/>
          </a:xfrm>
          <a:prstGeom prst="rect">
            <a:avLst/>
          </a:prstGeom>
          <a:solidFill>
            <a:schemeClr val="bg1"/>
          </a:solid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文本框 19"/>
          <p:cNvSpPr txBox="1"/>
          <p:nvPr/>
        </p:nvSpPr>
        <p:spPr>
          <a:xfrm>
            <a:off x="6737030" y="1383094"/>
            <a:ext cx="824841" cy="2104412"/>
          </a:xfrm>
          <a:prstGeom prst="rect">
            <a:avLst/>
          </a:prstGeom>
          <a:noFill/>
          <a:effectLst/>
        </p:spPr>
        <p:txBody>
          <a:bodyPr vert="eaVert" wrap="square" rtlCol="0">
            <a:spAutoFit/>
          </a:bodyPr>
          <a:lstStyle/>
          <a:p>
            <a:pPr>
              <a:lnSpc>
                <a:spcPct val="130000"/>
              </a:lnSpc>
            </a:pPr>
            <a:r>
              <a:rPr lang="zh-CN" altLang="en-US" sz="1600" spc="300" dirty="0">
                <a:solidFill>
                  <a:srgbClr val="8F7762"/>
                </a:solidFill>
                <a:latin typeface="方正静蕾简体" panose="02000000000000000000" pitchFamily="2" charset="-122"/>
                <a:ea typeface="方正静蕾简体" panose="02000000000000000000" pitchFamily="2" charset="-122"/>
              </a:rPr>
              <a:t>春花秋月何时了？往事知多少。</a:t>
            </a:r>
          </a:p>
        </p:txBody>
      </p:sp>
      <p:grpSp>
        <p:nvGrpSpPr>
          <p:cNvPr id="21" name="组合 20"/>
          <p:cNvGrpSpPr/>
          <p:nvPr/>
        </p:nvGrpSpPr>
        <p:grpSpPr>
          <a:xfrm>
            <a:off x="7485891" y="1269293"/>
            <a:ext cx="615553" cy="1339732"/>
            <a:chOff x="3773670" y="2691586"/>
            <a:chExt cx="615553" cy="1339732"/>
          </a:xfrm>
        </p:grpSpPr>
        <p:sp>
          <p:nvSpPr>
            <p:cNvPr id="22" name="文本框 21"/>
            <p:cNvSpPr txBox="1"/>
            <p:nvPr/>
          </p:nvSpPr>
          <p:spPr>
            <a:xfrm>
              <a:off x="3773670" y="2691586"/>
              <a:ext cx="615553" cy="1339732"/>
            </a:xfrm>
            <a:prstGeom prst="rect">
              <a:avLst/>
            </a:prstGeom>
            <a:noFill/>
            <a:ln>
              <a:noFill/>
            </a:ln>
          </p:spPr>
          <p:txBody>
            <a:bodyPr vert="eaVert" wrap="square" rtlCol="0">
              <a:spAutoFit/>
            </a:bodyPr>
            <a:lstStyle/>
            <a:p>
              <a:r>
                <a:rPr lang="en-US" altLang="zh-CN" sz="2800" dirty="0">
                  <a:latin typeface="方正清刻本悦宋简体" panose="02000000000000000000" pitchFamily="2" charset="-122"/>
                  <a:ea typeface="方正清刻本悦宋简体" panose="02000000000000000000" pitchFamily="2" charset="-122"/>
                </a:rPr>
                <a:t>【</a:t>
              </a:r>
              <a:r>
                <a:rPr lang="zh-CN" altLang="en-US" sz="2800" dirty="0">
                  <a:latin typeface="方正清刻本悦宋简体" panose="02000000000000000000" pitchFamily="2" charset="-122"/>
                  <a:ea typeface="方正清刻本悦宋简体" panose="02000000000000000000" pitchFamily="2" charset="-122"/>
                </a:rPr>
                <a:t>壹</a:t>
              </a:r>
              <a:r>
                <a:rPr lang="en-US" altLang="zh-CN" sz="2800" dirty="0">
                  <a:latin typeface="方正清刻本悦宋简体" panose="02000000000000000000" pitchFamily="2" charset="-122"/>
                  <a:ea typeface="方正清刻本悦宋简体" panose="02000000000000000000" pitchFamily="2" charset="-122"/>
                </a:rPr>
                <a:t>】</a:t>
              </a:r>
              <a:endParaRPr lang="zh-CN" altLang="en-US" sz="2800" dirty="0">
                <a:latin typeface="方正清刻本悦宋简体" panose="02000000000000000000" pitchFamily="2" charset="-122"/>
                <a:ea typeface="方正清刻本悦宋简体" panose="02000000000000000000" pitchFamily="2" charset="-122"/>
              </a:endParaRPr>
            </a:p>
          </p:txBody>
        </p:sp>
        <p:cxnSp>
          <p:nvCxnSpPr>
            <p:cNvPr id="24" name="直接连接符 23"/>
            <p:cNvCxnSpPr/>
            <p:nvPr/>
          </p:nvCxnSpPr>
          <p:spPr>
            <a:xfrm>
              <a:off x="3910252" y="2849766"/>
              <a:ext cx="344590" cy="0"/>
            </a:xfrm>
            <a:prstGeom prst="line">
              <a:avLst/>
            </a:prstGeom>
            <a:ln>
              <a:solidFill>
                <a:srgbClr val="8F7762"/>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910252" y="3681317"/>
              <a:ext cx="344590" cy="0"/>
            </a:xfrm>
            <a:prstGeom prst="line">
              <a:avLst/>
            </a:prstGeom>
            <a:ln>
              <a:solidFill>
                <a:srgbClr val="8F7762"/>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9277432" y="2323202"/>
            <a:ext cx="615553" cy="1339732"/>
            <a:chOff x="3773670" y="2691586"/>
            <a:chExt cx="615553" cy="1339732"/>
          </a:xfrm>
        </p:grpSpPr>
        <p:sp>
          <p:nvSpPr>
            <p:cNvPr id="27" name="文本框 26"/>
            <p:cNvSpPr txBox="1"/>
            <p:nvPr/>
          </p:nvSpPr>
          <p:spPr>
            <a:xfrm>
              <a:off x="3773670" y="2691586"/>
              <a:ext cx="615553" cy="1339732"/>
            </a:xfrm>
            <a:prstGeom prst="rect">
              <a:avLst/>
            </a:prstGeom>
            <a:noFill/>
            <a:ln>
              <a:noFill/>
            </a:ln>
          </p:spPr>
          <p:txBody>
            <a:bodyPr vert="eaVert" wrap="square" rtlCol="0">
              <a:spAutoFit/>
            </a:bodyPr>
            <a:lstStyle/>
            <a:p>
              <a:r>
                <a:rPr lang="en-US" altLang="zh-CN" sz="2800" dirty="0">
                  <a:latin typeface="方正清刻本悦宋简体" panose="02000000000000000000" pitchFamily="2" charset="-122"/>
                  <a:ea typeface="方正清刻本悦宋简体" panose="02000000000000000000" pitchFamily="2" charset="-122"/>
                </a:rPr>
                <a:t>【</a:t>
              </a:r>
              <a:r>
                <a:rPr lang="zh-CN" altLang="en-US" sz="2800" dirty="0">
                  <a:latin typeface="方正清刻本悦宋简体" panose="02000000000000000000" pitchFamily="2" charset="-122"/>
                  <a:ea typeface="方正清刻本悦宋简体" panose="02000000000000000000" pitchFamily="2" charset="-122"/>
                </a:rPr>
                <a:t>贰</a:t>
              </a:r>
              <a:r>
                <a:rPr lang="en-US" altLang="zh-CN" sz="2800" dirty="0">
                  <a:latin typeface="方正清刻本悦宋简体" panose="02000000000000000000" pitchFamily="2" charset="-122"/>
                  <a:ea typeface="方正清刻本悦宋简体" panose="02000000000000000000" pitchFamily="2" charset="-122"/>
                </a:rPr>
                <a:t>】</a:t>
              </a:r>
              <a:endParaRPr lang="zh-CN" altLang="en-US" sz="2800" dirty="0">
                <a:latin typeface="方正清刻本悦宋简体" panose="02000000000000000000" pitchFamily="2" charset="-122"/>
                <a:ea typeface="方正清刻本悦宋简体" panose="02000000000000000000" pitchFamily="2" charset="-122"/>
              </a:endParaRPr>
            </a:p>
          </p:txBody>
        </p:sp>
        <p:cxnSp>
          <p:nvCxnSpPr>
            <p:cNvPr id="28" name="直接连接符 27"/>
            <p:cNvCxnSpPr/>
            <p:nvPr/>
          </p:nvCxnSpPr>
          <p:spPr>
            <a:xfrm>
              <a:off x="3910252" y="2849766"/>
              <a:ext cx="344590" cy="0"/>
            </a:xfrm>
            <a:prstGeom prst="line">
              <a:avLst/>
            </a:prstGeom>
            <a:ln>
              <a:solidFill>
                <a:srgbClr val="8F7762"/>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910252" y="3681317"/>
              <a:ext cx="344590" cy="0"/>
            </a:xfrm>
            <a:prstGeom prst="line">
              <a:avLst/>
            </a:prstGeom>
            <a:ln>
              <a:solidFill>
                <a:srgbClr val="8F7762"/>
              </a:solidFill>
            </a:ln>
          </p:spPr>
          <p:style>
            <a:lnRef idx="1">
              <a:schemeClr val="accent1"/>
            </a:lnRef>
            <a:fillRef idx="0">
              <a:schemeClr val="accent1"/>
            </a:fillRef>
            <a:effectRef idx="0">
              <a:schemeClr val="accent1"/>
            </a:effectRef>
            <a:fontRef idx="minor">
              <a:schemeClr val="tx1"/>
            </a:fontRef>
          </p:style>
        </p:cxnSp>
      </p:grpSp>
      <p:sp>
        <p:nvSpPr>
          <p:cNvPr id="30" name="文本框 29"/>
          <p:cNvSpPr txBox="1"/>
          <p:nvPr/>
        </p:nvSpPr>
        <p:spPr>
          <a:xfrm>
            <a:off x="8502272" y="2378425"/>
            <a:ext cx="824841" cy="2104412"/>
          </a:xfrm>
          <a:prstGeom prst="rect">
            <a:avLst/>
          </a:prstGeom>
          <a:noFill/>
          <a:effectLst/>
        </p:spPr>
        <p:txBody>
          <a:bodyPr vert="eaVert" wrap="square" rtlCol="0">
            <a:spAutoFit/>
          </a:bodyPr>
          <a:lstStyle/>
          <a:p>
            <a:pPr>
              <a:lnSpc>
                <a:spcPct val="130000"/>
              </a:lnSpc>
            </a:pPr>
            <a:r>
              <a:rPr lang="zh-CN" altLang="en-US" sz="1600" spc="300" dirty="0">
                <a:solidFill>
                  <a:srgbClr val="8F7762"/>
                </a:solidFill>
                <a:latin typeface="方正静蕾简体" panose="02000000000000000000" pitchFamily="2" charset="-122"/>
                <a:ea typeface="方正静蕾简体" panose="02000000000000000000" pitchFamily="2" charset="-122"/>
              </a:rPr>
              <a:t>春花秋月何时了？往事知多少。</a:t>
            </a:r>
          </a:p>
        </p:txBody>
      </p:sp>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 y="3807072"/>
            <a:ext cx="3865199" cy="3054361"/>
          </a:xfrm>
          <a:prstGeom prst="rect">
            <a:avLst/>
          </a:prstGeom>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031" y="3418"/>
            <a:ext cx="3542083" cy="33957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300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14:presetBounceEnd="4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2000">
                                          <p:cBhvr additive="base">
                                            <p:cTn id="11" dur="2000" fill="hold"/>
                                            <p:tgtEl>
                                              <p:spTgt spid="13"/>
                                            </p:tgtEl>
                                            <p:attrNameLst>
                                              <p:attrName>ppt_x</p:attrName>
                                            </p:attrNameLst>
                                          </p:cBhvr>
                                          <p:tavLst>
                                            <p:tav tm="0">
                                              <p:val>
                                                <p:strVal val="0-#ppt_w/2"/>
                                              </p:val>
                                            </p:tav>
                                            <p:tav tm="100000">
                                              <p:val>
                                                <p:strVal val="#ppt_x"/>
                                              </p:val>
                                            </p:tav>
                                          </p:tavLst>
                                        </p:anim>
                                        <p:anim calcmode="lin" valueType="num" p14:bounceEnd="42000">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2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52000">
                                          <p:cBhvr additive="base">
                                            <p:cTn id="15" dur="3000" fill="hold"/>
                                            <p:tgtEl>
                                              <p:spTgt spid="2"/>
                                            </p:tgtEl>
                                            <p:attrNameLst>
                                              <p:attrName>ppt_x</p:attrName>
                                            </p:attrNameLst>
                                          </p:cBhvr>
                                          <p:tavLst>
                                            <p:tav tm="0">
                                              <p:val>
                                                <p:strVal val="1+#ppt_w/2"/>
                                              </p:val>
                                            </p:tav>
                                            <p:tav tm="100000">
                                              <p:val>
                                                <p:strVal val="#ppt_x"/>
                                              </p:val>
                                            </p:tav>
                                          </p:tavLst>
                                        </p:anim>
                                        <p:anim calcmode="lin" valueType="num" p14:bounceEnd="52000">
                                          <p:cBhvr additive="base">
                                            <p:cTn id="16"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type="lt">
                                        <p:tmPct val="10000"/>
                                      </p:iterate>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iterate type="lt">
                                        <p:tmPct val="10000"/>
                                      </p:iterate>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animBg="1"/>
          <p:bldP spid="20"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3000" fill="hold"/>
                                            <p:tgtEl>
                                              <p:spTgt spid="2"/>
                                            </p:tgtEl>
                                            <p:attrNameLst>
                                              <p:attrName>ppt_x</p:attrName>
                                            </p:attrNameLst>
                                          </p:cBhvr>
                                          <p:tavLst>
                                            <p:tav tm="0">
                                              <p:val>
                                                <p:strVal val="1+#ppt_w/2"/>
                                              </p:val>
                                            </p:tav>
                                            <p:tav tm="100000">
                                              <p:val>
                                                <p:strVal val="#ppt_x"/>
                                              </p:val>
                                            </p:tav>
                                          </p:tavLst>
                                        </p:anim>
                                        <p:anim calcmode="lin" valueType="num">
                                          <p:cBhvr additive="base">
                                            <p:cTn id="16"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type="lt">
                                        <p:tmPct val="10000"/>
                                      </p:iterate>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iterate type="lt">
                                        <p:tmPct val="10000"/>
                                      </p:iterate>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 grpId="0" animBg="1"/>
          <p:bldP spid="20" grpId="0"/>
          <p:bldP spid="30"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3827365" y="1395664"/>
            <a:ext cx="4576951" cy="4619200"/>
          </a:xfrm>
          <a:prstGeom prst="rect">
            <a:avLst/>
          </a:prstGeom>
          <a:effectLst>
            <a:outerShdw blurRad="63500" sx="102000" sy="102000" algn="ctr" rotWithShape="0">
              <a:prstClr val="black">
                <a:alpha val="40000"/>
              </a:prstClr>
            </a:outerShdw>
          </a:effectLst>
        </p:spPr>
      </p:pic>
      <p:sp>
        <p:nvSpPr>
          <p:cNvPr id="6" name="文本框 5"/>
          <p:cNvSpPr txBox="1"/>
          <p:nvPr/>
        </p:nvSpPr>
        <p:spPr>
          <a:xfrm>
            <a:off x="5509986" y="916754"/>
            <a:ext cx="1144929" cy="5392340"/>
          </a:xfrm>
          <a:prstGeom prst="rect">
            <a:avLst/>
          </a:prstGeom>
          <a:solidFill>
            <a:srgbClr val="A7BCB0"/>
          </a:solidFill>
          <a:effectLst>
            <a:outerShdw blurRad="50800" dist="38100" dir="5400000" algn="t" rotWithShape="0">
              <a:prstClr val="black">
                <a:alpha val="40000"/>
              </a:prstClr>
            </a:outerShdw>
          </a:effectLst>
        </p:spPr>
        <p:txBody>
          <a:bodyPr vert="eaVert" wrap="square" rtlCol="0">
            <a:spAutoFit/>
          </a:bodyPr>
          <a:lstStyle/>
          <a:p>
            <a:pPr>
              <a:lnSpc>
                <a:spcPct val="130000"/>
              </a:lnSpc>
            </a:pPr>
            <a:endParaRPr lang="en-US" altLang="zh-CN" sz="1600" spc="600" dirty="0">
              <a:solidFill>
                <a:srgbClr val="E8FAFC"/>
              </a:solidFill>
              <a:latin typeface="+mj-ea"/>
              <a:ea typeface="+mj-ea"/>
            </a:endParaRPr>
          </a:p>
          <a:p>
            <a:pPr>
              <a:lnSpc>
                <a:spcPct val="130000"/>
              </a:lnSpc>
            </a:pPr>
            <a:endParaRPr lang="en-US" altLang="zh-CN" sz="1600" spc="600" dirty="0">
              <a:solidFill>
                <a:srgbClr val="E8FAFC"/>
              </a:solidFill>
              <a:latin typeface="+mj-ea"/>
              <a:ea typeface="+mj-ea"/>
            </a:endParaRPr>
          </a:p>
          <a:p>
            <a:pPr>
              <a:lnSpc>
                <a:spcPct val="130000"/>
              </a:lnSpc>
            </a:pPr>
            <a:endParaRPr lang="zh-CN" altLang="en-US" sz="1600" spc="600" dirty="0">
              <a:solidFill>
                <a:srgbClr val="E8FAFC"/>
              </a:solidFill>
              <a:latin typeface="+mj-ea"/>
              <a:ea typeface="+mj-ea"/>
            </a:endParaRPr>
          </a:p>
        </p:txBody>
      </p:sp>
      <p:grpSp>
        <p:nvGrpSpPr>
          <p:cNvPr id="7" name="组合 6"/>
          <p:cNvGrpSpPr/>
          <p:nvPr/>
        </p:nvGrpSpPr>
        <p:grpSpPr>
          <a:xfrm>
            <a:off x="4245868" y="4404516"/>
            <a:ext cx="1839118" cy="1042004"/>
            <a:chOff x="4200525" y="3664586"/>
            <a:chExt cx="608013" cy="344487"/>
          </a:xfrm>
          <a:solidFill>
            <a:srgbClr val="DAB86E">
              <a:alpha val="9000"/>
            </a:srgbClr>
          </a:solidFill>
        </p:grpSpPr>
        <p:sp>
          <p:nvSpPr>
            <p:cNvPr id="8" name="Freeform 795"/>
            <p:cNvSpPr/>
            <p:nvPr/>
          </p:nvSpPr>
          <p:spPr bwMode="auto">
            <a:xfrm>
              <a:off x="4560888" y="3912236"/>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 name="Freeform 796"/>
            <p:cNvSpPr/>
            <p:nvPr/>
          </p:nvSpPr>
          <p:spPr bwMode="auto">
            <a:xfrm>
              <a:off x="4564063" y="3904298"/>
              <a:ext cx="0" cy="4762"/>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0" name="Freeform 797"/>
            <p:cNvSpPr/>
            <p:nvPr/>
          </p:nvSpPr>
          <p:spPr bwMode="auto">
            <a:xfrm>
              <a:off x="4560888" y="39233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1" name="Rectangle 798"/>
            <p:cNvSpPr>
              <a:spLocks noChangeArrowheads="1"/>
            </p:cNvSpPr>
            <p:nvPr/>
          </p:nvSpPr>
          <p:spPr bwMode="auto">
            <a:xfrm>
              <a:off x="4533900" y="39614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2" name="Freeform 799"/>
            <p:cNvSpPr/>
            <p:nvPr/>
          </p:nvSpPr>
          <p:spPr bwMode="auto">
            <a:xfrm>
              <a:off x="4533900" y="3961448"/>
              <a:ext cx="4763" cy="0"/>
            </a:xfrm>
            <a:custGeom>
              <a:avLst/>
              <a:gdLst>
                <a:gd name="T0" fmla="*/ 3 w 3"/>
                <a:gd name="T1" fmla="*/ 0 w 3"/>
                <a:gd name="T2" fmla="*/ 0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0" y="0"/>
                  </a:lnTo>
                  <a:lnTo>
                    <a:pt x="0" y="0"/>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3" name="Freeform 800"/>
            <p:cNvSpPr/>
            <p:nvPr/>
          </p:nvSpPr>
          <p:spPr bwMode="auto">
            <a:xfrm>
              <a:off x="4568825" y="3832861"/>
              <a:ext cx="0" cy="4762"/>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4" name="Freeform 801"/>
            <p:cNvSpPr/>
            <p:nvPr/>
          </p:nvSpPr>
          <p:spPr bwMode="auto">
            <a:xfrm>
              <a:off x="4564063" y="390429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5" name="Freeform 802"/>
            <p:cNvSpPr/>
            <p:nvPr/>
          </p:nvSpPr>
          <p:spPr bwMode="auto">
            <a:xfrm>
              <a:off x="4602163" y="3796348"/>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6" name="Freeform 803"/>
            <p:cNvSpPr/>
            <p:nvPr/>
          </p:nvSpPr>
          <p:spPr bwMode="auto">
            <a:xfrm>
              <a:off x="4533900" y="3956686"/>
              <a:ext cx="0" cy="4762"/>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7" name="Freeform 804"/>
            <p:cNvSpPr/>
            <p:nvPr/>
          </p:nvSpPr>
          <p:spPr bwMode="auto">
            <a:xfrm>
              <a:off x="4560888" y="391223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8" name="Freeform 805"/>
            <p:cNvSpPr>
              <a:spLocks noEditPoints="1"/>
            </p:cNvSpPr>
            <p:nvPr/>
          </p:nvSpPr>
          <p:spPr bwMode="auto">
            <a:xfrm>
              <a:off x="4203700" y="3664586"/>
              <a:ext cx="547688" cy="344487"/>
            </a:xfrm>
            <a:custGeom>
              <a:avLst/>
              <a:gdLst>
                <a:gd name="T0" fmla="*/ 95 w 146"/>
                <a:gd name="T1" fmla="*/ 72 h 92"/>
                <a:gd name="T2" fmla="*/ 89 w 146"/>
                <a:gd name="T3" fmla="*/ 74 h 92"/>
                <a:gd name="T4" fmla="*/ 96 w 146"/>
                <a:gd name="T5" fmla="*/ 64 h 92"/>
                <a:gd name="T6" fmla="*/ 81 w 146"/>
                <a:gd name="T7" fmla="*/ 71 h 92"/>
                <a:gd name="T8" fmla="*/ 65 w 146"/>
                <a:gd name="T9" fmla="*/ 57 h 92"/>
                <a:gd name="T10" fmla="*/ 63 w 146"/>
                <a:gd name="T11" fmla="*/ 38 h 92"/>
                <a:gd name="T12" fmla="*/ 82 w 146"/>
                <a:gd name="T13" fmla="*/ 50 h 92"/>
                <a:gd name="T14" fmla="*/ 95 w 146"/>
                <a:gd name="T15" fmla="*/ 43 h 92"/>
                <a:gd name="T16" fmla="*/ 107 w 146"/>
                <a:gd name="T17" fmla="*/ 33 h 92"/>
                <a:gd name="T18" fmla="*/ 111 w 146"/>
                <a:gd name="T19" fmla="*/ 34 h 92"/>
                <a:gd name="T20" fmla="*/ 138 w 146"/>
                <a:gd name="T21" fmla="*/ 18 h 92"/>
                <a:gd name="T22" fmla="*/ 135 w 146"/>
                <a:gd name="T23" fmla="*/ 16 h 92"/>
                <a:gd name="T24" fmla="*/ 116 w 146"/>
                <a:gd name="T25" fmla="*/ 17 h 92"/>
                <a:gd name="T26" fmla="*/ 102 w 146"/>
                <a:gd name="T27" fmla="*/ 30 h 92"/>
                <a:gd name="T28" fmla="*/ 90 w 146"/>
                <a:gd name="T29" fmla="*/ 26 h 92"/>
                <a:gd name="T30" fmla="*/ 84 w 146"/>
                <a:gd name="T31" fmla="*/ 20 h 92"/>
                <a:gd name="T32" fmla="*/ 99 w 146"/>
                <a:gd name="T33" fmla="*/ 13 h 92"/>
                <a:gd name="T34" fmla="*/ 76 w 146"/>
                <a:gd name="T35" fmla="*/ 7 h 92"/>
                <a:gd name="T36" fmla="*/ 44 w 146"/>
                <a:gd name="T37" fmla="*/ 0 h 92"/>
                <a:gd name="T38" fmla="*/ 13 w 146"/>
                <a:gd name="T39" fmla="*/ 25 h 92"/>
                <a:gd name="T40" fmla="*/ 2 w 146"/>
                <a:gd name="T41" fmla="*/ 55 h 92"/>
                <a:gd name="T42" fmla="*/ 2 w 146"/>
                <a:gd name="T43" fmla="*/ 71 h 92"/>
                <a:gd name="T44" fmla="*/ 3 w 146"/>
                <a:gd name="T45" fmla="*/ 61 h 92"/>
                <a:gd name="T46" fmla="*/ 10 w 146"/>
                <a:gd name="T47" fmla="*/ 76 h 92"/>
                <a:gd name="T48" fmla="*/ 18 w 146"/>
                <a:gd name="T49" fmla="*/ 79 h 92"/>
                <a:gd name="T50" fmla="*/ 49 w 146"/>
                <a:gd name="T51" fmla="*/ 88 h 92"/>
                <a:gd name="T52" fmla="*/ 58 w 146"/>
                <a:gd name="T53" fmla="*/ 84 h 92"/>
                <a:gd name="T54" fmla="*/ 86 w 146"/>
                <a:gd name="T55" fmla="*/ 80 h 92"/>
                <a:gd name="T56" fmla="*/ 97 w 146"/>
                <a:gd name="T57" fmla="*/ 75 h 92"/>
                <a:gd name="T58" fmla="*/ 140 w 146"/>
                <a:gd name="T59" fmla="*/ 19 h 92"/>
                <a:gd name="T60" fmla="*/ 124 w 146"/>
                <a:gd name="T61" fmla="*/ 18 h 92"/>
                <a:gd name="T62" fmla="*/ 126 w 146"/>
                <a:gd name="T63" fmla="*/ 15 h 92"/>
                <a:gd name="T64" fmla="*/ 127 w 146"/>
                <a:gd name="T65" fmla="*/ 15 h 92"/>
                <a:gd name="T66" fmla="*/ 113 w 146"/>
                <a:gd name="T67" fmla="*/ 26 h 92"/>
                <a:gd name="T68" fmla="*/ 109 w 146"/>
                <a:gd name="T69" fmla="*/ 33 h 92"/>
                <a:gd name="T70" fmla="*/ 106 w 146"/>
                <a:gd name="T71" fmla="*/ 31 h 92"/>
                <a:gd name="T72" fmla="*/ 104 w 146"/>
                <a:gd name="T73" fmla="*/ 33 h 92"/>
                <a:gd name="T74" fmla="*/ 96 w 146"/>
                <a:gd name="T75" fmla="*/ 42 h 92"/>
                <a:gd name="T76" fmla="*/ 93 w 146"/>
                <a:gd name="T77" fmla="*/ 43 h 92"/>
                <a:gd name="T78" fmla="*/ 93 w 146"/>
                <a:gd name="T79" fmla="*/ 38 h 92"/>
                <a:gd name="T80" fmla="*/ 95 w 146"/>
                <a:gd name="T81" fmla="*/ 38 h 92"/>
                <a:gd name="T82" fmla="*/ 73 w 146"/>
                <a:gd name="T83" fmla="*/ 22 h 92"/>
                <a:gd name="T84" fmla="*/ 55 w 146"/>
                <a:gd name="T85" fmla="*/ 43 h 92"/>
                <a:gd name="T86" fmla="*/ 14 w 146"/>
                <a:gd name="T87" fmla="*/ 76 h 92"/>
                <a:gd name="T88" fmla="*/ 47 w 146"/>
                <a:gd name="T89" fmla="*/ 90 h 92"/>
                <a:gd name="T90" fmla="*/ 49 w 146"/>
                <a:gd name="T91" fmla="*/ 79 h 92"/>
                <a:gd name="T92" fmla="*/ 19 w 146"/>
                <a:gd name="T93" fmla="*/ 69 h 92"/>
                <a:gd name="T94" fmla="*/ 14 w 146"/>
                <a:gd name="T95" fmla="*/ 72 h 92"/>
                <a:gd name="T96" fmla="*/ 11 w 146"/>
                <a:gd name="T97" fmla="*/ 71 h 92"/>
                <a:gd name="T98" fmla="*/ 10 w 146"/>
                <a:gd name="T99" fmla="*/ 68 h 92"/>
                <a:gd name="T100" fmla="*/ 21 w 146"/>
                <a:gd name="T101" fmla="*/ 44 h 92"/>
                <a:gd name="T102" fmla="*/ 34 w 146"/>
                <a:gd name="T103" fmla="*/ 24 h 92"/>
                <a:gd name="T104" fmla="*/ 43 w 146"/>
                <a:gd name="T105" fmla="*/ 24 h 92"/>
                <a:gd name="T106" fmla="*/ 41 w 146"/>
                <a:gd name="T107" fmla="*/ 37 h 92"/>
                <a:gd name="T108" fmla="*/ 47 w 146"/>
                <a:gd name="T109" fmla="*/ 57 h 92"/>
                <a:gd name="T110" fmla="*/ 54 w 146"/>
                <a:gd name="T111" fmla="*/ 77 h 92"/>
                <a:gd name="T112" fmla="*/ 60 w 146"/>
                <a:gd name="T113" fmla="*/ 79 h 92"/>
                <a:gd name="T114" fmla="*/ 85 w 146"/>
                <a:gd name="T115" fmla="*/ 71 h 92"/>
                <a:gd name="T116" fmla="*/ 83 w 146"/>
                <a:gd name="T117" fmla="*/ 76 h 92"/>
                <a:gd name="T118" fmla="*/ 81 w 146"/>
                <a:gd name="T119" fmla="*/ 73 h 92"/>
                <a:gd name="T120" fmla="*/ 88 w 146"/>
                <a:gd name="T121" fmla="*/ 75 h 92"/>
                <a:gd name="T122" fmla="*/ 83 w 146"/>
                <a:gd name="T123" fmla="*/ 7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 h="92">
                  <a:moveTo>
                    <a:pt x="100" y="73"/>
                  </a:moveTo>
                  <a:cubicBezTo>
                    <a:pt x="99" y="72"/>
                    <a:pt x="99" y="72"/>
                    <a:pt x="99" y="72"/>
                  </a:cubicBezTo>
                  <a:cubicBezTo>
                    <a:pt x="99" y="72"/>
                    <a:pt x="98" y="73"/>
                    <a:pt x="98" y="73"/>
                  </a:cubicBezTo>
                  <a:cubicBezTo>
                    <a:pt x="98" y="72"/>
                    <a:pt x="98" y="71"/>
                    <a:pt x="99" y="71"/>
                  </a:cubicBezTo>
                  <a:cubicBezTo>
                    <a:pt x="99" y="71"/>
                    <a:pt x="99" y="71"/>
                    <a:pt x="99" y="71"/>
                  </a:cubicBezTo>
                  <a:cubicBezTo>
                    <a:pt x="99" y="70"/>
                    <a:pt x="99" y="70"/>
                    <a:pt x="99" y="70"/>
                  </a:cubicBezTo>
                  <a:cubicBezTo>
                    <a:pt x="98" y="71"/>
                    <a:pt x="98" y="72"/>
                    <a:pt x="98" y="72"/>
                  </a:cubicBezTo>
                  <a:cubicBezTo>
                    <a:pt x="97" y="71"/>
                    <a:pt x="97" y="72"/>
                    <a:pt x="97" y="71"/>
                  </a:cubicBezTo>
                  <a:cubicBezTo>
                    <a:pt x="96" y="72"/>
                    <a:pt x="96" y="72"/>
                    <a:pt x="96" y="72"/>
                  </a:cubicBezTo>
                  <a:cubicBezTo>
                    <a:pt x="96" y="72"/>
                    <a:pt x="96" y="72"/>
                    <a:pt x="96" y="72"/>
                  </a:cubicBezTo>
                  <a:cubicBezTo>
                    <a:pt x="96" y="72"/>
                    <a:pt x="95" y="73"/>
                    <a:pt x="95" y="73"/>
                  </a:cubicBezTo>
                  <a:cubicBezTo>
                    <a:pt x="94" y="75"/>
                    <a:pt x="92" y="75"/>
                    <a:pt x="90" y="77"/>
                  </a:cubicBezTo>
                  <a:cubicBezTo>
                    <a:pt x="89" y="76"/>
                    <a:pt x="89" y="76"/>
                    <a:pt x="89" y="76"/>
                  </a:cubicBezTo>
                  <a:cubicBezTo>
                    <a:pt x="90" y="76"/>
                    <a:pt x="90" y="75"/>
                    <a:pt x="90" y="75"/>
                  </a:cubicBezTo>
                  <a:cubicBezTo>
                    <a:pt x="91" y="75"/>
                    <a:pt x="92" y="75"/>
                    <a:pt x="92" y="74"/>
                  </a:cubicBezTo>
                  <a:cubicBezTo>
                    <a:pt x="93" y="74"/>
                    <a:pt x="93" y="74"/>
                    <a:pt x="93" y="74"/>
                  </a:cubicBezTo>
                  <a:cubicBezTo>
                    <a:pt x="93" y="73"/>
                    <a:pt x="94" y="72"/>
                    <a:pt x="95" y="72"/>
                  </a:cubicBezTo>
                  <a:cubicBezTo>
                    <a:pt x="95" y="72"/>
                    <a:pt x="95" y="72"/>
                    <a:pt x="95" y="72"/>
                  </a:cubicBezTo>
                  <a:cubicBezTo>
                    <a:pt x="95" y="71"/>
                    <a:pt x="95" y="71"/>
                    <a:pt x="96" y="70"/>
                  </a:cubicBezTo>
                  <a:cubicBezTo>
                    <a:pt x="96" y="70"/>
                    <a:pt x="96" y="70"/>
                    <a:pt x="96" y="70"/>
                  </a:cubicBezTo>
                  <a:cubicBezTo>
                    <a:pt x="96" y="69"/>
                    <a:pt x="99" y="67"/>
                    <a:pt x="98" y="67"/>
                  </a:cubicBezTo>
                  <a:cubicBezTo>
                    <a:pt x="97" y="67"/>
                    <a:pt x="97" y="67"/>
                    <a:pt x="97" y="67"/>
                  </a:cubicBezTo>
                  <a:cubicBezTo>
                    <a:pt x="97" y="67"/>
                    <a:pt x="96" y="67"/>
                    <a:pt x="97" y="67"/>
                  </a:cubicBezTo>
                  <a:cubicBezTo>
                    <a:pt x="97" y="67"/>
                    <a:pt x="97" y="68"/>
                    <a:pt x="97" y="68"/>
                  </a:cubicBezTo>
                  <a:cubicBezTo>
                    <a:pt x="97" y="68"/>
                    <a:pt x="97" y="68"/>
                    <a:pt x="96" y="68"/>
                  </a:cubicBezTo>
                  <a:cubicBezTo>
                    <a:pt x="96" y="69"/>
                    <a:pt x="96" y="69"/>
                    <a:pt x="96" y="69"/>
                  </a:cubicBezTo>
                  <a:cubicBezTo>
                    <a:pt x="96" y="69"/>
                    <a:pt x="96" y="69"/>
                    <a:pt x="96" y="69"/>
                  </a:cubicBezTo>
                  <a:cubicBezTo>
                    <a:pt x="95" y="69"/>
                    <a:pt x="95" y="69"/>
                    <a:pt x="95" y="69"/>
                  </a:cubicBezTo>
                  <a:cubicBezTo>
                    <a:pt x="95" y="69"/>
                    <a:pt x="95" y="69"/>
                    <a:pt x="95" y="69"/>
                  </a:cubicBezTo>
                  <a:cubicBezTo>
                    <a:pt x="95" y="69"/>
                    <a:pt x="95" y="69"/>
                    <a:pt x="95" y="69"/>
                  </a:cubicBezTo>
                  <a:cubicBezTo>
                    <a:pt x="95" y="69"/>
                    <a:pt x="95" y="69"/>
                    <a:pt x="95" y="69"/>
                  </a:cubicBezTo>
                  <a:cubicBezTo>
                    <a:pt x="95" y="69"/>
                    <a:pt x="95" y="69"/>
                    <a:pt x="95" y="69"/>
                  </a:cubicBezTo>
                  <a:cubicBezTo>
                    <a:pt x="94" y="70"/>
                    <a:pt x="93" y="71"/>
                    <a:pt x="92" y="73"/>
                  </a:cubicBezTo>
                  <a:cubicBezTo>
                    <a:pt x="91" y="73"/>
                    <a:pt x="90" y="74"/>
                    <a:pt x="89" y="74"/>
                  </a:cubicBezTo>
                  <a:cubicBezTo>
                    <a:pt x="90" y="73"/>
                    <a:pt x="90" y="73"/>
                    <a:pt x="90" y="73"/>
                  </a:cubicBezTo>
                  <a:cubicBezTo>
                    <a:pt x="89" y="72"/>
                    <a:pt x="92" y="73"/>
                    <a:pt x="92" y="72"/>
                  </a:cubicBezTo>
                  <a:cubicBezTo>
                    <a:pt x="92" y="72"/>
                    <a:pt x="92" y="72"/>
                    <a:pt x="92" y="72"/>
                  </a:cubicBezTo>
                  <a:cubicBezTo>
                    <a:pt x="93" y="71"/>
                    <a:pt x="93" y="71"/>
                    <a:pt x="93" y="71"/>
                  </a:cubicBezTo>
                  <a:cubicBezTo>
                    <a:pt x="93" y="69"/>
                    <a:pt x="94" y="69"/>
                    <a:pt x="95" y="67"/>
                  </a:cubicBezTo>
                  <a:cubicBezTo>
                    <a:pt x="94" y="67"/>
                    <a:pt x="94" y="67"/>
                    <a:pt x="94" y="67"/>
                  </a:cubicBezTo>
                  <a:cubicBezTo>
                    <a:pt x="94" y="67"/>
                    <a:pt x="94" y="66"/>
                    <a:pt x="95" y="66"/>
                  </a:cubicBezTo>
                  <a:cubicBezTo>
                    <a:pt x="95" y="66"/>
                    <a:pt x="95" y="66"/>
                    <a:pt x="95" y="66"/>
                  </a:cubicBezTo>
                  <a:cubicBezTo>
                    <a:pt x="95" y="66"/>
                    <a:pt x="95" y="66"/>
                    <a:pt x="95" y="66"/>
                  </a:cubicBezTo>
                  <a:cubicBezTo>
                    <a:pt x="95" y="66"/>
                    <a:pt x="95" y="66"/>
                    <a:pt x="95" y="66"/>
                  </a:cubicBezTo>
                  <a:cubicBezTo>
                    <a:pt x="96" y="66"/>
                    <a:pt x="96" y="66"/>
                    <a:pt x="96" y="66"/>
                  </a:cubicBezTo>
                  <a:cubicBezTo>
                    <a:pt x="96" y="66"/>
                    <a:pt x="96" y="66"/>
                    <a:pt x="96" y="66"/>
                  </a:cubicBezTo>
                  <a:cubicBezTo>
                    <a:pt x="96" y="66"/>
                    <a:pt x="96" y="66"/>
                    <a:pt x="96" y="66"/>
                  </a:cubicBezTo>
                  <a:cubicBezTo>
                    <a:pt x="95" y="66"/>
                    <a:pt x="95" y="66"/>
                    <a:pt x="95" y="66"/>
                  </a:cubicBezTo>
                  <a:cubicBezTo>
                    <a:pt x="95" y="65"/>
                    <a:pt x="95" y="67"/>
                    <a:pt x="94" y="66"/>
                  </a:cubicBezTo>
                  <a:cubicBezTo>
                    <a:pt x="95" y="65"/>
                    <a:pt x="95" y="64"/>
                    <a:pt x="96" y="64"/>
                  </a:cubicBezTo>
                  <a:cubicBezTo>
                    <a:pt x="96" y="64"/>
                    <a:pt x="96" y="64"/>
                    <a:pt x="96" y="64"/>
                  </a:cubicBezTo>
                  <a:cubicBezTo>
                    <a:pt x="96" y="63"/>
                    <a:pt x="96" y="63"/>
                    <a:pt x="96" y="63"/>
                  </a:cubicBezTo>
                  <a:cubicBezTo>
                    <a:pt x="93" y="66"/>
                    <a:pt x="93" y="66"/>
                    <a:pt x="93" y="66"/>
                  </a:cubicBezTo>
                  <a:cubicBezTo>
                    <a:pt x="93" y="66"/>
                    <a:pt x="93" y="66"/>
                    <a:pt x="93" y="66"/>
                  </a:cubicBezTo>
                  <a:cubicBezTo>
                    <a:pt x="93" y="65"/>
                    <a:pt x="93" y="65"/>
                    <a:pt x="93" y="65"/>
                  </a:cubicBezTo>
                  <a:cubicBezTo>
                    <a:pt x="92" y="68"/>
                    <a:pt x="92" y="68"/>
                    <a:pt x="92" y="68"/>
                  </a:cubicBezTo>
                  <a:cubicBezTo>
                    <a:pt x="91" y="67"/>
                    <a:pt x="91" y="68"/>
                    <a:pt x="90" y="67"/>
                  </a:cubicBezTo>
                  <a:cubicBezTo>
                    <a:pt x="91" y="67"/>
                    <a:pt x="91" y="67"/>
                    <a:pt x="91" y="66"/>
                  </a:cubicBezTo>
                  <a:cubicBezTo>
                    <a:pt x="90" y="66"/>
                    <a:pt x="91" y="67"/>
                    <a:pt x="90" y="68"/>
                  </a:cubicBezTo>
                  <a:cubicBezTo>
                    <a:pt x="90" y="68"/>
                    <a:pt x="90" y="68"/>
                    <a:pt x="90" y="68"/>
                  </a:cubicBezTo>
                  <a:cubicBezTo>
                    <a:pt x="90" y="68"/>
                    <a:pt x="90" y="68"/>
                    <a:pt x="90" y="68"/>
                  </a:cubicBezTo>
                  <a:cubicBezTo>
                    <a:pt x="89" y="70"/>
                    <a:pt x="89" y="68"/>
                    <a:pt x="89" y="68"/>
                  </a:cubicBezTo>
                  <a:cubicBezTo>
                    <a:pt x="89" y="66"/>
                    <a:pt x="89" y="66"/>
                    <a:pt x="89" y="66"/>
                  </a:cubicBezTo>
                  <a:cubicBezTo>
                    <a:pt x="88" y="67"/>
                    <a:pt x="88" y="67"/>
                    <a:pt x="88" y="68"/>
                  </a:cubicBezTo>
                  <a:cubicBezTo>
                    <a:pt x="87" y="68"/>
                    <a:pt x="87" y="68"/>
                    <a:pt x="87" y="68"/>
                  </a:cubicBezTo>
                  <a:cubicBezTo>
                    <a:pt x="87" y="69"/>
                    <a:pt x="87" y="69"/>
                    <a:pt x="87" y="69"/>
                  </a:cubicBezTo>
                  <a:cubicBezTo>
                    <a:pt x="86" y="69"/>
                    <a:pt x="85" y="70"/>
                    <a:pt x="84" y="71"/>
                  </a:cubicBezTo>
                  <a:cubicBezTo>
                    <a:pt x="83" y="70"/>
                    <a:pt x="82" y="72"/>
                    <a:pt x="81" y="71"/>
                  </a:cubicBezTo>
                  <a:cubicBezTo>
                    <a:pt x="81" y="72"/>
                    <a:pt x="81" y="72"/>
                    <a:pt x="81" y="72"/>
                  </a:cubicBezTo>
                  <a:cubicBezTo>
                    <a:pt x="81" y="72"/>
                    <a:pt x="81" y="72"/>
                    <a:pt x="80" y="72"/>
                  </a:cubicBezTo>
                  <a:cubicBezTo>
                    <a:pt x="79" y="72"/>
                    <a:pt x="81" y="72"/>
                    <a:pt x="81" y="72"/>
                  </a:cubicBezTo>
                  <a:cubicBezTo>
                    <a:pt x="80" y="72"/>
                    <a:pt x="79" y="73"/>
                    <a:pt x="78" y="73"/>
                  </a:cubicBezTo>
                  <a:cubicBezTo>
                    <a:pt x="78" y="73"/>
                    <a:pt x="78" y="73"/>
                    <a:pt x="78" y="73"/>
                  </a:cubicBezTo>
                  <a:cubicBezTo>
                    <a:pt x="73" y="73"/>
                    <a:pt x="67" y="74"/>
                    <a:pt x="62" y="73"/>
                  </a:cubicBezTo>
                  <a:cubicBezTo>
                    <a:pt x="62" y="72"/>
                    <a:pt x="61" y="71"/>
                    <a:pt x="62" y="71"/>
                  </a:cubicBezTo>
                  <a:cubicBezTo>
                    <a:pt x="61" y="71"/>
                    <a:pt x="62" y="72"/>
                    <a:pt x="61" y="72"/>
                  </a:cubicBezTo>
                  <a:cubicBezTo>
                    <a:pt x="61" y="71"/>
                    <a:pt x="61" y="71"/>
                    <a:pt x="61" y="71"/>
                  </a:cubicBezTo>
                  <a:cubicBezTo>
                    <a:pt x="62" y="70"/>
                    <a:pt x="65" y="72"/>
                    <a:pt x="66" y="69"/>
                  </a:cubicBezTo>
                  <a:cubicBezTo>
                    <a:pt x="66" y="69"/>
                    <a:pt x="66" y="69"/>
                    <a:pt x="66" y="69"/>
                  </a:cubicBezTo>
                  <a:cubicBezTo>
                    <a:pt x="67" y="69"/>
                    <a:pt x="67" y="67"/>
                    <a:pt x="68" y="66"/>
                  </a:cubicBezTo>
                  <a:cubicBezTo>
                    <a:pt x="68" y="66"/>
                    <a:pt x="68" y="66"/>
                    <a:pt x="68" y="66"/>
                  </a:cubicBezTo>
                  <a:cubicBezTo>
                    <a:pt x="68" y="66"/>
                    <a:pt x="68" y="66"/>
                    <a:pt x="68" y="66"/>
                  </a:cubicBezTo>
                  <a:cubicBezTo>
                    <a:pt x="69" y="64"/>
                    <a:pt x="69" y="64"/>
                    <a:pt x="69" y="62"/>
                  </a:cubicBezTo>
                  <a:cubicBezTo>
                    <a:pt x="68" y="63"/>
                    <a:pt x="69" y="61"/>
                    <a:pt x="68" y="61"/>
                  </a:cubicBezTo>
                  <a:cubicBezTo>
                    <a:pt x="67" y="60"/>
                    <a:pt x="67" y="57"/>
                    <a:pt x="65" y="57"/>
                  </a:cubicBezTo>
                  <a:cubicBezTo>
                    <a:pt x="63" y="54"/>
                    <a:pt x="59" y="53"/>
                    <a:pt x="55" y="51"/>
                  </a:cubicBezTo>
                  <a:cubicBezTo>
                    <a:pt x="53" y="51"/>
                    <a:pt x="52" y="50"/>
                    <a:pt x="50" y="50"/>
                  </a:cubicBezTo>
                  <a:cubicBezTo>
                    <a:pt x="49" y="47"/>
                    <a:pt x="48" y="43"/>
                    <a:pt x="45" y="42"/>
                  </a:cubicBezTo>
                  <a:cubicBezTo>
                    <a:pt x="46" y="42"/>
                    <a:pt x="47" y="43"/>
                    <a:pt x="48" y="42"/>
                  </a:cubicBezTo>
                  <a:cubicBezTo>
                    <a:pt x="48" y="41"/>
                    <a:pt x="50" y="41"/>
                    <a:pt x="50" y="41"/>
                  </a:cubicBezTo>
                  <a:cubicBezTo>
                    <a:pt x="50" y="41"/>
                    <a:pt x="50" y="41"/>
                    <a:pt x="50" y="41"/>
                  </a:cubicBezTo>
                  <a:cubicBezTo>
                    <a:pt x="52" y="41"/>
                    <a:pt x="53" y="39"/>
                    <a:pt x="54" y="40"/>
                  </a:cubicBezTo>
                  <a:cubicBezTo>
                    <a:pt x="53" y="42"/>
                    <a:pt x="53" y="44"/>
                    <a:pt x="53" y="46"/>
                  </a:cubicBezTo>
                  <a:cubicBezTo>
                    <a:pt x="54" y="45"/>
                    <a:pt x="54" y="44"/>
                    <a:pt x="54" y="43"/>
                  </a:cubicBezTo>
                  <a:cubicBezTo>
                    <a:pt x="55" y="44"/>
                    <a:pt x="53" y="46"/>
                    <a:pt x="55" y="46"/>
                  </a:cubicBezTo>
                  <a:cubicBezTo>
                    <a:pt x="54" y="47"/>
                    <a:pt x="54" y="47"/>
                    <a:pt x="54" y="47"/>
                  </a:cubicBezTo>
                  <a:cubicBezTo>
                    <a:pt x="55" y="48"/>
                    <a:pt x="56" y="46"/>
                    <a:pt x="57" y="47"/>
                  </a:cubicBezTo>
                  <a:cubicBezTo>
                    <a:pt x="56" y="48"/>
                    <a:pt x="56" y="48"/>
                    <a:pt x="56" y="48"/>
                  </a:cubicBezTo>
                  <a:cubicBezTo>
                    <a:pt x="57" y="48"/>
                    <a:pt x="57" y="47"/>
                    <a:pt x="57" y="47"/>
                  </a:cubicBezTo>
                  <a:cubicBezTo>
                    <a:pt x="58" y="47"/>
                    <a:pt x="58" y="47"/>
                    <a:pt x="58" y="47"/>
                  </a:cubicBezTo>
                  <a:cubicBezTo>
                    <a:pt x="58" y="47"/>
                    <a:pt x="58" y="47"/>
                    <a:pt x="58" y="47"/>
                  </a:cubicBezTo>
                  <a:cubicBezTo>
                    <a:pt x="60" y="45"/>
                    <a:pt x="61" y="41"/>
                    <a:pt x="63" y="38"/>
                  </a:cubicBezTo>
                  <a:cubicBezTo>
                    <a:pt x="65" y="34"/>
                    <a:pt x="69" y="31"/>
                    <a:pt x="75" y="32"/>
                  </a:cubicBezTo>
                  <a:cubicBezTo>
                    <a:pt x="76" y="32"/>
                    <a:pt x="77" y="32"/>
                    <a:pt x="78" y="33"/>
                  </a:cubicBezTo>
                  <a:cubicBezTo>
                    <a:pt x="79" y="33"/>
                    <a:pt x="80" y="34"/>
                    <a:pt x="81" y="34"/>
                  </a:cubicBezTo>
                  <a:cubicBezTo>
                    <a:pt x="82" y="36"/>
                    <a:pt x="83" y="39"/>
                    <a:pt x="83" y="42"/>
                  </a:cubicBezTo>
                  <a:cubicBezTo>
                    <a:pt x="80" y="42"/>
                    <a:pt x="78" y="42"/>
                    <a:pt x="76" y="42"/>
                  </a:cubicBezTo>
                  <a:cubicBezTo>
                    <a:pt x="76" y="43"/>
                    <a:pt x="76" y="43"/>
                    <a:pt x="76" y="43"/>
                  </a:cubicBezTo>
                  <a:cubicBezTo>
                    <a:pt x="76" y="43"/>
                    <a:pt x="76" y="43"/>
                    <a:pt x="76" y="43"/>
                  </a:cubicBezTo>
                  <a:cubicBezTo>
                    <a:pt x="77" y="44"/>
                    <a:pt x="77" y="44"/>
                    <a:pt x="77" y="44"/>
                  </a:cubicBezTo>
                  <a:cubicBezTo>
                    <a:pt x="76" y="44"/>
                    <a:pt x="76" y="44"/>
                    <a:pt x="76" y="45"/>
                  </a:cubicBezTo>
                  <a:cubicBezTo>
                    <a:pt x="76" y="44"/>
                    <a:pt x="76" y="44"/>
                    <a:pt x="76" y="44"/>
                  </a:cubicBezTo>
                  <a:cubicBezTo>
                    <a:pt x="77" y="45"/>
                    <a:pt x="77" y="45"/>
                    <a:pt x="77" y="45"/>
                  </a:cubicBezTo>
                  <a:cubicBezTo>
                    <a:pt x="76" y="46"/>
                    <a:pt x="77" y="46"/>
                    <a:pt x="77" y="46"/>
                  </a:cubicBezTo>
                  <a:cubicBezTo>
                    <a:pt x="77" y="46"/>
                    <a:pt x="78" y="47"/>
                    <a:pt x="77" y="47"/>
                  </a:cubicBezTo>
                  <a:cubicBezTo>
                    <a:pt x="79" y="48"/>
                    <a:pt x="79" y="48"/>
                    <a:pt x="79" y="48"/>
                  </a:cubicBezTo>
                  <a:cubicBezTo>
                    <a:pt x="80" y="49"/>
                    <a:pt x="81" y="48"/>
                    <a:pt x="82" y="49"/>
                  </a:cubicBezTo>
                  <a:cubicBezTo>
                    <a:pt x="79" y="49"/>
                    <a:pt x="79" y="49"/>
                    <a:pt x="79" y="49"/>
                  </a:cubicBezTo>
                  <a:cubicBezTo>
                    <a:pt x="80" y="50"/>
                    <a:pt x="81" y="50"/>
                    <a:pt x="82" y="50"/>
                  </a:cubicBezTo>
                  <a:cubicBezTo>
                    <a:pt x="81" y="50"/>
                    <a:pt x="80" y="50"/>
                    <a:pt x="78" y="50"/>
                  </a:cubicBezTo>
                  <a:cubicBezTo>
                    <a:pt x="82" y="50"/>
                    <a:pt x="86" y="51"/>
                    <a:pt x="90" y="51"/>
                  </a:cubicBezTo>
                  <a:cubicBezTo>
                    <a:pt x="92" y="50"/>
                    <a:pt x="94" y="50"/>
                    <a:pt x="96" y="48"/>
                  </a:cubicBezTo>
                  <a:cubicBezTo>
                    <a:pt x="96" y="49"/>
                    <a:pt x="96" y="49"/>
                    <a:pt x="96" y="49"/>
                  </a:cubicBezTo>
                  <a:cubicBezTo>
                    <a:pt x="96" y="48"/>
                    <a:pt x="96" y="48"/>
                    <a:pt x="96" y="48"/>
                  </a:cubicBezTo>
                  <a:cubicBezTo>
                    <a:pt x="96" y="48"/>
                    <a:pt x="96" y="48"/>
                    <a:pt x="96" y="48"/>
                  </a:cubicBezTo>
                  <a:cubicBezTo>
                    <a:pt x="96" y="48"/>
                    <a:pt x="96" y="47"/>
                    <a:pt x="97" y="47"/>
                  </a:cubicBezTo>
                  <a:cubicBezTo>
                    <a:pt x="96" y="47"/>
                    <a:pt x="96" y="47"/>
                    <a:pt x="96" y="47"/>
                  </a:cubicBezTo>
                  <a:cubicBezTo>
                    <a:pt x="96" y="46"/>
                    <a:pt x="96" y="46"/>
                    <a:pt x="96" y="46"/>
                  </a:cubicBezTo>
                  <a:cubicBezTo>
                    <a:pt x="97" y="46"/>
                    <a:pt x="97" y="46"/>
                    <a:pt x="97" y="46"/>
                  </a:cubicBezTo>
                  <a:cubicBezTo>
                    <a:pt x="97" y="45"/>
                    <a:pt x="96" y="45"/>
                    <a:pt x="96" y="45"/>
                  </a:cubicBezTo>
                  <a:cubicBezTo>
                    <a:pt x="96" y="45"/>
                    <a:pt x="96" y="45"/>
                    <a:pt x="96" y="45"/>
                  </a:cubicBezTo>
                  <a:cubicBezTo>
                    <a:pt x="95" y="45"/>
                    <a:pt x="95" y="45"/>
                    <a:pt x="95" y="45"/>
                  </a:cubicBezTo>
                  <a:cubicBezTo>
                    <a:pt x="95" y="45"/>
                    <a:pt x="96" y="44"/>
                    <a:pt x="95" y="45"/>
                  </a:cubicBezTo>
                  <a:cubicBezTo>
                    <a:pt x="95" y="45"/>
                    <a:pt x="95" y="45"/>
                    <a:pt x="95" y="45"/>
                  </a:cubicBezTo>
                  <a:cubicBezTo>
                    <a:pt x="94" y="46"/>
                    <a:pt x="94" y="46"/>
                    <a:pt x="93" y="45"/>
                  </a:cubicBezTo>
                  <a:cubicBezTo>
                    <a:pt x="94" y="45"/>
                    <a:pt x="95" y="44"/>
                    <a:pt x="95" y="43"/>
                  </a:cubicBezTo>
                  <a:cubicBezTo>
                    <a:pt x="95" y="42"/>
                    <a:pt x="97" y="43"/>
                    <a:pt x="97" y="42"/>
                  </a:cubicBezTo>
                  <a:cubicBezTo>
                    <a:pt x="97" y="42"/>
                    <a:pt x="97" y="42"/>
                    <a:pt x="97" y="42"/>
                  </a:cubicBezTo>
                  <a:cubicBezTo>
                    <a:pt x="98" y="42"/>
                    <a:pt x="98" y="42"/>
                    <a:pt x="98" y="42"/>
                  </a:cubicBezTo>
                  <a:cubicBezTo>
                    <a:pt x="99" y="41"/>
                    <a:pt x="100" y="40"/>
                    <a:pt x="101" y="40"/>
                  </a:cubicBezTo>
                  <a:cubicBezTo>
                    <a:pt x="103" y="39"/>
                    <a:pt x="103" y="39"/>
                    <a:pt x="103" y="37"/>
                  </a:cubicBezTo>
                  <a:cubicBezTo>
                    <a:pt x="103" y="38"/>
                    <a:pt x="103" y="38"/>
                    <a:pt x="103" y="38"/>
                  </a:cubicBezTo>
                  <a:cubicBezTo>
                    <a:pt x="104" y="37"/>
                    <a:pt x="103" y="37"/>
                    <a:pt x="104" y="37"/>
                  </a:cubicBezTo>
                  <a:cubicBezTo>
                    <a:pt x="103" y="35"/>
                    <a:pt x="105" y="34"/>
                    <a:pt x="105" y="33"/>
                  </a:cubicBezTo>
                  <a:cubicBezTo>
                    <a:pt x="107" y="34"/>
                    <a:pt x="104" y="34"/>
                    <a:pt x="105" y="36"/>
                  </a:cubicBezTo>
                  <a:cubicBezTo>
                    <a:pt x="105" y="36"/>
                    <a:pt x="105" y="36"/>
                    <a:pt x="105" y="36"/>
                  </a:cubicBezTo>
                  <a:cubicBezTo>
                    <a:pt x="105" y="35"/>
                    <a:pt x="105" y="35"/>
                    <a:pt x="105" y="35"/>
                  </a:cubicBezTo>
                  <a:cubicBezTo>
                    <a:pt x="106" y="35"/>
                    <a:pt x="106" y="35"/>
                    <a:pt x="106" y="35"/>
                  </a:cubicBezTo>
                  <a:cubicBezTo>
                    <a:pt x="106" y="35"/>
                    <a:pt x="106" y="35"/>
                    <a:pt x="106" y="35"/>
                  </a:cubicBezTo>
                  <a:cubicBezTo>
                    <a:pt x="106" y="35"/>
                    <a:pt x="106" y="35"/>
                    <a:pt x="106" y="35"/>
                  </a:cubicBezTo>
                  <a:cubicBezTo>
                    <a:pt x="106" y="35"/>
                    <a:pt x="106" y="35"/>
                    <a:pt x="106" y="35"/>
                  </a:cubicBezTo>
                  <a:cubicBezTo>
                    <a:pt x="106" y="34"/>
                    <a:pt x="106" y="34"/>
                    <a:pt x="106" y="34"/>
                  </a:cubicBezTo>
                  <a:cubicBezTo>
                    <a:pt x="106" y="34"/>
                    <a:pt x="106" y="33"/>
                    <a:pt x="107" y="33"/>
                  </a:cubicBezTo>
                  <a:cubicBezTo>
                    <a:pt x="107" y="33"/>
                    <a:pt x="107" y="33"/>
                    <a:pt x="107" y="33"/>
                  </a:cubicBezTo>
                  <a:cubicBezTo>
                    <a:pt x="107" y="34"/>
                    <a:pt x="107" y="34"/>
                    <a:pt x="107" y="34"/>
                  </a:cubicBezTo>
                  <a:cubicBezTo>
                    <a:pt x="107" y="34"/>
                    <a:pt x="107" y="34"/>
                    <a:pt x="107" y="34"/>
                  </a:cubicBezTo>
                  <a:cubicBezTo>
                    <a:pt x="107" y="34"/>
                    <a:pt x="107" y="34"/>
                    <a:pt x="107" y="34"/>
                  </a:cubicBezTo>
                  <a:cubicBezTo>
                    <a:pt x="108" y="35"/>
                    <a:pt x="108" y="35"/>
                    <a:pt x="108" y="35"/>
                  </a:cubicBezTo>
                  <a:cubicBezTo>
                    <a:pt x="107" y="35"/>
                    <a:pt x="107" y="35"/>
                    <a:pt x="107" y="35"/>
                  </a:cubicBezTo>
                  <a:cubicBezTo>
                    <a:pt x="108" y="35"/>
                    <a:pt x="108" y="35"/>
                    <a:pt x="108" y="35"/>
                  </a:cubicBezTo>
                  <a:cubicBezTo>
                    <a:pt x="108" y="35"/>
                    <a:pt x="108" y="35"/>
                    <a:pt x="108" y="35"/>
                  </a:cubicBezTo>
                  <a:cubicBezTo>
                    <a:pt x="108" y="35"/>
                    <a:pt x="108" y="35"/>
                    <a:pt x="109" y="34"/>
                  </a:cubicBezTo>
                  <a:cubicBezTo>
                    <a:pt x="109" y="35"/>
                    <a:pt x="109" y="35"/>
                    <a:pt x="109" y="35"/>
                  </a:cubicBezTo>
                  <a:cubicBezTo>
                    <a:pt x="109" y="35"/>
                    <a:pt x="108" y="36"/>
                    <a:pt x="108" y="36"/>
                  </a:cubicBezTo>
                  <a:cubicBezTo>
                    <a:pt x="108" y="36"/>
                    <a:pt x="108" y="36"/>
                    <a:pt x="108" y="36"/>
                  </a:cubicBezTo>
                  <a:cubicBezTo>
                    <a:pt x="107" y="37"/>
                    <a:pt x="107" y="37"/>
                    <a:pt x="107" y="37"/>
                  </a:cubicBezTo>
                  <a:cubicBezTo>
                    <a:pt x="108" y="36"/>
                    <a:pt x="108" y="36"/>
                    <a:pt x="108" y="36"/>
                  </a:cubicBezTo>
                  <a:cubicBezTo>
                    <a:pt x="108" y="37"/>
                    <a:pt x="108" y="37"/>
                    <a:pt x="108" y="37"/>
                  </a:cubicBezTo>
                  <a:cubicBezTo>
                    <a:pt x="108" y="36"/>
                    <a:pt x="109" y="37"/>
                    <a:pt x="109" y="36"/>
                  </a:cubicBezTo>
                  <a:cubicBezTo>
                    <a:pt x="109" y="35"/>
                    <a:pt x="111" y="36"/>
                    <a:pt x="111" y="34"/>
                  </a:cubicBezTo>
                  <a:cubicBezTo>
                    <a:pt x="114" y="31"/>
                    <a:pt x="118" y="30"/>
                    <a:pt x="121" y="27"/>
                  </a:cubicBezTo>
                  <a:cubicBezTo>
                    <a:pt x="121" y="27"/>
                    <a:pt x="121" y="27"/>
                    <a:pt x="121" y="27"/>
                  </a:cubicBezTo>
                  <a:cubicBezTo>
                    <a:pt x="127" y="23"/>
                    <a:pt x="135" y="21"/>
                    <a:pt x="143" y="23"/>
                  </a:cubicBezTo>
                  <a:cubicBezTo>
                    <a:pt x="143" y="22"/>
                    <a:pt x="143" y="22"/>
                    <a:pt x="143" y="22"/>
                  </a:cubicBezTo>
                  <a:cubicBezTo>
                    <a:pt x="144" y="22"/>
                    <a:pt x="144" y="22"/>
                    <a:pt x="144" y="22"/>
                  </a:cubicBezTo>
                  <a:cubicBezTo>
                    <a:pt x="143" y="22"/>
                    <a:pt x="143" y="21"/>
                    <a:pt x="142" y="21"/>
                  </a:cubicBezTo>
                  <a:cubicBezTo>
                    <a:pt x="143" y="21"/>
                    <a:pt x="145" y="21"/>
                    <a:pt x="146" y="21"/>
                  </a:cubicBezTo>
                  <a:cubicBezTo>
                    <a:pt x="145" y="21"/>
                    <a:pt x="145" y="21"/>
                    <a:pt x="145" y="21"/>
                  </a:cubicBezTo>
                  <a:cubicBezTo>
                    <a:pt x="144" y="21"/>
                    <a:pt x="143" y="21"/>
                    <a:pt x="143" y="20"/>
                  </a:cubicBezTo>
                  <a:cubicBezTo>
                    <a:pt x="143" y="20"/>
                    <a:pt x="143" y="20"/>
                    <a:pt x="143" y="20"/>
                  </a:cubicBezTo>
                  <a:cubicBezTo>
                    <a:pt x="143" y="19"/>
                    <a:pt x="143" y="19"/>
                    <a:pt x="143" y="19"/>
                  </a:cubicBezTo>
                  <a:cubicBezTo>
                    <a:pt x="143" y="20"/>
                    <a:pt x="143" y="20"/>
                    <a:pt x="143" y="20"/>
                  </a:cubicBezTo>
                  <a:cubicBezTo>
                    <a:pt x="142" y="20"/>
                    <a:pt x="141" y="20"/>
                    <a:pt x="141" y="20"/>
                  </a:cubicBezTo>
                  <a:cubicBezTo>
                    <a:pt x="140" y="20"/>
                    <a:pt x="140" y="18"/>
                    <a:pt x="140" y="19"/>
                  </a:cubicBezTo>
                  <a:cubicBezTo>
                    <a:pt x="140" y="19"/>
                    <a:pt x="140" y="19"/>
                    <a:pt x="140" y="19"/>
                  </a:cubicBezTo>
                  <a:cubicBezTo>
                    <a:pt x="140" y="18"/>
                    <a:pt x="140" y="18"/>
                    <a:pt x="140" y="18"/>
                  </a:cubicBezTo>
                  <a:cubicBezTo>
                    <a:pt x="139" y="17"/>
                    <a:pt x="139" y="18"/>
                    <a:pt x="138" y="18"/>
                  </a:cubicBezTo>
                  <a:cubicBezTo>
                    <a:pt x="138" y="18"/>
                    <a:pt x="138" y="18"/>
                    <a:pt x="138" y="18"/>
                  </a:cubicBezTo>
                  <a:cubicBezTo>
                    <a:pt x="138" y="18"/>
                    <a:pt x="138" y="18"/>
                    <a:pt x="138" y="18"/>
                  </a:cubicBezTo>
                  <a:cubicBezTo>
                    <a:pt x="138" y="17"/>
                    <a:pt x="138" y="17"/>
                    <a:pt x="138" y="16"/>
                  </a:cubicBezTo>
                  <a:cubicBezTo>
                    <a:pt x="139" y="17"/>
                    <a:pt x="139" y="16"/>
                    <a:pt x="140" y="17"/>
                  </a:cubicBezTo>
                  <a:cubicBezTo>
                    <a:pt x="140" y="16"/>
                    <a:pt x="141" y="17"/>
                    <a:pt x="141" y="16"/>
                  </a:cubicBezTo>
                  <a:cubicBezTo>
                    <a:pt x="140" y="16"/>
                    <a:pt x="139" y="16"/>
                    <a:pt x="138" y="16"/>
                  </a:cubicBezTo>
                  <a:cubicBezTo>
                    <a:pt x="138" y="16"/>
                    <a:pt x="137" y="16"/>
                    <a:pt x="137" y="16"/>
                  </a:cubicBezTo>
                  <a:cubicBezTo>
                    <a:pt x="136" y="16"/>
                    <a:pt x="136" y="16"/>
                    <a:pt x="136" y="16"/>
                  </a:cubicBezTo>
                  <a:cubicBezTo>
                    <a:pt x="136" y="16"/>
                    <a:pt x="136" y="16"/>
                    <a:pt x="136" y="16"/>
                  </a:cubicBezTo>
                  <a:cubicBezTo>
                    <a:pt x="136" y="16"/>
                    <a:pt x="136" y="16"/>
                    <a:pt x="136" y="16"/>
                  </a:cubicBezTo>
                  <a:cubicBezTo>
                    <a:pt x="136" y="15"/>
                    <a:pt x="136" y="15"/>
                    <a:pt x="136" y="15"/>
                  </a:cubicBezTo>
                  <a:cubicBezTo>
                    <a:pt x="136" y="15"/>
                    <a:pt x="136" y="15"/>
                    <a:pt x="136" y="15"/>
                  </a:cubicBezTo>
                  <a:cubicBezTo>
                    <a:pt x="135" y="15"/>
                    <a:pt x="135" y="15"/>
                    <a:pt x="135" y="15"/>
                  </a:cubicBezTo>
                  <a:cubicBezTo>
                    <a:pt x="136" y="16"/>
                    <a:pt x="134" y="16"/>
                    <a:pt x="136" y="17"/>
                  </a:cubicBezTo>
                  <a:cubicBezTo>
                    <a:pt x="135" y="17"/>
                    <a:pt x="135" y="17"/>
                    <a:pt x="134" y="17"/>
                  </a:cubicBezTo>
                  <a:cubicBezTo>
                    <a:pt x="135" y="16"/>
                    <a:pt x="135" y="16"/>
                    <a:pt x="135" y="16"/>
                  </a:cubicBezTo>
                  <a:cubicBezTo>
                    <a:pt x="135" y="16"/>
                    <a:pt x="135" y="16"/>
                    <a:pt x="135" y="16"/>
                  </a:cubicBezTo>
                  <a:cubicBezTo>
                    <a:pt x="134" y="16"/>
                    <a:pt x="133" y="15"/>
                    <a:pt x="132" y="15"/>
                  </a:cubicBezTo>
                  <a:cubicBezTo>
                    <a:pt x="133" y="14"/>
                    <a:pt x="133" y="14"/>
                    <a:pt x="133" y="14"/>
                  </a:cubicBezTo>
                  <a:cubicBezTo>
                    <a:pt x="133" y="14"/>
                    <a:pt x="133" y="14"/>
                    <a:pt x="133" y="14"/>
                  </a:cubicBezTo>
                  <a:cubicBezTo>
                    <a:pt x="132" y="14"/>
                    <a:pt x="131" y="13"/>
                    <a:pt x="130" y="14"/>
                  </a:cubicBezTo>
                  <a:cubicBezTo>
                    <a:pt x="130" y="14"/>
                    <a:pt x="130" y="14"/>
                    <a:pt x="130" y="14"/>
                  </a:cubicBezTo>
                  <a:cubicBezTo>
                    <a:pt x="130" y="14"/>
                    <a:pt x="129" y="13"/>
                    <a:pt x="129" y="14"/>
                  </a:cubicBezTo>
                  <a:cubicBezTo>
                    <a:pt x="128" y="13"/>
                    <a:pt x="128" y="15"/>
                    <a:pt x="126" y="14"/>
                  </a:cubicBezTo>
                  <a:cubicBezTo>
                    <a:pt x="125" y="15"/>
                    <a:pt x="124" y="14"/>
                    <a:pt x="122" y="15"/>
                  </a:cubicBezTo>
                  <a:cubicBezTo>
                    <a:pt x="123" y="15"/>
                    <a:pt x="123" y="15"/>
                    <a:pt x="123" y="15"/>
                  </a:cubicBezTo>
                  <a:cubicBezTo>
                    <a:pt x="122" y="16"/>
                    <a:pt x="122" y="16"/>
                    <a:pt x="122" y="16"/>
                  </a:cubicBezTo>
                  <a:cubicBezTo>
                    <a:pt x="122" y="15"/>
                    <a:pt x="121" y="16"/>
                    <a:pt x="121" y="15"/>
                  </a:cubicBezTo>
                  <a:cubicBezTo>
                    <a:pt x="121" y="15"/>
                    <a:pt x="121" y="15"/>
                    <a:pt x="121" y="15"/>
                  </a:cubicBezTo>
                  <a:cubicBezTo>
                    <a:pt x="121" y="15"/>
                    <a:pt x="121" y="15"/>
                    <a:pt x="121" y="15"/>
                  </a:cubicBezTo>
                  <a:cubicBezTo>
                    <a:pt x="121" y="16"/>
                    <a:pt x="121" y="16"/>
                    <a:pt x="121" y="16"/>
                  </a:cubicBezTo>
                  <a:cubicBezTo>
                    <a:pt x="121" y="16"/>
                    <a:pt x="121" y="16"/>
                    <a:pt x="121" y="16"/>
                  </a:cubicBezTo>
                  <a:cubicBezTo>
                    <a:pt x="120" y="16"/>
                    <a:pt x="120" y="16"/>
                    <a:pt x="120" y="15"/>
                  </a:cubicBezTo>
                  <a:cubicBezTo>
                    <a:pt x="118" y="16"/>
                    <a:pt x="117" y="16"/>
                    <a:pt x="116" y="17"/>
                  </a:cubicBezTo>
                  <a:cubicBezTo>
                    <a:pt x="113" y="18"/>
                    <a:pt x="110" y="20"/>
                    <a:pt x="108" y="22"/>
                  </a:cubicBezTo>
                  <a:cubicBezTo>
                    <a:pt x="106" y="23"/>
                    <a:pt x="106" y="24"/>
                    <a:pt x="105" y="24"/>
                  </a:cubicBezTo>
                  <a:cubicBezTo>
                    <a:pt x="105" y="25"/>
                    <a:pt x="105" y="25"/>
                    <a:pt x="105" y="25"/>
                  </a:cubicBezTo>
                  <a:cubicBezTo>
                    <a:pt x="104" y="26"/>
                    <a:pt x="102" y="27"/>
                    <a:pt x="101" y="28"/>
                  </a:cubicBezTo>
                  <a:cubicBezTo>
                    <a:pt x="101" y="29"/>
                    <a:pt x="100" y="30"/>
                    <a:pt x="100" y="31"/>
                  </a:cubicBezTo>
                  <a:cubicBezTo>
                    <a:pt x="100" y="30"/>
                    <a:pt x="100" y="30"/>
                    <a:pt x="100" y="30"/>
                  </a:cubicBezTo>
                  <a:cubicBezTo>
                    <a:pt x="101" y="31"/>
                    <a:pt x="101" y="31"/>
                    <a:pt x="101" y="31"/>
                  </a:cubicBezTo>
                  <a:cubicBezTo>
                    <a:pt x="101" y="31"/>
                    <a:pt x="101" y="31"/>
                    <a:pt x="101" y="31"/>
                  </a:cubicBezTo>
                  <a:cubicBezTo>
                    <a:pt x="101" y="30"/>
                    <a:pt x="101" y="30"/>
                    <a:pt x="101" y="30"/>
                  </a:cubicBezTo>
                  <a:cubicBezTo>
                    <a:pt x="101" y="30"/>
                    <a:pt x="101" y="30"/>
                    <a:pt x="101" y="30"/>
                  </a:cubicBezTo>
                  <a:cubicBezTo>
                    <a:pt x="101" y="30"/>
                    <a:pt x="101" y="30"/>
                    <a:pt x="101" y="30"/>
                  </a:cubicBezTo>
                  <a:cubicBezTo>
                    <a:pt x="101" y="30"/>
                    <a:pt x="101" y="29"/>
                    <a:pt x="101" y="29"/>
                  </a:cubicBezTo>
                  <a:cubicBezTo>
                    <a:pt x="102" y="30"/>
                    <a:pt x="102" y="30"/>
                    <a:pt x="102" y="30"/>
                  </a:cubicBezTo>
                  <a:cubicBezTo>
                    <a:pt x="101" y="30"/>
                    <a:pt x="101" y="30"/>
                    <a:pt x="101" y="30"/>
                  </a:cubicBezTo>
                  <a:cubicBezTo>
                    <a:pt x="102" y="31"/>
                    <a:pt x="101" y="31"/>
                    <a:pt x="101" y="32"/>
                  </a:cubicBezTo>
                  <a:cubicBezTo>
                    <a:pt x="101" y="32"/>
                    <a:pt x="101" y="32"/>
                    <a:pt x="101" y="32"/>
                  </a:cubicBezTo>
                  <a:cubicBezTo>
                    <a:pt x="102" y="32"/>
                    <a:pt x="102" y="31"/>
                    <a:pt x="102" y="30"/>
                  </a:cubicBezTo>
                  <a:cubicBezTo>
                    <a:pt x="103" y="30"/>
                    <a:pt x="104" y="29"/>
                    <a:pt x="105" y="29"/>
                  </a:cubicBezTo>
                  <a:cubicBezTo>
                    <a:pt x="104" y="30"/>
                    <a:pt x="104" y="30"/>
                    <a:pt x="104" y="30"/>
                  </a:cubicBezTo>
                  <a:cubicBezTo>
                    <a:pt x="104" y="30"/>
                    <a:pt x="104" y="30"/>
                    <a:pt x="104" y="30"/>
                  </a:cubicBezTo>
                  <a:cubicBezTo>
                    <a:pt x="101" y="34"/>
                    <a:pt x="101" y="34"/>
                    <a:pt x="101" y="34"/>
                  </a:cubicBezTo>
                  <a:cubicBezTo>
                    <a:pt x="100" y="33"/>
                    <a:pt x="101" y="33"/>
                    <a:pt x="101" y="32"/>
                  </a:cubicBezTo>
                  <a:cubicBezTo>
                    <a:pt x="100" y="34"/>
                    <a:pt x="100" y="34"/>
                    <a:pt x="100" y="34"/>
                  </a:cubicBezTo>
                  <a:cubicBezTo>
                    <a:pt x="99" y="33"/>
                    <a:pt x="100" y="33"/>
                    <a:pt x="100" y="32"/>
                  </a:cubicBezTo>
                  <a:cubicBezTo>
                    <a:pt x="100" y="32"/>
                    <a:pt x="100" y="32"/>
                    <a:pt x="100" y="32"/>
                  </a:cubicBezTo>
                  <a:cubicBezTo>
                    <a:pt x="100" y="32"/>
                    <a:pt x="101" y="31"/>
                    <a:pt x="100" y="31"/>
                  </a:cubicBezTo>
                  <a:cubicBezTo>
                    <a:pt x="100" y="32"/>
                    <a:pt x="100" y="32"/>
                    <a:pt x="100" y="32"/>
                  </a:cubicBezTo>
                  <a:cubicBezTo>
                    <a:pt x="99" y="32"/>
                    <a:pt x="100" y="31"/>
                    <a:pt x="100" y="31"/>
                  </a:cubicBezTo>
                  <a:cubicBezTo>
                    <a:pt x="99" y="31"/>
                    <a:pt x="99" y="31"/>
                    <a:pt x="99" y="31"/>
                  </a:cubicBezTo>
                  <a:cubicBezTo>
                    <a:pt x="97" y="34"/>
                    <a:pt x="93" y="36"/>
                    <a:pt x="91" y="38"/>
                  </a:cubicBezTo>
                  <a:cubicBezTo>
                    <a:pt x="90" y="37"/>
                    <a:pt x="91" y="35"/>
                    <a:pt x="90" y="34"/>
                  </a:cubicBezTo>
                  <a:cubicBezTo>
                    <a:pt x="88" y="32"/>
                    <a:pt x="86" y="30"/>
                    <a:pt x="85" y="28"/>
                  </a:cubicBezTo>
                  <a:cubicBezTo>
                    <a:pt x="84" y="27"/>
                    <a:pt x="82" y="27"/>
                    <a:pt x="83" y="26"/>
                  </a:cubicBezTo>
                  <a:cubicBezTo>
                    <a:pt x="86" y="25"/>
                    <a:pt x="88" y="26"/>
                    <a:pt x="90" y="26"/>
                  </a:cubicBezTo>
                  <a:cubicBezTo>
                    <a:pt x="90" y="25"/>
                    <a:pt x="91" y="25"/>
                    <a:pt x="91" y="25"/>
                  </a:cubicBezTo>
                  <a:cubicBezTo>
                    <a:pt x="92" y="25"/>
                    <a:pt x="92" y="26"/>
                    <a:pt x="92" y="26"/>
                  </a:cubicBezTo>
                  <a:cubicBezTo>
                    <a:pt x="92" y="26"/>
                    <a:pt x="93" y="26"/>
                    <a:pt x="93" y="26"/>
                  </a:cubicBezTo>
                  <a:cubicBezTo>
                    <a:pt x="94" y="27"/>
                    <a:pt x="94" y="26"/>
                    <a:pt x="95" y="26"/>
                  </a:cubicBezTo>
                  <a:cubicBezTo>
                    <a:pt x="95" y="26"/>
                    <a:pt x="96" y="26"/>
                    <a:pt x="95" y="26"/>
                  </a:cubicBezTo>
                  <a:cubicBezTo>
                    <a:pt x="96" y="27"/>
                    <a:pt x="96" y="27"/>
                    <a:pt x="96" y="26"/>
                  </a:cubicBezTo>
                  <a:cubicBezTo>
                    <a:pt x="97" y="26"/>
                    <a:pt x="97" y="27"/>
                    <a:pt x="98" y="27"/>
                  </a:cubicBezTo>
                  <a:cubicBezTo>
                    <a:pt x="99" y="26"/>
                    <a:pt x="97" y="26"/>
                    <a:pt x="96" y="25"/>
                  </a:cubicBezTo>
                  <a:cubicBezTo>
                    <a:pt x="96" y="24"/>
                    <a:pt x="96" y="24"/>
                    <a:pt x="96" y="24"/>
                  </a:cubicBezTo>
                  <a:cubicBezTo>
                    <a:pt x="96" y="24"/>
                    <a:pt x="96" y="24"/>
                    <a:pt x="96" y="24"/>
                  </a:cubicBezTo>
                  <a:cubicBezTo>
                    <a:pt x="95" y="23"/>
                    <a:pt x="94" y="23"/>
                    <a:pt x="95" y="23"/>
                  </a:cubicBezTo>
                  <a:cubicBezTo>
                    <a:pt x="94" y="23"/>
                    <a:pt x="93" y="22"/>
                    <a:pt x="93" y="22"/>
                  </a:cubicBezTo>
                  <a:cubicBezTo>
                    <a:pt x="90" y="21"/>
                    <a:pt x="88" y="22"/>
                    <a:pt x="86" y="21"/>
                  </a:cubicBezTo>
                  <a:cubicBezTo>
                    <a:pt x="85" y="21"/>
                    <a:pt x="85" y="21"/>
                    <a:pt x="85" y="21"/>
                  </a:cubicBezTo>
                  <a:cubicBezTo>
                    <a:pt x="85" y="21"/>
                    <a:pt x="85" y="21"/>
                    <a:pt x="85" y="21"/>
                  </a:cubicBezTo>
                  <a:cubicBezTo>
                    <a:pt x="86" y="20"/>
                    <a:pt x="84" y="20"/>
                    <a:pt x="85" y="21"/>
                  </a:cubicBezTo>
                  <a:cubicBezTo>
                    <a:pt x="84" y="20"/>
                    <a:pt x="84" y="20"/>
                    <a:pt x="84" y="20"/>
                  </a:cubicBezTo>
                  <a:cubicBezTo>
                    <a:pt x="82" y="20"/>
                    <a:pt x="80" y="19"/>
                    <a:pt x="79" y="20"/>
                  </a:cubicBezTo>
                  <a:cubicBezTo>
                    <a:pt x="77" y="21"/>
                    <a:pt x="75" y="21"/>
                    <a:pt x="73" y="21"/>
                  </a:cubicBezTo>
                  <a:cubicBezTo>
                    <a:pt x="74" y="21"/>
                    <a:pt x="74" y="21"/>
                    <a:pt x="74" y="21"/>
                  </a:cubicBezTo>
                  <a:cubicBezTo>
                    <a:pt x="72" y="22"/>
                    <a:pt x="71" y="22"/>
                    <a:pt x="69" y="22"/>
                  </a:cubicBezTo>
                  <a:cubicBezTo>
                    <a:pt x="69" y="23"/>
                    <a:pt x="69" y="23"/>
                    <a:pt x="69" y="23"/>
                  </a:cubicBezTo>
                  <a:cubicBezTo>
                    <a:pt x="69" y="22"/>
                    <a:pt x="69" y="24"/>
                    <a:pt x="68" y="23"/>
                  </a:cubicBezTo>
                  <a:cubicBezTo>
                    <a:pt x="66" y="22"/>
                    <a:pt x="68" y="21"/>
                    <a:pt x="69" y="20"/>
                  </a:cubicBezTo>
                  <a:cubicBezTo>
                    <a:pt x="72" y="17"/>
                    <a:pt x="77" y="12"/>
                    <a:pt x="83" y="13"/>
                  </a:cubicBezTo>
                  <a:cubicBezTo>
                    <a:pt x="83" y="13"/>
                    <a:pt x="83" y="13"/>
                    <a:pt x="83" y="13"/>
                  </a:cubicBezTo>
                  <a:cubicBezTo>
                    <a:pt x="84" y="13"/>
                    <a:pt x="88" y="13"/>
                    <a:pt x="90" y="12"/>
                  </a:cubicBezTo>
                  <a:cubicBezTo>
                    <a:pt x="90" y="13"/>
                    <a:pt x="92" y="12"/>
                    <a:pt x="91" y="13"/>
                  </a:cubicBezTo>
                  <a:cubicBezTo>
                    <a:pt x="95" y="13"/>
                    <a:pt x="95" y="13"/>
                    <a:pt x="95" y="13"/>
                  </a:cubicBezTo>
                  <a:cubicBezTo>
                    <a:pt x="92" y="13"/>
                    <a:pt x="92" y="13"/>
                    <a:pt x="92" y="13"/>
                  </a:cubicBezTo>
                  <a:cubicBezTo>
                    <a:pt x="93" y="12"/>
                    <a:pt x="96" y="13"/>
                    <a:pt x="96" y="12"/>
                  </a:cubicBezTo>
                  <a:cubicBezTo>
                    <a:pt x="97" y="13"/>
                    <a:pt x="97" y="13"/>
                    <a:pt x="97" y="13"/>
                  </a:cubicBezTo>
                  <a:cubicBezTo>
                    <a:pt x="97" y="13"/>
                    <a:pt x="98" y="13"/>
                    <a:pt x="98" y="13"/>
                  </a:cubicBezTo>
                  <a:cubicBezTo>
                    <a:pt x="99" y="13"/>
                    <a:pt x="99" y="13"/>
                    <a:pt x="99" y="13"/>
                  </a:cubicBezTo>
                  <a:cubicBezTo>
                    <a:pt x="99" y="12"/>
                    <a:pt x="100" y="13"/>
                    <a:pt x="100" y="13"/>
                  </a:cubicBezTo>
                  <a:cubicBezTo>
                    <a:pt x="100" y="12"/>
                    <a:pt x="100" y="12"/>
                    <a:pt x="100" y="12"/>
                  </a:cubicBezTo>
                  <a:cubicBezTo>
                    <a:pt x="101" y="12"/>
                    <a:pt x="102" y="13"/>
                    <a:pt x="104" y="13"/>
                  </a:cubicBezTo>
                  <a:cubicBezTo>
                    <a:pt x="101" y="12"/>
                    <a:pt x="99" y="11"/>
                    <a:pt x="97" y="11"/>
                  </a:cubicBezTo>
                  <a:cubicBezTo>
                    <a:pt x="96" y="10"/>
                    <a:pt x="96" y="10"/>
                    <a:pt x="96" y="10"/>
                  </a:cubicBezTo>
                  <a:cubicBezTo>
                    <a:pt x="97" y="10"/>
                    <a:pt x="97" y="10"/>
                    <a:pt x="97" y="10"/>
                  </a:cubicBezTo>
                  <a:cubicBezTo>
                    <a:pt x="95" y="10"/>
                    <a:pt x="95" y="10"/>
                    <a:pt x="95" y="10"/>
                  </a:cubicBezTo>
                  <a:cubicBezTo>
                    <a:pt x="94" y="9"/>
                    <a:pt x="93" y="10"/>
                    <a:pt x="93" y="9"/>
                  </a:cubicBezTo>
                  <a:cubicBezTo>
                    <a:pt x="88" y="9"/>
                    <a:pt x="88" y="9"/>
                    <a:pt x="88" y="9"/>
                  </a:cubicBezTo>
                  <a:cubicBezTo>
                    <a:pt x="86" y="8"/>
                    <a:pt x="84" y="8"/>
                    <a:pt x="82" y="8"/>
                  </a:cubicBezTo>
                  <a:cubicBezTo>
                    <a:pt x="81" y="7"/>
                    <a:pt x="80" y="8"/>
                    <a:pt x="80" y="7"/>
                  </a:cubicBezTo>
                  <a:cubicBezTo>
                    <a:pt x="80" y="7"/>
                    <a:pt x="79" y="6"/>
                    <a:pt x="79" y="7"/>
                  </a:cubicBezTo>
                  <a:cubicBezTo>
                    <a:pt x="78" y="7"/>
                    <a:pt x="77" y="7"/>
                    <a:pt x="77" y="7"/>
                  </a:cubicBezTo>
                  <a:cubicBezTo>
                    <a:pt x="77" y="7"/>
                    <a:pt x="77" y="7"/>
                    <a:pt x="77" y="7"/>
                  </a:cubicBezTo>
                  <a:cubicBezTo>
                    <a:pt x="77" y="8"/>
                    <a:pt x="77" y="8"/>
                    <a:pt x="77" y="8"/>
                  </a:cubicBezTo>
                  <a:cubicBezTo>
                    <a:pt x="76" y="8"/>
                    <a:pt x="76" y="7"/>
                    <a:pt x="76" y="7"/>
                  </a:cubicBezTo>
                  <a:cubicBezTo>
                    <a:pt x="76" y="7"/>
                    <a:pt x="76" y="7"/>
                    <a:pt x="76" y="7"/>
                  </a:cubicBezTo>
                  <a:cubicBezTo>
                    <a:pt x="76" y="7"/>
                    <a:pt x="75" y="8"/>
                    <a:pt x="75" y="7"/>
                  </a:cubicBezTo>
                  <a:cubicBezTo>
                    <a:pt x="74" y="8"/>
                    <a:pt x="73" y="7"/>
                    <a:pt x="73" y="8"/>
                  </a:cubicBezTo>
                  <a:cubicBezTo>
                    <a:pt x="71" y="7"/>
                    <a:pt x="70" y="9"/>
                    <a:pt x="69" y="8"/>
                  </a:cubicBezTo>
                  <a:cubicBezTo>
                    <a:pt x="68" y="9"/>
                    <a:pt x="66" y="10"/>
                    <a:pt x="66" y="10"/>
                  </a:cubicBezTo>
                  <a:cubicBezTo>
                    <a:pt x="64" y="10"/>
                    <a:pt x="63" y="12"/>
                    <a:pt x="61" y="12"/>
                  </a:cubicBezTo>
                  <a:cubicBezTo>
                    <a:pt x="61" y="12"/>
                    <a:pt x="63" y="11"/>
                    <a:pt x="63" y="10"/>
                  </a:cubicBezTo>
                  <a:cubicBezTo>
                    <a:pt x="62" y="11"/>
                    <a:pt x="62" y="12"/>
                    <a:pt x="61" y="12"/>
                  </a:cubicBezTo>
                  <a:cubicBezTo>
                    <a:pt x="60" y="12"/>
                    <a:pt x="60" y="11"/>
                    <a:pt x="60" y="11"/>
                  </a:cubicBezTo>
                  <a:cubicBezTo>
                    <a:pt x="60" y="11"/>
                    <a:pt x="60" y="11"/>
                    <a:pt x="60" y="11"/>
                  </a:cubicBezTo>
                  <a:cubicBezTo>
                    <a:pt x="60" y="11"/>
                    <a:pt x="60" y="11"/>
                    <a:pt x="60" y="11"/>
                  </a:cubicBezTo>
                  <a:cubicBezTo>
                    <a:pt x="60" y="12"/>
                    <a:pt x="60" y="12"/>
                    <a:pt x="60" y="12"/>
                  </a:cubicBezTo>
                  <a:cubicBezTo>
                    <a:pt x="60" y="13"/>
                    <a:pt x="60" y="13"/>
                    <a:pt x="59" y="13"/>
                  </a:cubicBezTo>
                  <a:cubicBezTo>
                    <a:pt x="59" y="12"/>
                    <a:pt x="59" y="11"/>
                    <a:pt x="59" y="10"/>
                  </a:cubicBezTo>
                  <a:cubicBezTo>
                    <a:pt x="58" y="9"/>
                    <a:pt x="58" y="6"/>
                    <a:pt x="56" y="5"/>
                  </a:cubicBezTo>
                  <a:cubicBezTo>
                    <a:pt x="55" y="1"/>
                    <a:pt x="52" y="2"/>
                    <a:pt x="49" y="1"/>
                  </a:cubicBezTo>
                  <a:cubicBezTo>
                    <a:pt x="50" y="0"/>
                    <a:pt x="50" y="0"/>
                    <a:pt x="50" y="0"/>
                  </a:cubicBezTo>
                  <a:cubicBezTo>
                    <a:pt x="48" y="0"/>
                    <a:pt x="46" y="0"/>
                    <a:pt x="44" y="0"/>
                  </a:cubicBezTo>
                  <a:cubicBezTo>
                    <a:pt x="39" y="1"/>
                    <a:pt x="35" y="1"/>
                    <a:pt x="32" y="4"/>
                  </a:cubicBezTo>
                  <a:cubicBezTo>
                    <a:pt x="28" y="6"/>
                    <a:pt x="28" y="10"/>
                    <a:pt x="28" y="14"/>
                  </a:cubicBezTo>
                  <a:cubicBezTo>
                    <a:pt x="27" y="14"/>
                    <a:pt x="27" y="14"/>
                    <a:pt x="27" y="14"/>
                  </a:cubicBezTo>
                  <a:cubicBezTo>
                    <a:pt x="27" y="14"/>
                    <a:pt x="27" y="14"/>
                    <a:pt x="27" y="14"/>
                  </a:cubicBezTo>
                  <a:cubicBezTo>
                    <a:pt x="27" y="15"/>
                    <a:pt x="26" y="15"/>
                    <a:pt x="25" y="15"/>
                  </a:cubicBezTo>
                  <a:cubicBezTo>
                    <a:pt x="23" y="16"/>
                    <a:pt x="20" y="16"/>
                    <a:pt x="18" y="18"/>
                  </a:cubicBezTo>
                  <a:cubicBezTo>
                    <a:pt x="16" y="18"/>
                    <a:pt x="16" y="21"/>
                    <a:pt x="14" y="20"/>
                  </a:cubicBezTo>
                  <a:cubicBezTo>
                    <a:pt x="14" y="21"/>
                    <a:pt x="14" y="21"/>
                    <a:pt x="14" y="21"/>
                  </a:cubicBezTo>
                  <a:cubicBezTo>
                    <a:pt x="14" y="21"/>
                    <a:pt x="14" y="21"/>
                    <a:pt x="14" y="21"/>
                  </a:cubicBezTo>
                  <a:cubicBezTo>
                    <a:pt x="15" y="21"/>
                    <a:pt x="15" y="21"/>
                    <a:pt x="15" y="21"/>
                  </a:cubicBezTo>
                  <a:cubicBezTo>
                    <a:pt x="16" y="20"/>
                    <a:pt x="16" y="20"/>
                    <a:pt x="16" y="20"/>
                  </a:cubicBezTo>
                  <a:cubicBezTo>
                    <a:pt x="16" y="21"/>
                    <a:pt x="15" y="22"/>
                    <a:pt x="15" y="23"/>
                  </a:cubicBezTo>
                  <a:cubicBezTo>
                    <a:pt x="15" y="23"/>
                    <a:pt x="15" y="23"/>
                    <a:pt x="15" y="23"/>
                  </a:cubicBezTo>
                  <a:cubicBezTo>
                    <a:pt x="14" y="24"/>
                    <a:pt x="14" y="24"/>
                    <a:pt x="14" y="24"/>
                  </a:cubicBezTo>
                  <a:cubicBezTo>
                    <a:pt x="14" y="23"/>
                    <a:pt x="15" y="22"/>
                    <a:pt x="15" y="22"/>
                  </a:cubicBezTo>
                  <a:cubicBezTo>
                    <a:pt x="14" y="22"/>
                    <a:pt x="14" y="24"/>
                    <a:pt x="14" y="25"/>
                  </a:cubicBezTo>
                  <a:cubicBezTo>
                    <a:pt x="13" y="25"/>
                    <a:pt x="13" y="25"/>
                    <a:pt x="13" y="25"/>
                  </a:cubicBezTo>
                  <a:cubicBezTo>
                    <a:pt x="13" y="25"/>
                    <a:pt x="12" y="25"/>
                    <a:pt x="13" y="25"/>
                  </a:cubicBezTo>
                  <a:cubicBezTo>
                    <a:pt x="13" y="25"/>
                    <a:pt x="13" y="25"/>
                    <a:pt x="13" y="25"/>
                  </a:cubicBezTo>
                  <a:cubicBezTo>
                    <a:pt x="14" y="25"/>
                    <a:pt x="14" y="25"/>
                    <a:pt x="14" y="25"/>
                  </a:cubicBezTo>
                  <a:cubicBezTo>
                    <a:pt x="13" y="26"/>
                    <a:pt x="13" y="26"/>
                    <a:pt x="13" y="26"/>
                  </a:cubicBezTo>
                  <a:cubicBezTo>
                    <a:pt x="13" y="26"/>
                    <a:pt x="13" y="26"/>
                    <a:pt x="13" y="26"/>
                  </a:cubicBezTo>
                  <a:cubicBezTo>
                    <a:pt x="12" y="27"/>
                    <a:pt x="12" y="27"/>
                    <a:pt x="12" y="27"/>
                  </a:cubicBezTo>
                  <a:cubicBezTo>
                    <a:pt x="13" y="27"/>
                    <a:pt x="12" y="27"/>
                    <a:pt x="12" y="28"/>
                  </a:cubicBezTo>
                  <a:cubicBezTo>
                    <a:pt x="13" y="28"/>
                    <a:pt x="13" y="28"/>
                    <a:pt x="13" y="28"/>
                  </a:cubicBezTo>
                  <a:cubicBezTo>
                    <a:pt x="13" y="29"/>
                    <a:pt x="13" y="29"/>
                    <a:pt x="13" y="29"/>
                  </a:cubicBezTo>
                  <a:cubicBezTo>
                    <a:pt x="12" y="28"/>
                    <a:pt x="12" y="28"/>
                    <a:pt x="12" y="28"/>
                  </a:cubicBezTo>
                  <a:cubicBezTo>
                    <a:pt x="12" y="31"/>
                    <a:pt x="12" y="31"/>
                    <a:pt x="12" y="31"/>
                  </a:cubicBezTo>
                  <a:cubicBezTo>
                    <a:pt x="14" y="33"/>
                    <a:pt x="14" y="36"/>
                    <a:pt x="17" y="38"/>
                  </a:cubicBezTo>
                  <a:cubicBezTo>
                    <a:pt x="15" y="38"/>
                    <a:pt x="13" y="39"/>
                    <a:pt x="11" y="40"/>
                  </a:cubicBezTo>
                  <a:cubicBezTo>
                    <a:pt x="11" y="41"/>
                    <a:pt x="11" y="41"/>
                    <a:pt x="11" y="41"/>
                  </a:cubicBezTo>
                  <a:cubicBezTo>
                    <a:pt x="4" y="43"/>
                    <a:pt x="6" y="51"/>
                    <a:pt x="3" y="56"/>
                  </a:cubicBezTo>
                  <a:cubicBezTo>
                    <a:pt x="3" y="55"/>
                    <a:pt x="3" y="55"/>
                    <a:pt x="3" y="55"/>
                  </a:cubicBezTo>
                  <a:cubicBezTo>
                    <a:pt x="2" y="55"/>
                    <a:pt x="2" y="55"/>
                    <a:pt x="2" y="55"/>
                  </a:cubicBezTo>
                  <a:cubicBezTo>
                    <a:pt x="2" y="57"/>
                    <a:pt x="2" y="59"/>
                    <a:pt x="2" y="60"/>
                  </a:cubicBezTo>
                  <a:cubicBezTo>
                    <a:pt x="2" y="62"/>
                    <a:pt x="2" y="63"/>
                    <a:pt x="2" y="65"/>
                  </a:cubicBezTo>
                  <a:cubicBezTo>
                    <a:pt x="2" y="64"/>
                    <a:pt x="2" y="64"/>
                    <a:pt x="2" y="64"/>
                  </a:cubicBezTo>
                  <a:cubicBezTo>
                    <a:pt x="2" y="64"/>
                    <a:pt x="2" y="64"/>
                    <a:pt x="2" y="64"/>
                  </a:cubicBezTo>
                  <a:cubicBezTo>
                    <a:pt x="2" y="66"/>
                    <a:pt x="2" y="66"/>
                    <a:pt x="2" y="66"/>
                  </a:cubicBezTo>
                  <a:cubicBezTo>
                    <a:pt x="1" y="65"/>
                    <a:pt x="1" y="63"/>
                    <a:pt x="1" y="61"/>
                  </a:cubicBezTo>
                  <a:cubicBezTo>
                    <a:pt x="1" y="61"/>
                    <a:pt x="1" y="61"/>
                    <a:pt x="1" y="61"/>
                  </a:cubicBezTo>
                  <a:cubicBezTo>
                    <a:pt x="1" y="53"/>
                    <a:pt x="2" y="45"/>
                    <a:pt x="9" y="39"/>
                  </a:cubicBezTo>
                  <a:cubicBezTo>
                    <a:pt x="10" y="39"/>
                    <a:pt x="12" y="38"/>
                    <a:pt x="12" y="37"/>
                  </a:cubicBezTo>
                  <a:cubicBezTo>
                    <a:pt x="7" y="38"/>
                    <a:pt x="5" y="42"/>
                    <a:pt x="3" y="45"/>
                  </a:cubicBezTo>
                  <a:cubicBezTo>
                    <a:pt x="2" y="48"/>
                    <a:pt x="1" y="51"/>
                    <a:pt x="1" y="53"/>
                  </a:cubicBezTo>
                  <a:cubicBezTo>
                    <a:pt x="0" y="53"/>
                    <a:pt x="1" y="53"/>
                    <a:pt x="0" y="53"/>
                  </a:cubicBezTo>
                  <a:cubicBezTo>
                    <a:pt x="1" y="53"/>
                    <a:pt x="1" y="53"/>
                    <a:pt x="1" y="53"/>
                  </a:cubicBezTo>
                  <a:cubicBezTo>
                    <a:pt x="0" y="58"/>
                    <a:pt x="0" y="62"/>
                    <a:pt x="0" y="66"/>
                  </a:cubicBezTo>
                  <a:cubicBezTo>
                    <a:pt x="1" y="66"/>
                    <a:pt x="2" y="67"/>
                    <a:pt x="1" y="67"/>
                  </a:cubicBezTo>
                  <a:cubicBezTo>
                    <a:pt x="2" y="68"/>
                    <a:pt x="0" y="68"/>
                    <a:pt x="1" y="69"/>
                  </a:cubicBezTo>
                  <a:cubicBezTo>
                    <a:pt x="1" y="69"/>
                    <a:pt x="2" y="70"/>
                    <a:pt x="2" y="71"/>
                  </a:cubicBezTo>
                  <a:cubicBezTo>
                    <a:pt x="2" y="71"/>
                    <a:pt x="2" y="71"/>
                    <a:pt x="2" y="71"/>
                  </a:cubicBezTo>
                  <a:cubicBezTo>
                    <a:pt x="3" y="72"/>
                    <a:pt x="3" y="75"/>
                    <a:pt x="5" y="76"/>
                  </a:cubicBezTo>
                  <a:cubicBezTo>
                    <a:pt x="4" y="76"/>
                    <a:pt x="4" y="76"/>
                    <a:pt x="4" y="76"/>
                  </a:cubicBezTo>
                  <a:cubicBezTo>
                    <a:pt x="4" y="77"/>
                    <a:pt x="6" y="78"/>
                    <a:pt x="5" y="78"/>
                  </a:cubicBezTo>
                  <a:cubicBezTo>
                    <a:pt x="7" y="78"/>
                    <a:pt x="6" y="78"/>
                    <a:pt x="7" y="79"/>
                  </a:cubicBezTo>
                  <a:cubicBezTo>
                    <a:pt x="6" y="78"/>
                    <a:pt x="6" y="77"/>
                    <a:pt x="5" y="77"/>
                  </a:cubicBezTo>
                  <a:cubicBezTo>
                    <a:pt x="6" y="77"/>
                    <a:pt x="6" y="77"/>
                    <a:pt x="6" y="77"/>
                  </a:cubicBezTo>
                  <a:cubicBezTo>
                    <a:pt x="5" y="75"/>
                    <a:pt x="4" y="74"/>
                    <a:pt x="4" y="73"/>
                  </a:cubicBezTo>
                  <a:cubicBezTo>
                    <a:pt x="4" y="73"/>
                    <a:pt x="4" y="73"/>
                    <a:pt x="4" y="73"/>
                  </a:cubicBezTo>
                  <a:cubicBezTo>
                    <a:pt x="2" y="71"/>
                    <a:pt x="3" y="68"/>
                    <a:pt x="2" y="65"/>
                  </a:cubicBezTo>
                  <a:cubicBezTo>
                    <a:pt x="3" y="67"/>
                    <a:pt x="3" y="67"/>
                    <a:pt x="3" y="67"/>
                  </a:cubicBezTo>
                  <a:cubicBezTo>
                    <a:pt x="2" y="65"/>
                    <a:pt x="2" y="63"/>
                    <a:pt x="2" y="61"/>
                  </a:cubicBezTo>
                  <a:cubicBezTo>
                    <a:pt x="2" y="60"/>
                    <a:pt x="2" y="60"/>
                    <a:pt x="2" y="60"/>
                  </a:cubicBezTo>
                  <a:cubicBezTo>
                    <a:pt x="2" y="60"/>
                    <a:pt x="2" y="60"/>
                    <a:pt x="2" y="60"/>
                  </a:cubicBezTo>
                  <a:cubicBezTo>
                    <a:pt x="3" y="60"/>
                    <a:pt x="3" y="61"/>
                    <a:pt x="3" y="61"/>
                  </a:cubicBezTo>
                  <a:cubicBezTo>
                    <a:pt x="3" y="61"/>
                    <a:pt x="2" y="60"/>
                    <a:pt x="3" y="59"/>
                  </a:cubicBezTo>
                  <a:cubicBezTo>
                    <a:pt x="3" y="60"/>
                    <a:pt x="3" y="60"/>
                    <a:pt x="3" y="61"/>
                  </a:cubicBezTo>
                  <a:cubicBezTo>
                    <a:pt x="4" y="63"/>
                    <a:pt x="3" y="67"/>
                    <a:pt x="4" y="67"/>
                  </a:cubicBezTo>
                  <a:cubicBezTo>
                    <a:pt x="4" y="68"/>
                    <a:pt x="4" y="68"/>
                    <a:pt x="4" y="68"/>
                  </a:cubicBezTo>
                  <a:cubicBezTo>
                    <a:pt x="5" y="68"/>
                    <a:pt x="5" y="68"/>
                    <a:pt x="5" y="68"/>
                  </a:cubicBezTo>
                  <a:cubicBezTo>
                    <a:pt x="4" y="69"/>
                    <a:pt x="4" y="69"/>
                    <a:pt x="4" y="69"/>
                  </a:cubicBezTo>
                  <a:cubicBezTo>
                    <a:pt x="5" y="69"/>
                    <a:pt x="5" y="69"/>
                    <a:pt x="5" y="69"/>
                  </a:cubicBezTo>
                  <a:cubicBezTo>
                    <a:pt x="5" y="69"/>
                    <a:pt x="5" y="69"/>
                    <a:pt x="5" y="69"/>
                  </a:cubicBezTo>
                  <a:cubicBezTo>
                    <a:pt x="4" y="69"/>
                    <a:pt x="4" y="69"/>
                    <a:pt x="4" y="69"/>
                  </a:cubicBezTo>
                  <a:cubicBezTo>
                    <a:pt x="5" y="69"/>
                    <a:pt x="5" y="70"/>
                    <a:pt x="5" y="70"/>
                  </a:cubicBezTo>
                  <a:cubicBezTo>
                    <a:pt x="6" y="71"/>
                    <a:pt x="5" y="72"/>
                    <a:pt x="6" y="72"/>
                  </a:cubicBezTo>
                  <a:cubicBezTo>
                    <a:pt x="6" y="72"/>
                    <a:pt x="6" y="72"/>
                    <a:pt x="6" y="72"/>
                  </a:cubicBezTo>
                  <a:cubicBezTo>
                    <a:pt x="7" y="74"/>
                    <a:pt x="7" y="74"/>
                    <a:pt x="7" y="74"/>
                  </a:cubicBezTo>
                  <a:cubicBezTo>
                    <a:pt x="7" y="73"/>
                    <a:pt x="7" y="73"/>
                    <a:pt x="7" y="73"/>
                  </a:cubicBezTo>
                  <a:cubicBezTo>
                    <a:pt x="7" y="74"/>
                    <a:pt x="8" y="74"/>
                    <a:pt x="8" y="74"/>
                  </a:cubicBezTo>
                  <a:cubicBezTo>
                    <a:pt x="8" y="74"/>
                    <a:pt x="8" y="74"/>
                    <a:pt x="8" y="74"/>
                  </a:cubicBezTo>
                  <a:cubicBezTo>
                    <a:pt x="9" y="75"/>
                    <a:pt x="9" y="75"/>
                    <a:pt x="9" y="75"/>
                  </a:cubicBezTo>
                  <a:cubicBezTo>
                    <a:pt x="9" y="75"/>
                    <a:pt x="9" y="75"/>
                    <a:pt x="9" y="75"/>
                  </a:cubicBezTo>
                  <a:cubicBezTo>
                    <a:pt x="10" y="76"/>
                    <a:pt x="10" y="76"/>
                    <a:pt x="10" y="76"/>
                  </a:cubicBezTo>
                  <a:cubicBezTo>
                    <a:pt x="9" y="76"/>
                    <a:pt x="9" y="76"/>
                    <a:pt x="9" y="76"/>
                  </a:cubicBezTo>
                  <a:cubicBezTo>
                    <a:pt x="9" y="77"/>
                    <a:pt x="10" y="76"/>
                    <a:pt x="10" y="77"/>
                  </a:cubicBezTo>
                  <a:cubicBezTo>
                    <a:pt x="12" y="78"/>
                    <a:pt x="12" y="78"/>
                    <a:pt x="12" y="78"/>
                  </a:cubicBezTo>
                  <a:cubicBezTo>
                    <a:pt x="12" y="78"/>
                    <a:pt x="12" y="78"/>
                    <a:pt x="12" y="78"/>
                  </a:cubicBezTo>
                  <a:cubicBezTo>
                    <a:pt x="12" y="78"/>
                    <a:pt x="12" y="78"/>
                    <a:pt x="12" y="78"/>
                  </a:cubicBezTo>
                  <a:cubicBezTo>
                    <a:pt x="12" y="79"/>
                    <a:pt x="12" y="79"/>
                    <a:pt x="12" y="79"/>
                  </a:cubicBezTo>
                  <a:cubicBezTo>
                    <a:pt x="12" y="78"/>
                    <a:pt x="12" y="78"/>
                    <a:pt x="12" y="78"/>
                  </a:cubicBezTo>
                  <a:cubicBezTo>
                    <a:pt x="13" y="79"/>
                    <a:pt x="13" y="79"/>
                    <a:pt x="13" y="79"/>
                  </a:cubicBezTo>
                  <a:cubicBezTo>
                    <a:pt x="13" y="79"/>
                    <a:pt x="13" y="79"/>
                    <a:pt x="13" y="79"/>
                  </a:cubicBezTo>
                  <a:cubicBezTo>
                    <a:pt x="12" y="78"/>
                    <a:pt x="11" y="78"/>
                    <a:pt x="11" y="77"/>
                  </a:cubicBezTo>
                  <a:cubicBezTo>
                    <a:pt x="11" y="77"/>
                    <a:pt x="11" y="77"/>
                    <a:pt x="11" y="77"/>
                  </a:cubicBezTo>
                  <a:cubicBezTo>
                    <a:pt x="12" y="77"/>
                    <a:pt x="14" y="79"/>
                    <a:pt x="16" y="79"/>
                  </a:cubicBezTo>
                  <a:cubicBezTo>
                    <a:pt x="15" y="78"/>
                    <a:pt x="15" y="78"/>
                    <a:pt x="15" y="78"/>
                  </a:cubicBezTo>
                  <a:cubicBezTo>
                    <a:pt x="16" y="78"/>
                    <a:pt x="18" y="78"/>
                    <a:pt x="19" y="79"/>
                  </a:cubicBezTo>
                  <a:cubicBezTo>
                    <a:pt x="19" y="78"/>
                    <a:pt x="19" y="78"/>
                    <a:pt x="19" y="78"/>
                  </a:cubicBezTo>
                  <a:cubicBezTo>
                    <a:pt x="20" y="78"/>
                    <a:pt x="21" y="78"/>
                    <a:pt x="20" y="79"/>
                  </a:cubicBezTo>
                  <a:cubicBezTo>
                    <a:pt x="20" y="79"/>
                    <a:pt x="19" y="79"/>
                    <a:pt x="18" y="79"/>
                  </a:cubicBezTo>
                  <a:cubicBezTo>
                    <a:pt x="18" y="79"/>
                    <a:pt x="18" y="79"/>
                    <a:pt x="18" y="79"/>
                  </a:cubicBezTo>
                  <a:cubicBezTo>
                    <a:pt x="18" y="79"/>
                    <a:pt x="17" y="79"/>
                    <a:pt x="17" y="79"/>
                  </a:cubicBezTo>
                  <a:cubicBezTo>
                    <a:pt x="17" y="80"/>
                    <a:pt x="17" y="80"/>
                    <a:pt x="17" y="80"/>
                  </a:cubicBezTo>
                  <a:cubicBezTo>
                    <a:pt x="19" y="79"/>
                    <a:pt x="19" y="79"/>
                    <a:pt x="21" y="80"/>
                  </a:cubicBezTo>
                  <a:cubicBezTo>
                    <a:pt x="21" y="80"/>
                    <a:pt x="21" y="80"/>
                    <a:pt x="21" y="80"/>
                  </a:cubicBezTo>
                  <a:cubicBezTo>
                    <a:pt x="20" y="80"/>
                    <a:pt x="20" y="80"/>
                    <a:pt x="20" y="80"/>
                  </a:cubicBezTo>
                  <a:cubicBezTo>
                    <a:pt x="22" y="80"/>
                    <a:pt x="22" y="82"/>
                    <a:pt x="23" y="83"/>
                  </a:cubicBezTo>
                  <a:cubicBezTo>
                    <a:pt x="28" y="88"/>
                    <a:pt x="34" y="91"/>
                    <a:pt x="41" y="91"/>
                  </a:cubicBezTo>
                  <a:cubicBezTo>
                    <a:pt x="41" y="90"/>
                    <a:pt x="42" y="90"/>
                    <a:pt x="42" y="90"/>
                  </a:cubicBezTo>
                  <a:cubicBezTo>
                    <a:pt x="41" y="91"/>
                    <a:pt x="41" y="91"/>
                    <a:pt x="41" y="91"/>
                  </a:cubicBezTo>
                  <a:cubicBezTo>
                    <a:pt x="42" y="92"/>
                    <a:pt x="42" y="90"/>
                    <a:pt x="43" y="90"/>
                  </a:cubicBezTo>
                  <a:cubicBezTo>
                    <a:pt x="43" y="90"/>
                    <a:pt x="44" y="90"/>
                    <a:pt x="44" y="90"/>
                  </a:cubicBezTo>
                  <a:cubicBezTo>
                    <a:pt x="44" y="91"/>
                    <a:pt x="43" y="90"/>
                    <a:pt x="43" y="91"/>
                  </a:cubicBezTo>
                  <a:cubicBezTo>
                    <a:pt x="44" y="91"/>
                    <a:pt x="44" y="91"/>
                    <a:pt x="44" y="91"/>
                  </a:cubicBezTo>
                  <a:cubicBezTo>
                    <a:pt x="44" y="91"/>
                    <a:pt x="44" y="91"/>
                    <a:pt x="44" y="91"/>
                  </a:cubicBezTo>
                  <a:cubicBezTo>
                    <a:pt x="45" y="90"/>
                    <a:pt x="47" y="90"/>
                    <a:pt x="48" y="90"/>
                  </a:cubicBezTo>
                  <a:cubicBezTo>
                    <a:pt x="48" y="89"/>
                    <a:pt x="49" y="89"/>
                    <a:pt x="49" y="88"/>
                  </a:cubicBezTo>
                  <a:cubicBezTo>
                    <a:pt x="50" y="88"/>
                    <a:pt x="50" y="88"/>
                    <a:pt x="50" y="88"/>
                  </a:cubicBezTo>
                  <a:cubicBezTo>
                    <a:pt x="51" y="87"/>
                    <a:pt x="51" y="90"/>
                    <a:pt x="51" y="88"/>
                  </a:cubicBezTo>
                  <a:cubicBezTo>
                    <a:pt x="51" y="88"/>
                    <a:pt x="51" y="88"/>
                    <a:pt x="51" y="88"/>
                  </a:cubicBezTo>
                  <a:cubicBezTo>
                    <a:pt x="52" y="88"/>
                    <a:pt x="52" y="88"/>
                    <a:pt x="52" y="88"/>
                  </a:cubicBezTo>
                  <a:cubicBezTo>
                    <a:pt x="52" y="89"/>
                    <a:pt x="52" y="89"/>
                    <a:pt x="52" y="89"/>
                  </a:cubicBezTo>
                  <a:cubicBezTo>
                    <a:pt x="51" y="88"/>
                    <a:pt x="51" y="88"/>
                    <a:pt x="51" y="88"/>
                  </a:cubicBezTo>
                  <a:cubicBezTo>
                    <a:pt x="52" y="89"/>
                    <a:pt x="52" y="89"/>
                    <a:pt x="52" y="89"/>
                  </a:cubicBezTo>
                  <a:cubicBezTo>
                    <a:pt x="54" y="87"/>
                    <a:pt x="54" y="87"/>
                    <a:pt x="54" y="87"/>
                  </a:cubicBezTo>
                  <a:cubicBezTo>
                    <a:pt x="54" y="88"/>
                    <a:pt x="54" y="88"/>
                    <a:pt x="54" y="88"/>
                  </a:cubicBezTo>
                  <a:cubicBezTo>
                    <a:pt x="54" y="87"/>
                    <a:pt x="55" y="87"/>
                    <a:pt x="55" y="87"/>
                  </a:cubicBezTo>
                  <a:cubicBezTo>
                    <a:pt x="55" y="86"/>
                    <a:pt x="55" y="86"/>
                    <a:pt x="55" y="86"/>
                  </a:cubicBezTo>
                  <a:cubicBezTo>
                    <a:pt x="56" y="86"/>
                    <a:pt x="55" y="85"/>
                    <a:pt x="56" y="85"/>
                  </a:cubicBezTo>
                  <a:cubicBezTo>
                    <a:pt x="56" y="86"/>
                    <a:pt x="56" y="86"/>
                    <a:pt x="56" y="86"/>
                  </a:cubicBezTo>
                  <a:cubicBezTo>
                    <a:pt x="56" y="85"/>
                    <a:pt x="57" y="86"/>
                    <a:pt x="57" y="86"/>
                  </a:cubicBezTo>
                  <a:cubicBezTo>
                    <a:pt x="57" y="85"/>
                    <a:pt x="57" y="85"/>
                    <a:pt x="57" y="85"/>
                  </a:cubicBezTo>
                  <a:cubicBezTo>
                    <a:pt x="57" y="85"/>
                    <a:pt x="57" y="85"/>
                    <a:pt x="57" y="85"/>
                  </a:cubicBezTo>
                  <a:cubicBezTo>
                    <a:pt x="57" y="85"/>
                    <a:pt x="58" y="84"/>
                    <a:pt x="58" y="84"/>
                  </a:cubicBezTo>
                  <a:cubicBezTo>
                    <a:pt x="58" y="83"/>
                    <a:pt x="58" y="83"/>
                    <a:pt x="59" y="82"/>
                  </a:cubicBezTo>
                  <a:cubicBezTo>
                    <a:pt x="59" y="83"/>
                    <a:pt x="59" y="83"/>
                    <a:pt x="59" y="83"/>
                  </a:cubicBezTo>
                  <a:cubicBezTo>
                    <a:pt x="59" y="82"/>
                    <a:pt x="60" y="82"/>
                    <a:pt x="60" y="81"/>
                  </a:cubicBezTo>
                  <a:cubicBezTo>
                    <a:pt x="60" y="81"/>
                    <a:pt x="59" y="82"/>
                    <a:pt x="59" y="81"/>
                  </a:cubicBezTo>
                  <a:cubicBezTo>
                    <a:pt x="59" y="82"/>
                    <a:pt x="59" y="82"/>
                    <a:pt x="59" y="82"/>
                  </a:cubicBezTo>
                  <a:cubicBezTo>
                    <a:pt x="59" y="82"/>
                    <a:pt x="59" y="82"/>
                    <a:pt x="58" y="83"/>
                  </a:cubicBezTo>
                  <a:cubicBezTo>
                    <a:pt x="57" y="82"/>
                    <a:pt x="58" y="81"/>
                    <a:pt x="58" y="81"/>
                  </a:cubicBezTo>
                  <a:cubicBezTo>
                    <a:pt x="58" y="81"/>
                    <a:pt x="58" y="83"/>
                    <a:pt x="57" y="82"/>
                  </a:cubicBezTo>
                  <a:cubicBezTo>
                    <a:pt x="57" y="81"/>
                    <a:pt x="58" y="80"/>
                    <a:pt x="59" y="79"/>
                  </a:cubicBezTo>
                  <a:cubicBezTo>
                    <a:pt x="59" y="79"/>
                    <a:pt x="59" y="79"/>
                    <a:pt x="59" y="79"/>
                  </a:cubicBezTo>
                  <a:cubicBezTo>
                    <a:pt x="60" y="79"/>
                    <a:pt x="60" y="79"/>
                    <a:pt x="60" y="79"/>
                  </a:cubicBezTo>
                  <a:cubicBezTo>
                    <a:pt x="59" y="80"/>
                    <a:pt x="59" y="80"/>
                    <a:pt x="59" y="80"/>
                  </a:cubicBezTo>
                  <a:cubicBezTo>
                    <a:pt x="59" y="80"/>
                    <a:pt x="59" y="80"/>
                    <a:pt x="59" y="80"/>
                  </a:cubicBezTo>
                  <a:cubicBezTo>
                    <a:pt x="59" y="80"/>
                    <a:pt x="59" y="80"/>
                    <a:pt x="59" y="80"/>
                  </a:cubicBezTo>
                  <a:cubicBezTo>
                    <a:pt x="60" y="80"/>
                    <a:pt x="60" y="80"/>
                    <a:pt x="60" y="80"/>
                  </a:cubicBezTo>
                  <a:cubicBezTo>
                    <a:pt x="65" y="81"/>
                    <a:pt x="70" y="81"/>
                    <a:pt x="76" y="82"/>
                  </a:cubicBezTo>
                  <a:cubicBezTo>
                    <a:pt x="79" y="81"/>
                    <a:pt x="84" y="81"/>
                    <a:pt x="86" y="80"/>
                  </a:cubicBezTo>
                  <a:cubicBezTo>
                    <a:pt x="86" y="80"/>
                    <a:pt x="86" y="80"/>
                    <a:pt x="86" y="80"/>
                  </a:cubicBezTo>
                  <a:cubicBezTo>
                    <a:pt x="87" y="79"/>
                    <a:pt x="87" y="79"/>
                    <a:pt x="87" y="79"/>
                  </a:cubicBezTo>
                  <a:cubicBezTo>
                    <a:pt x="86" y="78"/>
                    <a:pt x="86" y="78"/>
                    <a:pt x="86" y="78"/>
                  </a:cubicBezTo>
                  <a:cubicBezTo>
                    <a:pt x="87" y="78"/>
                    <a:pt x="87" y="78"/>
                    <a:pt x="87" y="78"/>
                  </a:cubicBezTo>
                  <a:cubicBezTo>
                    <a:pt x="87" y="79"/>
                    <a:pt x="88" y="79"/>
                    <a:pt x="88" y="79"/>
                  </a:cubicBezTo>
                  <a:cubicBezTo>
                    <a:pt x="88" y="79"/>
                    <a:pt x="88" y="79"/>
                    <a:pt x="88" y="79"/>
                  </a:cubicBezTo>
                  <a:cubicBezTo>
                    <a:pt x="87" y="79"/>
                    <a:pt x="88" y="78"/>
                    <a:pt x="87" y="78"/>
                  </a:cubicBezTo>
                  <a:cubicBezTo>
                    <a:pt x="88" y="78"/>
                    <a:pt x="88" y="77"/>
                    <a:pt x="89" y="78"/>
                  </a:cubicBezTo>
                  <a:cubicBezTo>
                    <a:pt x="89" y="78"/>
                    <a:pt x="89" y="78"/>
                    <a:pt x="89" y="78"/>
                  </a:cubicBezTo>
                  <a:cubicBezTo>
                    <a:pt x="89" y="78"/>
                    <a:pt x="89" y="78"/>
                    <a:pt x="89" y="78"/>
                  </a:cubicBezTo>
                  <a:cubicBezTo>
                    <a:pt x="89" y="78"/>
                    <a:pt x="89" y="78"/>
                    <a:pt x="89" y="78"/>
                  </a:cubicBezTo>
                  <a:cubicBezTo>
                    <a:pt x="90" y="79"/>
                    <a:pt x="90" y="79"/>
                    <a:pt x="90" y="79"/>
                  </a:cubicBezTo>
                  <a:cubicBezTo>
                    <a:pt x="91" y="78"/>
                    <a:pt x="91" y="78"/>
                    <a:pt x="91" y="78"/>
                  </a:cubicBezTo>
                  <a:cubicBezTo>
                    <a:pt x="91" y="78"/>
                    <a:pt x="91" y="78"/>
                    <a:pt x="91" y="78"/>
                  </a:cubicBezTo>
                  <a:cubicBezTo>
                    <a:pt x="91" y="78"/>
                    <a:pt x="91" y="78"/>
                    <a:pt x="92" y="78"/>
                  </a:cubicBezTo>
                  <a:cubicBezTo>
                    <a:pt x="94" y="78"/>
                    <a:pt x="96" y="76"/>
                    <a:pt x="97" y="75"/>
                  </a:cubicBezTo>
                  <a:cubicBezTo>
                    <a:pt x="97" y="75"/>
                    <a:pt x="97" y="75"/>
                    <a:pt x="97" y="75"/>
                  </a:cubicBezTo>
                  <a:cubicBezTo>
                    <a:pt x="98" y="74"/>
                    <a:pt x="98" y="74"/>
                    <a:pt x="99" y="74"/>
                  </a:cubicBezTo>
                  <a:cubicBezTo>
                    <a:pt x="99" y="73"/>
                    <a:pt x="99" y="73"/>
                    <a:pt x="99" y="73"/>
                  </a:cubicBezTo>
                  <a:cubicBezTo>
                    <a:pt x="99" y="73"/>
                    <a:pt x="100" y="73"/>
                    <a:pt x="100" y="72"/>
                  </a:cubicBezTo>
                  <a:lnTo>
                    <a:pt x="100" y="73"/>
                  </a:lnTo>
                  <a:close/>
                  <a:moveTo>
                    <a:pt x="91" y="68"/>
                  </a:moveTo>
                  <a:cubicBezTo>
                    <a:pt x="91" y="69"/>
                    <a:pt x="91" y="69"/>
                    <a:pt x="91" y="69"/>
                  </a:cubicBezTo>
                  <a:cubicBezTo>
                    <a:pt x="91" y="68"/>
                    <a:pt x="91" y="68"/>
                    <a:pt x="91" y="68"/>
                  </a:cubicBezTo>
                  <a:cubicBezTo>
                    <a:pt x="90" y="70"/>
                    <a:pt x="90" y="70"/>
                    <a:pt x="90" y="70"/>
                  </a:cubicBezTo>
                  <a:cubicBezTo>
                    <a:pt x="90" y="69"/>
                    <a:pt x="90" y="69"/>
                    <a:pt x="91" y="68"/>
                  </a:cubicBezTo>
                  <a:close/>
                  <a:moveTo>
                    <a:pt x="138" y="16"/>
                  </a:moveTo>
                  <a:cubicBezTo>
                    <a:pt x="138" y="16"/>
                    <a:pt x="138" y="16"/>
                    <a:pt x="138" y="16"/>
                  </a:cubicBezTo>
                  <a:cubicBezTo>
                    <a:pt x="137" y="16"/>
                    <a:pt x="137" y="16"/>
                    <a:pt x="137" y="16"/>
                  </a:cubicBezTo>
                  <a:lnTo>
                    <a:pt x="138" y="16"/>
                  </a:lnTo>
                  <a:close/>
                  <a:moveTo>
                    <a:pt x="139" y="18"/>
                  </a:moveTo>
                  <a:cubicBezTo>
                    <a:pt x="139" y="19"/>
                    <a:pt x="139" y="19"/>
                    <a:pt x="139" y="19"/>
                  </a:cubicBezTo>
                  <a:cubicBezTo>
                    <a:pt x="139" y="19"/>
                    <a:pt x="139" y="19"/>
                    <a:pt x="139" y="19"/>
                  </a:cubicBezTo>
                  <a:cubicBezTo>
                    <a:pt x="140" y="19"/>
                    <a:pt x="140" y="19"/>
                    <a:pt x="140" y="19"/>
                  </a:cubicBezTo>
                  <a:cubicBezTo>
                    <a:pt x="140" y="19"/>
                    <a:pt x="140" y="19"/>
                    <a:pt x="140" y="19"/>
                  </a:cubicBezTo>
                  <a:cubicBezTo>
                    <a:pt x="140" y="19"/>
                    <a:pt x="140" y="19"/>
                    <a:pt x="140" y="19"/>
                  </a:cubicBezTo>
                  <a:cubicBezTo>
                    <a:pt x="140" y="19"/>
                    <a:pt x="140" y="19"/>
                    <a:pt x="140" y="19"/>
                  </a:cubicBezTo>
                  <a:cubicBezTo>
                    <a:pt x="139" y="19"/>
                    <a:pt x="139" y="19"/>
                    <a:pt x="139" y="19"/>
                  </a:cubicBezTo>
                  <a:cubicBezTo>
                    <a:pt x="139" y="19"/>
                    <a:pt x="139" y="19"/>
                    <a:pt x="139" y="19"/>
                  </a:cubicBezTo>
                  <a:cubicBezTo>
                    <a:pt x="139" y="19"/>
                    <a:pt x="138" y="19"/>
                    <a:pt x="137" y="18"/>
                  </a:cubicBezTo>
                  <a:lnTo>
                    <a:pt x="139" y="18"/>
                  </a:lnTo>
                  <a:close/>
                  <a:moveTo>
                    <a:pt x="110" y="34"/>
                  </a:moveTo>
                  <a:cubicBezTo>
                    <a:pt x="110" y="34"/>
                    <a:pt x="110" y="34"/>
                    <a:pt x="110" y="34"/>
                  </a:cubicBezTo>
                  <a:cubicBezTo>
                    <a:pt x="110" y="35"/>
                    <a:pt x="110" y="35"/>
                    <a:pt x="110" y="34"/>
                  </a:cubicBezTo>
                  <a:cubicBezTo>
                    <a:pt x="110" y="34"/>
                    <a:pt x="110" y="34"/>
                    <a:pt x="110" y="34"/>
                  </a:cubicBezTo>
                  <a:cubicBezTo>
                    <a:pt x="110" y="34"/>
                    <a:pt x="110" y="34"/>
                    <a:pt x="110" y="34"/>
                  </a:cubicBezTo>
                  <a:cubicBezTo>
                    <a:pt x="110" y="34"/>
                    <a:pt x="110" y="34"/>
                    <a:pt x="110" y="34"/>
                  </a:cubicBezTo>
                  <a:cubicBezTo>
                    <a:pt x="110" y="34"/>
                    <a:pt x="110" y="34"/>
                    <a:pt x="110" y="34"/>
                  </a:cubicBezTo>
                  <a:close/>
                  <a:moveTo>
                    <a:pt x="128" y="18"/>
                  </a:moveTo>
                  <a:cubicBezTo>
                    <a:pt x="128" y="18"/>
                    <a:pt x="128" y="18"/>
                    <a:pt x="128" y="18"/>
                  </a:cubicBezTo>
                  <a:cubicBezTo>
                    <a:pt x="126" y="18"/>
                    <a:pt x="126" y="19"/>
                    <a:pt x="124" y="18"/>
                  </a:cubicBezTo>
                  <a:cubicBezTo>
                    <a:pt x="126" y="18"/>
                    <a:pt x="126" y="17"/>
                    <a:pt x="128" y="18"/>
                  </a:cubicBezTo>
                  <a:cubicBezTo>
                    <a:pt x="128" y="18"/>
                    <a:pt x="128" y="18"/>
                    <a:pt x="128" y="18"/>
                  </a:cubicBezTo>
                  <a:close/>
                  <a:moveTo>
                    <a:pt x="129" y="18"/>
                  </a:moveTo>
                  <a:cubicBezTo>
                    <a:pt x="129" y="17"/>
                    <a:pt x="129" y="17"/>
                    <a:pt x="129" y="17"/>
                  </a:cubicBezTo>
                  <a:cubicBezTo>
                    <a:pt x="130" y="17"/>
                    <a:pt x="130" y="17"/>
                    <a:pt x="130" y="17"/>
                  </a:cubicBezTo>
                  <a:lnTo>
                    <a:pt x="129" y="18"/>
                  </a:lnTo>
                  <a:close/>
                  <a:moveTo>
                    <a:pt x="131" y="16"/>
                  </a:moveTo>
                  <a:cubicBezTo>
                    <a:pt x="132" y="16"/>
                    <a:pt x="132" y="16"/>
                    <a:pt x="132" y="16"/>
                  </a:cubicBezTo>
                  <a:cubicBezTo>
                    <a:pt x="132" y="16"/>
                    <a:pt x="132" y="17"/>
                    <a:pt x="131" y="16"/>
                  </a:cubicBezTo>
                  <a:close/>
                  <a:moveTo>
                    <a:pt x="132" y="17"/>
                  </a:moveTo>
                  <a:cubicBezTo>
                    <a:pt x="132" y="16"/>
                    <a:pt x="132" y="16"/>
                    <a:pt x="132" y="16"/>
                  </a:cubicBezTo>
                  <a:cubicBezTo>
                    <a:pt x="132" y="16"/>
                    <a:pt x="132" y="16"/>
                    <a:pt x="132" y="16"/>
                  </a:cubicBezTo>
                  <a:cubicBezTo>
                    <a:pt x="132" y="16"/>
                    <a:pt x="132" y="16"/>
                    <a:pt x="132" y="16"/>
                  </a:cubicBezTo>
                  <a:cubicBezTo>
                    <a:pt x="132" y="17"/>
                    <a:pt x="132" y="17"/>
                    <a:pt x="132" y="17"/>
                  </a:cubicBezTo>
                  <a:close/>
                  <a:moveTo>
                    <a:pt x="117" y="17"/>
                  </a:moveTo>
                  <a:cubicBezTo>
                    <a:pt x="118" y="18"/>
                    <a:pt x="120" y="16"/>
                    <a:pt x="121" y="16"/>
                  </a:cubicBezTo>
                  <a:cubicBezTo>
                    <a:pt x="123" y="15"/>
                    <a:pt x="125" y="14"/>
                    <a:pt x="126" y="15"/>
                  </a:cubicBezTo>
                  <a:cubicBezTo>
                    <a:pt x="127" y="15"/>
                    <a:pt x="127" y="15"/>
                    <a:pt x="127" y="15"/>
                  </a:cubicBezTo>
                  <a:cubicBezTo>
                    <a:pt x="127" y="15"/>
                    <a:pt x="127" y="15"/>
                    <a:pt x="127" y="15"/>
                  </a:cubicBezTo>
                  <a:cubicBezTo>
                    <a:pt x="127" y="15"/>
                    <a:pt x="127" y="15"/>
                    <a:pt x="127" y="15"/>
                  </a:cubicBezTo>
                  <a:cubicBezTo>
                    <a:pt x="127" y="15"/>
                    <a:pt x="128" y="15"/>
                    <a:pt x="128" y="15"/>
                  </a:cubicBezTo>
                  <a:cubicBezTo>
                    <a:pt x="128" y="15"/>
                    <a:pt x="128" y="15"/>
                    <a:pt x="128" y="15"/>
                  </a:cubicBezTo>
                  <a:cubicBezTo>
                    <a:pt x="128" y="15"/>
                    <a:pt x="128" y="15"/>
                    <a:pt x="128" y="15"/>
                  </a:cubicBezTo>
                  <a:cubicBezTo>
                    <a:pt x="129" y="15"/>
                    <a:pt x="129" y="15"/>
                    <a:pt x="130" y="15"/>
                  </a:cubicBezTo>
                  <a:cubicBezTo>
                    <a:pt x="130" y="15"/>
                    <a:pt x="131" y="14"/>
                    <a:pt x="131" y="15"/>
                  </a:cubicBezTo>
                  <a:cubicBezTo>
                    <a:pt x="132" y="15"/>
                    <a:pt x="132" y="15"/>
                    <a:pt x="132" y="15"/>
                  </a:cubicBezTo>
                  <a:cubicBezTo>
                    <a:pt x="132" y="15"/>
                    <a:pt x="132" y="15"/>
                    <a:pt x="132" y="15"/>
                  </a:cubicBezTo>
                  <a:cubicBezTo>
                    <a:pt x="133" y="15"/>
                    <a:pt x="133" y="15"/>
                    <a:pt x="133" y="15"/>
                  </a:cubicBezTo>
                  <a:cubicBezTo>
                    <a:pt x="132" y="15"/>
                    <a:pt x="131" y="14"/>
                    <a:pt x="130" y="15"/>
                  </a:cubicBezTo>
                  <a:cubicBezTo>
                    <a:pt x="129" y="15"/>
                    <a:pt x="129" y="15"/>
                    <a:pt x="129" y="15"/>
                  </a:cubicBezTo>
                  <a:cubicBezTo>
                    <a:pt x="128" y="15"/>
                    <a:pt x="128" y="15"/>
                    <a:pt x="128" y="15"/>
                  </a:cubicBezTo>
                  <a:cubicBezTo>
                    <a:pt x="128" y="15"/>
                    <a:pt x="128" y="15"/>
                    <a:pt x="128" y="15"/>
                  </a:cubicBezTo>
                  <a:cubicBezTo>
                    <a:pt x="128" y="15"/>
                    <a:pt x="128" y="15"/>
                    <a:pt x="128" y="15"/>
                  </a:cubicBezTo>
                  <a:cubicBezTo>
                    <a:pt x="128" y="15"/>
                    <a:pt x="127" y="15"/>
                    <a:pt x="127" y="15"/>
                  </a:cubicBezTo>
                  <a:cubicBezTo>
                    <a:pt x="127" y="15"/>
                    <a:pt x="127" y="15"/>
                    <a:pt x="127" y="15"/>
                  </a:cubicBezTo>
                  <a:cubicBezTo>
                    <a:pt x="127" y="15"/>
                    <a:pt x="127" y="15"/>
                    <a:pt x="127" y="15"/>
                  </a:cubicBezTo>
                  <a:cubicBezTo>
                    <a:pt x="126" y="16"/>
                    <a:pt x="124" y="15"/>
                    <a:pt x="123" y="16"/>
                  </a:cubicBezTo>
                  <a:cubicBezTo>
                    <a:pt x="121" y="16"/>
                    <a:pt x="119" y="17"/>
                    <a:pt x="116" y="18"/>
                  </a:cubicBezTo>
                  <a:lnTo>
                    <a:pt x="117" y="17"/>
                  </a:lnTo>
                  <a:close/>
                  <a:moveTo>
                    <a:pt x="117" y="25"/>
                  </a:moveTo>
                  <a:cubicBezTo>
                    <a:pt x="115" y="27"/>
                    <a:pt x="115" y="27"/>
                    <a:pt x="115" y="27"/>
                  </a:cubicBezTo>
                  <a:cubicBezTo>
                    <a:pt x="114" y="27"/>
                    <a:pt x="114" y="27"/>
                    <a:pt x="114" y="27"/>
                  </a:cubicBezTo>
                  <a:lnTo>
                    <a:pt x="117" y="25"/>
                  </a:lnTo>
                  <a:close/>
                  <a:moveTo>
                    <a:pt x="113" y="20"/>
                  </a:moveTo>
                  <a:cubicBezTo>
                    <a:pt x="113" y="19"/>
                    <a:pt x="113" y="19"/>
                    <a:pt x="113" y="19"/>
                  </a:cubicBezTo>
                  <a:cubicBezTo>
                    <a:pt x="114" y="20"/>
                    <a:pt x="115" y="18"/>
                    <a:pt x="116" y="18"/>
                  </a:cubicBezTo>
                  <a:cubicBezTo>
                    <a:pt x="115" y="18"/>
                    <a:pt x="113" y="19"/>
                    <a:pt x="113" y="20"/>
                  </a:cubicBezTo>
                  <a:cubicBezTo>
                    <a:pt x="112" y="20"/>
                    <a:pt x="112" y="20"/>
                    <a:pt x="112" y="20"/>
                  </a:cubicBezTo>
                  <a:lnTo>
                    <a:pt x="113" y="20"/>
                  </a:lnTo>
                  <a:close/>
                  <a:moveTo>
                    <a:pt x="113" y="25"/>
                  </a:moveTo>
                  <a:cubicBezTo>
                    <a:pt x="113" y="26"/>
                    <a:pt x="113" y="26"/>
                    <a:pt x="113" y="26"/>
                  </a:cubicBezTo>
                  <a:cubicBezTo>
                    <a:pt x="113" y="25"/>
                    <a:pt x="113" y="25"/>
                    <a:pt x="113" y="25"/>
                  </a:cubicBezTo>
                  <a:close/>
                  <a:moveTo>
                    <a:pt x="114" y="27"/>
                  </a:moveTo>
                  <a:cubicBezTo>
                    <a:pt x="114" y="27"/>
                    <a:pt x="114" y="27"/>
                    <a:pt x="114" y="27"/>
                  </a:cubicBezTo>
                  <a:cubicBezTo>
                    <a:pt x="113" y="28"/>
                    <a:pt x="113" y="28"/>
                    <a:pt x="113" y="28"/>
                  </a:cubicBezTo>
                  <a:lnTo>
                    <a:pt x="114" y="27"/>
                  </a:lnTo>
                  <a:close/>
                  <a:moveTo>
                    <a:pt x="109" y="21"/>
                  </a:moveTo>
                  <a:cubicBezTo>
                    <a:pt x="110" y="22"/>
                    <a:pt x="110" y="22"/>
                    <a:pt x="110" y="22"/>
                  </a:cubicBezTo>
                  <a:cubicBezTo>
                    <a:pt x="110" y="20"/>
                    <a:pt x="111" y="21"/>
                    <a:pt x="112" y="20"/>
                  </a:cubicBezTo>
                  <a:cubicBezTo>
                    <a:pt x="111" y="21"/>
                    <a:pt x="110" y="22"/>
                    <a:pt x="108" y="22"/>
                  </a:cubicBezTo>
                  <a:cubicBezTo>
                    <a:pt x="109" y="22"/>
                    <a:pt x="109" y="22"/>
                    <a:pt x="109" y="21"/>
                  </a:cubicBezTo>
                  <a:close/>
                  <a:moveTo>
                    <a:pt x="107" y="33"/>
                  </a:moveTo>
                  <a:cubicBezTo>
                    <a:pt x="108" y="33"/>
                    <a:pt x="108" y="33"/>
                    <a:pt x="108" y="33"/>
                  </a:cubicBezTo>
                  <a:cubicBezTo>
                    <a:pt x="108" y="32"/>
                    <a:pt x="108" y="32"/>
                    <a:pt x="108" y="32"/>
                  </a:cubicBezTo>
                  <a:cubicBezTo>
                    <a:pt x="109" y="32"/>
                    <a:pt x="109" y="32"/>
                    <a:pt x="109" y="32"/>
                  </a:cubicBezTo>
                  <a:cubicBezTo>
                    <a:pt x="109" y="31"/>
                    <a:pt x="109" y="31"/>
                    <a:pt x="109" y="31"/>
                  </a:cubicBezTo>
                  <a:cubicBezTo>
                    <a:pt x="109" y="32"/>
                    <a:pt x="109" y="32"/>
                    <a:pt x="109" y="32"/>
                  </a:cubicBezTo>
                  <a:cubicBezTo>
                    <a:pt x="109" y="33"/>
                    <a:pt x="109" y="33"/>
                    <a:pt x="109" y="33"/>
                  </a:cubicBezTo>
                  <a:cubicBezTo>
                    <a:pt x="109" y="33"/>
                    <a:pt x="109" y="32"/>
                    <a:pt x="109" y="32"/>
                  </a:cubicBezTo>
                  <a:cubicBezTo>
                    <a:pt x="110" y="32"/>
                    <a:pt x="110" y="32"/>
                    <a:pt x="110" y="32"/>
                  </a:cubicBezTo>
                  <a:cubicBezTo>
                    <a:pt x="108" y="33"/>
                    <a:pt x="108" y="33"/>
                    <a:pt x="108" y="33"/>
                  </a:cubicBezTo>
                  <a:cubicBezTo>
                    <a:pt x="108" y="33"/>
                    <a:pt x="108" y="33"/>
                    <a:pt x="108" y="33"/>
                  </a:cubicBezTo>
                  <a:cubicBezTo>
                    <a:pt x="108" y="34"/>
                    <a:pt x="108" y="34"/>
                    <a:pt x="108" y="34"/>
                  </a:cubicBezTo>
                  <a:lnTo>
                    <a:pt x="107" y="33"/>
                  </a:lnTo>
                  <a:close/>
                  <a:moveTo>
                    <a:pt x="108" y="34"/>
                  </a:moveTo>
                  <a:cubicBezTo>
                    <a:pt x="108" y="34"/>
                    <a:pt x="108" y="34"/>
                    <a:pt x="108" y="34"/>
                  </a:cubicBezTo>
                  <a:cubicBezTo>
                    <a:pt x="108" y="34"/>
                    <a:pt x="108" y="34"/>
                    <a:pt x="108" y="34"/>
                  </a:cubicBezTo>
                  <a:cubicBezTo>
                    <a:pt x="108" y="34"/>
                    <a:pt x="108" y="34"/>
                    <a:pt x="108" y="34"/>
                  </a:cubicBezTo>
                  <a:close/>
                  <a:moveTo>
                    <a:pt x="103" y="36"/>
                  </a:moveTo>
                  <a:cubicBezTo>
                    <a:pt x="103" y="36"/>
                    <a:pt x="103" y="36"/>
                    <a:pt x="103" y="36"/>
                  </a:cubicBezTo>
                  <a:cubicBezTo>
                    <a:pt x="103" y="36"/>
                    <a:pt x="103" y="36"/>
                    <a:pt x="103" y="36"/>
                  </a:cubicBezTo>
                  <a:cubicBezTo>
                    <a:pt x="103" y="36"/>
                    <a:pt x="103" y="36"/>
                    <a:pt x="104" y="36"/>
                  </a:cubicBezTo>
                  <a:lnTo>
                    <a:pt x="103" y="36"/>
                  </a:lnTo>
                  <a:close/>
                  <a:moveTo>
                    <a:pt x="106" y="32"/>
                  </a:moveTo>
                  <a:cubicBezTo>
                    <a:pt x="106" y="31"/>
                    <a:pt x="106" y="31"/>
                    <a:pt x="106" y="31"/>
                  </a:cubicBezTo>
                  <a:cubicBezTo>
                    <a:pt x="106" y="31"/>
                    <a:pt x="106" y="31"/>
                    <a:pt x="106" y="31"/>
                  </a:cubicBezTo>
                  <a:cubicBezTo>
                    <a:pt x="106" y="31"/>
                    <a:pt x="106" y="31"/>
                    <a:pt x="106" y="31"/>
                  </a:cubicBezTo>
                  <a:cubicBezTo>
                    <a:pt x="106" y="31"/>
                    <a:pt x="106" y="31"/>
                    <a:pt x="106" y="31"/>
                  </a:cubicBezTo>
                  <a:cubicBezTo>
                    <a:pt x="106" y="31"/>
                    <a:pt x="106" y="31"/>
                    <a:pt x="106" y="31"/>
                  </a:cubicBezTo>
                  <a:cubicBezTo>
                    <a:pt x="107" y="31"/>
                    <a:pt x="106" y="31"/>
                    <a:pt x="106" y="32"/>
                  </a:cubicBezTo>
                  <a:close/>
                  <a:moveTo>
                    <a:pt x="106" y="25"/>
                  </a:moveTo>
                  <a:cubicBezTo>
                    <a:pt x="106" y="25"/>
                    <a:pt x="106" y="25"/>
                    <a:pt x="106" y="25"/>
                  </a:cubicBezTo>
                  <a:cubicBezTo>
                    <a:pt x="106" y="25"/>
                    <a:pt x="106" y="25"/>
                    <a:pt x="106" y="25"/>
                  </a:cubicBezTo>
                  <a:close/>
                  <a:moveTo>
                    <a:pt x="106" y="27"/>
                  </a:moveTo>
                  <a:cubicBezTo>
                    <a:pt x="105" y="29"/>
                    <a:pt x="105" y="29"/>
                    <a:pt x="105" y="29"/>
                  </a:cubicBezTo>
                  <a:cubicBezTo>
                    <a:pt x="105" y="29"/>
                    <a:pt x="105" y="28"/>
                    <a:pt x="106" y="27"/>
                  </a:cubicBezTo>
                  <a:close/>
                  <a:moveTo>
                    <a:pt x="104" y="33"/>
                  </a:moveTo>
                  <a:cubicBezTo>
                    <a:pt x="104" y="33"/>
                    <a:pt x="104" y="33"/>
                    <a:pt x="104" y="33"/>
                  </a:cubicBezTo>
                  <a:cubicBezTo>
                    <a:pt x="104" y="33"/>
                    <a:pt x="104" y="33"/>
                    <a:pt x="104" y="33"/>
                  </a:cubicBezTo>
                  <a:cubicBezTo>
                    <a:pt x="104" y="33"/>
                    <a:pt x="104" y="33"/>
                    <a:pt x="104" y="33"/>
                  </a:cubicBezTo>
                  <a:cubicBezTo>
                    <a:pt x="105" y="33"/>
                    <a:pt x="105" y="33"/>
                    <a:pt x="105" y="33"/>
                  </a:cubicBezTo>
                  <a:cubicBezTo>
                    <a:pt x="104" y="33"/>
                    <a:pt x="104" y="33"/>
                    <a:pt x="104" y="33"/>
                  </a:cubicBezTo>
                  <a:cubicBezTo>
                    <a:pt x="104" y="33"/>
                    <a:pt x="104" y="33"/>
                    <a:pt x="104" y="33"/>
                  </a:cubicBezTo>
                  <a:cubicBezTo>
                    <a:pt x="104" y="33"/>
                    <a:pt x="104" y="33"/>
                    <a:pt x="104" y="33"/>
                  </a:cubicBezTo>
                  <a:close/>
                  <a:moveTo>
                    <a:pt x="102" y="36"/>
                  </a:moveTo>
                  <a:cubicBezTo>
                    <a:pt x="103" y="35"/>
                    <a:pt x="102" y="34"/>
                    <a:pt x="103" y="34"/>
                  </a:cubicBezTo>
                  <a:cubicBezTo>
                    <a:pt x="103" y="34"/>
                    <a:pt x="104" y="34"/>
                    <a:pt x="104" y="34"/>
                  </a:cubicBezTo>
                  <a:cubicBezTo>
                    <a:pt x="104" y="34"/>
                    <a:pt x="104" y="34"/>
                    <a:pt x="104" y="34"/>
                  </a:cubicBezTo>
                  <a:cubicBezTo>
                    <a:pt x="104" y="34"/>
                    <a:pt x="104" y="34"/>
                    <a:pt x="104" y="34"/>
                  </a:cubicBezTo>
                  <a:cubicBezTo>
                    <a:pt x="104" y="33"/>
                    <a:pt x="104" y="33"/>
                    <a:pt x="104" y="33"/>
                  </a:cubicBezTo>
                  <a:cubicBezTo>
                    <a:pt x="104" y="33"/>
                    <a:pt x="104" y="33"/>
                    <a:pt x="104" y="33"/>
                  </a:cubicBezTo>
                  <a:cubicBezTo>
                    <a:pt x="104" y="33"/>
                    <a:pt x="104" y="33"/>
                    <a:pt x="104" y="33"/>
                  </a:cubicBezTo>
                  <a:cubicBezTo>
                    <a:pt x="104" y="34"/>
                    <a:pt x="104" y="34"/>
                    <a:pt x="104" y="34"/>
                  </a:cubicBezTo>
                  <a:cubicBezTo>
                    <a:pt x="104" y="34"/>
                    <a:pt x="104" y="34"/>
                    <a:pt x="104" y="34"/>
                  </a:cubicBezTo>
                  <a:cubicBezTo>
                    <a:pt x="104" y="34"/>
                    <a:pt x="104" y="34"/>
                    <a:pt x="104" y="34"/>
                  </a:cubicBezTo>
                  <a:cubicBezTo>
                    <a:pt x="104" y="34"/>
                    <a:pt x="103" y="36"/>
                    <a:pt x="102" y="36"/>
                  </a:cubicBezTo>
                  <a:cubicBezTo>
                    <a:pt x="102" y="36"/>
                    <a:pt x="102" y="36"/>
                    <a:pt x="102" y="36"/>
                  </a:cubicBezTo>
                  <a:close/>
                  <a:moveTo>
                    <a:pt x="95" y="43"/>
                  </a:moveTo>
                  <a:cubicBezTo>
                    <a:pt x="96" y="42"/>
                    <a:pt x="96" y="42"/>
                    <a:pt x="96" y="42"/>
                  </a:cubicBezTo>
                  <a:cubicBezTo>
                    <a:pt x="96" y="42"/>
                    <a:pt x="96" y="42"/>
                    <a:pt x="96" y="42"/>
                  </a:cubicBezTo>
                  <a:lnTo>
                    <a:pt x="95" y="43"/>
                  </a:lnTo>
                  <a:close/>
                  <a:moveTo>
                    <a:pt x="98" y="41"/>
                  </a:moveTo>
                  <a:cubicBezTo>
                    <a:pt x="98" y="40"/>
                    <a:pt x="98" y="40"/>
                    <a:pt x="98" y="40"/>
                  </a:cubicBezTo>
                  <a:cubicBezTo>
                    <a:pt x="99" y="40"/>
                    <a:pt x="99" y="40"/>
                    <a:pt x="99" y="40"/>
                  </a:cubicBezTo>
                  <a:lnTo>
                    <a:pt x="98" y="41"/>
                  </a:lnTo>
                  <a:close/>
                  <a:moveTo>
                    <a:pt x="93" y="43"/>
                  </a:moveTo>
                  <a:cubicBezTo>
                    <a:pt x="93" y="42"/>
                    <a:pt x="95" y="42"/>
                    <a:pt x="95" y="41"/>
                  </a:cubicBezTo>
                  <a:cubicBezTo>
                    <a:pt x="95" y="41"/>
                    <a:pt x="95" y="41"/>
                    <a:pt x="95" y="41"/>
                  </a:cubicBezTo>
                  <a:cubicBezTo>
                    <a:pt x="95" y="41"/>
                    <a:pt x="95" y="41"/>
                    <a:pt x="95" y="41"/>
                  </a:cubicBezTo>
                  <a:cubicBezTo>
                    <a:pt x="96" y="41"/>
                    <a:pt x="96" y="41"/>
                    <a:pt x="96" y="41"/>
                  </a:cubicBezTo>
                  <a:cubicBezTo>
                    <a:pt x="96" y="41"/>
                    <a:pt x="96" y="41"/>
                    <a:pt x="96" y="41"/>
                  </a:cubicBezTo>
                  <a:cubicBezTo>
                    <a:pt x="96" y="41"/>
                    <a:pt x="96" y="41"/>
                    <a:pt x="96" y="41"/>
                  </a:cubicBezTo>
                  <a:cubicBezTo>
                    <a:pt x="97" y="40"/>
                    <a:pt x="97" y="40"/>
                    <a:pt x="97" y="40"/>
                  </a:cubicBezTo>
                  <a:cubicBezTo>
                    <a:pt x="97" y="40"/>
                    <a:pt x="97" y="40"/>
                    <a:pt x="97" y="40"/>
                  </a:cubicBezTo>
                  <a:cubicBezTo>
                    <a:pt x="98" y="39"/>
                    <a:pt x="98" y="38"/>
                    <a:pt x="99" y="39"/>
                  </a:cubicBezTo>
                  <a:cubicBezTo>
                    <a:pt x="97" y="40"/>
                    <a:pt x="95" y="42"/>
                    <a:pt x="93" y="43"/>
                  </a:cubicBezTo>
                  <a:close/>
                  <a:moveTo>
                    <a:pt x="99" y="32"/>
                  </a:moveTo>
                  <a:cubicBezTo>
                    <a:pt x="99" y="32"/>
                    <a:pt x="99" y="32"/>
                    <a:pt x="99" y="32"/>
                  </a:cubicBezTo>
                  <a:cubicBezTo>
                    <a:pt x="99" y="32"/>
                    <a:pt x="100" y="33"/>
                    <a:pt x="99" y="34"/>
                  </a:cubicBezTo>
                  <a:cubicBezTo>
                    <a:pt x="99" y="34"/>
                    <a:pt x="99" y="34"/>
                    <a:pt x="99" y="34"/>
                  </a:cubicBezTo>
                  <a:cubicBezTo>
                    <a:pt x="99" y="34"/>
                    <a:pt x="99" y="34"/>
                    <a:pt x="99" y="34"/>
                  </a:cubicBezTo>
                  <a:cubicBezTo>
                    <a:pt x="99" y="34"/>
                    <a:pt x="99" y="34"/>
                    <a:pt x="99" y="34"/>
                  </a:cubicBezTo>
                  <a:cubicBezTo>
                    <a:pt x="99" y="34"/>
                    <a:pt x="99" y="33"/>
                    <a:pt x="99" y="33"/>
                  </a:cubicBezTo>
                  <a:cubicBezTo>
                    <a:pt x="98" y="34"/>
                    <a:pt x="98" y="34"/>
                    <a:pt x="98" y="34"/>
                  </a:cubicBezTo>
                  <a:cubicBezTo>
                    <a:pt x="98" y="33"/>
                    <a:pt x="99" y="33"/>
                    <a:pt x="99" y="32"/>
                  </a:cubicBezTo>
                  <a:close/>
                  <a:moveTo>
                    <a:pt x="97" y="36"/>
                  </a:moveTo>
                  <a:cubicBezTo>
                    <a:pt x="96" y="36"/>
                    <a:pt x="96" y="36"/>
                    <a:pt x="96" y="36"/>
                  </a:cubicBezTo>
                  <a:cubicBezTo>
                    <a:pt x="96" y="37"/>
                    <a:pt x="96" y="37"/>
                    <a:pt x="96" y="37"/>
                  </a:cubicBezTo>
                  <a:lnTo>
                    <a:pt x="97" y="36"/>
                  </a:lnTo>
                  <a:close/>
                  <a:moveTo>
                    <a:pt x="91" y="40"/>
                  </a:moveTo>
                  <a:cubicBezTo>
                    <a:pt x="91" y="40"/>
                    <a:pt x="91" y="40"/>
                    <a:pt x="91" y="40"/>
                  </a:cubicBezTo>
                  <a:cubicBezTo>
                    <a:pt x="93" y="39"/>
                    <a:pt x="93" y="39"/>
                    <a:pt x="93" y="39"/>
                  </a:cubicBezTo>
                  <a:cubicBezTo>
                    <a:pt x="93" y="38"/>
                    <a:pt x="93" y="38"/>
                    <a:pt x="93" y="38"/>
                  </a:cubicBezTo>
                  <a:cubicBezTo>
                    <a:pt x="93" y="38"/>
                    <a:pt x="93" y="38"/>
                    <a:pt x="93" y="38"/>
                  </a:cubicBezTo>
                  <a:cubicBezTo>
                    <a:pt x="92" y="39"/>
                    <a:pt x="92" y="39"/>
                    <a:pt x="92" y="39"/>
                  </a:cubicBezTo>
                  <a:cubicBezTo>
                    <a:pt x="92" y="38"/>
                    <a:pt x="92" y="39"/>
                    <a:pt x="91" y="38"/>
                  </a:cubicBezTo>
                  <a:cubicBezTo>
                    <a:pt x="92" y="38"/>
                    <a:pt x="93" y="38"/>
                    <a:pt x="92" y="37"/>
                  </a:cubicBezTo>
                  <a:cubicBezTo>
                    <a:pt x="93" y="37"/>
                    <a:pt x="93" y="37"/>
                    <a:pt x="93" y="37"/>
                  </a:cubicBezTo>
                  <a:cubicBezTo>
                    <a:pt x="93" y="38"/>
                    <a:pt x="93" y="38"/>
                    <a:pt x="93" y="38"/>
                  </a:cubicBezTo>
                  <a:cubicBezTo>
                    <a:pt x="93" y="39"/>
                    <a:pt x="93" y="37"/>
                    <a:pt x="94" y="37"/>
                  </a:cubicBezTo>
                  <a:cubicBezTo>
                    <a:pt x="94" y="37"/>
                    <a:pt x="94" y="37"/>
                    <a:pt x="94" y="37"/>
                  </a:cubicBezTo>
                  <a:cubicBezTo>
                    <a:pt x="93" y="37"/>
                    <a:pt x="93" y="37"/>
                    <a:pt x="93" y="37"/>
                  </a:cubicBezTo>
                  <a:cubicBezTo>
                    <a:pt x="93" y="37"/>
                    <a:pt x="94" y="37"/>
                    <a:pt x="95" y="37"/>
                  </a:cubicBezTo>
                  <a:cubicBezTo>
                    <a:pt x="95" y="37"/>
                    <a:pt x="94" y="37"/>
                    <a:pt x="94" y="37"/>
                  </a:cubicBezTo>
                  <a:cubicBezTo>
                    <a:pt x="94" y="37"/>
                    <a:pt x="94" y="37"/>
                    <a:pt x="94" y="37"/>
                  </a:cubicBezTo>
                  <a:cubicBezTo>
                    <a:pt x="94" y="37"/>
                    <a:pt x="94" y="37"/>
                    <a:pt x="94" y="37"/>
                  </a:cubicBezTo>
                  <a:cubicBezTo>
                    <a:pt x="93" y="38"/>
                    <a:pt x="93" y="38"/>
                    <a:pt x="93" y="38"/>
                  </a:cubicBezTo>
                  <a:cubicBezTo>
                    <a:pt x="94" y="38"/>
                    <a:pt x="94" y="38"/>
                    <a:pt x="94" y="38"/>
                  </a:cubicBezTo>
                  <a:cubicBezTo>
                    <a:pt x="95" y="37"/>
                    <a:pt x="95" y="37"/>
                    <a:pt x="95" y="37"/>
                  </a:cubicBezTo>
                  <a:cubicBezTo>
                    <a:pt x="95" y="38"/>
                    <a:pt x="95" y="38"/>
                    <a:pt x="95" y="38"/>
                  </a:cubicBezTo>
                  <a:cubicBezTo>
                    <a:pt x="96" y="37"/>
                    <a:pt x="97" y="37"/>
                    <a:pt x="98" y="36"/>
                  </a:cubicBezTo>
                  <a:cubicBezTo>
                    <a:pt x="98" y="36"/>
                    <a:pt x="99" y="35"/>
                    <a:pt x="99" y="35"/>
                  </a:cubicBezTo>
                  <a:cubicBezTo>
                    <a:pt x="99" y="35"/>
                    <a:pt x="98" y="36"/>
                    <a:pt x="98" y="36"/>
                  </a:cubicBezTo>
                  <a:cubicBezTo>
                    <a:pt x="96" y="38"/>
                    <a:pt x="94" y="39"/>
                    <a:pt x="92" y="40"/>
                  </a:cubicBezTo>
                  <a:cubicBezTo>
                    <a:pt x="91" y="40"/>
                    <a:pt x="91" y="40"/>
                    <a:pt x="91" y="40"/>
                  </a:cubicBezTo>
                  <a:close/>
                  <a:moveTo>
                    <a:pt x="90" y="37"/>
                  </a:moveTo>
                  <a:cubicBezTo>
                    <a:pt x="90" y="37"/>
                    <a:pt x="90" y="37"/>
                    <a:pt x="90" y="37"/>
                  </a:cubicBezTo>
                  <a:cubicBezTo>
                    <a:pt x="90" y="38"/>
                    <a:pt x="90" y="38"/>
                    <a:pt x="89" y="39"/>
                  </a:cubicBezTo>
                  <a:cubicBezTo>
                    <a:pt x="90" y="39"/>
                    <a:pt x="90" y="38"/>
                    <a:pt x="90" y="37"/>
                  </a:cubicBezTo>
                  <a:close/>
                  <a:moveTo>
                    <a:pt x="88" y="49"/>
                  </a:moveTo>
                  <a:cubicBezTo>
                    <a:pt x="88" y="48"/>
                    <a:pt x="88" y="49"/>
                    <a:pt x="89" y="48"/>
                  </a:cubicBezTo>
                  <a:cubicBezTo>
                    <a:pt x="89" y="49"/>
                    <a:pt x="89" y="49"/>
                    <a:pt x="89" y="49"/>
                  </a:cubicBezTo>
                  <a:cubicBezTo>
                    <a:pt x="88" y="49"/>
                    <a:pt x="88" y="49"/>
                    <a:pt x="88" y="49"/>
                  </a:cubicBezTo>
                  <a:cubicBezTo>
                    <a:pt x="87" y="49"/>
                    <a:pt x="87" y="49"/>
                    <a:pt x="87" y="49"/>
                  </a:cubicBezTo>
                  <a:cubicBezTo>
                    <a:pt x="87" y="49"/>
                    <a:pt x="88" y="48"/>
                    <a:pt x="88" y="49"/>
                  </a:cubicBezTo>
                  <a:close/>
                  <a:moveTo>
                    <a:pt x="72" y="22"/>
                  </a:moveTo>
                  <a:cubicBezTo>
                    <a:pt x="73" y="22"/>
                    <a:pt x="73" y="22"/>
                    <a:pt x="73" y="22"/>
                  </a:cubicBezTo>
                  <a:cubicBezTo>
                    <a:pt x="72" y="22"/>
                    <a:pt x="72" y="22"/>
                    <a:pt x="72" y="22"/>
                  </a:cubicBezTo>
                  <a:close/>
                  <a:moveTo>
                    <a:pt x="57" y="13"/>
                  </a:moveTo>
                  <a:cubicBezTo>
                    <a:pt x="58" y="13"/>
                    <a:pt x="57" y="15"/>
                    <a:pt x="57" y="15"/>
                  </a:cubicBezTo>
                  <a:cubicBezTo>
                    <a:pt x="57" y="16"/>
                    <a:pt x="57" y="16"/>
                    <a:pt x="57" y="16"/>
                  </a:cubicBezTo>
                  <a:cubicBezTo>
                    <a:pt x="57" y="15"/>
                    <a:pt x="57" y="15"/>
                    <a:pt x="57" y="14"/>
                  </a:cubicBezTo>
                  <a:lnTo>
                    <a:pt x="57" y="13"/>
                  </a:lnTo>
                  <a:close/>
                  <a:moveTo>
                    <a:pt x="2" y="69"/>
                  </a:moveTo>
                  <a:cubicBezTo>
                    <a:pt x="2" y="67"/>
                    <a:pt x="2" y="67"/>
                    <a:pt x="2" y="67"/>
                  </a:cubicBezTo>
                  <a:cubicBezTo>
                    <a:pt x="2" y="68"/>
                    <a:pt x="2" y="68"/>
                    <a:pt x="2" y="68"/>
                  </a:cubicBezTo>
                  <a:lnTo>
                    <a:pt x="2" y="69"/>
                  </a:lnTo>
                  <a:close/>
                  <a:moveTo>
                    <a:pt x="2" y="58"/>
                  </a:moveTo>
                  <a:cubicBezTo>
                    <a:pt x="2" y="57"/>
                    <a:pt x="2" y="57"/>
                    <a:pt x="3" y="56"/>
                  </a:cubicBezTo>
                  <a:cubicBezTo>
                    <a:pt x="3" y="57"/>
                    <a:pt x="3" y="57"/>
                    <a:pt x="2" y="58"/>
                  </a:cubicBezTo>
                  <a:close/>
                  <a:moveTo>
                    <a:pt x="6" y="73"/>
                  </a:moveTo>
                  <a:cubicBezTo>
                    <a:pt x="7" y="73"/>
                    <a:pt x="7" y="73"/>
                    <a:pt x="7" y="73"/>
                  </a:cubicBezTo>
                  <a:cubicBezTo>
                    <a:pt x="7" y="73"/>
                    <a:pt x="7" y="72"/>
                    <a:pt x="6" y="73"/>
                  </a:cubicBezTo>
                  <a:close/>
                  <a:moveTo>
                    <a:pt x="55" y="43"/>
                  </a:moveTo>
                  <a:cubicBezTo>
                    <a:pt x="54" y="42"/>
                    <a:pt x="55" y="40"/>
                    <a:pt x="55" y="39"/>
                  </a:cubicBezTo>
                  <a:cubicBezTo>
                    <a:pt x="56" y="40"/>
                    <a:pt x="55" y="42"/>
                    <a:pt x="55" y="43"/>
                  </a:cubicBezTo>
                  <a:close/>
                  <a:moveTo>
                    <a:pt x="10" y="73"/>
                  </a:moveTo>
                  <a:cubicBezTo>
                    <a:pt x="9" y="72"/>
                    <a:pt x="9" y="71"/>
                    <a:pt x="9" y="71"/>
                  </a:cubicBezTo>
                  <a:cubicBezTo>
                    <a:pt x="9" y="72"/>
                    <a:pt x="10" y="73"/>
                    <a:pt x="11" y="74"/>
                  </a:cubicBezTo>
                  <a:cubicBezTo>
                    <a:pt x="10" y="75"/>
                    <a:pt x="11" y="73"/>
                    <a:pt x="10" y="73"/>
                  </a:cubicBezTo>
                  <a:close/>
                  <a:moveTo>
                    <a:pt x="11" y="75"/>
                  </a:moveTo>
                  <a:cubicBezTo>
                    <a:pt x="11" y="75"/>
                    <a:pt x="11" y="75"/>
                    <a:pt x="11" y="75"/>
                  </a:cubicBezTo>
                  <a:cubicBezTo>
                    <a:pt x="12" y="75"/>
                    <a:pt x="12" y="75"/>
                    <a:pt x="12" y="75"/>
                  </a:cubicBezTo>
                  <a:lnTo>
                    <a:pt x="11" y="75"/>
                  </a:lnTo>
                  <a:close/>
                  <a:moveTo>
                    <a:pt x="15" y="78"/>
                  </a:moveTo>
                  <a:cubicBezTo>
                    <a:pt x="14" y="77"/>
                    <a:pt x="14" y="77"/>
                    <a:pt x="14" y="77"/>
                  </a:cubicBezTo>
                  <a:cubicBezTo>
                    <a:pt x="15" y="77"/>
                    <a:pt x="15" y="77"/>
                    <a:pt x="15" y="77"/>
                  </a:cubicBezTo>
                  <a:lnTo>
                    <a:pt x="15" y="78"/>
                  </a:lnTo>
                  <a:close/>
                  <a:moveTo>
                    <a:pt x="14" y="76"/>
                  </a:moveTo>
                  <a:cubicBezTo>
                    <a:pt x="15" y="75"/>
                    <a:pt x="15" y="76"/>
                    <a:pt x="15" y="76"/>
                  </a:cubicBezTo>
                  <a:cubicBezTo>
                    <a:pt x="15" y="76"/>
                    <a:pt x="15" y="77"/>
                    <a:pt x="14" y="76"/>
                  </a:cubicBezTo>
                  <a:close/>
                  <a:moveTo>
                    <a:pt x="20" y="78"/>
                  </a:moveTo>
                  <a:cubicBezTo>
                    <a:pt x="19" y="78"/>
                    <a:pt x="19" y="78"/>
                    <a:pt x="19" y="78"/>
                  </a:cubicBezTo>
                  <a:cubicBezTo>
                    <a:pt x="19" y="78"/>
                    <a:pt x="19" y="78"/>
                    <a:pt x="19" y="78"/>
                  </a:cubicBezTo>
                  <a:cubicBezTo>
                    <a:pt x="18" y="78"/>
                    <a:pt x="17" y="78"/>
                    <a:pt x="16" y="77"/>
                  </a:cubicBezTo>
                  <a:cubicBezTo>
                    <a:pt x="16" y="77"/>
                    <a:pt x="17" y="78"/>
                    <a:pt x="18" y="78"/>
                  </a:cubicBezTo>
                  <a:cubicBezTo>
                    <a:pt x="18" y="78"/>
                    <a:pt x="18" y="77"/>
                    <a:pt x="18" y="77"/>
                  </a:cubicBezTo>
                  <a:cubicBezTo>
                    <a:pt x="17" y="77"/>
                    <a:pt x="17" y="77"/>
                    <a:pt x="17" y="77"/>
                  </a:cubicBezTo>
                  <a:cubicBezTo>
                    <a:pt x="17" y="76"/>
                    <a:pt x="17" y="77"/>
                    <a:pt x="17" y="77"/>
                  </a:cubicBezTo>
                  <a:cubicBezTo>
                    <a:pt x="17" y="76"/>
                    <a:pt x="17" y="76"/>
                    <a:pt x="17" y="76"/>
                  </a:cubicBezTo>
                  <a:cubicBezTo>
                    <a:pt x="16" y="76"/>
                    <a:pt x="16" y="76"/>
                    <a:pt x="16" y="76"/>
                  </a:cubicBezTo>
                  <a:cubicBezTo>
                    <a:pt x="16" y="76"/>
                    <a:pt x="17" y="76"/>
                    <a:pt x="17" y="76"/>
                  </a:cubicBezTo>
                  <a:cubicBezTo>
                    <a:pt x="16" y="75"/>
                    <a:pt x="15" y="75"/>
                    <a:pt x="14" y="75"/>
                  </a:cubicBezTo>
                  <a:cubicBezTo>
                    <a:pt x="14" y="75"/>
                    <a:pt x="14" y="75"/>
                    <a:pt x="14" y="75"/>
                  </a:cubicBezTo>
                  <a:cubicBezTo>
                    <a:pt x="15" y="75"/>
                    <a:pt x="15" y="75"/>
                    <a:pt x="15" y="75"/>
                  </a:cubicBezTo>
                  <a:cubicBezTo>
                    <a:pt x="16" y="74"/>
                    <a:pt x="18" y="75"/>
                    <a:pt x="19" y="75"/>
                  </a:cubicBezTo>
                  <a:cubicBezTo>
                    <a:pt x="19" y="76"/>
                    <a:pt x="20" y="77"/>
                    <a:pt x="20" y="78"/>
                  </a:cubicBezTo>
                  <a:close/>
                  <a:moveTo>
                    <a:pt x="47" y="90"/>
                  </a:moveTo>
                  <a:cubicBezTo>
                    <a:pt x="47" y="90"/>
                    <a:pt x="47" y="90"/>
                    <a:pt x="47" y="90"/>
                  </a:cubicBezTo>
                  <a:cubicBezTo>
                    <a:pt x="46" y="90"/>
                    <a:pt x="46" y="90"/>
                    <a:pt x="46" y="90"/>
                  </a:cubicBezTo>
                  <a:cubicBezTo>
                    <a:pt x="46" y="90"/>
                    <a:pt x="46" y="90"/>
                    <a:pt x="46" y="90"/>
                  </a:cubicBezTo>
                  <a:cubicBezTo>
                    <a:pt x="46" y="90"/>
                    <a:pt x="46" y="90"/>
                    <a:pt x="46" y="90"/>
                  </a:cubicBezTo>
                  <a:cubicBezTo>
                    <a:pt x="46" y="90"/>
                    <a:pt x="46" y="90"/>
                    <a:pt x="46" y="90"/>
                  </a:cubicBezTo>
                  <a:cubicBezTo>
                    <a:pt x="46" y="90"/>
                    <a:pt x="46" y="90"/>
                    <a:pt x="46" y="90"/>
                  </a:cubicBezTo>
                  <a:cubicBezTo>
                    <a:pt x="46" y="90"/>
                    <a:pt x="46" y="90"/>
                    <a:pt x="46" y="90"/>
                  </a:cubicBezTo>
                  <a:cubicBezTo>
                    <a:pt x="47" y="89"/>
                    <a:pt x="47" y="89"/>
                    <a:pt x="47" y="89"/>
                  </a:cubicBezTo>
                  <a:cubicBezTo>
                    <a:pt x="47" y="89"/>
                    <a:pt x="47" y="89"/>
                    <a:pt x="47" y="89"/>
                  </a:cubicBezTo>
                  <a:cubicBezTo>
                    <a:pt x="47" y="89"/>
                    <a:pt x="47" y="89"/>
                    <a:pt x="47" y="89"/>
                  </a:cubicBezTo>
                  <a:cubicBezTo>
                    <a:pt x="47" y="89"/>
                    <a:pt x="47" y="89"/>
                    <a:pt x="47" y="89"/>
                  </a:cubicBezTo>
                  <a:cubicBezTo>
                    <a:pt x="48" y="89"/>
                    <a:pt x="48" y="89"/>
                    <a:pt x="48" y="89"/>
                  </a:cubicBezTo>
                  <a:lnTo>
                    <a:pt x="47" y="90"/>
                  </a:lnTo>
                  <a:close/>
                  <a:moveTo>
                    <a:pt x="48" y="89"/>
                  </a:moveTo>
                  <a:cubicBezTo>
                    <a:pt x="48" y="89"/>
                    <a:pt x="48" y="88"/>
                    <a:pt x="48" y="88"/>
                  </a:cubicBezTo>
                  <a:cubicBezTo>
                    <a:pt x="48" y="88"/>
                    <a:pt x="48" y="89"/>
                    <a:pt x="48" y="89"/>
                  </a:cubicBezTo>
                  <a:close/>
                  <a:moveTo>
                    <a:pt x="49" y="79"/>
                  </a:moveTo>
                  <a:cubicBezTo>
                    <a:pt x="49" y="79"/>
                    <a:pt x="49" y="79"/>
                    <a:pt x="49" y="79"/>
                  </a:cubicBezTo>
                  <a:cubicBezTo>
                    <a:pt x="49" y="79"/>
                    <a:pt x="49" y="79"/>
                    <a:pt x="49" y="79"/>
                  </a:cubicBezTo>
                  <a:cubicBezTo>
                    <a:pt x="49" y="79"/>
                    <a:pt x="50" y="79"/>
                    <a:pt x="50" y="79"/>
                  </a:cubicBezTo>
                  <a:lnTo>
                    <a:pt x="49" y="79"/>
                  </a:lnTo>
                  <a:close/>
                  <a:moveTo>
                    <a:pt x="51" y="87"/>
                  </a:moveTo>
                  <a:cubicBezTo>
                    <a:pt x="51" y="87"/>
                    <a:pt x="51" y="87"/>
                    <a:pt x="51" y="87"/>
                  </a:cubicBezTo>
                  <a:cubicBezTo>
                    <a:pt x="52" y="87"/>
                    <a:pt x="52" y="87"/>
                    <a:pt x="52" y="87"/>
                  </a:cubicBezTo>
                  <a:cubicBezTo>
                    <a:pt x="52" y="87"/>
                    <a:pt x="52" y="87"/>
                    <a:pt x="52" y="87"/>
                  </a:cubicBezTo>
                  <a:lnTo>
                    <a:pt x="51" y="87"/>
                  </a:lnTo>
                  <a:close/>
                  <a:moveTo>
                    <a:pt x="50" y="76"/>
                  </a:moveTo>
                  <a:cubicBezTo>
                    <a:pt x="46" y="78"/>
                    <a:pt x="41" y="79"/>
                    <a:pt x="36" y="78"/>
                  </a:cubicBezTo>
                  <a:cubicBezTo>
                    <a:pt x="32" y="76"/>
                    <a:pt x="27" y="73"/>
                    <a:pt x="26" y="69"/>
                  </a:cubicBezTo>
                  <a:cubicBezTo>
                    <a:pt x="25" y="67"/>
                    <a:pt x="23" y="67"/>
                    <a:pt x="21" y="66"/>
                  </a:cubicBezTo>
                  <a:cubicBezTo>
                    <a:pt x="21" y="69"/>
                    <a:pt x="21" y="69"/>
                    <a:pt x="21" y="69"/>
                  </a:cubicBezTo>
                  <a:cubicBezTo>
                    <a:pt x="21" y="69"/>
                    <a:pt x="21" y="68"/>
                    <a:pt x="20" y="68"/>
                  </a:cubicBezTo>
                  <a:cubicBezTo>
                    <a:pt x="20" y="69"/>
                    <a:pt x="20" y="69"/>
                    <a:pt x="20" y="69"/>
                  </a:cubicBezTo>
                  <a:cubicBezTo>
                    <a:pt x="19" y="69"/>
                    <a:pt x="19" y="69"/>
                    <a:pt x="19" y="69"/>
                  </a:cubicBezTo>
                  <a:cubicBezTo>
                    <a:pt x="19" y="69"/>
                    <a:pt x="18" y="69"/>
                    <a:pt x="19" y="70"/>
                  </a:cubicBezTo>
                  <a:cubicBezTo>
                    <a:pt x="19" y="70"/>
                    <a:pt x="19" y="70"/>
                    <a:pt x="19" y="70"/>
                  </a:cubicBezTo>
                  <a:cubicBezTo>
                    <a:pt x="18" y="70"/>
                    <a:pt x="19" y="71"/>
                    <a:pt x="19" y="72"/>
                  </a:cubicBezTo>
                  <a:cubicBezTo>
                    <a:pt x="18" y="72"/>
                    <a:pt x="18" y="72"/>
                    <a:pt x="18" y="72"/>
                  </a:cubicBezTo>
                  <a:cubicBezTo>
                    <a:pt x="18" y="72"/>
                    <a:pt x="18" y="73"/>
                    <a:pt x="18" y="74"/>
                  </a:cubicBezTo>
                  <a:cubicBezTo>
                    <a:pt x="18" y="74"/>
                    <a:pt x="18" y="74"/>
                    <a:pt x="18" y="74"/>
                  </a:cubicBezTo>
                  <a:cubicBezTo>
                    <a:pt x="18" y="74"/>
                    <a:pt x="18" y="74"/>
                    <a:pt x="18" y="74"/>
                  </a:cubicBezTo>
                  <a:cubicBezTo>
                    <a:pt x="19" y="75"/>
                    <a:pt x="19" y="75"/>
                    <a:pt x="19" y="75"/>
                  </a:cubicBezTo>
                  <a:cubicBezTo>
                    <a:pt x="17" y="74"/>
                    <a:pt x="17" y="74"/>
                    <a:pt x="17" y="74"/>
                  </a:cubicBezTo>
                  <a:cubicBezTo>
                    <a:pt x="18" y="74"/>
                    <a:pt x="18" y="74"/>
                    <a:pt x="18" y="74"/>
                  </a:cubicBezTo>
                  <a:cubicBezTo>
                    <a:pt x="18" y="74"/>
                    <a:pt x="18" y="74"/>
                    <a:pt x="18" y="74"/>
                  </a:cubicBezTo>
                  <a:cubicBezTo>
                    <a:pt x="16" y="72"/>
                    <a:pt x="16" y="72"/>
                    <a:pt x="16" y="72"/>
                  </a:cubicBezTo>
                  <a:cubicBezTo>
                    <a:pt x="15" y="73"/>
                    <a:pt x="15" y="73"/>
                    <a:pt x="15" y="73"/>
                  </a:cubicBezTo>
                  <a:cubicBezTo>
                    <a:pt x="15" y="72"/>
                    <a:pt x="15" y="72"/>
                    <a:pt x="15" y="72"/>
                  </a:cubicBezTo>
                  <a:cubicBezTo>
                    <a:pt x="15" y="72"/>
                    <a:pt x="15" y="72"/>
                    <a:pt x="15" y="72"/>
                  </a:cubicBezTo>
                  <a:cubicBezTo>
                    <a:pt x="14" y="72"/>
                    <a:pt x="14" y="70"/>
                    <a:pt x="13" y="70"/>
                  </a:cubicBezTo>
                  <a:cubicBezTo>
                    <a:pt x="14" y="72"/>
                    <a:pt x="14" y="72"/>
                    <a:pt x="14" y="72"/>
                  </a:cubicBezTo>
                  <a:cubicBezTo>
                    <a:pt x="14" y="73"/>
                    <a:pt x="14" y="73"/>
                    <a:pt x="14" y="73"/>
                  </a:cubicBezTo>
                  <a:cubicBezTo>
                    <a:pt x="14" y="72"/>
                    <a:pt x="14" y="72"/>
                    <a:pt x="14" y="72"/>
                  </a:cubicBezTo>
                  <a:cubicBezTo>
                    <a:pt x="13" y="73"/>
                    <a:pt x="13" y="73"/>
                    <a:pt x="13" y="73"/>
                  </a:cubicBezTo>
                  <a:cubicBezTo>
                    <a:pt x="14" y="73"/>
                    <a:pt x="14" y="73"/>
                    <a:pt x="14" y="73"/>
                  </a:cubicBezTo>
                  <a:cubicBezTo>
                    <a:pt x="14" y="73"/>
                    <a:pt x="14" y="73"/>
                    <a:pt x="14" y="73"/>
                  </a:cubicBezTo>
                  <a:cubicBezTo>
                    <a:pt x="14" y="73"/>
                    <a:pt x="14" y="73"/>
                    <a:pt x="14" y="73"/>
                  </a:cubicBezTo>
                  <a:cubicBezTo>
                    <a:pt x="15" y="73"/>
                    <a:pt x="15" y="73"/>
                    <a:pt x="15" y="73"/>
                  </a:cubicBezTo>
                  <a:cubicBezTo>
                    <a:pt x="15" y="74"/>
                    <a:pt x="15" y="74"/>
                    <a:pt x="15" y="74"/>
                  </a:cubicBezTo>
                  <a:cubicBezTo>
                    <a:pt x="15" y="73"/>
                    <a:pt x="14" y="73"/>
                    <a:pt x="14" y="73"/>
                  </a:cubicBezTo>
                  <a:cubicBezTo>
                    <a:pt x="13" y="74"/>
                    <a:pt x="14" y="74"/>
                    <a:pt x="13" y="74"/>
                  </a:cubicBezTo>
                  <a:cubicBezTo>
                    <a:pt x="13" y="73"/>
                    <a:pt x="12" y="72"/>
                    <a:pt x="12" y="72"/>
                  </a:cubicBezTo>
                  <a:cubicBezTo>
                    <a:pt x="12" y="72"/>
                    <a:pt x="12" y="72"/>
                    <a:pt x="12" y="72"/>
                  </a:cubicBezTo>
                  <a:cubicBezTo>
                    <a:pt x="12" y="72"/>
                    <a:pt x="12" y="72"/>
                    <a:pt x="12" y="72"/>
                  </a:cubicBezTo>
                  <a:cubicBezTo>
                    <a:pt x="12" y="72"/>
                    <a:pt x="12" y="72"/>
                    <a:pt x="12" y="72"/>
                  </a:cubicBezTo>
                  <a:cubicBezTo>
                    <a:pt x="13" y="72"/>
                    <a:pt x="13" y="72"/>
                    <a:pt x="13" y="72"/>
                  </a:cubicBezTo>
                  <a:cubicBezTo>
                    <a:pt x="12" y="71"/>
                    <a:pt x="12" y="71"/>
                    <a:pt x="12" y="71"/>
                  </a:cubicBezTo>
                  <a:cubicBezTo>
                    <a:pt x="11" y="71"/>
                    <a:pt x="11" y="71"/>
                    <a:pt x="11" y="71"/>
                  </a:cubicBezTo>
                  <a:cubicBezTo>
                    <a:pt x="11" y="71"/>
                    <a:pt x="11" y="71"/>
                    <a:pt x="11" y="71"/>
                  </a:cubicBezTo>
                  <a:cubicBezTo>
                    <a:pt x="11" y="71"/>
                    <a:pt x="11" y="71"/>
                    <a:pt x="11" y="71"/>
                  </a:cubicBezTo>
                  <a:cubicBezTo>
                    <a:pt x="10" y="72"/>
                    <a:pt x="11" y="72"/>
                    <a:pt x="11" y="73"/>
                  </a:cubicBezTo>
                  <a:cubicBezTo>
                    <a:pt x="11" y="73"/>
                    <a:pt x="11" y="73"/>
                    <a:pt x="11" y="73"/>
                  </a:cubicBezTo>
                  <a:cubicBezTo>
                    <a:pt x="12" y="73"/>
                    <a:pt x="12" y="74"/>
                    <a:pt x="12" y="74"/>
                  </a:cubicBezTo>
                  <a:cubicBezTo>
                    <a:pt x="13" y="75"/>
                    <a:pt x="13" y="75"/>
                    <a:pt x="13" y="75"/>
                  </a:cubicBezTo>
                  <a:cubicBezTo>
                    <a:pt x="13" y="75"/>
                    <a:pt x="13" y="75"/>
                    <a:pt x="12" y="74"/>
                  </a:cubicBezTo>
                  <a:cubicBezTo>
                    <a:pt x="12" y="74"/>
                    <a:pt x="12" y="73"/>
                    <a:pt x="11" y="73"/>
                  </a:cubicBezTo>
                  <a:cubicBezTo>
                    <a:pt x="11" y="73"/>
                    <a:pt x="11" y="73"/>
                    <a:pt x="11" y="73"/>
                  </a:cubicBezTo>
                  <a:cubicBezTo>
                    <a:pt x="11" y="73"/>
                    <a:pt x="11" y="73"/>
                    <a:pt x="11" y="73"/>
                  </a:cubicBezTo>
                  <a:cubicBezTo>
                    <a:pt x="11" y="72"/>
                    <a:pt x="10" y="70"/>
                    <a:pt x="9" y="69"/>
                  </a:cubicBezTo>
                  <a:cubicBezTo>
                    <a:pt x="10" y="70"/>
                    <a:pt x="10" y="69"/>
                    <a:pt x="10" y="70"/>
                  </a:cubicBezTo>
                  <a:cubicBezTo>
                    <a:pt x="11" y="70"/>
                    <a:pt x="10" y="69"/>
                    <a:pt x="10" y="69"/>
                  </a:cubicBezTo>
                  <a:cubicBezTo>
                    <a:pt x="10" y="69"/>
                    <a:pt x="10" y="69"/>
                    <a:pt x="9" y="69"/>
                  </a:cubicBezTo>
                  <a:cubicBezTo>
                    <a:pt x="9" y="69"/>
                    <a:pt x="9" y="68"/>
                    <a:pt x="9" y="68"/>
                  </a:cubicBezTo>
                  <a:cubicBezTo>
                    <a:pt x="9" y="68"/>
                    <a:pt x="9" y="68"/>
                    <a:pt x="9" y="68"/>
                  </a:cubicBezTo>
                  <a:cubicBezTo>
                    <a:pt x="10" y="68"/>
                    <a:pt x="10" y="68"/>
                    <a:pt x="10" y="68"/>
                  </a:cubicBezTo>
                  <a:cubicBezTo>
                    <a:pt x="9" y="67"/>
                    <a:pt x="9" y="67"/>
                    <a:pt x="9" y="67"/>
                  </a:cubicBezTo>
                  <a:cubicBezTo>
                    <a:pt x="10" y="67"/>
                    <a:pt x="10" y="66"/>
                    <a:pt x="10" y="67"/>
                  </a:cubicBezTo>
                  <a:cubicBezTo>
                    <a:pt x="11" y="67"/>
                    <a:pt x="11" y="67"/>
                    <a:pt x="11" y="67"/>
                  </a:cubicBezTo>
                  <a:cubicBezTo>
                    <a:pt x="11" y="66"/>
                    <a:pt x="11" y="66"/>
                    <a:pt x="11" y="66"/>
                  </a:cubicBezTo>
                  <a:cubicBezTo>
                    <a:pt x="10" y="66"/>
                    <a:pt x="10" y="66"/>
                    <a:pt x="10" y="66"/>
                  </a:cubicBezTo>
                  <a:cubicBezTo>
                    <a:pt x="10" y="66"/>
                    <a:pt x="10" y="66"/>
                    <a:pt x="10" y="66"/>
                  </a:cubicBezTo>
                  <a:cubicBezTo>
                    <a:pt x="10" y="66"/>
                    <a:pt x="10" y="66"/>
                    <a:pt x="10" y="66"/>
                  </a:cubicBezTo>
                  <a:cubicBezTo>
                    <a:pt x="11" y="66"/>
                    <a:pt x="11" y="66"/>
                    <a:pt x="11" y="66"/>
                  </a:cubicBezTo>
                  <a:cubicBezTo>
                    <a:pt x="11" y="67"/>
                    <a:pt x="11" y="67"/>
                    <a:pt x="12" y="67"/>
                  </a:cubicBezTo>
                  <a:cubicBezTo>
                    <a:pt x="12" y="67"/>
                    <a:pt x="12" y="67"/>
                    <a:pt x="12" y="67"/>
                  </a:cubicBezTo>
                  <a:cubicBezTo>
                    <a:pt x="12" y="67"/>
                    <a:pt x="11" y="66"/>
                    <a:pt x="12" y="66"/>
                  </a:cubicBezTo>
                  <a:cubicBezTo>
                    <a:pt x="11" y="65"/>
                    <a:pt x="11" y="64"/>
                    <a:pt x="10" y="62"/>
                  </a:cubicBezTo>
                  <a:cubicBezTo>
                    <a:pt x="11" y="62"/>
                    <a:pt x="11" y="62"/>
                    <a:pt x="11" y="62"/>
                  </a:cubicBezTo>
                  <a:cubicBezTo>
                    <a:pt x="11" y="61"/>
                    <a:pt x="11" y="61"/>
                    <a:pt x="11" y="61"/>
                  </a:cubicBezTo>
                  <a:cubicBezTo>
                    <a:pt x="11" y="61"/>
                    <a:pt x="11" y="61"/>
                    <a:pt x="11" y="61"/>
                  </a:cubicBezTo>
                  <a:cubicBezTo>
                    <a:pt x="11" y="58"/>
                    <a:pt x="11" y="54"/>
                    <a:pt x="13" y="52"/>
                  </a:cubicBezTo>
                  <a:cubicBezTo>
                    <a:pt x="15" y="48"/>
                    <a:pt x="17" y="46"/>
                    <a:pt x="21" y="44"/>
                  </a:cubicBezTo>
                  <a:cubicBezTo>
                    <a:pt x="22" y="44"/>
                    <a:pt x="24" y="43"/>
                    <a:pt x="25" y="42"/>
                  </a:cubicBezTo>
                  <a:cubicBezTo>
                    <a:pt x="25" y="42"/>
                    <a:pt x="25" y="42"/>
                    <a:pt x="25" y="42"/>
                  </a:cubicBezTo>
                  <a:cubicBezTo>
                    <a:pt x="25" y="41"/>
                    <a:pt x="25" y="42"/>
                    <a:pt x="24" y="41"/>
                  </a:cubicBezTo>
                  <a:cubicBezTo>
                    <a:pt x="24" y="41"/>
                    <a:pt x="24" y="41"/>
                    <a:pt x="24" y="41"/>
                  </a:cubicBezTo>
                  <a:cubicBezTo>
                    <a:pt x="24" y="41"/>
                    <a:pt x="24" y="41"/>
                    <a:pt x="24" y="41"/>
                  </a:cubicBezTo>
                  <a:cubicBezTo>
                    <a:pt x="25" y="40"/>
                    <a:pt x="27" y="40"/>
                    <a:pt x="28" y="39"/>
                  </a:cubicBezTo>
                  <a:cubicBezTo>
                    <a:pt x="29" y="39"/>
                    <a:pt x="29" y="39"/>
                    <a:pt x="29" y="39"/>
                  </a:cubicBezTo>
                  <a:cubicBezTo>
                    <a:pt x="30" y="39"/>
                    <a:pt x="30" y="39"/>
                    <a:pt x="31" y="38"/>
                  </a:cubicBezTo>
                  <a:cubicBezTo>
                    <a:pt x="30" y="36"/>
                    <a:pt x="32" y="36"/>
                    <a:pt x="31" y="34"/>
                  </a:cubicBezTo>
                  <a:cubicBezTo>
                    <a:pt x="30" y="34"/>
                    <a:pt x="30" y="33"/>
                    <a:pt x="29" y="34"/>
                  </a:cubicBezTo>
                  <a:cubicBezTo>
                    <a:pt x="29" y="35"/>
                    <a:pt x="28" y="33"/>
                    <a:pt x="27" y="33"/>
                  </a:cubicBezTo>
                  <a:cubicBezTo>
                    <a:pt x="24" y="30"/>
                    <a:pt x="24" y="25"/>
                    <a:pt x="25" y="21"/>
                  </a:cubicBezTo>
                  <a:cubicBezTo>
                    <a:pt x="26" y="20"/>
                    <a:pt x="27" y="20"/>
                    <a:pt x="27" y="19"/>
                  </a:cubicBezTo>
                  <a:cubicBezTo>
                    <a:pt x="27" y="19"/>
                    <a:pt x="27" y="19"/>
                    <a:pt x="27" y="19"/>
                  </a:cubicBezTo>
                  <a:cubicBezTo>
                    <a:pt x="30" y="16"/>
                    <a:pt x="30" y="22"/>
                    <a:pt x="32" y="23"/>
                  </a:cubicBezTo>
                  <a:cubicBezTo>
                    <a:pt x="33" y="23"/>
                    <a:pt x="33" y="24"/>
                    <a:pt x="34" y="24"/>
                  </a:cubicBezTo>
                  <a:cubicBezTo>
                    <a:pt x="34" y="24"/>
                    <a:pt x="34" y="24"/>
                    <a:pt x="34" y="24"/>
                  </a:cubicBezTo>
                  <a:cubicBezTo>
                    <a:pt x="36" y="24"/>
                    <a:pt x="37" y="23"/>
                    <a:pt x="38" y="23"/>
                  </a:cubicBezTo>
                  <a:cubicBezTo>
                    <a:pt x="39" y="23"/>
                    <a:pt x="39" y="23"/>
                    <a:pt x="39" y="23"/>
                  </a:cubicBezTo>
                  <a:cubicBezTo>
                    <a:pt x="39" y="23"/>
                    <a:pt x="39" y="23"/>
                    <a:pt x="39" y="23"/>
                  </a:cubicBezTo>
                  <a:cubicBezTo>
                    <a:pt x="43" y="18"/>
                    <a:pt x="33" y="10"/>
                    <a:pt x="42" y="7"/>
                  </a:cubicBezTo>
                  <a:cubicBezTo>
                    <a:pt x="46" y="7"/>
                    <a:pt x="49" y="7"/>
                    <a:pt x="51" y="10"/>
                  </a:cubicBezTo>
                  <a:cubicBezTo>
                    <a:pt x="51" y="12"/>
                    <a:pt x="53" y="14"/>
                    <a:pt x="53" y="16"/>
                  </a:cubicBezTo>
                  <a:cubicBezTo>
                    <a:pt x="53" y="16"/>
                    <a:pt x="53" y="16"/>
                    <a:pt x="53" y="16"/>
                  </a:cubicBezTo>
                  <a:cubicBezTo>
                    <a:pt x="51" y="17"/>
                    <a:pt x="49" y="16"/>
                    <a:pt x="48" y="17"/>
                  </a:cubicBezTo>
                  <a:cubicBezTo>
                    <a:pt x="48" y="17"/>
                    <a:pt x="48" y="17"/>
                    <a:pt x="48" y="17"/>
                  </a:cubicBezTo>
                  <a:cubicBezTo>
                    <a:pt x="48" y="17"/>
                    <a:pt x="48" y="17"/>
                    <a:pt x="48" y="17"/>
                  </a:cubicBezTo>
                  <a:cubicBezTo>
                    <a:pt x="47" y="17"/>
                    <a:pt x="47" y="17"/>
                    <a:pt x="47" y="17"/>
                  </a:cubicBezTo>
                  <a:cubicBezTo>
                    <a:pt x="47" y="17"/>
                    <a:pt x="47" y="17"/>
                    <a:pt x="47" y="17"/>
                  </a:cubicBezTo>
                  <a:cubicBezTo>
                    <a:pt x="46" y="17"/>
                    <a:pt x="45" y="18"/>
                    <a:pt x="44" y="18"/>
                  </a:cubicBezTo>
                  <a:cubicBezTo>
                    <a:pt x="44" y="20"/>
                    <a:pt x="42" y="20"/>
                    <a:pt x="42" y="22"/>
                  </a:cubicBezTo>
                  <a:cubicBezTo>
                    <a:pt x="43" y="22"/>
                    <a:pt x="43" y="22"/>
                    <a:pt x="43" y="22"/>
                  </a:cubicBezTo>
                  <a:cubicBezTo>
                    <a:pt x="43" y="24"/>
                    <a:pt x="43" y="24"/>
                    <a:pt x="43" y="24"/>
                  </a:cubicBezTo>
                  <a:cubicBezTo>
                    <a:pt x="43" y="24"/>
                    <a:pt x="43" y="24"/>
                    <a:pt x="43" y="24"/>
                  </a:cubicBezTo>
                  <a:cubicBezTo>
                    <a:pt x="43" y="24"/>
                    <a:pt x="43" y="24"/>
                    <a:pt x="43" y="24"/>
                  </a:cubicBezTo>
                  <a:cubicBezTo>
                    <a:pt x="44" y="25"/>
                    <a:pt x="45" y="25"/>
                    <a:pt x="47" y="25"/>
                  </a:cubicBezTo>
                  <a:cubicBezTo>
                    <a:pt x="46" y="25"/>
                    <a:pt x="46" y="25"/>
                    <a:pt x="46" y="25"/>
                  </a:cubicBezTo>
                  <a:cubicBezTo>
                    <a:pt x="46" y="25"/>
                    <a:pt x="46" y="25"/>
                    <a:pt x="46" y="25"/>
                  </a:cubicBezTo>
                  <a:cubicBezTo>
                    <a:pt x="46" y="25"/>
                    <a:pt x="46" y="25"/>
                    <a:pt x="46" y="25"/>
                  </a:cubicBezTo>
                  <a:cubicBezTo>
                    <a:pt x="47" y="26"/>
                    <a:pt x="47" y="25"/>
                    <a:pt x="48" y="25"/>
                  </a:cubicBezTo>
                  <a:cubicBezTo>
                    <a:pt x="49" y="23"/>
                    <a:pt x="52" y="23"/>
                    <a:pt x="54" y="23"/>
                  </a:cubicBezTo>
                  <a:cubicBezTo>
                    <a:pt x="56" y="25"/>
                    <a:pt x="55" y="28"/>
                    <a:pt x="54" y="31"/>
                  </a:cubicBezTo>
                  <a:cubicBezTo>
                    <a:pt x="53" y="32"/>
                    <a:pt x="53" y="34"/>
                    <a:pt x="51" y="35"/>
                  </a:cubicBezTo>
                  <a:cubicBezTo>
                    <a:pt x="51" y="35"/>
                    <a:pt x="50" y="35"/>
                    <a:pt x="50" y="35"/>
                  </a:cubicBezTo>
                  <a:cubicBezTo>
                    <a:pt x="50" y="35"/>
                    <a:pt x="50" y="35"/>
                    <a:pt x="50" y="35"/>
                  </a:cubicBezTo>
                  <a:cubicBezTo>
                    <a:pt x="50" y="36"/>
                    <a:pt x="48" y="35"/>
                    <a:pt x="48" y="35"/>
                  </a:cubicBezTo>
                  <a:cubicBezTo>
                    <a:pt x="47" y="35"/>
                    <a:pt x="45" y="35"/>
                    <a:pt x="44" y="35"/>
                  </a:cubicBezTo>
                  <a:cubicBezTo>
                    <a:pt x="43" y="35"/>
                    <a:pt x="43" y="34"/>
                    <a:pt x="42" y="34"/>
                  </a:cubicBezTo>
                  <a:cubicBezTo>
                    <a:pt x="42" y="34"/>
                    <a:pt x="42" y="33"/>
                    <a:pt x="41" y="33"/>
                  </a:cubicBezTo>
                  <a:cubicBezTo>
                    <a:pt x="40" y="33"/>
                    <a:pt x="40" y="34"/>
                    <a:pt x="40" y="35"/>
                  </a:cubicBezTo>
                  <a:cubicBezTo>
                    <a:pt x="41" y="35"/>
                    <a:pt x="42" y="36"/>
                    <a:pt x="41" y="37"/>
                  </a:cubicBezTo>
                  <a:cubicBezTo>
                    <a:pt x="40" y="38"/>
                    <a:pt x="43" y="38"/>
                    <a:pt x="42" y="39"/>
                  </a:cubicBezTo>
                  <a:cubicBezTo>
                    <a:pt x="43" y="40"/>
                    <a:pt x="43" y="40"/>
                    <a:pt x="44" y="41"/>
                  </a:cubicBezTo>
                  <a:cubicBezTo>
                    <a:pt x="39" y="40"/>
                    <a:pt x="33" y="39"/>
                    <a:pt x="29" y="42"/>
                  </a:cubicBezTo>
                  <a:cubicBezTo>
                    <a:pt x="29" y="43"/>
                    <a:pt x="27" y="43"/>
                    <a:pt x="27" y="45"/>
                  </a:cubicBezTo>
                  <a:cubicBezTo>
                    <a:pt x="30" y="48"/>
                    <a:pt x="34" y="44"/>
                    <a:pt x="37" y="47"/>
                  </a:cubicBezTo>
                  <a:cubicBezTo>
                    <a:pt x="39" y="48"/>
                    <a:pt x="40" y="50"/>
                    <a:pt x="40" y="52"/>
                  </a:cubicBezTo>
                  <a:cubicBezTo>
                    <a:pt x="38" y="53"/>
                    <a:pt x="35" y="54"/>
                    <a:pt x="34" y="56"/>
                  </a:cubicBezTo>
                  <a:cubicBezTo>
                    <a:pt x="33" y="56"/>
                    <a:pt x="33" y="57"/>
                    <a:pt x="33" y="57"/>
                  </a:cubicBezTo>
                  <a:cubicBezTo>
                    <a:pt x="32" y="58"/>
                    <a:pt x="31" y="59"/>
                    <a:pt x="31" y="60"/>
                  </a:cubicBezTo>
                  <a:cubicBezTo>
                    <a:pt x="32" y="61"/>
                    <a:pt x="34" y="61"/>
                    <a:pt x="35" y="61"/>
                  </a:cubicBezTo>
                  <a:cubicBezTo>
                    <a:pt x="37" y="60"/>
                    <a:pt x="39" y="59"/>
                    <a:pt x="41" y="59"/>
                  </a:cubicBezTo>
                  <a:cubicBezTo>
                    <a:pt x="42" y="59"/>
                    <a:pt x="42" y="59"/>
                    <a:pt x="42" y="59"/>
                  </a:cubicBezTo>
                  <a:cubicBezTo>
                    <a:pt x="40" y="60"/>
                    <a:pt x="43" y="60"/>
                    <a:pt x="42" y="61"/>
                  </a:cubicBezTo>
                  <a:cubicBezTo>
                    <a:pt x="42" y="62"/>
                    <a:pt x="42" y="62"/>
                    <a:pt x="42" y="62"/>
                  </a:cubicBezTo>
                  <a:cubicBezTo>
                    <a:pt x="43" y="60"/>
                    <a:pt x="43" y="60"/>
                    <a:pt x="43" y="60"/>
                  </a:cubicBezTo>
                  <a:cubicBezTo>
                    <a:pt x="44" y="61"/>
                    <a:pt x="44" y="61"/>
                    <a:pt x="44" y="61"/>
                  </a:cubicBezTo>
                  <a:cubicBezTo>
                    <a:pt x="45" y="60"/>
                    <a:pt x="45" y="58"/>
                    <a:pt x="47" y="57"/>
                  </a:cubicBezTo>
                  <a:cubicBezTo>
                    <a:pt x="49" y="58"/>
                    <a:pt x="52" y="59"/>
                    <a:pt x="53" y="60"/>
                  </a:cubicBezTo>
                  <a:cubicBezTo>
                    <a:pt x="54" y="63"/>
                    <a:pt x="54" y="67"/>
                    <a:pt x="53" y="69"/>
                  </a:cubicBezTo>
                  <a:cubicBezTo>
                    <a:pt x="51" y="72"/>
                    <a:pt x="49" y="75"/>
                    <a:pt x="47" y="77"/>
                  </a:cubicBezTo>
                  <a:cubicBezTo>
                    <a:pt x="49" y="76"/>
                    <a:pt x="51" y="74"/>
                    <a:pt x="54" y="74"/>
                  </a:cubicBezTo>
                  <a:cubicBezTo>
                    <a:pt x="54" y="74"/>
                    <a:pt x="53" y="74"/>
                    <a:pt x="52" y="75"/>
                  </a:cubicBezTo>
                  <a:cubicBezTo>
                    <a:pt x="52" y="75"/>
                    <a:pt x="51" y="75"/>
                    <a:pt x="50" y="76"/>
                  </a:cubicBezTo>
                  <a:close/>
                  <a:moveTo>
                    <a:pt x="54" y="84"/>
                  </a:moveTo>
                  <a:cubicBezTo>
                    <a:pt x="53" y="84"/>
                    <a:pt x="53" y="84"/>
                    <a:pt x="53" y="84"/>
                  </a:cubicBezTo>
                  <a:cubicBezTo>
                    <a:pt x="53" y="85"/>
                    <a:pt x="54" y="84"/>
                    <a:pt x="54" y="84"/>
                  </a:cubicBezTo>
                  <a:close/>
                  <a:moveTo>
                    <a:pt x="55" y="87"/>
                  </a:moveTo>
                  <a:cubicBezTo>
                    <a:pt x="54" y="87"/>
                    <a:pt x="54" y="87"/>
                    <a:pt x="54" y="87"/>
                  </a:cubicBezTo>
                  <a:cubicBezTo>
                    <a:pt x="55" y="86"/>
                    <a:pt x="55" y="86"/>
                    <a:pt x="55" y="86"/>
                  </a:cubicBezTo>
                  <a:lnTo>
                    <a:pt x="55" y="87"/>
                  </a:lnTo>
                  <a:close/>
                  <a:moveTo>
                    <a:pt x="56" y="75"/>
                  </a:moveTo>
                  <a:cubicBezTo>
                    <a:pt x="55" y="76"/>
                    <a:pt x="54" y="76"/>
                    <a:pt x="54" y="76"/>
                  </a:cubicBezTo>
                  <a:cubicBezTo>
                    <a:pt x="54" y="76"/>
                    <a:pt x="54" y="76"/>
                    <a:pt x="54" y="76"/>
                  </a:cubicBezTo>
                  <a:cubicBezTo>
                    <a:pt x="54" y="77"/>
                    <a:pt x="54" y="77"/>
                    <a:pt x="54" y="77"/>
                  </a:cubicBezTo>
                  <a:cubicBezTo>
                    <a:pt x="53" y="77"/>
                    <a:pt x="53" y="77"/>
                    <a:pt x="52" y="78"/>
                  </a:cubicBezTo>
                  <a:cubicBezTo>
                    <a:pt x="52" y="76"/>
                    <a:pt x="53" y="77"/>
                    <a:pt x="54" y="77"/>
                  </a:cubicBezTo>
                  <a:cubicBezTo>
                    <a:pt x="54" y="76"/>
                    <a:pt x="54" y="76"/>
                    <a:pt x="54" y="76"/>
                  </a:cubicBezTo>
                  <a:cubicBezTo>
                    <a:pt x="54" y="76"/>
                    <a:pt x="54" y="76"/>
                    <a:pt x="54" y="76"/>
                  </a:cubicBezTo>
                  <a:cubicBezTo>
                    <a:pt x="55" y="74"/>
                    <a:pt x="55" y="74"/>
                    <a:pt x="55" y="74"/>
                  </a:cubicBezTo>
                  <a:cubicBezTo>
                    <a:pt x="55" y="74"/>
                    <a:pt x="55" y="74"/>
                    <a:pt x="55" y="74"/>
                  </a:cubicBezTo>
                  <a:cubicBezTo>
                    <a:pt x="56" y="74"/>
                    <a:pt x="56" y="74"/>
                    <a:pt x="56" y="74"/>
                  </a:cubicBezTo>
                  <a:cubicBezTo>
                    <a:pt x="56" y="75"/>
                    <a:pt x="55" y="75"/>
                    <a:pt x="56" y="75"/>
                  </a:cubicBezTo>
                  <a:close/>
                  <a:moveTo>
                    <a:pt x="57" y="85"/>
                  </a:moveTo>
                  <a:cubicBezTo>
                    <a:pt x="56" y="85"/>
                    <a:pt x="56" y="85"/>
                    <a:pt x="56" y="85"/>
                  </a:cubicBezTo>
                  <a:cubicBezTo>
                    <a:pt x="57" y="85"/>
                    <a:pt x="57" y="85"/>
                    <a:pt x="57" y="85"/>
                  </a:cubicBezTo>
                  <a:close/>
                  <a:moveTo>
                    <a:pt x="61" y="79"/>
                  </a:moveTo>
                  <a:cubicBezTo>
                    <a:pt x="60" y="79"/>
                    <a:pt x="60" y="79"/>
                    <a:pt x="60" y="79"/>
                  </a:cubicBezTo>
                  <a:cubicBezTo>
                    <a:pt x="60" y="79"/>
                    <a:pt x="60" y="79"/>
                    <a:pt x="60" y="79"/>
                  </a:cubicBezTo>
                  <a:cubicBezTo>
                    <a:pt x="60" y="79"/>
                    <a:pt x="60" y="79"/>
                    <a:pt x="60" y="78"/>
                  </a:cubicBezTo>
                  <a:cubicBezTo>
                    <a:pt x="60" y="79"/>
                    <a:pt x="60" y="79"/>
                    <a:pt x="60" y="79"/>
                  </a:cubicBezTo>
                  <a:cubicBezTo>
                    <a:pt x="60" y="79"/>
                    <a:pt x="60" y="79"/>
                    <a:pt x="60" y="79"/>
                  </a:cubicBezTo>
                  <a:cubicBezTo>
                    <a:pt x="61" y="79"/>
                    <a:pt x="61" y="79"/>
                    <a:pt x="61" y="79"/>
                  </a:cubicBezTo>
                  <a:close/>
                  <a:moveTo>
                    <a:pt x="79" y="73"/>
                  </a:moveTo>
                  <a:cubicBezTo>
                    <a:pt x="79" y="73"/>
                    <a:pt x="79" y="73"/>
                    <a:pt x="79" y="73"/>
                  </a:cubicBezTo>
                  <a:cubicBezTo>
                    <a:pt x="79" y="73"/>
                    <a:pt x="79" y="73"/>
                    <a:pt x="79" y="73"/>
                  </a:cubicBezTo>
                  <a:close/>
                  <a:moveTo>
                    <a:pt x="79" y="73"/>
                  </a:moveTo>
                  <a:cubicBezTo>
                    <a:pt x="79" y="73"/>
                    <a:pt x="80" y="73"/>
                    <a:pt x="80" y="73"/>
                  </a:cubicBezTo>
                  <a:cubicBezTo>
                    <a:pt x="80" y="73"/>
                    <a:pt x="80" y="73"/>
                    <a:pt x="79" y="73"/>
                  </a:cubicBezTo>
                  <a:close/>
                  <a:moveTo>
                    <a:pt x="85" y="70"/>
                  </a:moveTo>
                  <a:cubicBezTo>
                    <a:pt x="86" y="70"/>
                    <a:pt x="86" y="70"/>
                    <a:pt x="86" y="70"/>
                  </a:cubicBezTo>
                  <a:cubicBezTo>
                    <a:pt x="86" y="70"/>
                    <a:pt x="87" y="69"/>
                    <a:pt x="87" y="69"/>
                  </a:cubicBezTo>
                  <a:cubicBezTo>
                    <a:pt x="87" y="69"/>
                    <a:pt x="87" y="69"/>
                    <a:pt x="87" y="69"/>
                  </a:cubicBezTo>
                  <a:cubicBezTo>
                    <a:pt x="87" y="69"/>
                    <a:pt x="87" y="69"/>
                    <a:pt x="87" y="69"/>
                  </a:cubicBezTo>
                  <a:cubicBezTo>
                    <a:pt x="88" y="69"/>
                    <a:pt x="88" y="68"/>
                    <a:pt x="89" y="68"/>
                  </a:cubicBezTo>
                  <a:cubicBezTo>
                    <a:pt x="89" y="69"/>
                    <a:pt x="87" y="69"/>
                    <a:pt x="87" y="69"/>
                  </a:cubicBezTo>
                  <a:cubicBezTo>
                    <a:pt x="87" y="69"/>
                    <a:pt x="87" y="69"/>
                    <a:pt x="87" y="69"/>
                  </a:cubicBezTo>
                  <a:cubicBezTo>
                    <a:pt x="87" y="69"/>
                    <a:pt x="87" y="69"/>
                    <a:pt x="87" y="69"/>
                  </a:cubicBezTo>
                  <a:cubicBezTo>
                    <a:pt x="87" y="70"/>
                    <a:pt x="86" y="71"/>
                    <a:pt x="85" y="71"/>
                  </a:cubicBezTo>
                  <a:cubicBezTo>
                    <a:pt x="85" y="71"/>
                    <a:pt x="85" y="71"/>
                    <a:pt x="85" y="71"/>
                  </a:cubicBezTo>
                  <a:cubicBezTo>
                    <a:pt x="85" y="71"/>
                    <a:pt x="85" y="71"/>
                    <a:pt x="85" y="71"/>
                  </a:cubicBezTo>
                  <a:cubicBezTo>
                    <a:pt x="84" y="71"/>
                    <a:pt x="84" y="71"/>
                    <a:pt x="84" y="71"/>
                  </a:cubicBezTo>
                  <a:cubicBezTo>
                    <a:pt x="84" y="70"/>
                    <a:pt x="85" y="71"/>
                    <a:pt x="85" y="70"/>
                  </a:cubicBezTo>
                  <a:close/>
                  <a:moveTo>
                    <a:pt x="86" y="74"/>
                  </a:moveTo>
                  <a:cubicBezTo>
                    <a:pt x="85" y="74"/>
                    <a:pt x="85" y="74"/>
                    <a:pt x="85" y="74"/>
                  </a:cubicBezTo>
                  <a:cubicBezTo>
                    <a:pt x="85" y="74"/>
                    <a:pt x="85" y="74"/>
                    <a:pt x="85" y="74"/>
                  </a:cubicBezTo>
                  <a:lnTo>
                    <a:pt x="86" y="74"/>
                  </a:lnTo>
                  <a:close/>
                  <a:moveTo>
                    <a:pt x="85" y="72"/>
                  </a:moveTo>
                  <a:cubicBezTo>
                    <a:pt x="84" y="73"/>
                    <a:pt x="83" y="74"/>
                    <a:pt x="82" y="73"/>
                  </a:cubicBezTo>
                  <a:cubicBezTo>
                    <a:pt x="82" y="73"/>
                    <a:pt x="82" y="73"/>
                    <a:pt x="82" y="73"/>
                  </a:cubicBezTo>
                  <a:cubicBezTo>
                    <a:pt x="82" y="73"/>
                    <a:pt x="82" y="73"/>
                    <a:pt x="82" y="73"/>
                  </a:cubicBezTo>
                  <a:cubicBezTo>
                    <a:pt x="83" y="73"/>
                    <a:pt x="84" y="73"/>
                    <a:pt x="85" y="72"/>
                  </a:cubicBezTo>
                  <a:close/>
                  <a:moveTo>
                    <a:pt x="83" y="76"/>
                  </a:moveTo>
                  <a:cubicBezTo>
                    <a:pt x="83" y="76"/>
                    <a:pt x="83" y="76"/>
                    <a:pt x="83" y="76"/>
                  </a:cubicBezTo>
                  <a:cubicBezTo>
                    <a:pt x="83" y="76"/>
                    <a:pt x="83" y="76"/>
                    <a:pt x="83" y="76"/>
                  </a:cubicBezTo>
                  <a:cubicBezTo>
                    <a:pt x="83" y="76"/>
                    <a:pt x="83" y="76"/>
                    <a:pt x="83" y="76"/>
                  </a:cubicBezTo>
                  <a:cubicBezTo>
                    <a:pt x="83" y="76"/>
                    <a:pt x="83" y="76"/>
                    <a:pt x="83" y="76"/>
                  </a:cubicBezTo>
                  <a:cubicBezTo>
                    <a:pt x="82" y="76"/>
                    <a:pt x="82" y="76"/>
                    <a:pt x="82" y="76"/>
                  </a:cubicBezTo>
                  <a:cubicBezTo>
                    <a:pt x="82" y="75"/>
                    <a:pt x="82" y="75"/>
                    <a:pt x="83" y="75"/>
                  </a:cubicBezTo>
                  <a:cubicBezTo>
                    <a:pt x="83" y="75"/>
                    <a:pt x="83" y="75"/>
                    <a:pt x="83" y="75"/>
                  </a:cubicBezTo>
                  <a:lnTo>
                    <a:pt x="83" y="76"/>
                  </a:lnTo>
                  <a:close/>
                  <a:moveTo>
                    <a:pt x="83" y="75"/>
                  </a:moveTo>
                  <a:cubicBezTo>
                    <a:pt x="84" y="75"/>
                    <a:pt x="84" y="75"/>
                    <a:pt x="84" y="75"/>
                  </a:cubicBezTo>
                  <a:cubicBezTo>
                    <a:pt x="84" y="75"/>
                    <a:pt x="84" y="75"/>
                    <a:pt x="83" y="75"/>
                  </a:cubicBezTo>
                  <a:close/>
                  <a:moveTo>
                    <a:pt x="84" y="71"/>
                  </a:moveTo>
                  <a:cubicBezTo>
                    <a:pt x="83" y="71"/>
                    <a:pt x="83" y="71"/>
                    <a:pt x="83" y="71"/>
                  </a:cubicBezTo>
                  <a:cubicBezTo>
                    <a:pt x="84" y="72"/>
                    <a:pt x="84" y="72"/>
                    <a:pt x="84" y="72"/>
                  </a:cubicBezTo>
                  <a:cubicBezTo>
                    <a:pt x="83" y="71"/>
                    <a:pt x="83" y="71"/>
                    <a:pt x="83" y="71"/>
                  </a:cubicBezTo>
                  <a:lnTo>
                    <a:pt x="84" y="71"/>
                  </a:lnTo>
                  <a:close/>
                  <a:moveTo>
                    <a:pt x="81" y="72"/>
                  </a:moveTo>
                  <a:cubicBezTo>
                    <a:pt x="81" y="72"/>
                    <a:pt x="82" y="72"/>
                    <a:pt x="83" y="72"/>
                  </a:cubicBezTo>
                  <a:cubicBezTo>
                    <a:pt x="83" y="72"/>
                    <a:pt x="83" y="72"/>
                    <a:pt x="83" y="72"/>
                  </a:cubicBezTo>
                  <a:cubicBezTo>
                    <a:pt x="82" y="72"/>
                    <a:pt x="82" y="72"/>
                    <a:pt x="81" y="73"/>
                  </a:cubicBezTo>
                  <a:lnTo>
                    <a:pt x="81" y="72"/>
                  </a:lnTo>
                  <a:close/>
                  <a:moveTo>
                    <a:pt x="82" y="77"/>
                  </a:moveTo>
                  <a:cubicBezTo>
                    <a:pt x="82" y="77"/>
                    <a:pt x="83" y="76"/>
                    <a:pt x="84" y="76"/>
                  </a:cubicBezTo>
                  <a:cubicBezTo>
                    <a:pt x="85" y="76"/>
                    <a:pt x="85" y="75"/>
                    <a:pt x="86" y="75"/>
                  </a:cubicBezTo>
                  <a:cubicBezTo>
                    <a:pt x="86" y="75"/>
                    <a:pt x="86" y="75"/>
                    <a:pt x="86" y="75"/>
                  </a:cubicBezTo>
                  <a:cubicBezTo>
                    <a:pt x="86" y="74"/>
                    <a:pt x="86" y="74"/>
                    <a:pt x="86" y="74"/>
                  </a:cubicBezTo>
                  <a:cubicBezTo>
                    <a:pt x="86" y="75"/>
                    <a:pt x="86" y="75"/>
                    <a:pt x="86" y="75"/>
                  </a:cubicBezTo>
                  <a:cubicBezTo>
                    <a:pt x="86" y="75"/>
                    <a:pt x="87" y="74"/>
                    <a:pt x="87" y="74"/>
                  </a:cubicBezTo>
                  <a:cubicBezTo>
                    <a:pt x="87" y="75"/>
                    <a:pt x="87" y="75"/>
                    <a:pt x="87" y="75"/>
                  </a:cubicBezTo>
                  <a:cubicBezTo>
                    <a:pt x="88" y="74"/>
                    <a:pt x="88" y="74"/>
                    <a:pt x="88" y="74"/>
                  </a:cubicBezTo>
                  <a:cubicBezTo>
                    <a:pt x="89" y="74"/>
                    <a:pt x="89" y="74"/>
                    <a:pt x="89" y="74"/>
                  </a:cubicBezTo>
                  <a:cubicBezTo>
                    <a:pt x="88" y="75"/>
                    <a:pt x="88" y="75"/>
                    <a:pt x="88" y="75"/>
                  </a:cubicBezTo>
                  <a:cubicBezTo>
                    <a:pt x="88" y="75"/>
                    <a:pt x="88" y="75"/>
                    <a:pt x="88" y="75"/>
                  </a:cubicBezTo>
                  <a:cubicBezTo>
                    <a:pt x="88" y="75"/>
                    <a:pt x="88" y="75"/>
                    <a:pt x="88" y="75"/>
                  </a:cubicBezTo>
                  <a:cubicBezTo>
                    <a:pt x="88" y="76"/>
                    <a:pt x="88" y="76"/>
                    <a:pt x="88" y="76"/>
                  </a:cubicBezTo>
                  <a:cubicBezTo>
                    <a:pt x="87" y="76"/>
                    <a:pt x="87" y="76"/>
                    <a:pt x="87" y="76"/>
                  </a:cubicBezTo>
                  <a:cubicBezTo>
                    <a:pt x="88" y="75"/>
                    <a:pt x="88" y="75"/>
                    <a:pt x="88" y="75"/>
                  </a:cubicBezTo>
                  <a:cubicBezTo>
                    <a:pt x="88" y="75"/>
                    <a:pt x="88" y="75"/>
                    <a:pt x="88" y="75"/>
                  </a:cubicBezTo>
                  <a:cubicBezTo>
                    <a:pt x="88" y="75"/>
                    <a:pt x="87" y="75"/>
                    <a:pt x="87" y="76"/>
                  </a:cubicBezTo>
                  <a:cubicBezTo>
                    <a:pt x="87" y="76"/>
                    <a:pt x="87" y="76"/>
                    <a:pt x="87" y="76"/>
                  </a:cubicBezTo>
                  <a:cubicBezTo>
                    <a:pt x="87" y="76"/>
                    <a:pt x="86" y="76"/>
                    <a:pt x="85" y="77"/>
                  </a:cubicBezTo>
                  <a:cubicBezTo>
                    <a:pt x="85" y="77"/>
                    <a:pt x="85" y="77"/>
                    <a:pt x="85" y="77"/>
                  </a:cubicBezTo>
                  <a:cubicBezTo>
                    <a:pt x="85" y="77"/>
                    <a:pt x="85" y="77"/>
                    <a:pt x="85" y="77"/>
                  </a:cubicBezTo>
                  <a:cubicBezTo>
                    <a:pt x="85" y="77"/>
                    <a:pt x="85" y="77"/>
                    <a:pt x="85" y="77"/>
                  </a:cubicBezTo>
                  <a:cubicBezTo>
                    <a:pt x="85" y="77"/>
                    <a:pt x="85" y="77"/>
                    <a:pt x="85" y="77"/>
                  </a:cubicBezTo>
                  <a:cubicBezTo>
                    <a:pt x="85" y="76"/>
                    <a:pt x="85" y="76"/>
                    <a:pt x="85" y="76"/>
                  </a:cubicBezTo>
                  <a:cubicBezTo>
                    <a:pt x="85" y="77"/>
                    <a:pt x="85" y="77"/>
                    <a:pt x="85" y="77"/>
                  </a:cubicBezTo>
                  <a:cubicBezTo>
                    <a:pt x="85" y="77"/>
                    <a:pt x="85" y="77"/>
                    <a:pt x="85" y="77"/>
                  </a:cubicBezTo>
                  <a:cubicBezTo>
                    <a:pt x="86" y="76"/>
                    <a:pt x="86" y="76"/>
                    <a:pt x="86" y="76"/>
                  </a:cubicBezTo>
                  <a:cubicBezTo>
                    <a:pt x="85" y="76"/>
                    <a:pt x="84" y="77"/>
                    <a:pt x="83" y="77"/>
                  </a:cubicBezTo>
                  <a:cubicBezTo>
                    <a:pt x="84" y="77"/>
                    <a:pt x="84" y="77"/>
                    <a:pt x="84" y="77"/>
                  </a:cubicBezTo>
                  <a:cubicBezTo>
                    <a:pt x="83" y="77"/>
                    <a:pt x="82" y="78"/>
                    <a:pt x="82" y="77"/>
                  </a:cubicBezTo>
                  <a:close/>
                  <a:moveTo>
                    <a:pt x="89" y="77"/>
                  </a:moveTo>
                  <a:cubicBezTo>
                    <a:pt x="87" y="78"/>
                    <a:pt x="85" y="78"/>
                    <a:pt x="83" y="79"/>
                  </a:cubicBezTo>
                  <a:cubicBezTo>
                    <a:pt x="85" y="77"/>
                    <a:pt x="87" y="77"/>
                    <a:pt x="89" y="76"/>
                  </a:cubicBezTo>
                  <a:cubicBezTo>
                    <a:pt x="89" y="76"/>
                    <a:pt x="89" y="76"/>
                    <a:pt x="89" y="76"/>
                  </a:cubicBezTo>
                  <a:lnTo>
                    <a:pt x="89" y="77"/>
                  </a:lnTo>
                  <a:close/>
                  <a:moveTo>
                    <a:pt x="97" y="72"/>
                  </a:moveTo>
                  <a:cubicBezTo>
                    <a:pt x="97" y="72"/>
                    <a:pt x="97" y="72"/>
                    <a:pt x="98" y="72"/>
                  </a:cubicBezTo>
                  <a:cubicBezTo>
                    <a:pt x="97" y="73"/>
                    <a:pt x="97" y="73"/>
                    <a:pt x="97" y="73"/>
                  </a:cubicBezTo>
                  <a:lnTo>
                    <a:pt x="97" y="72"/>
                  </a:lnTo>
                  <a:close/>
                  <a:moveTo>
                    <a:pt x="98" y="74"/>
                  </a:moveTo>
                  <a:cubicBezTo>
                    <a:pt x="98" y="73"/>
                    <a:pt x="98" y="73"/>
                    <a:pt x="98" y="73"/>
                  </a:cubicBezTo>
                  <a:cubicBezTo>
                    <a:pt x="98" y="73"/>
                    <a:pt x="98" y="73"/>
                    <a:pt x="98" y="73"/>
                  </a:cubicBezTo>
                  <a:cubicBezTo>
                    <a:pt x="97" y="74"/>
                    <a:pt x="97" y="74"/>
                    <a:pt x="97" y="74"/>
                  </a:cubicBezTo>
                  <a:cubicBezTo>
                    <a:pt x="98" y="73"/>
                    <a:pt x="98" y="73"/>
                    <a:pt x="98" y="73"/>
                  </a:cubicBezTo>
                  <a:cubicBezTo>
                    <a:pt x="98" y="73"/>
                    <a:pt x="98" y="73"/>
                    <a:pt x="98" y="73"/>
                  </a:cubicBezTo>
                  <a:cubicBezTo>
                    <a:pt x="98" y="74"/>
                    <a:pt x="99" y="73"/>
                    <a:pt x="99" y="73"/>
                  </a:cubicBezTo>
                  <a:lnTo>
                    <a:pt x="98"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19" name="Freeform 806"/>
            <p:cNvSpPr/>
            <p:nvPr/>
          </p:nvSpPr>
          <p:spPr bwMode="auto">
            <a:xfrm>
              <a:off x="4635500" y="3788411"/>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1"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0" name="Freeform 807"/>
            <p:cNvSpPr/>
            <p:nvPr/>
          </p:nvSpPr>
          <p:spPr bwMode="auto">
            <a:xfrm>
              <a:off x="4654550" y="3780473"/>
              <a:ext cx="3175" cy="4762"/>
            </a:xfrm>
            <a:custGeom>
              <a:avLst/>
              <a:gdLst>
                <a:gd name="T0" fmla="*/ 0 w 2"/>
                <a:gd name="T1" fmla="*/ 0 h 3"/>
                <a:gd name="T2" fmla="*/ 2 w 2"/>
                <a:gd name="T3" fmla="*/ 3 h 3"/>
                <a:gd name="T4" fmla="*/ 0 w 2"/>
                <a:gd name="T5" fmla="*/ 0 h 3"/>
                <a:gd name="T6" fmla="*/ 0 w 2"/>
                <a:gd name="T7" fmla="*/ 0 h 3"/>
              </a:gdLst>
              <a:ahLst/>
              <a:cxnLst>
                <a:cxn ang="0">
                  <a:pos x="T0" y="T1"/>
                </a:cxn>
                <a:cxn ang="0">
                  <a:pos x="T2" y="T3"/>
                </a:cxn>
                <a:cxn ang="0">
                  <a:pos x="T4" y="T5"/>
                </a:cxn>
                <a:cxn ang="0">
                  <a:pos x="T6" y="T7"/>
                </a:cxn>
              </a:cxnLst>
              <a:rect l="0" t="0" r="r" b="b"/>
              <a:pathLst>
                <a:path w="2" h="3">
                  <a:moveTo>
                    <a:pt x="0" y="0"/>
                  </a:moveTo>
                  <a:lnTo>
                    <a:pt x="2"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1" name="Freeform 808"/>
            <p:cNvSpPr/>
            <p:nvPr/>
          </p:nvSpPr>
          <p:spPr bwMode="auto">
            <a:xfrm>
              <a:off x="4230688" y="3942398"/>
              <a:ext cx="3175" cy="3175"/>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2" name="Rectangle 809"/>
            <p:cNvSpPr>
              <a:spLocks noChangeArrowheads="1"/>
            </p:cNvSpPr>
            <p:nvPr/>
          </p:nvSpPr>
          <p:spPr bwMode="auto">
            <a:xfrm>
              <a:off x="4602163" y="37963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3" name="Rectangle 810"/>
            <p:cNvSpPr>
              <a:spLocks noChangeArrowheads="1"/>
            </p:cNvSpPr>
            <p:nvPr/>
          </p:nvSpPr>
          <p:spPr bwMode="auto">
            <a:xfrm>
              <a:off x="4657725" y="3785236"/>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4" name="Rectangle 811"/>
            <p:cNvSpPr>
              <a:spLocks noChangeArrowheads="1"/>
            </p:cNvSpPr>
            <p:nvPr/>
          </p:nvSpPr>
          <p:spPr bwMode="auto">
            <a:xfrm>
              <a:off x="4429125" y="396779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5" name="Freeform 812"/>
            <p:cNvSpPr/>
            <p:nvPr/>
          </p:nvSpPr>
          <p:spPr bwMode="auto">
            <a:xfrm>
              <a:off x="4214813" y="3915411"/>
              <a:ext cx="0" cy="7937"/>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6" name="Freeform 813"/>
            <p:cNvSpPr/>
            <p:nvPr/>
          </p:nvSpPr>
          <p:spPr bwMode="auto">
            <a:xfrm>
              <a:off x="4673600" y="3777298"/>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7" name="Rectangle 814"/>
            <p:cNvSpPr>
              <a:spLocks noChangeArrowheads="1"/>
            </p:cNvSpPr>
            <p:nvPr/>
          </p:nvSpPr>
          <p:spPr bwMode="auto">
            <a:xfrm>
              <a:off x="4252913" y="3761423"/>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8" name="Freeform 815"/>
            <p:cNvSpPr/>
            <p:nvPr/>
          </p:nvSpPr>
          <p:spPr bwMode="auto">
            <a:xfrm>
              <a:off x="4387850" y="3994786"/>
              <a:ext cx="4763" cy="3175"/>
            </a:xfrm>
            <a:custGeom>
              <a:avLst/>
              <a:gdLst>
                <a:gd name="T0" fmla="*/ 3 w 3"/>
                <a:gd name="T1" fmla="*/ 2 h 2"/>
                <a:gd name="T2" fmla="*/ 3 w 3"/>
                <a:gd name="T3" fmla="*/ 2 h 2"/>
                <a:gd name="T4" fmla="*/ 0 w 3"/>
                <a:gd name="T5" fmla="*/ 2 h 2"/>
                <a:gd name="T6" fmla="*/ 3 w 3"/>
                <a:gd name="T7" fmla="*/ 2 h 2"/>
                <a:gd name="T8" fmla="*/ 3 w 3"/>
                <a:gd name="T9" fmla="*/ 0 h 2"/>
                <a:gd name="T10" fmla="*/ 3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3" y="2"/>
                  </a:moveTo>
                  <a:lnTo>
                    <a:pt x="3" y="2"/>
                  </a:lnTo>
                  <a:lnTo>
                    <a:pt x="0" y="2"/>
                  </a:lnTo>
                  <a:lnTo>
                    <a:pt x="3" y="2"/>
                  </a:lnTo>
                  <a:lnTo>
                    <a:pt x="3" y="0"/>
                  </a:ln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29" name="Freeform 816"/>
            <p:cNvSpPr/>
            <p:nvPr/>
          </p:nvSpPr>
          <p:spPr bwMode="auto">
            <a:xfrm>
              <a:off x="4533900" y="39614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0" name="Freeform 817"/>
            <p:cNvSpPr/>
            <p:nvPr/>
          </p:nvSpPr>
          <p:spPr bwMode="auto">
            <a:xfrm>
              <a:off x="4429125" y="3705861"/>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1" name="Rectangle 818"/>
            <p:cNvSpPr>
              <a:spLocks noChangeArrowheads="1"/>
            </p:cNvSpPr>
            <p:nvPr/>
          </p:nvSpPr>
          <p:spPr bwMode="auto">
            <a:xfrm>
              <a:off x="4462463" y="36947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2" name="Rectangle 819"/>
            <p:cNvSpPr>
              <a:spLocks noChangeArrowheads="1"/>
            </p:cNvSpPr>
            <p:nvPr/>
          </p:nvSpPr>
          <p:spPr bwMode="auto">
            <a:xfrm>
              <a:off x="4579938" y="3709036"/>
              <a:ext cx="1588" cy="47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3" name="Freeform 820"/>
            <p:cNvSpPr/>
            <p:nvPr/>
          </p:nvSpPr>
          <p:spPr bwMode="auto">
            <a:xfrm>
              <a:off x="4706938" y="3716973"/>
              <a:ext cx="7938" cy="3175"/>
            </a:xfrm>
            <a:custGeom>
              <a:avLst/>
              <a:gdLst>
                <a:gd name="T0" fmla="*/ 2 w 2"/>
                <a:gd name="T1" fmla="*/ 1 h 1"/>
                <a:gd name="T2" fmla="*/ 2 w 2"/>
                <a:gd name="T3" fmla="*/ 0 h 1"/>
                <a:gd name="T4" fmla="*/ 2 w 2"/>
                <a:gd name="T5" fmla="*/ 0 h 1"/>
                <a:gd name="T6" fmla="*/ 2 w 2"/>
                <a:gd name="T7" fmla="*/ 1 h 1"/>
                <a:gd name="T8" fmla="*/ 2 w 2"/>
                <a:gd name="T9" fmla="*/ 0 h 1"/>
                <a:gd name="T10" fmla="*/ 1 w 2"/>
                <a:gd name="T11" fmla="*/ 0 h 1"/>
                <a:gd name="T12" fmla="*/ 1 w 2"/>
                <a:gd name="T13" fmla="*/ 0 h 1"/>
                <a:gd name="T14" fmla="*/ 2 w 2"/>
                <a:gd name="T15" fmla="*/ 0 h 1"/>
                <a:gd name="T16" fmla="*/ 0 w 2"/>
                <a:gd name="T17" fmla="*/ 0 h 1"/>
                <a:gd name="T18" fmla="*/ 0 w 2"/>
                <a:gd name="T19" fmla="*/ 0 h 1"/>
                <a:gd name="T20" fmla="*/ 0 w 2"/>
                <a:gd name="T21" fmla="*/ 1 h 1"/>
                <a:gd name="T22" fmla="*/ 2 w 2"/>
                <a:gd name="T23" fmla="*/ 1 h 1"/>
                <a:gd name="T24" fmla="*/ 2 w 2"/>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
                  <a:moveTo>
                    <a:pt x="2" y="1"/>
                  </a:moveTo>
                  <a:cubicBezTo>
                    <a:pt x="2" y="0"/>
                    <a:pt x="2" y="0"/>
                    <a:pt x="2" y="0"/>
                  </a:cubicBezTo>
                  <a:cubicBezTo>
                    <a:pt x="2" y="0"/>
                    <a:pt x="2" y="0"/>
                    <a:pt x="2" y="0"/>
                  </a:cubicBezTo>
                  <a:cubicBezTo>
                    <a:pt x="2" y="1"/>
                    <a:pt x="2" y="1"/>
                    <a:pt x="2" y="1"/>
                  </a:cubicBezTo>
                  <a:cubicBezTo>
                    <a:pt x="1" y="1"/>
                    <a:pt x="2" y="0"/>
                    <a:pt x="2" y="0"/>
                  </a:cubicBezTo>
                  <a:cubicBezTo>
                    <a:pt x="1" y="0"/>
                    <a:pt x="1" y="0"/>
                    <a:pt x="1" y="0"/>
                  </a:cubicBezTo>
                  <a:cubicBezTo>
                    <a:pt x="1" y="0"/>
                    <a:pt x="1" y="0"/>
                    <a:pt x="1" y="0"/>
                  </a:cubicBezTo>
                  <a:cubicBezTo>
                    <a:pt x="2" y="0"/>
                    <a:pt x="2" y="0"/>
                    <a:pt x="2" y="0"/>
                  </a:cubicBezTo>
                  <a:cubicBezTo>
                    <a:pt x="1" y="0"/>
                    <a:pt x="1" y="0"/>
                    <a:pt x="0" y="0"/>
                  </a:cubicBezTo>
                  <a:cubicBezTo>
                    <a:pt x="0" y="0"/>
                    <a:pt x="0" y="0"/>
                    <a:pt x="0" y="0"/>
                  </a:cubicBezTo>
                  <a:cubicBezTo>
                    <a:pt x="0" y="1"/>
                    <a:pt x="0" y="1"/>
                    <a:pt x="0" y="1"/>
                  </a:cubicBezTo>
                  <a:cubicBezTo>
                    <a:pt x="0" y="0"/>
                    <a:pt x="2" y="1"/>
                    <a:pt x="2"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4" name="Freeform 821"/>
            <p:cNvSpPr/>
            <p:nvPr/>
          </p:nvSpPr>
          <p:spPr bwMode="auto">
            <a:xfrm>
              <a:off x="4568825" y="3702686"/>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5" name="Rectangle 822"/>
            <p:cNvSpPr>
              <a:spLocks noChangeArrowheads="1"/>
            </p:cNvSpPr>
            <p:nvPr/>
          </p:nvSpPr>
          <p:spPr bwMode="auto">
            <a:xfrm>
              <a:off x="4489450" y="3691573"/>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6" name="Freeform 823"/>
            <p:cNvSpPr/>
            <p:nvPr/>
          </p:nvSpPr>
          <p:spPr bwMode="auto">
            <a:xfrm>
              <a:off x="4748213" y="3739198"/>
              <a:ext cx="0" cy="4762"/>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7" name="Rectangle 824"/>
            <p:cNvSpPr>
              <a:spLocks noChangeArrowheads="1"/>
            </p:cNvSpPr>
            <p:nvPr/>
          </p:nvSpPr>
          <p:spPr bwMode="auto">
            <a:xfrm>
              <a:off x="4249738" y="3761423"/>
              <a:ext cx="3175"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8" name="Freeform 825"/>
            <p:cNvSpPr>
              <a:spLocks noEditPoints="1"/>
            </p:cNvSpPr>
            <p:nvPr/>
          </p:nvSpPr>
          <p:spPr bwMode="auto">
            <a:xfrm>
              <a:off x="4470400" y="3769361"/>
              <a:ext cx="338138" cy="134937"/>
            </a:xfrm>
            <a:custGeom>
              <a:avLst/>
              <a:gdLst>
                <a:gd name="T0" fmla="*/ 84 w 90"/>
                <a:gd name="T1" fmla="*/ 6 h 36"/>
                <a:gd name="T2" fmla="*/ 76 w 90"/>
                <a:gd name="T3" fmla="*/ 2 h 36"/>
                <a:gd name="T4" fmla="*/ 65 w 90"/>
                <a:gd name="T5" fmla="*/ 0 h 36"/>
                <a:gd name="T6" fmla="*/ 54 w 90"/>
                <a:gd name="T7" fmla="*/ 2 h 36"/>
                <a:gd name="T8" fmla="*/ 49 w 90"/>
                <a:gd name="T9" fmla="*/ 4 h 36"/>
                <a:gd name="T10" fmla="*/ 44 w 90"/>
                <a:gd name="T11" fmla="*/ 7 h 36"/>
                <a:gd name="T12" fmla="*/ 41 w 90"/>
                <a:gd name="T13" fmla="*/ 9 h 36"/>
                <a:gd name="T14" fmla="*/ 36 w 90"/>
                <a:gd name="T15" fmla="*/ 12 h 36"/>
                <a:gd name="T16" fmla="*/ 36 w 90"/>
                <a:gd name="T17" fmla="*/ 8 h 36"/>
                <a:gd name="T18" fmla="*/ 27 w 90"/>
                <a:gd name="T19" fmla="*/ 15 h 36"/>
                <a:gd name="T20" fmla="*/ 31 w 90"/>
                <a:gd name="T21" fmla="*/ 15 h 36"/>
                <a:gd name="T22" fmla="*/ 12 w 90"/>
                <a:gd name="T23" fmla="*/ 29 h 36"/>
                <a:gd name="T24" fmla="*/ 8 w 90"/>
                <a:gd name="T25" fmla="*/ 30 h 36"/>
                <a:gd name="T26" fmla="*/ 1 w 90"/>
                <a:gd name="T27" fmla="*/ 33 h 36"/>
                <a:gd name="T28" fmla="*/ 7 w 90"/>
                <a:gd name="T29" fmla="*/ 34 h 36"/>
                <a:gd name="T30" fmla="*/ 21 w 90"/>
                <a:gd name="T31" fmla="*/ 34 h 36"/>
                <a:gd name="T32" fmla="*/ 30 w 90"/>
                <a:gd name="T33" fmla="*/ 31 h 36"/>
                <a:gd name="T34" fmla="*/ 40 w 90"/>
                <a:gd name="T35" fmla="*/ 24 h 36"/>
                <a:gd name="T36" fmla="*/ 43 w 90"/>
                <a:gd name="T37" fmla="*/ 22 h 36"/>
                <a:gd name="T38" fmla="*/ 47 w 90"/>
                <a:gd name="T39" fmla="*/ 16 h 36"/>
                <a:gd name="T40" fmla="*/ 68 w 90"/>
                <a:gd name="T41" fmla="*/ 6 h 36"/>
                <a:gd name="T42" fmla="*/ 87 w 90"/>
                <a:gd name="T43" fmla="*/ 9 h 36"/>
                <a:gd name="T44" fmla="*/ 20 w 90"/>
                <a:gd name="T45" fmla="*/ 26 h 36"/>
                <a:gd name="T46" fmla="*/ 41 w 90"/>
                <a:gd name="T47" fmla="*/ 15 h 36"/>
                <a:gd name="T48" fmla="*/ 38 w 90"/>
                <a:gd name="T49" fmla="*/ 17 h 36"/>
                <a:gd name="T50" fmla="*/ 34 w 90"/>
                <a:gd name="T51" fmla="*/ 11 h 36"/>
                <a:gd name="T52" fmla="*/ 34 w 90"/>
                <a:gd name="T53" fmla="*/ 14 h 36"/>
                <a:gd name="T54" fmla="*/ 35 w 90"/>
                <a:gd name="T55" fmla="*/ 21 h 36"/>
                <a:gd name="T56" fmla="*/ 34 w 90"/>
                <a:gd name="T57" fmla="*/ 22 h 36"/>
                <a:gd name="T58" fmla="*/ 34 w 90"/>
                <a:gd name="T59" fmla="*/ 16 h 36"/>
                <a:gd name="T60" fmla="*/ 31 w 90"/>
                <a:gd name="T61" fmla="*/ 18 h 36"/>
                <a:gd name="T62" fmla="*/ 32 w 90"/>
                <a:gd name="T63" fmla="*/ 18 h 36"/>
                <a:gd name="T64" fmla="*/ 32 w 90"/>
                <a:gd name="T65" fmla="*/ 19 h 36"/>
                <a:gd name="T66" fmla="*/ 39 w 90"/>
                <a:gd name="T67" fmla="*/ 25 h 36"/>
                <a:gd name="T68" fmla="*/ 39 w 90"/>
                <a:gd name="T69" fmla="*/ 20 h 36"/>
                <a:gd name="T70" fmla="*/ 36 w 90"/>
                <a:gd name="T71" fmla="*/ 23 h 36"/>
                <a:gd name="T72" fmla="*/ 35 w 90"/>
                <a:gd name="T73" fmla="*/ 23 h 36"/>
                <a:gd name="T74" fmla="*/ 40 w 90"/>
                <a:gd name="T75" fmla="*/ 19 h 36"/>
                <a:gd name="T76" fmla="*/ 44 w 90"/>
                <a:gd name="T77" fmla="*/ 16 h 36"/>
                <a:gd name="T78" fmla="*/ 55 w 90"/>
                <a:gd name="T79" fmla="*/ 3 h 36"/>
                <a:gd name="T80" fmla="*/ 56 w 90"/>
                <a:gd name="T81" fmla="*/ 4 h 36"/>
                <a:gd name="T82" fmla="*/ 53 w 90"/>
                <a:gd name="T83" fmla="*/ 5 h 36"/>
                <a:gd name="T84" fmla="*/ 52 w 90"/>
                <a:gd name="T85" fmla="*/ 6 h 36"/>
                <a:gd name="T86" fmla="*/ 47 w 90"/>
                <a:gd name="T87" fmla="*/ 12 h 36"/>
                <a:gd name="T88" fmla="*/ 48 w 90"/>
                <a:gd name="T89" fmla="*/ 5 h 36"/>
                <a:gd name="T90" fmla="*/ 51 w 90"/>
                <a:gd name="T91" fmla="*/ 10 h 36"/>
                <a:gd name="T92" fmla="*/ 50 w 90"/>
                <a:gd name="T93" fmla="*/ 9 h 36"/>
                <a:gd name="T94" fmla="*/ 50 w 90"/>
                <a:gd name="T95" fmla="*/ 9 h 36"/>
                <a:gd name="T96" fmla="*/ 54 w 90"/>
                <a:gd name="T97" fmla="*/ 8 h 36"/>
                <a:gd name="T98" fmla="*/ 52 w 90"/>
                <a:gd name="T99" fmla="*/ 8 h 36"/>
                <a:gd name="T100" fmla="*/ 55 w 90"/>
                <a:gd name="T101" fmla="*/ 7 h 36"/>
                <a:gd name="T102" fmla="*/ 56 w 90"/>
                <a:gd name="T103" fmla="*/ 6 h 36"/>
                <a:gd name="T104" fmla="*/ 56 w 90"/>
                <a:gd name="T105" fmla="*/ 6 h 36"/>
                <a:gd name="T106" fmla="*/ 58 w 90"/>
                <a:gd name="T107" fmla="*/ 7 h 36"/>
                <a:gd name="T108" fmla="*/ 63 w 90"/>
                <a:gd name="T10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 h="36">
                  <a:moveTo>
                    <a:pt x="90" y="10"/>
                  </a:moveTo>
                  <a:cubicBezTo>
                    <a:pt x="90" y="10"/>
                    <a:pt x="90" y="10"/>
                    <a:pt x="89" y="10"/>
                  </a:cubicBezTo>
                  <a:cubicBezTo>
                    <a:pt x="89" y="10"/>
                    <a:pt x="89" y="10"/>
                    <a:pt x="89" y="10"/>
                  </a:cubicBezTo>
                  <a:cubicBezTo>
                    <a:pt x="87" y="9"/>
                    <a:pt x="86" y="7"/>
                    <a:pt x="85" y="6"/>
                  </a:cubicBezTo>
                  <a:cubicBezTo>
                    <a:pt x="84" y="6"/>
                    <a:pt x="84" y="6"/>
                    <a:pt x="84" y="6"/>
                  </a:cubicBezTo>
                  <a:cubicBezTo>
                    <a:pt x="84" y="5"/>
                    <a:pt x="84" y="5"/>
                    <a:pt x="84" y="5"/>
                  </a:cubicBezTo>
                  <a:cubicBezTo>
                    <a:pt x="83" y="6"/>
                    <a:pt x="83" y="4"/>
                    <a:pt x="82" y="5"/>
                  </a:cubicBezTo>
                  <a:cubicBezTo>
                    <a:pt x="81" y="4"/>
                    <a:pt x="81" y="4"/>
                    <a:pt x="80" y="4"/>
                  </a:cubicBezTo>
                  <a:cubicBezTo>
                    <a:pt x="80" y="3"/>
                    <a:pt x="80" y="3"/>
                    <a:pt x="80" y="4"/>
                  </a:cubicBezTo>
                  <a:cubicBezTo>
                    <a:pt x="78" y="4"/>
                    <a:pt x="78" y="2"/>
                    <a:pt x="76" y="2"/>
                  </a:cubicBezTo>
                  <a:cubicBezTo>
                    <a:pt x="75" y="2"/>
                    <a:pt x="73" y="1"/>
                    <a:pt x="72" y="1"/>
                  </a:cubicBezTo>
                  <a:cubicBezTo>
                    <a:pt x="72" y="1"/>
                    <a:pt x="72" y="1"/>
                    <a:pt x="71" y="1"/>
                  </a:cubicBezTo>
                  <a:cubicBezTo>
                    <a:pt x="70" y="1"/>
                    <a:pt x="67" y="0"/>
                    <a:pt x="66" y="0"/>
                  </a:cubicBezTo>
                  <a:cubicBezTo>
                    <a:pt x="66" y="1"/>
                    <a:pt x="65" y="0"/>
                    <a:pt x="65" y="0"/>
                  </a:cubicBezTo>
                  <a:cubicBezTo>
                    <a:pt x="65" y="0"/>
                    <a:pt x="65" y="0"/>
                    <a:pt x="65" y="0"/>
                  </a:cubicBezTo>
                  <a:cubicBezTo>
                    <a:pt x="62" y="1"/>
                    <a:pt x="59" y="0"/>
                    <a:pt x="56" y="2"/>
                  </a:cubicBezTo>
                  <a:cubicBezTo>
                    <a:pt x="56" y="2"/>
                    <a:pt x="56" y="2"/>
                    <a:pt x="56" y="2"/>
                  </a:cubicBezTo>
                  <a:cubicBezTo>
                    <a:pt x="57" y="2"/>
                    <a:pt x="57" y="2"/>
                    <a:pt x="57" y="2"/>
                  </a:cubicBezTo>
                  <a:cubicBezTo>
                    <a:pt x="56" y="2"/>
                    <a:pt x="55" y="3"/>
                    <a:pt x="54" y="2"/>
                  </a:cubicBezTo>
                  <a:cubicBezTo>
                    <a:pt x="54" y="2"/>
                    <a:pt x="54" y="2"/>
                    <a:pt x="54" y="2"/>
                  </a:cubicBezTo>
                  <a:cubicBezTo>
                    <a:pt x="53" y="2"/>
                    <a:pt x="52" y="3"/>
                    <a:pt x="51" y="3"/>
                  </a:cubicBezTo>
                  <a:cubicBezTo>
                    <a:pt x="52" y="4"/>
                    <a:pt x="52" y="4"/>
                    <a:pt x="52" y="4"/>
                  </a:cubicBezTo>
                  <a:cubicBezTo>
                    <a:pt x="52" y="4"/>
                    <a:pt x="51" y="4"/>
                    <a:pt x="50" y="4"/>
                  </a:cubicBezTo>
                  <a:cubicBezTo>
                    <a:pt x="50" y="4"/>
                    <a:pt x="50" y="4"/>
                    <a:pt x="50" y="4"/>
                  </a:cubicBezTo>
                  <a:cubicBezTo>
                    <a:pt x="49" y="4"/>
                    <a:pt x="49" y="3"/>
                    <a:pt x="49" y="4"/>
                  </a:cubicBezTo>
                  <a:cubicBezTo>
                    <a:pt x="48" y="4"/>
                    <a:pt x="48" y="4"/>
                    <a:pt x="48" y="4"/>
                  </a:cubicBezTo>
                  <a:cubicBezTo>
                    <a:pt x="48" y="5"/>
                    <a:pt x="48" y="5"/>
                    <a:pt x="47" y="5"/>
                  </a:cubicBezTo>
                  <a:cubicBezTo>
                    <a:pt x="47" y="4"/>
                    <a:pt x="46" y="5"/>
                    <a:pt x="45" y="5"/>
                  </a:cubicBezTo>
                  <a:cubicBezTo>
                    <a:pt x="46" y="5"/>
                    <a:pt x="46" y="5"/>
                    <a:pt x="47" y="5"/>
                  </a:cubicBezTo>
                  <a:cubicBezTo>
                    <a:pt x="46" y="6"/>
                    <a:pt x="45" y="6"/>
                    <a:pt x="44" y="7"/>
                  </a:cubicBezTo>
                  <a:cubicBezTo>
                    <a:pt x="44" y="7"/>
                    <a:pt x="42" y="8"/>
                    <a:pt x="42" y="8"/>
                  </a:cubicBezTo>
                  <a:cubicBezTo>
                    <a:pt x="41" y="9"/>
                    <a:pt x="41" y="9"/>
                    <a:pt x="41" y="9"/>
                  </a:cubicBezTo>
                  <a:cubicBezTo>
                    <a:pt x="41" y="9"/>
                    <a:pt x="41" y="9"/>
                    <a:pt x="41" y="9"/>
                  </a:cubicBezTo>
                  <a:cubicBezTo>
                    <a:pt x="41" y="9"/>
                    <a:pt x="41" y="9"/>
                    <a:pt x="41" y="9"/>
                  </a:cubicBezTo>
                  <a:cubicBezTo>
                    <a:pt x="41" y="9"/>
                    <a:pt x="41" y="9"/>
                    <a:pt x="41" y="9"/>
                  </a:cubicBezTo>
                  <a:cubicBezTo>
                    <a:pt x="40" y="9"/>
                    <a:pt x="40" y="10"/>
                    <a:pt x="39" y="10"/>
                  </a:cubicBezTo>
                  <a:cubicBezTo>
                    <a:pt x="40" y="9"/>
                    <a:pt x="40" y="9"/>
                    <a:pt x="40" y="9"/>
                  </a:cubicBezTo>
                  <a:cubicBezTo>
                    <a:pt x="40" y="9"/>
                    <a:pt x="40" y="9"/>
                    <a:pt x="40" y="9"/>
                  </a:cubicBezTo>
                  <a:cubicBezTo>
                    <a:pt x="38" y="10"/>
                    <a:pt x="37" y="11"/>
                    <a:pt x="36" y="12"/>
                  </a:cubicBezTo>
                  <a:cubicBezTo>
                    <a:pt x="36" y="12"/>
                    <a:pt x="36" y="12"/>
                    <a:pt x="36" y="12"/>
                  </a:cubicBezTo>
                  <a:cubicBezTo>
                    <a:pt x="36" y="11"/>
                    <a:pt x="36" y="11"/>
                    <a:pt x="37" y="11"/>
                  </a:cubicBezTo>
                  <a:cubicBezTo>
                    <a:pt x="36" y="11"/>
                    <a:pt x="36" y="11"/>
                    <a:pt x="36" y="11"/>
                  </a:cubicBezTo>
                  <a:cubicBezTo>
                    <a:pt x="36" y="11"/>
                    <a:pt x="36" y="11"/>
                    <a:pt x="36" y="11"/>
                  </a:cubicBezTo>
                  <a:cubicBezTo>
                    <a:pt x="36" y="10"/>
                    <a:pt x="35" y="10"/>
                    <a:pt x="35" y="10"/>
                  </a:cubicBezTo>
                  <a:cubicBezTo>
                    <a:pt x="35" y="9"/>
                    <a:pt x="36" y="8"/>
                    <a:pt x="36" y="8"/>
                  </a:cubicBezTo>
                  <a:cubicBezTo>
                    <a:pt x="35" y="7"/>
                    <a:pt x="35" y="7"/>
                    <a:pt x="35" y="7"/>
                  </a:cubicBezTo>
                  <a:cubicBezTo>
                    <a:pt x="36" y="8"/>
                    <a:pt x="35" y="8"/>
                    <a:pt x="35" y="9"/>
                  </a:cubicBezTo>
                  <a:cubicBezTo>
                    <a:pt x="34" y="8"/>
                    <a:pt x="34" y="8"/>
                    <a:pt x="34" y="8"/>
                  </a:cubicBezTo>
                  <a:cubicBezTo>
                    <a:pt x="33" y="11"/>
                    <a:pt x="31" y="12"/>
                    <a:pt x="29" y="14"/>
                  </a:cubicBezTo>
                  <a:cubicBezTo>
                    <a:pt x="29" y="14"/>
                    <a:pt x="27" y="14"/>
                    <a:pt x="27" y="15"/>
                  </a:cubicBezTo>
                  <a:cubicBezTo>
                    <a:pt x="28" y="15"/>
                    <a:pt x="28" y="15"/>
                    <a:pt x="29" y="15"/>
                  </a:cubicBezTo>
                  <a:cubicBezTo>
                    <a:pt x="29" y="15"/>
                    <a:pt x="29" y="14"/>
                    <a:pt x="29" y="15"/>
                  </a:cubicBezTo>
                  <a:cubicBezTo>
                    <a:pt x="29" y="15"/>
                    <a:pt x="29" y="15"/>
                    <a:pt x="28" y="15"/>
                  </a:cubicBezTo>
                  <a:cubicBezTo>
                    <a:pt x="28" y="16"/>
                    <a:pt x="28" y="16"/>
                    <a:pt x="28" y="16"/>
                  </a:cubicBezTo>
                  <a:cubicBezTo>
                    <a:pt x="29" y="17"/>
                    <a:pt x="30" y="15"/>
                    <a:pt x="31" y="15"/>
                  </a:cubicBezTo>
                  <a:cubicBezTo>
                    <a:pt x="33" y="15"/>
                    <a:pt x="34" y="13"/>
                    <a:pt x="35" y="13"/>
                  </a:cubicBezTo>
                  <a:cubicBezTo>
                    <a:pt x="31" y="19"/>
                    <a:pt x="27" y="22"/>
                    <a:pt x="21" y="26"/>
                  </a:cubicBezTo>
                  <a:cubicBezTo>
                    <a:pt x="18" y="27"/>
                    <a:pt x="16" y="28"/>
                    <a:pt x="13" y="28"/>
                  </a:cubicBezTo>
                  <a:cubicBezTo>
                    <a:pt x="12" y="29"/>
                    <a:pt x="12" y="29"/>
                    <a:pt x="12" y="29"/>
                  </a:cubicBezTo>
                  <a:cubicBezTo>
                    <a:pt x="12" y="29"/>
                    <a:pt x="12" y="29"/>
                    <a:pt x="12" y="29"/>
                  </a:cubicBezTo>
                  <a:cubicBezTo>
                    <a:pt x="12" y="29"/>
                    <a:pt x="12" y="29"/>
                    <a:pt x="12" y="29"/>
                  </a:cubicBezTo>
                  <a:cubicBezTo>
                    <a:pt x="11" y="29"/>
                    <a:pt x="11" y="29"/>
                    <a:pt x="11" y="29"/>
                  </a:cubicBezTo>
                  <a:cubicBezTo>
                    <a:pt x="11" y="29"/>
                    <a:pt x="11" y="29"/>
                    <a:pt x="11" y="29"/>
                  </a:cubicBezTo>
                  <a:cubicBezTo>
                    <a:pt x="11" y="29"/>
                    <a:pt x="11" y="29"/>
                    <a:pt x="11" y="29"/>
                  </a:cubicBezTo>
                  <a:cubicBezTo>
                    <a:pt x="10" y="28"/>
                    <a:pt x="9" y="31"/>
                    <a:pt x="8" y="30"/>
                  </a:cubicBezTo>
                  <a:cubicBezTo>
                    <a:pt x="8" y="30"/>
                    <a:pt x="8" y="30"/>
                    <a:pt x="8" y="30"/>
                  </a:cubicBezTo>
                  <a:cubicBezTo>
                    <a:pt x="6" y="31"/>
                    <a:pt x="5" y="31"/>
                    <a:pt x="3" y="31"/>
                  </a:cubicBezTo>
                  <a:cubicBezTo>
                    <a:pt x="2" y="31"/>
                    <a:pt x="2" y="31"/>
                    <a:pt x="2" y="31"/>
                  </a:cubicBezTo>
                  <a:cubicBezTo>
                    <a:pt x="1" y="31"/>
                    <a:pt x="0" y="32"/>
                    <a:pt x="0" y="33"/>
                  </a:cubicBezTo>
                  <a:cubicBezTo>
                    <a:pt x="0" y="33"/>
                    <a:pt x="0" y="33"/>
                    <a:pt x="1" y="33"/>
                  </a:cubicBezTo>
                  <a:cubicBezTo>
                    <a:pt x="1" y="33"/>
                    <a:pt x="1" y="33"/>
                    <a:pt x="1" y="33"/>
                  </a:cubicBezTo>
                  <a:cubicBezTo>
                    <a:pt x="2" y="33"/>
                    <a:pt x="2" y="33"/>
                    <a:pt x="2" y="33"/>
                  </a:cubicBezTo>
                  <a:cubicBezTo>
                    <a:pt x="2" y="34"/>
                    <a:pt x="2" y="34"/>
                    <a:pt x="2" y="34"/>
                  </a:cubicBezTo>
                  <a:cubicBezTo>
                    <a:pt x="2" y="34"/>
                    <a:pt x="2" y="34"/>
                    <a:pt x="2" y="34"/>
                  </a:cubicBezTo>
                  <a:cubicBezTo>
                    <a:pt x="3" y="35"/>
                    <a:pt x="5" y="34"/>
                    <a:pt x="7" y="34"/>
                  </a:cubicBezTo>
                  <a:cubicBezTo>
                    <a:pt x="7" y="35"/>
                    <a:pt x="5" y="35"/>
                    <a:pt x="6" y="35"/>
                  </a:cubicBezTo>
                  <a:cubicBezTo>
                    <a:pt x="7" y="35"/>
                    <a:pt x="7" y="35"/>
                    <a:pt x="7" y="35"/>
                  </a:cubicBezTo>
                  <a:cubicBezTo>
                    <a:pt x="7" y="36"/>
                    <a:pt x="6" y="35"/>
                    <a:pt x="6" y="36"/>
                  </a:cubicBezTo>
                  <a:cubicBezTo>
                    <a:pt x="6" y="36"/>
                    <a:pt x="6" y="36"/>
                    <a:pt x="6" y="36"/>
                  </a:cubicBezTo>
                  <a:cubicBezTo>
                    <a:pt x="12" y="36"/>
                    <a:pt x="16" y="35"/>
                    <a:pt x="21" y="34"/>
                  </a:cubicBezTo>
                  <a:cubicBezTo>
                    <a:pt x="21" y="34"/>
                    <a:pt x="21" y="34"/>
                    <a:pt x="21" y="34"/>
                  </a:cubicBezTo>
                  <a:cubicBezTo>
                    <a:pt x="23" y="34"/>
                    <a:pt x="24" y="33"/>
                    <a:pt x="26" y="33"/>
                  </a:cubicBezTo>
                  <a:cubicBezTo>
                    <a:pt x="26" y="34"/>
                    <a:pt x="26" y="34"/>
                    <a:pt x="26" y="34"/>
                  </a:cubicBezTo>
                  <a:cubicBezTo>
                    <a:pt x="26" y="33"/>
                    <a:pt x="26" y="33"/>
                    <a:pt x="26" y="33"/>
                  </a:cubicBezTo>
                  <a:cubicBezTo>
                    <a:pt x="28" y="32"/>
                    <a:pt x="29" y="32"/>
                    <a:pt x="30" y="31"/>
                  </a:cubicBezTo>
                  <a:cubicBezTo>
                    <a:pt x="30" y="31"/>
                    <a:pt x="30" y="31"/>
                    <a:pt x="30" y="31"/>
                  </a:cubicBezTo>
                  <a:cubicBezTo>
                    <a:pt x="33" y="30"/>
                    <a:pt x="37" y="29"/>
                    <a:pt x="39" y="26"/>
                  </a:cubicBezTo>
                  <a:cubicBezTo>
                    <a:pt x="39" y="27"/>
                    <a:pt x="39" y="27"/>
                    <a:pt x="39" y="27"/>
                  </a:cubicBezTo>
                  <a:cubicBezTo>
                    <a:pt x="40" y="26"/>
                    <a:pt x="40" y="25"/>
                    <a:pt x="41" y="24"/>
                  </a:cubicBezTo>
                  <a:cubicBezTo>
                    <a:pt x="40" y="24"/>
                    <a:pt x="40" y="24"/>
                    <a:pt x="40" y="24"/>
                  </a:cubicBezTo>
                  <a:cubicBezTo>
                    <a:pt x="41" y="23"/>
                    <a:pt x="42" y="23"/>
                    <a:pt x="42" y="22"/>
                  </a:cubicBezTo>
                  <a:cubicBezTo>
                    <a:pt x="43" y="22"/>
                    <a:pt x="43" y="22"/>
                    <a:pt x="43" y="22"/>
                  </a:cubicBezTo>
                  <a:cubicBezTo>
                    <a:pt x="42" y="23"/>
                    <a:pt x="42" y="23"/>
                    <a:pt x="42" y="23"/>
                  </a:cubicBezTo>
                  <a:cubicBezTo>
                    <a:pt x="43" y="23"/>
                    <a:pt x="43" y="23"/>
                    <a:pt x="43" y="23"/>
                  </a:cubicBezTo>
                  <a:cubicBezTo>
                    <a:pt x="43" y="22"/>
                    <a:pt x="43" y="22"/>
                    <a:pt x="43" y="22"/>
                  </a:cubicBezTo>
                  <a:cubicBezTo>
                    <a:pt x="44" y="22"/>
                    <a:pt x="44" y="22"/>
                    <a:pt x="44" y="22"/>
                  </a:cubicBezTo>
                  <a:cubicBezTo>
                    <a:pt x="44" y="21"/>
                    <a:pt x="45" y="22"/>
                    <a:pt x="45" y="21"/>
                  </a:cubicBezTo>
                  <a:cubicBezTo>
                    <a:pt x="46" y="20"/>
                    <a:pt x="46" y="19"/>
                    <a:pt x="47" y="18"/>
                  </a:cubicBezTo>
                  <a:cubicBezTo>
                    <a:pt x="47" y="18"/>
                    <a:pt x="46" y="19"/>
                    <a:pt x="45" y="19"/>
                  </a:cubicBezTo>
                  <a:cubicBezTo>
                    <a:pt x="45" y="18"/>
                    <a:pt x="47" y="17"/>
                    <a:pt x="47" y="16"/>
                  </a:cubicBezTo>
                  <a:cubicBezTo>
                    <a:pt x="48" y="16"/>
                    <a:pt x="47" y="17"/>
                    <a:pt x="48" y="17"/>
                  </a:cubicBezTo>
                  <a:cubicBezTo>
                    <a:pt x="48" y="17"/>
                    <a:pt x="48" y="16"/>
                    <a:pt x="48" y="16"/>
                  </a:cubicBezTo>
                  <a:cubicBezTo>
                    <a:pt x="51" y="14"/>
                    <a:pt x="55" y="12"/>
                    <a:pt x="58" y="9"/>
                  </a:cubicBezTo>
                  <a:cubicBezTo>
                    <a:pt x="61" y="8"/>
                    <a:pt x="64" y="7"/>
                    <a:pt x="67" y="7"/>
                  </a:cubicBezTo>
                  <a:cubicBezTo>
                    <a:pt x="68" y="6"/>
                    <a:pt x="68" y="6"/>
                    <a:pt x="68" y="6"/>
                  </a:cubicBezTo>
                  <a:cubicBezTo>
                    <a:pt x="68" y="6"/>
                    <a:pt x="71" y="6"/>
                    <a:pt x="72" y="6"/>
                  </a:cubicBezTo>
                  <a:cubicBezTo>
                    <a:pt x="73" y="6"/>
                    <a:pt x="74" y="6"/>
                    <a:pt x="74" y="7"/>
                  </a:cubicBezTo>
                  <a:cubicBezTo>
                    <a:pt x="74" y="7"/>
                    <a:pt x="74" y="7"/>
                    <a:pt x="74" y="7"/>
                  </a:cubicBezTo>
                  <a:cubicBezTo>
                    <a:pt x="78" y="7"/>
                    <a:pt x="82" y="8"/>
                    <a:pt x="86" y="9"/>
                  </a:cubicBezTo>
                  <a:cubicBezTo>
                    <a:pt x="86" y="9"/>
                    <a:pt x="87" y="10"/>
                    <a:pt x="87" y="9"/>
                  </a:cubicBezTo>
                  <a:cubicBezTo>
                    <a:pt x="88" y="10"/>
                    <a:pt x="89" y="10"/>
                    <a:pt x="89" y="11"/>
                  </a:cubicBezTo>
                  <a:cubicBezTo>
                    <a:pt x="89" y="10"/>
                    <a:pt x="90" y="11"/>
                    <a:pt x="90" y="11"/>
                  </a:cubicBezTo>
                  <a:cubicBezTo>
                    <a:pt x="90" y="11"/>
                    <a:pt x="90" y="11"/>
                    <a:pt x="90" y="11"/>
                  </a:cubicBezTo>
                  <a:lnTo>
                    <a:pt x="90" y="10"/>
                  </a:lnTo>
                  <a:close/>
                  <a:moveTo>
                    <a:pt x="20" y="26"/>
                  </a:moveTo>
                  <a:cubicBezTo>
                    <a:pt x="21" y="25"/>
                    <a:pt x="21" y="25"/>
                    <a:pt x="21" y="25"/>
                  </a:cubicBezTo>
                  <a:cubicBezTo>
                    <a:pt x="21" y="25"/>
                    <a:pt x="21" y="25"/>
                    <a:pt x="21" y="25"/>
                  </a:cubicBezTo>
                  <a:lnTo>
                    <a:pt x="20" y="26"/>
                  </a:lnTo>
                  <a:close/>
                  <a:moveTo>
                    <a:pt x="40" y="15"/>
                  </a:moveTo>
                  <a:cubicBezTo>
                    <a:pt x="41" y="15"/>
                    <a:pt x="41" y="15"/>
                    <a:pt x="41" y="15"/>
                  </a:cubicBezTo>
                  <a:cubicBezTo>
                    <a:pt x="41" y="16"/>
                    <a:pt x="39" y="17"/>
                    <a:pt x="38" y="18"/>
                  </a:cubicBezTo>
                  <a:cubicBezTo>
                    <a:pt x="38" y="17"/>
                    <a:pt x="38" y="17"/>
                    <a:pt x="38" y="17"/>
                  </a:cubicBezTo>
                  <a:cubicBezTo>
                    <a:pt x="38" y="18"/>
                    <a:pt x="38" y="18"/>
                    <a:pt x="38" y="18"/>
                  </a:cubicBezTo>
                  <a:cubicBezTo>
                    <a:pt x="39" y="17"/>
                    <a:pt x="39" y="17"/>
                    <a:pt x="39" y="17"/>
                  </a:cubicBezTo>
                  <a:cubicBezTo>
                    <a:pt x="38" y="17"/>
                    <a:pt x="38" y="17"/>
                    <a:pt x="38" y="17"/>
                  </a:cubicBezTo>
                  <a:cubicBezTo>
                    <a:pt x="40" y="15"/>
                    <a:pt x="40" y="15"/>
                    <a:pt x="40" y="15"/>
                  </a:cubicBezTo>
                  <a:close/>
                  <a:moveTo>
                    <a:pt x="34" y="11"/>
                  </a:moveTo>
                  <a:cubicBezTo>
                    <a:pt x="35" y="10"/>
                    <a:pt x="35" y="10"/>
                    <a:pt x="35" y="10"/>
                  </a:cubicBezTo>
                  <a:cubicBezTo>
                    <a:pt x="35" y="10"/>
                    <a:pt x="35" y="10"/>
                    <a:pt x="35" y="10"/>
                  </a:cubicBezTo>
                  <a:lnTo>
                    <a:pt x="34" y="11"/>
                  </a:lnTo>
                  <a:close/>
                  <a:moveTo>
                    <a:pt x="39" y="10"/>
                  </a:moveTo>
                  <a:cubicBezTo>
                    <a:pt x="40" y="10"/>
                    <a:pt x="40" y="10"/>
                    <a:pt x="40" y="10"/>
                  </a:cubicBezTo>
                  <a:cubicBezTo>
                    <a:pt x="38" y="11"/>
                    <a:pt x="37" y="13"/>
                    <a:pt x="35" y="14"/>
                  </a:cubicBezTo>
                  <a:cubicBezTo>
                    <a:pt x="36" y="13"/>
                    <a:pt x="38" y="11"/>
                    <a:pt x="39" y="10"/>
                  </a:cubicBezTo>
                  <a:close/>
                  <a:moveTo>
                    <a:pt x="34" y="14"/>
                  </a:moveTo>
                  <a:cubicBezTo>
                    <a:pt x="34" y="15"/>
                    <a:pt x="34" y="15"/>
                    <a:pt x="34" y="15"/>
                  </a:cubicBezTo>
                  <a:cubicBezTo>
                    <a:pt x="34" y="15"/>
                    <a:pt x="34" y="15"/>
                    <a:pt x="34" y="15"/>
                  </a:cubicBezTo>
                  <a:lnTo>
                    <a:pt x="34" y="14"/>
                  </a:lnTo>
                  <a:close/>
                  <a:moveTo>
                    <a:pt x="35" y="21"/>
                  </a:move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4" y="22"/>
                    <a:pt x="34" y="22"/>
                    <a:pt x="34" y="22"/>
                  </a:cubicBezTo>
                  <a:cubicBezTo>
                    <a:pt x="34" y="22"/>
                    <a:pt x="34" y="22"/>
                    <a:pt x="34" y="22"/>
                  </a:cubicBezTo>
                  <a:cubicBezTo>
                    <a:pt x="34" y="22"/>
                    <a:pt x="34" y="22"/>
                    <a:pt x="34" y="22"/>
                  </a:cubicBezTo>
                  <a:cubicBezTo>
                    <a:pt x="34" y="22"/>
                    <a:pt x="34" y="21"/>
                    <a:pt x="35" y="21"/>
                  </a:cubicBezTo>
                  <a:close/>
                  <a:moveTo>
                    <a:pt x="34" y="16"/>
                  </a:moveTo>
                  <a:cubicBezTo>
                    <a:pt x="34" y="16"/>
                    <a:pt x="34" y="16"/>
                    <a:pt x="34" y="16"/>
                  </a:cubicBezTo>
                  <a:cubicBezTo>
                    <a:pt x="33" y="16"/>
                    <a:pt x="33" y="16"/>
                    <a:pt x="33" y="16"/>
                  </a:cubicBezTo>
                  <a:lnTo>
                    <a:pt x="34" y="16"/>
                  </a:lnTo>
                  <a:close/>
                  <a:moveTo>
                    <a:pt x="32" y="18"/>
                  </a:moveTo>
                  <a:cubicBezTo>
                    <a:pt x="31" y="18"/>
                    <a:pt x="31" y="18"/>
                    <a:pt x="31" y="18"/>
                  </a:cubicBezTo>
                  <a:cubicBezTo>
                    <a:pt x="31" y="18"/>
                    <a:pt x="31" y="18"/>
                    <a:pt x="31" y="18"/>
                  </a:cubicBezTo>
                  <a:cubicBezTo>
                    <a:pt x="30" y="20"/>
                    <a:pt x="28" y="22"/>
                    <a:pt x="26" y="23"/>
                  </a:cubicBezTo>
                  <a:cubicBezTo>
                    <a:pt x="27" y="21"/>
                    <a:pt x="30" y="20"/>
                    <a:pt x="31" y="18"/>
                  </a:cubicBezTo>
                  <a:cubicBezTo>
                    <a:pt x="31" y="18"/>
                    <a:pt x="31" y="18"/>
                    <a:pt x="31" y="18"/>
                  </a:cubicBezTo>
                  <a:cubicBezTo>
                    <a:pt x="31" y="18"/>
                    <a:pt x="31" y="18"/>
                    <a:pt x="31" y="18"/>
                  </a:cubicBezTo>
                  <a:cubicBezTo>
                    <a:pt x="32" y="18"/>
                    <a:pt x="32" y="18"/>
                    <a:pt x="32" y="18"/>
                  </a:cubicBezTo>
                  <a:close/>
                  <a:moveTo>
                    <a:pt x="32" y="19"/>
                  </a:moveTo>
                  <a:cubicBezTo>
                    <a:pt x="33" y="18"/>
                    <a:pt x="33" y="18"/>
                    <a:pt x="33" y="18"/>
                  </a:cubicBezTo>
                  <a:cubicBezTo>
                    <a:pt x="32" y="19"/>
                    <a:pt x="32" y="19"/>
                    <a:pt x="32" y="19"/>
                  </a:cubicBezTo>
                  <a:cubicBezTo>
                    <a:pt x="33" y="19"/>
                    <a:pt x="33" y="19"/>
                    <a:pt x="33" y="19"/>
                  </a:cubicBezTo>
                  <a:lnTo>
                    <a:pt x="32" y="19"/>
                  </a:lnTo>
                  <a:close/>
                  <a:moveTo>
                    <a:pt x="39" y="25"/>
                  </a:moveTo>
                  <a:cubicBezTo>
                    <a:pt x="38" y="26"/>
                    <a:pt x="38" y="26"/>
                    <a:pt x="38" y="26"/>
                  </a:cubicBezTo>
                  <a:cubicBezTo>
                    <a:pt x="39" y="26"/>
                    <a:pt x="39" y="25"/>
                    <a:pt x="39" y="25"/>
                  </a:cubicBezTo>
                  <a:cubicBezTo>
                    <a:pt x="40" y="24"/>
                    <a:pt x="40" y="24"/>
                    <a:pt x="40" y="24"/>
                  </a:cubicBezTo>
                  <a:cubicBezTo>
                    <a:pt x="40" y="25"/>
                    <a:pt x="40" y="25"/>
                    <a:pt x="39" y="25"/>
                  </a:cubicBezTo>
                  <a:close/>
                  <a:moveTo>
                    <a:pt x="44" y="16"/>
                  </a:moveTo>
                  <a:cubicBezTo>
                    <a:pt x="41" y="19"/>
                    <a:pt x="41" y="19"/>
                    <a:pt x="41" y="19"/>
                  </a:cubicBezTo>
                  <a:cubicBezTo>
                    <a:pt x="40" y="19"/>
                    <a:pt x="40" y="19"/>
                    <a:pt x="40" y="19"/>
                  </a:cubicBezTo>
                  <a:cubicBezTo>
                    <a:pt x="40" y="20"/>
                    <a:pt x="40" y="20"/>
                    <a:pt x="40" y="21"/>
                  </a:cubicBezTo>
                  <a:cubicBezTo>
                    <a:pt x="39" y="20"/>
                    <a:pt x="39" y="20"/>
                    <a:pt x="39" y="20"/>
                  </a:cubicBezTo>
                  <a:cubicBezTo>
                    <a:pt x="39" y="22"/>
                    <a:pt x="37" y="22"/>
                    <a:pt x="37" y="23"/>
                  </a:cubicBezTo>
                  <a:cubicBezTo>
                    <a:pt x="37" y="23"/>
                    <a:pt x="37" y="23"/>
                    <a:pt x="37" y="23"/>
                  </a:cubicBezTo>
                  <a:cubicBezTo>
                    <a:pt x="36" y="24"/>
                    <a:pt x="36" y="24"/>
                    <a:pt x="36" y="24"/>
                  </a:cubicBezTo>
                  <a:cubicBezTo>
                    <a:pt x="37" y="23"/>
                    <a:pt x="37" y="23"/>
                    <a:pt x="37" y="23"/>
                  </a:cubicBezTo>
                  <a:cubicBezTo>
                    <a:pt x="36" y="23"/>
                    <a:pt x="36" y="23"/>
                    <a:pt x="36" y="23"/>
                  </a:cubicBezTo>
                  <a:cubicBezTo>
                    <a:pt x="35" y="24"/>
                    <a:pt x="34" y="25"/>
                    <a:pt x="33" y="26"/>
                  </a:cubicBezTo>
                  <a:cubicBezTo>
                    <a:pt x="33" y="25"/>
                    <a:pt x="33" y="25"/>
                    <a:pt x="33" y="25"/>
                  </a:cubicBezTo>
                  <a:cubicBezTo>
                    <a:pt x="34" y="25"/>
                    <a:pt x="34" y="24"/>
                    <a:pt x="35" y="24"/>
                  </a:cubicBezTo>
                  <a:cubicBezTo>
                    <a:pt x="35" y="23"/>
                    <a:pt x="35" y="23"/>
                    <a:pt x="35" y="23"/>
                  </a:cubicBezTo>
                  <a:cubicBezTo>
                    <a:pt x="35" y="23"/>
                    <a:pt x="35" y="23"/>
                    <a:pt x="35" y="23"/>
                  </a:cubicBezTo>
                  <a:cubicBezTo>
                    <a:pt x="35" y="23"/>
                    <a:pt x="37" y="23"/>
                    <a:pt x="37" y="21"/>
                  </a:cubicBezTo>
                  <a:cubicBezTo>
                    <a:pt x="37" y="22"/>
                    <a:pt x="37" y="22"/>
                    <a:pt x="37" y="22"/>
                  </a:cubicBezTo>
                  <a:cubicBezTo>
                    <a:pt x="37" y="21"/>
                    <a:pt x="40" y="21"/>
                    <a:pt x="39" y="20"/>
                  </a:cubicBezTo>
                  <a:cubicBezTo>
                    <a:pt x="40" y="20"/>
                    <a:pt x="40" y="19"/>
                    <a:pt x="40" y="18"/>
                  </a:cubicBezTo>
                  <a:cubicBezTo>
                    <a:pt x="40" y="19"/>
                    <a:pt x="40" y="19"/>
                    <a:pt x="40" y="19"/>
                  </a:cubicBezTo>
                  <a:cubicBezTo>
                    <a:pt x="41" y="17"/>
                    <a:pt x="42" y="17"/>
                    <a:pt x="44" y="16"/>
                  </a:cubicBezTo>
                  <a:cubicBezTo>
                    <a:pt x="44" y="15"/>
                    <a:pt x="44" y="15"/>
                    <a:pt x="44" y="15"/>
                  </a:cubicBezTo>
                  <a:cubicBezTo>
                    <a:pt x="44" y="16"/>
                    <a:pt x="44" y="16"/>
                    <a:pt x="44" y="16"/>
                  </a:cubicBezTo>
                  <a:cubicBezTo>
                    <a:pt x="43" y="16"/>
                    <a:pt x="43" y="16"/>
                    <a:pt x="43" y="16"/>
                  </a:cubicBezTo>
                  <a:lnTo>
                    <a:pt x="44" y="16"/>
                  </a:lnTo>
                  <a:close/>
                  <a:moveTo>
                    <a:pt x="59" y="3"/>
                  </a:moveTo>
                  <a:cubicBezTo>
                    <a:pt x="58" y="4"/>
                    <a:pt x="58" y="3"/>
                    <a:pt x="58" y="3"/>
                  </a:cubicBezTo>
                  <a:cubicBezTo>
                    <a:pt x="58" y="3"/>
                    <a:pt x="58" y="3"/>
                    <a:pt x="59" y="3"/>
                  </a:cubicBezTo>
                  <a:close/>
                  <a:moveTo>
                    <a:pt x="55" y="3"/>
                  </a:moveTo>
                  <a:cubicBezTo>
                    <a:pt x="55" y="3"/>
                    <a:pt x="55" y="3"/>
                    <a:pt x="55" y="3"/>
                  </a:cubicBezTo>
                  <a:cubicBezTo>
                    <a:pt x="55" y="4"/>
                    <a:pt x="55" y="4"/>
                    <a:pt x="55" y="4"/>
                  </a:cubicBezTo>
                  <a:lnTo>
                    <a:pt x="55" y="3"/>
                  </a:lnTo>
                  <a:close/>
                  <a:moveTo>
                    <a:pt x="56" y="4"/>
                  </a:moveTo>
                  <a:cubicBezTo>
                    <a:pt x="56" y="4"/>
                    <a:pt x="56" y="4"/>
                    <a:pt x="56" y="4"/>
                  </a:cubicBezTo>
                  <a:cubicBezTo>
                    <a:pt x="56" y="4"/>
                    <a:pt x="56" y="4"/>
                    <a:pt x="56" y="4"/>
                  </a:cubicBezTo>
                  <a:cubicBezTo>
                    <a:pt x="56" y="4"/>
                    <a:pt x="56" y="4"/>
                    <a:pt x="56" y="4"/>
                  </a:cubicBezTo>
                  <a:cubicBezTo>
                    <a:pt x="56" y="5"/>
                    <a:pt x="56" y="5"/>
                    <a:pt x="56" y="5"/>
                  </a:cubicBezTo>
                  <a:cubicBezTo>
                    <a:pt x="55" y="5"/>
                    <a:pt x="55" y="5"/>
                    <a:pt x="55" y="5"/>
                  </a:cubicBezTo>
                  <a:cubicBezTo>
                    <a:pt x="55" y="4"/>
                    <a:pt x="55" y="4"/>
                    <a:pt x="55" y="4"/>
                  </a:cubicBezTo>
                  <a:cubicBezTo>
                    <a:pt x="55" y="5"/>
                    <a:pt x="54" y="5"/>
                    <a:pt x="53" y="5"/>
                  </a:cubicBezTo>
                  <a:cubicBezTo>
                    <a:pt x="53" y="5"/>
                    <a:pt x="56" y="5"/>
                    <a:pt x="56" y="4"/>
                  </a:cubicBezTo>
                  <a:close/>
                  <a:moveTo>
                    <a:pt x="52" y="6"/>
                  </a:moveTo>
                  <a:cubicBezTo>
                    <a:pt x="51" y="7"/>
                    <a:pt x="51" y="7"/>
                    <a:pt x="51" y="7"/>
                  </a:cubicBezTo>
                  <a:cubicBezTo>
                    <a:pt x="50" y="7"/>
                    <a:pt x="50" y="7"/>
                    <a:pt x="50" y="7"/>
                  </a:cubicBezTo>
                  <a:cubicBezTo>
                    <a:pt x="51" y="7"/>
                    <a:pt x="51" y="6"/>
                    <a:pt x="52" y="6"/>
                  </a:cubicBezTo>
                  <a:close/>
                  <a:moveTo>
                    <a:pt x="48" y="6"/>
                  </a:moveTo>
                  <a:cubicBezTo>
                    <a:pt x="48" y="7"/>
                    <a:pt x="48" y="7"/>
                    <a:pt x="48" y="7"/>
                  </a:cubicBezTo>
                  <a:cubicBezTo>
                    <a:pt x="47" y="7"/>
                    <a:pt x="47" y="7"/>
                    <a:pt x="47" y="7"/>
                  </a:cubicBezTo>
                  <a:lnTo>
                    <a:pt x="48" y="6"/>
                  </a:lnTo>
                  <a:close/>
                  <a:moveTo>
                    <a:pt x="47" y="12"/>
                  </a:moveTo>
                  <a:cubicBezTo>
                    <a:pt x="47" y="12"/>
                    <a:pt x="47" y="12"/>
                    <a:pt x="47" y="12"/>
                  </a:cubicBezTo>
                  <a:cubicBezTo>
                    <a:pt x="47" y="12"/>
                    <a:pt x="47" y="12"/>
                    <a:pt x="47" y="12"/>
                  </a:cubicBezTo>
                  <a:cubicBezTo>
                    <a:pt x="49" y="10"/>
                    <a:pt x="49" y="10"/>
                    <a:pt x="49" y="10"/>
                  </a:cubicBezTo>
                  <a:lnTo>
                    <a:pt x="47" y="12"/>
                  </a:lnTo>
                  <a:close/>
                  <a:moveTo>
                    <a:pt x="48" y="5"/>
                  </a:moveTo>
                  <a:cubicBezTo>
                    <a:pt x="48" y="5"/>
                    <a:pt x="48" y="5"/>
                    <a:pt x="48" y="5"/>
                  </a:cubicBezTo>
                  <a:cubicBezTo>
                    <a:pt x="48" y="5"/>
                    <a:pt x="48" y="5"/>
                    <a:pt x="48" y="5"/>
                  </a:cubicBezTo>
                  <a:cubicBezTo>
                    <a:pt x="48" y="5"/>
                    <a:pt x="48" y="5"/>
                    <a:pt x="49" y="5"/>
                  </a:cubicBezTo>
                  <a:lnTo>
                    <a:pt x="48" y="5"/>
                  </a:lnTo>
                  <a:close/>
                  <a:moveTo>
                    <a:pt x="51" y="10"/>
                  </a:moveTo>
                  <a:cubicBezTo>
                    <a:pt x="51" y="9"/>
                    <a:pt x="51" y="9"/>
                    <a:pt x="51" y="9"/>
                  </a:cubicBezTo>
                  <a:cubicBezTo>
                    <a:pt x="51" y="9"/>
                    <a:pt x="50" y="10"/>
                    <a:pt x="49" y="10"/>
                  </a:cubicBezTo>
                  <a:cubicBezTo>
                    <a:pt x="50" y="9"/>
                    <a:pt x="50" y="9"/>
                    <a:pt x="50" y="9"/>
                  </a:cubicBezTo>
                  <a:cubicBezTo>
                    <a:pt x="49"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1" y="9"/>
                    <a:pt x="51" y="9"/>
                    <a:pt x="51" y="9"/>
                  </a:cubicBezTo>
                  <a:cubicBezTo>
                    <a:pt x="50" y="9"/>
                    <a:pt x="50" y="9"/>
                    <a:pt x="50" y="9"/>
                  </a:cubicBezTo>
                  <a:cubicBezTo>
                    <a:pt x="52" y="8"/>
                    <a:pt x="52" y="8"/>
                    <a:pt x="52" y="8"/>
                  </a:cubicBezTo>
                  <a:cubicBezTo>
                    <a:pt x="51" y="8"/>
                    <a:pt x="51" y="8"/>
                    <a:pt x="51" y="8"/>
                  </a:cubicBezTo>
                  <a:cubicBezTo>
                    <a:pt x="52" y="9"/>
                    <a:pt x="52" y="9"/>
                    <a:pt x="52" y="9"/>
                  </a:cubicBezTo>
                  <a:lnTo>
                    <a:pt x="51" y="10"/>
                  </a:lnTo>
                  <a:close/>
                  <a:moveTo>
                    <a:pt x="54" y="8"/>
                  </a:moveTo>
                  <a:cubicBezTo>
                    <a:pt x="54" y="8"/>
                    <a:pt x="54" y="8"/>
                    <a:pt x="54" y="8"/>
                  </a:cubicBezTo>
                  <a:cubicBezTo>
                    <a:pt x="53" y="8"/>
                    <a:pt x="53" y="8"/>
                    <a:pt x="53" y="8"/>
                  </a:cubicBezTo>
                  <a:cubicBezTo>
                    <a:pt x="52" y="9"/>
                    <a:pt x="52" y="9"/>
                    <a:pt x="52" y="9"/>
                  </a:cubicBezTo>
                  <a:cubicBezTo>
                    <a:pt x="53" y="9"/>
                    <a:pt x="52" y="8"/>
                    <a:pt x="52" y="8"/>
                  </a:cubicBezTo>
                  <a:cubicBezTo>
                    <a:pt x="52" y="8"/>
                    <a:pt x="52" y="8"/>
                    <a:pt x="52" y="8"/>
                  </a:cubicBezTo>
                  <a:cubicBezTo>
                    <a:pt x="53" y="7"/>
                    <a:pt x="53" y="7"/>
                    <a:pt x="53" y="7"/>
                  </a:cubicBezTo>
                  <a:cubicBezTo>
                    <a:pt x="52" y="8"/>
                    <a:pt x="52" y="8"/>
                    <a:pt x="52" y="8"/>
                  </a:cubicBezTo>
                  <a:cubicBezTo>
                    <a:pt x="53" y="8"/>
                    <a:pt x="54" y="7"/>
                    <a:pt x="55" y="7"/>
                  </a:cubicBezTo>
                  <a:cubicBezTo>
                    <a:pt x="55" y="7"/>
                    <a:pt x="54" y="8"/>
                    <a:pt x="54" y="8"/>
                  </a:cubicBezTo>
                  <a:close/>
                  <a:moveTo>
                    <a:pt x="55" y="7"/>
                  </a:moveTo>
                  <a:cubicBezTo>
                    <a:pt x="54" y="7"/>
                    <a:pt x="54" y="7"/>
                    <a:pt x="54" y="7"/>
                  </a:cubicBezTo>
                  <a:cubicBezTo>
                    <a:pt x="54" y="6"/>
                    <a:pt x="54" y="6"/>
                    <a:pt x="54" y="6"/>
                  </a:cubicBezTo>
                  <a:cubicBezTo>
                    <a:pt x="55" y="6"/>
                    <a:pt x="55" y="6"/>
                    <a:pt x="55" y="6"/>
                  </a:cubicBezTo>
                  <a:lnTo>
                    <a:pt x="55" y="7"/>
                  </a:lnTo>
                  <a:close/>
                  <a:moveTo>
                    <a:pt x="56" y="6"/>
                  </a:moveTo>
                  <a:cubicBezTo>
                    <a:pt x="56" y="7"/>
                    <a:pt x="56" y="7"/>
                    <a:pt x="56" y="7"/>
                  </a:cubicBezTo>
                  <a:cubicBezTo>
                    <a:pt x="56" y="7"/>
                    <a:pt x="56" y="7"/>
                    <a:pt x="56" y="7"/>
                  </a:cubicBezTo>
                  <a:cubicBezTo>
                    <a:pt x="55" y="8"/>
                    <a:pt x="56" y="7"/>
                    <a:pt x="55" y="7"/>
                  </a:cubicBezTo>
                  <a:cubicBezTo>
                    <a:pt x="55" y="5"/>
                    <a:pt x="57" y="7"/>
                    <a:pt x="57" y="5"/>
                  </a:cubicBezTo>
                  <a:cubicBezTo>
                    <a:pt x="57" y="6"/>
                    <a:pt x="57" y="7"/>
                    <a:pt x="56" y="6"/>
                  </a:cubicBezTo>
                  <a:close/>
                  <a:moveTo>
                    <a:pt x="58" y="7"/>
                  </a:moveTo>
                  <a:cubicBezTo>
                    <a:pt x="58" y="7"/>
                    <a:pt x="58" y="7"/>
                    <a:pt x="58" y="7"/>
                  </a:cubicBezTo>
                  <a:cubicBezTo>
                    <a:pt x="58" y="7"/>
                    <a:pt x="58" y="7"/>
                    <a:pt x="58" y="7"/>
                  </a:cubicBezTo>
                  <a:cubicBezTo>
                    <a:pt x="59" y="7"/>
                    <a:pt x="59" y="7"/>
                    <a:pt x="59" y="7"/>
                  </a:cubicBezTo>
                  <a:lnTo>
                    <a:pt x="58" y="7"/>
                  </a:lnTo>
                  <a:close/>
                  <a:moveTo>
                    <a:pt x="57" y="6"/>
                  </a:moveTo>
                  <a:cubicBezTo>
                    <a:pt x="58" y="6"/>
                    <a:pt x="59" y="6"/>
                    <a:pt x="60" y="5"/>
                  </a:cubicBezTo>
                  <a:cubicBezTo>
                    <a:pt x="59" y="6"/>
                    <a:pt x="58" y="6"/>
                    <a:pt x="57" y="6"/>
                  </a:cubicBezTo>
                  <a:close/>
                  <a:moveTo>
                    <a:pt x="60" y="5"/>
                  </a:moveTo>
                  <a:cubicBezTo>
                    <a:pt x="61" y="4"/>
                    <a:pt x="62" y="4"/>
                    <a:pt x="63" y="4"/>
                  </a:cubicBezTo>
                  <a:cubicBezTo>
                    <a:pt x="62" y="5"/>
                    <a:pt x="61" y="4"/>
                    <a:pt x="6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39" name="Freeform 826"/>
            <p:cNvSpPr/>
            <p:nvPr/>
          </p:nvSpPr>
          <p:spPr bwMode="auto">
            <a:xfrm>
              <a:off x="4714875" y="37201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0" name="Freeform 827"/>
            <p:cNvSpPr/>
            <p:nvPr/>
          </p:nvSpPr>
          <p:spPr bwMode="auto">
            <a:xfrm>
              <a:off x="4244975" y="3956686"/>
              <a:ext cx="4763" cy="0"/>
            </a:xfrm>
            <a:custGeom>
              <a:avLst/>
              <a:gdLst>
                <a:gd name="T0" fmla="*/ 3 w 3"/>
                <a:gd name="T1" fmla="*/ 0 w 3"/>
                <a:gd name="T2" fmla="*/ 3 w 3"/>
              </a:gdLst>
              <a:ahLst/>
              <a:cxnLst>
                <a:cxn ang="0">
                  <a:pos x="T0" y="0"/>
                </a:cxn>
                <a:cxn ang="0">
                  <a:pos x="T1" y="0"/>
                </a:cxn>
                <a:cxn ang="0">
                  <a:pos x="T2" y="0"/>
                </a:cxn>
              </a:cxnLst>
              <a:rect l="0" t="0" r="r" b="b"/>
              <a:pathLst>
                <a:path w="3">
                  <a:moveTo>
                    <a:pt x="3" y="0"/>
                  </a:move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1" name="Rectangle 828"/>
            <p:cNvSpPr>
              <a:spLocks noChangeArrowheads="1"/>
            </p:cNvSpPr>
            <p:nvPr/>
          </p:nvSpPr>
          <p:spPr bwMode="auto">
            <a:xfrm>
              <a:off x="4519613" y="3874136"/>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2" name="Freeform 829"/>
            <p:cNvSpPr/>
            <p:nvPr/>
          </p:nvSpPr>
          <p:spPr bwMode="auto">
            <a:xfrm>
              <a:off x="4725988" y="3728086"/>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3" name="Freeform 830"/>
            <p:cNvSpPr/>
            <p:nvPr/>
          </p:nvSpPr>
          <p:spPr bwMode="auto">
            <a:xfrm>
              <a:off x="4268788" y="39614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4" name="Freeform 831"/>
            <p:cNvSpPr/>
            <p:nvPr/>
          </p:nvSpPr>
          <p:spPr bwMode="auto">
            <a:xfrm>
              <a:off x="4514850" y="387889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5" name="Freeform 832"/>
            <p:cNvSpPr/>
            <p:nvPr/>
          </p:nvSpPr>
          <p:spPr bwMode="auto">
            <a:xfrm>
              <a:off x="4414838" y="3672523"/>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6" name="Freeform 833"/>
            <p:cNvSpPr/>
            <p:nvPr/>
          </p:nvSpPr>
          <p:spPr bwMode="auto">
            <a:xfrm>
              <a:off x="4445000" y="3697923"/>
              <a:ext cx="6350" cy="476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0"/>
                    <a:pt x="2" y="0"/>
                    <a:pt x="2"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7" name="Freeform 834"/>
            <p:cNvSpPr/>
            <p:nvPr/>
          </p:nvSpPr>
          <p:spPr bwMode="auto">
            <a:xfrm>
              <a:off x="4718050" y="3716973"/>
              <a:ext cx="3175" cy="3175"/>
            </a:xfrm>
            <a:custGeom>
              <a:avLst/>
              <a:gdLst>
                <a:gd name="T0" fmla="*/ 1 w 1"/>
                <a:gd name="T1" fmla="*/ 1 h 1"/>
                <a:gd name="T2" fmla="*/ 0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0"/>
                    <a:pt x="0" y="0"/>
                    <a:pt x="0" y="0"/>
                  </a:cubicBezTo>
                  <a:cubicBezTo>
                    <a:pt x="0" y="1"/>
                    <a:pt x="0" y="1"/>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8" name="Freeform 835"/>
            <p:cNvSpPr/>
            <p:nvPr/>
          </p:nvSpPr>
          <p:spPr bwMode="auto">
            <a:xfrm>
              <a:off x="4721225" y="3720148"/>
              <a:ext cx="7938" cy="0"/>
            </a:xfrm>
            <a:custGeom>
              <a:avLst/>
              <a:gdLst>
                <a:gd name="T0" fmla="*/ 5 w 5"/>
                <a:gd name="T1" fmla="*/ 3 w 5"/>
                <a:gd name="T2" fmla="*/ 3 w 5"/>
                <a:gd name="T3" fmla="*/ 0 w 5"/>
                <a:gd name="T4" fmla="*/ 3 w 5"/>
                <a:gd name="T5" fmla="*/ 5 w 5"/>
              </a:gdLst>
              <a:ahLst/>
              <a:cxnLst>
                <a:cxn ang="0">
                  <a:pos x="T0" y="0"/>
                </a:cxn>
                <a:cxn ang="0">
                  <a:pos x="T1" y="0"/>
                </a:cxn>
                <a:cxn ang="0">
                  <a:pos x="T2" y="0"/>
                </a:cxn>
                <a:cxn ang="0">
                  <a:pos x="T3" y="0"/>
                </a:cxn>
                <a:cxn ang="0">
                  <a:pos x="T4" y="0"/>
                </a:cxn>
                <a:cxn ang="0">
                  <a:pos x="T5" y="0"/>
                </a:cxn>
              </a:cxnLst>
              <a:rect l="0" t="0" r="r" b="b"/>
              <a:pathLst>
                <a:path w="5">
                  <a:moveTo>
                    <a:pt x="5" y="0"/>
                  </a:moveTo>
                  <a:lnTo>
                    <a:pt x="3" y="0"/>
                  </a:lnTo>
                  <a:lnTo>
                    <a:pt x="3" y="0"/>
                  </a:lnTo>
                  <a:lnTo>
                    <a:pt x="0" y="0"/>
                  </a:lnTo>
                  <a:lnTo>
                    <a:pt x="3"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49" name="Freeform 836"/>
            <p:cNvSpPr/>
            <p:nvPr/>
          </p:nvSpPr>
          <p:spPr bwMode="auto">
            <a:xfrm>
              <a:off x="4737100" y="3720148"/>
              <a:ext cx="3175" cy="4762"/>
            </a:xfrm>
            <a:custGeom>
              <a:avLst/>
              <a:gdLst>
                <a:gd name="T0" fmla="*/ 2 w 2"/>
                <a:gd name="T1" fmla="*/ 3 h 3"/>
                <a:gd name="T2" fmla="*/ 2 w 2"/>
                <a:gd name="T3" fmla="*/ 3 h 3"/>
                <a:gd name="T4" fmla="*/ 2 w 2"/>
                <a:gd name="T5" fmla="*/ 0 h 3"/>
                <a:gd name="T6" fmla="*/ 0 w 2"/>
                <a:gd name="T7" fmla="*/ 3 h 3"/>
                <a:gd name="T8" fmla="*/ 2 w 2"/>
                <a:gd name="T9" fmla="*/ 3 h 3"/>
                <a:gd name="T10" fmla="*/ 2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2" y="3"/>
                  </a:moveTo>
                  <a:lnTo>
                    <a:pt x="2" y="3"/>
                  </a:lnTo>
                  <a:lnTo>
                    <a:pt x="2" y="0"/>
                  </a:lnTo>
                  <a:lnTo>
                    <a:pt x="0" y="3"/>
                  </a:lnTo>
                  <a:lnTo>
                    <a:pt x="2" y="3"/>
                  </a:ln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0" name="Freeform 837"/>
            <p:cNvSpPr/>
            <p:nvPr/>
          </p:nvSpPr>
          <p:spPr bwMode="auto">
            <a:xfrm>
              <a:off x="4729163" y="3728086"/>
              <a:ext cx="7938"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1"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1" name="Freeform 838"/>
            <p:cNvSpPr/>
            <p:nvPr/>
          </p:nvSpPr>
          <p:spPr bwMode="auto">
            <a:xfrm>
              <a:off x="4751388" y="3743961"/>
              <a:ext cx="11113" cy="0"/>
            </a:xfrm>
            <a:custGeom>
              <a:avLst/>
              <a:gdLst>
                <a:gd name="T0" fmla="*/ 1 w 3"/>
                <a:gd name="T1" fmla="*/ 1 w 3"/>
                <a:gd name="T2" fmla="*/ 2 w 3"/>
                <a:gd name="T3" fmla="*/ 0 w 3"/>
                <a:gd name="T4" fmla="*/ 1 w 3"/>
              </a:gdLst>
              <a:ahLst/>
              <a:cxnLst>
                <a:cxn ang="0">
                  <a:pos x="T0" y="0"/>
                </a:cxn>
                <a:cxn ang="0">
                  <a:pos x="T1" y="0"/>
                </a:cxn>
                <a:cxn ang="0">
                  <a:pos x="T2" y="0"/>
                </a:cxn>
                <a:cxn ang="0">
                  <a:pos x="T3" y="0"/>
                </a:cxn>
                <a:cxn ang="0">
                  <a:pos x="T4" y="0"/>
                </a:cxn>
              </a:cxnLst>
              <a:rect l="0" t="0" r="r" b="b"/>
              <a:pathLst>
                <a:path w="3">
                  <a:moveTo>
                    <a:pt x="1" y="0"/>
                  </a:moveTo>
                  <a:cubicBezTo>
                    <a:pt x="1" y="0"/>
                    <a:pt x="1" y="0"/>
                    <a:pt x="1" y="0"/>
                  </a:cubicBezTo>
                  <a:cubicBezTo>
                    <a:pt x="2" y="0"/>
                    <a:pt x="3" y="0"/>
                    <a:pt x="2"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2" name="Rectangle 839"/>
            <p:cNvSpPr>
              <a:spLocks noChangeArrowheads="1"/>
            </p:cNvSpPr>
            <p:nvPr/>
          </p:nvSpPr>
          <p:spPr bwMode="auto">
            <a:xfrm>
              <a:off x="4591050" y="3791586"/>
              <a:ext cx="1588" cy="47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3" name="Freeform 840"/>
            <p:cNvSpPr/>
            <p:nvPr/>
          </p:nvSpPr>
          <p:spPr bwMode="auto">
            <a:xfrm>
              <a:off x="4627563" y="3796348"/>
              <a:ext cx="4763" cy="0"/>
            </a:xfrm>
            <a:custGeom>
              <a:avLst/>
              <a:gdLst>
                <a:gd name="T0" fmla="*/ 3 w 3"/>
                <a:gd name="T1" fmla="*/ 0 w 3"/>
                <a:gd name="T2" fmla="*/ 3 w 3"/>
              </a:gdLst>
              <a:ahLst/>
              <a:cxnLst>
                <a:cxn ang="0">
                  <a:pos x="T0" y="0"/>
                </a:cxn>
                <a:cxn ang="0">
                  <a:pos x="T1" y="0"/>
                </a:cxn>
                <a:cxn ang="0">
                  <a:pos x="T2" y="0"/>
                </a:cxn>
              </a:cxnLst>
              <a:rect l="0" t="0" r="r" b="b"/>
              <a:pathLst>
                <a:path w="3">
                  <a:moveTo>
                    <a:pt x="3" y="0"/>
                  </a:move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4" name="Freeform 841"/>
            <p:cNvSpPr/>
            <p:nvPr/>
          </p:nvSpPr>
          <p:spPr bwMode="auto">
            <a:xfrm>
              <a:off x="4632325" y="3791586"/>
              <a:ext cx="3175" cy="4762"/>
            </a:xfrm>
            <a:custGeom>
              <a:avLst/>
              <a:gdLst>
                <a:gd name="T0" fmla="*/ 0 w 2"/>
                <a:gd name="T1" fmla="*/ 3 h 3"/>
                <a:gd name="T2" fmla="*/ 0 w 2"/>
                <a:gd name="T3" fmla="*/ 3 h 3"/>
                <a:gd name="T4" fmla="*/ 0 w 2"/>
                <a:gd name="T5" fmla="*/ 3 h 3"/>
                <a:gd name="T6" fmla="*/ 0 w 2"/>
                <a:gd name="T7" fmla="*/ 3 h 3"/>
                <a:gd name="T8" fmla="*/ 0 w 2"/>
                <a:gd name="T9" fmla="*/ 3 h 3"/>
                <a:gd name="T10" fmla="*/ 2 w 2"/>
                <a:gd name="T11" fmla="*/ 0 h 3"/>
                <a:gd name="T12" fmla="*/ 0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3"/>
                  </a:moveTo>
                  <a:lnTo>
                    <a:pt x="0" y="3"/>
                  </a:lnTo>
                  <a:lnTo>
                    <a:pt x="0" y="3"/>
                  </a:lnTo>
                  <a:lnTo>
                    <a:pt x="0" y="3"/>
                  </a:lnTo>
                  <a:lnTo>
                    <a:pt x="0" y="3"/>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5" name="Rectangle 842"/>
            <p:cNvSpPr>
              <a:spLocks noChangeArrowheads="1"/>
            </p:cNvSpPr>
            <p:nvPr/>
          </p:nvSpPr>
          <p:spPr bwMode="auto">
            <a:xfrm>
              <a:off x="4797425" y="37963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6" name="Freeform 843"/>
            <p:cNvSpPr/>
            <p:nvPr/>
          </p:nvSpPr>
          <p:spPr bwMode="auto">
            <a:xfrm>
              <a:off x="4552950" y="3807461"/>
              <a:ext cx="3175" cy="3175"/>
            </a:xfrm>
            <a:custGeom>
              <a:avLst/>
              <a:gdLst>
                <a:gd name="T0" fmla="*/ 2 w 2"/>
                <a:gd name="T1" fmla="*/ 0 h 2"/>
                <a:gd name="T2" fmla="*/ 0 w 2"/>
                <a:gd name="T3" fmla="*/ 2 h 2"/>
                <a:gd name="T4" fmla="*/ 2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7" name="Rectangle 844"/>
            <p:cNvSpPr>
              <a:spLocks noChangeArrowheads="1"/>
            </p:cNvSpPr>
            <p:nvPr/>
          </p:nvSpPr>
          <p:spPr bwMode="auto">
            <a:xfrm>
              <a:off x="4610100" y="3802698"/>
              <a:ext cx="1588" cy="47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8" name="Freeform 845"/>
            <p:cNvSpPr/>
            <p:nvPr/>
          </p:nvSpPr>
          <p:spPr bwMode="auto">
            <a:xfrm>
              <a:off x="4208463" y="383286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59" name="Freeform 846"/>
            <p:cNvSpPr/>
            <p:nvPr/>
          </p:nvSpPr>
          <p:spPr bwMode="auto">
            <a:xfrm>
              <a:off x="4208463" y="3832861"/>
              <a:ext cx="0" cy="476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0" name="Freeform 847"/>
            <p:cNvSpPr/>
            <p:nvPr/>
          </p:nvSpPr>
          <p:spPr bwMode="auto">
            <a:xfrm>
              <a:off x="4203700" y="3837623"/>
              <a:ext cx="4763" cy="11112"/>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1" name="Freeform 848"/>
            <p:cNvSpPr/>
            <p:nvPr/>
          </p:nvSpPr>
          <p:spPr bwMode="auto">
            <a:xfrm>
              <a:off x="4568825" y="3826511"/>
              <a:ext cx="3175" cy="6350"/>
            </a:xfrm>
            <a:custGeom>
              <a:avLst/>
              <a:gdLst>
                <a:gd name="T0" fmla="*/ 1 w 1"/>
                <a:gd name="T1" fmla="*/ 1 h 2"/>
                <a:gd name="T2" fmla="*/ 1 w 1"/>
                <a:gd name="T3" fmla="*/ 0 h 2"/>
                <a:gd name="T4" fmla="*/ 0 w 1"/>
                <a:gd name="T5" fmla="*/ 1 h 2"/>
                <a:gd name="T6" fmla="*/ 0 w 1"/>
                <a:gd name="T7" fmla="*/ 1 h 2"/>
                <a:gd name="T8" fmla="*/ 0 w 1"/>
                <a:gd name="T9" fmla="*/ 1 h 2"/>
                <a:gd name="T10" fmla="*/ 0 w 1"/>
                <a:gd name="T11" fmla="*/ 1 h 2"/>
                <a:gd name="T12" fmla="*/ 0 w 1"/>
                <a:gd name="T13" fmla="*/ 1 h 2"/>
                <a:gd name="T14" fmla="*/ 1 w 1"/>
                <a:gd name="T15" fmla="*/ 2 h 2"/>
                <a:gd name="T16" fmla="*/ 0 w 1"/>
                <a:gd name="T17" fmla="*/ 1 h 2"/>
                <a:gd name="T18" fmla="*/ 1 w 1"/>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1" y="1"/>
                  </a:moveTo>
                  <a:cubicBezTo>
                    <a:pt x="1" y="0"/>
                    <a:pt x="1" y="0"/>
                    <a:pt x="1"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2"/>
                    <a:pt x="1" y="2"/>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2" name="Freeform 849"/>
            <p:cNvSpPr/>
            <p:nvPr/>
          </p:nvSpPr>
          <p:spPr bwMode="auto">
            <a:xfrm>
              <a:off x="4200525" y="3870961"/>
              <a:ext cx="0" cy="22225"/>
            </a:xfrm>
            <a:custGeom>
              <a:avLst/>
              <a:gdLst>
                <a:gd name="T0" fmla="*/ 6 h 6"/>
                <a:gd name="T1" fmla="*/ 0 h 6"/>
                <a:gd name="T2" fmla="*/ 6 h 6"/>
              </a:gdLst>
              <a:ahLst/>
              <a:cxnLst>
                <a:cxn ang="0">
                  <a:pos x="0" y="T0"/>
                </a:cxn>
                <a:cxn ang="0">
                  <a:pos x="0" y="T1"/>
                </a:cxn>
                <a:cxn ang="0">
                  <a:pos x="0" y="T2"/>
                </a:cxn>
              </a:cxnLst>
              <a:rect l="0" t="0" r="r" b="b"/>
              <a:pathLst>
                <a:path h="6">
                  <a:moveTo>
                    <a:pt x="0" y="6"/>
                  </a:moveTo>
                  <a:cubicBezTo>
                    <a:pt x="0" y="0"/>
                    <a:pt x="0" y="0"/>
                    <a:pt x="0" y="0"/>
                  </a:cubicBezTo>
                  <a:cubicBezTo>
                    <a:pt x="0" y="2"/>
                    <a:pt x="0" y="4"/>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3" name="Freeform 850"/>
            <p:cNvSpPr/>
            <p:nvPr/>
          </p:nvSpPr>
          <p:spPr bwMode="auto">
            <a:xfrm>
              <a:off x="4489450" y="3882073"/>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4" name="Freeform 851"/>
            <p:cNvSpPr/>
            <p:nvPr/>
          </p:nvSpPr>
          <p:spPr bwMode="auto">
            <a:xfrm>
              <a:off x="4200525" y="3904298"/>
              <a:ext cx="3175" cy="7937"/>
            </a:xfrm>
            <a:custGeom>
              <a:avLst/>
              <a:gdLst>
                <a:gd name="T0" fmla="*/ 2 w 2"/>
                <a:gd name="T1" fmla="*/ 5 h 5"/>
                <a:gd name="T2" fmla="*/ 2 w 2"/>
                <a:gd name="T3" fmla="*/ 3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3"/>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5" name="Freeform 852"/>
            <p:cNvSpPr/>
            <p:nvPr/>
          </p:nvSpPr>
          <p:spPr bwMode="auto">
            <a:xfrm>
              <a:off x="4545013" y="3901123"/>
              <a:ext cx="7938" cy="3175"/>
            </a:xfrm>
            <a:custGeom>
              <a:avLst/>
              <a:gdLst>
                <a:gd name="T0" fmla="*/ 1 w 2"/>
                <a:gd name="T1" fmla="*/ 1 h 1"/>
                <a:gd name="T2" fmla="*/ 1 w 2"/>
                <a:gd name="T3" fmla="*/ 0 h 1"/>
                <a:gd name="T4" fmla="*/ 1 w 2"/>
                <a:gd name="T5" fmla="*/ 0 h 1"/>
                <a:gd name="T6" fmla="*/ 0 w 2"/>
                <a:gd name="T7" fmla="*/ 1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0" y="1"/>
                    <a:pt x="2" y="0"/>
                    <a:pt x="1" y="0"/>
                  </a:cubicBezTo>
                  <a:cubicBezTo>
                    <a:pt x="1" y="0"/>
                    <a:pt x="1" y="0"/>
                    <a:pt x="1"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6" name="Freeform 853"/>
            <p:cNvSpPr/>
            <p:nvPr/>
          </p:nvSpPr>
          <p:spPr bwMode="auto">
            <a:xfrm>
              <a:off x="4552950" y="3901123"/>
              <a:ext cx="3175" cy="3175"/>
            </a:xfrm>
            <a:custGeom>
              <a:avLst/>
              <a:gdLst>
                <a:gd name="T0" fmla="*/ 0 w 2"/>
                <a:gd name="T1" fmla="*/ 0 h 2"/>
                <a:gd name="T2" fmla="*/ 0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7" name="Freeform 854"/>
            <p:cNvSpPr/>
            <p:nvPr/>
          </p:nvSpPr>
          <p:spPr bwMode="auto">
            <a:xfrm>
              <a:off x="4556125" y="390112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8" name="Rectangle 855"/>
            <p:cNvSpPr>
              <a:spLocks noChangeArrowheads="1"/>
            </p:cNvSpPr>
            <p:nvPr/>
          </p:nvSpPr>
          <p:spPr bwMode="auto">
            <a:xfrm>
              <a:off x="4568825" y="3901123"/>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69" name="Freeform 856"/>
            <p:cNvSpPr/>
            <p:nvPr/>
          </p:nvSpPr>
          <p:spPr bwMode="auto">
            <a:xfrm>
              <a:off x="4241800" y="3915411"/>
              <a:ext cx="3175" cy="4762"/>
            </a:xfrm>
            <a:custGeom>
              <a:avLst/>
              <a:gdLst>
                <a:gd name="T0" fmla="*/ 2 w 2"/>
                <a:gd name="T1" fmla="*/ 3 h 3"/>
                <a:gd name="T2" fmla="*/ 2 w 2"/>
                <a:gd name="T3" fmla="*/ 0 h 3"/>
                <a:gd name="T4" fmla="*/ 0 w 2"/>
                <a:gd name="T5" fmla="*/ 0 h 3"/>
                <a:gd name="T6" fmla="*/ 2 w 2"/>
                <a:gd name="T7" fmla="*/ 3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lnTo>
                    <a:pt x="2" y="0"/>
                  </a:lnTo>
                  <a:lnTo>
                    <a:pt x="0" y="0"/>
                  </a:lnTo>
                  <a:lnTo>
                    <a:pt x="2" y="3"/>
                  </a:ln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0" name="Freeform 857"/>
            <p:cNvSpPr/>
            <p:nvPr/>
          </p:nvSpPr>
          <p:spPr bwMode="auto">
            <a:xfrm>
              <a:off x="4203700" y="3920173"/>
              <a:ext cx="19050" cy="36512"/>
            </a:xfrm>
            <a:custGeom>
              <a:avLst/>
              <a:gdLst>
                <a:gd name="T0" fmla="*/ 5 w 5"/>
                <a:gd name="T1" fmla="*/ 10 h 10"/>
                <a:gd name="T2" fmla="*/ 0 w 5"/>
                <a:gd name="T3" fmla="*/ 0 h 10"/>
                <a:gd name="T4" fmla="*/ 5 w 5"/>
                <a:gd name="T5" fmla="*/ 10 h 10"/>
              </a:gdLst>
              <a:ahLst/>
              <a:cxnLst>
                <a:cxn ang="0">
                  <a:pos x="T0" y="T1"/>
                </a:cxn>
                <a:cxn ang="0">
                  <a:pos x="T2" y="T3"/>
                </a:cxn>
                <a:cxn ang="0">
                  <a:pos x="T4" y="T5"/>
                </a:cxn>
              </a:cxnLst>
              <a:rect l="0" t="0" r="r" b="b"/>
              <a:pathLst>
                <a:path w="5" h="10">
                  <a:moveTo>
                    <a:pt x="5" y="10"/>
                  </a:moveTo>
                  <a:cubicBezTo>
                    <a:pt x="3" y="7"/>
                    <a:pt x="1" y="4"/>
                    <a:pt x="0" y="0"/>
                  </a:cubicBezTo>
                  <a:cubicBezTo>
                    <a:pt x="1" y="4"/>
                    <a:pt x="3" y="8"/>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1" name="Freeform 858"/>
            <p:cNvSpPr/>
            <p:nvPr/>
          </p:nvSpPr>
          <p:spPr bwMode="auto">
            <a:xfrm>
              <a:off x="4572000" y="3904298"/>
              <a:ext cx="3175" cy="4762"/>
            </a:xfrm>
            <a:custGeom>
              <a:avLst/>
              <a:gdLst>
                <a:gd name="T0" fmla="*/ 0 w 1"/>
                <a:gd name="T1" fmla="*/ 1 h 1"/>
                <a:gd name="T2" fmla="*/ 0 w 1"/>
                <a:gd name="T3" fmla="*/ 1 h 1"/>
                <a:gd name="T4" fmla="*/ 1 w 1"/>
                <a:gd name="T5" fmla="*/ 0 h 1"/>
                <a:gd name="T6" fmla="*/ 0 w 1"/>
                <a:gd name="T7" fmla="*/ 0 h 1"/>
                <a:gd name="T8" fmla="*/ 1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1" y="0"/>
                    <a:pt x="1" y="0"/>
                    <a:pt x="1" y="0"/>
                  </a:cubicBezTo>
                  <a:cubicBezTo>
                    <a:pt x="1" y="0"/>
                    <a:pt x="1" y="0"/>
                    <a:pt x="0"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2" name="Freeform 859"/>
            <p:cNvSpPr/>
            <p:nvPr/>
          </p:nvSpPr>
          <p:spPr bwMode="auto">
            <a:xfrm>
              <a:off x="4575175" y="390906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3" name="Freeform 860"/>
            <p:cNvSpPr/>
            <p:nvPr/>
          </p:nvSpPr>
          <p:spPr bwMode="auto">
            <a:xfrm>
              <a:off x="4575175" y="3904298"/>
              <a:ext cx="4763" cy="476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0" y="1"/>
                  </a:cubicBezTo>
                  <a:cubicBezTo>
                    <a:pt x="0"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4" name="Rectangle 861"/>
            <p:cNvSpPr>
              <a:spLocks noChangeArrowheads="1"/>
            </p:cNvSpPr>
            <p:nvPr/>
          </p:nvSpPr>
          <p:spPr bwMode="auto">
            <a:xfrm>
              <a:off x="4244975" y="39233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5" name="Freeform 862"/>
            <p:cNvSpPr/>
            <p:nvPr/>
          </p:nvSpPr>
          <p:spPr bwMode="auto">
            <a:xfrm>
              <a:off x="4541838" y="3909061"/>
              <a:ext cx="3175" cy="3175"/>
            </a:xfrm>
            <a:custGeom>
              <a:avLst/>
              <a:gdLst>
                <a:gd name="T0" fmla="*/ 0 w 1"/>
                <a:gd name="T1" fmla="*/ 1 h 1"/>
                <a:gd name="T2" fmla="*/ 0 w 1"/>
                <a:gd name="T3" fmla="*/ 0 h 1"/>
                <a:gd name="T4" fmla="*/ 0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0"/>
                    <a:pt x="1" y="0"/>
                    <a:pt x="0" y="0"/>
                  </a:cubicBezTo>
                  <a:cubicBezTo>
                    <a:pt x="0" y="0"/>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6" name="Rectangle 863"/>
            <p:cNvSpPr>
              <a:spLocks noChangeArrowheads="1"/>
            </p:cNvSpPr>
            <p:nvPr/>
          </p:nvSpPr>
          <p:spPr bwMode="auto">
            <a:xfrm>
              <a:off x="4549775" y="3909061"/>
              <a:ext cx="3175"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7" name="Freeform 864"/>
            <p:cNvSpPr/>
            <p:nvPr/>
          </p:nvSpPr>
          <p:spPr bwMode="auto">
            <a:xfrm>
              <a:off x="4572000" y="3909061"/>
              <a:ext cx="3175" cy="3175"/>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8" name="Freeform 865"/>
            <p:cNvSpPr/>
            <p:nvPr/>
          </p:nvSpPr>
          <p:spPr bwMode="auto">
            <a:xfrm>
              <a:off x="4241800" y="3926523"/>
              <a:ext cx="3175" cy="4762"/>
            </a:xfrm>
            <a:custGeom>
              <a:avLst/>
              <a:gdLst>
                <a:gd name="T0" fmla="*/ 2 w 2"/>
                <a:gd name="T1" fmla="*/ 3 h 3"/>
                <a:gd name="T2" fmla="*/ 2 w 2"/>
                <a:gd name="T3" fmla="*/ 0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2" y="0"/>
                  </a:lnTo>
                  <a:lnTo>
                    <a:pt x="0" y="0"/>
                  </a:ln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79" name="Freeform 866"/>
            <p:cNvSpPr/>
            <p:nvPr/>
          </p:nvSpPr>
          <p:spPr bwMode="auto">
            <a:xfrm>
              <a:off x="4256088" y="3931286"/>
              <a:ext cx="4763"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0" name="Freeform 867"/>
            <p:cNvSpPr/>
            <p:nvPr/>
          </p:nvSpPr>
          <p:spPr bwMode="auto">
            <a:xfrm>
              <a:off x="4583113" y="3920173"/>
              <a:ext cx="3175" cy="3175"/>
            </a:xfrm>
            <a:custGeom>
              <a:avLst/>
              <a:gdLst>
                <a:gd name="T0" fmla="*/ 0 w 2"/>
                <a:gd name="T1" fmla="*/ 2 h 2"/>
                <a:gd name="T2" fmla="*/ 2 w 2"/>
                <a:gd name="T3" fmla="*/ 0 h 2"/>
                <a:gd name="T4" fmla="*/ 2 w 2"/>
                <a:gd name="T5" fmla="*/ 0 h 2"/>
                <a:gd name="T6" fmla="*/ 0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0"/>
                  </a:lnTo>
                  <a:lnTo>
                    <a:pt x="2" y="0"/>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1" name="Freeform 868"/>
            <p:cNvSpPr/>
            <p:nvPr/>
          </p:nvSpPr>
          <p:spPr bwMode="auto">
            <a:xfrm>
              <a:off x="4579938" y="3923348"/>
              <a:ext cx="6350" cy="7937"/>
            </a:xfrm>
            <a:custGeom>
              <a:avLst/>
              <a:gdLst>
                <a:gd name="T0" fmla="*/ 2 w 2"/>
                <a:gd name="T1" fmla="*/ 1 h 2"/>
                <a:gd name="T2" fmla="*/ 1 w 2"/>
                <a:gd name="T3" fmla="*/ 0 h 2"/>
                <a:gd name="T4" fmla="*/ 0 w 2"/>
                <a:gd name="T5" fmla="*/ 2 h 2"/>
                <a:gd name="T6" fmla="*/ 0 w 2"/>
                <a:gd name="T7" fmla="*/ 2 h 2"/>
                <a:gd name="T8" fmla="*/ 1 w 2"/>
                <a:gd name="T9" fmla="*/ 1 h 2"/>
                <a:gd name="T10" fmla="*/ 2 w 2"/>
                <a:gd name="T11" fmla="*/ 1 h 2"/>
                <a:gd name="T12" fmla="*/ 2 w 2"/>
                <a:gd name="T13" fmla="*/ 0 h 2"/>
                <a:gd name="T14" fmla="*/ 2 w 2"/>
                <a:gd name="T15" fmla="*/ 0 h 2"/>
                <a:gd name="T16" fmla="*/ 2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1"/>
                  </a:moveTo>
                  <a:cubicBezTo>
                    <a:pt x="1" y="0"/>
                    <a:pt x="1" y="0"/>
                    <a:pt x="1" y="0"/>
                  </a:cubicBezTo>
                  <a:cubicBezTo>
                    <a:pt x="0" y="1"/>
                    <a:pt x="1" y="2"/>
                    <a:pt x="0" y="2"/>
                  </a:cubicBezTo>
                  <a:cubicBezTo>
                    <a:pt x="0" y="2"/>
                    <a:pt x="0" y="2"/>
                    <a:pt x="0" y="2"/>
                  </a:cubicBezTo>
                  <a:cubicBezTo>
                    <a:pt x="0" y="2"/>
                    <a:pt x="1" y="1"/>
                    <a:pt x="1" y="1"/>
                  </a:cubicBezTo>
                  <a:cubicBezTo>
                    <a:pt x="2" y="1"/>
                    <a:pt x="2" y="1"/>
                    <a:pt x="2" y="1"/>
                  </a:cubicBezTo>
                  <a:cubicBezTo>
                    <a:pt x="2" y="0"/>
                    <a:pt x="2" y="0"/>
                    <a:pt x="2" y="0"/>
                  </a:cubicBezTo>
                  <a:cubicBezTo>
                    <a:pt x="2" y="0"/>
                    <a:pt x="2" y="0"/>
                    <a:pt x="2"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2" name="Rectangle 869"/>
            <p:cNvSpPr>
              <a:spLocks noChangeArrowheads="1"/>
            </p:cNvSpPr>
            <p:nvPr/>
          </p:nvSpPr>
          <p:spPr bwMode="auto">
            <a:xfrm>
              <a:off x="4583113" y="3923348"/>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3" name="Freeform 870"/>
            <p:cNvSpPr/>
            <p:nvPr/>
          </p:nvSpPr>
          <p:spPr bwMode="auto">
            <a:xfrm>
              <a:off x="4572000" y="3926523"/>
              <a:ext cx="3175" cy="4762"/>
            </a:xfrm>
            <a:custGeom>
              <a:avLst/>
              <a:gdLst>
                <a:gd name="T0" fmla="*/ 2 w 2"/>
                <a:gd name="T1" fmla="*/ 0 h 3"/>
                <a:gd name="T2" fmla="*/ 2 w 2"/>
                <a:gd name="T3" fmla="*/ 0 h 3"/>
                <a:gd name="T4" fmla="*/ 0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2" y="0"/>
                  </a:lnTo>
                  <a:lnTo>
                    <a:pt x="0" y="3"/>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4" name="Freeform 871"/>
            <p:cNvSpPr/>
            <p:nvPr/>
          </p:nvSpPr>
          <p:spPr bwMode="auto">
            <a:xfrm>
              <a:off x="4264025" y="3945573"/>
              <a:ext cx="4763" cy="0"/>
            </a:xfrm>
            <a:custGeom>
              <a:avLst/>
              <a:gdLst>
                <a:gd name="T0" fmla="*/ 0 w 3"/>
                <a:gd name="T1" fmla="*/ 3 w 3"/>
                <a:gd name="T2" fmla="*/ 0 w 3"/>
                <a:gd name="T3" fmla="*/ 0 w 3"/>
              </a:gdLst>
              <a:ahLst/>
              <a:cxnLst>
                <a:cxn ang="0">
                  <a:pos x="T0" y="0"/>
                </a:cxn>
                <a:cxn ang="0">
                  <a:pos x="T1" y="0"/>
                </a:cxn>
                <a:cxn ang="0">
                  <a:pos x="T2" y="0"/>
                </a:cxn>
                <a:cxn ang="0">
                  <a:pos x="T3" y="0"/>
                </a:cxn>
              </a:cxnLst>
              <a:rect l="0" t="0" r="r" b="b"/>
              <a:pathLst>
                <a:path w="3">
                  <a:moveTo>
                    <a:pt x="0" y="0"/>
                  </a:moveTo>
                  <a:lnTo>
                    <a:pt x="3"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5" name="Freeform 872"/>
            <p:cNvSpPr/>
            <p:nvPr/>
          </p:nvSpPr>
          <p:spPr bwMode="auto">
            <a:xfrm>
              <a:off x="4275138" y="3964623"/>
              <a:ext cx="4763" cy="0"/>
            </a:xfrm>
            <a:custGeom>
              <a:avLst/>
              <a:gdLst>
                <a:gd name="T0" fmla="*/ 0 w 3"/>
                <a:gd name="T1" fmla="*/ 0 w 3"/>
                <a:gd name="T2" fmla="*/ 3 w 3"/>
                <a:gd name="T3" fmla="*/ 0 w 3"/>
              </a:gdLst>
              <a:ahLst/>
              <a:cxnLst>
                <a:cxn ang="0">
                  <a:pos x="T0" y="0"/>
                </a:cxn>
                <a:cxn ang="0">
                  <a:pos x="T1" y="0"/>
                </a:cxn>
                <a:cxn ang="0">
                  <a:pos x="T2" y="0"/>
                </a:cxn>
                <a:cxn ang="0">
                  <a:pos x="T3" y="0"/>
                </a:cxn>
              </a:cxnLst>
              <a:rect l="0" t="0" r="r" b="b"/>
              <a:pathLst>
                <a:path w="3">
                  <a:moveTo>
                    <a:pt x="0" y="0"/>
                  </a:moveTo>
                  <a:lnTo>
                    <a:pt x="0" y="0"/>
                  </a:lnTo>
                  <a:lnTo>
                    <a:pt x="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6" name="Freeform 873"/>
            <p:cNvSpPr/>
            <p:nvPr/>
          </p:nvSpPr>
          <p:spPr bwMode="auto">
            <a:xfrm>
              <a:off x="4233863" y="3967798"/>
              <a:ext cx="7938" cy="4762"/>
            </a:xfrm>
            <a:custGeom>
              <a:avLst/>
              <a:gdLst>
                <a:gd name="T0" fmla="*/ 1 w 2"/>
                <a:gd name="T1" fmla="*/ 0 h 1"/>
                <a:gd name="T2" fmla="*/ 0 w 2"/>
                <a:gd name="T3" fmla="*/ 0 h 1"/>
                <a:gd name="T4" fmla="*/ 1 w 2"/>
                <a:gd name="T5" fmla="*/ 0 h 1"/>
                <a:gd name="T6" fmla="*/ 1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1" y="0"/>
                    <a:pt x="0" y="0"/>
                  </a:cubicBezTo>
                  <a:cubicBezTo>
                    <a:pt x="1" y="0"/>
                    <a:pt x="1" y="0"/>
                    <a:pt x="1" y="0"/>
                  </a:cubicBezTo>
                  <a:cubicBezTo>
                    <a:pt x="1" y="1"/>
                    <a:pt x="1" y="1"/>
                    <a:pt x="1" y="1"/>
                  </a:cubicBezTo>
                  <a:cubicBezTo>
                    <a:pt x="1" y="0"/>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7" name="Freeform 874"/>
            <p:cNvSpPr/>
            <p:nvPr/>
          </p:nvSpPr>
          <p:spPr bwMode="auto">
            <a:xfrm>
              <a:off x="4233863" y="3972561"/>
              <a:ext cx="4763" cy="3175"/>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lnTo>
                    <a:pt x="0" y="0"/>
                  </a:ln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8" name="Freeform 875"/>
            <p:cNvSpPr/>
            <p:nvPr/>
          </p:nvSpPr>
          <p:spPr bwMode="auto">
            <a:xfrm>
              <a:off x="4256088" y="3975736"/>
              <a:ext cx="7938" cy="7937"/>
            </a:xfrm>
            <a:custGeom>
              <a:avLst/>
              <a:gdLst>
                <a:gd name="T0" fmla="*/ 2 w 2"/>
                <a:gd name="T1" fmla="*/ 1 h 2"/>
                <a:gd name="T2" fmla="*/ 1 w 2"/>
                <a:gd name="T3" fmla="*/ 1 h 2"/>
                <a:gd name="T4" fmla="*/ 1 w 2"/>
                <a:gd name="T5" fmla="*/ 1 h 2"/>
                <a:gd name="T6" fmla="*/ 0 w 2"/>
                <a:gd name="T7" fmla="*/ 1 h 2"/>
                <a:gd name="T8" fmla="*/ 1 w 2"/>
                <a:gd name="T9" fmla="*/ 1 h 2"/>
                <a:gd name="T10" fmla="*/ 1 w 2"/>
                <a:gd name="T11" fmla="*/ 2 h 2"/>
                <a:gd name="T12" fmla="*/ 1 w 2"/>
                <a:gd name="T13" fmla="*/ 1 h 2"/>
                <a:gd name="T14" fmla="*/ 2 w 2"/>
                <a:gd name="T15" fmla="*/ 2 h 2"/>
                <a:gd name="T16" fmla="*/ 2 w 2"/>
                <a:gd name="T17" fmla="*/ 2 h 2"/>
                <a:gd name="T18" fmla="*/ 2 w 2"/>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1"/>
                  </a:moveTo>
                  <a:cubicBezTo>
                    <a:pt x="1" y="1"/>
                    <a:pt x="1" y="1"/>
                    <a:pt x="1" y="1"/>
                  </a:cubicBezTo>
                  <a:cubicBezTo>
                    <a:pt x="1" y="1"/>
                    <a:pt x="1" y="1"/>
                    <a:pt x="1" y="1"/>
                  </a:cubicBezTo>
                  <a:cubicBezTo>
                    <a:pt x="1" y="0"/>
                    <a:pt x="1" y="1"/>
                    <a:pt x="0" y="1"/>
                  </a:cubicBezTo>
                  <a:cubicBezTo>
                    <a:pt x="1" y="1"/>
                    <a:pt x="0" y="1"/>
                    <a:pt x="1" y="1"/>
                  </a:cubicBezTo>
                  <a:cubicBezTo>
                    <a:pt x="1" y="2"/>
                    <a:pt x="1" y="2"/>
                    <a:pt x="1" y="2"/>
                  </a:cubicBezTo>
                  <a:cubicBezTo>
                    <a:pt x="1" y="1"/>
                    <a:pt x="1" y="1"/>
                    <a:pt x="1" y="1"/>
                  </a:cubicBezTo>
                  <a:cubicBezTo>
                    <a:pt x="1" y="2"/>
                    <a:pt x="2" y="2"/>
                    <a:pt x="2" y="2"/>
                  </a:cubicBezTo>
                  <a:cubicBezTo>
                    <a:pt x="2" y="2"/>
                    <a:pt x="2" y="2"/>
                    <a:pt x="2" y="2"/>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89" name="Freeform 876"/>
            <p:cNvSpPr/>
            <p:nvPr/>
          </p:nvSpPr>
          <p:spPr bwMode="auto">
            <a:xfrm>
              <a:off x="4264025" y="3983673"/>
              <a:ext cx="4763" cy="0"/>
            </a:xfrm>
            <a:custGeom>
              <a:avLst/>
              <a:gdLst>
                <a:gd name="T0" fmla="*/ 0 w 3"/>
                <a:gd name="T1" fmla="*/ 3 w 3"/>
                <a:gd name="T2" fmla="*/ 0 w 3"/>
              </a:gdLst>
              <a:ahLst/>
              <a:cxnLst>
                <a:cxn ang="0">
                  <a:pos x="T0" y="0"/>
                </a:cxn>
                <a:cxn ang="0">
                  <a:pos x="T1" y="0"/>
                </a:cxn>
                <a:cxn ang="0">
                  <a:pos x="T2" y="0"/>
                </a:cxn>
              </a:cxnLst>
              <a:rect l="0" t="0" r="r" b="b"/>
              <a:pathLst>
                <a:path w="3">
                  <a:moveTo>
                    <a:pt x="0" y="0"/>
                  </a:moveTo>
                  <a:lnTo>
                    <a:pt x="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0" name="Freeform 877"/>
            <p:cNvSpPr>
              <a:spLocks noEditPoints="1"/>
            </p:cNvSpPr>
            <p:nvPr/>
          </p:nvSpPr>
          <p:spPr bwMode="auto">
            <a:xfrm>
              <a:off x="4238625" y="3972561"/>
              <a:ext cx="22225" cy="14287"/>
            </a:xfrm>
            <a:custGeom>
              <a:avLst/>
              <a:gdLst>
                <a:gd name="T0" fmla="*/ 6 w 6"/>
                <a:gd name="T1" fmla="*/ 3 h 4"/>
                <a:gd name="T2" fmla="*/ 5 w 6"/>
                <a:gd name="T3" fmla="*/ 3 h 4"/>
                <a:gd name="T4" fmla="*/ 4 w 6"/>
                <a:gd name="T5" fmla="*/ 2 h 4"/>
                <a:gd name="T6" fmla="*/ 5 w 6"/>
                <a:gd name="T7" fmla="*/ 2 h 4"/>
                <a:gd name="T8" fmla="*/ 1 w 6"/>
                <a:gd name="T9" fmla="*/ 0 h 4"/>
                <a:gd name="T10" fmla="*/ 1 w 6"/>
                <a:gd name="T11" fmla="*/ 0 h 4"/>
                <a:gd name="T12" fmla="*/ 3 w 6"/>
                <a:gd name="T13" fmla="*/ 2 h 4"/>
                <a:gd name="T14" fmla="*/ 0 w 6"/>
                <a:gd name="T15" fmla="*/ 1 h 4"/>
                <a:gd name="T16" fmla="*/ 2 w 6"/>
                <a:gd name="T17" fmla="*/ 2 h 4"/>
                <a:gd name="T18" fmla="*/ 1 w 6"/>
                <a:gd name="T19" fmla="*/ 2 h 4"/>
                <a:gd name="T20" fmla="*/ 2 w 6"/>
                <a:gd name="T21" fmla="*/ 2 h 4"/>
                <a:gd name="T22" fmla="*/ 6 w 6"/>
                <a:gd name="T23" fmla="*/ 4 h 4"/>
                <a:gd name="T24" fmla="*/ 6 w 6"/>
                <a:gd name="T25" fmla="*/ 3 h 4"/>
                <a:gd name="T26" fmla="*/ 6 w 6"/>
                <a:gd name="T27" fmla="*/ 3 h 4"/>
                <a:gd name="T28" fmla="*/ 3 w 6"/>
                <a:gd name="T29" fmla="*/ 2 h 4"/>
                <a:gd name="T30" fmla="*/ 4 w 6"/>
                <a:gd name="T31" fmla="*/ 2 h 4"/>
                <a:gd name="T32" fmla="*/ 3 w 6"/>
                <a:gd name="T33" fmla="*/ 2 h 4"/>
                <a:gd name="T34" fmla="*/ 4 w 6"/>
                <a:gd name="T35" fmla="*/ 2 h 4"/>
                <a:gd name="T36" fmla="*/ 3 w 6"/>
                <a:gd name="T3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4">
                  <a:moveTo>
                    <a:pt x="6" y="3"/>
                  </a:moveTo>
                  <a:cubicBezTo>
                    <a:pt x="5" y="3"/>
                    <a:pt x="5" y="3"/>
                    <a:pt x="5" y="3"/>
                  </a:cubicBezTo>
                  <a:cubicBezTo>
                    <a:pt x="4" y="3"/>
                    <a:pt x="4" y="2"/>
                    <a:pt x="4" y="2"/>
                  </a:cubicBezTo>
                  <a:cubicBezTo>
                    <a:pt x="5" y="2"/>
                    <a:pt x="5" y="2"/>
                    <a:pt x="5" y="2"/>
                  </a:cubicBezTo>
                  <a:cubicBezTo>
                    <a:pt x="4" y="1"/>
                    <a:pt x="2" y="0"/>
                    <a:pt x="1" y="0"/>
                  </a:cubicBezTo>
                  <a:cubicBezTo>
                    <a:pt x="1" y="0"/>
                    <a:pt x="1" y="0"/>
                    <a:pt x="1" y="0"/>
                  </a:cubicBezTo>
                  <a:cubicBezTo>
                    <a:pt x="2" y="1"/>
                    <a:pt x="3" y="1"/>
                    <a:pt x="3" y="2"/>
                  </a:cubicBezTo>
                  <a:cubicBezTo>
                    <a:pt x="2" y="2"/>
                    <a:pt x="1" y="1"/>
                    <a:pt x="0" y="1"/>
                  </a:cubicBezTo>
                  <a:cubicBezTo>
                    <a:pt x="1" y="1"/>
                    <a:pt x="1" y="1"/>
                    <a:pt x="2" y="2"/>
                  </a:cubicBezTo>
                  <a:cubicBezTo>
                    <a:pt x="1" y="2"/>
                    <a:pt x="1" y="2"/>
                    <a:pt x="1" y="2"/>
                  </a:cubicBezTo>
                  <a:cubicBezTo>
                    <a:pt x="1" y="2"/>
                    <a:pt x="2" y="2"/>
                    <a:pt x="2" y="2"/>
                  </a:cubicBezTo>
                  <a:cubicBezTo>
                    <a:pt x="3" y="3"/>
                    <a:pt x="4" y="3"/>
                    <a:pt x="6" y="4"/>
                  </a:cubicBezTo>
                  <a:cubicBezTo>
                    <a:pt x="5" y="3"/>
                    <a:pt x="6" y="3"/>
                    <a:pt x="6" y="3"/>
                  </a:cubicBezTo>
                  <a:cubicBezTo>
                    <a:pt x="6" y="3"/>
                    <a:pt x="6" y="3"/>
                    <a:pt x="6" y="3"/>
                  </a:cubicBezTo>
                  <a:close/>
                  <a:moveTo>
                    <a:pt x="3" y="2"/>
                  </a:moveTo>
                  <a:cubicBezTo>
                    <a:pt x="4" y="2"/>
                    <a:pt x="4" y="2"/>
                    <a:pt x="4" y="2"/>
                  </a:cubicBezTo>
                  <a:cubicBezTo>
                    <a:pt x="3" y="2"/>
                    <a:pt x="3" y="2"/>
                    <a:pt x="3" y="2"/>
                  </a:cubicBezTo>
                  <a:cubicBezTo>
                    <a:pt x="4" y="2"/>
                    <a:pt x="4" y="2"/>
                    <a:pt x="4" y="2"/>
                  </a:cubicBezTo>
                  <a:cubicBezTo>
                    <a:pt x="4" y="2"/>
                    <a:pt x="4"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1" name="Rectangle 878"/>
            <p:cNvSpPr>
              <a:spLocks noChangeArrowheads="1"/>
            </p:cNvSpPr>
            <p:nvPr/>
          </p:nvSpPr>
          <p:spPr bwMode="auto">
            <a:xfrm>
              <a:off x="4268788" y="3983673"/>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2" name="Freeform 879"/>
            <p:cNvSpPr/>
            <p:nvPr/>
          </p:nvSpPr>
          <p:spPr bwMode="auto">
            <a:xfrm>
              <a:off x="4264025" y="398367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3" name="Freeform 880"/>
            <p:cNvSpPr/>
            <p:nvPr/>
          </p:nvSpPr>
          <p:spPr bwMode="auto">
            <a:xfrm>
              <a:off x="4238625" y="3972561"/>
              <a:ext cx="3175"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sp>
          <p:nvSpPr>
            <p:cNvPr id="94" name="Freeform 881"/>
            <p:cNvSpPr/>
            <p:nvPr/>
          </p:nvSpPr>
          <p:spPr bwMode="auto">
            <a:xfrm>
              <a:off x="4260850" y="3983673"/>
              <a:ext cx="7938" cy="3175"/>
            </a:xfrm>
            <a:custGeom>
              <a:avLst/>
              <a:gdLst>
                <a:gd name="T0" fmla="*/ 2 w 2"/>
                <a:gd name="T1" fmla="*/ 1 h 1"/>
                <a:gd name="T2" fmla="*/ 2 w 2"/>
                <a:gd name="T3" fmla="*/ 1 h 1"/>
                <a:gd name="T4" fmla="*/ 0 w 2"/>
                <a:gd name="T5" fmla="*/ 1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2" y="1"/>
                    <a:pt x="2" y="1"/>
                    <a:pt x="2" y="1"/>
                  </a:cubicBezTo>
                  <a:cubicBezTo>
                    <a:pt x="2" y="0"/>
                    <a:pt x="1" y="1"/>
                    <a:pt x="0" y="1"/>
                  </a:cubicBezTo>
                  <a:cubicBezTo>
                    <a:pt x="2" y="1"/>
                    <a:pt x="2" y="1"/>
                    <a:pt x="2"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8FAFC"/>
                </a:solidFill>
                <a:latin typeface="+mj-ea"/>
                <a:ea typeface="+mj-ea"/>
              </a:endParaRPr>
            </a:p>
          </p:txBody>
        </p:sp>
      </p:grpSp>
      <p:sp>
        <p:nvSpPr>
          <p:cNvPr id="95" name="文本框 94"/>
          <p:cNvSpPr txBox="1"/>
          <p:nvPr/>
        </p:nvSpPr>
        <p:spPr>
          <a:xfrm>
            <a:off x="6029856" y="2412812"/>
            <a:ext cx="677108" cy="1888919"/>
          </a:xfrm>
          <a:prstGeom prst="rect">
            <a:avLst/>
          </a:prstGeom>
          <a:noFill/>
        </p:spPr>
        <p:txBody>
          <a:bodyPr vert="eaVert" wrap="square" rtlCol="0">
            <a:spAutoFit/>
          </a:bodyPr>
          <a:lstStyle/>
          <a:p>
            <a:r>
              <a:rPr lang="zh-CN" altLang="en-US" sz="3200" kern="30000" spc="600" dirty="0">
                <a:solidFill>
                  <a:srgbClr val="8F7762"/>
                </a:solidFill>
                <a:latin typeface="腾祥铁山楷书繁" panose="01010104010101010101" pitchFamily="2" charset="-122"/>
                <a:ea typeface="腾祥铁山楷书繁" panose="01010104010101010101" pitchFamily="2" charset="-122"/>
              </a:rPr>
              <a:t>第贰章</a:t>
            </a:r>
          </a:p>
        </p:txBody>
      </p:sp>
      <p:sp>
        <p:nvSpPr>
          <p:cNvPr id="96" name="文本框 95"/>
          <p:cNvSpPr txBox="1"/>
          <p:nvPr/>
        </p:nvSpPr>
        <p:spPr>
          <a:xfrm>
            <a:off x="5525942" y="1672147"/>
            <a:ext cx="677108" cy="3906478"/>
          </a:xfrm>
          <a:prstGeom prst="rect">
            <a:avLst/>
          </a:prstGeom>
          <a:noFill/>
        </p:spPr>
        <p:txBody>
          <a:bodyPr vert="eaVert" wrap="square" rtlCol="0">
            <a:spAutoFit/>
          </a:bodyPr>
          <a:lstStyle/>
          <a:p>
            <a:r>
              <a:rPr lang="zh-CN" altLang="en-US" sz="3200" kern="30000" spc="600" dirty="0">
                <a:solidFill>
                  <a:srgbClr val="8F7762"/>
                </a:solidFill>
                <a:latin typeface="腾祥铁山楷书繁" panose="01010104010101010101" pitchFamily="2" charset="-122"/>
                <a:ea typeface="腾祥铁山楷书繁" panose="01010104010101010101" pitchFamily="2" charset="-122"/>
              </a:rPr>
              <a:t>添加分享标题</a:t>
            </a:r>
          </a:p>
        </p:txBody>
      </p:sp>
      <p:pic>
        <p:nvPicPr>
          <p:cNvPr id="97" name="图片 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 y="0"/>
            <a:ext cx="5350359" cy="4229100"/>
          </a:xfrm>
          <a:prstGeom prst="rect">
            <a:avLst/>
          </a:prstGeom>
        </p:spPr>
      </p:pic>
      <p:pic>
        <p:nvPicPr>
          <p:cNvPr id="98" name="图片 9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6289" y="1672147"/>
            <a:ext cx="5405230" cy="51858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Effect transition="in" filter="wipe(up)">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iterate type="lt">
                                    <p:tmPct val="10000"/>
                                  </p:iterate>
                                  <p:childTnLst>
                                    <p:set>
                                      <p:cBhvr>
                                        <p:cTn id="18" dur="1" fill="hold">
                                          <p:stCondLst>
                                            <p:cond delay="0"/>
                                          </p:stCondLst>
                                        </p:cTn>
                                        <p:tgtEl>
                                          <p:spTgt spid="95"/>
                                        </p:tgtEl>
                                        <p:attrNameLst>
                                          <p:attrName>style.visibility</p:attrName>
                                        </p:attrNameLst>
                                      </p:cBhvr>
                                      <p:to>
                                        <p:strVal val="visible"/>
                                      </p:to>
                                    </p:set>
                                    <p:anim calcmode="lin" valueType="num">
                                      <p:cBhvr>
                                        <p:cTn id="19" dur="1000" fill="hold"/>
                                        <p:tgtEl>
                                          <p:spTgt spid="95"/>
                                        </p:tgtEl>
                                        <p:attrNameLst>
                                          <p:attrName>ppt_w</p:attrName>
                                        </p:attrNameLst>
                                      </p:cBhvr>
                                      <p:tavLst>
                                        <p:tav tm="0">
                                          <p:val>
                                            <p:strVal val="2/3*#ppt_w"/>
                                          </p:val>
                                        </p:tav>
                                        <p:tav tm="100000">
                                          <p:val>
                                            <p:strVal val="#ppt_w"/>
                                          </p:val>
                                        </p:tav>
                                      </p:tavLst>
                                    </p:anim>
                                    <p:anim calcmode="lin" valueType="num">
                                      <p:cBhvr>
                                        <p:cTn id="20" dur="1000" fill="hold"/>
                                        <p:tgtEl>
                                          <p:spTgt spid="95"/>
                                        </p:tgtEl>
                                        <p:attrNameLst>
                                          <p:attrName>ppt_h</p:attrName>
                                        </p:attrNameLst>
                                      </p:cBhvr>
                                      <p:tavLst>
                                        <p:tav tm="0">
                                          <p:val>
                                            <p:strVal val="2/3*#ppt_h"/>
                                          </p:val>
                                        </p:tav>
                                        <p:tav tm="100000">
                                          <p:val>
                                            <p:strVal val="#ppt_h"/>
                                          </p:val>
                                        </p:tav>
                                      </p:tavLst>
                                    </p:anim>
                                  </p:childTnLst>
                                </p:cTn>
                              </p:par>
                              <p:par>
                                <p:cTn id="21" presetID="23" presetClass="entr" presetSubtype="272" fill="hold" grpId="0" nodeType="withEffect">
                                  <p:stCondLst>
                                    <p:cond delay="1500"/>
                                  </p:stCondLst>
                                  <p:iterate type="lt">
                                    <p:tmPct val="10000"/>
                                  </p:iterate>
                                  <p:childTnLst>
                                    <p:set>
                                      <p:cBhvr>
                                        <p:cTn id="22" dur="1" fill="hold">
                                          <p:stCondLst>
                                            <p:cond delay="0"/>
                                          </p:stCondLst>
                                        </p:cTn>
                                        <p:tgtEl>
                                          <p:spTgt spid="96"/>
                                        </p:tgtEl>
                                        <p:attrNameLst>
                                          <p:attrName>style.visibility</p:attrName>
                                        </p:attrNameLst>
                                      </p:cBhvr>
                                      <p:to>
                                        <p:strVal val="visible"/>
                                      </p:to>
                                    </p:set>
                                    <p:anim calcmode="lin" valueType="num">
                                      <p:cBhvr>
                                        <p:cTn id="23" dur="1000" fill="hold"/>
                                        <p:tgtEl>
                                          <p:spTgt spid="96"/>
                                        </p:tgtEl>
                                        <p:attrNameLst>
                                          <p:attrName>ppt_w</p:attrName>
                                        </p:attrNameLst>
                                      </p:cBhvr>
                                      <p:tavLst>
                                        <p:tav tm="0">
                                          <p:val>
                                            <p:strVal val="2/3*#ppt_w"/>
                                          </p:val>
                                        </p:tav>
                                        <p:tav tm="100000">
                                          <p:val>
                                            <p:strVal val="#ppt_w"/>
                                          </p:val>
                                        </p:tav>
                                      </p:tavLst>
                                    </p:anim>
                                    <p:anim calcmode="lin" valueType="num">
                                      <p:cBhvr>
                                        <p:cTn id="24" dur="1000" fill="hold"/>
                                        <p:tgtEl>
                                          <p:spTgt spid="9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5" grpId="0"/>
      <p:bldP spid="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10800000">
            <a:off x="1679509" y="1124744"/>
            <a:ext cx="8352928" cy="4224469"/>
          </a:xfrm>
          <a:prstGeom prst="rect">
            <a:avLst/>
          </a:prstGeom>
          <a:solidFill>
            <a:srgbClr val="A7BCB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rot="10800000">
            <a:off x="3119669" y="1892829"/>
            <a:ext cx="7488832" cy="3456384"/>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a:off x="2255573" y="2190764"/>
            <a:ext cx="3600400" cy="3600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2159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F7762"/>
              </a:solidFill>
              <a:latin typeface="方正静蕾简体" panose="02000000000000000000" pitchFamily="2" charset="-122"/>
              <a:ea typeface="方正静蕾简体" panose="02000000000000000000" pitchFamily="2" charset="-122"/>
            </a:endParaRPr>
          </a:p>
        </p:txBody>
      </p:sp>
      <p:sp>
        <p:nvSpPr>
          <p:cNvPr id="18" name="文本框 17"/>
          <p:cNvSpPr txBox="1"/>
          <p:nvPr/>
        </p:nvSpPr>
        <p:spPr>
          <a:xfrm>
            <a:off x="3307039" y="3235151"/>
            <a:ext cx="824841" cy="2104412"/>
          </a:xfrm>
          <a:prstGeom prst="rect">
            <a:avLst/>
          </a:prstGeom>
          <a:noFill/>
          <a:effectLst/>
        </p:spPr>
        <p:txBody>
          <a:bodyPr vert="eaVert" wrap="square" rtlCol="0">
            <a:spAutoFit/>
          </a:bodyPr>
          <a:lstStyle/>
          <a:p>
            <a:pPr>
              <a:lnSpc>
                <a:spcPct val="130000"/>
              </a:lnSpc>
            </a:pPr>
            <a:r>
              <a:rPr lang="zh-CN" altLang="en-US" sz="1600" spc="300" dirty="0">
                <a:solidFill>
                  <a:srgbClr val="8F7762"/>
                </a:solidFill>
                <a:latin typeface="方正静蕾简体" panose="02000000000000000000" pitchFamily="2" charset="-122"/>
                <a:ea typeface="方正静蕾简体" panose="02000000000000000000" pitchFamily="2" charset="-122"/>
              </a:rPr>
              <a:t>春花秋月何时了？往事知多少。</a:t>
            </a:r>
          </a:p>
        </p:txBody>
      </p:sp>
      <p:grpSp>
        <p:nvGrpSpPr>
          <p:cNvPr id="19" name="组合 18"/>
          <p:cNvGrpSpPr/>
          <p:nvPr/>
        </p:nvGrpSpPr>
        <p:grpSpPr>
          <a:xfrm>
            <a:off x="4055900" y="3121350"/>
            <a:ext cx="615553" cy="1339732"/>
            <a:chOff x="3773670" y="2691586"/>
            <a:chExt cx="615553" cy="1339732"/>
          </a:xfrm>
        </p:grpSpPr>
        <p:sp>
          <p:nvSpPr>
            <p:cNvPr id="23" name="文本框 22"/>
            <p:cNvSpPr txBox="1"/>
            <p:nvPr/>
          </p:nvSpPr>
          <p:spPr>
            <a:xfrm>
              <a:off x="3773670" y="2691586"/>
              <a:ext cx="615553" cy="1339732"/>
            </a:xfrm>
            <a:prstGeom prst="rect">
              <a:avLst/>
            </a:prstGeom>
            <a:noFill/>
            <a:ln>
              <a:noFill/>
            </a:ln>
          </p:spPr>
          <p:txBody>
            <a:bodyPr vert="eaVert" wrap="square" rtlCol="0">
              <a:spAutoFit/>
            </a:bodyPr>
            <a:lstStyle/>
            <a:p>
              <a:r>
                <a:rPr lang="en-US" altLang="zh-CN" sz="2800" dirty="0">
                  <a:latin typeface="方正清刻本悦宋简体" panose="02000000000000000000" pitchFamily="2" charset="-122"/>
                  <a:ea typeface="方正清刻本悦宋简体" panose="02000000000000000000" pitchFamily="2" charset="-122"/>
                </a:rPr>
                <a:t>【</a:t>
              </a:r>
              <a:r>
                <a:rPr lang="zh-CN" altLang="en-US" sz="2800" dirty="0">
                  <a:latin typeface="方正清刻本悦宋简体" panose="02000000000000000000" pitchFamily="2" charset="-122"/>
                  <a:ea typeface="方正清刻本悦宋简体" panose="02000000000000000000" pitchFamily="2" charset="-122"/>
                </a:rPr>
                <a:t>壹</a:t>
              </a:r>
              <a:r>
                <a:rPr lang="en-US" altLang="zh-CN" sz="2800" dirty="0">
                  <a:latin typeface="方正清刻本悦宋简体" panose="02000000000000000000" pitchFamily="2" charset="-122"/>
                  <a:ea typeface="方正清刻本悦宋简体" panose="02000000000000000000" pitchFamily="2" charset="-122"/>
                </a:rPr>
                <a:t>】</a:t>
              </a:r>
              <a:endParaRPr lang="zh-CN" altLang="en-US" sz="2800" dirty="0">
                <a:latin typeface="方正清刻本悦宋简体" panose="02000000000000000000" pitchFamily="2" charset="-122"/>
                <a:ea typeface="方正清刻本悦宋简体" panose="02000000000000000000" pitchFamily="2" charset="-122"/>
              </a:endParaRPr>
            </a:p>
          </p:txBody>
        </p:sp>
        <p:cxnSp>
          <p:nvCxnSpPr>
            <p:cNvPr id="26" name="直接连接符 25"/>
            <p:cNvCxnSpPr/>
            <p:nvPr/>
          </p:nvCxnSpPr>
          <p:spPr>
            <a:xfrm>
              <a:off x="3910252" y="2849766"/>
              <a:ext cx="344590" cy="0"/>
            </a:xfrm>
            <a:prstGeom prst="line">
              <a:avLst/>
            </a:prstGeom>
            <a:ln>
              <a:solidFill>
                <a:srgbClr val="8F7762"/>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910252" y="3681317"/>
              <a:ext cx="344590" cy="0"/>
            </a:xfrm>
            <a:prstGeom prst="line">
              <a:avLst/>
            </a:prstGeom>
            <a:ln>
              <a:solidFill>
                <a:srgbClr val="8F7762"/>
              </a:solidFill>
            </a:ln>
          </p:spPr>
          <p:style>
            <a:lnRef idx="1">
              <a:schemeClr val="accent1"/>
            </a:lnRef>
            <a:fillRef idx="0">
              <a:schemeClr val="accent1"/>
            </a:fillRef>
            <a:effectRef idx="0">
              <a:schemeClr val="accent1"/>
            </a:effectRef>
            <a:fontRef idx="minor">
              <a:schemeClr val="tx1"/>
            </a:fontRef>
          </p:style>
        </p:cxnSp>
      </p:grpSp>
      <p:sp>
        <p:nvSpPr>
          <p:cNvPr id="28" name="文本框 27"/>
          <p:cNvSpPr txBox="1"/>
          <p:nvPr/>
        </p:nvSpPr>
        <p:spPr>
          <a:xfrm>
            <a:off x="6277776" y="2864004"/>
            <a:ext cx="677108" cy="2190924"/>
          </a:xfrm>
          <a:prstGeom prst="rect">
            <a:avLst/>
          </a:prstGeom>
          <a:noFill/>
        </p:spPr>
        <p:txBody>
          <a:bodyPr vert="eaVert" wrap="square" rtlCol="0">
            <a:spAutoFit/>
          </a:bodyPr>
          <a:lstStyle/>
          <a:p>
            <a:r>
              <a:rPr lang="zh-CN" altLang="en-US" sz="3200" dirty="0">
                <a:latin typeface="方正清刻本悦宋简体" panose="02000000000000000000" pitchFamily="2" charset="-122"/>
                <a:ea typeface="方正清刻本悦宋简体" panose="02000000000000000000" pitchFamily="2" charset="-122"/>
              </a:rPr>
              <a:t>中国风</a:t>
            </a:r>
          </a:p>
        </p:txBody>
      </p:sp>
      <p:sp>
        <p:nvSpPr>
          <p:cNvPr id="29" name="TextBox 15"/>
          <p:cNvSpPr txBox="1"/>
          <p:nvPr/>
        </p:nvSpPr>
        <p:spPr>
          <a:xfrm>
            <a:off x="7033107" y="2729072"/>
            <a:ext cx="2769989" cy="2071527"/>
          </a:xfrm>
          <a:prstGeom prst="rect">
            <a:avLst/>
          </a:prstGeom>
          <a:noFill/>
        </p:spPr>
        <p:txBody>
          <a:bodyPr vert="eaVert" wrap="square" rtlCol="0">
            <a:spAutoFit/>
          </a:bodyPr>
          <a:lstStyle/>
          <a:p>
            <a:pPr lvl="0">
              <a:lnSpc>
                <a:spcPct val="200000"/>
              </a:lnSpc>
              <a:defRPr/>
            </a:pPr>
            <a:r>
              <a:rPr lang="zh-CN" altLang="en-US" sz="1400" dirty="0">
                <a:latin typeface="方正清刻本悦宋简体" panose="02000000000000000000" pitchFamily="2" charset="-122"/>
                <a:ea typeface="方正清刻本悦宋简体" panose="02000000000000000000" pitchFamily="2" charset="-122"/>
              </a:rPr>
              <a:t>春花秋月何时了？往事知多少。小楼昨夜又东风，故国不堪回首月明中。</a:t>
            </a:r>
            <a:br>
              <a:rPr lang="zh-CN" altLang="en-US" sz="1400" dirty="0">
                <a:latin typeface="方正清刻本悦宋简体" panose="02000000000000000000" pitchFamily="2" charset="-122"/>
                <a:ea typeface="方正清刻本悦宋简体" panose="02000000000000000000" pitchFamily="2" charset="-122"/>
              </a:rPr>
            </a:br>
            <a:r>
              <a:rPr lang="zh-CN" altLang="en-US" sz="1400" dirty="0">
                <a:latin typeface="方正清刻本悦宋简体" panose="02000000000000000000" pitchFamily="2" charset="-122"/>
                <a:ea typeface="方正清刻本悦宋简体" panose="02000000000000000000" pitchFamily="2" charset="-122"/>
              </a:rPr>
              <a:t>雕栏玉砌应犹在，只是朱颜改。问君能有几多愁？恰似一江春水向东流。</a:t>
            </a: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 y="3807072"/>
            <a:ext cx="3865199" cy="3054361"/>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031" y="3418"/>
            <a:ext cx="3542083" cy="33957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2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2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52000">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5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2000">
                                          <p:cBhvr additive="base">
                                            <p:cTn id="11" dur="200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2000">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14:bounceEnd="52000">
                                          <p:cBhvr additive="base">
                                            <p:cTn id="15" dur="2000" fill="hold"/>
                                            <p:tgtEl>
                                              <p:spTgt spid="20"/>
                                            </p:tgtEl>
                                            <p:attrNameLst>
                                              <p:attrName>ppt_x</p:attrName>
                                            </p:attrNameLst>
                                          </p:cBhvr>
                                          <p:tavLst>
                                            <p:tav tm="0">
                                              <p:val>
                                                <p:strVal val="#ppt_x"/>
                                              </p:val>
                                            </p:tav>
                                            <p:tav tm="100000">
                                              <p:val>
                                                <p:strVal val="#ppt_x"/>
                                              </p:val>
                                            </p:tav>
                                          </p:tavLst>
                                        </p:anim>
                                        <p:anim calcmode="lin" valueType="num" p14:bounceEnd="52000">
                                          <p:cBhvr additive="base">
                                            <p:cTn id="16"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type="lt">
                                        <p:tmPct val="10000"/>
                                      </p:iterate>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250"/>
                                            <p:tgtEl>
                                              <p:spTgt spid="29"/>
                                            </p:tgtEl>
                                          </p:cBhvr>
                                        </p:animEffect>
                                        <p:anim calcmode="lin" valueType="num">
                                          <p:cBhvr>
                                            <p:cTn id="32" dur="1250" fill="hold"/>
                                            <p:tgtEl>
                                              <p:spTgt spid="29"/>
                                            </p:tgtEl>
                                            <p:attrNameLst>
                                              <p:attrName>ppt_x</p:attrName>
                                            </p:attrNameLst>
                                          </p:cBhvr>
                                          <p:tavLst>
                                            <p:tav tm="0">
                                              <p:val>
                                                <p:strVal val="#ppt_x"/>
                                              </p:val>
                                            </p:tav>
                                            <p:tav tm="100000">
                                              <p:val>
                                                <p:strVal val="#ppt_x"/>
                                              </p:val>
                                            </p:tav>
                                          </p:tavLst>
                                        </p:anim>
                                        <p:anim calcmode="lin" valueType="num">
                                          <p:cBhvr>
                                            <p:cTn id="33" dur="12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18"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type="lt">
                                        <p:tmPct val="10000"/>
                                      </p:iterate>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250"/>
                                            <p:tgtEl>
                                              <p:spTgt spid="29"/>
                                            </p:tgtEl>
                                          </p:cBhvr>
                                        </p:animEffect>
                                        <p:anim calcmode="lin" valueType="num">
                                          <p:cBhvr>
                                            <p:cTn id="32" dur="1250" fill="hold"/>
                                            <p:tgtEl>
                                              <p:spTgt spid="29"/>
                                            </p:tgtEl>
                                            <p:attrNameLst>
                                              <p:attrName>ppt_x</p:attrName>
                                            </p:attrNameLst>
                                          </p:cBhvr>
                                          <p:tavLst>
                                            <p:tav tm="0">
                                              <p:val>
                                                <p:strVal val="#ppt_x"/>
                                              </p:val>
                                            </p:tav>
                                            <p:tav tm="100000">
                                              <p:val>
                                                <p:strVal val="#ppt_x"/>
                                              </p:val>
                                            </p:tav>
                                          </p:tavLst>
                                        </p:anim>
                                        <p:anim calcmode="lin" valueType="num">
                                          <p:cBhvr>
                                            <p:cTn id="33" dur="12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0" grpId="0" animBg="1"/>
          <p:bldP spid="18" grpId="0"/>
          <p:bldP spid="29"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44308F7F-C08A-4432-A555-69D860CD2D7D"/>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春天2"/>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976</Words>
  <Application>Microsoft Office PowerPoint</Application>
  <PresentationFormat>宽屏</PresentationFormat>
  <Paragraphs>132</Paragraphs>
  <Slides>23</Slides>
  <Notes>23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等线</vt:lpstr>
      <vt:lpstr>等线 Light</vt:lpstr>
      <vt:lpstr>方正静蕾简体</vt:lpstr>
      <vt:lpstr>方正清刻本悦宋简体</vt:lpstr>
      <vt:lpstr>方正宋刻本秀楷简体</vt:lpstr>
      <vt:lpstr>华文中宋</vt:lpstr>
      <vt:lpstr>腾祥铁山楷书繁</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79</cp:revision>
  <dcterms:created xsi:type="dcterms:W3CDTF">2018-03-20T09:09:00Z</dcterms:created>
  <dcterms:modified xsi:type="dcterms:W3CDTF">2021-01-04T10:18:55Z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