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3" r:id="rId2"/>
    <p:sldId id="284" r:id="rId3"/>
    <p:sldId id="285" r:id="rId4"/>
    <p:sldId id="260" r:id="rId5"/>
    <p:sldId id="261" r:id="rId6"/>
    <p:sldId id="262" r:id="rId7"/>
    <p:sldId id="263" r:id="rId8"/>
    <p:sldId id="264" r:id="rId9"/>
    <p:sldId id="286" r:id="rId10"/>
    <p:sldId id="266" r:id="rId11"/>
    <p:sldId id="267" r:id="rId12"/>
    <p:sldId id="268" r:id="rId13"/>
    <p:sldId id="269" r:id="rId14"/>
    <p:sldId id="287" r:id="rId15"/>
    <p:sldId id="271" r:id="rId16"/>
    <p:sldId id="272" r:id="rId17"/>
    <p:sldId id="273" r:id="rId18"/>
    <p:sldId id="274" r:id="rId19"/>
    <p:sldId id="28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42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2D2C4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cat>
            <c:numRef>
              <c:f>工作表1!$A$2:$A$13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4.0999999999999996</c:v>
                </c:pt>
                <c:pt idx="5">
                  <c:v>5</c:v>
                </c:pt>
                <c:pt idx="6">
                  <c:v>6.2</c:v>
                </c:pt>
                <c:pt idx="7">
                  <c:v>7.8</c:v>
                </c:pt>
                <c:pt idx="8">
                  <c:v>8.3000000000000007</c:v>
                </c:pt>
                <c:pt idx="9">
                  <c:v>9.3000000000000007</c:v>
                </c:pt>
                <c:pt idx="10">
                  <c:v>9.6999999999999993</c:v>
                </c:pt>
                <c:pt idx="11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4-41FB-9DAC-6775E0316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932432"/>
        <c:axId val="436936744"/>
      </c:barChart>
      <c:catAx>
        <c:axId val="43693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36936744"/>
        <c:crosses val="autoZero"/>
        <c:auto val="1"/>
        <c:lblAlgn val="ctr"/>
        <c:lblOffset val="100"/>
        <c:noMultiLvlLbl val="0"/>
      </c:catAx>
      <c:valAx>
        <c:axId val="436936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6932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7" name="矩形 1"/>
          <p:cNvSpPr/>
          <p:nvPr userDrawn="1"/>
        </p:nvSpPr>
        <p:spPr>
          <a:xfrm>
            <a:off x="-152399" y="1719016"/>
            <a:ext cx="8458200" cy="1441240"/>
          </a:xfrm>
          <a:custGeom>
            <a:avLst/>
            <a:gdLst>
              <a:gd name="connsiteX0" fmla="*/ 0 w 6819900"/>
              <a:gd name="connsiteY0" fmla="*/ 0 h 1422190"/>
              <a:gd name="connsiteX1" fmla="*/ 6819900 w 6819900"/>
              <a:gd name="connsiteY1" fmla="*/ 0 h 1422190"/>
              <a:gd name="connsiteX2" fmla="*/ 6819900 w 6819900"/>
              <a:gd name="connsiteY2" fmla="*/ 1422190 h 1422190"/>
              <a:gd name="connsiteX3" fmla="*/ 0 w 6819900"/>
              <a:gd name="connsiteY3" fmla="*/ 1422190 h 1422190"/>
              <a:gd name="connsiteX4" fmla="*/ 0 w 6819900"/>
              <a:gd name="connsiteY4" fmla="*/ 0 h 1422190"/>
              <a:gd name="connsiteX0-1" fmla="*/ 0 w 8458200"/>
              <a:gd name="connsiteY0-2" fmla="*/ 0 h 1441240"/>
              <a:gd name="connsiteX1-3" fmla="*/ 6819900 w 8458200"/>
              <a:gd name="connsiteY1-4" fmla="*/ 0 h 1441240"/>
              <a:gd name="connsiteX2-5" fmla="*/ 8458200 w 8458200"/>
              <a:gd name="connsiteY2-6" fmla="*/ 1441240 h 1441240"/>
              <a:gd name="connsiteX3-7" fmla="*/ 0 w 8458200"/>
              <a:gd name="connsiteY3-8" fmla="*/ 1422190 h 1441240"/>
              <a:gd name="connsiteX4-9" fmla="*/ 0 w 8458200"/>
              <a:gd name="connsiteY4-10" fmla="*/ 0 h 1441240"/>
              <a:gd name="connsiteX0-11" fmla="*/ 0 w 8458200"/>
              <a:gd name="connsiteY0-12" fmla="*/ 0 h 1441240"/>
              <a:gd name="connsiteX1-13" fmla="*/ 6819900 w 8458200"/>
              <a:gd name="connsiteY1-14" fmla="*/ 342900 h 1441240"/>
              <a:gd name="connsiteX2-15" fmla="*/ 8458200 w 8458200"/>
              <a:gd name="connsiteY2-16" fmla="*/ 1441240 h 1441240"/>
              <a:gd name="connsiteX3-17" fmla="*/ 0 w 8458200"/>
              <a:gd name="connsiteY3-18" fmla="*/ 1422190 h 1441240"/>
              <a:gd name="connsiteX4-19" fmla="*/ 0 w 8458200"/>
              <a:gd name="connsiteY4-20" fmla="*/ 0 h 14412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58200" h="1441240">
                <a:moveTo>
                  <a:pt x="0" y="0"/>
                </a:moveTo>
                <a:lnTo>
                  <a:pt x="6819900" y="342900"/>
                </a:lnTo>
                <a:lnTo>
                  <a:pt x="8458200" y="1441240"/>
                </a:lnTo>
                <a:lnTo>
                  <a:pt x="0" y="14221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8" name="矩形 2"/>
          <p:cNvSpPr/>
          <p:nvPr userDrawn="1"/>
        </p:nvSpPr>
        <p:spPr>
          <a:xfrm>
            <a:off x="-152399" y="3141206"/>
            <a:ext cx="5886603" cy="1422190"/>
          </a:xfrm>
          <a:custGeom>
            <a:avLst/>
            <a:gdLst>
              <a:gd name="connsiteX0" fmla="*/ 0 w 5315103"/>
              <a:gd name="connsiteY0" fmla="*/ 0 h 1422190"/>
              <a:gd name="connsiteX1" fmla="*/ 5315103 w 5315103"/>
              <a:gd name="connsiteY1" fmla="*/ 0 h 1422190"/>
              <a:gd name="connsiteX2" fmla="*/ 5315103 w 5315103"/>
              <a:gd name="connsiteY2" fmla="*/ 1422190 h 1422190"/>
              <a:gd name="connsiteX3" fmla="*/ 0 w 5315103"/>
              <a:gd name="connsiteY3" fmla="*/ 1422190 h 1422190"/>
              <a:gd name="connsiteX4" fmla="*/ 0 w 5315103"/>
              <a:gd name="connsiteY4" fmla="*/ 0 h 1422190"/>
              <a:gd name="connsiteX0-1" fmla="*/ 0 w 5886603"/>
              <a:gd name="connsiteY0-2" fmla="*/ 19050 h 1441240"/>
              <a:gd name="connsiteX1-3" fmla="*/ 5886603 w 5886603"/>
              <a:gd name="connsiteY1-4" fmla="*/ 0 h 1441240"/>
              <a:gd name="connsiteX2-5" fmla="*/ 5315103 w 5886603"/>
              <a:gd name="connsiteY2-6" fmla="*/ 1441240 h 1441240"/>
              <a:gd name="connsiteX3-7" fmla="*/ 0 w 5886603"/>
              <a:gd name="connsiteY3-8" fmla="*/ 1441240 h 1441240"/>
              <a:gd name="connsiteX4-9" fmla="*/ 0 w 5886603"/>
              <a:gd name="connsiteY4-10" fmla="*/ 19050 h 1441240"/>
              <a:gd name="connsiteX0-11" fmla="*/ 0 w 5886603"/>
              <a:gd name="connsiteY0-12" fmla="*/ 19050 h 1441240"/>
              <a:gd name="connsiteX1-13" fmla="*/ 5886603 w 5886603"/>
              <a:gd name="connsiteY1-14" fmla="*/ 0 h 1441240"/>
              <a:gd name="connsiteX2-15" fmla="*/ 5124603 w 5886603"/>
              <a:gd name="connsiteY2-16" fmla="*/ 1307890 h 1441240"/>
              <a:gd name="connsiteX3-17" fmla="*/ 0 w 5886603"/>
              <a:gd name="connsiteY3-18" fmla="*/ 1441240 h 1441240"/>
              <a:gd name="connsiteX4-19" fmla="*/ 0 w 5886603"/>
              <a:gd name="connsiteY4-20" fmla="*/ 19050 h 1441240"/>
              <a:gd name="connsiteX0-21" fmla="*/ 0 w 5867553"/>
              <a:gd name="connsiteY0-22" fmla="*/ 38100 h 1460290"/>
              <a:gd name="connsiteX1-23" fmla="*/ 5867553 w 5867553"/>
              <a:gd name="connsiteY1-24" fmla="*/ 0 h 1460290"/>
              <a:gd name="connsiteX2-25" fmla="*/ 5124603 w 5867553"/>
              <a:gd name="connsiteY2-26" fmla="*/ 1326940 h 1460290"/>
              <a:gd name="connsiteX3-27" fmla="*/ 0 w 5867553"/>
              <a:gd name="connsiteY3-28" fmla="*/ 1460290 h 1460290"/>
              <a:gd name="connsiteX4-29" fmla="*/ 0 w 5867553"/>
              <a:gd name="connsiteY4-30" fmla="*/ 38100 h 1460290"/>
              <a:gd name="connsiteX0-31" fmla="*/ 0 w 5886603"/>
              <a:gd name="connsiteY0-32" fmla="*/ 0 h 1422190"/>
              <a:gd name="connsiteX1-33" fmla="*/ 5886603 w 5886603"/>
              <a:gd name="connsiteY1-34" fmla="*/ 19050 h 1422190"/>
              <a:gd name="connsiteX2-35" fmla="*/ 5124603 w 5886603"/>
              <a:gd name="connsiteY2-36" fmla="*/ 1288840 h 1422190"/>
              <a:gd name="connsiteX3-37" fmla="*/ 0 w 5886603"/>
              <a:gd name="connsiteY3-38" fmla="*/ 1422190 h 1422190"/>
              <a:gd name="connsiteX4-39" fmla="*/ 0 w 5886603"/>
              <a:gd name="connsiteY4-40" fmla="*/ 0 h 1422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86603" h="1422190">
                <a:moveTo>
                  <a:pt x="0" y="0"/>
                </a:moveTo>
                <a:lnTo>
                  <a:pt x="5886603" y="19050"/>
                </a:lnTo>
                <a:lnTo>
                  <a:pt x="5124603" y="1288840"/>
                </a:lnTo>
                <a:lnTo>
                  <a:pt x="0" y="14221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4568248" y="477910"/>
            <a:ext cx="3213677" cy="568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7" name="等腰三角形 6"/>
          <p:cNvSpPr/>
          <p:nvPr userDrawn="1"/>
        </p:nvSpPr>
        <p:spPr>
          <a:xfrm rot="5400000">
            <a:off x="-881063" y="738187"/>
            <a:ext cx="6858000" cy="5381625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-1624013" y="738186"/>
            <a:ext cx="6858000" cy="5381625"/>
          </a:xfrm>
          <a:prstGeom prst="triangl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 rot="5400000">
            <a:off x="904873" y="-1990273"/>
            <a:ext cx="6124575" cy="6858001"/>
            <a:chOff x="-885826" y="-1"/>
            <a:chExt cx="6124575" cy="6858001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-881063" y="738187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-1624013" y="738186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6200000">
            <a:off x="904874" y="1215512"/>
            <a:ext cx="6124575" cy="6858001"/>
            <a:chOff x="-885826" y="-1"/>
            <a:chExt cx="6124575" cy="6858001"/>
          </a:xfrm>
        </p:grpSpPr>
        <p:sp>
          <p:nvSpPr>
            <p:cNvPr id="12" name="等腰三角形 11"/>
            <p:cNvSpPr/>
            <p:nvPr/>
          </p:nvSpPr>
          <p:spPr>
            <a:xfrm rot="5400000">
              <a:off x="-881063" y="738187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-1624013" y="738186"/>
              <a:ext cx="6858000" cy="5381625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1"/>
            <a:ext cx="12325350" cy="6866809"/>
          </a:xfrm>
          <a:prstGeom prst="rect">
            <a:avLst/>
          </a:prstGeom>
        </p:spPr>
      </p:pic>
      <p:sp>
        <p:nvSpPr>
          <p:cNvPr id="6" name="矩形 1"/>
          <p:cNvSpPr/>
          <p:nvPr userDrawn="1"/>
        </p:nvSpPr>
        <p:spPr>
          <a:xfrm>
            <a:off x="2266950" y="2076450"/>
            <a:ext cx="7647842" cy="2266950"/>
          </a:xfrm>
          <a:custGeom>
            <a:avLst/>
            <a:gdLst>
              <a:gd name="connsiteX0" fmla="*/ 0 w 4819650"/>
              <a:gd name="connsiteY0" fmla="*/ 0 h 1885950"/>
              <a:gd name="connsiteX1" fmla="*/ 4819650 w 4819650"/>
              <a:gd name="connsiteY1" fmla="*/ 0 h 1885950"/>
              <a:gd name="connsiteX2" fmla="*/ 4819650 w 4819650"/>
              <a:gd name="connsiteY2" fmla="*/ 1885950 h 1885950"/>
              <a:gd name="connsiteX3" fmla="*/ 0 w 4819650"/>
              <a:gd name="connsiteY3" fmla="*/ 1885950 h 1885950"/>
              <a:gd name="connsiteX4" fmla="*/ 0 w 4819650"/>
              <a:gd name="connsiteY4" fmla="*/ 0 h 1885950"/>
              <a:gd name="connsiteX0-1" fmla="*/ 0 w 5295900"/>
              <a:gd name="connsiteY0-2" fmla="*/ 0 h 1885950"/>
              <a:gd name="connsiteX1-3" fmla="*/ 5295900 w 5295900"/>
              <a:gd name="connsiteY1-4" fmla="*/ 304800 h 1885950"/>
              <a:gd name="connsiteX2-5" fmla="*/ 4819650 w 5295900"/>
              <a:gd name="connsiteY2-6" fmla="*/ 1885950 h 1885950"/>
              <a:gd name="connsiteX3-7" fmla="*/ 0 w 5295900"/>
              <a:gd name="connsiteY3-8" fmla="*/ 1885950 h 1885950"/>
              <a:gd name="connsiteX4-9" fmla="*/ 0 w 5295900"/>
              <a:gd name="connsiteY4-10" fmla="*/ 0 h 1885950"/>
              <a:gd name="connsiteX0-11" fmla="*/ 0 w 5295900"/>
              <a:gd name="connsiteY0-12" fmla="*/ 0 h 1885950"/>
              <a:gd name="connsiteX1-13" fmla="*/ 5295900 w 5295900"/>
              <a:gd name="connsiteY1-14" fmla="*/ 304800 h 1885950"/>
              <a:gd name="connsiteX2-15" fmla="*/ 4724400 w 5295900"/>
              <a:gd name="connsiteY2-16" fmla="*/ 1638300 h 1885950"/>
              <a:gd name="connsiteX3-17" fmla="*/ 0 w 5295900"/>
              <a:gd name="connsiteY3-18" fmla="*/ 1885950 h 1885950"/>
              <a:gd name="connsiteX4-19" fmla="*/ 0 w 5295900"/>
              <a:gd name="connsiteY4-20" fmla="*/ 0 h 1885950"/>
              <a:gd name="connsiteX0-21" fmla="*/ 609600 w 5905500"/>
              <a:gd name="connsiteY0-22" fmla="*/ 0 h 2400300"/>
              <a:gd name="connsiteX1-23" fmla="*/ 5905500 w 5905500"/>
              <a:gd name="connsiteY1-24" fmla="*/ 304800 h 2400300"/>
              <a:gd name="connsiteX2-25" fmla="*/ 5334000 w 5905500"/>
              <a:gd name="connsiteY2-26" fmla="*/ 1638300 h 2400300"/>
              <a:gd name="connsiteX3-27" fmla="*/ 0 w 5905500"/>
              <a:gd name="connsiteY3-28" fmla="*/ 2400300 h 2400300"/>
              <a:gd name="connsiteX4-29" fmla="*/ 609600 w 5905500"/>
              <a:gd name="connsiteY4-30" fmla="*/ 0 h 2400300"/>
              <a:gd name="connsiteX0-31" fmla="*/ 895350 w 5905500"/>
              <a:gd name="connsiteY0-32" fmla="*/ 247650 h 2095500"/>
              <a:gd name="connsiteX1-33" fmla="*/ 5905500 w 5905500"/>
              <a:gd name="connsiteY1-34" fmla="*/ 0 h 2095500"/>
              <a:gd name="connsiteX2-35" fmla="*/ 5334000 w 5905500"/>
              <a:gd name="connsiteY2-36" fmla="*/ 1333500 h 2095500"/>
              <a:gd name="connsiteX3-37" fmla="*/ 0 w 5905500"/>
              <a:gd name="connsiteY3-38" fmla="*/ 2095500 h 2095500"/>
              <a:gd name="connsiteX4-39" fmla="*/ 895350 w 5905500"/>
              <a:gd name="connsiteY4-40" fmla="*/ 247650 h 2095500"/>
              <a:gd name="connsiteX0-41" fmla="*/ 685800 w 5905500"/>
              <a:gd name="connsiteY0-42" fmla="*/ 38100 h 2095500"/>
              <a:gd name="connsiteX1-43" fmla="*/ 5905500 w 5905500"/>
              <a:gd name="connsiteY1-44" fmla="*/ 0 h 2095500"/>
              <a:gd name="connsiteX2-45" fmla="*/ 5334000 w 5905500"/>
              <a:gd name="connsiteY2-46" fmla="*/ 1333500 h 2095500"/>
              <a:gd name="connsiteX3-47" fmla="*/ 0 w 5905500"/>
              <a:gd name="connsiteY3-48" fmla="*/ 2095500 h 2095500"/>
              <a:gd name="connsiteX4-49" fmla="*/ 685800 w 5905500"/>
              <a:gd name="connsiteY4-50" fmla="*/ 38100 h 2095500"/>
              <a:gd name="connsiteX0-51" fmla="*/ 628650 w 5848350"/>
              <a:gd name="connsiteY0-52" fmla="*/ 38100 h 1733550"/>
              <a:gd name="connsiteX1-53" fmla="*/ 5848350 w 5848350"/>
              <a:gd name="connsiteY1-54" fmla="*/ 0 h 1733550"/>
              <a:gd name="connsiteX2-55" fmla="*/ 5276850 w 5848350"/>
              <a:gd name="connsiteY2-56" fmla="*/ 1333500 h 1733550"/>
              <a:gd name="connsiteX3-57" fmla="*/ 0 w 5848350"/>
              <a:gd name="connsiteY3-58" fmla="*/ 1733550 h 1733550"/>
              <a:gd name="connsiteX4-59" fmla="*/ 628650 w 5848350"/>
              <a:gd name="connsiteY4-60" fmla="*/ 38100 h 1733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48350" h="1733550">
                <a:moveTo>
                  <a:pt x="628650" y="38100"/>
                </a:moveTo>
                <a:lnTo>
                  <a:pt x="5848350" y="0"/>
                </a:lnTo>
                <a:lnTo>
                  <a:pt x="5276850" y="1333500"/>
                </a:lnTo>
                <a:lnTo>
                  <a:pt x="0" y="1733550"/>
                </a:lnTo>
                <a:lnTo>
                  <a:pt x="628650" y="381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1"/>
          <p:cNvSpPr/>
          <p:nvPr userDrawn="1"/>
        </p:nvSpPr>
        <p:spPr>
          <a:xfrm>
            <a:off x="1790700" y="1905000"/>
            <a:ext cx="8376474" cy="2679739"/>
          </a:xfrm>
          <a:custGeom>
            <a:avLst/>
            <a:gdLst>
              <a:gd name="connsiteX0" fmla="*/ 0 w 4819650"/>
              <a:gd name="connsiteY0" fmla="*/ 0 h 1885950"/>
              <a:gd name="connsiteX1" fmla="*/ 4819650 w 4819650"/>
              <a:gd name="connsiteY1" fmla="*/ 0 h 1885950"/>
              <a:gd name="connsiteX2" fmla="*/ 4819650 w 4819650"/>
              <a:gd name="connsiteY2" fmla="*/ 1885950 h 1885950"/>
              <a:gd name="connsiteX3" fmla="*/ 0 w 4819650"/>
              <a:gd name="connsiteY3" fmla="*/ 1885950 h 1885950"/>
              <a:gd name="connsiteX4" fmla="*/ 0 w 4819650"/>
              <a:gd name="connsiteY4" fmla="*/ 0 h 1885950"/>
              <a:gd name="connsiteX0-1" fmla="*/ 0 w 5295900"/>
              <a:gd name="connsiteY0-2" fmla="*/ 0 h 1885950"/>
              <a:gd name="connsiteX1-3" fmla="*/ 5295900 w 5295900"/>
              <a:gd name="connsiteY1-4" fmla="*/ 304800 h 1885950"/>
              <a:gd name="connsiteX2-5" fmla="*/ 4819650 w 5295900"/>
              <a:gd name="connsiteY2-6" fmla="*/ 1885950 h 1885950"/>
              <a:gd name="connsiteX3-7" fmla="*/ 0 w 5295900"/>
              <a:gd name="connsiteY3-8" fmla="*/ 1885950 h 1885950"/>
              <a:gd name="connsiteX4-9" fmla="*/ 0 w 5295900"/>
              <a:gd name="connsiteY4-10" fmla="*/ 0 h 1885950"/>
              <a:gd name="connsiteX0-11" fmla="*/ 0 w 5295900"/>
              <a:gd name="connsiteY0-12" fmla="*/ 0 h 1885950"/>
              <a:gd name="connsiteX1-13" fmla="*/ 5295900 w 5295900"/>
              <a:gd name="connsiteY1-14" fmla="*/ 304800 h 1885950"/>
              <a:gd name="connsiteX2-15" fmla="*/ 4724400 w 5295900"/>
              <a:gd name="connsiteY2-16" fmla="*/ 1638300 h 1885950"/>
              <a:gd name="connsiteX3-17" fmla="*/ 0 w 5295900"/>
              <a:gd name="connsiteY3-18" fmla="*/ 1885950 h 1885950"/>
              <a:gd name="connsiteX4-19" fmla="*/ 0 w 5295900"/>
              <a:gd name="connsiteY4-20" fmla="*/ 0 h 1885950"/>
              <a:gd name="connsiteX0-21" fmla="*/ 609600 w 5905500"/>
              <a:gd name="connsiteY0-22" fmla="*/ 0 h 2400300"/>
              <a:gd name="connsiteX1-23" fmla="*/ 5905500 w 5905500"/>
              <a:gd name="connsiteY1-24" fmla="*/ 304800 h 2400300"/>
              <a:gd name="connsiteX2-25" fmla="*/ 5334000 w 5905500"/>
              <a:gd name="connsiteY2-26" fmla="*/ 1638300 h 2400300"/>
              <a:gd name="connsiteX3-27" fmla="*/ 0 w 5905500"/>
              <a:gd name="connsiteY3-28" fmla="*/ 2400300 h 2400300"/>
              <a:gd name="connsiteX4-29" fmla="*/ 609600 w 5905500"/>
              <a:gd name="connsiteY4-30" fmla="*/ 0 h 2400300"/>
              <a:gd name="connsiteX0-31" fmla="*/ 895350 w 5905500"/>
              <a:gd name="connsiteY0-32" fmla="*/ 247650 h 2095500"/>
              <a:gd name="connsiteX1-33" fmla="*/ 5905500 w 5905500"/>
              <a:gd name="connsiteY1-34" fmla="*/ 0 h 2095500"/>
              <a:gd name="connsiteX2-35" fmla="*/ 5334000 w 5905500"/>
              <a:gd name="connsiteY2-36" fmla="*/ 1333500 h 2095500"/>
              <a:gd name="connsiteX3-37" fmla="*/ 0 w 5905500"/>
              <a:gd name="connsiteY3-38" fmla="*/ 2095500 h 2095500"/>
              <a:gd name="connsiteX4-39" fmla="*/ 895350 w 5905500"/>
              <a:gd name="connsiteY4-40" fmla="*/ 247650 h 2095500"/>
              <a:gd name="connsiteX0-41" fmla="*/ 685800 w 5905500"/>
              <a:gd name="connsiteY0-42" fmla="*/ 38100 h 2095500"/>
              <a:gd name="connsiteX1-43" fmla="*/ 5905500 w 5905500"/>
              <a:gd name="connsiteY1-44" fmla="*/ 0 h 2095500"/>
              <a:gd name="connsiteX2-45" fmla="*/ 5334000 w 5905500"/>
              <a:gd name="connsiteY2-46" fmla="*/ 1333500 h 2095500"/>
              <a:gd name="connsiteX3-47" fmla="*/ 0 w 5905500"/>
              <a:gd name="connsiteY3-48" fmla="*/ 2095500 h 2095500"/>
              <a:gd name="connsiteX4-49" fmla="*/ 685800 w 5905500"/>
              <a:gd name="connsiteY4-50" fmla="*/ 38100 h 2095500"/>
              <a:gd name="connsiteX0-51" fmla="*/ 628650 w 5848350"/>
              <a:gd name="connsiteY0-52" fmla="*/ 38100 h 1733550"/>
              <a:gd name="connsiteX1-53" fmla="*/ 5848350 w 5848350"/>
              <a:gd name="connsiteY1-54" fmla="*/ 0 h 1733550"/>
              <a:gd name="connsiteX2-55" fmla="*/ 5276850 w 5848350"/>
              <a:gd name="connsiteY2-56" fmla="*/ 1333500 h 1733550"/>
              <a:gd name="connsiteX3-57" fmla="*/ 0 w 5848350"/>
              <a:gd name="connsiteY3-58" fmla="*/ 1733550 h 1733550"/>
              <a:gd name="connsiteX4-59" fmla="*/ 628650 w 5848350"/>
              <a:gd name="connsiteY4-60" fmla="*/ 38100 h 1733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48350" h="1733550">
                <a:moveTo>
                  <a:pt x="628650" y="38100"/>
                </a:moveTo>
                <a:lnTo>
                  <a:pt x="5848350" y="0"/>
                </a:lnTo>
                <a:lnTo>
                  <a:pt x="5276850" y="1333500"/>
                </a:lnTo>
                <a:lnTo>
                  <a:pt x="0" y="1733550"/>
                </a:lnTo>
                <a:lnTo>
                  <a:pt x="628650" y="38100"/>
                </a:lnTo>
                <a:close/>
              </a:path>
            </a:pathLst>
          </a:custGeom>
          <a:noFill/>
          <a:ln w="38100">
            <a:solidFill>
              <a:srgbClr val="42D2C4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4469104" y="4822836"/>
            <a:ext cx="3019665" cy="400105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2000" dirty="0"/>
              <a:t>PRESENTED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OFFICEPLUS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Office</a:t>
            </a:r>
            <a:r>
              <a:rPr lang="en-US" altLang="zh-CN" sz="1335" dirty="0">
                <a:solidFill>
                  <a:prstClr val="white"/>
                </a:solidFill>
              </a:rPr>
              <a:t>PLUS </a:t>
            </a:r>
            <a:r>
              <a:rPr lang="zh-CN" altLang="en-US" sz="1335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9304" y="1719016"/>
            <a:ext cx="5525800" cy="266284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7200" b="1" dirty="0">
                <a:solidFill>
                  <a:schemeClr val="bg1"/>
                </a:solidFill>
              </a:rPr>
              <a:t>POWERPOINT</a:t>
            </a:r>
          </a:p>
          <a:p>
            <a:pPr>
              <a:lnSpc>
                <a:spcPct val="120000"/>
              </a:lnSpc>
            </a:pPr>
            <a:r>
              <a:rPr kumimoji="1" lang="en-US" altLang="zh-CN" sz="7200" b="1" dirty="0">
                <a:solidFill>
                  <a:schemeClr val="bg1"/>
                </a:solidFill>
              </a:rPr>
              <a:t>TEMPLATE</a:t>
            </a:r>
            <a:endParaRPr kumimoji="1"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9043" y="4754621"/>
            <a:ext cx="2388870" cy="397510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2000"/>
              <a:t>PRESENTED BY xiazaii</a:t>
            </a:r>
            <a:endParaRPr kumimoji="1"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 noChangeAspect="1"/>
          </p:cNvGrpSpPr>
          <p:nvPr/>
        </p:nvGrpSpPr>
        <p:grpSpPr bwMode="auto">
          <a:xfrm>
            <a:off x="1453381" y="2349036"/>
            <a:ext cx="3747269" cy="3201925"/>
            <a:chOff x="1202" y="1274"/>
            <a:chExt cx="3023" cy="2497"/>
          </a:xfrm>
        </p:grpSpPr>
        <p:sp>
          <p:nvSpPr>
            <p:cNvPr id="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05" y="1277"/>
              <a:ext cx="3017" cy="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1984" y="3695"/>
              <a:ext cx="1529" cy="61"/>
            </a:xfrm>
            <a:custGeom>
              <a:avLst/>
              <a:gdLst>
                <a:gd name="T0" fmla="*/ 457 w 552"/>
                <a:gd name="T1" fmla="*/ 0 h 22"/>
                <a:gd name="T2" fmla="*/ 457 w 552"/>
                <a:gd name="T3" fmla="*/ 6 h 22"/>
                <a:gd name="T4" fmla="*/ 92 w 552"/>
                <a:gd name="T5" fmla="*/ 7 h 22"/>
                <a:gd name="T6" fmla="*/ 92 w 552"/>
                <a:gd name="T7" fmla="*/ 1 h 22"/>
                <a:gd name="T8" fmla="*/ 0 w 552"/>
                <a:gd name="T9" fmla="*/ 11 h 22"/>
                <a:gd name="T10" fmla="*/ 254 w 552"/>
                <a:gd name="T11" fmla="*/ 22 h 22"/>
                <a:gd name="T12" fmla="*/ 276 w 552"/>
                <a:gd name="T13" fmla="*/ 22 h 22"/>
                <a:gd name="T14" fmla="*/ 552 w 552"/>
                <a:gd name="T15" fmla="*/ 9 h 22"/>
                <a:gd name="T16" fmla="*/ 457 w 55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2" h="22">
                  <a:moveTo>
                    <a:pt x="457" y="0"/>
                  </a:moveTo>
                  <a:cubicBezTo>
                    <a:pt x="457" y="6"/>
                    <a:pt x="457" y="6"/>
                    <a:pt x="457" y="6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35" y="4"/>
                    <a:pt x="0" y="7"/>
                    <a:pt x="0" y="11"/>
                  </a:cubicBezTo>
                  <a:cubicBezTo>
                    <a:pt x="0" y="17"/>
                    <a:pt x="112" y="22"/>
                    <a:pt x="254" y="22"/>
                  </a:cubicBezTo>
                  <a:cubicBezTo>
                    <a:pt x="261" y="22"/>
                    <a:pt x="268" y="22"/>
                    <a:pt x="276" y="22"/>
                  </a:cubicBezTo>
                  <a:cubicBezTo>
                    <a:pt x="428" y="21"/>
                    <a:pt x="552" y="15"/>
                    <a:pt x="552" y="9"/>
                  </a:cubicBezTo>
                  <a:cubicBezTo>
                    <a:pt x="552" y="5"/>
                    <a:pt x="515" y="2"/>
                    <a:pt x="457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1202" y="1274"/>
              <a:ext cx="3020" cy="1835"/>
            </a:xfrm>
            <a:custGeom>
              <a:avLst/>
              <a:gdLst>
                <a:gd name="T0" fmla="*/ 2 w 1090"/>
                <a:gd name="T1" fmla="*/ 662 h 662"/>
                <a:gd name="T2" fmla="*/ 0 w 1090"/>
                <a:gd name="T3" fmla="*/ 28 h 662"/>
                <a:gd name="T4" fmla="*/ 24 w 1090"/>
                <a:gd name="T5" fmla="*/ 3 h 662"/>
                <a:gd name="T6" fmla="*/ 1063 w 1090"/>
                <a:gd name="T7" fmla="*/ 0 h 662"/>
                <a:gd name="T8" fmla="*/ 1088 w 1090"/>
                <a:gd name="T9" fmla="*/ 24 h 662"/>
                <a:gd name="T10" fmla="*/ 1090 w 1090"/>
                <a:gd name="T11" fmla="*/ 659 h 662"/>
                <a:gd name="T12" fmla="*/ 2 w 1090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662">
                  <a:moveTo>
                    <a:pt x="2" y="66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1" y="3"/>
                    <a:pt x="24" y="3"/>
                  </a:cubicBezTo>
                  <a:cubicBezTo>
                    <a:pt x="1063" y="0"/>
                    <a:pt x="1063" y="0"/>
                    <a:pt x="1063" y="0"/>
                  </a:cubicBezTo>
                  <a:cubicBezTo>
                    <a:pt x="1077" y="0"/>
                    <a:pt x="1088" y="11"/>
                    <a:pt x="1088" y="24"/>
                  </a:cubicBezTo>
                  <a:cubicBezTo>
                    <a:pt x="1090" y="659"/>
                    <a:pt x="1090" y="659"/>
                    <a:pt x="1090" y="659"/>
                  </a:cubicBezTo>
                  <a:lnTo>
                    <a:pt x="2" y="66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1208" y="3100"/>
              <a:ext cx="3017" cy="283"/>
            </a:xfrm>
            <a:custGeom>
              <a:avLst/>
              <a:gdLst>
                <a:gd name="T0" fmla="*/ 1064 w 1089"/>
                <a:gd name="T1" fmla="*/ 98 h 102"/>
                <a:gd name="T2" fmla="*/ 25 w 1089"/>
                <a:gd name="T3" fmla="*/ 101 h 102"/>
                <a:gd name="T4" fmla="*/ 0 w 1089"/>
                <a:gd name="T5" fmla="*/ 77 h 102"/>
                <a:gd name="T6" fmla="*/ 0 w 1089"/>
                <a:gd name="T7" fmla="*/ 3 h 102"/>
                <a:gd name="T8" fmla="*/ 1088 w 1089"/>
                <a:gd name="T9" fmla="*/ 0 h 102"/>
                <a:gd name="T10" fmla="*/ 1089 w 1089"/>
                <a:gd name="T11" fmla="*/ 73 h 102"/>
                <a:gd name="T12" fmla="*/ 1064 w 1089"/>
                <a:gd name="T13" fmla="*/ 9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9" h="102">
                  <a:moveTo>
                    <a:pt x="1064" y="98"/>
                  </a:moveTo>
                  <a:cubicBezTo>
                    <a:pt x="25" y="101"/>
                    <a:pt x="25" y="101"/>
                    <a:pt x="25" y="101"/>
                  </a:cubicBezTo>
                  <a:cubicBezTo>
                    <a:pt x="11" y="102"/>
                    <a:pt x="0" y="91"/>
                    <a:pt x="0" y="7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88" y="0"/>
                    <a:pt x="1088" y="0"/>
                    <a:pt x="1088" y="0"/>
                  </a:cubicBezTo>
                  <a:cubicBezTo>
                    <a:pt x="1089" y="73"/>
                    <a:pt x="1089" y="73"/>
                    <a:pt x="1089" y="73"/>
                  </a:cubicBezTo>
                  <a:cubicBezTo>
                    <a:pt x="1089" y="87"/>
                    <a:pt x="1078" y="98"/>
                    <a:pt x="1064" y="9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2238" y="3366"/>
              <a:ext cx="1012" cy="366"/>
            </a:xfrm>
            <a:custGeom>
              <a:avLst/>
              <a:gdLst>
                <a:gd name="T0" fmla="*/ 0 w 1012"/>
                <a:gd name="T1" fmla="*/ 366 h 366"/>
                <a:gd name="T2" fmla="*/ 0 w 1012"/>
                <a:gd name="T3" fmla="*/ 330 h 366"/>
                <a:gd name="T4" fmla="*/ 120 w 1012"/>
                <a:gd name="T5" fmla="*/ 316 h 366"/>
                <a:gd name="T6" fmla="*/ 200 w 1012"/>
                <a:gd name="T7" fmla="*/ 0 h 366"/>
                <a:gd name="T8" fmla="*/ 809 w 1012"/>
                <a:gd name="T9" fmla="*/ 0 h 366"/>
                <a:gd name="T10" fmla="*/ 892 w 1012"/>
                <a:gd name="T11" fmla="*/ 313 h 366"/>
                <a:gd name="T12" fmla="*/ 1012 w 1012"/>
                <a:gd name="T13" fmla="*/ 327 h 366"/>
                <a:gd name="T14" fmla="*/ 1012 w 1012"/>
                <a:gd name="T15" fmla="*/ 363 h 366"/>
                <a:gd name="T16" fmla="*/ 0 w 1012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" h="366">
                  <a:moveTo>
                    <a:pt x="0" y="366"/>
                  </a:moveTo>
                  <a:lnTo>
                    <a:pt x="0" y="330"/>
                  </a:lnTo>
                  <a:lnTo>
                    <a:pt x="120" y="316"/>
                  </a:lnTo>
                  <a:lnTo>
                    <a:pt x="200" y="0"/>
                  </a:lnTo>
                  <a:lnTo>
                    <a:pt x="809" y="0"/>
                  </a:lnTo>
                  <a:lnTo>
                    <a:pt x="892" y="313"/>
                  </a:lnTo>
                  <a:lnTo>
                    <a:pt x="1012" y="327"/>
                  </a:lnTo>
                  <a:lnTo>
                    <a:pt x="1012" y="363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2238" y="3366"/>
              <a:ext cx="1012" cy="366"/>
            </a:xfrm>
            <a:custGeom>
              <a:avLst/>
              <a:gdLst>
                <a:gd name="T0" fmla="*/ 0 w 1012"/>
                <a:gd name="T1" fmla="*/ 366 h 366"/>
                <a:gd name="T2" fmla="*/ 0 w 1012"/>
                <a:gd name="T3" fmla="*/ 330 h 366"/>
                <a:gd name="T4" fmla="*/ 120 w 1012"/>
                <a:gd name="T5" fmla="*/ 316 h 366"/>
                <a:gd name="T6" fmla="*/ 200 w 1012"/>
                <a:gd name="T7" fmla="*/ 0 h 366"/>
                <a:gd name="T8" fmla="*/ 809 w 1012"/>
                <a:gd name="T9" fmla="*/ 0 h 366"/>
                <a:gd name="T10" fmla="*/ 892 w 1012"/>
                <a:gd name="T11" fmla="*/ 313 h 366"/>
                <a:gd name="T12" fmla="*/ 1012 w 1012"/>
                <a:gd name="T13" fmla="*/ 327 h 366"/>
                <a:gd name="T14" fmla="*/ 1012 w 1012"/>
                <a:gd name="T15" fmla="*/ 363 h 366"/>
                <a:gd name="T16" fmla="*/ 0 w 1012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" h="366">
                  <a:moveTo>
                    <a:pt x="0" y="366"/>
                  </a:moveTo>
                  <a:lnTo>
                    <a:pt x="0" y="330"/>
                  </a:lnTo>
                  <a:lnTo>
                    <a:pt x="120" y="316"/>
                  </a:lnTo>
                  <a:lnTo>
                    <a:pt x="200" y="0"/>
                  </a:lnTo>
                  <a:lnTo>
                    <a:pt x="809" y="0"/>
                  </a:lnTo>
                  <a:lnTo>
                    <a:pt x="892" y="313"/>
                  </a:lnTo>
                  <a:lnTo>
                    <a:pt x="1012" y="327"/>
                  </a:lnTo>
                  <a:lnTo>
                    <a:pt x="1012" y="363"/>
                  </a:lnTo>
                  <a:lnTo>
                    <a:pt x="0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2695" y="1327"/>
              <a:ext cx="42" cy="33"/>
            </a:xfrm>
            <a:custGeom>
              <a:avLst/>
              <a:gdLst>
                <a:gd name="T0" fmla="*/ 6 w 11"/>
                <a:gd name="T1" fmla="*/ 0 h 12"/>
                <a:gd name="T2" fmla="*/ 11 w 11"/>
                <a:gd name="T3" fmla="*/ 6 h 12"/>
                <a:gd name="T4" fmla="*/ 6 w 11"/>
                <a:gd name="T5" fmla="*/ 12 h 12"/>
                <a:gd name="T6" fmla="*/ 0 w 11"/>
                <a:gd name="T7" fmla="*/ 6 h 12"/>
                <a:gd name="T8" fmla="*/ 6 w 1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9" y="0"/>
                    <a:pt x="11" y="3"/>
                    <a:pt x="11" y="6"/>
                  </a:cubicBezTo>
                  <a:cubicBezTo>
                    <a:pt x="11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2427" y="3366"/>
              <a:ext cx="631" cy="61"/>
            </a:xfrm>
            <a:custGeom>
              <a:avLst/>
              <a:gdLst>
                <a:gd name="T0" fmla="*/ 620 w 631"/>
                <a:gd name="T1" fmla="*/ 0 h 61"/>
                <a:gd name="T2" fmla="*/ 11 w 631"/>
                <a:gd name="T3" fmla="*/ 0 h 61"/>
                <a:gd name="T4" fmla="*/ 0 w 631"/>
                <a:gd name="T5" fmla="*/ 61 h 61"/>
                <a:gd name="T6" fmla="*/ 631 w 631"/>
                <a:gd name="T7" fmla="*/ 59 h 61"/>
                <a:gd name="T8" fmla="*/ 620 w 63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61">
                  <a:moveTo>
                    <a:pt x="620" y="0"/>
                  </a:moveTo>
                  <a:lnTo>
                    <a:pt x="11" y="0"/>
                  </a:lnTo>
                  <a:lnTo>
                    <a:pt x="0" y="61"/>
                  </a:lnTo>
                  <a:lnTo>
                    <a:pt x="631" y="5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2427" y="3366"/>
              <a:ext cx="631" cy="61"/>
            </a:xfrm>
            <a:custGeom>
              <a:avLst/>
              <a:gdLst>
                <a:gd name="T0" fmla="*/ 620 w 631"/>
                <a:gd name="T1" fmla="*/ 0 h 61"/>
                <a:gd name="T2" fmla="*/ 11 w 631"/>
                <a:gd name="T3" fmla="*/ 0 h 61"/>
                <a:gd name="T4" fmla="*/ 0 w 631"/>
                <a:gd name="T5" fmla="*/ 61 h 61"/>
                <a:gd name="T6" fmla="*/ 631 w 631"/>
                <a:gd name="T7" fmla="*/ 59 h 61"/>
                <a:gd name="T8" fmla="*/ 620 w 63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61">
                  <a:moveTo>
                    <a:pt x="620" y="0"/>
                  </a:moveTo>
                  <a:lnTo>
                    <a:pt x="11" y="0"/>
                  </a:lnTo>
                  <a:lnTo>
                    <a:pt x="0" y="61"/>
                  </a:lnTo>
                  <a:lnTo>
                    <a:pt x="631" y="59"/>
                  </a:lnTo>
                  <a:lnTo>
                    <a:pt x="6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668292" y="2513732"/>
            <a:ext cx="3313728" cy="2091473"/>
          </a:xfrm>
          <a:prstGeom prst="rect">
            <a:avLst/>
          </a:prstGeom>
          <a:blipFill dpi="0" rotWithShape="1">
            <a:blip r:embed="rId2"/>
            <a:srcRect/>
            <a:stretch>
              <a:fillRect l="-11000" t="-49000" r="-41000" b="-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96000" y="2141828"/>
            <a:ext cx="5467350" cy="1200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32100">
                <a:schemeClr val="bg1">
                  <a:alpha val="30000"/>
                </a:schemeClr>
              </a:gs>
              <a:gs pos="71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flipH="1">
            <a:off x="6096000" y="3341978"/>
            <a:ext cx="5467350" cy="1200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32100">
                <a:schemeClr val="bg1">
                  <a:alpha val="30000"/>
                </a:schemeClr>
              </a:gs>
              <a:gs pos="71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96000" y="4542128"/>
            <a:ext cx="5467350" cy="1200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32100">
                <a:schemeClr val="bg1">
                  <a:alpha val="30000"/>
                </a:schemeClr>
              </a:gs>
              <a:gs pos="71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454527" y="2268112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197477" y="3419340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54527" y="4600033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" name="饼形 17"/>
          <p:cNvSpPr/>
          <p:nvPr/>
        </p:nvSpPr>
        <p:spPr>
          <a:xfrm rot="16200000">
            <a:off x="3020167" y="3238535"/>
            <a:ext cx="2812656" cy="2830684"/>
          </a:xfrm>
          <a:custGeom>
            <a:avLst/>
            <a:gdLst/>
            <a:ahLst/>
            <a:cxnLst/>
            <a:rect l="l" t="t" r="r" b="b"/>
            <a:pathLst>
              <a:path w="2608412" h="2625132">
                <a:moveTo>
                  <a:pt x="54" y="2625132"/>
                </a:moveTo>
                <a:cubicBezTo>
                  <a:pt x="-4399" y="1930455"/>
                  <a:pt x="268440" y="1262700"/>
                  <a:pt x="758084" y="769907"/>
                </a:cubicBezTo>
                <a:cubicBezTo>
                  <a:pt x="1247728" y="277114"/>
                  <a:pt x="1913720" y="0"/>
                  <a:pt x="2608412" y="0"/>
                </a:cubicBezTo>
                <a:lnTo>
                  <a:pt x="2608412" y="671343"/>
                </a:lnTo>
                <a:lnTo>
                  <a:pt x="2600619" y="671343"/>
                </a:lnTo>
                <a:lnTo>
                  <a:pt x="2600619" y="668925"/>
                </a:lnTo>
                <a:lnTo>
                  <a:pt x="2551981" y="671343"/>
                </a:lnTo>
                <a:lnTo>
                  <a:pt x="2513037" y="671343"/>
                </a:lnTo>
                <a:lnTo>
                  <a:pt x="2513037" y="673279"/>
                </a:lnTo>
                <a:cubicBezTo>
                  <a:pt x="2027428" y="692820"/>
                  <a:pt x="1566493" y="896115"/>
                  <a:pt x="1222449" y="1242371"/>
                </a:cubicBezTo>
                <a:cubicBezTo>
                  <a:pt x="858519" y="1608641"/>
                  <a:pt x="655389" y="2104678"/>
                  <a:pt x="657990" y="262091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饼形 22"/>
          <p:cNvSpPr/>
          <p:nvPr/>
        </p:nvSpPr>
        <p:spPr>
          <a:xfrm rot="5400000">
            <a:off x="5833731" y="1813319"/>
            <a:ext cx="1421881" cy="1430996"/>
          </a:xfrm>
          <a:custGeom>
            <a:avLst/>
            <a:gdLst/>
            <a:ahLst/>
            <a:cxnLst/>
            <a:rect l="l" t="t" r="r" b="b"/>
            <a:pathLst>
              <a:path w="1318630" h="1327083">
                <a:moveTo>
                  <a:pt x="27" y="1327083"/>
                </a:moveTo>
                <a:cubicBezTo>
                  <a:pt x="-2224" y="975903"/>
                  <a:pt x="135704" y="638333"/>
                  <a:pt x="383234" y="389211"/>
                </a:cubicBezTo>
                <a:cubicBezTo>
                  <a:pt x="630764" y="140089"/>
                  <a:pt x="967443" y="0"/>
                  <a:pt x="1318630" y="0"/>
                </a:cubicBezTo>
                <a:lnTo>
                  <a:pt x="1318630" y="637901"/>
                </a:lnTo>
                <a:cubicBezTo>
                  <a:pt x="1138228" y="637905"/>
                  <a:pt x="965280" y="709871"/>
                  <a:pt x="838126" y="837843"/>
                </a:cubicBezTo>
                <a:cubicBezTo>
                  <a:pt x="710966" y="965821"/>
                  <a:pt x="640110" y="1139237"/>
                  <a:pt x="641266" y="1319644"/>
                </a:cubicBezTo>
                <a:lnTo>
                  <a:pt x="643521" y="1319629"/>
                </a:lnTo>
                <a:lnTo>
                  <a:pt x="640171" y="132298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饼形 18"/>
          <p:cNvSpPr/>
          <p:nvPr/>
        </p:nvSpPr>
        <p:spPr>
          <a:xfrm rot="10800000">
            <a:off x="5836562" y="3241280"/>
            <a:ext cx="2094936" cy="2108363"/>
          </a:xfrm>
          <a:custGeom>
            <a:avLst/>
            <a:gdLst/>
            <a:ahLst/>
            <a:cxnLst/>
            <a:rect l="l" t="t" r="r" b="b"/>
            <a:pathLst>
              <a:path w="1942810" h="1955263">
                <a:moveTo>
                  <a:pt x="40" y="1955263"/>
                </a:moveTo>
                <a:cubicBezTo>
                  <a:pt x="-3277" y="1437850"/>
                  <a:pt x="199941" y="940490"/>
                  <a:pt x="564640" y="573446"/>
                </a:cubicBezTo>
                <a:cubicBezTo>
                  <a:pt x="929339" y="206402"/>
                  <a:pt x="1425386" y="0"/>
                  <a:pt x="1942810" y="0"/>
                </a:cubicBezTo>
                <a:lnTo>
                  <a:pt x="1942810" y="628108"/>
                </a:lnTo>
                <a:cubicBezTo>
                  <a:pt x="1591915" y="628283"/>
                  <a:pt x="1255564" y="768348"/>
                  <a:pt x="1008225" y="1017279"/>
                </a:cubicBezTo>
                <a:cubicBezTo>
                  <a:pt x="761610" y="1265480"/>
                  <a:pt x="623788" y="1601476"/>
                  <a:pt x="625186" y="195125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饼形 8"/>
          <p:cNvSpPr/>
          <p:nvPr/>
        </p:nvSpPr>
        <p:spPr>
          <a:xfrm>
            <a:off x="5106116" y="2516916"/>
            <a:ext cx="1460889" cy="1460889"/>
          </a:xfrm>
          <a:prstGeom prst="pie">
            <a:avLst>
              <a:gd name="adj1" fmla="val 10777963"/>
              <a:gd name="adj2" fmla="val 1620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4203958" y="3279425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5217596" y="2526207"/>
            <a:ext cx="6254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EAE7D4"/>
                </a:solidFill>
                <a:latin typeface="Broadway" pitchFamily="82" charset="0"/>
              </a:rPr>
              <a:t>A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5867165" y="1886076"/>
            <a:ext cx="5886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EAE7D4"/>
                </a:solidFill>
                <a:latin typeface="Broadway" pitchFamily="82" charset="0"/>
              </a:rPr>
              <a:t>B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7272800" y="3265619"/>
            <a:ext cx="5838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EAE7D4"/>
                </a:solidFill>
                <a:latin typeface="Broadway" pitchFamily="82" charset="0"/>
              </a:rPr>
              <a:t>C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5274746" y="5349643"/>
            <a:ext cx="6078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EAE7D4"/>
                </a:solidFill>
                <a:latin typeface="Broadway" pitchFamily="82" charset="0"/>
              </a:rPr>
              <a:t>D</a:t>
            </a:r>
            <a:endParaRPr lang="zh-CN" altLang="en-US" sz="4400" dirty="0">
              <a:solidFill>
                <a:srgbClr val="EAE7D4"/>
              </a:solidFill>
              <a:latin typeface="Broadway" pitchFamily="82" charset="0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4202163" y="3541145"/>
            <a:ext cx="2530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2880713" y="1643082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2311193" y="1981745"/>
            <a:ext cx="2530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8248077" y="2960708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8246282" y="3222428"/>
            <a:ext cx="2530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7"/>
          <p:cNvSpPr>
            <a:spLocks noChangeArrowheads="1"/>
          </p:cNvSpPr>
          <p:nvPr/>
        </p:nvSpPr>
        <p:spPr bwMode="auto">
          <a:xfrm>
            <a:off x="6567005" y="5438465"/>
            <a:ext cx="189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6565210" y="5700185"/>
            <a:ext cx="2530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等腰三角形 2"/>
          <p:cNvSpPr/>
          <p:nvPr/>
        </p:nvSpPr>
        <p:spPr>
          <a:xfrm rot="5400000">
            <a:off x="1616784" y="2095200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2"/>
          <p:cNvSpPr/>
          <p:nvPr/>
        </p:nvSpPr>
        <p:spPr>
          <a:xfrm rot="5400000">
            <a:off x="3552450" y="2095201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2"/>
          <p:cNvSpPr/>
          <p:nvPr/>
        </p:nvSpPr>
        <p:spPr>
          <a:xfrm rot="5400000">
            <a:off x="5495547" y="2095203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56446" y="4489157"/>
            <a:ext cx="1710292" cy="20522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92112" y="4489157"/>
            <a:ext cx="1710292" cy="20522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35209" y="4489157"/>
            <a:ext cx="1710292" cy="20522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2"/>
          <p:cNvSpPr/>
          <p:nvPr/>
        </p:nvSpPr>
        <p:spPr>
          <a:xfrm rot="5400000">
            <a:off x="7431641" y="2095204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71303" y="4489157"/>
            <a:ext cx="1710292" cy="20522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2"/>
          <p:cNvSpPr/>
          <p:nvPr/>
        </p:nvSpPr>
        <p:spPr>
          <a:xfrm rot="5400000">
            <a:off x="9367738" y="2095206"/>
            <a:ext cx="1689827" cy="2010502"/>
          </a:xfrm>
          <a:custGeom>
            <a:avLst/>
            <a:gdLst/>
            <a:ahLst/>
            <a:cxnLst/>
            <a:rect l="l" t="t" r="r" b="b"/>
            <a:pathLst>
              <a:path w="1185812" h="1410841">
                <a:moveTo>
                  <a:pt x="0" y="825055"/>
                </a:moveTo>
                <a:lnTo>
                  <a:pt x="199636" y="239269"/>
                </a:lnTo>
                <a:lnTo>
                  <a:pt x="532687" y="239269"/>
                </a:lnTo>
                <a:lnTo>
                  <a:pt x="671463" y="0"/>
                </a:lnTo>
                <a:lnTo>
                  <a:pt x="810239" y="239269"/>
                </a:lnTo>
                <a:lnTo>
                  <a:pt x="1185812" y="239269"/>
                </a:lnTo>
                <a:lnTo>
                  <a:pt x="1185812" y="1410841"/>
                </a:lnTo>
                <a:lnTo>
                  <a:pt x="756105" y="1410841"/>
                </a:lnTo>
                <a:lnTo>
                  <a:pt x="667714" y="1258442"/>
                </a:lnTo>
                <a:lnTo>
                  <a:pt x="579322" y="1410841"/>
                </a:lnTo>
                <a:lnTo>
                  <a:pt x="199636" y="141084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07400" y="4489157"/>
            <a:ext cx="1710292" cy="2052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1367102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sz="2800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3299352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sz="2800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>
            <a:off x="5232833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sz="2800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7162954" y="3962513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sz="2800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9123320" y="3958945"/>
            <a:ext cx="1978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sz="2800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1706633" y="2657862"/>
            <a:ext cx="1118487" cy="1010942"/>
            <a:chOff x="4897736" y="4969417"/>
            <a:chExt cx="329426" cy="298526"/>
          </a:xfrm>
          <a:solidFill>
            <a:schemeClr val="bg1"/>
          </a:solidFill>
        </p:grpSpPr>
        <p:sp>
          <p:nvSpPr>
            <p:cNvPr id="21" name="饼形 4"/>
            <p:cNvSpPr/>
            <p:nvPr/>
          </p:nvSpPr>
          <p:spPr>
            <a:xfrm>
              <a:off x="4897736" y="5113917"/>
              <a:ext cx="329426" cy="154026"/>
            </a:xfrm>
            <a:custGeom>
              <a:avLst/>
              <a:gdLst/>
              <a:ahLst/>
              <a:cxnLst/>
              <a:rect l="l" t="t" r="r" b="b"/>
              <a:pathLst>
                <a:path w="329426" h="153821">
                  <a:moveTo>
                    <a:pt x="218661" y="0"/>
                  </a:moveTo>
                  <a:cubicBezTo>
                    <a:pt x="283412" y="20853"/>
                    <a:pt x="329426" y="81963"/>
                    <a:pt x="329426" y="153821"/>
                  </a:cubicBezTo>
                  <a:lnTo>
                    <a:pt x="173519" y="153821"/>
                  </a:lnTo>
                  <a:lnTo>
                    <a:pt x="187220" y="111291"/>
                  </a:lnTo>
                  <a:lnTo>
                    <a:pt x="168171" y="52162"/>
                  </a:lnTo>
                  <a:lnTo>
                    <a:pt x="186227" y="32667"/>
                  </a:lnTo>
                  <a:lnTo>
                    <a:pt x="173291" y="18700"/>
                  </a:lnTo>
                  <a:cubicBezTo>
                    <a:pt x="190726" y="18073"/>
                    <a:pt x="206485" y="11202"/>
                    <a:pt x="218661" y="0"/>
                  </a:cubicBezTo>
                  <a:close/>
                  <a:moveTo>
                    <a:pt x="110766" y="0"/>
                  </a:moveTo>
                  <a:cubicBezTo>
                    <a:pt x="122387" y="10691"/>
                    <a:pt x="137270" y="17437"/>
                    <a:pt x="153823" y="18290"/>
                  </a:cubicBezTo>
                  <a:lnTo>
                    <a:pt x="140508" y="32667"/>
                  </a:lnTo>
                  <a:lnTo>
                    <a:pt x="158040" y="51597"/>
                  </a:lnTo>
                  <a:lnTo>
                    <a:pt x="138808" y="111291"/>
                  </a:lnTo>
                  <a:lnTo>
                    <a:pt x="152510" y="153821"/>
                  </a:lnTo>
                  <a:lnTo>
                    <a:pt x="0" y="153821"/>
                  </a:lnTo>
                  <a:cubicBezTo>
                    <a:pt x="0" y="81963"/>
                    <a:pt x="46015" y="20853"/>
                    <a:pt x="110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984844" y="4969417"/>
              <a:ext cx="150458" cy="150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5"/>
          <p:cNvSpPr/>
          <p:nvPr/>
        </p:nvSpPr>
        <p:spPr>
          <a:xfrm>
            <a:off x="7839430" y="2603410"/>
            <a:ext cx="608852" cy="1140713"/>
          </a:xfrm>
          <a:custGeom>
            <a:avLst/>
            <a:gdLst/>
            <a:ahLst/>
            <a:cxnLst/>
            <a:rect l="l" t="t" r="r" b="b"/>
            <a:pathLst>
              <a:path w="638704" h="1204317">
                <a:moveTo>
                  <a:pt x="366522" y="678506"/>
                </a:moveTo>
                <a:lnTo>
                  <a:pt x="366522" y="941650"/>
                </a:lnTo>
                <a:cubicBezTo>
                  <a:pt x="434113" y="921223"/>
                  <a:pt x="479855" y="862107"/>
                  <a:pt x="475772" y="797978"/>
                </a:cubicBezTo>
                <a:cubicBezTo>
                  <a:pt x="472026" y="739148"/>
                  <a:pt x="427380" y="692306"/>
                  <a:pt x="366522" y="678506"/>
                </a:cubicBezTo>
                <a:close/>
                <a:moveTo>
                  <a:pt x="259725" y="261637"/>
                </a:moveTo>
                <a:cubicBezTo>
                  <a:pt x="199034" y="285540"/>
                  <a:pt x="159106" y="341234"/>
                  <a:pt x="162933" y="401329"/>
                </a:cubicBezTo>
                <a:cubicBezTo>
                  <a:pt x="166419" y="456099"/>
                  <a:pt x="205357" y="500479"/>
                  <a:pt x="259725" y="518042"/>
                </a:cubicBezTo>
                <a:close/>
                <a:moveTo>
                  <a:pt x="259725" y="0"/>
                </a:moveTo>
                <a:lnTo>
                  <a:pt x="366522" y="0"/>
                </a:lnTo>
                <a:lnTo>
                  <a:pt x="366522" y="107371"/>
                </a:lnTo>
                <a:cubicBezTo>
                  <a:pt x="502398" y="115636"/>
                  <a:pt x="615125" y="202806"/>
                  <a:pt x="638704" y="325751"/>
                </a:cubicBezTo>
                <a:lnTo>
                  <a:pt x="480762" y="356042"/>
                </a:lnTo>
                <a:cubicBezTo>
                  <a:pt x="470261" y="301284"/>
                  <a:pt x="424390" y="260718"/>
                  <a:pt x="366522" y="248896"/>
                </a:cubicBezTo>
                <a:lnTo>
                  <a:pt x="366522" y="534004"/>
                </a:lnTo>
                <a:cubicBezTo>
                  <a:pt x="512969" y="546507"/>
                  <a:pt x="627144" y="649262"/>
                  <a:pt x="635657" y="782984"/>
                </a:cubicBezTo>
                <a:cubicBezTo>
                  <a:pt x="644848" y="927332"/>
                  <a:pt x="527817" y="1058979"/>
                  <a:pt x="366522" y="1087871"/>
                </a:cubicBezTo>
                <a:lnTo>
                  <a:pt x="366522" y="1204317"/>
                </a:lnTo>
                <a:lnTo>
                  <a:pt x="259725" y="1204317"/>
                </a:lnTo>
                <a:lnTo>
                  <a:pt x="259725" y="1091589"/>
                </a:lnTo>
                <a:cubicBezTo>
                  <a:pt x="129464" y="1078282"/>
                  <a:pt x="22854" y="992723"/>
                  <a:pt x="0" y="873555"/>
                </a:cubicBezTo>
                <a:lnTo>
                  <a:pt x="157941" y="843265"/>
                </a:lnTo>
                <a:cubicBezTo>
                  <a:pt x="167647" y="893869"/>
                  <a:pt x="207556" y="932351"/>
                  <a:pt x="259725" y="945520"/>
                </a:cubicBezTo>
                <a:lnTo>
                  <a:pt x="259725" y="664608"/>
                </a:lnTo>
                <a:cubicBezTo>
                  <a:pt x="119324" y="646931"/>
                  <a:pt x="11317" y="546242"/>
                  <a:pt x="3046" y="416323"/>
                </a:cubicBezTo>
                <a:cubicBezTo>
                  <a:pt x="-5904" y="275755"/>
                  <a:pt x="104846" y="147230"/>
                  <a:pt x="259725" y="114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57"/>
          <p:cNvSpPr/>
          <p:nvPr/>
        </p:nvSpPr>
        <p:spPr>
          <a:xfrm rot="18756455" flipV="1">
            <a:off x="3748323" y="2655897"/>
            <a:ext cx="1049737" cy="1035741"/>
          </a:xfrm>
          <a:custGeom>
            <a:avLst/>
            <a:gdLst/>
            <a:ahLst/>
            <a:cxnLst/>
            <a:rect l="l" t="t" r="r" b="b"/>
            <a:pathLst>
              <a:path w="1256026" h="1240165">
                <a:moveTo>
                  <a:pt x="797561" y="774307"/>
                </a:moveTo>
                <a:cubicBezTo>
                  <a:pt x="710391" y="869079"/>
                  <a:pt x="562897" y="875241"/>
                  <a:pt x="468125" y="788071"/>
                </a:cubicBezTo>
                <a:cubicBezTo>
                  <a:pt x="373353" y="700901"/>
                  <a:pt x="367190" y="553407"/>
                  <a:pt x="454361" y="458635"/>
                </a:cubicBezTo>
                <a:cubicBezTo>
                  <a:pt x="541531" y="363862"/>
                  <a:pt x="689025" y="357700"/>
                  <a:pt x="783797" y="444871"/>
                </a:cubicBezTo>
                <a:cubicBezTo>
                  <a:pt x="878569" y="532041"/>
                  <a:pt x="884732" y="679535"/>
                  <a:pt x="797561" y="774307"/>
                </a:cubicBezTo>
                <a:close/>
                <a:moveTo>
                  <a:pt x="994392" y="1135525"/>
                </a:moveTo>
                <a:lnTo>
                  <a:pt x="1167719" y="947084"/>
                </a:lnTo>
                <a:lnTo>
                  <a:pt x="1080123" y="866514"/>
                </a:lnTo>
                <a:cubicBezTo>
                  <a:pt x="1107087" y="820946"/>
                  <a:pt x="1125062" y="771662"/>
                  <a:pt x="1133534" y="720808"/>
                </a:cubicBezTo>
                <a:lnTo>
                  <a:pt x="1134382" y="730945"/>
                </a:lnTo>
                <a:lnTo>
                  <a:pt x="1256026" y="720763"/>
                </a:lnTo>
                <a:lnTo>
                  <a:pt x="1234669" y="465623"/>
                </a:lnTo>
                <a:lnTo>
                  <a:pt x="1124662" y="474831"/>
                </a:lnTo>
                <a:cubicBezTo>
                  <a:pt x="1110918" y="420204"/>
                  <a:pt x="1086596" y="368135"/>
                  <a:pt x="1052782" y="320977"/>
                </a:cubicBezTo>
                <a:lnTo>
                  <a:pt x="1071045" y="337776"/>
                </a:lnTo>
                <a:lnTo>
                  <a:pt x="1153682" y="247932"/>
                </a:lnTo>
                <a:lnTo>
                  <a:pt x="965241" y="74605"/>
                </a:lnTo>
                <a:lnTo>
                  <a:pt x="882603" y="164449"/>
                </a:lnTo>
                <a:lnTo>
                  <a:pt x="886846" y="168351"/>
                </a:lnTo>
                <a:cubicBezTo>
                  <a:pt x="838997" y="139727"/>
                  <a:pt x="787331" y="120265"/>
                  <a:pt x="733930" y="111164"/>
                </a:cubicBezTo>
                <a:lnTo>
                  <a:pt x="733930" y="0"/>
                </a:lnTo>
                <a:lnTo>
                  <a:pt x="477898" y="0"/>
                </a:lnTo>
                <a:lnTo>
                  <a:pt x="477898" y="122069"/>
                </a:lnTo>
                <a:lnTo>
                  <a:pt x="479228" y="122069"/>
                </a:lnTo>
                <a:cubicBezTo>
                  <a:pt x="430314" y="134595"/>
                  <a:pt x="383751" y="156247"/>
                  <a:pt x="341505" y="186278"/>
                </a:cubicBezTo>
                <a:lnTo>
                  <a:pt x="256622" y="108203"/>
                </a:lnTo>
                <a:lnTo>
                  <a:pt x="83295" y="296645"/>
                </a:lnTo>
                <a:lnTo>
                  <a:pt x="170615" y="376961"/>
                </a:lnTo>
                <a:cubicBezTo>
                  <a:pt x="145463" y="420379"/>
                  <a:pt x="129108" y="467354"/>
                  <a:pt x="121338" y="515693"/>
                </a:cubicBezTo>
                <a:lnTo>
                  <a:pt x="0" y="525850"/>
                </a:lnTo>
                <a:lnTo>
                  <a:pt x="21356" y="780990"/>
                </a:lnTo>
                <a:lnTo>
                  <a:pt x="135757" y="771414"/>
                </a:lnTo>
                <a:cubicBezTo>
                  <a:pt x="148476" y="819475"/>
                  <a:pt x="170286" y="865077"/>
                  <a:pt x="199994" y="906582"/>
                </a:cubicBezTo>
                <a:lnTo>
                  <a:pt x="117970" y="995758"/>
                </a:lnTo>
                <a:lnTo>
                  <a:pt x="306412" y="1169085"/>
                </a:lnTo>
                <a:lnTo>
                  <a:pt x="389049" y="1079241"/>
                </a:lnTo>
                <a:lnTo>
                  <a:pt x="377179" y="1068324"/>
                </a:lnTo>
                <a:cubicBezTo>
                  <a:pt x="420334" y="1093976"/>
                  <a:pt x="466889" y="1111456"/>
                  <a:pt x="515085" y="1119907"/>
                </a:cubicBezTo>
                <a:lnTo>
                  <a:pt x="515085" y="1240165"/>
                </a:lnTo>
                <a:lnTo>
                  <a:pt x="771117" y="1240165"/>
                </a:lnTo>
                <a:lnTo>
                  <a:pt x="771117" y="1118096"/>
                </a:lnTo>
                <a:lnTo>
                  <a:pt x="755010" y="1118096"/>
                </a:lnTo>
                <a:cubicBezTo>
                  <a:pt x="808324" y="1105325"/>
                  <a:pt x="859689" y="1083404"/>
                  <a:pt x="905971" y="1051341"/>
                </a:cubicBezTo>
                <a:lnTo>
                  <a:pt x="904548" y="10528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5" name="组合 22"/>
          <p:cNvGrpSpPr/>
          <p:nvPr/>
        </p:nvGrpSpPr>
        <p:grpSpPr bwMode="auto">
          <a:xfrm>
            <a:off x="5946784" y="2618309"/>
            <a:ext cx="504140" cy="1119430"/>
            <a:chOff x="1736301" y="3645024"/>
            <a:chExt cx="557973" cy="1241674"/>
          </a:xfrm>
          <a:solidFill>
            <a:schemeClr val="bg1"/>
          </a:solidFill>
        </p:grpSpPr>
        <p:sp>
          <p:nvSpPr>
            <p:cNvPr id="26" name="梯形 17"/>
            <p:cNvSpPr/>
            <p:nvPr/>
          </p:nvSpPr>
          <p:spPr>
            <a:xfrm flipV="1">
              <a:off x="1736301" y="3645024"/>
              <a:ext cx="557973" cy="1008311"/>
            </a:xfrm>
            <a:custGeom>
              <a:avLst/>
              <a:gdLst/>
              <a:ahLst/>
              <a:cxnLst/>
              <a:rect l="l" t="t" r="r" b="b"/>
              <a:pathLst>
                <a:path w="557973" h="1007724">
                  <a:moveTo>
                    <a:pt x="278986" y="1007724"/>
                  </a:moveTo>
                  <a:cubicBezTo>
                    <a:pt x="379960" y="1007724"/>
                    <a:pt x="480933" y="969204"/>
                    <a:pt x="557973" y="892164"/>
                  </a:cubicBezTo>
                  <a:lnTo>
                    <a:pt x="557972" y="892164"/>
                  </a:lnTo>
                  <a:cubicBezTo>
                    <a:pt x="712052" y="738084"/>
                    <a:pt x="712052" y="488271"/>
                    <a:pt x="557972" y="334192"/>
                  </a:cubicBezTo>
                  <a:lnTo>
                    <a:pt x="440691" y="216911"/>
                  </a:lnTo>
                  <a:lnTo>
                    <a:pt x="386463" y="0"/>
                  </a:lnTo>
                  <a:lnTo>
                    <a:pt x="160407" y="0"/>
                  </a:lnTo>
                  <a:lnTo>
                    <a:pt x="102479" y="231714"/>
                  </a:lnTo>
                  <a:lnTo>
                    <a:pt x="0" y="334192"/>
                  </a:lnTo>
                  <a:cubicBezTo>
                    <a:pt x="-154080" y="488272"/>
                    <a:pt x="-154080" y="738085"/>
                    <a:pt x="0" y="892164"/>
                  </a:cubicBezTo>
                  <a:cubicBezTo>
                    <a:pt x="77040" y="969204"/>
                    <a:pt x="178013" y="1007724"/>
                    <a:pt x="278986" y="10077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圆角矩形 19"/>
            <p:cNvSpPr/>
            <p:nvPr/>
          </p:nvSpPr>
          <p:spPr>
            <a:xfrm>
              <a:off x="1894467" y="4697366"/>
              <a:ext cx="228462" cy="189332"/>
            </a:xfrm>
            <a:custGeom>
              <a:avLst/>
              <a:gdLst/>
              <a:ahLst/>
              <a:cxnLst/>
              <a:rect l="l" t="t" r="r" b="b"/>
              <a:pathLst>
                <a:path w="271312" h="224659">
                  <a:moveTo>
                    <a:pt x="3787" y="0"/>
                  </a:moveTo>
                  <a:lnTo>
                    <a:pt x="267525" y="0"/>
                  </a:lnTo>
                  <a:cubicBezTo>
                    <a:pt x="270857" y="5896"/>
                    <a:pt x="271312" y="12275"/>
                    <a:pt x="271312" y="18759"/>
                  </a:cubicBezTo>
                  <a:cubicBezTo>
                    <a:pt x="271312" y="42174"/>
                    <a:pt x="271311" y="65588"/>
                    <a:pt x="271311" y="89003"/>
                  </a:cubicBezTo>
                  <a:cubicBezTo>
                    <a:pt x="271311" y="163924"/>
                    <a:pt x="210576" y="224659"/>
                    <a:pt x="135655" y="224659"/>
                  </a:cubicBezTo>
                  <a:lnTo>
                    <a:pt x="135656" y="224658"/>
                  </a:lnTo>
                  <a:cubicBezTo>
                    <a:pt x="60735" y="224658"/>
                    <a:pt x="0" y="163923"/>
                    <a:pt x="0" y="89002"/>
                  </a:cubicBezTo>
                  <a:lnTo>
                    <a:pt x="0" y="187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圆角矩形 15"/>
          <p:cNvSpPr/>
          <p:nvPr/>
        </p:nvSpPr>
        <p:spPr>
          <a:xfrm>
            <a:off x="9590947" y="2744717"/>
            <a:ext cx="963116" cy="944473"/>
          </a:xfrm>
          <a:custGeom>
            <a:avLst/>
            <a:gdLst/>
            <a:ahLst/>
            <a:cxnLst/>
            <a:rect l="l" t="t" r="r" b="b"/>
            <a:pathLst>
              <a:path w="1152128" h="1120888">
                <a:moveTo>
                  <a:pt x="177161" y="54740"/>
                </a:moveTo>
                <a:cubicBezTo>
                  <a:pt x="116198" y="54740"/>
                  <a:pt x="66777" y="104161"/>
                  <a:pt x="66777" y="165124"/>
                </a:cubicBezTo>
                <a:lnTo>
                  <a:pt x="66777" y="606644"/>
                </a:lnTo>
                <a:cubicBezTo>
                  <a:pt x="66777" y="667607"/>
                  <a:pt x="116198" y="717028"/>
                  <a:pt x="177161" y="717028"/>
                </a:cubicBezTo>
                <a:lnTo>
                  <a:pt x="974966" y="717028"/>
                </a:lnTo>
                <a:cubicBezTo>
                  <a:pt x="1035929" y="717028"/>
                  <a:pt x="1085350" y="667607"/>
                  <a:pt x="1085350" y="606644"/>
                </a:cubicBezTo>
                <a:lnTo>
                  <a:pt x="1085350" y="165124"/>
                </a:lnTo>
                <a:cubicBezTo>
                  <a:pt x="1085350" y="104161"/>
                  <a:pt x="1035929" y="54740"/>
                  <a:pt x="974966" y="54740"/>
                </a:cubicBezTo>
                <a:close/>
                <a:moveTo>
                  <a:pt x="144019" y="0"/>
                </a:moveTo>
                <a:lnTo>
                  <a:pt x="1008109" y="0"/>
                </a:lnTo>
                <a:cubicBezTo>
                  <a:pt x="1087648" y="0"/>
                  <a:pt x="1152128" y="64480"/>
                  <a:pt x="1152128" y="144019"/>
                </a:cubicBezTo>
                <a:lnTo>
                  <a:pt x="1152128" y="720077"/>
                </a:lnTo>
                <a:cubicBezTo>
                  <a:pt x="1152128" y="799616"/>
                  <a:pt x="1087648" y="864096"/>
                  <a:pt x="1008109" y="864096"/>
                </a:cubicBezTo>
                <a:lnTo>
                  <a:pt x="731291" y="864096"/>
                </a:lnTo>
                <a:lnTo>
                  <a:pt x="731291" y="1048880"/>
                </a:lnTo>
                <a:lnTo>
                  <a:pt x="863305" y="1048880"/>
                </a:lnTo>
                <a:cubicBezTo>
                  <a:pt x="869934" y="1048880"/>
                  <a:pt x="875307" y="1054253"/>
                  <a:pt x="875307" y="1060882"/>
                </a:cubicBezTo>
                <a:lnTo>
                  <a:pt x="875307" y="1108886"/>
                </a:lnTo>
                <a:cubicBezTo>
                  <a:pt x="875307" y="1115515"/>
                  <a:pt x="869934" y="1120888"/>
                  <a:pt x="863305" y="1120888"/>
                </a:cubicBezTo>
                <a:lnTo>
                  <a:pt x="731291" y="1120888"/>
                </a:lnTo>
                <a:lnTo>
                  <a:pt x="443259" y="1120888"/>
                </a:lnTo>
                <a:lnTo>
                  <a:pt x="311245" y="1120888"/>
                </a:lnTo>
                <a:cubicBezTo>
                  <a:pt x="304616" y="1120888"/>
                  <a:pt x="299243" y="1115515"/>
                  <a:pt x="299243" y="1108886"/>
                </a:cubicBezTo>
                <a:lnTo>
                  <a:pt x="299243" y="1060882"/>
                </a:lnTo>
                <a:cubicBezTo>
                  <a:pt x="299243" y="1054253"/>
                  <a:pt x="304616" y="1048880"/>
                  <a:pt x="311245" y="1048880"/>
                </a:cubicBezTo>
                <a:lnTo>
                  <a:pt x="443259" y="1048880"/>
                </a:lnTo>
                <a:lnTo>
                  <a:pt x="443259" y="864096"/>
                </a:lnTo>
                <a:lnTo>
                  <a:pt x="144019" y="864096"/>
                </a:lnTo>
                <a:cubicBezTo>
                  <a:pt x="64480" y="864096"/>
                  <a:pt x="0" y="799616"/>
                  <a:pt x="0" y="720077"/>
                </a:cubicBezTo>
                <a:lnTo>
                  <a:pt x="0" y="144019"/>
                </a:lnTo>
                <a:cubicBezTo>
                  <a:pt x="0" y="64480"/>
                  <a:pt x="64480" y="0"/>
                  <a:pt x="144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矩形 6"/>
          <p:cNvSpPr>
            <a:spLocks noChangeArrowheads="1"/>
          </p:cNvSpPr>
          <p:nvPr/>
        </p:nvSpPr>
        <p:spPr bwMode="auto">
          <a:xfrm>
            <a:off x="1355097" y="4724841"/>
            <a:ext cx="1935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矩形 6"/>
          <p:cNvSpPr>
            <a:spLocks noChangeArrowheads="1"/>
          </p:cNvSpPr>
          <p:nvPr/>
        </p:nvSpPr>
        <p:spPr bwMode="auto">
          <a:xfrm>
            <a:off x="3297166" y="4724841"/>
            <a:ext cx="1935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矩形 6"/>
          <p:cNvSpPr>
            <a:spLocks noChangeArrowheads="1"/>
          </p:cNvSpPr>
          <p:nvPr/>
        </p:nvSpPr>
        <p:spPr bwMode="auto">
          <a:xfrm>
            <a:off x="5242503" y="4724841"/>
            <a:ext cx="1935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矩形 6"/>
          <p:cNvSpPr>
            <a:spLocks noChangeArrowheads="1"/>
          </p:cNvSpPr>
          <p:nvPr/>
        </p:nvSpPr>
        <p:spPr bwMode="auto">
          <a:xfrm>
            <a:off x="7176022" y="4717772"/>
            <a:ext cx="19356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矩形 6"/>
          <p:cNvSpPr>
            <a:spLocks noChangeArrowheads="1"/>
          </p:cNvSpPr>
          <p:nvPr/>
        </p:nvSpPr>
        <p:spPr bwMode="auto">
          <a:xfrm>
            <a:off x="9132170" y="4714011"/>
            <a:ext cx="19356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745763" y="4531535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989039" y="4541420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109546" y="4518966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53027" y="1940729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409263" y="1940729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394685" y="1940729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圆角右箭头 30"/>
          <p:cNvSpPr/>
          <p:nvPr/>
        </p:nvSpPr>
        <p:spPr>
          <a:xfrm rot="5400000">
            <a:off x="4004006" y="171383"/>
            <a:ext cx="1882068" cy="9950406"/>
          </a:xfrm>
          <a:prstGeom prst="ben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圆角右箭头 31"/>
          <p:cNvSpPr/>
          <p:nvPr/>
        </p:nvSpPr>
        <p:spPr>
          <a:xfrm rot="5400000" flipH="1" flipV="1">
            <a:off x="6190647" y="-2091017"/>
            <a:ext cx="1882068" cy="9950406"/>
          </a:xfrm>
          <a:prstGeom prst="ben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矩形 7"/>
          <p:cNvSpPr>
            <a:spLocks noChangeArrowheads="1"/>
          </p:cNvSpPr>
          <p:nvPr/>
        </p:nvSpPr>
        <p:spPr bwMode="auto">
          <a:xfrm>
            <a:off x="5675389" y="1788832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矩形 6"/>
          <p:cNvSpPr>
            <a:spLocks noChangeArrowheads="1"/>
          </p:cNvSpPr>
          <p:nvPr/>
        </p:nvSpPr>
        <p:spPr bwMode="auto">
          <a:xfrm>
            <a:off x="5453026" y="2174686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14060" y="1690139"/>
            <a:ext cx="477936" cy="491980"/>
            <a:chOff x="5214060" y="1690139"/>
            <a:chExt cx="477936" cy="491980"/>
          </a:xfrm>
        </p:grpSpPr>
        <p:sp>
          <p:nvSpPr>
            <p:cNvPr id="35" name="椭圆 34"/>
            <p:cNvSpPr/>
            <p:nvPr/>
          </p:nvSpPr>
          <p:spPr>
            <a:xfrm>
              <a:off x="5214060" y="1704183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248681" y="1690139"/>
              <a:ext cx="340158" cy="46166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70296" y="1690139"/>
            <a:ext cx="477936" cy="506979"/>
            <a:chOff x="7170296" y="1690139"/>
            <a:chExt cx="477936" cy="506979"/>
          </a:xfrm>
        </p:grpSpPr>
        <p:sp>
          <p:nvSpPr>
            <p:cNvPr id="36" name="椭圆 35"/>
            <p:cNvSpPr/>
            <p:nvPr/>
          </p:nvSpPr>
          <p:spPr>
            <a:xfrm>
              <a:off x="7170296" y="1719182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203431" y="1690139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55718" y="1687003"/>
            <a:ext cx="477936" cy="495116"/>
            <a:chOff x="9155718" y="1687003"/>
            <a:chExt cx="477936" cy="495116"/>
          </a:xfrm>
        </p:grpSpPr>
        <p:sp>
          <p:nvSpPr>
            <p:cNvPr id="37" name="椭圆 36"/>
            <p:cNvSpPr/>
            <p:nvPr/>
          </p:nvSpPr>
          <p:spPr>
            <a:xfrm>
              <a:off x="9155718" y="1704183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82809" y="1687003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7"/>
          <p:cNvSpPr>
            <a:spLocks noChangeArrowheads="1"/>
          </p:cNvSpPr>
          <p:nvPr/>
        </p:nvSpPr>
        <p:spPr bwMode="auto">
          <a:xfrm>
            <a:off x="7696319" y="1776255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矩形 6"/>
          <p:cNvSpPr>
            <a:spLocks noChangeArrowheads="1"/>
          </p:cNvSpPr>
          <p:nvPr/>
        </p:nvSpPr>
        <p:spPr bwMode="auto">
          <a:xfrm>
            <a:off x="7473956" y="2162109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矩形 7"/>
          <p:cNvSpPr>
            <a:spLocks noChangeArrowheads="1"/>
          </p:cNvSpPr>
          <p:nvPr/>
        </p:nvSpPr>
        <p:spPr bwMode="auto">
          <a:xfrm>
            <a:off x="9666606" y="1763676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矩形 6"/>
          <p:cNvSpPr>
            <a:spLocks noChangeArrowheads="1"/>
          </p:cNvSpPr>
          <p:nvPr/>
        </p:nvSpPr>
        <p:spPr bwMode="auto">
          <a:xfrm>
            <a:off x="9444243" y="2149530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6795" y="5860113"/>
            <a:ext cx="477936" cy="492703"/>
            <a:chOff x="506795" y="5860113"/>
            <a:chExt cx="477936" cy="492703"/>
          </a:xfrm>
        </p:grpSpPr>
        <p:sp>
          <p:nvSpPr>
            <p:cNvPr id="47" name="椭圆 46"/>
            <p:cNvSpPr/>
            <p:nvPr/>
          </p:nvSpPr>
          <p:spPr>
            <a:xfrm flipV="1">
              <a:off x="506795" y="5874880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10800000" flipV="1">
              <a:off x="584154" y="5860113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7"/>
          <p:cNvSpPr>
            <a:spLocks noChangeArrowheads="1"/>
          </p:cNvSpPr>
          <p:nvPr/>
        </p:nvSpPr>
        <p:spPr bwMode="auto">
          <a:xfrm>
            <a:off x="849394" y="4680965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矩形 6"/>
          <p:cNvSpPr>
            <a:spLocks noChangeArrowheads="1"/>
          </p:cNvSpPr>
          <p:nvPr/>
        </p:nvSpPr>
        <p:spPr bwMode="auto">
          <a:xfrm>
            <a:off x="849394" y="4961437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50071" y="5869998"/>
            <a:ext cx="477936" cy="492702"/>
            <a:chOff x="2750071" y="5869998"/>
            <a:chExt cx="477936" cy="492702"/>
          </a:xfrm>
        </p:grpSpPr>
        <p:sp>
          <p:nvSpPr>
            <p:cNvPr id="51" name="椭圆 50"/>
            <p:cNvSpPr/>
            <p:nvPr/>
          </p:nvSpPr>
          <p:spPr>
            <a:xfrm flipV="1">
              <a:off x="2750071" y="5884764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10800000" flipV="1">
              <a:off x="2827430" y="5869998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70578" y="5847544"/>
            <a:ext cx="477936" cy="492702"/>
            <a:chOff x="4870578" y="5847544"/>
            <a:chExt cx="477936" cy="492702"/>
          </a:xfrm>
        </p:grpSpPr>
        <p:sp>
          <p:nvSpPr>
            <p:cNvPr id="53" name="椭圆 52"/>
            <p:cNvSpPr/>
            <p:nvPr/>
          </p:nvSpPr>
          <p:spPr>
            <a:xfrm flipV="1">
              <a:off x="4870578" y="5862310"/>
              <a:ext cx="477936" cy="477936"/>
            </a:xfrm>
            <a:prstGeom prst="ellipse">
              <a:avLst/>
            </a:prstGeom>
            <a:solidFill>
              <a:srgbClr val="42D2C4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10800000" flipV="1">
              <a:off x="4947938" y="5847544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EAE7D4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EAE7D4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矩形 7"/>
          <p:cNvSpPr>
            <a:spLocks noChangeArrowheads="1"/>
          </p:cNvSpPr>
          <p:nvPr/>
        </p:nvSpPr>
        <p:spPr bwMode="auto">
          <a:xfrm>
            <a:off x="3074028" y="4655810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矩形 6"/>
          <p:cNvSpPr>
            <a:spLocks noChangeArrowheads="1"/>
          </p:cNvSpPr>
          <p:nvPr/>
        </p:nvSpPr>
        <p:spPr bwMode="auto">
          <a:xfrm>
            <a:off x="3074028" y="4936282"/>
            <a:ext cx="201912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矩形 7"/>
          <p:cNvSpPr>
            <a:spLocks noChangeArrowheads="1"/>
          </p:cNvSpPr>
          <p:nvPr/>
        </p:nvSpPr>
        <p:spPr bwMode="auto">
          <a:xfrm>
            <a:off x="5219874" y="4655810"/>
            <a:ext cx="1337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42D2C4"/>
                </a:solidFill>
                <a:latin typeface="Century Gothic" panose="020B0502020202020204" pitchFamily="34" charset="0"/>
              </a:rPr>
              <a:t>YOUR TEXT</a:t>
            </a:r>
            <a:endParaRPr lang="zh-CN" altLang="en-US" b="1" dirty="0">
              <a:solidFill>
                <a:srgbClr val="42D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矩形 6"/>
          <p:cNvSpPr>
            <a:spLocks noChangeArrowheads="1"/>
          </p:cNvSpPr>
          <p:nvPr/>
        </p:nvSpPr>
        <p:spPr bwMode="auto">
          <a:xfrm>
            <a:off x="5219875" y="4936282"/>
            <a:ext cx="1875488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5160" y="1372916"/>
            <a:ext cx="8572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</a:rPr>
              <a:t>3</a:t>
            </a:r>
            <a:endParaRPr lang="zh-CN" altLang="en-US" sz="199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1700" y="2778865"/>
            <a:ext cx="478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5" name="组 12"/>
          <p:cNvGrpSpPr/>
          <p:nvPr/>
        </p:nvGrpSpPr>
        <p:grpSpPr>
          <a:xfrm>
            <a:off x="2464939" y="3068457"/>
            <a:ext cx="7288662" cy="1926002"/>
            <a:chOff x="1169537" y="3193963"/>
            <a:chExt cx="6207380" cy="1640278"/>
          </a:xfrm>
        </p:grpSpPr>
        <p:sp>
          <p:nvSpPr>
            <p:cNvPr id="6" name="椭圆 5"/>
            <p:cNvSpPr/>
            <p:nvPr/>
          </p:nvSpPr>
          <p:spPr>
            <a:xfrm>
              <a:off x="2884098" y="3345596"/>
              <a:ext cx="2778258" cy="73414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346086" y="3309253"/>
              <a:ext cx="3854282" cy="101848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676184" y="3257297"/>
              <a:ext cx="5194086" cy="1372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69537" y="3193963"/>
              <a:ext cx="6207380" cy="16402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5855540" y="1637610"/>
            <a:ext cx="507456" cy="507456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连接符 6"/>
          <p:cNvCxnSpPr>
            <a:stCxn id="11" idx="4"/>
          </p:cNvCxnSpPr>
          <p:nvPr/>
        </p:nvCxnSpPr>
        <p:spPr>
          <a:xfrm>
            <a:off x="6109268" y="2145066"/>
            <a:ext cx="0" cy="153244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177926" y="2729546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8"/>
          <p:cNvCxnSpPr>
            <a:stCxn id="14" idx="4"/>
          </p:cNvCxnSpPr>
          <p:nvPr/>
        </p:nvCxnSpPr>
        <p:spPr>
          <a:xfrm>
            <a:off x="3335091" y="3043875"/>
            <a:ext cx="0" cy="68342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8529270" y="3633377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8" name="直线连接符 24"/>
          <p:cNvCxnSpPr>
            <a:stCxn id="17" idx="4"/>
          </p:cNvCxnSpPr>
          <p:nvPr/>
        </p:nvCxnSpPr>
        <p:spPr>
          <a:xfrm>
            <a:off x="8686435" y="3947706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234299" y="3937680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直线连接符 28"/>
          <p:cNvCxnSpPr>
            <a:stCxn id="20" idx="4"/>
          </p:cNvCxnSpPr>
          <p:nvPr/>
        </p:nvCxnSpPr>
        <p:spPr>
          <a:xfrm>
            <a:off x="5391464" y="4252009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7743446" y="3360393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" name="直线连接符 31"/>
          <p:cNvCxnSpPr>
            <a:stCxn id="23" idx="4"/>
          </p:cNvCxnSpPr>
          <p:nvPr/>
        </p:nvCxnSpPr>
        <p:spPr>
          <a:xfrm>
            <a:off x="7900611" y="3674722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136552" y="3056724"/>
            <a:ext cx="314329" cy="314329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" name="直线连接符 34"/>
          <p:cNvCxnSpPr>
            <a:stCxn id="26" idx="4"/>
          </p:cNvCxnSpPr>
          <p:nvPr/>
        </p:nvCxnSpPr>
        <p:spPr>
          <a:xfrm>
            <a:off x="5293717" y="3371053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334926" y="3976084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" name="直线连接符 40"/>
          <p:cNvCxnSpPr>
            <a:stCxn id="29" idx="4"/>
          </p:cNvCxnSpPr>
          <p:nvPr/>
        </p:nvCxnSpPr>
        <p:spPr>
          <a:xfrm>
            <a:off x="7437248" y="4180727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6260676" y="2638001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3" name="直线连接符 46"/>
          <p:cNvCxnSpPr>
            <a:stCxn id="32" idx="4"/>
          </p:cNvCxnSpPr>
          <p:nvPr/>
        </p:nvCxnSpPr>
        <p:spPr>
          <a:xfrm>
            <a:off x="6362998" y="2842644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3480096" y="4008130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6" name="直线连接符 49"/>
          <p:cNvCxnSpPr>
            <a:stCxn id="35" idx="4"/>
          </p:cNvCxnSpPr>
          <p:nvPr/>
        </p:nvCxnSpPr>
        <p:spPr>
          <a:xfrm>
            <a:off x="3582418" y="4212773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8825776" y="3013571"/>
            <a:ext cx="204643" cy="204643"/>
          </a:xfrm>
          <a:prstGeom prst="ellipse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2" name="直线连接符 55"/>
          <p:cNvCxnSpPr>
            <a:stCxn id="41" idx="4"/>
          </p:cNvCxnSpPr>
          <p:nvPr/>
        </p:nvCxnSpPr>
        <p:spPr>
          <a:xfrm>
            <a:off x="8928098" y="3218214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465322" y="1637611"/>
            <a:ext cx="806599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70%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786768" y="3542695"/>
            <a:ext cx="806599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zh-CN" altLang="zh-CN" sz="2800" dirty="0">
                <a:solidFill>
                  <a:schemeClr val="bg1"/>
                </a:solidFill>
              </a:rPr>
              <a:t>1</a:t>
            </a:r>
            <a:r>
              <a:rPr kumimoji="1" lang="en-US" altLang="zh-CN" sz="2800" dirty="0">
                <a:solidFill>
                  <a:schemeClr val="bg1"/>
                </a:solidFill>
              </a:rPr>
              <a:t>0%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49465" y="2632501"/>
            <a:ext cx="806599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19%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43612" y="3846927"/>
            <a:ext cx="623856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5%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983815" y="5220272"/>
            <a:ext cx="8250905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椭圆 6"/>
          <p:cNvSpPr/>
          <p:nvPr/>
        </p:nvSpPr>
        <p:spPr>
          <a:xfrm rot="19747294" flipH="1">
            <a:off x="3454136" y="2145195"/>
            <a:ext cx="905279" cy="9052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1913523" y="2747485"/>
            <a:ext cx="1117525" cy="11175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19498993" flipH="1">
            <a:off x="2558564" y="2076081"/>
            <a:ext cx="394921" cy="39492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1719657" flipH="1">
            <a:off x="2481001" y="4590440"/>
            <a:ext cx="828630" cy="82863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1418744" flipH="1">
            <a:off x="1660214" y="4231073"/>
            <a:ext cx="603619" cy="6036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rot="608903" flipH="1">
            <a:off x="3318694" y="3171108"/>
            <a:ext cx="1546291" cy="154629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cxnSp>
        <p:nvCxnSpPr>
          <p:cNvPr id="13" name="直线连接符 14"/>
          <p:cNvCxnSpPr>
            <a:stCxn id="9" idx="5"/>
            <a:endCxn id="8" idx="0"/>
          </p:cNvCxnSpPr>
          <p:nvPr/>
        </p:nvCxnSpPr>
        <p:spPr>
          <a:xfrm flipH="1">
            <a:off x="2472285" y="2468012"/>
            <a:ext cx="249508" cy="27947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23"/>
          <p:cNvCxnSpPr/>
          <p:nvPr/>
        </p:nvCxnSpPr>
        <p:spPr>
          <a:xfrm flipH="1" flipV="1">
            <a:off x="2043499" y="4663418"/>
            <a:ext cx="609586" cy="134154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55"/>
          <p:cNvCxnSpPr>
            <a:stCxn id="12" idx="4"/>
            <a:endCxn id="10" idx="1"/>
          </p:cNvCxnSpPr>
          <p:nvPr/>
        </p:nvCxnSpPr>
        <p:spPr>
          <a:xfrm flipH="1">
            <a:off x="3292898" y="4705303"/>
            <a:ext cx="662714" cy="182897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58"/>
          <p:cNvCxnSpPr>
            <a:stCxn id="12" idx="0"/>
            <a:endCxn id="7" idx="4"/>
          </p:cNvCxnSpPr>
          <p:nvPr/>
        </p:nvCxnSpPr>
        <p:spPr>
          <a:xfrm flipH="1" flipV="1">
            <a:off x="4139078" y="2986316"/>
            <a:ext cx="88988" cy="196888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378801" y="2406938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keyword</a:t>
            </a:r>
            <a:endParaRPr lang="zh-CN" altLang="en-US" sz="20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3572526" y="3726399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keyword</a:t>
            </a:r>
            <a:endParaRPr lang="zh-CN" altLang="en-US" sz="20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1940460" y="3106180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keyword</a:t>
            </a:r>
            <a:endParaRPr lang="zh-CN" altLang="en-US" sz="20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2363534" y="4787534"/>
            <a:ext cx="1148759" cy="4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keyword</a:t>
            </a:r>
            <a:endParaRPr lang="zh-CN" altLang="en-US" sz="2000" b="1" dirty="0"/>
          </a:p>
        </p:txBody>
      </p:sp>
      <p:sp>
        <p:nvSpPr>
          <p:cNvPr id="36" name="文本框 35"/>
          <p:cNvSpPr txBox="1"/>
          <p:nvPr/>
        </p:nvSpPr>
        <p:spPr>
          <a:xfrm>
            <a:off x="6443847" y="1907763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43847" y="3154241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43847" y="4430184"/>
            <a:ext cx="4194423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153150" y="1977050"/>
            <a:ext cx="152400" cy="853088"/>
          </a:xfrm>
          <a:prstGeom prst="rect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53150" y="3201071"/>
            <a:ext cx="152400" cy="853088"/>
          </a:xfrm>
          <a:prstGeom prst="rect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153150" y="4442488"/>
            <a:ext cx="152400" cy="853088"/>
          </a:xfrm>
          <a:prstGeom prst="rect">
            <a:avLst/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线连接符 55"/>
          <p:cNvCxnSpPr>
            <a:stCxn id="7" idx="6"/>
          </p:cNvCxnSpPr>
          <p:nvPr/>
        </p:nvCxnSpPr>
        <p:spPr>
          <a:xfrm flipH="1">
            <a:off x="3031048" y="2830138"/>
            <a:ext cx="487246" cy="29098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5" name="图片占位符 3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9" b="22039"/>
          <a:stretch>
            <a:fillRect/>
          </a:stretch>
        </p:blipFill>
        <p:spPr>
          <a:xfrm>
            <a:off x="-173659" y="1846262"/>
            <a:ext cx="12365659" cy="327818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29287" y="3112510"/>
            <a:ext cx="1104900" cy="1370856"/>
            <a:chOff x="6229287" y="3112510"/>
            <a:chExt cx="1104900" cy="1370856"/>
          </a:xfrm>
        </p:grpSpPr>
        <p:sp>
          <p:nvSpPr>
            <p:cNvPr id="6" name="椭圆 5"/>
            <p:cNvSpPr/>
            <p:nvPr/>
          </p:nvSpPr>
          <p:spPr>
            <a:xfrm>
              <a:off x="6229287" y="4285455"/>
              <a:ext cx="1104900" cy="1979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349933" y="3112510"/>
              <a:ext cx="863608" cy="863608"/>
              <a:chOff x="6472790" y="2455068"/>
              <a:chExt cx="1333500" cy="1333500"/>
            </a:xfrm>
          </p:grpSpPr>
          <p:sp>
            <p:nvSpPr>
              <p:cNvPr id="7" name="泪滴形 6"/>
              <p:cNvSpPr/>
              <p:nvPr/>
            </p:nvSpPr>
            <p:spPr>
              <a:xfrm rot="8003168">
                <a:off x="6472790" y="2455068"/>
                <a:ext cx="1333500" cy="1333500"/>
              </a:xfrm>
              <a:prstGeom prst="teardrop">
                <a:avLst>
                  <a:gd name="adj" fmla="val 114649"/>
                </a:avLst>
              </a:prstGeom>
              <a:solidFill>
                <a:srgbClr val="42D2C4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6695040" y="2664618"/>
                <a:ext cx="885032" cy="885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7543737" y="2573420"/>
            <a:ext cx="3257613" cy="13496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任意形状 36"/>
          <p:cNvSpPr/>
          <p:nvPr/>
        </p:nvSpPr>
        <p:spPr>
          <a:xfrm>
            <a:off x="-145787" y="4533900"/>
            <a:ext cx="12393231" cy="2324100"/>
          </a:xfrm>
          <a:custGeom>
            <a:avLst/>
            <a:gdLst>
              <a:gd name="connsiteX0" fmla="*/ 0 w 9235834"/>
              <a:gd name="connsiteY0" fmla="*/ 1291123 h 1731994"/>
              <a:gd name="connsiteX1" fmla="*/ 2036082 w 9235834"/>
              <a:gd name="connsiteY1" fmla="*/ 1007706 h 1731994"/>
              <a:gd name="connsiteX2" fmla="*/ 3788791 w 9235834"/>
              <a:gd name="connsiteY2" fmla="*/ 1301620 h 1731994"/>
              <a:gd name="connsiteX3" fmla="*/ 5226642 w 9235834"/>
              <a:gd name="connsiteY3" fmla="*/ 682301 h 1731994"/>
              <a:gd name="connsiteX4" fmla="*/ 6339141 w 9235834"/>
              <a:gd name="connsiteY4" fmla="*/ 1249135 h 1731994"/>
              <a:gd name="connsiteX5" fmla="*/ 7902935 w 9235834"/>
              <a:gd name="connsiteY5" fmla="*/ 0 h 1731994"/>
              <a:gd name="connsiteX6" fmla="*/ 9235834 w 9235834"/>
              <a:gd name="connsiteY6" fmla="*/ 1249135 h 1731994"/>
              <a:gd name="connsiteX7" fmla="*/ 9235834 w 9235834"/>
              <a:gd name="connsiteY7" fmla="*/ 1731994 h 1731994"/>
              <a:gd name="connsiteX8" fmla="*/ 0 w 9235834"/>
              <a:gd name="connsiteY8" fmla="*/ 1731994 h 1731994"/>
              <a:gd name="connsiteX9" fmla="*/ 0 w 9235834"/>
              <a:gd name="connsiteY9" fmla="*/ 1291123 h 17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5834" h="1731994">
                <a:moveTo>
                  <a:pt x="0" y="1291123"/>
                </a:moveTo>
                <a:lnTo>
                  <a:pt x="2036082" y="1007706"/>
                </a:lnTo>
                <a:lnTo>
                  <a:pt x="3788791" y="1301620"/>
                </a:lnTo>
                <a:lnTo>
                  <a:pt x="5226642" y="682301"/>
                </a:lnTo>
                <a:lnTo>
                  <a:pt x="6339141" y="1249135"/>
                </a:lnTo>
                <a:lnTo>
                  <a:pt x="7902935" y="0"/>
                </a:lnTo>
                <a:lnTo>
                  <a:pt x="9235834" y="1249135"/>
                </a:lnTo>
                <a:lnTo>
                  <a:pt x="9235834" y="1731994"/>
                </a:lnTo>
                <a:lnTo>
                  <a:pt x="0" y="1731994"/>
                </a:lnTo>
                <a:lnTo>
                  <a:pt x="0" y="129112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737840" y="1023610"/>
          <a:ext cx="10454192" cy="249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925375" y="3825175"/>
            <a:ext cx="8250905" cy="998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86200" y="2514600"/>
            <a:ext cx="468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</a:rPr>
              <a:t>THANK YOU!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8650" y="307505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CONTENT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91175" y="990600"/>
            <a:ext cx="781050" cy="769441"/>
            <a:chOff x="5591175" y="990600"/>
            <a:chExt cx="781050" cy="769441"/>
          </a:xfrm>
        </p:grpSpPr>
        <p:sp>
          <p:nvSpPr>
            <p:cNvPr id="4" name="椭圆 3"/>
            <p:cNvSpPr/>
            <p:nvPr/>
          </p:nvSpPr>
          <p:spPr>
            <a:xfrm>
              <a:off x="5610225" y="99060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91175" y="9906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01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91175" y="2381250"/>
            <a:ext cx="781050" cy="788491"/>
            <a:chOff x="5591175" y="2381250"/>
            <a:chExt cx="781050" cy="788491"/>
          </a:xfrm>
        </p:grpSpPr>
        <p:sp>
          <p:nvSpPr>
            <p:cNvPr id="7" name="椭圆 6"/>
            <p:cNvSpPr/>
            <p:nvPr/>
          </p:nvSpPr>
          <p:spPr>
            <a:xfrm>
              <a:off x="5610225" y="238125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91175" y="24003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02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1175" y="3771900"/>
            <a:ext cx="781050" cy="807541"/>
            <a:chOff x="5591175" y="3771900"/>
            <a:chExt cx="781050" cy="807541"/>
          </a:xfrm>
        </p:grpSpPr>
        <p:sp>
          <p:nvSpPr>
            <p:cNvPr id="10" name="椭圆 9"/>
            <p:cNvSpPr/>
            <p:nvPr/>
          </p:nvSpPr>
          <p:spPr>
            <a:xfrm>
              <a:off x="5610225" y="377190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91175" y="38100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03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91175" y="5162550"/>
            <a:ext cx="781050" cy="781050"/>
            <a:chOff x="5591175" y="5162550"/>
            <a:chExt cx="781050" cy="781050"/>
          </a:xfrm>
        </p:grpSpPr>
        <p:sp>
          <p:nvSpPr>
            <p:cNvPr id="13" name="椭圆 12"/>
            <p:cNvSpPr/>
            <p:nvPr/>
          </p:nvSpPr>
          <p:spPr>
            <a:xfrm>
              <a:off x="5610225" y="5162550"/>
              <a:ext cx="762000" cy="76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91175" y="5174159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04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724650" y="110999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24650" y="250064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24650" y="389129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24650" y="528194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5160" y="1372916"/>
            <a:ext cx="8572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</a:rPr>
              <a:t>1</a:t>
            </a:r>
            <a:endParaRPr lang="zh-CN" altLang="en-US" sz="199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1700" y="2778865"/>
            <a:ext cx="478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8628" r="43270" b="16907"/>
          <a:stretch>
            <a:fillRect/>
          </a:stretch>
        </p:blipFill>
        <p:spPr>
          <a:xfrm>
            <a:off x="1765215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24109" r="30704" b="21533"/>
          <a:stretch>
            <a:fillRect/>
          </a:stretch>
        </p:blipFill>
        <p:spPr>
          <a:xfrm>
            <a:off x="4133456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5979" r="1213" b="54784"/>
          <a:stretch>
            <a:fillRect/>
          </a:stretch>
        </p:blipFill>
        <p:spPr>
          <a:xfrm>
            <a:off x="6474643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2566" r="2453" b="22969"/>
          <a:stretch>
            <a:fillRect/>
          </a:stretch>
        </p:blipFill>
        <p:spPr>
          <a:xfrm>
            <a:off x="8782050" y="2310709"/>
            <a:ext cx="1790700" cy="17907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文本框 9"/>
          <p:cNvSpPr txBox="1"/>
          <p:nvPr/>
        </p:nvSpPr>
        <p:spPr>
          <a:xfrm>
            <a:off x="1638300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3927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33456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49083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87089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02716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40722" y="4272859"/>
            <a:ext cx="21369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>
                <a:solidFill>
                  <a:srgbClr val="42D2C4"/>
                </a:solidFill>
              </a:rPr>
              <a:t>NAME</a:t>
            </a:r>
            <a:endParaRPr lang="zh-CN" altLang="en-US" sz="3200" b="1" dirty="0">
              <a:solidFill>
                <a:srgbClr val="42D2C4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56349" y="4715854"/>
            <a:ext cx="212132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空心弧 4"/>
          <p:cNvSpPr/>
          <p:nvPr/>
        </p:nvSpPr>
        <p:spPr>
          <a:xfrm>
            <a:off x="3491573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6943511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flipV="1">
            <a:off x="1746365" y="2824323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flipV="1">
            <a:off x="5212531" y="279586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flipV="1">
            <a:off x="8668675" y="279586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46365" y="2246488"/>
            <a:ext cx="1916379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90090" y="5028595"/>
            <a:ext cx="191637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46223" y="5028596"/>
            <a:ext cx="191637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40360" y="2246488"/>
            <a:ext cx="1916379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18763" y="2246488"/>
            <a:ext cx="1916379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218203" y="4951429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2015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15789" y="2128927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2014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80332" y="4916848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2013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22540" y="2128928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2012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40163" y="4942680"/>
            <a:ext cx="1177246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2D2C4"/>
                </a:solidFill>
              </a:rPr>
              <a:t>2011</a:t>
            </a:r>
            <a:endParaRPr lang="zh-CN" altLang="en-US" sz="4000" b="1" dirty="0">
              <a:solidFill>
                <a:srgbClr val="42D2C4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1746365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空心弧 25"/>
          <p:cNvSpPr/>
          <p:nvPr/>
        </p:nvSpPr>
        <p:spPr>
          <a:xfrm>
            <a:off x="5212531" y="2861189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7" name="空心弧 26"/>
          <p:cNvSpPr/>
          <p:nvPr/>
        </p:nvSpPr>
        <p:spPr>
          <a:xfrm>
            <a:off x="8678697" y="2879621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8" name="空心弧 27"/>
          <p:cNvSpPr/>
          <p:nvPr/>
        </p:nvSpPr>
        <p:spPr>
          <a:xfrm flipV="1">
            <a:off x="6943511" y="2814301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9" name="空心弧 28"/>
          <p:cNvSpPr/>
          <p:nvPr/>
        </p:nvSpPr>
        <p:spPr>
          <a:xfrm flipV="1">
            <a:off x="3481549" y="2814301"/>
            <a:ext cx="2024920" cy="2090240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42D2C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14"/>
          <p:cNvSpPr>
            <a:spLocks noEditPoints="1"/>
          </p:cNvSpPr>
          <p:nvPr/>
        </p:nvSpPr>
        <p:spPr bwMode="auto">
          <a:xfrm>
            <a:off x="4220114" y="3504127"/>
            <a:ext cx="522560" cy="726869"/>
          </a:xfrm>
          <a:custGeom>
            <a:avLst/>
            <a:gdLst>
              <a:gd name="T0" fmla="*/ 112 w 124"/>
              <a:gd name="T1" fmla="*/ 76 h 172"/>
              <a:gd name="T2" fmla="*/ 92 w 124"/>
              <a:gd name="T3" fmla="*/ 39 h 172"/>
              <a:gd name="T4" fmla="*/ 92 w 124"/>
              <a:gd name="T5" fmla="*/ 6 h 172"/>
              <a:gd name="T6" fmla="*/ 59 w 124"/>
              <a:gd name="T7" fmla="*/ 6 h 172"/>
              <a:gd name="T8" fmla="*/ 7 w 124"/>
              <a:gd name="T9" fmla="*/ 58 h 172"/>
              <a:gd name="T10" fmla="*/ 7 w 124"/>
              <a:gd name="T11" fmla="*/ 91 h 172"/>
              <a:gd name="T12" fmla="*/ 32 w 124"/>
              <a:gd name="T13" fmla="*/ 133 h 172"/>
              <a:gd name="T14" fmla="*/ 32 w 124"/>
              <a:gd name="T15" fmla="*/ 166 h 172"/>
              <a:gd name="T16" fmla="*/ 49 w 124"/>
              <a:gd name="T17" fmla="*/ 172 h 172"/>
              <a:gd name="T18" fmla="*/ 65 w 124"/>
              <a:gd name="T19" fmla="*/ 166 h 172"/>
              <a:gd name="T20" fmla="*/ 124 w 124"/>
              <a:gd name="T21" fmla="*/ 97 h 172"/>
              <a:gd name="T22" fmla="*/ 67 w 124"/>
              <a:gd name="T23" fmla="*/ 14 h 172"/>
              <a:gd name="T24" fmla="*/ 84 w 124"/>
              <a:gd name="T25" fmla="*/ 14 h 172"/>
              <a:gd name="T26" fmla="*/ 84 w 124"/>
              <a:gd name="T27" fmla="*/ 31 h 172"/>
              <a:gd name="T28" fmla="*/ 46 w 124"/>
              <a:gd name="T29" fmla="*/ 69 h 172"/>
              <a:gd name="T30" fmla="*/ 29 w 124"/>
              <a:gd name="T31" fmla="*/ 52 h 172"/>
              <a:gd name="T32" fmla="*/ 57 w 124"/>
              <a:gd name="T33" fmla="*/ 158 h 172"/>
              <a:gd name="T34" fmla="*/ 40 w 124"/>
              <a:gd name="T35" fmla="*/ 158 h 172"/>
              <a:gd name="T36" fmla="*/ 40 w 124"/>
              <a:gd name="T37" fmla="*/ 141 h 172"/>
              <a:gd name="T38" fmla="*/ 52 w 124"/>
              <a:gd name="T39" fmla="*/ 136 h 172"/>
              <a:gd name="T40" fmla="*/ 60 w 124"/>
              <a:gd name="T41" fmla="*/ 149 h 172"/>
              <a:gd name="T42" fmla="*/ 109 w 124"/>
              <a:gd name="T43" fmla="*/ 106 h 172"/>
              <a:gd name="T44" fmla="*/ 65 w 124"/>
              <a:gd name="T45" fmla="*/ 133 h 172"/>
              <a:gd name="T46" fmla="*/ 15 w 124"/>
              <a:gd name="T47" fmla="*/ 83 h 172"/>
              <a:gd name="T48" fmla="*/ 15 w 124"/>
              <a:gd name="T49" fmla="*/ 66 h 172"/>
              <a:gd name="T50" fmla="*/ 32 w 124"/>
              <a:gd name="T51" fmla="*/ 66 h 172"/>
              <a:gd name="T52" fmla="*/ 32 w 124"/>
              <a:gd name="T53" fmla="*/ 83 h 172"/>
              <a:gd name="T54" fmla="*/ 75 w 124"/>
              <a:gd name="T55" fmla="*/ 55 h 172"/>
              <a:gd name="T56" fmla="*/ 109 w 124"/>
              <a:gd name="T57" fmla="*/ 89 h 172"/>
              <a:gd name="T58" fmla="*/ 109 w 124"/>
              <a:gd name="T59" fmla="*/ 106 h 172"/>
              <a:gd name="T60" fmla="*/ 43 w 124"/>
              <a:gd name="T61" fmla="*/ 95 h 172"/>
              <a:gd name="T62" fmla="*/ 81 w 124"/>
              <a:gd name="T63" fmla="*/ 73 h 172"/>
              <a:gd name="T64" fmla="*/ 85 w 124"/>
              <a:gd name="T65" fmla="*/ 77 h 172"/>
              <a:gd name="T66" fmla="*/ 63 w 124"/>
              <a:gd name="T67" fmla="*/ 115 h 172"/>
              <a:gd name="T68" fmla="*/ 85 w 124"/>
              <a:gd name="T69" fmla="*/ 77 h 172"/>
              <a:gd name="T70" fmla="*/ 75 w 124"/>
              <a:gd name="T71" fmla="*/ 126 h 172"/>
              <a:gd name="T72" fmla="*/ 96 w 124"/>
              <a:gd name="T73" fmla="*/ 8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4" h="172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7672052" y="3598884"/>
            <a:ext cx="537142" cy="544341"/>
          </a:xfrm>
          <a:custGeom>
            <a:avLst/>
            <a:gdLst>
              <a:gd name="T0" fmla="*/ 90 w 174"/>
              <a:gd name="T1" fmla="*/ 14 h 176"/>
              <a:gd name="T2" fmla="*/ 90 w 174"/>
              <a:gd name="T3" fmla="*/ 0 h 176"/>
              <a:gd name="T4" fmla="*/ 80 w 174"/>
              <a:gd name="T5" fmla="*/ 0 h 176"/>
              <a:gd name="T6" fmla="*/ 80 w 174"/>
              <a:gd name="T7" fmla="*/ 14 h 176"/>
              <a:gd name="T8" fmla="*/ 0 w 174"/>
              <a:gd name="T9" fmla="*/ 14 h 176"/>
              <a:gd name="T10" fmla="*/ 0 w 174"/>
              <a:gd name="T11" fmla="*/ 40 h 176"/>
              <a:gd name="T12" fmla="*/ 9 w 174"/>
              <a:gd name="T13" fmla="*/ 40 h 176"/>
              <a:gd name="T14" fmla="*/ 9 w 174"/>
              <a:gd name="T15" fmla="*/ 138 h 176"/>
              <a:gd name="T16" fmla="*/ 70 w 174"/>
              <a:gd name="T17" fmla="*/ 138 h 176"/>
              <a:gd name="T18" fmla="*/ 33 w 174"/>
              <a:gd name="T19" fmla="*/ 168 h 176"/>
              <a:gd name="T20" fmla="*/ 39 w 174"/>
              <a:gd name="T21" fmla="*/ 176 h 176"/>
              <a:gd name="T22" fmla="*/ 86 w 174"/>
              <a:gd name="T23" fmla="*/ 138 h 176"/>
              <a:gd name="T24" fmla="*/ 86 w 174"/>
              <a:gd name="T25" fmla="*/ 138 h 176"/>
              <a:gd name="T26" fmla="*/ 133 w 174"/>
              <a:gd name="T27" fmla="*/ 176 h 176"/>
              <a:gd name="T28" fmla="*/ 140 w 174"/>
              <a:gd name="T29" fmla="*/ 168 h 176"/>
              <a:gd name="T30" fmla="*/ 102 w 174"/>
              <a:gd name="T31" fmla="*/ 138 h 176"/>
              <a:gd name="T32" fmla="*/ 164 w 174"/>
              <a:gd name="T33" fmla="*/ 138 h 176"/>
              <a:gd name="T34" fmla="*/ 164 w 174"/>
              <a:gd name="T35" fmla="*/ 40 h 176"/>
              <a:gd name="T36" fmla="*/ 174 w 174"/>
              <a:gd name="T37" fmla="*/ 40 h 176"/>
              <a:gd name="T38" fmla="*/ 174 w 174"/>
              <a:gd name="T39" fmla="*/ 14 h 176"/>
              <a:gd name="T40" fmla="*/ 90 w 174"/>
              <a:gd name="T41" fmla="*/ 14 h 176"/>
              <a:gd name="T42" fmla="*/ 154 w 174"/>
              <a:gd name="T43" fmla="*/ 128 h 176"/>
              <a:gd name="T44" fmla="*/ 19 w 174"/>
              <a:gd name="T45" fmla="*/ 128 h 176"/>
              <a:gd name="T46" fmla="*/ 19 w 174"/>
              <a:gd name="T47" fmla="*/ 40 h 176"/>
              <a:gd name="T48" fmla="*/ 154 w 174"/>
              <a:gd name="T49" fmla="*/ 40 h 176"/>
              <a:gd name="T50" fmla="*/ 154 w 174"/>
              <a:gd name="T51" fmla="*/ 128 h 176"/>
              <a:gd name="T52" fmla="*/ 51 w 174"/>
              <a:gd name="T53" fmla="*/ 105 h 176"/>
              <a:gd name="T54" fmla="*/ 51 w 174"/>
              <a:gd name="T55" fmla="*/ 79 h 176"/>
              <a:gd name="T56" fmla="*/ 77 w 174"/>
              <a:gd name="T57" fmla="*/ 79 h 176"/>
              <a:gd name="T58" fmla="*/ 51 w 174"/>
              <a:gd name="T59" fmla="*/ 53 h 176"/>
              <a:gd name="T60" fmla="*/ 25 w 174"/>
              <a:gd name="T61" fmla="*/ 79 h 176"/>
              <a:gd name="T62" fmla="*/ 51 w 174"/>
              <a:gd name="T63" fmla="*/ 105 h 176"/>
              <a:gd name="T64" fmla="*/ 59 w 174"/>
              <a:gd name="T65" fmla="*/ 112 h 176"/>
              <a:gd name="T66" fmla="*/ 85 w 174"/>
              <a:gd name="T67" fmla="*/ 86 h 176"/>
              <a:gd name="T68" fmla="*/ 59 w 174"/>
              <a:gd name="T69" fmla="*/ 86 h 176"/>
              <a:gd name="T70" fmla="*/ 59 w 174"/>
              <a:gd name="T71" fmla="*/ 112 h 176"/>
              <a:gd name="T72" fmla="*/ 138 w 174"/>
              <a:gd name="T73" fmla="*/ 59 h 176"/>
              <a:gd name="T74" fmla="*/ 105 w 174"/>
              <a:gd name="T75" fmla="*/ 59 h 176"/>
              <a:gd name="T76" fmla="*/ 105 w 174"/>
              <a:gd name="T77" fmla="*/ 69 h 176"/>
              <a:gd name="T78" fmla="*/ 138 w 174"/>
              <a:gd name="T79" fmla="*/ 69 h 176"/>
              <a:gd name="T80" fmla="*/ 138 w 174"/>
              <a:gd name="T81" fmla="*/ 59 h 176"/>
              <a:gd name="T82" fmla="*/ 138 w 174"/>
              <a:gd name="T83" fmla="*/ 77 h 176"/>
              <a:gd name="T84" fmla="*/ 105 w 174"/>
              <a:gd name="T85" fmla="*/ 77 h 176"/>
              <a:gd name="T86" fmla="*/ 105 w 174"/>
              <a:gd name="T87" fmla="*/ 87 h 176"/>
              <a:gd name="T88" fmla="*/ 138 w 174"/>
              <a:gd name="T89" fmla="*/ 87 h 176"/>
              <a:gd name="T90" fmla="*/ 138 w 174"/>
              <a:gd name="T91" fmla="*/ 77 h 176"/>
              <a:gd name="T92" fmla="*/ 138 w 174"/>
              <a:gd name="T93" fmla="*/ 96 h 176"/>
              <a:gd name="T94" fmla="*/ 105 w 174"/>
              <a:gd name="T95" fmla="*/ 96 h 176"/>
              <a:gd name="T96" fmla="*/ 105 w 174"/>
              <a:gd name="T97" fmla="*/ 106 h 176"/>
              <a:gd name="T98" fmla="*/ 138 w 174"/>
              <a:gd name="T99" fmla="*/ 106 h 176"/>
              <a:gd name="T100" fmla="*/ 138 w 174"/>
              <a:gd name="T101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4" h="176">
                <a:moveTo>
                  <a:pt x="90" y="14"/>
                </a:moveTo>
                <a:cubicBezTo>
                  <a:pt x="90" y="0"/>
                  <a:pt x="90" y="0"/>
                  <a:pt x="9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4"/>
                  <a:pt x="80" y="14"/>
                  <a:pt x="8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0"/>
                  <a:pt x="0" y="40"/>
                  <a:pt x="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38"/>
                  <a:pt x="9" y="138"/>
                  <a:pt x="9" y="138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14"/>
                  <a:pt x="174" y="14"/>
                  <a:pt x="174" y="14"/>
                </a:cubicBezTo>
                <a:lnTo>
                  <a:pt x="90" y="14"/>
                </a:lnTo>
                <a:close/>
                <a:moveTo>
                  <a:pt x="154" y="128"/>
                </a:moveTo>
                <a:cubicBezTo>
                  <a:pt x="19" y="128"/>
                  <a:pt x="19" y="128"/>
                  <a:pt x="19" y="128"/>
                </a:cubicBezTo>
                <a:cubicBezTo>
                  <a:pt x="19" y="40"/>
                  <a:pt x="19" y="40"/>
                  <a:pt x="19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28"/>
                </a:lnTo>
                <a:close/>
                <a:moveTo>
                  <a:pt x="51" y="105"/>
                </a:moveTo>
                <a:cubicBezTo>
                  <a:pt x="51" y="79"/>
                  <a:pt x="51" y="79"/>
                  <a:pt x="51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65"/>
                  <a:pt x="66" y="53"/>
                  <a:pt x="51" y="53"/>
                </a:cubicBezTo>
                <a:cubicBezTo>
                  <a:pt x="37" y="53"/>
                  <a:pt x="25" y="65"/>
                  <a:pt x="25" y="79"/>
                </a:cubicBezTo>
                <a:cubicBezTo>
                  <a:pt x="25" y="94"/>
                  <a:pt x="37" y="105"/>
                  <a:pt x="51" y="105"/>
                </a:cubicBezTo>
                <a:close/>
                <a:moveTo>
                  <a:pt x="59" y="112"/>
                </a:moveTo>
                <a:cubicBezTo>
                  <a:pt x="73" y="112"/>
                  <a:pt x="85" y="101"/>
                  <a:pt x="85" y="86"/>
                </a:cubicBezTo>
                <a:cubicBezTo>
                  <a:pt x="59" y="86"/>
                  <a:pt x="59" y="86"/>
                  <a:pt x="59" y="86"/>
                </a:cubicBezTo>
                <a:lnTo>
                  <a:pt x="59" y="112"/>
                </a:lnTo>
                <a:close/>
                <a:moveTo>
                  <a:pt x="138" y="59"/>
                </a:moveTo>
                <a:cubicBezTo>
                  <a:pt x="105" y="59"/>
                  <a:pt x="105" y="59"/>
                  <a:pt x="105" y="5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38" y="69"/>
                  <a:pt x="138" y="69"/>
                  <a:pt x="138" y="69"/>
                </a:cubicBezTo>
                <a:lnTo>
                  <a:pt x="138" y="59"/>
                </a:lnTo>
                <a:close/>
                <a:moveTo>
                  <a:pt x="138" y="77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38" y="87"/>
                  <a:pt x="138" y="87"/>
                  <a:pt x="138" y="87"/>
                </a:cubicBezTo>
                <a:lnTo>
                  <a:pt x="138" y="77"/>
                </a:lnTo>
                <a:close/>
                <a:moveTo>
                  <a:pt x="138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106"/>
                  <a:pt x="105" y="106"/>
                  <a:pt x="105" y="106"/>
                </a:cubicBezTo>
                <a:cubicBezTo>
                  <a:pt x="138" y="106"/>
                  <a:pt x="138" y="106"/>
                  <a:pt x="138" y="106"/>
                </a:cubicBezTo>
                <a:lnTo>
                  <a:pt x="13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2" name="Freeform 12"/>
          <p:cNvSpPr>
            <a:spLocks noEditPoints="1"/>
          </p:cNvSpPr>
          <p:nvPr/>
        </p:nvSpPr>
        <p:spPr bwMode="auto">
          <a:xfrm>
            <a:off x="2501749" y="3603491"/>
            <a:ext cx="524181" cy="525621"/>
          </a:xfrm>
          <a:custGeom>
            <a:avLst/>
            <a:gdLst>
              <a:gd name="T0" fmla="*/ 85 w 170"/>
              <a:gd name="T1" fmla="*/ 0 h 170"/>
              <a:gd name="T2" fmla="*/ 0 w 170"/>
              <a:gd name="T3" fmla="*/ 86 h 170"/>
              <a:gd name="T4" fmla="*/ 85 w 170"/>
              <a:gd name="T5" fmla="*/ 170 h 170"/>
              <a:gd name="T6" fmla="*/ 145 w 170"/>
              <a:gd name="T7" fmla="*/ 145 h 170"/>
              <a:gd name="T8" fmla="*/ 145 w 170"/>
              <a:gd name="T9" fmla="*/ 25 h 170"/>
              <a:gd name="T10" fmla="*/ 85 w 170"/>
              <a:gd name="T11" fmla="*/ 155 h 170"/>
              <a:gd name="T12" fmla="*/ 15 w 170"/>
              <a:gd name="T13" fmla="*/ 86 h 170"/>
              <a:gd name="T14" fmla="*/ 85 w 170"/>
              <a:gd name="T15" fmla="*/ 15 h 170"/>
              <a:gd name="T16" fmla="*/ 155 w 170"/>
              <a:gd name="T17" fmla="*/ 85 h 170"/>
              <a:gd name="T18" fmla="*/ 139 w 170"/>
              <a:gd name="T19" fmla="*/ 69 h 170"/>
              <a:gd name="T20" fmla="*/ 121 w 170"/>
              <a:gd name="T21" fmla="*/ 45 h 170"/>
              <a:gd name="T22" fmla="*/ 134 w 170"/>
              <a:gd name="T23" fmla="*/ 70 h 170"/>
              <a:gd name="T24" fmla="*/ 136 w 170"/>
              <a:gd name="T25" fmla="*/ 88 h 170"/>
              <a:gd name="T26" fmla="*/ 85 w 170"/>
              <a:gd name="T27" fmla="*/ 136 h 170"/>
              <a:gd name="T28" fmla="*/ 47 w 170"/>
              <a:gd name="T29" fmla="*/ 119 h 170"/>
              <a:gd name="T30" fmla="*/ 41 w 170"/>
              <a:gd name="T31" fmla="*/ 109 h 170"/>
              <a:gd name="T32" fmla="*/ 34 w 170"/>
              <a:gd name="T33" fmla="*/ 91 h 170"/>
              <a:gd name="T34" fmla="*/ 35 w 170"/>
              <a:gd name="T35" fmla="*/ 72 h 170"/>
              <a:gd name="T36" fmla="*/ 53 w 170"/>
              <a:gd name="T37" fmla="*/ 63 h 170"/>
              <a:gd name="T38" fmla="*/ 57 w 170"/>
              <a:gd name="T39" fmla="*/ 113 h 170"/>
              <a:gd name="T40" fmla="*/ 69 w 170"/>
              <a:gd name="T41" fmla="*/ 121 h 170"/>
              <a:gd name="T42" fmla="*/ 88 w 170"/>
              <a:gd name="T43" fmla="*/ 124 h 170"/>
              <a:gd name="T44" fmla="*/ 124 w 170"/>
              <a:gd name="T45" fmla="*/ 85 h 170"/>
              <a:gd name="T46" fmla="*/ 109 w 170"/>
              <a:gd name="T47" fmla="*/ 57 h 170"/>
              <a:gd name="T48" fmla="*/ 119 w 170"/>
              <a:gd name="T49" fmla="*/ 85 h 170"/>
              <a:gd name="T50" fmla="*/ 89 w 170"/>
              <a:gd name="T51" fmla="*/ 119 h 170"/>
              <a:gd name="T52" fmla="*/ 71 w 170"/>
              <a:gd name="T53" fmla="*/ 116 h 170"/>
              <a:gd name="T54" fmla="*/ 51 w 170"/>
              <a:gd name="T55" fmla="*/ 85 h 170"/>
              <a:gd name="T56" fmla="*/ 75 w 170"/>
              <a:gd name="T57" fmla="*/ 85 h 170"/>
              <a:gd name="T58" fmla="*/ 85 w 170"/>
              <a:gd name="T59" fmla="*/ 95 h 170"/>
              <a:gd name="T60" fmla="*/ 85 w 170"/>
              <a:gd name="T61" fmla="*/ 75 h 170"/>
              <a:gd name="T62" fmla="*/ 39 w 170"/>
              <a:gd name="T63" fmla="*/ 39 h 170"/>
              <a:gd name="T64" fmla="*/ 40 w 170"/>
              <a:gd name="T65" fmla="*/ 50 h 170"/>
              <a:gd name="T66" fmla="*/ 22 w 170"/>
              <a:gd name="T67" fmla="*/ 81 h 170"/>
              <a:gd name="T68" fmla="*/ 35 w 170"/>
              <a:gd name="T69" fmla="*/ 112 h 170"/>
              <a:gd name="T70" fmla="*/ 41 w 170"/>
              <a:gd name="T71" fmla="*/ 123 h 170"/>
              <a:gd name="T72" fmla="*/ 45 w 170"/>
              <a:gd name="T73" fmla="*/ 125 h 170"/>
              <a:gd name="T74" fmla="*/ 125 w 170"/>
              <a:gd name="T75" fmla="*/ 125 h 170"/>
              <a:gd name="T76" fmla="*/ 148 w 170"/>
              <a:gd name="T77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0" h="170">
                <a:moveTo>
                  <a:pt x="145" y="25"/>
                </a:moveTo>
                <a:cubicBezTo>
                  <a:pt x="128" y="9"/>
                  <a:pt x="107" y="0"/>
                  <a:pt x="85" y="0"/>
                </a:cubicBezTo>
                <a:cubicBezTo>
                  <a:pt x="63" y="0"/>
                  <a:pt x="42" y="9"/>
                  <a:pt x="25" y="25"/>
                </a:cubicBezTo>
                <a:cubicBezTo>
                  <a:pt x="8" y="42"/>
                  <a:pt x="0" y="64"/>
                  <a:pt x="0" y="86"/>
                </a:cubicBezTo>
                <a:cubicBezTo>
                  <a:pt x="0" y="107"/>
                  <a:pt x="9" y="129"/>
                  <a:pt x="25" y="145"/>
                </a:cubicBezTo>
                <a:cubicBezTo>
                  <a:pt x="42" y="161"/>
                  <a:pt x="63" y="170"/>
                  <a:pt x="85" y="170"/>
                </a:cubicBezTo>
                <a:cubicBezTo>
                  <a:pt x="85" y="170"/>
                  <a:pt x="85" y="170"/>
                  <a:pt x="85" y="170"/>
                </a:cubicBezTo>
                <a:cubicBezTo>
                  <a:pt x="107" y="170"/>
                  <a:pt x="128" y="161"/>
                  <a:pt x="145" y="145"/>
                </a:cubicBezTo>
                <a:cubicBezTo>
                  <a:pt x="161" y="128"/>
                  <a:pt x="170" y="107"/>
                  <a:pt x="170" y="85"/>
                </a:cubicBezTo>
                <a:cubicBezTo>
                  <a:pt x="170" y="63"/>
                  <a:pt x="161" y="42"/>
                  <a:pt x="145" y="25"/>
                </a:cubicBezTo>
                <a:close/>
                <a:moveTo>
                  <a:pt x="135" y="135"/>
                </a:moveTo>
                <a:cubicBezTo>
                  <a:pt x="121" y="148"/>
                  <a:pt x="103" y="155"/>
                  <a:pt x="85" y="155"/>
                </a:cubicBezTo>
                <a:cubicBezTo>
                  <a:pt x="67" y="155"/>
                  <a:pt x="49" y="148"/>
                  <a:pt x="35" y="135"/>
                </a:cubicBezTo>
                <a:cubicBezTo>
                  <a:pt x="22" y="121"/>
                  <a:pt x="15" y="103"/>
                  <a:pt x="15" y="86"/>
                </a:cubicBezTo>
                <a:cubicBezTo>
                  <a:pt x="15" y="67"/>
                  <a:pt x="22" y="49"/>
                  <a:pt x="35" y="35"/>
                </a:cubicBezTo>
                <a:cubicBezTo>
                  <a:pt x="49" y="22"/>
                  <a:pt x="67" y="15"/>
                  <a:pt x="85" y="15"/>
                </a:cubicBezTo>
                <a:cubicBezTo>
                  <a:pt x="103" y="15"/>
                  <a:pt x="121" y="22"/>
                  <a:pt x="135" y="35"/>
                </a:cubicBezTo>
                <a:cubicBezTo>
                  <a:pt x="148" y="49"/>
                  <a:pt x="155" y="67"/>
                  <a:pt x="155" y="85"/>
                </a:cubicBezTo>
                <a:cubicBezTo>
                  <a:pt x="155" y="103"/>
                  <a:pt x="148" y="121"/>
                  <a:pt x="135" y="135"/>
                </a:cubicBezTo>
                <a:close/>
                <a:moveTo>
                  <a:pt x="139" y="69"/>
                </a:moveTo>
                <a:cubicBezTo>
                  <a:pt x="136" y="60"/>
                  <a:pt x="132" y="52"/>
                  <a:pt x="125" y="45"/>
                </a:cubicBezTo>
                <a:cubicBezTo>
                  <a:pt x="124" y="44"/>
                  <a:pt x="122" y="44"/>
                  <a:pt x="121" y="45"/>
                </a:cubicBezTo>
                <a:cubicBezTo>
                  <a:pt x="120" y="46"/>
                  <a:pt x="120" y="48"/>
                  <a:pt x="121" y="49"/>
                </a:cubicBezTo>
                <a:cubicBezTo>
                  <a:pt x="127" y="55"/>
                  <a:pt x="132" y="62"/>
                  <a:pt x="134" y="70"/>
                </a:cubicBezTo>
                <a:cubicBezTo>
                  <a:pt x="131" y="71"/>
                  <a:pt x="129" y="75"/>
                  <a:pt x="129" y="79"/>
                </a:cubicBezTo>
                <a:cubicBezTo>
                  <a:pt x="129" y="83"/>
                  <a:pt x="132" y="87"/>
                  <a:pt x="136" y="88"/>
                </a:cubicBezTo>
                <a:cubicBezTo>
                  <a:pt x="135" y="100"/>
                  <a:pt x="131" y="112"/>
                  <a:pt x="121" y="121"/>
                </a:cubicBezTo>
                <a:cubicBezTo>
                  <a:pt x="111" y="131"/>
                  <a:pt x="98" y="136"/>
                  <a:pt x="85" y="136"/>
                </a:cubicBezTo>
                <a:cubicBezTo>
                  <a:pt x="72" y="136"/>
                  <a:pt x="59" y="131"/>
                  <a:pt x="49" y="121"/>
                </a:cubicBezTo>
                <a:cubicBezTo>
                  <a:pt x="48" y="121"/>
                  <a:pt x="47" y="120"/>
                  <a:pt x="47" y="119"/>
                </a:cubicBezTo>
                <a:cubicBezTo>
                  <a:pt x="47" y="118"/>
                  <a:pt x="48" y="117"/>
                  <a:pt x="48" y="116"/>
                </a:cubicBezTo>
                <a:cubicBezTo>
                  <a:pt x="48" y="112"/>
                  <a:pt x="45" y="109"/>
                  <a:pt x="41" y="109"/>
                </a:cubicBezTo>
                <a:cubicBezTo>
                  <a:pt x="41" y="109"/>
                  <a:pt x="40" y="109"/>
                  <a:pt x="40" y="109"/>
                </a:cubicBezTo>
                <a:cubicBezTo>
                  <a:pt x="37" y="103"/>
                  <a:pt x="35" y="97"/>
                  <a:pt x="34" y="91"/>
                </a:cubicBezTo>
                <a:cubicBezTo>
                  <a:pt x="38" y="90"/>
                  <a:pt x="41" y="86"/>
                  <a:pt x="41" y="81"/>
                </a:cubicBezTo>
                <a:cubicBezTo>
                  <a:pt x="41" y="77"/>
                  <a:pt x="39" y="74"/>
                  <a:pt x="35" y="72"/>
                </a:cubicBezTo>
                <a:cubicBezTo>
                  <a:pt x="37" y="66"/>
                  <a:pt x="40" y="60"/>
                  <a:pt x="44" y="54"/>
                </a:cubicBezTo>
                <a:cubicBezTo>
                  <a:pt x="53" y="63"/>
                  <a:pt x="53" y="63"/>
                  <a:pt x="53" y="63"/>
                </a:cubicBezTo>
                <a:cubicBezTo>
                  <a:pt x="48" y="70"/>
                  <a:pt x="46" y="77"/>
                  <a:pt x="46" y="85"/>
                </a:cubicBezTo>
                <a:cubicBezTo>
                  <a:pt x="46" y="95"/>
                  <a:pt x="50" y="105"/>
                  <a:pt x="57" y="113"/>
                </a:cubicBezTo>
                <a:cubicBezTo>
                  <a:pt x="61" y="116"/>
                  <a:pt x="65" y="119"/>
                  <a:pt x="69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6"/>
                  <a:pt x="74" y="131"/>
                  <a:pt x="79" y="131"/>
                </a:cubicBezTo>
                <a:cubicBezTo>
                  <a:pt x="83" y="131"/>
                  <a:pt x="87" y="128"/>
                  <a:pt x="88" y="124"/>
                </a:cubicBezTo>
                <a:cubicBezTo>
                  <a:pt x="97" y="123"/>
                  <a:pt x="106" y="119"/>
                  <a:pt x="113" y="113"/>
                </a:cubicBezTo>
                <a:cubicBezTo>
                  <a:pt x="120" y="105"/>
                  <a:pt x="124" y="95"/>
                  <a:pt x="124" y="85"/>
                </a:cubicBezTo>
                <a:cubicBezTo>
                  <a:pt x="124" y="75"/>
                  <a:pt x="120" y="65"/>
                  <a:pt x="113" y="57"/>
                </a:cubicBezTo>
                <a:cubicBezTo>
                  <a:pt x="112" y="56"/>
                  <a:pt x="110" y="56"/>
                  <a:pt x="109" y="57"/>
                </a:cubicBezTo>
                <a:cubicBezTo>
                  <a:pt x="108" y="58"/>
                  <a:pt x="108" y="60"/>
                  <a:pt x="109" y="61"/>
                </a:cubicBezTo>
                <a:cubicBezTo>
                  <a:pt x="116" y="68"/>
                  <a:pt x="119" y="76"/>
                  <a:pt x="119" y="85"/>
                </a:cubicBezTo>
                <a:cubicBezTo>
                  <a:pt x="119" y="94"/>
                  <a:pt x="116" y="102"/>
                  <a:pt x="109" y="109"/>
                </a:cubicBezTo>
                <a:cubicBezTo>
                  <a:pt x="103" y="115"/>
                  <a:pt x="96" y="118"/>
                  <a:pt x="89" y="119"/>
                </a:cubicBezTo>
                <a:cubicBezTo>
                  <a:pt x="88" y="114"/>
                  <a:pt x="84" y="111"/>
                  <a:pt x="79" y="111"/>
                </a:cubicBezTo>
                <a:cubicBezTo>
                  <a:pt x="75" y="111"/>
                  <a:pt x="72" y="113"/>
                  <a:pt x="71" y="116"/>
                </a:cubicBezTo>
                <a:cubicBezTo>
                  <a:pt x="67" y="114"/>
                  <a:pt x="64" y="112"/>
                  <a:pt x="61" y="109"/>
                </a:cubicBezTo>
                <a:cubicBezTo>
                  <a:pt x="54" y="102"/>
                  <a:pt x="51" y="94"/>
                  <a:pt x="51" y="85"/>
                </a:cubicBezTo>
                <a:cubicBezTo>
                  <a:pt x="51" y="79"/>
                  <a:pt x="53" y="72"/>
                  <a:pt x="56" y="66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90"/>
                  <a:pt x="79" y="95"/>
                  <a:pt x="85" y="95"/>
                </a:cubicBezTo>
                <a:cubicBezTo>
                  <a:pt x="90" y="95"/>
                  <a:pt x="94" y="90"/>
                  <a:pt x="94" y="85"/>
                </a:cubicBezTo>
                <a:cubicBezTo>
                  <a:pt x="94" y="80"/>
                  <a:pt x="90" y="75"/>
                  <a:pt x="85" y="75"/>
                </a:cubicBezTo>
                <a:cubicBezTo>
                  <a:pt x="49" y="39"/>
                  <a:pt x="49" y="39"/>
                  <a:pt x="49" y="39"/>
                </a:cubicBezTo>
                <a:cubicBezTo>
                  <a:pt x="46" y="36"/>
                  <a:pt x="42" y="36"/>
                  <a:pt x="39" y="39"/>
                </a:cubicBezTo>
                <a:cubicBezTo>
                  <a:pt x="36" y="42"/>
                  <a:pt x="36" y="46"/>
                  <a:pt x="39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36" y="57"/>
                  <a:pt x="32" y="64"/>
                  <a:pt x="30" y="71"/>
                </a:cubicBezTo>
                <a:cubicBezTo>
                  <a:pt x="25" y="72"/>
                  <a:pt x="22" y="76"/>
                  <a:pt x="22" y="81"/>
                </a:cubicBezTo>
                <a:cubicBezTo>
                  <a:pt x="22" y="86"/>
                  <a:pt x="25" y="90"/>
                  <a:pt x="29" y="91"/>
                </a:cubicBezTo>
                <a:cubicBezTo>
                  <a:pt x="30" y="98"/>
                  <a:pt x="32" y="105"/>
                  <a:pt x="35" y="112"/>
                </a:cubicBezTo>
                <a:cubicBezTo>
                  <a:pt x="35" y="113"/>
                  <a:pt x="34" y="114"/>
                  <a:pt x="34" y="116"/>
                </a:cubicBezTo>
                <a:cubicBezTo>
                  <a:pt x="34" y="120"/>
                  <a:pt x="37" y="123"/>
                  <a:pt x="41" y="123"/>
                </a:cubicBezTo>
                <a:cubicBezTo>
                  <a:pt x="42" y="123"/>
                  <a:pt x="42" y="123"/>
                  <a:pt x="43" y="123"/>
                </a:cubicBezTo>
                <a:cubicBezTo>
                  <a:pt x="44" y="123"/>
                  <a:pt x="44" y="124"/>
                  <a:pt x="45" y="125"/>
                </a:cubicBezTo>
                <a:cubicBezTo>
                  <a:pt x="56" y="136"/>
                  <a:pt x="71" y="141"/>
                  <a:pt x="85" y="141"/>
                </a:cubicBezTo>
                <a:cubicBezTo>
                  <a:pt x="99" y="141"/>
                  <a:pt x="114" y="136"/>
                  <a:pt x="125" y="125"/>
                </a:cubicBezTo>
                <a:cubicBezTo>
                  <a:pt x="135" y="115"/>
                  <a:pt x="141" y="102"/>
                  <a:pt x="141" y="88"/>
                </a:cubicBezTo>
                <a:cubicBezTo>
                  <a:pt x="145" y="87"/>
                  <a:pt x="148" y="83"/>
                  <a:pt x="148" y="79"/>
                </a:cubicBezTo>
                <a:cubicBezTo>
                  <a:pt x="148" y="73"/>
                  <a:pt x="144" y="69"/>
                  <a:pt x="139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18"/>
          <p:cNvSpPr>
            <a:spLocks noEditPoints="1"/>
          </p:cNvSpPr>
          <p:nvPr/>
        </p:nvSpPr>
        <p:spPr bwMode="auto">
          <a:xfrm>
            <a:off x="9388806" y="3628549"/>
            <a:ext cx="538581" cy="463698"/>
          </a:xfrm>
          <a:custGeom>
            <a:avLst/>
            <a:gdLst>
              <a:gd name="T0" fmla="*/ 333 w 374"/>
              <a:gd name="T1" fmla="*/ 75 h 322"/>
              <a:gd name="T2" fmla="*/ 43 w 374"/>
              <a:gd name="T3" fmla="*/ 75 h 322"/>
              <a:gd name="T4" fmla="*/ 43 w 374"/>
              <a:gd name="T5" fmla="*/ 279 h 322"/>
              <a:gd name="T6" fmla="*/ 333 w 374"/>
              <a:gd name="T7" fmla="*/ 279 h 322"/>
              <a:gd name="T8" fmla="*/ 333 w 374"/>
              <a:gd name="T9" fmla="*/ 75 h 322"/>
              <a:gd name="T10" fmla="*/ 133 w 374"/>
              <a:gd name="T11" fmla="*/ 139 h 322"/>
              <a:gd name="T12" fmla="*/ 71 w 374"/>
              <a:gd name="T13" fmla="*/ 165 h 322"/>
              <a:gd name="T14" fmla="*/ 71 w 374"/>
              <a:gd name="T15" fmla="*/ 148 h 322"/>
              <a:gd name="T16" fmla="*/ 118 w 374"/>
              <a:gd name="T17" fmla="*/ 131 h 322"/>
              <a:gd name="T18" fmla="*/ 71 w 374"/>
              <a:gd name="T19" fmla="*/ 113 h 322"/>
              <a:gd name="T20" fmla="*/ 71 w 374"/>
              <a:gd name="T21" fmla="*/ 96 h 322"/>
              <a:gd name="T22" fmla="*/ 133 w 374"/>
              <a:gd name="T23" fmla="*/ 124 h 322"/>
              <a:gd name="T24" fmla="*/ 133 w 374"/>
              <a:gd name="T25" fmla="*/ 139 h 322"/>
              <a:gd name="T26" fmla="*/ 213 w 374"/>
              <a:gd name="T27" fmla="*/ 163 h 322"/>
              <a:gd name="T28" fmla="*/ 153 w 374"/>
              <a:gd name="T29" fmla="*/ 163 h 322"/>
              <a:gd name="T30" fmla="*/ 153 w 374"/>
              <a:gd name="T31" fmla="*/ 148 h 322"/>
              <a:gd name="T32" fmla="*/ 213 w 374"/>
              <a:gd name="T33" fmla="*/ 148 h 322"/>
              <a:gd name="T34" fmla="*/ 213 w 374"/>
              <a:gd name="T35" fmla="*/ 163 h 322"/>
              <a:gd name="T36" fmla="*/ 0 w 374"/>
              <a:gd name="T37" fmla="*/ 0 h 322"/>
              <a:gd name="T38" fmla="*/ 0 w 374"/>
              <a:gd name="T39" fmla="*/ 322 h 322"/>
              <a:gd name="T40" fmla="*/ 374 w 374"/>
              <a:gd name="T41" fmla="*/ 322 h 322"/>
              <a:gd name="T42" fmla="*/ 374 w 374"/>
              <a:gd name="T43" fmla="*/ 0 h 322"/>
              <a:gd name="T44" fmla="*/ 0 w 374"/>
              <a:gd name="T45" fmla="*/ 0 h 322"/>
              <a:gd name="T46" fmla="*/ 354 w 374"/>
              <a:gd name="T47" fmla="*/ 300 h 322"/>
              <a:gd name="T48" fmla="*/ 22 w 374"/>
              <a:gd name="T49" fmla="*/ 300 h 322"/>
              <a:gd name="T50" fmla="*/ 22 w 374"/>
              <a:gd name="T51" fmla="*/ 53 h 322"/>
              <a:gd name="T52" fmla="*/ 354 w 374"/>
              <a:gd name="T53" fmla="*/ 53 h 322"/>
              <a:gd name="T54" fmla="*/ 354 w 374"/>
              <a:gd name="T55" fmla="*/ 30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4" h="322">
                <a:moveTo>
                  <a:pt x="333" y="75"/>
                </a:moveTo>
                <a:lnTo>
                  <a:pt x="43" y="75"/>
                </a:lnTo>
                <a:lnTo>
                  <a:pt x="43" y="279"/>
                </a:lnTo>
                <a:lnTo>
                  <a:pt x="333" y="279"/>
                </a:lnTo>
                <a:lnTo>
                  <a:pt x="333" y="75"/>
                </a:lnTo>
                <a:close/>
                <a:moveTo>
                  <a:pt x="133" y="139"/>
                </a:moveTo>
                <a:lnTo>
                  <a:pt x="71" y="165"/>
                </a:lnTo>
                <a:lnTo>
                  <a:pt x="71" y="148"/>
                </a:lnTo>
                <a:lnTo>
                  <a:pt x="118" y="131"/>
                </a:lnTo>
                <a:lnTo>
                  <a:pt x="71" y="113"/>
                </a:lnTo>
                <a:lnTo>
                  <a:pt x="71" y="96"/>
                </a:lnTo>
                <a:lnTo>
                  <a:pt x="133" y="124"/>
                </a:lnTo>
                <a:lnTo>
                  <a:pt x="133" y="139"/>
                </a:lnTo>
                <a:close/>
                <a:moveTo>
                  <a:pt x="213" y="163"/>
                </a:moveTo>
                <a:lnTo>
                  <a:pt x="153" y="163"/>
                </a:lnTo>
                <a:lnTo>
                  <a:pt x="153" y="148"/>
                </a:lnTo>
                <a:lnTo>
                  <a:pt x="213" y="148"/>
                </a:lnTo>
                <a:lnTo>
                  <a:pt x="213" y="163"/>
                </a:lnTo>
                <a:close/>
                <a:moveTo>
                  <a:pt x="0" y="0"/>
                </a:moveTo>
                <a:lnTo>
                  <a:pt x="0" y="322"/>
                </a:lnTo>
                <a:lnTo>
                  <a:pt x="374" y="322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354" y="300"/>
                </a:moveTo>
                <a:lnTo>
                  <a:pt x="22" y="300"/>
                </a:lnTo>
                <a:lnTo>
                  <a:pt x="22" y="53"/>
                </a:lnTo>
                <a:lnTo>
                  <a:pt x="354" y="53"/>
                </a:lnTo>
                <a:lnTo>
                  <a:pt x="354" y="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95844" y="3603582"/>
            <a:ext cx="655226" cy="455058"/>
            <a:chOff x="5895844" y="3603582"/>
            <a:chExt cx="655226" cy="455058"/>
          </a:xfrm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895844" y="3698625"/>
              <a:ext cx="655226" cy="328333"/>
            </a:xfrm>
            <a:custGeom>
              <a:avLst/>
              <a:gdLst>
                <a:gd name="T0" fmla="*/ 71 w 212"/>
                <a:gd name="T1" fmla="*/ 17 h 106"/>
                <a:gd name="T2" fmla="*/ 70 w 212"/>
                <a:gd name="T3" fmla="*/ 8 h 106"/>
                <a:gd name="T4" fmla="*/ 65 w 212"/>
                <a:gd name="T5" fmla="*/ 6 h 106"/>
                <a:gd name="T6" fmla="*/ 34 w 212"/>
                <a:gd name="T7" fmla="*/ 33 h 106"/>
                <a:gd name="T8" fmla="*/ 36 w 212"/>
                <a:gd name="T9" fmla="*/ 50 h 106"/>
                <a:gd name="T10" fmla="*/ 39 w 212"/>
                <a:gd name="T11" fmla="*/ 60 h 106"/>
                <a:gd name="T12" fmla="*/ 39 w 212"/>
                <a:gd name="T13" fmla="*/ 65 h 106"/>
                <a:gd name="T14" fmla="*/ 30 w 212"/>
                <a:gd name="T15" fmla="*/ 74 h 106"/>
                <a:gd name="T16" fmla="*/ 1 w 212"/>
                <a:gd name="T17" fmla="*/ 89 h 106"/>
                <a:gd name="T18" fmla="*/ 25 w 212"/>
                <a:gd name="T19" fmla="*/ 106 h 106"/>
                <a:gd name="T20" fmla="*/ 25 w 212"/>
                <a:gd name="T21" fmla="*/ 93 h 106"/>
                <a:gd name="T22" fmla="*/ 25 w 212"/>
                <a:gd name="T23" fmla="*/ 91 h 106"/>
                <a:gd name="T24" fmla="*/ 46 w 212"/>
                <a:gd name="T25" fmla="*/ 76 h 106"/>
                <a:gd name="T26" fmla="*/ 69 w 212"/>
                <a:gd name="T27" fmla="*/ 67 h 106"/>
                <a:gd name="T28" fmla="*/ 66 w 212"/>
                <a:gd name="T29" fmla="*/ 65 h 106"/>
                <a:gd name="T30" fmla="*/ 70 w 212"/>
                <a:gd name="T31" fmla="*/ 52 h 106"/>
                <a:gd name="T32" fmla="*/ 75 w 212"/>
                <a:gd name="T33" fmla="*/ 45 h 106"/>
                <a:gd name="T34" fmla="*/ 70 w 212"/>
                <a:gd name="T35" fmla="*/ 24 h 106"/>
                <a:gd name="T36" fmla="*/ 211 w 212"/>
                <a:gd name="T37" fmla="*/ 89 h 106"/>
                <a:gd name="T38" fmla="*/ 182 w 212"/>
                <a:gd name="T39" fmla="*/ 74 h 106"/>
                <a:gd name="T40" fmla="*/ 173 w 212"/>
                <a:gd name="T41" fmla="*/ 65 h 106"/>
                <a:gd name="T42" fmla="*/ 173 w 212"/>
                <a:gd name="T43" fmla="*/ 59 h 106"/>
                <a:gd name="T44" fmla="*/ 177 w 212"/>
                <a:gd name="T45" fmla="*/ 49 h 106"/>
                <a:gd name="T46" fmla="*/ 178 w 212"/>
                <a:gd name="T47" fmla="*/ 37 h 106"/>
                <a:gd name="T48" fmla="*/ 178 w 212"/>
                <a:gd name="T49" fmla="*/ 23 h 106"/>
                <a:gd name="T50" fmla="*/ 174 w 212"/>
                <a:gd name="T51" fmla="*/ 8 h 106"/>
                <a:gd name="T52" fmla="*/ 168 w 212"/>
                <a:gd name="T53" fmla="*/ 6 h 106"/>
                <a:gd name="T54" fmla="*/ 139 w 212"/>
                <a:gd name="T55" fmla="*/ 12 h 106"/>
                <a:gd name="T56" fmla="*/ 139 w 212"/>
                <a:gd name="T57" fmla="*/ 15 h 106"/>
                <a:gd name="T58" fmla="*/ 140 w 212"/>
                <a:gd name="T59" fmla="*/ 17 h 106"/>
                <a:gd name="T60" fmla="*/ 138 w 212"/>
                <a:gd name="T61" fmla="*/ 41 h 106"/>
                <a:gd name="T62" fmla="*/ 139 w 212"/>
                <a:gd name="T63" fmla="*/ 50 h 106"/>
                <a:gd name="T64" fmla="*/ 142 w 212"/>
                <a:gd name="T65" fmla="*/ 60 h 106"/>
                <a:gd name="T66" fmla="*/ 143 w 212"/>
                <a:gd name="T67" fmla="*/ 65 h 106"/>
                <a:gd name="T68" fmla="*/ 156 w 212"/>
                <a:gd name="T69" fmla="*/ 72 h 106"/>
                <a:gd name="T70" fmla="*/ 170 w 212"/>
                <a:gd name="T71" fmla="*/ 78 h 106"/>
                <a:gd name="T72" fmla="*/ 187 w 212"/>
                <a:gd name="T73" fmla="*/ 92 h 106"/>
                <a:gd name="T74" fmla="*/ 187 w 212"/>
                <a:gd name="T75" fmla="*/ 101 h 106"/>
                <a:gd name="T76" fmla="*/ 212 w 212"/>
                <a:gd name="T7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06">
                  <a:moveTo>
                    <a:pt x="69" y="22"/>
                  </a:moveTo>
                  <a:cubicBezTo>
                    <a:pt x="69" y="20"/>
                    <a:pt x="70" y="18"/>
                    <a:pt x="71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0" y="11"/>
                    <a:pt x="70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0"/>
                    <a:pt x="47" y="4"/>
                    <a:pt x="42" y="6"/>
                  </a:cubicBezTo>
                  <a:cubicBezTo>
                    <a:pt x="35" y="8"/>
                    <a:pt x="30" y="18"/>
                    <a:pt x="34" y="33"/>
                  </a:cubicBezTo>
                  <a:cubicBezTo>
                    <a:pt x="34" y="36"/>
                    <a:pt x="32" y="37"/>
                    <a:pt x="32" y="38"/>
                  </a:cubicBezTo>
                  <a:cubicBezTo>
                    <a:pt x="33" y="41"/>
                    <a:pt x="33" y="49"/>
                    <a:pt x="36" y="50"/>
                  </a:cubicBezTo>
                  <a:cubicBezTo>
                    <a:pt x="36" y="51"/>
                    <a:pt x="38" y="51"/>
                    <a:pt x="38" y="51"/>
                  </a:cubicBezTo>
                  <a:cubicBezTo>
                    <a:pt x="38" y="54"/>
                    <a:pt x="38" y="57"/>
                    <a:pt x="39" y="60"/>
                  </a:cubicBezTo>
                  <a:cubicBezTo>
                    <a:pt x="39" y="62"/>
                    <a:pt x="41" y="62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7"/>
                    <a:pt x="37" y="72"/>
                    <a:pt x="35" y="73"/>
                  </a:cubicBezTo>
                  <a:cubicBezTo>
                    <a:pt x="33" y="73"/>
                    <a:pt x="32" y="74"/>
                    <a:pt x="30" y="74"/>
                  </a:cubicBezTo>
                  <a:cubicBezTo>
                    <a:pt x="25" y="76"/>
                    <a:pt x="19" y="79"/>
                    <a:pt x="13" y="81"/>
                  </a:cubicBezTo>
                  <a:cubicBezTo>
                    <a:pt x="8" y="83"/>
                    <a:pt x="2" y="84"/>
                    <a:pt x="1" y="89"/>
                  </a:cubicBezTo>
                  <a:cubicBezTo>
                    <a:pt x="1" y="93"/>
                    <a:pt x="0" y="101"/>
                    <a:pt x="0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4"/>
                    <a:pt x="25" y="103"/>
                    <a:pt x="25" y="101"/>
                  </a:cubicBezTo>
                  <a:cubicBezTo>
                    <a:pt x="25" y="98"/>
                    <a:pt x="25" y="95"/>
                    <a:pt x="25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8" y="83"/>
                    <a:pt x="36" y="80"/>
                    <a:pt x="42" y="78"/>
                  </a:cubicBezTo>
                  <a:cubicBezTo>
                    <a:pt x="44" y="77"/>
                    <a:pt x="45" y="77"/>
                    <a:pt x="46" y="76"/>
                  </a:cubicBezTo>
                  <a:cubicBezTo>
                    <a:pt x="49" y="75"/>
                    <a:pt x="53" y="74"/>
                    <a:pt x="56" y="72"/>
                  </a:cubicBezTo>
                  <a:cubicBezTo>
                    <a:pt x="60" y="70"/>
                    <a:pt x="65" y="68"/>
                    <a:pt x="69" y="67"/>
                  </a:cubicBezTo>
                  <a:cubicBezTo>
                    <a:pt x="69" y="66"/>
                    <a:pt x="69" y="66"/>
                    <a:pt x="69" y="65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6" y="62"/>
                    <a:pt x="68" y="61"/>
                    <a:pt x="69" y="59"/>
                  </a:cubicBezTo>
                  <a:cubicBezTo>
                    <a:pt x="70" y="57"/>
                    <a:pt x="69" y="54"/>
                    <a:pt x="70" y="52"/>
                  </a:cubicBezTo>
                  <a:cubicBezTo>
                    <a:pt x="71" y="51"/>
                    <a:pt x="73" y="50"/>
                    <a:pt x="73" y="49"/>
                  </a:cubicBezTo>
                  <a:cubicBezTo>
                    <a:pt x="74" y="48"/>
                    <a:pt x="75" y="46"/>
                    <a:pt x="75" y="45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1" y="38"/>
                    <a:pt x="70" y="30"/>
                    <a:pt x="70" y="24"/>
                  </a:cubicBezTo>
                  <a:cubicBezTo>
                    <a:pt x="70" y="23"/>
                    <a:pt x="70" y="23"/>
                    <a:pt x="69" y="22"/>
                  </a:cubicBezTo>
                  <a:close/>
                  <a:moveTo>
                    <a:pt x="211" y="89"/>
                  </a:moveTo>
                  <a:cubicBezTo>
                    <a:pt x="210" y="84"/>
                    <a:pt x="204" y="83"/>
                    <a:pt x="199" y="81"/>
                  </a:cubicBezTo>
                  <a:cubicBezTo>
                    <a:pt x="193" y="79"/>
                    <a:pt x="187" y="76"/>
                    <a:pt x="182" y="74"/>
                  </a:cubicBezTo>
                  <a:cubicBezTo>
                    <a:pt x="180" y="74"/>
                    <a:pt x="179" y="73"/>
                    <a:pt x="177" y="73"/>
                  </a:cubicBezTo>
                  <a:cubicBezTo>
                    <a:pt x="175" y="72"/>
                    <a:pt x="174" y="67"/>
                    <a:pt x="173" y="65"/>
                  </a:cubicBezTo>
                  <a:cubicBezTo>
                    <a:pt x="172" y="65"/>
                    <a:pt x="171" y="65"/>
                    <a:pt x="170" y="65"/>
                  </a:cubicBezTo>
                  <a:cubicBezTo>
                    <a:pt x="170" y="62"/>
                    <a:pt x="172" y="61"/>
                    <a:pt x="173" y="59"/>
                  </a:cubicBezTo>
                  <a:cubicBezTo>
                    <a:pt x="173" y="57"/>
                    <a:pt x="173" y="54"/>
                    <a:pt x="174" y="52"/>
                  </a:cubicBezTo>
                  <a:cubicBezTo>
                    <a:pt x="175" y="51"/>
                    <a:pt x="176" y="50"/>
                    <a:pt x="177" y="49"/>
                  </a:cubicBezTo>
                  <a:cubicBezTo>
                    <a:pt x="178" y="48"/>
                    <a:pt x="178" y="46"/>
                    <a:pt x="179" y="45"/>
                  </a:cubicBezTo>
                  <a:cubicBezTo>
                    <a:pt x="179" y="43"/>
                    <a:pt x="180" y="39"/>
                    <a:pt x="178" y="37"/>
                  </a:cubicBezTo>
                  <a:cubicBezTo>
                    <a:pt x="178" y="35"/>
                    <a:pt x="177" y="35"/>
                    <a:pt x="177" y="34"/>
                  </a:cubicBezTo>
                  <a:cubicBezTo>
                    <a:pt x="177" y="31"/>
                    <a:pt x="178" y="25"/>
                    <a:pt x="178" y="23"/>
                  </a:cubicBezTo>
                  <a:cubicBezTo>
                    <a:pt x="178" y="20"/>
                    <a:pt x="178" y="16"/>
                    <a:pt x="177" y="13"/>
                  </a:cubicBezTo>
                  <a:cubicBezTo>
                    <a:pt x="177" y="13"/>
                    <a:pt x="176" y="9"/>
                    <a:pt x="174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0" y="0"/>
                    <a:pt x="151" y="4"/>
                    <a:pt x="146" y="6"/>
                  </a:cubicBezTo>
                  <a:cubicBezTo>
                    <a:pt x="143" y="7"/>
                    <a:pt x="141" y="9"/>
                    <a:pt x="139" y="12"/>
                  </a:cubicBezTo>
                  <a:cubicBezTo>
                    <a:pt x="139" y="13"/>
                    <a:pt x="139" y="14"/>
                    <a:pt x="139" y="14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40" y="16"/>
                    <a:pt x="140" y="16"/>
                    <a:pt x="140" y="17"/>
                  </a:cubicBezTo>
                  <a:cubicBezTo>
                    <a:pt x="143" y="22"/>
                    <a:pt x="142" y="28"/>
                    <a:pt x="141" y="32"/>
                  </a:cubicBezTo>
                  <a:cubicBezTo>
                    <a:pt x="141" y="34"/>
                    <a:pt x="140" y="38"/>
                    <a:pt x="138" y="41"/>
                  </a:cubicBezTo>
                  <a:cubicBezTo>
                    <a:pt x="137" y="41"/>
                    <a:pt x="137" y="42"/>
                    <a:pt x="136" y="42"/>
                  </a:cubicBezTo>
                  <a:cubicBezTo>
                    <a:pt x="137" y="46"/>
                    <a:pt x="137" y="49"/>
                    <a:pt x="139" y="50"/>
                  </a:cubicBezTo>
                  <a:cubicBezTo>
                    <a:pt x="140" y="51"/>
                    <a:pt x="142" y="51"/>
                    <a:pt x="142" y="51"/>
                  </a:cubicBezTo>
                  <a:cubicBezTo>
                    <a:pt x="142" y="54"/>
                    <a:pt x="142" y="57"/>
                    <a:pt x="142" y="60"/>
                  </a:cubicBezTo>
                  <a:cubicBezTo>
                    <a:pt x="143" y="62"/>
                    <a:pt x="145" y="62"/>
                    <a:pt x="145" y="65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7" y="68"/>
                    <a:pt x="152" y="70"/>
                    <a:pt x="156" y="72"/>
                  </a:cubicBezTo>
                  <a:cubicBezTo>
                    <a:pt x="160" y="74"/>
                    <a:pt x="163" y="75"/>
                    <a:pt x="166" y="76"/>
                  </a:cubicBezTo>
                  <a:cubicBezTo>
                    <a:pt x="167" y="77"/>
                    <a:pt x="168" y="77"/>
                    <a:pt x="170" y="78"/>
                  </a:cubicBezTo>
                  <a:cubicBezTo>
                    <a:pt x="176" y="80"/>
                    <a:pt x="184" y="83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95"/>
                    <a:pt x="187" y="98"/>
                    <a:pt x="187" y="101"/>
                  </a:cubicBezTo>
                  <a:cubicBezTo>
                    <a:pt x="187" y="103"/>
                    <a:pt x="187" y="104"/>
                    <a:pt x="187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1"/>
                    <a:pt x="211" y="93"/>
                    <a:pt x="211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5992328" y="3603582"/>
              <a:ext cx="462258" cy="455058"/>
            </a:xfrm>
            <a:custGeom>
              <a:avLst/>
              <a:gdLst>
                <a:gd name="T0" fmla="*/ 102 w 150"/>
                <a:gd name="T1" fmla="*/ 17 h 147"/>
                <a:gd name="T2" fmla="*/ 103 w 150"/>
                <a:gd name="T3" fmla="*/ 32 h 147"/>
                <a:gd name="T4" fmla="*/ 102 w 150"/>
                <a:gd name="T5" fmla="*/ 46 h 147"/>
                <a:gd name="T6" fmla="*/ 104 w 150"/>
                <a:gd name="T7" fmla="*/ 50 h 147"/>
                <a:gd name="T8" fmla="*/ 104 w 150"/>
                <a:gd name="T9" fmla="*/ 62 h 147"/>
                <a:gd name="T10" fmla="*/ 102 w 150"/>
                <a:gd name="T11" fmla="*/ 68 h 147"/>
                <a:gd name="T12" fmla="*/ 97 w 150"/>
                <a:gd name="T13" fmla="*/ 72 h 147"/>
                <a:gd name="T14" fmla="*/ 96 w 150"/>
                <a:gd name="T15" fmla="*/ 82 h 147"/>
                <a:gd name="T16" fmla="*/ 92 w 150"/>
                <a:gd name="T17" fmla="*/ 90 h 147"/>
                <a:gd name="T18" fmla="*/ 96 w 150"/>
                <a:gd name="T19" fmla="*/ 90 h 147"/>
                <a:gd name="T20" fmla="*/ 102 w 150"/>
                <a:gd name="T21" fmla="*/ 101 h 147"/>
                <a:gd name="T22" fmla="*/ 109 w 150"/>
                <a:gd name="T23" fmla="*/ 103 h 147"/>
                <a:gd name="T24" fmla="*/ 132 w 150"/>
                <a:gd name="T25" fmla="*/ 113 h 147"/>
                <a:gd name="T26" fmla="*/ 150 w 150"/>
                <a:gd name="T27" fmla="*/ 124 h 147"/>
                <a:gd name="T28" fmla="*/ 150 w 150"/>
                <a:gd name="T29" fmla="*/ 147 h 147"/>
                <a:gd name="T30" fmla="*/ 0 w 150"/>
                <a:gd name="T31" fmla="*/ 147 h 147"/>
                <a:gd name="T32" fmla="*/ 0 w 150"/>
                <a:gd name="T33" fmla="*/ 124 h 147"/>
                <a:gd name="T34" fmla="*/ 18 w 150"/>
                <a:gd name="T35" fmla="*/ 113 h 147"/>
                <a:gd name="T36" fmla="*/ 41 w 150"/>
                <a:gd name="T37" fmla="*/ 103 h 147"/>
                <a:gd name="T38" fmla="*/ 48 w 150"/>
                <a:gd name="T39" fmla="*/ 101 h 147"/>
                <a:gd name="T40" fmla="*/ 54 w 150"/>
                <a:gd name="T41" fmla="*/ 90 h 147"/>
                <a:gd name="T42" fmla="*/ 57 w 150"/>
                <a:gd name="T43" fmla="*/ 90 h 147"/>
                <a:gd name="T44" fmla="*/ 53 w 150"/>
                <a:gd name="T45" fmla="*/ 83 h 147"/>
                <a:gd name="T46" fmla="*/ 52 w 150"/>
                <a:gd name="T47" fmla="*/ 70 h 147"/>
                <a:gd name="T48" fmla="*/ 49 w 150"/>
                <a:gd name="T49" fmla="*/ 70 h 147"/>
                <a:gd name="T50" fmla="*/ 44 w 150"/>
                <a:gd name="T51" fmla="*/ 53 h 147"/>
                <a:gd name="T52" fmla="*/ 46 w 150"/>
                <a:gd name="T53" fmla="*/ 46 h 147"/>
                <a:gd name="T54" fmla="*/ 58 w 150"/>
                <a:gd name="T55" fmla="*/ 7 h 147"/>
                <a:gd name="T56" fmla="*/ 90 w 150"/>
                <a:gd name="T57" fmla="*/ 7 h 147"/>
                <a:gd name="T58" fmla="*/ 93 w 150"/>
                <a:gd name="T59" fmla="*/ 10 h 147"/>
                <a:gd name="T60" fmla="*/ 98 w 150"/>
                <a:gd name="T61" fmla="*/ 10 h 147"/>
                <a:gd name="T62" fmla="*/ 102 w 150"/>
                <a:gd name="T63" fmla="*/ 1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47">
                  <a:moveTo>
                    <a:pt x="102" y="17"/>
                  </a:moveTo>
                  <a:cubicBezTo>
                    <a:pt x="103" y="22"/>
                    <a:pt x="103" y="26"/>
                    <a:pt x="103" y="32"/>
                  </a:cubicBezTo>
                  <a:cubicBezTo>
                    <a:pt x="103" y="34"/>
                    <a:pt x="102" y="43"/>
                    <a:pt x="102" y="46"/>
                  </a:cubicBezTo>
                  <a:cubicBezTo>
                    <a:pt x="102" y="48"/>
                    <a:pt x="103" y="48"/>
                    <a:pt x="104" y="50"/>
                  </a:cubicBezTo>
                  <a:cubicBezTo>
                    <a:pt x="105" y="54"/>
                    <a:pt x="105" y="59"/>
                    <a:pt x="104" y="62"/>
                  </a:cubicBezTo>
                  <a:cubicBezTo>
                    <a:pt x="104" y="64"/>
                    <a:pt x="103" y="66"/>
                    <a:pt x="102" y="68"/>
                  </a:cubicBezTo>
                  <a:cubicBezTo>
                    <a:pt x="101" y="70"/>
                    <a:pt x="98" y="70"/>
                    <a:pt x="97" y="72"/>
                  </a:cubicBezTo>
                  <a:cubicBezTo>
                    <a:pt x="96" y="75"/>
                    <a:pt x="97" y="78"/>
                    <a:pt x="96" y="82"/>
                  </a:cubicBezTo>
                  <a:cubicBezTo>
                    <a:pt x="95" y="85"/>
                    <a:pt x="92" y="85"/>
                    <a:pt x="92" y="90"/>
                  </a:cubicBezTo>
                  <a:cubicBezTo>
                    <a:pt x="93" y="90"/>
                    <a:pt x="94" y="90"/>
                    <a:pt x="96" y="90"/>
                  </a:cubicBezTo>
                  <a:cubicBezTo>
                    <a:pt x="97" y="93"/>
                    <a:pt x="100" y="99"/>
                    <a:pt x="102" y="101"/>
                  </a:cubicBezTo>
                  <a:cubicBezTo>
                    <a:pt x="104" y="102"/>
                    <a:pt x="107" y="102"/>
                    <a:pt x="109" y="103"/>
                  </a:cubicBezTo>
                  <a:cubicBezTo>
                    <a:pt x="116" y="106"/>
                    <a:pt x="125" y="110"/>
                    <a:pt x="132" y="113"/>
                  </a:cubicBezTo>
                  <a:cubicBezTo>
                    <a:pt x="139" y="116"/>
                    <a:pt x="148" y="117"/>
                    <a:pt x="150" y="124"/>
                  </a:cubicBezTo>
                  <a:cubicBezTo>
                    <a:pt x="150" y="129"/>
                    <a:pt x="150" y="141"/>
                    <a:pt x="15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1"/>
                    <a:pt x="0" y="129"/>
                    <a:pt x="0" y="124"/>
                  </a:cubicBezTo>
                  <a:cubicBezTo>
                    <a:pt x="3" y="117"/>
                    <a:pt x="11" y="116"/>
                    <a:pt x="18" y="113"/>
                  </a:cubicBezTo>
                  <a:cubicBezTo>
                    <a:pt x="25" y="110"/>
                    <a:pt x="34" y="106"/>
                    <a:pt x="41" y="103"/>
                  </a:cubicBezTo>
                  <a:cubicBezTo>
                    <a:pt x="44" y="102"/>
                    <a:pt x="46" y="102"/>
                    <a:pt x="48" y="101"/>
                  </a:cubicBezTo>
                  <a:cubicBezTo>
                    <a:pt x="50" y="99"/>
                    <a:pt x="53" y="93"/>
                    <a:pt x="54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4" y="85"/>
                    <a:pt x="53" y="83"/>
                  </a:cubicBezTo>
                  <a:cubicBezTo>
                    <a:pt x="53" y="79"/>
                    <a:pt x="53" y="74"/>
                    <a:pt x="52" y="70"/>
                  </a:cubicBezTo>
                  <a:cubicBezTo>
                    <a:pt x="52" y="71"/>
                    <a:pt x="49" y="70"/>
                    <a:pt x="49" y="70"/>
                  </a:cubicBezTo>
                  <a:cubicBezTo>
                    <a:pt x="45" y="67"/>
                    <a:pt x="45" y="57"/>
                    <a:pt x="44" y="53"/>
                  </a:cubicBezTo>
                  <a:cubicBezTo>
                    <a:pt x="44" y="51"/>
                    <a:pt x="47" y="49"/>
                    <a:pt x="46" y="46"/>
                  </a:cubicBezTo>
                  <a:cubicBezTo>
                    <a:pt x="42" y="25"/>
                    <a:pt x="48" y="11"/>
                    <a:pt x="58" y="7"/>
                  </a:cubicBezTo>
                  <a:cubicBezTo>
                    <a:pt x="65" y="5"/>
                    <a:pt x="78" y="0"/>
                    <a:pt x="90" y="7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0" y="12"/>
                    <a:pt x="102" y="17"/>
                    <a:pt x="10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55" y="4056637"/>
            <a:ext cx="3324682" cy="215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46" y="1633538"/>
            <a:ext cx="3325908" cy="21574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61155" y="1633538"/>
            <a:ext cx="3325908" cy="2157411"/>
          </a:xfrm>
          <a:prstGeom prst="rect">
            <a:avLst/>
          </a:prstGeom>
          <a:solidFill>
            <a:srgbClr val="42D2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80946" y="4053581"/>
            <a:ext cx="3325908" cy="2157411"/>
          </a:xfrm>
          <a:prstGeom prst="rect">
            <a:avLst/>
          </a:prstGeom>
          <a:solidFill>
            <a:srgbClr val="42D2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64772" y="1957421"/>
            <a:ext cx="3117448" cy="15096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85176" y="4400877"/>
            <a:ext cx="3117448" cy="15096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5057374" y="1663700"/>
            <a:ext cx="2025915" cy="1194148"/>
          </a:xfrm>
          <a:custGeom>
            <a:avLst/>
            <a:gdLst>
              <a:gd name="T0" fmla="*/ 579995 w 798"/>
              <a:gd name="T1" fmla="*/ 631863 h 470"/>
              <a:gd name="T2" fmla="*/ 659537 w 798"/>
              <a:gd name="T3" fmla="*/ 779463 h 470"/>
              <a:gd name="T4" fmla="*/ 737422 w 798"/>
              <a:gd name="T5" fmla="*/ 631863 h 470"/>
              <a:gd name="T6" fmla="*/ 1045648 w 798"/>
              <a:gd name="T7" fmla="*/ 728052 h 470"/>
              <a:gd name="T8" fmla="*/ 1322388 w 798"/>
              <a:gd name="T9" fmla="*/ 230522 h 470"/>
              <a:gd name="T10" fmla="*/ 0 w 798"/>
              <a:gd name="T11" fmla="*/ 227205 h 470"/>
              <a:gd name="T12" fmla="*/ 275083 w 798"/>
              <a:gd name="T13" fmla="*/ 726393 h 470"/>
              <a:gd name="T14" fmla="*/ 579995 w 798"/>
              <a:gd name="T15" fmla="*/ 631863 h 4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5035482" y="4835122"/>
            <a:ext cx="2025916" cy="1189284"/>
          </a:xfrm>
          <a:custGeom>
            <a:avLst/>
            <a:gdLst>
              <a:gd name="T0" fmla="*/ 594909 w 798"/>
              <a:gd name="T1" fmla="*/ 144310 h 468"/>
              <a:gd name="T2" fmla="*/ 672794 w 798"/>
              <a:gd name="T3" fmla="*/ 0 h 468"/>
              <a:gd name="T4" fmla="*/ 747365 w 798"/>
              <a:gd name="T5" fmla="*/ 144310 h 468"/>
              <a:gd name="T6" fmla="*/ 1050619 w 798"/>
              <a:gd name="T7" fmla="*/ 51421 h 468"/>
              <a:gd name="T8" fmla="*/ 1322388 w 798"/>
              <a:gd name="T9" fmla="*/ 552359 h 468"/>
              <a:gd name="T10" fmla="*/ 0 w 798"/>
              <a:gd name="T11" fmla="*/ 539089 h 468"/>
              <a:gd name="T12" fmla="*/ 280055 w 798"/>
              <a:gd name="T13" fmla="*/ 43127 h 468"/>
              <a:gd name="T14" fmla="*/ 594909 w 798"/>
              <a:gd name="T15" fmla="*/ 144310 h 4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68">
                <a:moveTo>
                  <a:pt x="359" y="87"/>
                </a:moveTo>
                <a:cubicBezTo>
                  <a:pt x="406" y="0"/>
                  <a:pt x="406" y="0"/>
                  <a:pt x="406" y="0"/>
                </a:cubicBezTo>
                <a:cubicBezTo>
                  <a:pt x="451" y="87"/>
                  <a:pt x="451" y="87"/>
                  <a:pt x="451" y="87"/>
                </a:cubicBezTo>
                <a:cubicBezTo>
                  <a:pt x="517" y="80"/>
                  <a:pt x="579" y="61"/>
                  <a:pt x="634" y="31"/>
                </a:cubicBezTo>
                <a:cubicBezTo>
                  <a:pt x="798" y="333"/>
                  <a:pt x="798" y="333"/>
                  <a:pt x="798" y="333"/>
                </a:cubicBezTo>
                <a:cubicBezTo>
                  <a:pt x="548" y="468"/>
                  <a:pt x="246" y="465"/>
                  <a:pt x="0" y="325"/>
                </a:cubicBezTo>
                <a:cubicBezTo>
                  <a:pt x="169" y="26"/>
                  <a:pt x="169" y="26"/>
                  <a:pt x="169" y="26"/>
                </a:cubicBezTo>
                <a:cubicBezTo>
                  <a:pt x="226" y="59"/>
                  <a:pt x="291" y="80"/>
                  <a:pt x="359" y="8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3975100" y="3854997"/>
            <a:ext cx="1454379" cy="1770548"/>
          </a:xfrm>
          <a:custGeom>
            <a:avLst/>
            <a:gdLst>
              <a:gd name="T0" fmla="*/ 644481 w 573"/>
              <a:gd name="T1" fmla="*/ 328305 h 697"/>
              <a:gd name="T2" fmla="*/ 806843 w 573"/>
              <a:gd name="T3" fmla="*/ 321673 h 697"/>
              <a:gd name="T4" fmla="*/ 722349 w 573"/>
              <a:gd name="T5" fmla="*/ 459295 h 697"/>
              <a:gd name="T6" fmla="*/ 949325 w 573"/>
              <a:gd name="T7" fmla="*/ 669875 h 697"/>
              <a:gd name="T8" fmla="*/ 652764 w 573"/>
              <a:gd name="T9" fmla="*/ 1155700 h 697"/>
              <a:gd name="T10" fmla="*/ 0 w 573"/>
              <a:gd name="T11" fmla="*/ 4974 h 697"/>
              <a:gd name="T12" fmla="*/ 569926 w 573"/>
              <a:gd name="T13" fmla="*/ 0 h 697"/>
              <a:gd name="T14" fmla="*/ 644481 w 573"/>
              <a:gd name="T15" fmla="*/ 32830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3" h="697">
                <a:moveTo>
                  <a:pt x="389" y="198"/>
                </a:moveTo>
                <a:cubicBezTo>
                  <a:pt x="487" y="194"/>
                  <a:pt x="487" y="194"/>
                  <a:pt x="487" y="194"/>
                </a:cubicBezTo>
                <a:cubicBezTo>
                  <a:pt x="436" y="277"/>
                  <a:pt x="436" y="277"/>
                  <a:pt x="436" y="277"/>
                </a:cubicBezTo>
                <a:cubicBezTo>
                  <a:pt x="473" y="328"/>
                  <a:pt x="520" y="371"/>
                  <a:pt x="573" y="404"/>
                </a:cubicBezTo>
                <a:cubicBezTo>
                  <a:pt x="394" y="697"/>
                  <a:pt x="394" y="697"/>
                  <a:pt x="394" y="697"/>
                </a:cubicBezTo>
                <a:cubicBezTo>
                  <a:pt x="152" y="549"/>
                  <a:pt x="3" y="287"/>
                  <a:pt x="0" y="3"/>
                </a:cubicBezTo>
                <a:cubicBezTo>
                  <a:pt x="344" y="0"/>
                  <a:pt x="344" y="0"/>
                  <a:pt x="344" y="0"/>
                </a:cubicBezTo>
                <a:cubicBezTo>
                  <a:pt x="345" y="71"/>
                  <a:pt x="361" y="138"/>
                  <a:pt x="389" y="19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3977534" y="2047967"/>
            <a:ext cx="1464107" cy="1770548"/>
          </a:xfrm>
          <a:custGeom>
            <a:avLst/>
            <a:gdLst>
              <a:gd name="T0" fmla="*/ 698951 w 577"/>
              <a:gd name="T1" fmla="*/ 734541 h 697"/>
              <a:gd name="T2" fmla="*/ 790047 w 577"/>
              <a:gd name="T3" fmla="*/ 868848 h 697"/>
              <a:gd name="T4" fmla="*/ 627731 w 577"/>
              <a:gd name="T5" fmla="*/ 868848 h 697"/>
              <a:gd name="T6" fmla="*/ 568105 w 577"/>
              <a:gd name="T7" fmla="*/ 1155700 h 697"/>
              <a:gd name="T8" fmla="*/ 0 w 577"/>
              <a:gd name="T9" fmla="*/ 1142435 h 697"/>
              <a:gd name="T10" fmla="*/ 665826 w 577"/>
              <a:gd name="T11" fmla="*/ 0 h 697"/>
              <a:gd name="T12" fmla="*/ 955675 w 577"/>
              <a:gd name="T13" fmla="*/ 489141 h 697"/>
              <a:gd name="T14" fmla="*/ 698951 w 577"/>
              <a:gd name="T15" fmla="*/ 73454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422" y="443"/>
                </a:moveTo>
                <a:cubicBezTo>
                  <a:pt x="477" y="524"/>
                  <a:pt x="477" y="524"/>
                  <a:pt x="477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57" y="578"/>
                  <a:pt x="344" y="636"/>
                  <a:pt x="343" y="697"/>
                </a:cubicBezTo>
                <a:cubicBezTo>
                  <a:pt x="0" y="689"/>
                  <a:pt x="0" y="689"/>
                  <a:pt x="0" y="689"/>
                </a:cubicBezTo>
                <a:cubicBezTo>
                  <a:pt x="6" y="406"/>
                  <a:pt x="158" y="145"/>
                  <a:pt x="402" y="0"/>
                </a:cubicBezTo>
                <a:cubicBezTo>
                  <a:pt x="577" y="295"/>
                  <a:pt x="577" y="295"/>
                  <a:pt x="577" y="295"/>
                </a:cubicBezTo>
                <a:cubicBezTo>
                  <a:pt x="515" y="332"/>
                  <a:pt x="462" y="383"/>
                  <a:pt x="422" y="44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6689293" y="3869589"/>
            <a:ext cx="1464107" cy="1770548"/>
          </a:xfrm>
          <a:custGeom>
            <a:avLst/>
            <a:gdLst>
              <a:gd name="T0" fmla="*/ 256724 w 577"/>
              <a:gd name="T1" fmla="*/ 419501 h 697"/>
              <a:gd name="T2" fmla="*/ 165628 w 577"/>
              <a:gd name="T3" fmla="*/ 285194 h 697"/>
              <a:gd name="T4" fmla="*/ 327944 w 577"/>
              <a:gd name="T5" fmla="*/ 285194 h 697"/>
              <a:gd name="T6" fmla="*/ 387570 w 577"/>
              <a:gd name="T7" fmla="*/ 0 h 697"/>
              <a:gd name="T8" fmla="*/ 955675 w 577"/>
              <a:gd name="T9" fmla="*/ 11607 h 697"/>
              <a:gd name="T10" fmla="*/ 289849 w 577"/>
              <a:gd name="T11" fmla="*/ 1155700 h 697"/>
              <a:gd name="T12" fmla="*/ 0 w 577"/>
              <a:gd name="T13" fmla="*/ 664901 h 697"/>
              <a:gd name="T14" fmla="*/ 256724 w 577"/>
              <a:gd name="T15" fmla="*/ 41950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155" y="253"/>
                </a:moveTo>
                <a:cubicBezTo>
                  <a:pt x="100" y="172"/>
                  <a:pt x="100" y="172"/>
                  <a:pt x="100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20" y="119"/>
                  <a:pt x="233" y="61"/>
                  <a:pt x="234" y="0"/>
                </a:cubicBezTo>
                <a:cubicBezTo>
                  <a:pt x="577" y="7"/>
                  <a:pt x="577" y="7"/>
                  <a:pt x="577" y="7"/>
                </a:cubicBezTo>
                <a:cubicBezTo>
                  <a:pt x="571" y="291"/>
                  <a:pt x="419" y="551"/>
                  <a:pt x="175" y="697"/>
                </a:cubicBezTo>
                <a:cubicBezTo>
                  <a:pt x="0" y="401"/>
                  <a:pt x="0" y="401"/>
                  <a:pt x="0" y="401"/>
                </a:cubicBezTo>
                <a:cubicBezTo>
                  <a:pt x="62" y="364"/>
                  <a:pt x="115" y="314"/>
                  <a:pt x="155" y="25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6696589" y="2057697"/>
            <a:ext cx="1456810" cy="1770548"/>
          </a:xfrm>
          <a:custGeom>
            <a:avLst/>
            <a:gdLst>
              <a:gd name="T0" fmla="*/ 0 w 574"/>
              <a:gd name="T1" fmla="*/ 485825 h 697"/>
              <a:gd name="T2" fmla="*/ 294882 w 574"/>
              <a:gd name="T3" fmla="*/ 0 h 697"/>
              <a:gd name="T4" fmla="*/ 950913 w 574"/>
              <a:gd name="T5" fmla="*/ 1147409 h 697"/>
              <a:gd name="T6" fmla="*/ 382685 w 574"/>
              <a:gd name="T7" fmla="*/ 1155700 h 697"/>
              <a:gd name="T8" fmla="*/ 314762 w 574"/>
              <a:gd name="T9" fmla="*/ 842318 h 697"/>
              <a:gd name="T10" fmla="*/ 150755 w 574"/>
              <a:gd name="T11" fmla="*/ 847292 h 697"/>
              <a:gd name="T12" fmla="*/ 238557 w 574"/>
              <a:gd name="T13" fmla="*/ 709669 h 697"/>
              <a:gd name="T14" fmla="*/ 0 w 574"/>
              <a:gd name="T15" fmla="*/ 48582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4" h="697">
                <a:moveTo>
                  <a:pt x="0" y="293"/>
                </a:moveTo>
                <a:cubicBezTo>
                  <a:pt x="178" y="0"/>
                  <a:pt x="178" y="0"/>
                  <a:pt x="178" y="0"/>
                </a:cubicBezTo>
                <a:cubicBezTo>
                  <a:pt x="421" y="147"/>
                  <a:pt x="571" y="409"/>
                  <a:pt x="574" y="692"/>
                </a:cubicBezTo>
                <a:cubicBezTo>
                  <a:pt x="231" y="697"/>
                  <a:pt x="231" y="697"/>
                  <a:pt x="231" y="697"/>
                </a:cubicBezTo>
                <a:cubicBezTo>
                  <a:pt x="230" y="630"/>
                  <a:pt x="215" y="566"/>
                  <a:pt x="190" y="508"/>
                </a:cubicBezTo>
                <a:cubicBezTo>
                  <a:pt x="91" y="511"/>
                  <a:pt x="91" y="511"/>
                  <a:pt x="91" y="511"/>
                </a:cubicBezTo>
                <a:cubicBezTo>
                  <a:pt x="144" y="428"/>
                  <a:pt x="144" y="428"/>
                  <a:pt x="144" y="428"/>
                </a:cubicBezTo>
                <a:cubicBezTo>
                  <a:pt x="106" y="374"/>
                  <a:pt x="57" y="328"/>
                  <a:pt x="0" y="29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4341666" y="4340913"/>
            <a:ext cx="701337" cy="570696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2" name="Freeform 34"/>
          <p:cNvSpPr/>
          <p:nvPr/>
        </p:nvSpPr>
        <p:spPr bwMode="auto">
          <a:xfrm>
            <a:off x="7170842" y="2797045"/>
            <a:ext cx="508304" cy="449934"/>
          </a:xfrm>
          <a:custGeom>
            <a:avLst/>
            <a:gdLst>
              <a:gd name="T0" fmla="*/ 331787 w 136"/>
              <a:gd name="T1" fmla="*/ 117317 h 120"/>
              <a:gd name="T2" fmla="*/ 165894 w 136"/>
              <a:gd name="T3" fmla="*/ 0 h 120"/>
              <a:gd name="T4" fmla="*/ 0 w 136"/>
              <a:gd name="T5" fmla="*/ 117317 h 120"/>
              <a:gd name="T6" fmla="*/ 90266 w 136"/>
              <a:gd name="T7" fmla="*/ 222413 h 120"/>
              <a:gd name="T8" fmla="*/ 53671 w 136"/>
              <a:gd name="T9" fmla="*/ 293292 h 120"/>
              <a:gd name="T10" fmla="*/ 178092 w 136"/>
              <a:gd name="T11" fmla="*/ 234634 h 120"/>
              <a:gd name="T12" fmla="*/ 331787 w 136"/>
              <a:gd name="T13" fmla="*/ 11731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" name="Freeform 55"/>
          <p:cNvSpPr>
            <a:spLocks noEditPoints="1"/>
          </p:cNvSpPr>
          <p:nvPr/>
        </p:nvSpPr>
        <p:spPr bwMode="auto">
          <a:xfrm>
            <a:off x="5760240" y="5168315"/>
            <a:ext cx="603154" cy="629906"/>
          </a:xfrm>
          <a:custGeom>
            <a:avLst/>
            <a:gdLst>
              <a:gd name="T0" fmla="*/ 253757 w 129"/>
              <a:gd name="T1" fmla="*/ 281274 h 135"/>
              <a:gd name="T2" fmla="*/ 388279 w 129"/>
              <a:gd name="T3" fmla="*/ 79490 h 135"/>
              <a:gd name="T4" fmla="*/ 388279 w 129"/>
              <a:gd name="T5" fmla="*/ 64204 h 135"/>
              <a:gd name="T6" fmla="*/ 357706 w 129"/>
              <a:gd name="T7" fmla="*/ 30573 h 135"/>
              <a:gd name="T8" fmla="*/ 342420 w 129"/>
              <a:gd name="T9" fmla="*/ 30573 h 135"/>
              <a:gd name="T10" fmla="*/ 327133 w 129"/>
              <a:gd name="T11" fmla="*/ 48917 h 135"/>
              <a:gd name="T12" fmla="*/ 308789 w 129"/>
              <a:gd name="T13" fmla="*/ 48917 h 135"/>
              <a:gd name="T14" fmla="*/ 308789 w 129"/>
              <a:gd name="T15" fmla="*/ 0 h 135"/>
              <a:gd name="T16" fmla="*/ 82548 w 129"/>
              <a:gd name="T17" fmla="*/ 0 h 135"/>
              <a:gd name="T18" fmla="*/ 82548 w 129"/>
              <a:gd name="T19" fmla="*/ 48917 h 135"/>
              <a:gd name="T20" fmla="*/ 67261 w 129"/>
              <a:gd name="T21" fmla="*/ 48917 h 135"/>
              <a:gd name="T22" fmla="*/ 51974 w 129"/>
              <a:gd name="T23" fmla="*/ 30573 h 135"/>
              <a:gd name="T24" fmla="*/ 36688 w 129"/>
              <a:gd name="T25" fmla="*/ 30573 h 135"/>
              <a:gd name="T26" fmla="*/ 3057 w 129"/>
              <a:gd name="T27" fmla="*/ 64204 h 135"/>
              <a:gd name="T28" fmla="*/ 3057 w 129"/>
              <a:gd name="T29" fmla="*/ 79490 h 135"/>
              <a:gd name="T30" fmla="*/ 140637 w 129"/>
              <a:gd name="T31" fmla="*/ 281274 h 135"/>
              <a:gd name="T32" fmla="*/ 180382 w 129"/>
              <a:gd name="T33" fmla="*/ 299618 h 135"/>
              <a:gd name="T34" fmla="*/ 180382 w 129"/>
              <a:gd name="T35" fmla="*/ 314905 h 135"/>
              <a:gd name="T36" fmla="*/ 165095 w 129"/>
              <a:gd name="T37" fmla="*/ 324077 h 135"/>
              <a:gd name="T38" fmla="*/ 180382 w 129"/>
              <a:gd name="T39" fmla="*/ 330191 h 135"/>
              <a:gd name="T40" fmla="*/ 180382 w 129"/>
              <a:gd name="T41" fmla="*/ 348535 h 135"/>
              <a:gd name="T42" fmla="*/ 165095 w 129"/>
              <a:gd name="T43" fmla="*/ 363822 h 135"/>
              <a:gd name="T44" fmla="*/ 146751 w 129"/>
              <a:gd name="T45" fmla="*/ 379108 h 135"/>
              <a:gd name="T46" fmla="*/ 131465 w 129"/>
              <a:gd name="T47" fmla="*/ 394395 h 135"/>
              <a:gd name="T48" fmla="*/ 149809 w 129"/>
              <a:gd name="T49" fmla="*/ 412739 h 135"/>
              <a:gd name="T50" fmla="*/ 244585 w 129"/>
              <a:gd name="T51" fmla="*/ 412739 h 135"/>
              <a:gd name="T52" fmla="*/ 259872 w 129"/>
              <a:gd name="T53" fmla="*/ 394395 h 135"/>
              <a:gd name="T54" fmla="*/ 244585 w 129"/>
              <a:gd name="T55" fmla="*/ 379108 h 135"/>
              <a:gd name="T56" fmla="*/ 226242 w 129"/>
              <a:gd name="T57" fmla="*/ 363822 h 135"/>
              <a:gd name="T58" fmla="*/ 210955 w 129"/>
              <a:gd name="T59" fmla="*/ 348535 h 135"/>
              <a:gd name="T60" fmla="*/ 210955 w 129"/>
              <a:gd name="T61" fmla="*/ 330191 h 135"/>
              <a:gd name="T62" fmla="*/ 229299 w 129"/>
              <a:gd name="T63" fmla="*/ 324077 h 135"/>
              <a:gd name="T64" fmla="*/ 210955 w 129"/>
              <a:gd name="T65" fmla="*/ 314905 h 135"/>
              <a:gd name="T66" fmla="*/ 210955 w 129"/>
              <a:gd name="T67" fmla="*/ 299618 h 135"/>
              <a:gd name="T68" fmla="*/ 253757 w 129"/>
              <a:gd name="T69" fmla="*/ 281274 h 135"/>
              <a:gd name="T70" fmla="*/ 308789 w 129"/>
              <a:gd name="T71" fmla="*/ 64204 h 135"/>
              <a:gd name="T72" fmla="*/ 327133 w 129"/>
              <a:gd name="T73" fmla="*/ 64204 h 135"/>
              <a:gd name="T74" fmla="*/ 342420 w 129"/>
              <a:gd name="T75" fmla="*/ 48917 h 135"/>
              <a:gd name="T76" fmla="*/ 357706 w 129"/>
              <a:gd name="T77" fmla="*/ 64204 h 135"/>
              <a:gd name="T78" fmla="*/ 357706 w 129"/>
              <a:gd name="T79" fmla="*/ 79490 h 135"/>
              <a:gd name="T80" fmla="*/ 278216 w 129"/>
              <a:gd name="T81" fmla="*/ 217070 h 135"/>
              <a:gd name="T82" fmla="*/ 308789 w 129"/>
              <a:gd name="T83" fmla="*/ 64204 h 135"/>
              <a:gd name="T84" fmla="*/ 110063 w 129"/>
              <a:gd name="T85" fmla="*/ 220127 h 135"/>
              <a:gd name="T86" fmla="*/ 30573 w 129"/>
              <a:gd name="T87" fmla="*/ 82548 h 135"/>
              <a:gd name="T88" fmla="*/ 30573 w 129"/>
              <a:gd name="T89" fmla="*/ 67261 h 135"/>
              <a:gd name="T90" fmla="*/ 45860 w 129"/>
              <a:gd name="T91" fmla="*/ 51975 h 135"/>
              <a:gd name="T92" fmla="*/ 61146 w 129"/>
              <a:gd name="T93" fmla="*/ 67261 h 135"/>
              <a:gd name="T94" fmla="*/ 79490 w 129"/>
              <a:gd name="T95" fmla="*/ 67261 h 135"/>
              <a:gd name="T96" fmla="*/ 110063 w 129"/>
              <a:gd name="T97" fmla="*/ 220127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4" name="Group 25"/>
          <p:cNvGrpSpPr/>
          <p:nvPr/>
        </p:nvGrpSpPr>
        <p:grpSpPr>
          <a:xfrm>
            <a:off x="4375285" y="2798127"/>
            <a:ext cx="481769" cy="474123"/>
            <a:chOff x="1587575" y="2265358"/>
            <a:chExt cx="314468" cy="309477"/>
          </a:xfrm>
          <a:solidFill>
            <a:schemeClr val="bg1"/>
          </a:solidFill>
        </p:grpSpPr>
        <p:sp>
          <p:nvSpPr>
            <p:cNvPr id="15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7" name="Group 28"/>
          <p:cNvGrpSpPr/>
          <p:nvPr/>
        </p:nvGrpSpPr>
        <p:grpSpPr>
          <a:xfrm>
            <a:off x="7266577" y="4395428"/>
            <a:ext cx="411680" cy="516183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18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22" name="Group 33"/>
          <p:cNvGrpSpPr/>
          <p:nvPr/>
        </p:nvGrpSpPr>
        <p:grpSpPr>
          <a:xfrm>
            <a:off x="5775539" y="1876915"/>
            <a:ext cx="572700" cy="645955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23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31" name="组 7"/>
          <p:cNvGrpSpPr/>
          <p:nvPr/>
        </p:nvGrpSpPr>
        <p:grpSpPr>
          <a:xfrm>
            <a:off x="5571856" y="3175688"/>
            <a:ext cx="996950" cy="1165225"/>
            <a:chOff x="4333875" y="882650"/>
            <a:chExt cx="996950" cy="1165225"/>
          </a:xfr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2" name="Freeform 67"/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3" name="Freeform 68"/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4" name="Freeform 69"/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5" name="Freeform 70"/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0" t="0" r="r" b="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6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avLst/>
              <a:gdLst/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0" t="0" r="r" b="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8" name="Freeform 73"/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9" name="Freeform 74"/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0" name="Freeform 75"/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1" name="Freeform 76"/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2" name="Freeform 77"/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0" t="0" r="r" b="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3" name="Freeform 78"/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4" name="Freeform 79"/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5" name="Freeform 80"/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46" name="TextBox 40"/>
          <p:cNvSpPr txBox="1"/>
          <p:nvPr/>
        </p:nvSpPr>
        <p:spPr>
          <a:xfrm>
            <a:off x="1294951" y="2496034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47" name="TextBox 40"/>
          <p:cNvSpPr txBox="1"/>
          <p:nvPr/>
        </p:nvSpPr>
        <p:spPr>
          <a:xfrm>
            <a:off x="931897" y="3674163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48" name="TextBox 40"/>
          <p:cNvSpPr txBox="1"/>
          <p:nvPr/>
        </p:nvSpPr>
        <p:spPr>
          <a:xfrm>
            <a:off x="1342114" y="5097080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49" name="TextBox 40"/>
          <p:cNvSpPr txBox="1"/>
          <p:nvPr/>
        </p:nvSpPr>
        <p:spPr>
          <a:xfrm>
            <a:off x="8372391" y="2534056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50" name="TextBox 40"/>
          <p:cNvSpPr txBox="1"/>
          <p:nvPr/>
        </p:nvSpPr>
        <p:spPr>
          <a:xfrm>
            <a:off x="8960632" y="3655113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51" name="TextBox 40"/>
          <p:cNvSpPr txBox="1"/>
          <p:nvPr/>
        </p:nvSpPr>
        <p:spPr>
          <a:xfrm>
            <a:off x="8321212" y="5097080"/>
            <a:ext cx="2452860" cy="5259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2573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343900" y="762000"/>
            <a:ext cx="508635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29150" y="50039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 rot="2700000">
            <a:off x="1285875" y="2984838"/>
            <a:ext cx="2386910" cy="23869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3304698" y="1906057"/>
            <a:ext cx="1841857" cy="184185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2700000">
            <a:off x="3607661" y="4485506"/>
            <a:ext cx="1210444" cy="12104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4440814" y="3778352"/>
            <a:ext cx="822536" cy="821119"/>
          </a:xfrm>
          <a:prstGeom prst="rect">
            <a:avLst/>
          </a:prstGeom>
          <a:solidFill>
            <a:srgbClr val="42D2C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 flipH="1">
            <a:off x="1786013" y="3818708"/>
            <a:ext cx="17716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50%</a:t>
            </a:r>
            <a:endParaRPr lang="zh-CN" altLang="en-US" sz="4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 flipH="1">
            <a:off x="3829050" y="2672666"/>
            <a:ext cx="1778822" cy="78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25%</a:t>
            </a:r>
            <a:endParaRPr lang="zh-CN" altLang="en-US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 flipH="1">
            <a:off x="3759672" y="4891969"/>
            <a:ext cx="1978415" cy="5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12.5%</a:t>
            </a:r>
            <a:endParaRPr lang="zh-CN" altLang="en-US" sz="20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6513685" y="3459900"/>
            <a:ext cx="436752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6513685" y="2905411"/>
            <a:ext cx="3213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ADD YOUR TEXT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5160" y="1372916"/>
            <a:ext cx="8572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</a:rPr>
              <a:t>2</a:t>
            </a:r>
            <a:endParaRPr lang="zh-CN" altLang="en-US" sz="199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1700" y="2778865"/>
            <a:ext cx="478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F2C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Microsoft Office PowerPoint</Application>
  <PresentationFormat>宽屏</PresentationFormat>
  <Paragraphs>121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微软雅黑</vt:lpstr>
      <vt:lpstr>Arial</vt:lpstr>
      <vt:lpstr>Broadway</vt:lpstr>
      <vt:lpstr>Calibri</vt:lpstr>
      <vt:lpstr>Century Gothic</vt:lpstr>
      <vt:lpstr>Segoe UI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天 下</cp:lastModifiedBy>
  <cp:revision>35</cp:revision>
  <dcterms:created xsi:type="dcterms:W3CDTF">2015-07-31T08:15:00Z</dcterms:created>
  <dcterms:modified xsi:type="dcterms:W3CDTF">2021-01-04T10:23:06Z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