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9" r:id="rId3"/>
    <p:sldId id="282" r:id="rId4"/>
    <p:sldId id="285" r:id="rId5"/>
    <p:sldId id="284" r:id="rId6"/>
    <p:sldId id="286" r:id="rId7"/>
    <p:sldId id="271" r:id="rId8"/>
    <p:sldId id="280" r:id="rId9"/>
    <p:sldId id="278" r:id="rId10"/>
    <p:sldId id="276" r:id="rId11"/>
    <p:sldId id="279" r:id="rId12"/>
    <p:sldId id="259" r:id="rId13"/>
    <p:sldId id="263" r:id="rId14"/>
    <p:sldId id="272" r:id="rId15"/>
    <p:sldId id="273" r:id="rId16"/>
    <p:sldId id="274" r:id="rId17"/>
    <p:sldId id="261" r:id="rId18"/>
    <p:sldId id="264" r:id="rId19"/>
    <p:sldId id="283" r:id="rId20"/>
    <p:sldId id="266" r:id="rId21"/>
    <p:sldId id="268" r:id="rId22"/>
    <p:sldId id="26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>
          <p15:clr>
            <a:srgbClr val="A4A3A4"/>
          </p15:clr>
        </p15:guide>
        <p15:guide id="2" pos="3840">
          <p15:clr>
            <a:srgbClr val="A4A3A4"/>
          </p15:clr>
        </p15:guide>
        <p15:guide id="3" pos="1935">
          <p15:clr>
            <a:srgbClr val="A4A3A4"/>
          </p15:clr>
        </p15:guide>
        <p15:guide id="4" pos="5700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1684">
          <p15:clr>
            <a:srgbClr val="A4A3A4"/>
          </p15:clr>
        </p15:guide>
        <p15:guide id="7" pos="6675">
          <p15:clr>
            <a:srgbClr val="A4A3A4"/>
          </p15:clr>
        </p15:guide>
        <p15:guide id="8" orient="horz" pos="1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4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22" y="108"/>
      </p:cViewPr>
      <p:guideLst>
        <p:guide orient="horz" pos="822"/>
        <p:guide pos="3840"/>
        <p:guide pos="1935"/>
        <p:guide pos="5700"/>
        <p:guide orient="horz" pos="2160"/>
        <p:guide orient="horz" pos="1684"/>
        <p:guide pos="6675"/>
        <p:guide orient="horz" pos="11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18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A370D-DCBB-472B-9C7C-ADA8E822A17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61DBE-6B1C-4738-A02E-9BD993EBF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CD47-4498-49C2-B039-606104318D0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1742-2A5B-4123-A8C5-3DF3529641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CD47-4498-49C2-B039-606104318D0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1742-2A5B-4123-A8C5-3DF3529641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CD47-4498-49C2-B039-606104318D0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1742-2A5B-4123-A8C5-3DF3529641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CD47-4498-49C2-B039-606104318D0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1742-2A5B-4123-A8C5-3DF3529641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CD47-4498-49C2-B039-606104318D0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1742-2A5B-4123-A8C5-3DF3529641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CD47-4498-49C2-B039-606104318D0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1742-2A5B-4123-A8C5-3DF3529641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CD47-4498-49C2-B039-606104318D0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1742-2A5B-4123-A8C5-3DF3529641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CD47-4498-49C2-B039-606104318D0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1742-2A5B-4123-A8C5-3DF3529641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CD47-4498-49C2-B039-606104318D0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1742-2A5B-4123-A8C5-3DF3529641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CD47-4498-49C2-B039-606104318D0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1742-2A5B-4123-A8C5-3DF3529641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CD47-4498-49C2-B039-606104318D0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1742-2A5B-4123-A8C5-3DF3529641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ACD47-4498-49C2-B039-606104318D0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71742-2A5B-4123-A8C5-3DF3529641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1" y="0"/>
            <a:ext cx="10284577" cy="6858000"/>
          </a:xfrm>
          <a:prstGeom prst="rect">
            <a:avLst/>
          </a:prstGeom>
        </p:spPr>
      </p:pic>
      <p:sp>
        <p:nvSpPr>
          <p:cNvPr id="5" name="六边形 4"/>
          <p:cNvSpPr/>
          <p:nvPr/>
        </p:nvSpPr>
        <p:spPr>
          <a:xfrm>
            <a:off x="4775200" y="2112989"/>
            <a:ext cx="2641600" cy="2247900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5400000">
            <a:off x="4775200" y="2112989"/>
            <a:ext cx="2641600" cy="22479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183155" y="2821440"/>
            <a:ext cx="1825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YOUR PPT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LOGO</a:t>
            </a:r>
            <a:r>
              <a:rPr lang="zh-CN" altLang="en-US" sz="24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HERE</a:t>
            </a:r>
            <a:endParaRPr lang="zh-CN" altLang="en-US" sz="2400" b="1" dirty="0">
              <a:solidFill>
                <a:schemeClr val="bg1"/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79520" y="5292371"/>
            <a:ext cx="5432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YOUR TITLE </a:t>
            </a: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ALWAYS POWER YOUR POINT</a:t>
            </a:r>
            <a:endParaRPr lang="zh-CN" altLang="en-US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5797864" y="3105548"/>
            <a:ext cx="596272" cy="646904"/>
            <a:chOff x="3013748" y="1523733"/>
            <a:chExt cx="2160000" cy="2343417"/>
          </a:xfrm>
        </p:grpSpPr>
        <p:sp>
          <p:nvSpPr>
            <p:cNvPr id="3" name="等腰三角形 2"/>
            <p:cNvSpPr/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4838007" y="2044931"/>
            <a:ext cx="959857" cy="121062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394136" y="3602441"/>
            <a:ext cx="959857" cy="121062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4837336" y="3602441"/>
            <a:ext cx="961200" cy="1210628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392793" y="2044931"/>
            <a:ext cx="961200" cy="1210628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0" y="2044931"/>
            <a:ext cx="4837336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353993" y="4813069"/>
            <a:ext cx="4837336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353993" y="2014654"/>
            <a:ext cx="4837336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4794484"/>
            <a:ext cx="4837336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" y="2220343"/>
            <a:ext cx="4837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0" y="2620453"/>
            <a:ext cx="4837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</a:rPr>
              <a:t>TEXT HERE TEXT HERE TEXT HERE TEXT HERE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TEXT HERE TEXT HERE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algn="r"/>
            <a:r>
              <a:rPr lang="en-US" altLang="zh-CN" sz="1200" dirty="0">
                <a:solidFill>
                  <a:schemeClr val="bg1"/>
                </a:solidFill>
              </a:rPr>
              <a:t>TEXT HERE TEXT HERE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TEXT HERE TEXT HERE TEXT HERE TEXT HERE</a:t>
            </a:r>
          </a:p>
          <a:p>
            <a:pPr algn="r"/>
            <a:r>
              <a:rPr lang="en-US" altLang="zh-CN" sz="1200" dirty="0">
                <a:solidFill>
                  <a:schemeClr val="bg1"/>
                </a:solidFill>
              </a:rPr>
              <a:t> TEXT HERE TEXT HERE TEXT HERE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TEXT HERE TEXT HERE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TEXT HERE</a:t>
            </a:r>
          </a:p>
          <a:p>
            <a:pPr algn="r"/>
            <a:r>
              <a:rPr lang="en-US" altLang="zh-CN" sz="1200" dirty="0">
                <a:solidFill>
                  <a:schemeClr val="bg1"/>
                </a:solidFill>
              </a:rPr>
              <a:t> TEXT HERE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TEXT HERE TEXT HERE TEXT HERE TEXT HERE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TEXT HERE</a:t>
            </a:r>
          </a:p>
          <a:p>
            <a:pPr algn="r"/>
            <a:r>
              <a:rPr lang="en-US" altLang="zh-CN" sz="1200" dirty="0">
                <a:solidFill>
                  <a:schemeClr val="bg1"/>
                </a:solidFill>
              </a:rPr>
              <a:t> TEXT HERE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TEXT HERE TEXT HERE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TEXT HERE TEXT HERE TEXT HERE </a:t>
            </a:r>
          </a:p>
          <a:p>
            <a:pPr algn="r"/>
            <a:r>
              <a:rPr lang="en-US" altLang="zh-CN" sz="1200" dirty="0">
                <a:solidFill>
                  <a:schemeClr val="bg1"/>
                </a:solidFill>
              </a:rPr>
              <a:t>TEXT HERE TEXT HERE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TEXT HERE TEXT HERE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TEXT HERE TEXT HERE</a:t>
            </a:r>
          </a:p>
          <a:p>
            <a:pPr algn="r"/>
            <a:r>
              <a:rPr lang="en-US" altLang="zh-CN" sz="1200" dirty="0">
                <a:solidFill>
                  <a:schemeClr val="bg1"/>
                </a:solidFill>
              </a:rPr>
              <a:t>TEXT HERE TEXT HERE TEXT HERE TEXT HERE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TEXT HERE TEXT HERE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algn="r"/>
            <a:r>
              <a:rPr lang="en-US" altLang="zh-CN" sz="1200" dirty="0">
                <a:solidFill>
                  <a:schemeClr val="bg1"/>
                </a:solidFill>
              </a:rPr>
              <a:t>TEXT HERE TEXT HERE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TEXT HERE TEXT HERE TEXT HERE TEXT HERE</a:t>
            </a:r>
          </a:p>
          <a:p>
            <a:pPr algn="r"/>
            <a:r>
              <a:rPr lang="en-US" altLang="zh-CN" sz="1200" dirty="0">
                <a:solidFill>
                  <a:schemeClr val="bg1"/>
                </a:solidFill>
              </a:rPr>
              <a:t> TEXT HERE TEXT HERE TEXT HERE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TEXT HERE TEXT HERE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TEXT HERE</a:t>
            </a:r>
          </a:p>
          <a:p>
            <a:pPr algn="r"/>
            <a:r>
              <a:rPr lang="en-US" altLang="zh-CN" sz="1200" dirty="0">
                <a:solidFill>
                  <a:schemeClr val="bg1"/>
                </a:solidFill>
              </a:rPr>
              <a:t> TEXT HERE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TEXT HERE TEXT HERE TEXT HERE TEXT HERE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354665" y="2220343"/>
            <a:ext cx="4837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354664" y="2620453"/>
            <a:ext cx="483733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altLang="zh-CN" dirty="0"/>
              <a:t>TEXT HERE TEXT HERE 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endParaRPr lang="en-US" altLang="zh-CN" dirty="0"/>
          </a:p>
          <a:p>
            <a:pPr algn="l"/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 TEXT HERE TEXT HERE</a:t>
            </a:r>
          </a:p>
          <a:p>
            <a:pPr algn="l"/>
            <a:r>
              <a:rPr lang="en-US" altLang="zh-CN" dirty="0"/>
              <a:t>TEXT HERE 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r>
              <a:rPr lang="en-US" altLang="zh-CN" dirty="0"/>
              <a:t>TEXT HERE</a:t>
            </a:r>
          </a:p>
          <a:p>
            <a:pPr algn="l"/>
            <a:r>
              <a:rPr lang="en-US" altLang="zh-CN" dirty="0"/>
              <a:t>TEXT HERE</a:t>
            </a:r>
            <a:r>
              <a:rPr lang="zh-CN" altLang="en-US" dirty="0"/>
              <a:t> </a:t>
            </a:r>
            <a:r>
              <a:rPr lang="en-US" altLang="zh-CN" dirty="0"/>
              <a:t>TEXT HERE TEXT HERE TEXT HERE TEXT HERE</a:t>
            </a:r>
            <a:r>
              <a:rPr lang="zh-CN" altLang="en-US" dirty="0"/>
              <a:t> </a:t>
            </a:r>
            <a:r>
              <a:rPr lang="en-US" altLang="zh-CN" dirty="0"/>
              <a:t>TEXT HERE</a:t>
            </a:r>
          </a:p>
          <a:p>
            <a:pPr algn="l"/>
            <a:r>
              <a:rPr lang="en-US" altLang="zh-CN" dirty="0"/>
              <a:t>TEXT HERE</a:t>
            </a:r>
            <a:r>
              <a:rPr lang="zh-CN" altLang="en-US" dirty="0"/>
              <a:t> </a:t>
            </a:r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 TEXT HERE </a:t>
            </a:r>
          </a:p>
          <a:p>
            <a:pPr algn="l"/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</a:t>
            </a:r>
          </a:p>
          <a:p>
            <a:pPr algn="l"/>
            <a:r>
              <a:rPr lang="en-US" altLang="zh-CN" dirty="0"/>
              <a:t>TEXT HERE TEXT HERE 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endParaRPr lang="en-US" altLang="zh-CN" dirty="0"/>
          </a:p>
          <a:p>
            <a:pPr algn="l"/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 TEXT HERE TEXT HERE</a:t>
            </a:r>
          </a:p>
          <a:p>
            <a:pPr algn="l"/>
            <a:r>
              <a:rPr lang="en-US" altLang="zh-CN" dirty="0"/>
              <a:t>TEXT HERE 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r>
              <a:rPr lang="en-US" altLang="zh-CN" dirty="0"/>
              <a:t>TEXT HERE</a:t>
            </a:r>
          </a:p>
          <a:p>
            <a:pPr algn="l"/>
            <a:r>
              <a:rPr lang="en-US" altLang="zh-CN" dirty="0"/>
              <a:t>TEXT HERE</a:t>
            </a:r>
            <a:r>
              <a:rPr lang="zh-CN" altLang="en-US" dirty="0"/>
              <a:t> </a:t>
            </a:r>
            <a:r>
              <a:rPr lang="en-US" altLang="zh-CN" dirty="0"/>
              <a:t>TEXT HERE TEXT HERE TEXT HERE TEXT HERE</a:t>
            </a:r>
            <a:r>
              <a:rPr lang="zh-CN" altLang="en-US" dirty="0"/>
              <a:t> </a:t>
            </a:r>
            <a:r>
              <a:rPr lang="en-US" altLang="zh-CN" dirty="0"/>
              <a:t>TEXT HERE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947057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0" y="5900057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096000" y="947057"/>
            <a:ext cx="0" cy="495300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071813" y="947057"/>
            <a:ext cx="0" cy="495300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083675" y="952500"/>
            <a:ext cx="0" cy="495300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1178144" y="1465390"/>
            <a:ext cx="715526" cy="776285"/>
            <a:chOff x="3013748" y="1523733"/>
            <a:chExt cx="2160000" cy="2343417"/>
          </a:xfrm>
        </p:grpSpPr>
        <p:sp>
          <p:nvSpPr>
            <p:cNvPr id="10" name="等腰三角形 9"/>
            <p:cNvSpPr>
              <a:spLocks noChangeAspect="1"/>
            </p:cNvSpPr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4226143" y="1465390"/>
            <a:ext cx="715526" cy="776285"/>
            <a:chOff x="3013748" y="1523733"/>
            <a:chExt cx="2160000" cy="2343417"/>
          </a:xfrm>
        </p:grpSpPr>
        <p:sp>
          <p:nvSpPr>
            <p:cNvPr id="13" name="等腰三角形 12"/>
            <p:cNvSpPr>
              <a:spLocks noChangeAspect="1"/>
            </p:cNvSpPr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7190005" y="1444881"/>
            <a:ext cx="715526" cy="776285"/>
            <a:chOff x="3013748" y="1523733"/>
            <a:chExt cx="2160000" cy="2343417"/>
          </a:xfrm>
        </p:grpSpPr>
        <p:sp>
          <p:nvSpPr>
            <p:cNvPr id="16" name="等腰三角形 15"/>
            <p:cNvSpPr>
              <a:spLocks noChangeAspect="1"/>
            </p:cNvSpPr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10333377" y="1465390"/>
            <a:ext cx="715526" cy="776285"/>
            <a:chOff x="3013748" y="1523733"/>
            <a:chExt cx="2160000" cy="2343417"/>
          </a:xfrm>
        </p:grpSpPr>
        <p:sp>
          <p:nvSpPr>
            <p:cNvPr id="19" name="等腰三角形 18"/>
            <p:cNvSpPr>
              <a:spLocks noChangeAspect="1"/>
            </p:cNvSpPr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97528" y="2686850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55321" y="3441305"/>
            <a:ext cx="2160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endParaRPr lang="zh-CN" altLang="en-US" sz="1400" b="1" dirty="0">
              <a:solidFill>
                <a:schemeClr val="bg1"/>
              </a:solidFill>
            </a:endParaRPr>
          </a:p>
          <a:p>
            <a:pPr algn="ctr"/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24424" y="2691228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482217" y="3432431"/>
            <a:ext cx="2160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endParaRPr lang="zh-CN" altLang="en-US" sz="1400" b="1" dirty="0">
              <a:solidFill>
                <a:schemeClr val="bg1"/>
              </a:solidFill>
            </a:endParaRPr>
          </a:p>
          <a:p>
            <a:pPr algn="ctr"/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06681" y="2688349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464474" y="3442804"/>
            <a:ext cx="2160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endParaRPr lang="zh-CN" altLang="en-US" sz="1400" b="1" dirty="0">
              <a:solidFill>
                <a:schemeClr val="bg1"/>
              </a:solidFill>
            </a:endParaRPr>
          </a:p>
          <a:p>
            <a:pPr algn="ctr"/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581203" y="2691903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538996" y="3446358"/>
            <a:ext cx="2160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endParaRPr lang="zh-CN" altLang="en-US" sz="1400" b="1" dirty="0">
              <a:solidFill>
                <a:schemeClr val="bg1"/>
              </a:solidFill>
            </a:endParaRPr>
          </a:p>
          <a:p>
            <a:pPr algn="ctr"/>
            <a:endParaRPr lang="zh-CN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3966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1"/>
          <a:stretch>
            <a:fillRect/>
          </a:stretch>
        </p:blipFill>
        <p:spPr>
          <a:xfrm>
            <a:off x="8867411" y="0"/>
            <a:ext cx="3324589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0" y="2782669"/>
            <a:ext cx="537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PART THREE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6096000" y="3429000"/>
            <a:ext cx="5370286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096000" y="3429000"/>
            <a:ext cx="537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This is your part three.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647920" y="377105"/>
            <a:ext cx="596272" cy="646904"/>
            <a:chOff x="3013748" y="1523733"/>
            <a:chExt cx="2160000" cy="2343417"/>
          </a:xfrm>
        </p:grpSpPr>
        <p:sp>
          <p:nvSpPr>
            <p:cNvPr id="2" name="等腰三角形 1"/>
            <p:cNvSpPr/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等腰三角形 2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/>
          <p:cNvCxnSpPr>
            <a:stCxn id="3" idx="0"/>
          </p:cNvCxnSpPr>
          <p:nvPr/>
        </p:nvCxnSpPr>
        <p:spPr>
          <a:xfrm>
            <a:off x="946056" y="1024009"/>
            <a:ext cx="10176869" cy="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542329" y="500789"/>
            <a:ext cx="3754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YOUR POWERFUL TITLE</a:t>
            </a:r>
          </a:p>
        </p:txBody>
      </p:sp>
      <p:sp>
        <p:nvSpPr>
          <p:cNvPr id="9" name="矩形 8"/>
          <p:cNvSpPr/>
          <p:nvPr/>
        </p:nvSpPr>
        <p:spPr>
          <a:xfrm>
            <a:off x="523985" y="1672274"/>
            <a:ext cx="5232400" cy="45338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0" r="11567"/>
          <a:stretch>
            <a:fillRect/>
          </a:stretch>
        </p:blipFill>
        <p:spPr>
          <a:xfrm>
            <a:off x="647919" y="1773238"/>
            <a:ext cx="4972050" cy="4312920"/>
          </a:xfrm>
          <a:prstGeom prst="rect">
            <a:avLst/>
          </a:prstGeom>
        </p:spPr>
      </p:pic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6313376" y="2376624"/>
            <a:ext cx="596272" cy="646904"/>
            <a:chOff x="3013748" y="1523733"/>
            <a:chExt cx="2160000" cy="2343417"/>
          </a:xfrm>
        </p:grpSpPr>
        <p:sp>
          <p:nvSpPr>
            <p:cNvPr id="12" name="等腰三角形 11"/>
            <p:cNvSpPr/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909649" y="2473407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09648" y="2977615"/>
            <a:ext cx="2160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en-US" altLang="zh-CN" sz="1400" dirty="0">
              <a:solidFill>
                <a:schemeClr val="bg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909649" y="2873517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9196816" y="2376624"/>
            <a:ext cx="596272" cy="646904"/>
            <a:chOff x="3013748" y="1523733"/>
            <a:chExt cx="2160000" cy="2343417"/>
          </a:xfrm>
        </p:grpSpPr>
        <p:sp>
          <p:nvSpPr>
            <p:cNvPr id="36" name="等腰三角形 35"/>
            <p:cNvSpPr/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9793089" y="2473407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793088" y="2977615"/>
            <a:ext cx="2160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  <a:p>
            <a:endParaRPr lang="en-US" altLang="zh-CN" sz="1400" dirty="0">
              <a:solidFill>
                <a:schemeClr val="bg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9793089" y="2873517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647920" y="377105"/>
            <a:ext cx="596272" cy="646904"/>
            <a:chOff x="3013748" y="1523733"/>
            <a:chExt cx="2160000" cy="2343417"/>
          </a:xfrm>
        </p:grpSpPr>
        <p:sp>
          <p:nvSpPr>
            <p:cNvPr id="3" name="等腰三角形 2"/>
            <p:cNvSpPr/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" name="直接连接符 4"/>
          <p:cNvCxnSpPr>
            <a:stCxn id="4" idx="0"/>
          </p:cNvCxnSpPr>
          <p:nvPr/>
        </p:nvCxnSpPr>
        <p:spPr>
          <a:xfrm>
            <a:off x="946056" y="1024009"/>
            <a:ext cx="10176869" cy="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542329" y="500789"/>
            <a:ext cx="3754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YOUR POWERFUL TITLE</a:t>
            </a:r>
          </a:p>
        </p:txBody>
      </p:sp>
      <p:sp>
        <p:nvSpPr>
          <p:cNvPr id="7" name="椭圆 6"/>
          <p:cNvSpPr/>
          <p:nvPr/>
        </p:nvSpPr>
        <p:spPr>
          <a:xfrm>
            <a:off x="1244192" y="2112963"/>
            <a:ext cx="2819400" cy="27051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722813" y="2112963"/>
            <a:ext cx="2819400" cy="27051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201434" y="2112963"/>
            <a:ext cx="2819400" cy="27051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1204332" y="5090532"/>
            <a:ext cx="596272" cy="646904"/>
            <a:chOff x="3013748" y="1523733"/>
            <a:chExt cx="2160000" cy="2343417"/>
          </a:xfrm>
        </p:grpSpPr>
        <p:sp>
          <p:nvSpPr>
            <p:cNvPr id="11" name="等腰三角形 10"/>
            <p:cNvSpPr/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800605" y="5187315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00604" y="5587425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800605" y="5587425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4910011" y="5090532"/>
            <a:ext cx="596272" cy="646904"/>
            <a:chOff x="3013748" y="1523733"/>
            <a:chExt cx="2160000" cy="2343417"/>
          </a:xfrm>
        </p:grpSpPr>
        <p:sp>
          <p:nvSpPr>
            <p:cNvPr id="17" name="等腰三角形 16"/>
            <p:cNvSpPr/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506284" y="5187315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506283" y="5587425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506284" y="5587425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8263665" y="5090532"/>
            <a:ext cx="596272" cy="646904"/>
            <a:chOff x="3013748" y="1523733"/>
            <a:chExt cx="2160000" cy="2343417"/>
          </a:xfrm>
        </p:grpSpPr>
        <p:sp>
          <p:nvSpPr>
            <p:cNvPr id="23" name="等腰三角形 22"/>
            <p:cNvSpPr/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8859938" y="5187315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859937" y="5587425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8859938" y="5587425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/>
          <p:cNvSpPr>
            <a:spLocks noChangeAspect="1"/>
          </p:cNvSpPr>
          <p:nvPr/>
        </p:nvSpPr>
        <p:spPr>
          <a:xfrm>
            <a:off x="583161" y="1174020"/>
            <a:ext cx="5673090" cy="5486400"/>
          </a:xfrm>
          <a:prstGeom prst="diamond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647920" y="377105"/>
            <a:ext cx="596272" cy="646904"/>
            <a:chOff x="3013748" y="1523733"/>
            <a:chExt cx="2160000" cy="2343417"/>
          </a:xfrm>
        </p:grpSpPr>
        <p:sp>
          <p:nvSpPr>
            <p:cNvPr id="16" name="等腰三角形 15"/>
            <p:cNvSpPr/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>
            <a:stCxn id="17" idx="0"/>
          </p:cNvCxnSpPr>
          <p:nvPr/>
        </p:nvCxnSpPr>
        <p:spPr>
          <a:xfrm>
            <a:off x="946056" y="1024009"/>
            <a:ext cx="10176869" cy="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542329" y="500789"/>
            <a:ext cx="3754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YOUR POWERFUL TITLE</a:t>
            </a:r>
          </a:p>
        </p:txBody>
      </p: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7096258" y="1699632"/>
            <a:ext cx="596272" cy="646904"/>
            <a:chOff x="3013748" y="1523733"/>
            <a:chExt cx="2160000" cy="2343417"/>
          </a:xfrm>
        </p:grpSpPr>
        <p:sp>
          <p:nvSpPr>
            <p:cNvPr id="21" name="等腰三角形 20"/>
            <p:cNvSpPr/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2" name="等腰三角形 21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692531" y="1796415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692530" y="2196525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7692531" y="2196525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7096257" y="3297836"/>
            <a:ext cx="596272" cy="646904"/>
            <a:chOff x="3013748" y="1523733"/>
            <a:chExt cx="2160000" cy="2343417"/>
          </a:xfrm>
        </p:grpSpPr>
        <p:sp>
          <p:nvSpPr>
            <p:cNvPr id="27" name="等腰三角形 26"/>
            <p:cNvSpPr/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7692530" y="3394619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692529" y="3794729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7692530" y="3794729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7096256" y="4896040"/>
            <a:ext cx="596272" cy="646904"/>
            <a:chOff x="3013748" y="1523733"/>
            <a:chExt cx="2160000" cy="2343417"/>
          </a:xfrm>
        </p:grpSpPr>
        <p:sp>
          <p:nvSpPr>
            <p:cNvPr id="33" name="等腰三角形 32"/>
            <p:cNvSpPr/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34" name="等腰三角形 33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7692529" y="4992823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692528" y="5392933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7692529" y="5392933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>
            <a:grpSpLocks noChangeAspect="1"/>
          </p:cNvGrpSpPr>
          <p:nvPr/>
        </p:nvGrpSpPr>
        <p:grpSpPr>
          <a:xfrm>
            <a:off x="3099890" y="3390697"/>
            <a:ext cx="596272" cy="646904"/>
            <a:chOff x="3013748" y="1523733"/>
            <a:chExt cx="2160000" cy="2343417"/>
          </a:xfrm>
        </p:grpSpPr>
        <p:sp>
          <p:nvSpPr>
            <p:cNvPr id="39" name="等腰三角形 38"/>
            <p:cNvSpPr/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46056" y="1774934"/>
            <a:ext cx="10206971" cy="330813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647920" y="377105"/>
            <a:ext cx="596272" cy="646904"/>
            <a:chOff x="3013748" y="1523733"/>
            <a:chExt cx="2160000" cy="2343417"/>
          </a:xfrm>
        </p:grpSpPr>
        <p:sp>
          <p:nvSpPr>
            <p:cNvPr id="3" name="等腰三角形 2"/>
            <p:cNvSpPr/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" name="直接连接符 4"/>
          <p:cNvCxnSpPr>
            <a:stCxn id="4" idx="0"/>
          </p:cNvCxnSpPr>
          <p:nvPr/>
        </p:nvCxnSpPr>
        <p:spPr>
          <a:xfrm>
            <a:off x="946056" y="1024009"/>
            <a:ext cx="10176869" cy="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542329" y="500789"/>
            <a:ext cx="3754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lt"/>
              </a:rPr>
              <a:t>YOUR POWERFUL TITLE</a:t>
            </a:r>
          </a:p>
        </p:txBody>
      </p: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946055" y="2290073"/>
            <a:ext cx="10206971" cy="2277854"/>
            <a:chOff x="946056" y="1886662"/>
            <a:chExt cx="11809398" cy="263546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056" y="1886662"/>
              <a:ext cx="3936466" cy="263546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522" y="1886662"/>
              <a:ext cx="3936466" cy="2635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988" y="1886662"/>
              <a:ext cx="3936466" cy="2635462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947428" y="5376730"/>
            <a:ext cx="1020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47427" y="5776840"/>
            <a:ext cx="1020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 HERE TEXT HERE TEXT HERE TEXT HERE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TEXT HERE TEXT HERE TEXT HERE TEXT HERE</a:t>
            </a:r>
          </a:p>
          <a:p>
            <a:r>
              <a:rPr lang="en-US" altLang="zh-CN" sz="1400" b="1" dirty="0">
                <a:solidFill>
                  <a:schemeClr val="bg1"/>
                </a:solidFill>
              </a:rPr>
              <a:t>TEXT HERE TEXT HERE TEXT HERE TEXT HERE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TEXT HERE TEXT HERE TEXT HERE 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947429" y="5776840"/>
            <a:ext cx="10205599" cy="503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2"/>
          <a:stretch>
            <a:fillRect/>
          </a:stretch>
        </p:blipFill>
        <p:spPr>
          <a:xfrm>
            <a:off x="0" y="-114300"/>
            <a:ext cx="12192000" cy="69723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2782669"/>
            <a:ext cx="537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PART FOUR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0" y="3429000"/>
            <a:ext cx="5370286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0" y="3429000"/>
            <a:ext cx="537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This is your part four.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5201592" y="2467159"/>
            <a:ext cx="1788816" cy="1940712"/>
            <a:chOff x="3013748" y="1523733"/>
            <a:chExt cx="2160000" cy="2343417"/>
          </a:xfrm>
        </p:grpSpPr>
        <p:sp>
          <p:nvSpPr>
            <p:cNvPr id="15" name="等腰三角形 14"/>
            <p:cNvSpPr/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6096000" y="1184248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095999" y="1584358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096000" y="1584358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endCxn id="15" idx="0"/>
          </p:cNvCxnSpPr>
          <p:nvPr/>
        </p:nvCxnSpPr>
        <p:spPr>
          <a:xfrm>
            <a:off x="6096000" y="1584358"/>
            <a:ext cx="0" cy="88280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364214" y="3180924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364213" y="3581034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364214" y="3581034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522671" y="3588654"/>
            <a:ext cx="2438" cy="39249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525109" y="3981144"/>
            <a:ext cx="1611087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055803" y="3981144"/>
            <a:ext cx="1611087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8664452" y="3981144"/>
            <a:ext cx="2438" cy="39249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8663457" y="3973713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663456" y="4373823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8663454" y="4370279"/>
            <a:ext cx="2160000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圆角矩形标注 46"/>
          <p:cNvSpPr/>
          <p:nvPr/>
        </p:nvSpPr>
        <p:spPr>
          <a:xfrm>
            <a:off x="2029864" y="1791043"/>
            <a:ext cx="3439236" cy="729394"/>
          </a:xfrm>
          <a:prstGeom prst="wedgeRoundRectCallout">
            <a:avLst>
              <a:gd name="adj1" fmla="val 33513"/>
              <a:gd name="adj2" fmla="val 83630"/>
              <a:gd name="adj3" fmla="val 16667"/>
            </a:avLst>
          </a:prstGeom>
          <a:solidFill>
            <a:schemeClr val="bg1"/>
          </a:solidFill>
          <a:ln w="63500"/>
          <a:effectLst>
            <a:outerShdw blurRad="127000" dist="63500" algn="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2079544" y="1973584"/>
            <a:ext cx="3426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WRITE DOWN STH IMPORTANT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-2" y="0"/>
            <a:ext cx="3240000" cy="32400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1421917" y="835025"/>
            <a:ext cx="3299791" cy="3233531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1679791" y="2833025"/>
            <a:ext cx="3240000" cy="32400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0" y="3624469"/>
            <a:ext cx="3299791" cy="3233531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3239998" y="1620000"/>
            <a:ext cx="8952002" cy="2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721708" y="2451790"/>
            <a:ext cx="7470292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919791" y="4449793"/>
            <a:ext cx="7272209" cy="6466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299791" y="5241234"/>
            <a:ext cx="8892209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096000" y="1219890"/>
            <a:ext cx="493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j-lt"/>
              </a:rPr>
              <a:t>YOUR TEXT HERE.</a:t>
            </a:r>
            <a:r>
              <a:rPr lang="en-US" altLang="zh-CN" sz="2000" dirty="0">
                <a:solidFill>
                  <a:schemeClr val="accent1"/>
                </a:solidFill>
              </a:rPr>
              <a:t> YOUR TEXT HERE.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17121" y="2042243"/>
            <a:ext cx="493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YOUR TEXT HERE.</a:t>
            </a:r>
            <a:r>
              <a:rPr lang="en-US" altLang="zh-CN" sz="2000" dirty="0">
                <a:solidFill>
                  <a:schemeClr val="bg1"/>
                </a:solidFill>
              </a:rPr>
              <a:t> YOUR TEXT HERE.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117121" y="4042723"/>
            <a:ext cx="493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+mj-lt"/>
              </a:rPr>
              <a:t>YOUR TEXT HERE.</a:t>
            </a:r>
            <a:r>
              <a:rPr lang="en-US" altLang="zh-CN" sz="2000" dirty="0">
                <a:solidFill>
                  <a:schemeClr val="accent1"/>
                </a:solidFill>
              </a:rPr>
              <a:t> YOUR TEXT HERE.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117121" y="4827698"/>
            <a:ext cx="493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YOUR TEXT HERE.</a:t>
            </a:r>
            <a:r>
              <a:rPr lang="en-US" altLang="zh-CN" sz="2000" dirty="0">
                <a:solidFill>
                  <a:schemeClr val="bg1"/>
                </a:solidFill>
              </a:rPr>
              <a:t> YOUR TEXT HERE.</a:t>
            </a:r>
          </a:p>
        </p:txBody>
      </p:sp>
      <p:sp>
        <p:nvSpPr>
          <p:cNvPr id="27" name="菱形 26"/>
          <p:cNvSpPr/>
          <p:nvPr/>
        </p:nvSpPr>
        <p:spPr>
          <a:xfrm rot="2732311">
            <a:off x="29895" y="3234"/>
            <a:ext cx="3299791" cy="3233531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菱形 27"/>
          <p:cNvSpPr/>
          <p:nvPr/>
        </p:nvSpPr>
        <p:spPr>
          <a:xfrm rot="2732311">
            <a:off x="1459963" y="820537"/>
            <a:ext cx="3299791" cy="3233531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菱形 28"/>
          <p:cNvSpPr/>
          <p:nvPr/>
        </p:nvSpPr>
        <p:spPr>
          <a:xfrm rot="2732311">
            <a:off x="1649895" y="2931238"/>
            <a:ext cx="3299791" cy="3233531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菱形 29"/>
          <p:cNvSpPr/>
          <p:nvPr/>
        </p:nvSpPr>
        <p:spPr>
          <a:xfrm rot="2732311">
            <a:off x="-1" y="3526256"/>
            <a:ext cx="3299791" cy="3233531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802310"/>
            <a:ext cx="5372100" cy="52533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96000" y="2782669"/>
            <a:ext cx="537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PART ONE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096000" y="3429000"/>
            <a:ext cx="5370286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096000" y="3429000"/>
            <a:ext cx="537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This is your part one.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5201592" y="2144336"/>
            <a:ext cx="1788816" cy="149067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等腰三角形 2"/>
          <p:cNvSpPr/>
          <p:nvPr/>
        </p:nvSpPr>
        <p:spPr>
          <a:xfrm rot="10800000">
            <a:off x="4096691" y="2113371"/>
            <a:ext cx="1788816" cy="1490679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" name="等腰三角形 3"/>
          <p:cNvSpPr/>
          <p:nvPr/>
        </p:nvSpPr>
        <p:spPr>
          <a:xfrm rot="10800000">
            <a:off x="6306494" y="2113371"/>
            <a:ext cx="1788816" cy="1490679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" name="等腰三角形 4"/>
          <p:cNvSpPr/>
          <p:nvPr/>
        </p:nvSpPr>
        <p:spPr>
          <a:xfrm rot="10800000">
            <a:off x="5201592" y="3801686"/>
            <a:ext cx="1788816" cy="1490679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" name="文本框 5"/>
          <p:cNvSpPr txBox="1"/>
          <p:nvPr/>
        </p:nvSpPr>
        <p:spPr>
          <a:xfrm>
            <a:off x="1839322" y="1682296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39321" y="2082406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839322" y="2082406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167997" y="1683230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67996" y="2083340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167997" y="2083340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096001" y="5490001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96000" y="5890111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096001" y="5890111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96000" y="5359041"/>
            <a:ext cx="0" cy="53107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183155" y="2775602"/>
            <a:ext cx="1825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YOUR 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POINT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4212805" y="357241"/>
            <a:ext cx="3439236" cy="729394"/>
          </a:xfrm>
          <a:prstGeom prst="wedgeRoundRectCallout">
            <a:avLst>
              <a:gd name="adj1" fmla="val 33513"/>
              <a:gd name="adj2" fmla="val 83630"/>
              <a:gd name="adj3" fmla="val 16667"/>
            </a:avLst>
          </a:prstGeom>
          <a:solidFill>
            <a:schemeClr val="bg1"/>
          </a:solidFill>
          <a:ln w="63500"/>
          <a:effectLst>
            <a:outerShdw blurRad="127000" dist="63500" algn="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262485" y="539782"/>
            <a:ext cx="3426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WRITE DOWN STH IMPORTANT</a:t>
            </a:r>
          </a:p>
        </p:txBody>
      </p:sp>
      <p:sp>
        <p:nvSpPr>
          <p:cNvPr id="20" name="等腰三角形 19"/>
          <p:cNvSpPr/>
          <p:nvPr/>
        </p:nvSpPr>
        <p:spPr>
          <a:xfrm>
            <a:off x="4096691" y="3806371"/>
            <a:ext cx="1788816" cy="149067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等腰三角形 20"/>
          <p:cNvSpPr/>
          <p:nvPr/>
        </p:nvSpPr>
        <p:spPr>
          <a:xfrm>
            <a:off x="6306494" y="3801686"/>
            <a:ext cx="1788816" cy="149067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 形 33"/>
          <p:cNvSpPr/>
          <p:nvPr/>
        </p:nvSpPr>
        <p:spPr>
          <a:xfrm rot="7964473">
            <a:off x="1800374" y="1463360"/>
            <a:ext cx="2490757" cy="2491475"/>
          </a:xfrm>
          <a:prstGeom prst="corner">
            <a:avLst>
              <a:gd name="adj1" fmla="val 49887"/>
              <a:gd name="adj2" fmla="val 511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5" name="L 形 34"/>
          <p:cNvSpPr/>
          <p:nvPr/>
        </p:nvSpPr>
        <p:spPr>
          <a:xfrm rot="7964473">
            <a:off x="5585837" y="1275415"/>
            <a:ext cx="2490757" cy="2491475"/>
          </a:xfrm>
          <a:prstGeom prst="corner">
            <a:avLst>
              <a:gd name="adj1" fmla="val 49887"/>
              <a:gd name="adj2" fmla="val 511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" name="L 形 2"/>
          <p:cNvSpPr/>
          <p:nvPr/>
        </p:nvSpPr>
        <p:spPr>
          <a:xfrm rot="18807395">
            <a:off x="1666859" y="2417329"/>
            <a:ext cx="2513393" cy="2491475"/>
          </a:xfrm>
          <a:prstGeom prst="corner">
            <a:avLst>
              <a:gd name="adj1" fmla="val 44450"/>
              <a:gd name="adj2" fmla="val 511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" name="L 形 5"/>
          <p:cNvSpPr/>
          <p:nvPr/>
        </p:nvSpPr>
        <p:spPr>
          <a:xfrm rot="18807395">
            <a:off x="5431505" y="2284324"/>
            <a:ext cx="2513393" cy="2491475"/>
          </a:xfrm>
          <a:prstGeom prst="corner">
            <a:avLst>
              <a:gd name="adj1" fmla="val 44450"/>
              <a:gd name="adj2" fmla="val 511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文本框 9"/>
          <p:cNvSpPr txBox="1"/>
          <p:nvPr/>
        </p:nvSpPr>
        <p:spPr>
          <a:xfrm>
            <a:off x="780505" y="511106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+mj-lt"/>
              </a:rPr>
              <a:t>YOUR TEXT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0504" y="911216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accent1"/>
                </a:solidFill>
              </a:rPr>
              <a:t>TEXT HERE TEXT HERE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780505" y="895547"/>
            <a:ext cx="3042702" cy="15669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439472" y="2049100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+mj-lt"/>
              </a:rPr>
              <a:t>YOUR TEXT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439471" y="2449210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accent1"/>
                </a:solidFill>
              </a:rPr>
              <a:t>TEXT HERE TEXT HERE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439472" y="2449210"/>
            <a:ext cx="2160896" cy="3355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985819" y="5399739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985818" y="5799849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985819" y="5799849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738669" y="5399739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38668" y="5799849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TEXT HERE 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738669" y="5799849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960418" y="5440268"/>
            <a:ext cx="0" cy="88280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729142" y="5325110"/>
            <a:ext cx="9526" cy="997959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016125" y="3821028"/>
            <a:ext cx="198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PART 2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840532" y="3811499"/>
            <a:ext cx="198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PART 4</a:t>
            </a:r>
          </a:p>
        </p:txBody>
      </p:sp>
      <p:sp>
        <p:nvSpPr>
          <p:cNvPr id="8" name="L 形 7"/>
          <p:cNvSpPr/>
          <p:nvPr/>
        </p:nvSpPr>
        <p:spPr>
          <a:xfrm rot="7964473">
            <a:off x="2644707" y="1411775"/>
            <a:ext cx="2490757" cy="2491475"/>
          </a:xfrm>
          <a:prstGeom prst="corner">
            <a:avLst>
              <a:gd name="adj1" fmla="val 49887"/>
              <a:gd name="adj2" fmla="val 5116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9" name="L 形 8"/>
          <p:cNvSpPr/>
          <p:nvPr/>
        </p:nvSpPr>
        <p:spPr>
          <a:xfrm rot="7964473">
            <a:off x="6433966" y="1278770"/>
            <a:ext cx="2490757" cy="2491475"/>
          </a:xfrm>
          <a:prstGeom prst="corner">
            <a:avLst>
              <a:gd name="adj1" fmla="val 49887"/>
              <a:gd name="adj2" fmla="val 5116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9" name="文本框 28"/>
          <p:cNvSpPr txBox="1"/>
          <p:nvPr/>
        </p:nvSpPr>
        <p:spPr>
          <a:xfrm>
            <a:off x="2876516" y="1802879"/>
            <a:ext cx="198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PART 1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743594" y="1802879"/>
            <a:ext cx="198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PART 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26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96000" y="2782669"/>
            <a:ext cx="537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096000" y="3429000"/>
            <a:ext cx="5370286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096000" y="3429000"/>
            <a:ext cx="537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Thank you for your reading.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2311423" y="1350893"/>
            <a:ext cx="7569153" cy="4254955"/>
            <a:chOff x="1514522" y="1304925"/>
            <a:chExt cx="7569153" cy="4254955"/>
          </a:xfrm>
        </p:grpSpPr>
        <p:grpSp>
          <p:nvGrpSpPr>
            <p:cNvPr id="4" name="组合 3"/>
            <p:cNvGrpSpPr/>
            <p:nvPr/>
          </p:nvGrpSpPr>
          <p:grpSpPr>
            <a:xfrm>
              <a:off x="1514522" y="1304925"/>
              <a:ext cx="4464211" cy="4254955"/>
              <a:chOff x="938213" y="1330325"/>
              <a:chExt cx="4464211" cy="4254955"/>
            </a:xfrm>
          </p:grpSpPr>
          <p:sp>
            <p:nvSpPr>
              <p:cNvPr id="2" name="正五边形 1"/>
              <p:cNvSpPr/>
              <p:nvPr/>
            </p:nvSpPr>
            <p:spPr>
              <a:xfrm>
                <a:off x="938213" y="1330325"/>
                <a:ext cx="4267200" cy="4124325"/>
              </a:xfrm>
              <a:prstGeom prst="pentag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正五边形 2"/>
              <p:cNvSpPr/>
              <p:nvPr/>
            </p:nvSpPr>
            <p:spPr>
              <a:xfrm rot="2204025">
                <a:off x="1135224" y="1460955"/>
                <a:ext cx="4267200" cy="4124325"/>
              </a:xfrm>
              <a:prstGeom prst="pentagon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2273642" y="3020663"/>
              <a:ext cx="2674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YOUR POWERFUL POINT HERE</a:t>
              </a:r>
              <a:endParaRPr lang="zh-CN" altLang="en-US" sz="28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5079233" y="1840481"/>
              <a:ext cx="4004442" cy="1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781722" y="2881882"/>
              <a:ext cx="3301953" cy="14987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5840142" y="4372861"/>
              <a:ext cx="3243533" cy="1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993924" y="5429250"/>
              <a:ext cx="4089751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5068498" y="1840481"/>
              <a:ext cx="2160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  <a:latin typeface="+mj-lt"/>
                </a:rPr>
                <a:t>YOUR TEXT HERE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840142" y="2896870"/>
              <a:ext cx="2160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+mj-lt"/>
                </a:rPr>
                <a:t>YOUR TEXT HERE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40142" y="3963005"/>
              <a:ext cx="2160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  <a:latin typeface="+mj-lt"/>
                </a:rPr>
                <a:t>YOUR TEXT HERE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993924" y="5029141"/>
              <a:ext cx="2160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+mj-lt"/>
                </a:rPr>
                <a:t>YOUR TEXT HERE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五边形 5"/>
          <p:cNvSpPr/>
          <p:nvPr/>
        </p:nvSpPr>
        <p:spPr>
          <a:xfrm>
            <a:off x="-812777" y="-1601857"/>
            <a:ext cx="4267200" cy="4124325"/>
          </a:xfrm>
          <a:prstGeom prst="pent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正五边形 6"/>
          <p:cNvSpPr/>
          <p:nvPr/>
        </p:nvSpPr>
        <p:spPr>
          <a:xfrm rot="2204025">
            <a:off x="-615766" y="-1471227"/>
            <a:ext cx="4267200" cy="4124325"/>
          </a:xfrm>
          <a:prstGeom prst="pent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正五边形 7"/>
          <p:cNvSpPr/>
          <p:nvPr/>
        </p:nvSpPr>
        <p:spPr>
          <a:xfrm>
            <a:off x="8616973" y="3789293"/>
            <a:ext cx="4267200" cy="4124325"/>
          </a:xfrm>
          <a:prstGeom prst="pent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正五边形 8"/>
          <p:cNvSpPr/>
          <p:nvPr/>
        </p:nvSpPr>
        <p:spPr>
          <a:xfrm rot="2204025">
            <a:off x="8813984" y="3919923"/>
            <a:ext cx="4267200" cy="4124325"/>
          </a:xfrm>
          <a:prstGeom prst="pent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3513934" y="1467349"/>
            <a:ext cx="6480000" cy="1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136973" y="5373842"/>
            <a:ext cx="6480000" cy="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067104" y="2235656"/>
            <a:ext cx="4837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67103" y="2635766"/>
            <a:ext cx="483733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altLang="zh-CN" dirty="0"/>
              <a:t>TEXT HERE TEXT HERE 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endParaRPr lang="en-US" altLang="zh-CN" dirty="0"/>
          </a:p>
          <a:p>
            <a:pPr algn="l"/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 TEXT HERE TEXT HERE</a:t>
            </a:r>
          </a:p>
          <a:p>
            <a:pPr algn="l"/>
            <a:r>
              <a:rPr lang="en-US" altLang="zh-CN" dirty="0"/>
              <a:t>TEXT HERE 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r>
              <a:rPr lang="en-US" altLang="zh-CN" dirty="0"/>
              <a:t>TEXT HERE</a:t>
            </a:r>
          </a:p>
          <a:p>
            <a:pPr algn="l"/>
            <a:r>
              <a:rPr lang="en-US" altLang="zh-CN" dirty="0"/>
              <a:t>TEXT HERE</a:t>
            </a:r>
            <a:r>
              <a:rPr lang="zh-CN" altLang="en-US" dirty="0"/>
              <a:t> </a:t>
            </a:r>
            <a:r>
              <a:rPr lang="en-US" altLang="zh-CN" dirty="0"/>
              <a:t>TEXT HERE TEXT HERE TEXT HERE TEXT HERE</a:t>
            </a:r>
            <a:r>
              <a:rPr lang="zh-CN" altLang="en-US" dirty="0"/>
              <a:t> </a:t>
            </a:r>
            <a:r>
              <a:rPr lang="en-US" altLang="zh-CN" dirty="0"/>
              <a:t>TEXT HERE</a:t>
            </a:r>
          </a:p>
          <a:p>
            <a:pPr algn="l"/>
            <a:r>
              <a:rPr lang="en-US" altLang="zh-CN" dirty="0"/>
              <a:t>TEXT HERE</a:t>
            </a:r>
            <a:r>
              <a:rPr lang="zh-CN" altLang="en-US" dirty="0"/>
              <a:t> </a:t>
            </a:r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 TEXT HERE </a:t>
            </a:r>
          </a:p>
          <a:p>
            <a:pPr algn="l"/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</a:t>
            </a:r>
          </a:p>
          <a:p>
            <a:pPr algn="l"/>
            <a:r>
              <a:rPr lang="en-US" altLang="zh-CN" dirty="0"/>
              <a:t>TEXT HERE TEXT HERE 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endParaRPr lang="en-US" altLang="zh-CN" dirty="0"/>
          </a:p>
          <a:p>
            <a:pPr algn="l"/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 TEXT HERE TEXT HERE</a:t>
            </a:r>
          </a:p>
          <a:p>
            <a:pPr algn="l"/>
            <a:r>
              <a:rPr lang="en-US" altLang="zh-CN" dirty="0"/>
              <a:t>TEXT HERE 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r>
              <a:rPr lang="en-US" altLang="zh-CN" dirty="0"/>
              <a:t>TEXT HERE</a:t>
            </a:r>
          </a:p>
          <a:p>
            <a:pPr algn="l"/>
            <a:r>
              <a:rPr lang="en-US" altLang="zh-CN" dirty="0"/>
              <a:t>TEXT HERE</a:t>
            </a:r>
            <a:r>
              <a:rPr lang="zh-CN" altLang="en-US" dirty="0"/>
              <a:t> </a:t>
            </a:r>
            <a:r>
              <a:rPr lang="en-US" altLang="zh-CN" dirty="0"/>
              <a:t>TEXT HERE TEXT HERE TEXT HERE TEXT HERE</a:t>
            </a:r>
            <a:r>
              <a:rPr lang="zh-CN" altLang="en-US" dirty="0"/>
              <a:t> </a:t>
            </a:r>
            <a:r>
              <a:rPr lang="en-US" altLang="zh-CN" dirty="0"/>
              <a:t>TEXT HERE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774825" y="0"/>
            <a:ext cx="7559" cy="180340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endCxn id="11" idx="3"/>
          </p:cNvCxnSpPr>
          <p:nvPr/>
        </p:nvCxnSpPr>
        <p:spPr>
          <a:xfrm flipH="1">
            <a:off x="4668715" y="0"/>
            <a:ext cx="42418" cy="374552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六边形 7"/>
          <p:cNvSpPr>
            <a:spLocks noChangeAspect="1"/>
          </p:cNvSpPr>
          <p:nvPr/>
        </p:nvSpPr>
        <p:spPr>
          <a:xfrm rot="5400000">
            <a:off x="980281" y="1803400"/>
            <a:ext cx="1589088" cy="1589088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/>
          <p:cNvSpPr>
            <a:spLocks noChangeAspect="1"/>
          </p:cNvSpPr>
          <p:nvPr/>
        </p:nvSpPr>
        <p:spPr>
          <a:xfrm rot="5400000">
            <a:off x="3874171" y="3745523"/>
            <a:ext cx="1589088" cy="1589088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7597464" y="0"/>
            <a:ext cx="7559" cy="180340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六边形 13"/>
          <p:cNvSpPr>
            <a:spLocks noChangeAspect="1"/>
          </p:cNvSpPr>
          <p:nvPr/>
        </p:nvSpPr>
        <p:spPr>
          <a:xfrm rot="5400000">
            <a:off x="6802920" y="1803400"/>
            <a:ext cx="1589088" cy="1589088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>
            <a:spLocks noChangeAspect="1"/>
          </p:cNvSpPr>
          <p:nvPr/>
        </p:nvSpPr>
        <p:spPr>
          <a:xfrm rot="10800000">
            <a:off x="987840" y="1803400"/>
            <a:ext cx="1589088" cy="1589088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>
            <a:spLocks noChangeAspect="1"/>
          </p:cNvSpPr>
          <p:nvPr/>
        </p:nvSpPr>
        <p:spPr>
          <a:xfrm rot="10800000">
            <a:off x="3860904" y="3744546"/>
            <a:ext cx="1589088" cy="1589088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六边形 17"/>
          <p:cNvSpPr>
            <a:spLocks noChangeAspect="1"/>
          </p:cNvSpPr>
          <p:nvPr/>
        </p:nvSpPr>
        <p:spPr>
          <a:xfrm rot="10800000">
            <a:off x="6802920" y="1803400"/>
            <a:ext cx="1589088" cy="1589088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0596563" y="0"/>
            <a:ext cx="0" cy="413002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六边形 19"/>
          <p:cNvSpPr>
            <a:spLocks noChangeAspect="1"/>
          </p:cNvSpPr>
          <p:nvPr/>
        </p:nvSpPr>
        <p:spPr>
          <a:xfrm rot="5400000">
            <a:off x="9815286" y="4121707"/>
            <a:ext cx="1589088" cy="1589088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六边形 20"/>
          <p:cNvSpPr>
            <a:spLocks noChangeAspect="1"/>
          </p:cNvSpPr>
          <p:nvPr/>
        </p:nvSpPr>
        <p:spPr>
          <a:xfrm rot="10800000">
            <a:off x="9802019" y="4120730"/>
            <a:ext cx="1589088" cy="1589088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205945" y="2270033"/>
            <a:ext cx="11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086567" y="4215924"/>
            <a:ext cx="11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36143" y="2270032"/>
            <a:ext cx="11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040950" y="4592597"/>
            <a:ext cx="11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98156" y="3606800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574999" y="5542425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482157" y="3597510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516115" y="6065645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ChangeAspect="1"/>
          </p:cNvGrpSpPr>
          <p:nvPr/>
        </p:nvGrpSpPr>
        <p:grpSpPr>
          <a:xfrm rot="10800000">
            <a:off x="4615607" y="1906466"/>
            <a:ext cx="1280160" cy="1237298"/>
            <a:chOff x="2508434" y="1481523"/>
            <a:chExt cx="4267200" cy="4124325"/>
          </a:xfrm>
        </p:grpSpPr>
        <p:sp>
          <p:nvSpPr>
            <p:cNvPr id="2" name="正五边形 1"/>
            <p:cNvSpPr>
              <a:spLocks noChangeAspect="1"/>
            </p:cNvSpPr>
            <p:nvPr/>
          </p:nvSpPr>
          <p:spPr>
            <a:xfrm>
              <a:off x="2786208" y="1893955"/>
              <a:ext cx="3413760" cy="3299460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正五边形 2"/>
            <p:cNvSpPr/>
            <p:nvPr/>
          </p:nvSpPr>
          <p:spPr>
            <a:xfrm rot="2204025">
              <a:off x="2508434" y="1481523"/>
              <a:ext cx="4267200" cy="4124325"/>
            </a:xfrm>
            <a:prstGeom prst="pent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>
          <a:xfrm rot="12953787">
            <a:off x="6138676" y="1803298"/>
            <a:ext cx="1280160" cy="1237298"/>
            <a:chOff x="2508434" y="1481523"/>
            <a:chExt cx="4267200" cy="4124325"/>
          </a:xfrm>
        </p:grpSpPr>
        <p:sp>
          <p:nvSpPr>
            <p:cNvPr id="6" name="正五边形 5"/>
            <p:cNvSpPr>
              <a:spLocks noChangeAspect="1"/>
            </p:cNvSpPr>
            <p:nvPr/>
          </p:nvSpPr>
          <p:spPr>
            <a:xfrm>
              <a:off x="2786208" y="1893955"/>
              <a:ext cx="3413760" cy="3299460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正五边形 6"/>
            <p:cNvSpPr/>
            <p:nvPr/>
          </p:nvSpPr>
          <p:spPr>
            <a:xfrm rot="2204025">
              <a:off x="2508434" y="1481523"/>
              <a:ext cx="4267200" cy="4124325"/>
            </a:xfrm>
            <a:prstGeom prst="pent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>
          <a:xfrm rot="12953787">
            <a:off x="4574678" y="3484983"/>
            <a:ext cx="1280160" cy="1237298"/>
            <a:chOff x="2508434" y="1481523"/>
            <a:chExt cx="4267200" cy="4124325"/>
          </a:xfrm>
        </p:grpSpPr>
        <p:sp>
          <p:nvSpPr>
            <p:cNvPr id="9" name="正五边形 8"/>
            <p:cNvSpPr>
              <a:spLocks noChangeAspect="1"/>
            </p:cNvSpPr>
            <p:nvPr/>
          </p:nvSpPr>
          <p:spPr>
            <a:xfrm>
              <a:off x="2786208" y="1893955"/>
              <a:ext cx="3413760" cy="3299460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正五边形 9"/>
            <p:cNvSpPr/>
            <p:nvPr/>
          </p:nvSpPr>
          <p:spPr>
            <a:xfrm rot="2204025">
              <a:off x="2508434" y="1481523"/>
              <a:ext cx="4267200" cy="4124325"/>
            </a:xfrm>
            <a:prstGeom prst="pent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>
            <a:grpSpLocks noChangeAspect="1"/>
          </p:cNvGrpSpPr>
          <p:nvPr/>
        </p:nvGrpSpPr>
        <p:grpSpPr>
          <a:xfrm rot="10800000">
            <a:off x="6174873" y="3510367"/>
            <a:ext cx="1280160" cy="1237298"/>
            <a:chOff x="2508434" y="1481523"/>
            <a:chExt cx="4267200" cy="4124325"/>
          </a:xfrm>
        </p:grpSpPr>
        <p:sp>
          <p:nvSpPr>
            <p:cNvPr id="12" name="正五边形 11"/>
            <p:cNvSpPr>
              <a:spLocks noChangeAspect="1"/>
            </p:cNvSpPr>
            <p:nvPr/>
          </p:nvSpPr>
          <p:spPr>
            <a:xfrm>
              <a:off x="2786208" y="1893955"/>
              <a:ext cx="3413760" cy="3299460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正五边形 12"/>
            <p:cNvSpPr/>
            <p:nvPr/>
          </p:nvSpPr>
          <p:spPr>
            <a:xfrm rot="2204025">
              <a:off x="2508434" y="1481523"/>
              <a:ext cx="4267200" cy="4124325"/>
            </a:xfrm>
            <a:prstGeom prst="pentag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728687" y="2194546"/>
            <a:ext cx="11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60431" y="2194545"/>
            <a:ext cx="11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W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710368" y="3780466"/>
            <a:ext cx="11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O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00596" y="3780465"/>
            <a:ext cx="11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519947" y="1426310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500559" y="1868231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235781" y="1856420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574808" y="1810201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555420" y="2252122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475394" y="2241227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549472" y="3850566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530084" y="4292487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450058" y="4281592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7606798" y="3420623"/>
            <a:ext cx="216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587410" y="3862544"/>
            <a:ext cx="21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</a:p>
          <a:p>
            <a:r>
              <a:rPr lang="en-US" altLang="zh-CN" sz="1400" b="1" dirty="0">
                <a:solidFill>
                  <a:schemeClr val="bg1"/>
                </a:solidFill>
              </a:rPr>
              <a:t>TEXT HERE 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507384" y="3851649"/>
            <a:ext cx="2160896" cy="335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13" y="-1142"/>
            <a:ext cx="9144000" cy="685914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7370" y="5335369"/>
            <a:ext cx="537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latin typeface="+mj-lt"/>
              </a:rPr>
              <a:t>PART TWO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447370" y="5981700"/>
            <a:ext cx="5370286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447370" y="5981700"/>
            <a:ext cx="537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This is your part two.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0" y="0"/>
            <a:ext cx="6311410" cy="6847344"/>
            <a:chOff x="3013748" y="1523733"/>
            <a:chExt cx="2160000" cy="2343417"/>
          </a:xfrm>
        </p:grpSpPr>
        <p:sp>
          <p:nvSpPr>
            <p:cNvPr id="3" name="等腰三角形 2"/>
            <p:cNvSpPr>
              <a:spLocks noChangeAspect="1"/>
            </p:cNvSpPr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等腰三角形 3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6311411" y="1580217"/>
            <a:ext cx="5880589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311411" y="5254764"/>
            <a:ext cx="5880589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311410" y="1692326"/>
            <a:ext cx="4837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+mj-lt"/>
              </a:rPr>
              <a:t>YOUR TEXT HERE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11409" y="2092436"/>
            <a:ext cx="4837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</a:rPr>
              <a:t>TEXT HERE TEXT HERE TEXT HERE TEXT HERE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TEXT HERE TEXT HERE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endParaRPr lang="en-US" altLang="zh-CN" dirty="0">
              <a:solidFill>
                <a:schemeClr val="accent1"/>
              </a:solidFill>
            </a:endParaRPr>
          </a:p>
          <a:p>
            <a:pPr algn="l"/>
            <a:r>
              <a:rPr lang="en-US" altLang="zh-CN" dirty="0">
                <a:solidFill>
                  <a:schemeClr val="accent1"/>
                </a:solidFill>
              </a:rPr>
              <a:t>TEXT HERE TEXT HERE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TEXT HERE TEXT HERE TEXT HERE TEXT HERE</a:t>
            </a:r>
          </a:p>
          <a:p>
            <a:pPr algn="l"/>
            <a:r>
              <a:rPr lang="en-US" altLang="zh-CN" dirty="0">
                <a:solidFill>
                  <a:schemeClr val="accent1"/>
                </a:solidFill>
              </a:rPr>
              <a:t>TEXT HERE TEXT HERE TEXT HERE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TEXT HERE TEXT HERE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  <a:p>
            <a:pPr algn="l"/>
            <a:r>
              <a:rPr lang="en-US" altLang="zh-CN" dirty="0">
                <a:solidFill>
                  <a:schemeClr val="accent1"/>
                </a:solidFill>
              </a:rPr>
              <a:t>TEXT HERE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TEXT HERE TEXT HERE TEXT HERE TEXT HERE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  <a:p>
            <a:pPr algn="l"/>
            <a:r>
              <a:rPr lang="en-US" altLang="zh-CN" dirty="0">
                <a:solidFill>
                  <a:schemeClr val="accent1"/>
                </a:solidFill>
              </a:rPr>
              <a:t>TEXT HERE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TEXT HERE TEXT HERE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TEXT HERE TEXT HERE TEXT HERE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11410" y="3612697"/>
            <a:ext cx="4837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lt"/>
              </a:rPr>
              <a:t>YOUR TEXT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11409" y="4012807"/>
            <a:ext cx="4837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altLang="zh-CN" dirty="0"/>
              <a:t>TEXT HERE TEXT HERE 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endParaRPr lang="en-US" altLang="zh-CN" dirty="0"/>
          </a:p>
          <a:p>
            <a:pPr algn="l"/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 TEXT HERE TEXT HERE</a:t>
            </a:r>
          </a:p>
          <a:p>
            <a:pPr algn="l"/>
            <a:r>
              <a:rPr lang="en-US" altLang="zh-CN" dirty="0"/>
              <a:t>TEXT HERE 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r>
              <a:rPr lang="en-US" altLang="zh-CN" dirty="0"/>
              <a:t>TEXT HERE</a:t>
            </a:r>
          </a:p>
          <a:p>
            <a:pPr algn="l"/>
            <a:r>
              <a:rPr lang="en-US" altLang="zh-CN" dirty="0"/>
              <a:t>TEXT HERE</a:t>
            </a:r>
            <a:r>
              <a:rPr lang="zh-CN" altLang="en-US" dirty="0"/>
              <a:t> </a:t>
            </a:r>
            <a:r>
              <a:rPr lang="en-US" altLang="zh-CN" dirty="0"/>
              <a:t>TEXT HERE TEXT HERE TEXT HERE TEXT HERE</a:t>
            </a:r>
            <a:r>
              <a:rPr lang="zh-CN" altLang="en-US" dirty="0"/>
              <a:t> </a:t>
            </a:r>
            <a:r>
              <a:rPr lang="en-US" altLang="zh-CN" dirty="0"/>
              <a:t>TEXT HERE</a:t>
            </a:r>
          </a:p>
          <a:p>
            <a:pPr algn="l"/>
            <a:r>
              <a:rPr lang="en-US" altLang="zh-CN" dirty="0"/>
              <a:t>TEXT HERE</a:t>
            </a:r>
            <a:r>
              <a:rPr lang="zh-CN" altLang="en-US" dirty="0"/>
              <a:t> </a:t>
            </a:r>
            <a:r>
              <a:rPr lang="en-US" altLang="zh-CN" dirty="0"/>
              <a:t>TEXT HERE TEXT HERE</a:t>
            </a:r>
            <a:r>
              <a:rPr lang="zh-CN" altLang="en-US" dirty="0"/>
              <a:t> </a:t>
            </a:r>
            <a:r>
              <a:rPr lang="en-US" altLang="zh-CN" dirty="0"/>
              <a:t>TEXT HERE TEXT HERE TEXT HERE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1816414" y="2683472"/>
            <a:ext cx="894408" cy="970356"/>
            <a:chOff x="3013748" y="1523733"/>
            <a:chExt cx="2160000" cy="2343417"/>
          </a:xfrm>
        </p:grpSpPr>
        <p:sp>
          <p:nvSpPr>
            <p:cNvPr id="5" name="等腰三角形 4"/>
            <p:cNvSpPr>
              <a:spLocks noChangeAspect="1"/>
            </p:cNvSpPr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2710822" y="1938133"/>
            <a:ext cx="1788816" cy="1940712"/>
            <a:chOff x="3013748" y="1523733"/>
            <a:chExt cx="2160000" cy="2343417"/>
          </a:xfrm>
        </p:grpSpPr>
        <p:sp>
          <p:nvSpPr>
            <p:cNvPr id="8" name="等腰三角形 7"/>
            <p:cNvSpPr>
              <a:spLocks noChangeAspect="1"/>
            </p:cNvSpPr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>
            <a:grpSpLocks noChangeAspect="1"/>
          </p:cNvGrpSpPr>
          <p:nvPr/>
        </p:nvGrpSpPr>
        <p:grpSpPr>
          <a:xfrm rot="10800000">
            <a:off x="4499638" y="3254385"/>
            <a:ext cx="715526" cy="776285"/>
            <a:chOff x="3013748" y="1523733"/>
            <a:chExt cx="2160000" cy="2343417"/>
          </a:xfrm>
        </p:grpSpPr>
        <p:sp>
          <p:nvSpPr>
            <p:cNvPr id="11" name="等腰三角形 10"/>
            <p:cNvSpPr>
              <a:spLocks noChangeAspect="1"/>
            </p:cNvSpPr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 rot="10800000">
            <a:off x="5215164" y="2914760"/>
            <a:ext cx="2057138" cy="2231819"/>
            <a:chOff x="3013748" y="1523733"/>
            <a:chExt cx="2160000" cy="2343417"/>
          </a:xfrm>
        </p:grpSpPr>
        <p:sp>
          <p:nvSpPr>
            <p:cNvPr id="14" name="等腰三角形 13"/>
            <p:cNvSpPr>
              <a:spLocks noChangeAspect="1"/>
            </p:cNvSpPr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7272302" y="2684589"/>
            <a:ext cx="894408" cy="970356"/>
            <a:chOff x="3013748" y="1523733"/>
            <a:chExt cx="2160000" cy="2343417"/>
          </a:xfrm>
        </p:grpSpPr>
        <p:sp>
          <p:nvSpPr>
            <p:cNvPr id="17" name="等腰三角形 16"/>
            <p:cNvSpPr>
              <a:spLocks noChangeAspect="1"/>
            </p:cNvSpPr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 rot="10800000">
            <a:off x="8166710" y="3054043"/>
            <a:ext cx="1520494" cy="1649605"/>
            <a:chOff x="3013748" y="1523733"/>
            <a:chExt cx="2160000" cy="2343417"/>
          </a:xfrm>
        </p:grpSpPr>
        <p:sp>
          <p:nvSpPr>
            <p:cNvPr id="20" name="等腰三角形 19"/>
            <p:cNvSpPr>
              <a:spLocks noChangeAspect="1"/>
            </p:cNvSpPr>
            <p:nvPr/>
          </p:nvSpPr>
          <p:spPr>
            <a:xfrm>
              <a:off x="3013748" y="1523733"/>
              <a:ext cx="2160000" cy="1800000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10800000">
              <a:off x="3013748" y="2067150"/>
              <a:ext cx="2160000" cy="18000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rot="18091839">
            <a:off x="2013454" y="4376143"/>
            <a:ext cx="2160897" cy="923330"/>
            <a:chOff x="1463180" y="4946525"/>
            <a:chExt cx="2160897" cy="923330"/>
          </a:xfrm>
        </p:grpSpPr>
        <p:sp>
          <p:nvSpPr>
            <p:cNvPr id="22" name="文本框 21"/>
            <p:cNvSpPr txBox="1"/>
            <p:nvPr/>
          </p:nvSpPr>
          <p:spPr>
            <a:xfrm>
              <a:off x="1463181" y="4946525"/>
              <a:ext cx="2160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accent1"/>
                  </a:solidFill>
                  <a:latin typeface="+mj-lt"/>
                </a:rPr>
                <a:t>YOUR TEXT HERE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463180" y="5346635"/>
              <a:ext cx="2160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</a:rPr>
                <a:t>TEXT HERE TEXT HERE</a:t>
              </a:r>
            </a:p>
            <a:p>
              <a:pPr algn="r"/>
              <a:r>
                <a:rPr lang="en-US" altLang="zh-CN" sz="1400" b="1" dirty="0">
                  <a:solidFill>
                    <a:schemeClr val="accent1"/>
                  </a:solidFill>
                </a:rPr>
                <a:t>TEXT HERE TEXT HERE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463181" y="5346635"/>
              <a:ext cx="2160896" cy="3355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8091839">
            <a:off x="5788440" y="1556750"/>
            <a:ext cx="2160897" cy="923330"/>
            <a:chOff x="1463180" y="4946525"/>
            <a:chExt cx="2160897" cy="923330"/>
          </a:xfrm>
        </p:grpSpPr>
        <p:sp>
          <p:nvSpPr>
            <p:cNvPr id="27" name="文本框 26"/>
            <p:cNvSpPr txBox="1"/>
            <p:nvPr/>
          </p:nvSpPr>
          <p:spPr>
            <a:xfrm>
              <a:off x="1463181" y="4946525"/>
              <a:ext cx="2160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accent1"/>
                  </a:solidFill>
                  <a:latin typeface="+mj-lt"/>
                </a:rPr>
                <a:t>YOUR TEXT HERE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463180" y="5346635"/>
              <a:ext cx="2160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accent1"/>
                  </a:solidFill>
                </a:rPr>
                <a:t>TEXT HERE TEXT HERE</a:t>
              </a:r>
            </a:p>
            <a:p>
              <a:r>
                <a:rPr lang="en-US" altLang="zh-CN" sz="1400" b="1" dirty="0">
                  <a:solidFill>
                    <a:schemeClr val="accent1"/>
                  </a:solidFill>
                </a:rPr>
                <a:t>TEXT HERE TEXT HERE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463181" y="5346635"/>
              <a:ext cx="2160896" cy="3355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 rot="18091839">
            <a:off x="3142503" y="603627"/>
            <a:ext cx="2160897" cy="923330"/>
            <a:chOff x="1463180" y="4946525"/>
            <a:chExt cx="2160897" cy="923330"/>
          </a:xfrm>
        </p:grpSpPr>
        <p:sp>
          <p:nvSpPr>
            <p:cNvPr id="32" name="文本框 31"/>
            <p:cNvSpPr txBox="1"/>
            <p:nvPr/>
          </p:nvSpPr>
          <p:spPr>
            <a:xfrm>
              <a:off x="1463181" y="4946525"/>
              <a:ext cx="2160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+mj-lt"/>
                </a:rPr>
                <a:t>YOUR TEXT HERE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463180" y="5346635"/>
              <a:ext cx="2160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</a:rPr>
                <a:t>TEXT HERE TEXT HERE</a:t>
              </a:r>
            </a:p>
            <a:p>
              <a:r>
                <a:rPr lang="en-US" altLang="zh-CN" sz="1400" b="1" dirty="0">
                  <a:solidFill>
                    <a:schemeClr val="bg1"/>
                  </a:solidFill>
                </a:rPr>
                <a:t>TEXT HERE TEXT HERE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463181" y="5346635"/>
              <a:ext cx="2160896" cy="3355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 rot="18091839">
            <a:off x="4643661" y="5643125"/>
            <a:ext cx="2160897" cy="923330"/>
            <a:chOff x="1463180" y="4946525"/>
            <a:chExt cx="2160897" cy="923330"/>
          </a:xfrm>
        </p:grpSpPr>
        <p:sp>
          <p:nvSpPr>
            <p:cNvPr id="36" name="文本框 35"/>
            <p:cNvSpPr txBox="1"/>
            <p:nvPr/>
          </p:nvSpPr>
          <p:spPr>
            <a:xfrm>
              <a:off x="1463181" y="4946525"/>
              <a:ext cx="2160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/>
                  </a:solidFill>
                  <a:latin typeface="+mj-lt"/>
                </a:rPr>
                <a:t>YOUR TEXT HERE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463180" y="5346635"/>
              <a:ext cx="2160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bg1"/>
                  </a:solidFill>
                </a:rPr>
                <a:t>TEXT HERE TEXT HERE</a:t>
              </a:r>
            </a:p>
            <a:p>
              <a:pPr algn="r"/>
              <a:r>
                <a:rPr lang="en-US" altLang="zh-CN" sz="1400" b="1" dirty="0">
                  <a:solidFill>
                    <a:schemeClr val="bg1"/>
                  </a:solidFill>
                </a:rPr>
                <a:t>TEXT HERE TEXT HERE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463181" y="5346635"/>
              <a:ext cx="2160896" cy="3355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 rot="18091839">
            <a:off x="7312573" y="5214924"/>
            <a:ext cx="2160897" cy="923330"/>
            <a:chOff x="1463180" y="4946525"/>
            <a:chExt cx="2160897" cy="923330"/>
          </a:xfrm>
        </p:grpSpPr>
        <p:sp>
          <p:nvSpPr>
            <p:cNvPr id="40" name="文本框 39"/>
            <p:cNvSpPr txBox="1"/>
            <p:nvPr/>
          </p:nvSpPr>
          <p:spPr>
            <a:xfrm>
              <a:off x="1463181" y="4946525"/>
              <a:ext cx="2160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dirty="0">
                  <a:solidFill>
                    <a:schemeClr val="bg1"/>
                  </a:solidFill>
                  <a:latin typeface="+mj-lt"/>
                </a:rPr>
                <a:t>YOUR TEXT HERE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463180" y="5346635"/>
              <a:ext cx="2160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bg1"/>
                  </a:solidFill>
                </a:rPr>
                <a:t>TEXT HERE TEXT HERE</a:t>
              </a:r>
            </a:p>
            <a:p>
              <a:pPr algn="r"/>
              <a:r>
                <a:rPr lang="en-US" altLang="zh-CN" sz="1400" b="1" dirty="0">
                  <a:solidFill>
                    <a:schemeClr val="bg1"/>
                  </a:solidFill>
                </a:rPr>
                <a:t>TEXT HERE TEXT HERE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463181" y="5346635"/>
              <a:ext cx="2160896" cy="3355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 rot="18091839">
            <a:off x="8473327" y="1701575"/>
            <a:ext cx="2160897" cy="923330"/>
            <a:chOff x="1463180" y="4946525"/>
            <a:chExt cx="2160897" cy="923330"/>
          </a:xfrm>
        </p:grpSpPr>
        <p:sp>
          <p:nvSpPr>
            <p:cNvPr id="48" name="文本框 47"/>
            <p:cNvSpPr txBox="1"/>
            <p:nvPr/>
          </p:nvSpPr>
          <p:spPr>
            <a:xfrm>
              <a:off x="1463181" y="4946525"/>
              <a:ext cx="2160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accent1"/>
                  </a:solidFill>
                  <a:latin typeface="+mj-lt"/>
                </a:rPr>
                <a:t>YOUR TEXT HERE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463180" y="5346635"/>
              <a:ext cx="2160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accent1"/>
                  </a:solidFill>
                </a:rPr>
                <a:t>TEXT HERE TEXT HERE</a:t>
              </a:r>
            </a:p>
            <a:p>
              <a:r>
                <a:rPr lang="en-US" altLang="zh-CN" sz="1400" b="1" dirty="0">
                  <a:solidFill>
                    <a:schemeClr val="accent1"/>
                  </a:solidFill>
                </a:rPr>
                <a:t>TEXT HERE TEXT HERE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1463181" y="5346635"/>
              <a:ext cx="2160896" cy="3355"/>
            </a:xfrm>
            <a:prstGeom prst="line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Microsoft Office PowerPoint</Application>
  <PresentationFormat>宽屏</PresentationFormat>
  <Paragraphs>239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2020-04-20T05:18:01Z</dcterms:created>
  <dcterms:modified xsi:type="dcterms:W3CDTF">2021-01-04T10:18:57Z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