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73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33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294">
          <p15:clr>
            <a:srgbClr val="A4A3A4"/>
          </p15:clr>
        </p15:guide>
        <p15:guide id="4" orient="horz" pos="1071">
          <p15:clr>
            <a:srgbClr val="A4A3A4"/>
          </p15:clr>
        </p15:guide>
        <p15:guide id="5" pos="2479">
          <p15:clr>
            <a:srgbClr val="A4A3A4"/>
          </p15:clr>
        </p15:guide>
        <p15:guide id="6" pos="5201">
          <p15:clr>
            <a:srgbClr val="A4A3A4"/>
          </p15:clr>
        </p15:guide>
      </p15:sldGuideLst>
    </p:ext>
    <p:ext uri="{505F2C04-C923-438B-8C0F-E0CD2BADF298}">
      <wppc:fontMiss xmlns=""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999D"/>
    <a:srgbClr val="56678B"/>
    <a:srgbClr val="51638A"/>
    <a:srgbClr val="0AD6B5"/>
    <a:srgbClr val="006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24" autoAdjust="0"/>
    <p:restoredTop sz="94660"/>
  </p:normalViewPr>
  <p:slideViewPr>
    <p:cSldViewPr>
      <p:cViewPr varScale="1">
        <p:scale>
          <a:sx n="104" d="100"/>
          <a:sy n="104" d="100"/>
        </p:scale>
        <p:origin x="948" y="102"/>
      </p:cViewPr>
      <p:guideLst>
        <p:guide orient="horz" pos="1933"/>
        <p:guide pos="3840"/>
        <p:guide orient="horz" pos="3294"/>
        <p:guide orient="horz" pos="1071"/>
        <p:guide pos="2479"/>
        <p:guide pos="52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95000"/>
                <a:alpha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00-448E-9563-A2177151B3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1754272"/>
        <c:axId val="609406472"/>
      </c:barChart>
      <c:catAx>
        <c:axId val="61175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alpha val="4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>
                    <a:lumMod val="95000"/>
                    <a:alpha val="4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09406472"/>
        <c:crosses val="autoZero"/>
        <c:auto val="1"/>
        <c:lblAlgn val="ctr"/>
        <c:lblOffset val="100"/>
        <c:noMultiLvlLbl val="0"/>
      </c:catAx>
      <c:valAx>
        <c:axId val="6094064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95000"/>
                <a:alpha val="4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>
                    <a:lumMod val="95000"/>
                    <a:alpha val="4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1175427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bg1">
                  <a:lumMod val="95000"/>
                  <a:alpha val="8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C1-4D5B-9A49-209EC3D215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bg1">
                  <a:lumMod val="95000"/>
                  <a:alpha val="5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C1-4D5B-9A49-209EC3D215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4987848"/>
        <c:axId val="634987456"/>
      </c:lineChart>
      <c:catAx>
        <c:axId val="634987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  <a:alpha val="7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bg1">
                    <a:lumMod val="95000"/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34987456"/>
        <c:crosses val="autoZero"/>
        <c:auto val="1"/>
        <c:lblAlgn val="ctr"/>
        <c:lblOffset val="100"/>
        <c:noMultiLvlLbl val="0"/>
      </c:catAx>
      <c:valAx>
        <c:axId val="634987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95000"/>
                <a:alpha val="7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95000"/>
                    <a:alpha val="7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3498784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EF74B-CC7E-4FB3-AE24-2E3CDA7627B0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ABE73-E6E6-4565-9E41-64DAA92D86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9611-338E-4011-8385-70DB2E5C1C4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E911-F3C2-4F49-BAF6-045A81732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9611-338E-4011-8385-70DB2E5C1C4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E911-F3C2-4F49-BAF6-045A81732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9611-338E-4011-8385-70DB2E5C1C4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E911-F3C2-4F49-BAF6-045A81732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9611-338E-4011-8385-70DB2E5C1C4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E911-F3C2-4F49-BAF6-045A81732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9611-338E-4011-8385-70DB2E5C1C4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E911-F3C2-4F49-BAF6-045A81732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9611-338E-4011-8385-70DB2E5C1C4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E911-F3C2-4F49-BAF6-045A81732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9611-338E-4011-8385-70DB2E5C1C4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E911-F3C2-4F49-BAF6-045A81732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9611-338E-4011-8385-70DB2E5C1C4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E911-F3C2-4F49-BAF6-045A81732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9611-338E-4011-8385-70DB2E5C1C4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E911-F3C2-4F49-BAF6-045A81732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9611-338E-4011-8385-70DB2E5C1C4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E911-F3C2-4F49-BAF6-045A81732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99611-338E-4011-8385-70DB2E5C1C4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1E911-F3C2-4F49-BAF6-045A81732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99611-338E-4011-8385-70DB2E5C1C4C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1E911-F3C2-4F49-BAF6-045A81732E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1638A"/>
            </a:gs>
            <a:gs pos="100000">
              <a:srgbClr val="97999D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4315"/>
          <a:stretch>
            <a:fillRect/>
          </a:stretch>
        </p:blipFill>
        <p:spPr>
          <a:xfrm>
            <a:off x="-4031" y="0"/>
            <a:ext cx="12192000" cy="690514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" y="-27385"/>
            <a:ext cx="12191999" cy="6932525"/>
          </a:xfrm>
          <a:prstGeom prst="rect">
            <a:avLst/>
          </a:prstGeom>
          <a:solidFill>
            <a:srgbClr val="51638A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3751709" y="3249914"/>
            <a:ext cx="4680520" cy="448221"/>
          </a:xfrm>
          <a:prstGeom prst="roundRect">
            <a:avLst>
              <a:gd name="adj" fmla="val 50000"/>
            </a:avLst>
          </a:prstGeom>
          <a:solidFill>
            <a:schemeClr val="bg1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15"/>
          <p:cNvSpPr/>
          <p:nvPr/>
        </p:nvSpPr>
        <p:spPr>
          <a:xfrm>
            <a:off x="6816080" y="4548620"/>
            <a:ext cx="421679" cy="843358"/>
          </a:xfrm>
          <a:custGeom>
            <a:avLst/>
            <a:gdLst>
              <a:gd name="connsiteX0" fmla="*/ 0 w 3535095"/>
              <a:gd name="connsiteY0" fmla="*/ 1523748 h 3047496"/>
              <a:gd name="connsiteX1" fmla="*/ 761874 w 3535095"/>
              <a:gd name="connsiteY1" fmla="*/ 1 h 3047496"/>
              <a:gd name="connsiteX2" fmla="*/ 2773221 w 3535095"/>
              <a:gd name="connsiteY2" fmla="*/ 1 h 3047496"/>
              <a:gd name="connsiteX3" fmla="*/ 3535095 w 3535095"/>
              <a:gd name="connsiteY3" fmla="*/ 1523748 h 3047496"/>
              <a:gd name="connsiteX4" fmla="*/ 2773221 w 3535095"/>
              <a:gd name="connsiteY4" fmla="*/ 3047495 h 3047496"/>
              <a:gd name="connsiteX5" fmla="*/ 761874 w 3535095"/>
              <a:gd name="connsiteY5" fmla="*/ 3047495 h 3047496"/>
              <a:gd name="connsiteX6" fmla="*/ 0 w 3535095"/>
              <a:gd name="connsiteY6" fmla="*/ 1523748 h 3047496"/>
              <a:gd name="connsiteX0-1" fmla="*/ 3535095 w 3626535"/>
              <a:gd name="connsiteY0-2" fmla="*/ 1523747 h 3047494"/>
              <a:gd name="connsiteX1-3" fmla="*/ 2773221 w 3626535"/>
              <a:gd name="connsiteY1-4" fmla="*/ 3047494 h 3047494"/>
              <a:gd name="connsiteX2-5" fmla="*/ 761874 w 3626535"/>
              <a:gd name="connsiteY2-6" fmla="*/ 3047494 h 3047494"/>
              <a:gd name="connsiteX3-7" fmla="*/ 0 w 3626535"/>
              <a:gd name="connsiteY3-8" fmla="*/ 1523747 h 3047494"/>
              <a:gd name="connsiteX4-9" fmla="*/ 761874 w 3626535"/>
              <a:gd name="connsiteY4-10" fmla="*/ 0 h 3047494"/>
              <a:gd name="connsiteX5-11" fmla="*/ 2773221 w 3626535"/>
              <a:gd name="connsiteY5-12" fmla="*/ 0 h 3047494"/>
              <a:gd name="connsiteX6-13" fmla="*/ 3626535 w 3626535"/>
              <a:gd name="connsiteY6-14" fmla="*/ 1615187 h 3047494"/>
              <a:gd name="connsiteX0-15" fmla="*/ 3535095 w 3626535"/>
              <a:gd name="connsiteY0-16" fmla="*/ 1523747 h 3047494"/>
              <a:gd name="connsiteX1-17" fmla="*/ 2773221 w 3626535"/>
              <a:gd name="connsiteY1-18" fmla="*/ 3047494 h 3047494"/>
              <a:gd name="connsiteX2-19" fmla="*/ 761874 w 3626535"/>
              <a:gd name="connsiteY2-20" fmla="*/ 3047494 h 3047494"/>
              <a:gd name="connsiteX3-21" fmla="*/ 0 w 3626535"/>
              <a:gd name="connsiteY3-22" fmla="*/ 1523747 h 3047494"/>
              <a:gd name="connsiteX4-23" fmla="*/ 761874 w 3626535"/>
              <a:gd name="connsiteY4-24" fmla="*/ 0 h 3047494"/>
              <a:gd name="connsiteX5-25" fmla="*/ 2773221 w 3626535"/>
              <a:gd name="connsiteY5-26" fmla="*/ 0 h 3047494"/>
              <a:gd name="connsiteX6-27" fmla="*/ 3626535 w 3626535"/>
              <a:gd name="connsiteY6-28" fmla="*/ 1615187 h 3047494"/>
              <a:gd name="connsiteX7" fmla="*/ 3535095 w 3626535"/>
              <a:gd name="connsiteY7" fmla="*/ 1523747 h 3047494"/>
              <a:gd name="connsiteX0-29" fmla="*/ 3535095 w 3885615"/>
              <a:gd name="connsiteY0-30" fmla="*/ 1523747 h 3047494"/>
              <a:gd name="connsiteX1-31" fmla="*/ 2773221 w 3885615"/>
              <a:gd name="connsiteY1-32" fmla="*/ 3047494 h 3047494"/>
              <a:gd name="connsiteX2-33" fmla="*/ 761874 w 3885615"/>
              <a:gd name="connsiteY2-34" fmla="*/ 3047494 h 3047494"/>
              <a:gd name="connsiteX3-35" fmla="*/ 0 w 3885615"/>
              <a:gd name="connsiteY3-36" fmla="*/ 1523747 h 3047494"/>
              <a:gd name="connsiteX4-37" fmla="*/ 761874 w 3885615"/>
              <a:gd name="connsiteY4-38" fmla="*/ 0 h 3047494"/>
              <a:gd name="connsiteX5-39" fmla="*/ 2773221 w 3885615"/>
              <a:gd name="connsiteY5-40" fmla="*/ 0 h 3047494"/>
              <a:gd name="connsiteX6-41" fmla="*/ 3885615 w 3885615"/>
              <a:gd name="connsiteY6-42" fmla="*/ 335027 h 3047494"/>
              <a:gd name="connsiteX7-43" fmla="*/ 3535095 w 3885615"/>
              <a:gd name="connsiteY7-44" fmla="*/ 1523747 h 3047494"/>
              <a:gd name="connsiteX0-45" fmla="*/ 3535095 w 3535095"/>
              <a:gd name="connsiteY0-46" fmla="*/ 1523747 h 3047494"/>
              <a:gd name="connsiteX1-47" fmla="*/ 2773221 w 3535095"/>
              <a:gd name="connsiteY1-48" fmla="*/ 3047494 h 3047494"/>
              <a:gd name="connsiteX2-49" fmla="*/ 761874 w 3535095"/>
              <a:gd name="connsiteY2-50" fmla="*/ 3047494 h 3047494"/>
              <a:gd name="connsiteX3-51" fmla="*/ 0 w 3535095"/>
              <a:gd name="connsiteY3-52" fmla="*/ 1523747 h 3047494"/>
              <a:gd name="connsiteX4-53" fmla="*/ 761874 w 3535095"/>
              <a:gd name="connsiteY4-54" fmla="*/ 0 h 3047494"/>
              <a:gd name="connsiteX5-55" fmla="*/ 2773221 w 3535095"/>
              <a:gd name="connsiteY5-56" fmla="*/ 0 h 3047494"/>
              <a:gd name="connsiteX6-57" fmla="*/ 3535095 w 3535095"/>
              <a:gd name="connsiteY6-58" fmla="*/ 1523747 h 3047494"/>
              <a:gd name="connsiteX0-59" fmla="*/ 3535095 w 3626535"/>
              <a:gd name="connsiteY0-60" fmla="*/ 1523747 h 3047494"/>
              <a:gd name="connsiteX1-61" fmla="*/ 2773221 w 3626535"/>
              <a:gd name="connsiteY1-62" fmla="*/ 3047494 h 3047494"/>
              <a:gd name="connsiteX2-63" fmla="*/ 761874 w 3626535"/>
              <a:gd name="connsiteY2-64" fmla="*/ 3047494 h 3047494"/>
              <a:gd name="connsiteX3-65" fmla="*/ 0 w 3626535"/>
              <a:gd name="connsiteY3-66" fmla="*/ 1523747 h 3047494"/>
              <a:gd name="connsiteX4-67" fmla="*/ 761874 w 3626535"/>
              <a:gd name="connsiteY4-68" fmla="*/ 0 h 3047494"/>
              <a:gd name="connsiteX5-69" fmla="*/ 2773221 w 3626535"/>
              <a:gd name="connsiteY5-70" fmla="*/ 0 h 3047494"/>
              <a:gd name="connsiteX6-71" fmla="*/ 3626535 w 3626535"/>
              <a:gd name="connsiteY6-72" fmla="*/ 1615187 h 3047494"/>
              <a:gd name="connsiteX0-73" fmla="*/ 3535095 w 3535095"/>
              <a:gd name="connsiteY0-74" fmla="*/ 1523747 h 3047494"/>
              <a:gd name="connsiteX1-75" fmla="*/ 2773221 w 3535095"/>
              <a:gd name="connsiteY1-76" fmla="*/ 3047494 h 3047494"/>
              <a:gd name="connsiteX2-77" fmla="*/ 761874 w 3535095"/>
              <a:gd name="connsiteY2-78" fmla="*/ 3047494 h 3047494"/>
              <a:gd name="connsiteX3-79" fmla="*/ 0 w 3535095"/>
              <a:gd name="connsiteY3-80" fmla="*/ 1523747 h 3047494"/>
              <a:gd name="connsiteX4-81" fmla="*/ 761874 w 3535095"/>
              <a:gd name="connsiteY4-82" fmla="*/ 0 h 3047494"/>
              <a:gd name="connsiteX5-83" fmla="*/ 2773221 w 3535095"/>
              <a:gd name="connsiteY5-84" fmla="*/ 0 h 3047494"/>
              <a:gd name="connsiteX0-85" fmla="*/ 3535095 w 3535095"/>
              <a:gd name="connsiteY0-86" fmla="*/ 1523747 h 3047494"/>
              <a:gd name="connsiteX1-87" fmla="*/ 2773221 w 3535095"/>
              <a:gd name="connsiteY1-88" fmla="*/ 3047494 h 3047494"/>
              <a:gd name="connsiteX2-89" fmla="*/ 761874 w 3535095"/>
              <a:gd name="connsiteY2-90" fmla="*/ 3047494 h 3047494"/>
              <a:gd name="connsiteX3-91" fmla="*/ 0 w 3535095"/>
              <a:gd name="connsiteY3-92" fmla="*/ 1523747 h 3047494"/>
              <a:gd name="connsiteX4-93" fmla="*/ 761874 w 3535095"/>
              <a:gd name="connsiteY4-94" fmla="*/ 0 h 3047494"/>
              <a:gd name="connsiteX0-95" fmla="*/ 3535095 w 3535095"/>
              <a:gd name="connsiteY0-96" fmla="*/ 0 h 1523747"/>
              <a:gd name="connsiteX1-97" fmla="*/ 2773221 w 3535095"/>
              <a:gd name="connsiteY1-98" fmla="*/ 1523747 h 1523747"/>
              <a:gd name="connsiteX2-99" fmla="*/ 761874 w 3535095"/>
              <a:gd name="connsiteY2-100" fmla="*/ 1523747 h 1523747"/>
              <a:gd name="connsiteX3-101" fmla="*/ 0 w 3535095"/>
              <a:gd name="connsiteY3-102" fmla="*/ 0 h 1523747"/>
              <a:gd name="connsiteX0-103" fmla="*/ 2773221 w 2773221"/>
              <a:gd name="connsiteY0-104" fmla="*/ 0 h 1523747"/>
              <a:gd name="connsiteX1-105" fmla="*/ 2011347 w 2773221"/>
              <a:gd name="connsiteY1-106" fmla="*/ 1523747 h 1523747"/>
              <a:gd name="connsiteX2-107" fmla="*/ 0 w 2773221"/>
              <a:gd name="connsiteY2-108" fmla="*/ 1523747 h 1523747"/>
              <a:gd name="connsiteX0-109" fmla="*/ 761874 w 761874"/>
              <a:gd name="connsiteY0-110" fmla="*/ 0 h 1523747"/>
              <a:gd name="connsiteX1-111" fmla="*/ 0 w 761874"/>
              <a:gd name="connsiteY1-112" fmla="*/ 1523747 h 15237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761874" h="1523747">
                <a:moveTo>
                  <a:pt x="761874" y="0"/>
                </a:moveTo>
                <a:lnTo>
                  <a:pt x="0" y="1523747"/>
                </a:lnTo>
              </a:path>
            </a:pathLst>
          </a:custGeom>
          <a:noFill/>
          <a:ln>
            <a:gradFill>
              <a:gsLst>
                <a:gs pos="100000">
                  <a:schemeClr val="bg1">
                    <a:alpha val="35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2398245" y="1343286"/>
            <a:ext cx="739551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1500" dirty="0">
                <a:solidFill>
                  <a:schemeClr val="bg1">
                    <a:lumMod val="95000"/>
                    <a:alpha val="72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2 0 </a:t>
            </a:r>
            <a:r>
              <a:rPr lang="en-US" sz="11500" dirty="0">
                <a:solidFill>
                  <a:schemeClr val="bg1">
                    <a:lumMod val="95000"/>
                    <a:alpha val="72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XX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947026" y="3273969"/>
            <a:ext cx="509456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>
                <a:solidFill>
                  <a:schemeClr val="bg1">
                    <a:lumMod val="95000"/>
                    <a:alpha val="66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xiazaii</a:t>
            </a:r>
            <a:endParaRPr lang="zh-CN" altLang="en-US" sz="2000" dirty="0">
              <a:solidFill>
                <a:schemeClr val="bg1">
                  <a:lumMod val="95000"/>
                  <a:alpha val="66000"/>
                </a:schemeClr>
              </a:solidFill>
              <a:latin typeface="CYuen2HKS-Light" panose="00000400000000000000" pitchFamily="50" charset="-128"/>
              <a:ea typeface="宋体" panose="02010600030101010101" pitchFamily="2" charset="-122"/>
            </a:endParaRPr>
          </a:p>
        </p:txBody>
      </p:sp>
      <p:sp>
        <p:nvSpPr>
          <p:cNvPr id="20" name="六边形 15"/>
          <p:cNvSpPr/>
          <p:nvPr/>
        </p:nvSpPr>
        <p:spPr>
          <a:xfrm>
            <a:off x="5888236" y="0"/>
            <a:ext cx="761874" cy="1523747"/>
          </a:xfrm>
          <a:custGeom>
            <a:avLst/>
            <a:gdLst>
              <a:gd name="connsiteX0" fmla="*/ 0 w 3535095"/>
              <a:gd name="connsiteY0" fmla="*/ 1523748 h 3047496"/>
              <a:gd name="connsiteX1" fmla="*/ 761874 w 3535095"/>
              <a:gd name="connsiteY1" fmla="*/ 1 h 3047496"/>
              <a:gd name="connsiteX2" fmla="*/ 2773221 w 3535095"/>
              <a:gd name="connsiteY2" fmla="*/ 1 h 3047496"/>
              <a:gd name="connsiteX3" fmla="*/ 3535095 w 3535095"/>
              <a:gd name="connsiteY3" fmla="*/ 1523748 h 3047496"/>
              <a:gd name="connsiteX4" fmla="*/ 2773221 w 3535095"/>
              <a:gd name="connsiteY4" fmla="*/ 3047495 h 3047496"/>
              <a:gd name="connsiteX5" fmla="*/ 761874 w 3535095"/>
              <a:gd name="connsiteY5" fmla="*/ 3047495 h 3047496"/>
              <a:gd name="connsiteX6" fmla="*/ 0 w 3535095"/>
              <a:gd name="connsiteY6" fmla="*/ 1523748 h 3047496"/>
              <a:gd name="connsiteX0-1" fmla="*/ 3535095 w 3626535"/>
              <a:gd name="connsiteY0-2" fmla="*/ 1523747 h 3047494"/>
              <a:gd name="connsiteX1-3" fmla="*/ 2773221 w 3626535"/>
              <a:gd name="connsiteY1-4" fmla="*/ 3047494 h 3047494"/>
              <a:gd name="connsiteX2-5" fmla="*/ 761874 w 3626535"/>
              <a:gd name="connsiteY2-6" fmla="*/ 3047494 h 3047494"/>
              <a:gd name="connsiteX3-7" fmla="*/ 0 w 3626535"/>
              <a:gd name="connsiteY3-8" fmla="*/ 1523747 h 3047494"/>
              <a:gd name="connsiteX4-9" fmla="*/ 761874 w 3626535"/>
              <a:gd name="connsiteY4-10" fmla="*/ 0 h 3047494"/>
              <a:gd name="connsiteX5-11" fmla="*/ 2773221 w 3626535"/>
              <a:gd name="connsiteY5-12" fmla="*/ 0 h 3047494"/>
              <a:gd name="connsiteX6-13" fmla="*/ 3626535 w 3626535"/>
              <a:gd name="connsiteY6-14" fmla="*/ 1615187 h 3047494"/>
              <a:gd name="connsiteX0-15" fmla="*/ 3535095 w 3626535"/>
              <a:gd name="connsiteY0-16" fmla="*/ 1523747 h 3047494"/>
              <a:gd name="connsiteX1-17" fmla="*/ 2773221 w 3626535"/>
              <a:gd name="connsiteY1-18" fmla="*/ 3047494 h 3047494"/>
              <a:gd name="connsiteX2-19" fmla="*/ 761874 w 3626535"/>
              <a:gd name="connsiteY2-20" fmla="*/ 3047494 h 3047494"/>
              <a:gd name="connsiteX3-21" fmla="*/ 0 w 3626535"/>
              <a:gd name="connsiteY3-22" fmla="*/ 1523747 h 3047494"/>
              <a:gd name="connsiteX4-23" fmla="*/ 761874 w 3626535"/>
              <a:gd name="connsiteY4-24" fmla="*/ 0 h 3047494"/>
              <a:gd name="connsiteX5-25" fmla="*/ 2773221 w 3626535"/>
              <a:gd name="connsiteY5-26" fmla="*/ 0 h 3047494"/>
              <a:gd name="connsiteX6-27" fmla="*/ 3626535 w 3626535"/>
              <a:gd name="connsiteY6-28" fmla="*/ 1615187 h 3047494"/>
              <a:gd name="connsiteX7" fmla="*/ 3535095 w 3626535"/>
              <a:gd name="connsiteY7" fmla="*/ 1523747 h 3047494"/>
              <a:gd name="connsiteX0-29" fmla="*/ 3535095 w 3885615"/>
              <a:gd name="connsiteY0-30" fmla="*/ 1523747 h 3047494"/>
              <a:gd name="connsiteX1-31" fmla="*/ 2773221 w 3885615"/>
              <a:gd name="connsiteY1-32" fmla="*/ 3047494 h 3047494"/>
              <a:gd name="connsiteX2-33" fmla="*/ 761874 w 3885615"/>
              <a:gd name="connsiteY2-34" fmla="*/ 3047494 h 3047494"/>
              <a:gd name="connsiteX3-35" fmla="*/ 0 w 3885615"/>
              <a:gd name="connsiteY3-36" fmla="*/ 1523747 h 3047494"/>
              <a:gd name="connsiteX4-37" fmla="*/ 761874 w 3885615"/>
              <a:gd name="connsiteY4-38" fmla="*/ 0 h 3047494"/>
              <a:gd name="connsiteX5-39" fmla="*/ 2773221 w 3885615"/>
              <a:gd name="connsiteY5-40" fmla="*/ 0 h 3047494"/>
              <a:gd name="connsiteX6-41" fmla="*/ 3885615 w 3885615"/>
              <a:gd name="connsiteY6-42" fmla="*/ 335027 h 3047494"/>
              <a:gd name="connsiteX7-43" fmla="*/ 3535095 w 3885615"/>
              <a:gd name="connsiteY7-44" fmla="*/ 1523747 h 3047494"/>
              <a:gd name="connsiteX0-45" fmla="*/ 3535095 w 3535095"/>
              <a:gd name="connsiteY0-46" fmla="*/ 1523747 h 3047494"/>
              <a:gd name="connsiteX1-47" fmla="*/ 2773221 w 3535095"/>
              <a:gd name="connsiteY1-48" fmla="*/ 3047494 h 3047494"/>
              <a:gd name="connsiteX2-49" fmla="*/ 761874 w 3535095"/>
              <a:gd name="connsiteY2-50" fmla="*/ 3047494 h 3047494"/>
              <a:gd name="connsiteX3-51" fmla="*/ 0 w 3535095"/>
              <a:gd name="connsiteY3-52" fmla="*/ 1523747 h 3047494"/>
              <a:gd name="connsiteX4-53" fmla="*/ 761874 w 3535095"/>
              <a:gd name="connsiteY4-54" fmla="*/ 0 h 3047494"/>
              <a:gd name="connsiteX5-55" fmla="*/ 2773221 w 3535095"/>
              <a:gd name="connsiteY5-56" fmla="*/ 0 h 3047494"/>
              <a:gd name="connsiteX6-57" fmla="*/ 3535095 w 3535095"/>
              <a:gd name="connsiteY6-58" fmla="*/ 1523747 h 3047494"/>
              <a:gd name="connsiteX0-59" fmla="*/ 3535095 w 3626535"/>
              <a:gd name="connsiteY0-60" fmla="*/ 1523747 h 3047494"/>
              <a:gd name="connsiteX1-61" fmla="*/ 2773221 w 3626535"/>
              <a:gd name="connsiteY1-62" fmla="*/ 3047494 h 3047494"/>
              <a:gd name="connsiteX2-63" fmla="*/ 761874 w 3626535"/>
              <a:gd name="connsiteY2-64" fmla="*/ 3047494 h 3047494"/>
              <a:gd name="connsiteX3-65" fmla="*/ 0 w 3626535"/>
              <a:gd name="connsiteY3-66" fmla="*/ 1523747 h 3047494"/>
              <a:gd name="connsiteX4-67" fmla="*/ 761874 w 3626535"/>
              <a:gd name="connsiteY4-68" fmla="*/ 0 h 3047494"/>
              <a:gd name="connsiteX5-69" fmla="*/ 2773221 w 3626535"/>
              <a:gd name="connsiteY5-70" fmla="*/ 0 h 3047494"/>
              <a:gd name="connsiteX6-71" fmla="*/ 3626535 w 3626535"/>
              <a:gd name="connsiteY6-72" fmla="*/ 1615187 h 3047494"/>
              <a:gd name="connsiteX0-73" fmla="*/ 3535095 w 3535095"/>
              <a:gd name="connsiteY0-74" fmla="*/ 1523747 h 3047494"/>
              <a:gd name="connsiteX1-75" fmla="*/ 2773221 w 3535095"/>
              <a:gd name="connsiteY1-76" fmla="*/ 3047494 h 3047494"/>
              <a:gd name="connsiteX2-77" fmla="*/ 761874 w 3535095"/>
              <a:gd name="connsiteY2-78" fmla="*/ 3047494 h 3047494"/>
              <a:gd name="connsiteX3-79" fmla="*/ 0 w 3535095"/>
              <a:gd name="connsiteY3-80" fmla="*/ 1523747 h 3047494"/>
              <a:gd name="connsiteX4-81" fmla="*/ 761874 w 3535095"/>
              <a:gd name="connsiteY4-82" fmla="*/ 0 h 3047494"/>
              <a:gd name="connsiteX5-83" fmla="*/ 2773221 w 3535095"/>
              <a:gd name="connsiteY5-84" fmla="*/ 0 h 3047494"/>
              <a:gd name="connsiteX0-85" fmla="*/ 3535095 w 3535095"/>
              <a:gd name="connsiteY0-86" fmla="*/ 1523747 h 3047494"/>
              <a:gd name="connsiteX1-87" fmla="*/ 2773221 w 3535095"/>
              <a:gd name="connsiteY1-88" fmla="*/ 3047494 h 3047494"/>
              <a:gd name="connsiteX2-89" fmla="*/ 761874 w 3535095"/>
              <a:gd name="connsiteY2-90" fmla="*/ 3047494 h 3047494"/>
              <a:gd name="connsiteX3-91" fmla="*/ 0 w 3535095"/>
              <a:gd name="connsiteY3-92" fmla="*/ 1523747 h 3047494"/>
              <a:gd name="connsiteX4-93" fmla="*/ 761874 w 3535095"/>
              <a:gd name="connsiteY4-94" fmla="*/ 0 h 3047494"/>
              <a:gd name="connsiteX0-95" fmla="*/ 3535095 w 3535095"/>
              <a:gd name="connsiteY0-96" fmla="*/ 0 h 1523747"/>
              <a:gd name="connsiteX1-97" fmla="*/ 2773221 w 3535095"/>
              <a:gd name="connsiteY1-98" fmla="*/ 1523747 h 1523747"/>
              <a:gd name="connsiteX2-99" fmla="*/ 761874 w 3535095"/>
              <a:gd name="connsiteY2-100" fmla="*/ 1523747 h 1523747"/>
              <a:gd name="connsiteX3-101" fmla="*/ 0 w 3535095"/>
              <a:gd name="connsiteY3-102" fmla="*/ 0 h 1523747"/>
              <a:gd name="connsiteX0-103" fmla="*/ 2773221 w 2773221"/>
              <a:gd name="connsiteY0-104" fmla="*/ 0 h 1523747"/>
              <a:gd name="connsiteX1-105" fmla="*/ 2011347 w 2773221"/>
              <a:gd name="connsiteY1-106" fmla="*/ 1523747 h 1523747"/>
              <a:gd name="connsiteX2-107" fmla="*/ 0 w 2773221"/>
              <a:gd name="connsiteY2-108" fmla="*/ 1523747 h 1523747"/>
              <a:gd name="connsiteX0-109" fmla="*/ 761874 w 761874"/>
              <a:gd name="connsiteY0-110" fmla="*/ 0 h 1523747"/>
              <a:gd name="connsiteX1-111" fmla="*/ 0 w 761874"/>
              <a:gd name="connsiteY1-112" fmla="*/ 1523747 h 15237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761874" h="1523747">
                <a:moveTo>
                  <a:pt x="761874" y="0"/>
                </a:moveTo>
                <a:lnTo>
                  <a:pt x="0" y="1523747"/>
                </a:lnTo>
              </a:path>
            </a:pathLst>
          </a:custGeom>
          <a:noFill/>
          <a:ln>
            <a:gradFill>
              <a:gsLst>
                <a:gs pos="100000">
                  <a:schemeClr val="bg1">
                    <a:alpha val="35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六边形 15"/>
          <p:cNvSpPr/>
          <p:nvPr/>
        </p:nvSpPr>
        <p:spPr>
          <a:xfrm>
            <a:off x="1629961" y="1146819"/>
            <a:ext cx="1604545" cy="3209088"/>
          </a:xfrm>
          <a:custGeom>
            <a:avLst/>
            <a:gdLst>
              <a:gd name="connsiteX0" fmla="*/ 0 w 3535095"/>
              <a:gd name="connsiteY0" fmla="*/ 1523748 h 3047496"/>
              <a:gd name="connsiteX1" fmla="*/ 761874 w 3535095"/>
              <a:gd name="connsiteY1" fmla="*/ 1 h 3047496"/>
              <a:gd name="connsiteX2" fmla="*/ 2773221 w 3535095"/>
              <a:gd name="connsiteY2" fmla="*/ 1 h 3047496"/>
              <a:gd name="connsiteX3" fmla="*/ 3535095 w 3535095"/>
              <a:gd name="connsiteY3" fmla="*/ 1523748 h 3047496"/>
              <a:gd name="connsiteX4" fmla="*/ 2773221 w 3535095"/>
              <a:gd name="connsiteY4" fmla="*/ 3047495 h 3047496"/>
              <a:gd name="connsiteX5" fmla="*/ 761874 w 3535095"/>
              <a:gd name="connsiteY5" fmla="*/ 3047495 h 3047496"/>
              <a:gd name="connsiteX6" fmla="*/ 0 w 3535095"/>
              <a:gd name="connsiteY6" fmla="*/ 1523748 h 3047496"/>
              <a:gd name="connsiteX0-1" fmla="*/ 3535095 w 3626535"/>
              <a:gd name="connsiteY0-2" fmla="*/ 1523747 h 3047494"/>
              <a:gd name="connsiteX1-3" fmla="*/ 2773221 w 3626535"/>
              <a:gd name="connsiteY1-4" fmla="*/ 3047494 h 3047494"/>
              <a:gd name="connsiteX2-5" fmla="*/ 761874 w 3626535"/>
              <a:gd name="connsiteY2-6" fmla="*/ 3047494 h 3047494"/>
              <a:gd name="connsiteX3-7" fmla="*/ 0 w 3626535"/>
              <a:gd name="connsiteY3-8" fmla="*/ 1523747 h 3047494"/>
              <a:gd name="connsiteX4-9" fmla="*/ 761874 w 3626535"/>
              <a:gd name="connsiteY4-10" fmla="*/ 0 h 3047494"/>
              <a:gd name="connsiteX5-11" fmla="*/ 2773221 w 3626535"/>
              <a:gd name="connsiteY5-12" fmla="*/ 0 h 3047494"/>
              <a:gd name="connsiteX6-13" fmla="*/ 3626535 w 3626535"/>
              <a:gd name="connsiteY6-14" fmla="*/ 1615187 h 3047494"/>
              <a:gd name="connsiteX0-15" fmla="*/ 3535095 w 3626535"/>
              <a:gd name="connsiteY0-16" fmla="*/ 1523747 h 3047494"/>
              <a:gd name="connsiteX1-17" fmla="*/ 2773221 w 3626535"/>
              <a:gd name="connsiteY1-18" fmla="*/ 3047494 h 3047494"/>
              <a:gd name="connsiteX2-19" fmla="*/ 761874 w 3626535"/>
              <a:gd name="connsiteY2-20" fmla="*/ 3047494 h 3047494"/>
              <a:gd name="connsiteX3-21" fmla="*/ 0 w 3626535"/>
              <a:gd name="connsiteY3-22" fmla="*/ 1523747 h 3047494"/>
              <a:gd name="connsiteX4-23" fmla="*/ 761874 w 3626535"/>
              <a:gd name="connsiteY4-24" fmla="*/ 0 h 3047494"/>
              <a:gd name="connsiteX5-25" fmla="*/ 2773221 w 3626535"/>
              <a:gd name="connsiteY5-26" fmla="*/ 0 h 3047494"/>
              <a:gd name="connsiteX6-27" fmla="*/ 3626535 w 3626535"/>
              <a:gd name="connsiteY6-28" fmla="*/ 1615187 h 3047494"/>
              <a:gd name="connsiteX7" fmla="*/ 3535095 w 3626535"/>
              <a:gd name="connsiteY7" fmla="*/ 1523747 h 3047494"/>
              <a:gd name="connsiteX0-29" fmla="*/ 3535095 w 3885615"/>
              <a:gd name="connsiteY0-30" fmla="*/ 1523747 h 3047494"/>
              <a:gd name="connsiteX1-31" fmla="*/ 2773221 w 3885615"/>
              <a:gd name="connsiteY1-32" fmla="*/ 3047494 h 3047494"/>
              <a:gd name="connsiteX2-33" fmla="*/ 761874 w 3885615"/>
              <a:gd name="connsiteY2-34" fmla="*/ 3047494 h 3047494"/>
              <a:gd name="connsiteX3-35" fmla="*/ 0 w 3885615"/>
              <a:gd name="connsiteY3-36" fmla="*/ 1523747 h 3047494"/>
              <a:gd name="connsiteX4-37" fmla="*/ 761874 w 3885615"/>
              <a:gd name="connsiteY4-38" fmla="*/ 0 h 3047494"/>
              <a:gd name="connsiteX5-39" fmla="*/ 2773221 w 3885615"/>
              <a:gd name="connsiteY5-40" fmla="*/ 0 h 3047494"/>
              <a:gd name="connsiteX6-41" fmla="*/ 3885615 w 3885615"/>
              <a:gd name="connsiteY6-42" fmla="*/ 335027 h 3047494"/>
              <a:gd name="connsiteX7-43" fmla="*/ 3535095 w 3885615"/>
              <a:gd name="connsiteY7-44" fmla="*/ 1523747 h 3047494"/>
              <a:gd name="connsiteX0-45" fmla="*/ 3535095 w 3535095"/>
              <a:gd name="connsiteY0-46" fmla="*/ 1523747 h 3047494"/>
              <a:gd name="connsiteX1-47" fmla="*/ 2773221 w 3535095"/>
              <a:gd name="connsiteY1-48" fmla="*/ 3047494 h 3047494"/>
              <a:gd name="connsiteX2-49" fmla="*/ 761874 w 3535095"/>
              <a:gd name="connsiteY2-50" fmla="*/ 3047494 h 3047494"/>
              <a:gd name="connsiteX3-51" fmla="*/ 0 w 3535095"/>
              <a:gd name="connsiteY3-52" fmla="*/ 1523747 h 3047494"/>
              <a:gd name="connsiteX4-53" fmla="*/ 761874 w 3535095"/>
              <a:gd name="connsiteY4-54" fmla="*/ 0 h 3047494"/>
              <a:gd name="connsiteX5-55" fmla="*/ 2773221 w 3535095"/>
              <a:gd name="connsiteY5-56" fmla="*/ 0 h 3047494"/>
              <a:gd name="connsiteX6-57" fmla="*/ 3535095 w 3535095"/>
              <a:gd name="connsiteY6-58" fmla="*/ 1523747 h 3047494"/>
              <a:gd name="connsiteX0-59" fmla="*/ 3535095 w 3626535"/>
              <a:gd name="connsiteY0-60" fmla="*/ 1523747 h 3047494"/>
              <a:gd name="connsiteX1-61" fmla="*/ 2773221 w 3626535"/>
              <a:gd name="connsiteY1-62" fmla="*/ 3047494 h 3047494"/>
              <a:gd name="connsiteX2-63" fmla="*/ 761874 w 3626535"/>
              <a:gd name="connsiteY2-64" fmla="*/ 3047494 h 3047494"/>
              <a:gd name="connsiteX3-65" fmla="*/ 0 w 3626535"/>
              <a:gd name="connsiteY3-66" fmla="*/ 1523747 h 3047494"/>
              <a:gd name="connsiteX4-67" fmla="*/ 761874 w 3626535"/>
              <a:gd name="connsiteY4-68" fmla="*/ 0 h 3047494"/>
              <a:gd name="connsiteX5-69" fmla="*/ 2773221 w 3626535"/>
              <a:gd name="connsiteY5-70" fmla="*/ 0 h 3047494"/>
              <a:gd name="connsiteX6-71" fmla="*/ 3626535 w 3626535"/>
              <a:gd name="connsiteY6-72" fmla="*/ 1615187 h 3047494"/>
              <a:gd name="connsiteX0-73" fmla="*/ 3535095 w 3535095"/>
              <a:gd name="connsiteY0-74" fmla="*/ 1523747 h 3047494"/>
              <a:gd name="connsiteX1-75" fmla="*/ 2773221 w 3535095"/>
              <a:gd name="connsiteY1-76" fmla="*/ 3047494 h 3047494"/>
              <a:gd name="connsiteX2-77" fmla="*/ 761874 w 3535095"/>
              <a:gd name="connsiteY2-78" fmla="*/ 3047494 h 3047494"/>
              <a:gd name="connsiteX3-79" fmla="*/ 0 w 3535095"/>
              <a:gd name="connsiteY3-80" fmla="*/ 1523747 h 3047494"/>
              <a:gd name="connsiteX4-81" fmla="*/ 761874 w 3535095"/>
              <a:gd name="connsiteY4-82" fmla="*/ 0 h 3047494"/>
              <a:gd name="connsiteX5-83" fmla="*/ 2773221 w 3535095"/>
              <a:gd name="connsiteY5-84" fmla="*/ 0 h 3047494"/>
              <a:gd name="connsiteX0-85" fmla="*/ 3535095 w 3535095"/>
              <a:gd name="connsiteY0-86" fmla="*/ 1523747 h 3047494"/>
              <a:gd name="connsiteX1-87" fmla="*/ 2773221 w 3535095"/>
              <a:gd name="connsiteY1-88" fmla="*/ 3047494 h 3047494"/>
              <a:gd name="connsiteX2-89" fmla="*/ 761874 w 3535095"/>
              <a:gd name="connsiteY2-90" fmla="*/ 3047494 h 3047494"/>
              <a:gd name="connsiteX3-91" fmla="*/ 0 w 3535095"/>
              <a:gd name="connsiteY3-92" fmla="*/ 1523747 h 3047494"/>
              <a:gd name="connsiteX4-93" fmla="*/ 761874 w 3535095"/>
              <a:gd name="connsiteY4-94" fmla="*/ 0 h 3047494"/>
              <a:gd name="connsiteX0-95" fmla="*/ 3535095 w 3535095"/>
              <a:gd name="connsiteY0-96" fmla="*/ 0 h 1523747"/>
              <a:gd name="connsiteX1-97" fmla="*/ 2773221 w 3535095"/>
              <a:gd name="connsiteY1-98" fmla="*/ 1523747 h 1523747"/>
              <a:gd name="connsiteX2-99" fmla="*/ 761874 w 3535095"/>
              <a:gd name="connsiteY2-100" fmla="*/ 1523747 h 1523747"/>
              <a:gd name="connsiteX3-101" fmla="*/ 0 w 3535095"/>
              <a:gd name="connsiteY3-102" fmla="*/ 0 h 1523747"/>
              <a:gd name="connsiteX0-103" fmla="*/ 2773221 w 2773221"/>
              <a:gd name="connsiteY0-104" fmla="*/ 0 h 1523747"/>
              <a:gd name="connsiteX1-105" fmla="*/ 2011347 w 2773221"/>
              <a:gd name="connsiteY1-106" fmla="*/ 1523747 h 1523747"/>
              <a:gd name="connsiteX2-107" fmla="*/ 0 w 2773221"/>
              <a:gd name="connsiteY2-108" fmla="*/ 1523747 h 1523747"/>
              <a:gd name="connsiteX0-109" fmla="*/ 761874 w 761874"/>
              <a:gd name="connsiteY0-110" fmla="*/ 0 h 1523747"/>
              <a:gd name="connsiteX1-111" fmla="*/ 0 w 761874"/>
              <a:gd name="connsiteY1-112" fmla="*/ 1523747 h 15237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761874" h="1523747">
                <a:moveTo>
                  <a:pt x="761874" y="0"/>
                </a:moveTo>
                <a:lnTo>
                  <a:pt x="0" y="1523747"/>
                </a:lnTo>
              </a:path>
            </a:pathLst>
          </a:custGeom>
          <a:noFill/>
          <a:ln>
            <a:gradFill>
              <a:gsLst>
                <a:gs pos="100000">
                  <a:schemeClr val="bg1">
                    <a:alpha val="35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六边形 15"/>
          <p:cNvSpPr/>
          <p:nvPr/>
        </p:nvSpPr>
        <p:spPr>
          <a:xfrm>
            <a:off x="10181074" y="2071241"/>
            <a:ext cx="890652" cy="1781303"/>
          </a:xfrm>
          <a:custGeom>
            <a:avLst/>
            <a:gdLst>
              <a:gd name="connsiteX0" fmla="*/ 0 w 3535095"/>
              <a:gd name="connsiteY0" fmla="*/ 1523748 h 3047496"/>
              <a:gd name="connsiteX1" fmla="*/ 761874 w 3535095"/>
              <a:gd name="connsiteY1" fmla="*/ 1 h 3047496"/>
              <a:gd name="connsiteX2" fmla="*/ 2773221 w 3535095"/>
              <a:gd name="connsiteY2" fmla="*/ 1 h 3047496"/>
              <a:gd name="connsiteX3" fmla="*/ 3535095 w 3535095"/>
              <a:gd name="connsiteY3" fmla="*/ 1523748 h 3047496"/>
              <a:gd name="connsiteX4" fmla="*/ 2773221 w 3535095"/>
              <a:gd name="connsiteY4" fmla="*/ 3047495 h 3047496"/>
              <a:gd name="connsiteX5" fmla="*/ 761874 w 3535095"/>
              <a:gd name="connsiteY5" fmla="*/ 3047495 h 3047496"/>
              <a:gd name="connsiteX6" fmla="*/ 0 w 3535095"/>
              <a:gd name="connsiteY6" fmla="*/ 1523748 h 3047496"/>
              <a:gd name="connsiteX0-1" fmla="*/ 3535095 w 3626535"/>
              <a:gd name="connsiteY0-2" fmla="*/ 1523747 h 3047494"/>
              <a:gd name="connsiteX1-3" fmla="*/ 2773221 w 3626535"/>
              <a:gd name="connsiteY1-4" fmla="*/ 3047494 h 3047494"/>
              <a:gd name="connsiteX2-5" fmla="*/ 761874 w 3626535"/>
              <a:gd name="connsiteY2-6" fmla="*/ 3047494 h 3047494"/>
              <a:gd name="connsiteX3-7" fmla="*/ 0 w 3626535"/>
              <a:gd name="connsiteY3-8" fmla="*/ 1523747 h 3047494"/>
              <a:gd name="connsiteX4-9" fmla="*/ 761874 w 3626535"/>
              <a:gd name="connsiteY4-10" fmla="*/ 0 h 3047494"/>
              <a:gd name="connsiteX5-11" fmla="*/ 2773221 w 3626535"/>
              <a:gd name="connsiteY5-12" fmla="*/ 0 h 3047494"/>
              <a:gd name="connsiteX6-13" fmla="*/ 3626535 w 3626535"/>
              <a:gd name="connsiteY6-14" fmla="*/ 1615187 h 3047494"/>
              <a:gd name="connsiteX0-15" fmla="*/ 3535095 w 3626535"/>
              <a:gd name="connsiteY0-16" fmla="*/ 1523747 h 3047494"/>
              <a:gd name="connsiteX1-17" fmla="*/ 2773221 w 3626535"/>
              <a:gd name="connsiteY1-18" fmla="*/ 3047494 h 3047494"/>
              <a:gd name="connsiteX2-19" fmla="*/ 761874 w 3626535"/>
              <a:gd name="connsiteY2-20" fmla="*/ 3047494 h 3047494"/>
              <a:gd name="connsiteX3-21" fmla="*/ 0 w 3626535"/>
              <a:gd name="connsiteY3-22" fmla="*/ 1523747 h 3047494"/>
              <a:gd name="connsiteX4-23" fmla="*/ 761874 w 3626535"/>
              <a:gd name="connsiteY4-24" fmla="*/ 0 h 3047494"/>
              <a:gd name="connsiteX5-25" fmla="*/ 2773221 w 3626535"/>
              <a:gd name="connsiteY5-26" fmla="*/ 0 h 3047494"/>
              <a:gd name="connsiteX6-27" fmla="*/ 3626535 w 3626535"/>
              <a:gd name="connsiteY6-28" fmla="*/ 1615187 h 3047494"/>
              <a:gd name="connsiteX7" fmla="*/ 3535095 w 3626535"/>
              <a:gd name="connsiteY7" fmla="*/ 1523747 h 3047494"/>
              <a:gd name="connsiteX0-29" fmla="*/ 3535095 w 3885615"/>
              <a:gd name="connsiteY0-30" fmla="*/ 1523747 h 3047494"/>
              <a:gd name="connsiteX1-31" fmla="*/ 2773221 w 3885615"/>
              <a:gd name="connsiteY1-32" fmla="*/ 3047494 h 3047494"/>
              <a:gd name="connsiteX2-33" fmla="*/ 761874 w 3885615"/>
              <a:gd name="connsiteY2-34" fmla="*/ 3047494 h 3047494"/>
              <a:gd name="connsiteX3-35" fmla="*/ 0 w 3885615"/>
              <a:gd name="connsiteY3-36" fmla="*/ 1523747 h 3047494"/>
              <a:gd name="connsiteX4-37" fmla="*/ 761874 w 3885615"/>
              <a:gd name="connsiteY4-38" fmla="*/ 0 h 3047494"/>
              <a:gd name="connsiteX5-39" fmla="*/ 2773221 w 3885615"/>
              <a:gd name="connsiteY5-40" fmla="*/ 0 h 3047494"/>
              <a:gd name="connsiteX6-41" fmla="*/ 3885615 w 3885615"/>
              <a:gd name="connsiteY6-42" fmla="*/ 335027 h 3047494"/>
              <a:gd name="connsiteX7-43" fmla="*/ 3535095 w 3885615"/>
              <a:gd name="connsiteY7-44" fmla="*/ 1523747 h 3047494"/>
              <a:gd name="connsiteX0-45" fmla="*/ 3535095 w 3535095"/>
              <a:gd name="connsiteY0-46" fmla="*/ 1523747 h 3047494"/>
              <a:gd name="connsiteX1-47" fmla="*/ 2773221 w 3535095"/>
              <a:gd name="connsiteY1-48" fmla="*/ 3047494 h 3047494"/>
              <a:gd name="connsiteX2-49" fmla="*/ 761874 w 3535095"/>
              <a:gd name="connsiteY2-50" fmla="*/ 3047494 h 3047494"/>
              <a:gd name="connsiteX3-51" fmla="*/ 0 w 3535095"/>
              <a:gd name="connsiteY3-52" fmla="*/ 1523747 h 3047494"/>
              <a:gd name="connsiteX4-53" fmla="*/ 761874 w 3535095"/>
              <a:gd name="connsiteY4-54" fmla="*/ 0 h 3047494"/>
              <a:gd name="connsiteX5-55" fmla="*/ 2773221 w 3535095"/>
              <a:gd name="connsiteY5-56" fmla="*/ 0 h 3047494"/>
              <a:gd name="connsiteX6-57" fmla="*/ 3535095 w 3535095"/>
              <a:gd name="connsiteY6-58" fmla="*/ 1523747 h 3047494"/>
              <a:gd name="connsiteX0-59" fmla="*/ 3535095 w 3626535"/>
              <a:gd name="connsiteY0-60" fmla="*/ 1523747 h 3047494"/>
              <a:gd name="connsiteX1-61" fmla="*/ 2773221 w 3626535"/>
              <a:gd name="connsiteY1-62" fmla="*/ 3047494 h 3047494"/>
              <a:gd name="connsiteX2-63" fmla="*/ 761874 w 3626535"/>
              <a:gd name="connsiteY2-64" fmla="*/ 3047494 h 3047494"/>
              <a:gd name="connsiteX3-65" fmla="*/ 0 w 3626535"/>
              <a:gd name="connsiteY3-66" fmla="*/ 1523747 h 3047494"/>
              <a:gd name="connsiteX4-67" fmla="*/ 761874 w 3626535"/>
              <a:gd name="connsiteY4-68" fmla="*/ 0 h 3047494"/>
              <a:gd name="connsiteX5-69" fmla="*/ 2773221 w 3626535"/>
              <a:gd name="connsiteY5-70" fmla="*/ 0 h 3047494"/>
              <a:gd name="connsiteX6-71" fmla="*/ 3626535 w 3626535"/>
              <a:gd name="connsiteY6-72" fmla="*/ 1615187 h 3047494"/>
              <a:gd name="connsiteX0-73" fmla="*/ 3535095 w 3535095"/>
              <a:gd name="connsiteY0-74" fmla="*/ 1523747 h 3047494"/>
              <a:gd name="connsiteX1-75" fmla="*/ 2773221 w 3535095"/>
              <a:gd name="connsiteY1-76" fmla="*/ 3047494 h 3047494"/>
              <a:gd name="connsiteX2-77" fmla="*/ 761874 w 3535095"/>
              <a:gd name="connsiteY2-78" fmla="*/ 3047494 h 3047494"/>
              <a:gd name="connsiteX3-79" fmla="*/ 0 w 3535095"/>
              <a:gd name="connsiteY3-80" fmla="*/ 1523747 h 3047494"/>
              <a:gd name="connsiteX4-81" fmla="*/ 761874 w 3535095"/>
              <a:gd name="connsiteY4-82" fmla="*/ 0 h 3047494"/>
              <a:gd name="connsiteX5-83" fmla="*/ 2773221 w 3535095"/>
              <a:gd name="connsiteY5-84" fmla="*/ 0 h 3047494"/>
              <a:gd name="connsiteX0-85" fmla="*/ 3535095 w 3535095"/>
              <a:gd name="connsiteY0-86" fmla="*/ 1523747 h 3047494"/>
              <a:gd name="connsiteX1-87" fmla="*/ 2773221 w 3535095"/>
              <a:gd name="connsiteY1-88" fmla="*/ 3047494 h 3047494"/>
              <a:gd name="connsiteX2-89" fmla="*/ 761874 w 3535095"/>
              <a:gd name="connsiteY2-90" fmla="*/ 3047494 h 3047494"/>
              <a:gd name="connsiteX3-91" fmla="*/ 0 w 3535095"/>
              <a:gd name="connsiteY3-92" fmla="*/ 1523747 h 3047494"/>
              <a:gd name="connsiteX4-93" fmla="*/ 761874 w 3535095"/>
              <a:gd name="connsiteY4-94" fmla="*/ 0 h 3047494"/>
              <a:gd name="connsiteX0-95" fmla="*/ 3535095 w 3535095"/>
              <a:gd name="connsiteY0-96" fmla="*/ 0 h 1523747"/>
              <a:gd name="connsiteX1-97" fmla="*/ 2773221 w 3535095"/>
              <a:gd name="connsiteY1-98" fmla="*/ 1523747 h 1523747"/>
              <a:gd name="connsiteX2-99" fmla="*/ 761874 w 3535095"/>
              <a:gd name="connsiteY2-100" fmla="*/ 1523747 h 1523747"/>
              <a:gd name="connsiteX3-101" fmla="*/ 0 w 3535095"/>
              <a:gd name="connsiteY3-102" fmla="*/ 0 h 1523747"/>
              <a:gd name="connsiteX0-103" fmla="*/ 2773221 w 2773221"/>
              <a:gd name="connsiteY0-104" fmla="*/ 0 h 1523747"/>
              <a:gd name="connsiteX1-105" fmla="*/ 2011347 w 2773221"/>
              <a:gd name="connsiteY1-106" fmla="*/ 1523747 h 1523747"/>
              <a:gd name="connsiteX2-107" fmla="*/ 0 w 2773221"/>
              <a:gd name="connsiteY2-108" fmla="*/ 1523747 h 1523747"/>
              <a:gd name="connsiteX0-109" fmla="*/ 761874 w 761874"/>
              <a:gd name="connsiteY0-110" fmla="*/ 0 h 1523747"/>
              <a:gd name="connsiteX1-111" fmla="*/ 0 w 761874"/>
              <a:gd name="connsiteY1-112" fmla="*/ 1523747 h 15237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761874" h="1523747">
                <a:moveTo>
                  <a:pt x="761874" y="0"/>
                </a:moveTo>
                <a:lnTo>
                  <a:pt x="0" y="1523747"/>
                </a:lnTo>
              </a:path>
            </a:pathLst>
          </a:custGeom>
          <a:noFill/>
          <a:ln>
            <a:gradFill>
              <a:gsLst>
                <a:gs pos="100000">
                  <a:schemeClr val="bg1">
                    <a:alpha val="35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六边形 15"/>
          <p:cNvSpPr/>
          <p:nvPr/>
        </p:nvSpPr>
        <p:spPr>
          <a:xfrm>
            <a:off x="10006033" y="4677929"/>
            <a:ext cx="890652" cy="1781303"/>
          </a:xfrm>
          <a:custGeom>
            <a:avLst/>
            <a:gdLst>
              <a:gd name="connsiteX0" fmla="*/ 0 w 3535095"/>
              <a:gd name="connsiteY0" fmla="*/ 1523748 h 3047496"/>
              <a:gd name="connsiteX1" fmla="*/ 761874 w 3535095"/>
              <a:gd name="connsiteY1" fmla="*/ 1 h 3047496"/>
              <a:gd name="connsiteX2" fmla="*/ 2773221 w 3535095"/>
              <a:gd name="connsiteY2" fmla="*/ 1 h 3047496"/>
              <a:gd name="connsiteX3" fmla="*/ 3535095 w 3535095"/>
              <a:gd name="connsiteY3" fmla="*/ 1523748 h 3047496"/>
              <a:gd name="connsiteX4" fmla="*/ 2773221 w 3535095"/>
              <a:gd name="connsiteY4" fmla="*/ 3047495 h 3047496"/>
              <a:gd name="connsiteX5" fmla="*/ 761874 w 3535095"/>
              <a:gd name="connsiteY5" fmla="*/ 3047495 h 3047496"/>
              <a:gd name="connsiteX6" fmla="*/ 0 w 3535095"/>
              <a:gd name="connsiteY6" fmla="*/ 1523748 h 3047496"/>
              <a:gd name="connsiteX0-1" fmla="*/ 3535095 w 3626535"/>
              <a:gd name="connsiteY0-2" fmla="*/ 1523747 h 3047494"/>
              <a:gd name="connsiteX1-3" fmla="*/ 2773221 w 3626535"/>
              <a:gd name="connsiteY1-4" fmla="*/ 3047494 h 3047494"/>
              <a:gd name="connsiteX2-5" fmla="*/ 761874 w 3626535"/>
              <a:gd name="connsiteY2-6" fmla="*/ 3047494 h 3047494"/>
              <a:gd name="connsiteX3-7" fmla="*/ 0 w 3626535"/>
              <a:gd name="connsiteY3-8" fmla="*/ 1523747 h 3047494"/>
              <a:gd name="connsiteX4-9" fmla="*/ 761874 w 3626535"/>
              <a:gd name="connsiteY4-10" fmla="*/ 0 h 3047494"/>
              <a:gd name="connsiteX5-11" fmla="*/ 2773221 w 3626535"/>
              <a:gd name="connsiteY5-12" fmla="*/ 0 h 3047494"/>
              <a:gd name="connsiteX6-13" fmla="*/ 3626535 w 3626535"/>
              <a:gd name="connsiteY6-14" fmla="*/ 1615187 h 3047494"/>
              <a:gd name="connsiteX0-15" fmla="*/ 3535095 w 3626535"/>
              <a:gd name="connsiteY0-16" fmla="*/ 1523747 h 3047494"/>
              <a:gd name="connsiteX1-17" fmla="*/ 2773221 w 3626535"/>
              <a:gd name="connsiteY1-18" fmla="*/ 3047494 h 3047494"/>
              <a:gd name="connsiteX2-19" fmla="*/ 761874 w 3626535"/>
              <a:gd name="connsiteY2-20" fmla="*/ 3047494 h 3047494"/>
              <a:gd name="connsiteX3-21" fmla="*/ 0 w 3626535"/>
              <a:gd name="connsiteY3-22" fmla="*/ 1523747 h 3047494"/>
              <a:gd name="connsiteX4-23" fmla="*/ 761874 w 3626535"/>
              <a:gd name="connsiteY4-24" fmla="*/ 0 h 3047494"/>
              <a:gd name="connsiteX5-25" fmla="*/ 2773221 w 3626535"/>
              <a:gd name="connsiteY5-26" fmla="*/ 0 h 3047494"/>
              <a:gd name="connsiteX6-27" fmla="*/ 3626535 w 3626535"/>
              <a:gd name="connsiteY6-28" fmla="*/ 1615187 h 3047494"/>
              <a:gd name="connsiteX7" fmla="*/ 3535095 w 3626535"/>
              <a:gd name="connsiteY7" fmla="*/ 1523747 h 3047494"/>
              <a:gd name="connsiteX0-29" fmla="*/ 3535095 w 3885615"/>
              <a:gd name="connsiteY0-30" fmla="*/ 1523747 h 3047494"/>
              <a:gd name="connsiteX1-31" fmla="*/ 2773221 w 3885615"/>
              <a:gd name="connsiteY1-32" fmla="*/ 3047494 h 3047494"/>
              <a:gd name="connsiteX2-33" fmla="*/ 761874 w 3885615"/>
              <a:gd name="connsiteY2-34" fmla="*/ 3047494 h 3047494"/>
              <a:gd name="connsiteX3-35" fmla="*/ 0 w 3885615"/>
              <a:gd name="connsiteY3-36" fmla="*/ 1523747 h 3047494"/>
              <a:gd name="connsiteX4-37" fmla="*/ 761874 w 3885615"/>
              <a:gd name="connsiteY4-38" fmla="*/ 0 h 3047494"/>
              <a:gd name="connsiteX5-39" fmla="*/ 2773221 w 3885615"/>
              <a:gd name="connsiteY5-40" fmla="*/ 0 h 3047494"/>
              <a:gd name="connsiteX6-41" fmla="*/ 3885615 w 3885615"/>
              <a:gd name="connsiteY6-42" fmla="*/ 335027 h 3047494"/>
              <a:gd name="connsiteX7-43" fmla="*/ 3535095 w 3885615"/>
              <a:gd name="connsiteY7-44" fmla="*/ 1523747 h 3047494"/>
              <a:gd name="connsiteX0-45" fmla="*/ 3535095 w 3535095"/>
              <a:gd name="connsiteY0-46" fmla="*/ 1523747 h 3047494"/>
              <a:gd name="connsiteX1-47" fmla="*/ 2773221 w 3535095"/>
              <a:gd name="connsiteY1-48" fmla="*/ 3047494 h 3047494"/>
              <a:gd name="connsiteX2-49" fmla="*/ 761874 w 3535095"/>
              <a:gd name="connsiteY2-50" fmla="*/ 3047494 h 3047494"/>
              <a:gd name="connsiteX3-51" fmla="*/ 0 w 3535095"/>
              <a:gd name="connsiteY3-52" fmla="*/ 1523747 h 3047494"/>
              <a:gd name="connsiteX4-53" fmla="*/ 761874 w 3535095"/>
              <a:gd name="connsiteY4-54" fmla="*/ 0 h 3047494"/>
              <a:gd name="connsiteX5-55" fmla="*/ 2773221 w 3535095"/>
              <a:gd name="connsiteY5-56" fmla="*/ 0 h 3047494"/>
              <a:gd name="connsiteX6-57" fmla="*/ 3535095 w 3535095"/>
              <a:gd name="connsiteY6-58" fmla="*/ 1523747 h 3047494"/>
              <a:gd name="connsiteX0-59" fmla="*/ 3535095 w 3626535"/>
              <a:gd name="connsiteY0-60" fmla="*/ 1523747 h 3047494"/>
              <a:gd name="connsiteX1-61" fmla="*/ 2773221 w 3626535"/>
              <a:gd name="connsiteY1-62" fmla="*/ 3047494 h 3047494"/>
              <a:gd name="connsiteX2-63" fmla="*/ 761874 w 3626535"/>
              <a:gd name="connsiteY2-64" fmla="*/ 3047494 h 3047494"/>
              <a:gd name="connsiteX3-65" fmla="*/ 0 w 3626535"/>
              <a:gd name="connsiteY3-66" fmla="*/ 1523747 h 3047494"/>
              <a:gd name="connsiteX4-67" fmla="*/ 761874 w 3626535"/>
              <a:gd name="connsiteY4-68" fmla="*/ 0 h 3047494"/>
              <a:gd name="connsiteX5-69" fmla="*/ 2773221 w 3626535"/>
              <a:gd name="connsiteY5-70" fmla="*/ 0 h 3047494"/>
              <a:gd name="connsiteX6-71" fmla="*/ 3626535 w 3626535"/>
              <a:gd name="connsiteY6-72" fmla="*/ 1615187 h 3047494"/>
              <a:gd name="connsiteX0-73" fmla="*/ 3535095 w 3535095"/>
              <a:gd name="connsiteY0-74" fmla="*/ 1523747 h 3047494"/>
              <a:gd name="connsiteX1-75" fmla="*/ 2773221 w 3535095"/>
              <a:gd name="connsiteY1-76" fmla="*/ 3047494 h 3047494"/>
              <a:gd name="connsiteX2-77" fmla="*/ 761874 w 3535095"/>
              <a:gd name="connsiteY2-78" fmla="*/ 3047494 h 3047494"/>
              <a:gd name="connsiteX3-79" fmla="*/ 0 w 3535095"/>
              <a:gd name="connsiteY3-80" fmla="*/ 1523747 h 3047494"/>
              <a:gd name="connsiteX4-81" fmla="*/ 761874 w 3535095"/>
              <a:gd name="connsiteY4-82" fmla="*/ 0 h 3047494"/>
              <a:gd name="connsiteX5-83" fmla="*/ 2773221 w 3535095"/>
              <a:gd name="connsiteY5-84" fmla="*/ 0 h 3047494"/>
              <a:gd name="connsiteX0-85" fmla="*/ 3535095 w 3535095"/>
              <a:gd name="connsiteY0-86" fmla="*/ 1523747 h 3047494"/>
              <a:gd name="connsiteX1-87" fmla="*/ 2773221 w 3535095"/>
              <a:gd name="connsiteY1-88" fmla="*/ 3047494 h 3047494"/>
              <a:gd name="connsiteX2-89" fmla="*/ 761874 w 3535095"/>
              <a:gd name="connsiteY2-90" fmla="*/ 3047494 h 3047494"/>
              <a:gd name="connsiteX3-91" fmla="*/ 0 w 3535095"/>
              <a:gd name="connsiteY3-92" fmla="*/ 1523747 h 3047494"/>
              <a:gd name="connsiteX4-93" fmla="*/ 761874 w 3535095"/>
              <a:gd name="connsiteY4-94" fmla="*/ 0 h 3047494"/>
              <a:gd name="connsiteX0-95" fmla="*/ 3535095 w 3535095"/>
              <a:gd name="connsiteY0-96" fmla="*/ 0 h 1523747"/>
              <a:gd name="connsiteX1-97" fmla="*/ 2773221 w 3535095"/>
              <a:gd name="connsiteY1-98" fmla="*/ 1523747 h 1523747"/>
              <a:gd name="connsiteX2-99" fmla="*/ 761874 w 3535095"/>
              <a:gd name="connsiteY2-100" fmla="*/ 1523747 h 1523747"/>
              <a:gd name="connsiteX3-101" fmla="*/ 0 w 3535095"/>
              <a:gd name="connsiteY3-102" fmla="*/ 0 h 1523747"/>
              <a:gd name="connsiteX0-103" fmla="*/ 2773221 w 2773221"/>
              <a:gd name="connsiteY0-104" fmla="*/ 0 h 1523747"/>
              <a:gd name="connsiteX1-105" fmla="*/ 2011347 w 2773221"/>
              <a:gd name="connsiteY1-106" fmla="*/ 1523747 h 1523747"/>
              <a:gd name="connsiteX2-107" fmla="*/ 0 w 2773221"/>
              <a:gd name="connsiteY2-108" fmla="*/ 1523747 h 1523747"/>
              <a:gd name="connsiteX0-109" fmla="*/ 761874 w 761874"/>
              <a:gd name="connsiteY0-110" fmla="*/ 0 h 1523747"/>
              <a:gd name="connsiteX1-111" fmla="*/ 0 w 761874"/>
              <a:gd name="connsiteY1-112" fmla="*/ 1523747 h 15237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761874" h="1523747">
                <a:moveTo>
                  <a:pt x="761874" y="0"/>
                </a:moveTo>
                <a:lnTo>
                  <a:pt x="0" y="1523747"/>
                </a:lnTo>
              </a:path>
            </a:pathLst>
          </a:custGeom>
          <a:noFill/>
          <a:ln>
            <a:gradFill>
              <a:gsLst>
                <a:gs pos="100000">
                  <a:schemeClr val="bg1">
                    <a:alpha val="35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六边形 15"/>
          <p:cNvSpPr/>
          <p:nvPr/>
        </p:nvSpPr>
        <p:spPr>
          <a:xfrm>
            <a:off x="877586" y="517122"/>
            <a:ext cx="593339" cy="1186677"/>
          </a:xfrm>
          <a:custGeom>
            <a:avLst/>
            <a:gdLst>
              <a:gd name="connsiteX0" fmla="*/ 0 w 3535095"/>
              <a:gd name="connsiteY0" fmla="*/ 1523748 h 3047496"/>
              <a:gd name="connsiteX1" fmla="*/ 761874 w 3535095"/>
              <a:gd name="connsiteY1" fmla="*/ 1 h 3047496"/>
              <a:gd name="connsiteX2" fmla="*/ 2773221 w 3535095"/>
              <a:gd name="connsiteY2" fmla="*/ 1 h 3047496"/>
              <a:gd name="connsiteX3" fmla="*/ 3535095 w 3535095"/>
              <a:gd name="connsiteY3" fmla="*/ 1523748 h 3047496"/>
              <a:gd name="connsiteX4" fmla="*/ 2773221 w 3535095"/>
              <a:gd name="connsiteY4" fmla="*/ 3047495 h 3047496"/>
              <a:gd name="connsiteX5" fmla="*/ 761874 w 3535095"/>
              <a:gd name="connsiteY5" fmla="*/ 3047495 h 3047496"/>
              <a:gd name="connsiteX6" fmla="*/ 0 w 3535095"/>
              <a:gd name="connsiteY6" fmla="*/ 1523748 h 3047496"/>
              <a:gd name="connsiteX0-1" fmla="*/ 3535095 w 3626535"/>
              <a:gd name="connsiteY0-2" fmla="*/ 1523747 h 3047494"/>
              <a:gd name="connsiteX1-3" fmla="*/ 2773221 w 3626535"/>
              <a:gd name="connsiteY1-4" fmla="*/ 3047494 h 3047494"/>
              <a:gd name="connsiteX2-5" fmla="*/ 761874 w 3626535"/>
              <a:gd name="connsiteY2-6" fmla="*/ 3047494 h 3047494"/>
              <a:gd name="connsiteX3-7" fmla="*/ 0 w 3626535"/>
              <a:gd name="connsiteY3-8" fmla="*/ 1523747 h 3047494"/>
              <a:gd name="connsiteX4-9" fmla="*/ 761874 w 3626535"/>
              <a:gd name="connsiteY4-10" fmla="*/ 0 h 3047494"/>
              <a:gd name="connsiteX5-11" fmla="*/ 2773221 w 3626535"/>
              <a:gd name="connsiteY5-12" fmla="*/ 0 h 3047494"/>
              <a:gd name="connsiteX6-13" fmla="*/ 3626535 w 3626535"/>
              <a:gd name="connsiteY6-14" fmla="*/ 1615187 h 3047494"/>
              <a:gd name="connsiteX0-15" fmla="*/ 3535095 w 3626535"/>
              <a:gd name="connsiteY0-16" fmla="*/ 1523747 h 3047494"/>
              <a:gd name="connsiteX1-17" fmla="*/ 2773221 w 3626535"/>
              <a:gd name="connsiteY1-18" fmla="*/ 3047494 h 3047494"/>
              <a:gd name="connsiteX2-19" fmla="*/ 761874 w 3626535"/>
              <a:gd name="connsiteY2-20" fmla="*/ 3047494 h 3047494"/>
              <a:gd name="connsiteX3-21" fmla="*/ 0 w 3626535"/>
              <a:gd name="connsiteY3-22" fmla="*/ 1523747 h 3047494"/>
              <a:gd name="connsiteX4-23" fmla="*/ 761874 w 3626535"/>
              <a:gd name="connsiteY4-24" fmla="*/ 0 h 3047494"/>
              <a:gd name="connsiteX5-25" fmla="*/ 2773221 w 3626535"/>
              <a:gd name="connsiteY5-26" fmla="*/ 0 h 3047494"/>
              <a:gd name="connsiteX6-27" fmla="*/ 3626535 w 3626535"/>
              <a:gd name="connsiteY6-28" fmla="*/ 1615187 h 3047494"/>
              <a:gd name="connsiteX7" fmla="*/ 3535095 w 3626535"/>
              <a:gd name="connsiteY7" fmla="*/ 1523747 h 3047494"/>
              <a:gd name="connsiteX0-29" fmla="*/ 3535095 w 3885615"/>
              <a:gd name="connsiteY0-30" fmla="*/ 1523747 h 3047494"/>
              <a:gd name="connsiteX1-31" fmla="*/ 2773221 w 3885615"/>
              <a:gd name="connsiteY1-32" fmla="*/ 3047494 h 3047494"/>
              <a:gd name="connsiteX2-33" fmla="*/ 761874 w 3885615"/>
              <a:gd name="connsiteY2-34" fmla="*/ 3047494 h 3047494"/>
              <a:gd name="connsiteX3-35" fmla="*/ 0 w 3885615"/>
              <a:gd name="connsiteY3-36" fmla="*/ 1523747 h 3047494"/>
              <a:gd name="connsiteX4-37" fmla="*/ 761874 w 3885615"/>
              <a:gd name="connsiteY4-38" fmla="*/ 0 h 3047494"/>
              <a:gd name="connsiteX5-39" fmla="*/ 2773221 w 3885615"/>
              <a:gd name="connsiteY5-40" fmla="*/ 0 h 3047494"/>
              <a:gd name="connsiteX6-41" fmla="*/ 3885615 w 3885615"/>
              <a:gd name="connsiteY6-42" fmla="*/ 335027 h 3047494"/>
              <a:gd name="connsiteX7-43" fmla="*/ 3535095 w 3885615"/>
              <a:gd name="connsiteY7-44" fmla="*/ 1523747 h 3047494"/>
              <a:gd name="connsiteX0-45" fmla="*/ 3535095 w 3535095"/>
              <a:gd name="connsiteY0-46" fmla="*/ 1523747 h 3047494"/>
              <a:gd name="connsiteX1-47" fmla="*/ 2773221 w 3535095"/>
              <a:gd name="connsiteY1-48" fmla="*/ 3047494 h 3047494"/>
              <a:gd name="connsiteX2-49" fmla="*/ 761874 w 3535095"/>
              <a:gd name="connsiteY2-50" fmla="*/ 3047494 h 3047494"/>
              <a:gd name="connsiteX3-51" fmla="*/ 0 w 3535095"/>
              <a:gd name="connsiteY3-52" fmla="*/ 1523747 h 3047494"/>
              <a:gd name="connsiteX4-53" fmla="*/ 761874 w 3535095"/>
              <a:gd name="connsiteY4-54" fmla="*/ 0 h 3047494"/>
              <a:gd name="connsiteX5-55" fmla="*/ 2773221 w 3535095"/>
              <a:gd name="connsiteY5-56" fmla="*/ 0 h 3047494"/>
              <a:gd name="connsiteX6-57" fmla="*/ 3535095 w 3535095"/>
              <a:gd name="connsiteY6-58" fmla="*/ 1523747 h 3047494"/>
              <a:gd name="connsiteX0-59" fmla="*/ 3535095 w 3626535"/>
              <a:gd name="connsiteY0-60" fmla="*/ 1523747 h 3047494"/>
              <a:gd name="connsiteX1-61" fmla="*/ 2773221 w 3626535"/>
              <a:gd name="connsiteY1-62" fmla="*/ 3047494 h 3047494"/>
              <a:gd name="connsiteX2-63" fmla="*/ 761874 w 3626535"/>
              <a:gd name="connsiteY2-64" fmla="*/ 3047494 h 3047494"/>
              <a:gd name="connsiteX3-65" fmla="*/ 0 w 3626535"/>
              <a:gd name="connsiteY3-66" fmla="*/ 1523747 h 3047494"/>
              <a:gd name="connsiteX4-67" fmla="*/ 761874 w 3626535"/>
              <a:gd name="connsiteY4-68" fmla="*/ 0 h 3047494"/>
              <a:gd name="connsiteX5-69" fmla="*/ 2773221 w 3626535"/>
              <a:gd name="connsiteY5-70" fmla="*/ 0 h 3047494"/>
              <a:gd name="connsiteX6-71" fmla="*/ 3626535 w 3626535"/>
              <a:gd name="connsiteY6-72" fmla="*/ 1615187 h 3047494"/>
              <a:gd name="connsiteX0-73" fmla="*/ 3535095 w 3535095"/>
              <a:gd name="connsiteY0-74" fmla="*/ 1523747 h 3047494"/>
              <a:gd name="connsiteX1-75" fmla="*/ 2773221 w 3535095"/>
              <a:gd name="connsiteY1-76" fmla="*/ 3047494 h 3047494"/>
              <a:gd name="connsiteX2-77" fmla="*/ 761874 w 3535095"/>
              <a:gd name="connsiteY2-78" fmla="*/ 3047494 h 3047494"/>
              <a:gd name="connsiteX3-79" fmla="*/ 0 w 3535095"/>
              <a:gd name="connsiteY3-80" fmla="*/ 1523747 h 3047494"/>
              <a:gd name="connsiteX4-81" fmla="*/ 761874 w 3535095"/>
              <a:gd name="connsiteY4-82" fmla="*/ 0 h 3047494"/>
              <a:gd name="connsiteX5-83" fmla="*/ 2773221 w 3535095"/>
              <a:gd name="connsiteY5-84" fmla="*/ 0 h 3047494"/>
              <a:gd name="connsiteX0-85" fmla="*/ 3535095 w 3535095"/>
              <a:gd name="connsiteY0-86" fmla="*/ 1523747 h 3047494"/>
              <a:gd name="connsiteX1-87" fmla="*/ 2773221 w 3535095"/>
              <a:gd name="connsiteY1-88" fmla="*/ 3047494 h 3047494"/>
              <a:gd name="connsiteX2-89" fmla="*/ 761874 w 3535095"/>
              <a:gd name="connsiteY2-90" fmla="*/ 3047494 h 3047494"/>
              <a:gd name="connsiteX3-91" fmla="*/ 0 w 3535095"/>
              <a:gd name="connsiteY3-92" fmla="*/ 1523747 h 3047494"/>
              <a:gd name="connsiteX4-93" fmla="*/ 761874 w 3535095"/>
              <a:gd name="connsiteY4-94" fmla="*/ 0 h 3047494"/>
              <a:gd name="connsiteX0-95" fmla="*/ 3535095 w 3535095"/>
              <a:gd name="connsiteY0-96" fmla="*/ 0 h 1523747"/>
              <a:gd name="connsiteX1-97" fmla="*/ 2773221 w 3535095"/>
              <a:gd name="connsiteY1-98" fmla="*/ 1523747 h 1523747"/>
              <a:gd name="connsiteX2-99" fmla="*/ 761874 w 3535095"/>
              <a:gd name="connsiteY2-100" fmla="*/ 1523747 h 1523747"/>
              <a:gd name="connsiteX3-101" fmla="*/ 0 w 3535095"/>
              <a:gd name="connsiteY3-102" fmla="*/ 0 h 1523747"/>
              <a:gd name="connsiteX0-103" fmla="*/ 2773221 w 2773221"/>
              <a:gd name="connsiteY0-104" fmla="*/ 0 h 1523747"/>
              <a:gd name="connsiteX1-105" fmla="*/ 2011347 w 2773221"/>
              <a:gd name="connsiteY1-106" fmla="*/ 1523747 h 1523747"/>
              <a:gd name="connsiteX2-107" fmla="*/ 0 w 2773221"/>
              <a:gd name="connsiteY2-108" fmla="*/ 1523747 h 1523747"/>
              <a:gd name="connsiteX0-109" fmla="*/ 761874 w 761874"/>
              <a:gd name="connsiteY0-110" fmla="*/ 0 h 1523747"/>
              <a:gd name="connsiteX1-111" fmla="*/ 0 w 761874"/>
              <a:gd name="connsiteY1-112" fmla="*/ 1523747 h 15237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761874" h="1523747">
                <a:moveTo>
                  <a:pt x="761874" y="0"/>
                </a:moveTo>
                <a:lnTo>
                  <a:pt x="0" y="1523747"/>
                </a:lnTo>
              </a:path>
            </a:pathLst>
          </a:custGeom>
          <a:noFill/>
          <a:ln>
            <a:gradFill>
              <a:gsLst>
                <a:gs pos="100000">
                  <a:schemeClr val="bg1">
                    <a:alpha val="35000"/>
                  </a:schemeClr>
                </a:gs>
                <a:gs pos="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1638A"/>
            </a:gs>
            <a:gs pos="100000">
              <a:srgbClr val="97999D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/>
          <p:nvPr/>
        </p:nvGraphicFramePr>
        <p:xfrm>
          <a:off x="1271464" y="1556792"/>
          <a:ext cx="5184576" cy="3888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" name="直接连接符 14"/>
          <p:cNvCxnSpPr/>
          <p:nvPr/>
        </p:nvCxnSpPr>
        <p:spPr>
          <a:xfrm>
            <a:off x="6697052" y="2189267"/>
            <a:ext cx="0" cy="1190828"/>
          </a:xfrm>
          <a:prstGeom prst="line">
            <a:avLst/>
          </a:prstGeom>
          <a:ln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6808372" y="2132856"/>
            <a:ext cx="41121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China is preparing to mark the 70th anniversary of Victory in the Chinese People's War of Resistance against Japanese Aggression and the World Anti-Fascist War. </a:t>
            </a:r>
            <a:endParaRPr lang="zh-CN" altLang="en-US" sz="1600" dirty="0">
              <a:solidFill>
                <a:schemeClr val="bg1">
                  <a:lumMod val="95000"/>
                  <a:alpha val="95000"/>
                </a:schemeClr>
              </a:solidFill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6697052" y="3931365"/>
            <a:ext cx="0" cy="1190828"/>
          </a:xfrm>
          <a:prstGeom prst="line">
            <a:avLst/>
          </a:prstGeom>
          <a:ln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6808372" y="3874954"/>
            <a:ext cx="41121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China is preparing to mark the 70th anniversary of Victory in the Chinese People's War of Resistance against Japanese Aggression and the World Anti-Fascist War. </a:t>
            </a:r>
            <a:endParaRPr lang="zh-CN" altLang="en-US" sz="1600" dirty="0">
              <a:solidFill>
                <a:schemeClr val="bg1">
                  <a:lumMod val="95000"/>
                  <a:alpha val="95000"/>
                </a:scheme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240016" y="1581586"/>
            <a:ext cx="4967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Action speak louder than words.</a:t>
            </a:r>
            <a:endParaRPr lang="zh-CN" altLang="en-US" sz="2000" dirty="0">
              <a:solidFill>
                <a:schemeClr val="bg1">
                  <a:lumMod val="95000"/>
                  <a:alpha val="95000"/>
                </a:schemeClr>
              </a:solidFill>
              <a:latin typeface="CYuen2HKS-Light" panose="00000400000000000000" pitchFamily="50" charset="-128"/>
              <a:ea typeface="CYuen2HKS-Light" panose="00000400000000000000" pitchFamily="50" charset="-12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1638A"/>
            </a:gs>
            <a:gs pos="100000">
              <a:srgbClr val="97999D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/>
          <a:srcRect b="4315"/>
          <a:stretch>
            <a:fillRect/>
          </a:stretch>
        </p:blipFill>
        <p:spPr>
          <a:xfrm>
            <a:off x="-4031" y="0"/>
            <a:ext cx="12192000" cy="6905141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7564006" y="-31018"/>
            <a:ext cx="4652674" cy="6908068"/>
          </a:xfrm>
          <a:prstGeom prst="rect">
            <a:avLst/>
          </a:prstGeom>
          <a:gradFill>
            <a:gsLst>
              <a:gs pos="0">
                <a:srgbClr val="56678B"/>
              </a:gs>
              <a:gs pos="100000">
                <a:srgbClr val="97999D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8095931" y="4001278"/>
            <a:ext cx="3944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>
                    <a:lumMod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Part </a:t>
            </a:r>
            <a:r>
              <a:rPr lang="en-US" altLang="zh-CN" sz="48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Three</a:t>
            </a:r>
            <a:endParaRPr lang="zh-CN" altLang="en-US" sz="4800" dirty="0">
              <a:solidFill>
                <a:schemeClr val="bg1">
                  <a:lumMod val="95000"/>
                  <a:alpha val="95000"/>
                </a:schemeClr>
              </a:solidFill>
              <a:latin typeface="CYuen2HKS-Light" panose="00000400000000000000" pitchFamily="50" charset="-128"/>
              <a:ea typeface="CYuen2HKS-Light" panose="00000400000000000000" pitchFamily="50" charset="-128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9365108" y="2393716"/>
            <a:ext cx="1382664" cy="1407234"/>
            <a:chOff x="5833268" y="2041028"/>
            <a:chExt cx="558094" cy="568011"/>
          </a:xfrm>
          <a:solidFill>
            <a:schemeClr val="bg1">
              <a:lumMod val="95000"/>
            </a:schemeClr>
          </a:solidFill>
        </p:grpSpPr>
        <p:sp>
          <p:nvSpPr>
            <p:cNvPr id="22" name="Freeform 249"/>
            <p:cNvSpPr/>
            <p:nvPr/>
          </p:nvSpPr>
          <p:spPr bwMode="auto">
            <a:xfrm>
              <a:off x="5884325" y="2247384"/>
              <a:ext cx="378673" cy="272305"/>
            </a:xfrm>
            <a:custGeom>
              <a:avLst/>
              <a:gdLst>
                <a:gd name="T0" fmla="*/ 75 w 75"/>
                <a:gd name="T1" fmla="*/ 33 h 54"/>
                <a:gd name="T2" fmla="*/ 54 w 75"/>
                <a:gd name="T3" fmla="*/ 54 h 54"/>
                <a:gd name="T4" fmla="*/ 21 w 75"/>
                <a:gd name="T5" fmla="*/ 54 h 54"/>
                <a:gd name="T6" fmla="*/ 0 w 75"/>
                <a:gd name="T7" fmla="*/ 33 h 54"/>
                <a:gd name="T8" fmla="*/ 0 w 75"/>
                <a:gd name="T9" fmla="*/ 5 h 54"/>
                <a:gd name="T10" fmla="*/ 5 w 75"/>
                <a:gd name="T11" fmla="*/ 0 h 54"/>
                <a:gd name="T12" fmla="*/ 71 w 75"/>
                <a:gd name="T13" fmla="*/ 0 h 54"/>
                <a:gd name="T14" fmla="*/ 75 w 75"/>
                <a:gd name="T15" fmla="*/ 5 h 54"/>
                <a:gd name="T16" fmla="*/ 75 w 75"/>
                <a:gd name="T17" fmla="*/ 3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54">
                  <a:moveTo>
                    <a:pt x="75" y="33"/>
                  </a:moveTo>
                  <a:cubicBezTo>
                    <a:pt x="75" y="54"/>
                    <a:pt x="57" y="54"/>
                    <a:pt x="54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19" y="54"/>
                    <a:pt x="0" y="54"/>
                    <a:pt x="0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3" y="0"/>
                    <a:pt x="75" y="2"/>
                    <a:pt x="75" y="5"/>
                  </a:cubicBezTo>
                  <a:lnTo>
                    <a:pt x="7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50"/>
            <p:cNvSpPr/>
            <p:nvPr/>
          </p:nvSpPr>
          <p:spPr bwMode="auto">
            <a:xfrm>
              <a:off x="6265846" y="2278088"/>
              <a:ext cx="125516" cy="170190"/>
            </a:xfrm>
            <a:custGeom>
              <a:avLst/>
              <a:gdLst>
                <a:gd name="T0" fmla="*/ 8 w 25"/>
                <a:gd name="T1" fmla="*/ 0 h 34"/>
                <a:gd name="T2" fmla="*/ 0 w 25"/>
                <a:gd name="T3" fmla="*/ 0 h 34"/>
                <a:gd name="T4" fmla="*/ 0 w 25"/>
                <a:gd name="T5" fmla="*/ 8 h 34"/>
                <a:gd name="T6" fmla="*/ 1 w 25"/>
                <a:gd name="T7" fmla="*/ 8 h 34"/>
                <a:gd name="T8" fmla="*/ 6 w 25"/>
                <a:gd name="T9" fmla="*/ 8 h 34"/>
                <a:gd name="T10" fmla="*/ 16 w 25"/>
                <a:gd name="T11" fmla="*/ 17 h 34"/>
                <a:gd name="T12" fmla="*/ 6 w 25"/>
                <a:gd name="T13" fmla="*/ 27 h 34"/>
                <a:gd name="T14" fmla="*/ 1 w 25"/>
                <a:gd name="T15" fmla="*/ 27 h 34"/>
                <a:gd name="T16" fmla="*/ 0 w 25"/>
                <a:gd name="T17" fmla="*/ 27 h 34"/>
                <a:gd name="T18" fmla="*/ 0 w 25"/>
                <a:gd name="T19" fmla="*/ 34 h 34"/>
                <a:gd name="T20" fmla="*/ 8 w 25"/>
                <a:gd name="T21" fmla="*/ 34 h 34"/>
                <a:gd name="T22" fmla="*/ 25 w 25"/>
                <a:gd name="T23" fmla="*/ 17 h 34"/>
                <a:gd name="T24" fmla="*/ 8 w 25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4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1" y="8"/>
                    <a:pt x="16" y="12"/>
                    <a:pt x="16" y="17"/>
                  </a:cubicBezTo>
                  <a:cubicBezTo>
                    <a:pt x="16" y="23"/>
                    <a:pt x="11" y="27"/>
                    <a:pt x="6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0" y="2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17" y="34"/>
                    <a:pt x="25" y="27"/>
                    <a:pt x="25" y="17"/>
                  </a:cubicBezTo>
                  <a:cubicBezTo>
                    <a:pt x="25" y="8"/>
                    <a:pt x="17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51"/>
            <p:cNvSpPr/>
            <p:nvPr/>
          </p:nvSpPr>
          <p:spPr bwMode="auto">
            <a:xfrm>
              <a:off x="5833268" y="2553727"/>
              <a:ext cx="485042" cy="55312"/>
            </a:xfrm>
            <a:custGeom>
              <a:avLst/>
              <a:gdLst>
                <a:gd name="T0" fmla="*/ 8 w 96"/>
                <a:gd name="T1" fmla="*/ 11 h 11"/>
                <a:gd name="T2" fmla="*/ 88 w 96"/>
                <a:gd name="T3" fmla="*/ 11 h 11"/>
                <a:gd name="T4" fmla="*/ 96 w 96"/>
                <a:gd name="T5" fmla="*/ 0 h 11"/>
                <a:gd name="T6" fmla="*/ 0 w 96"/>
                <a:gd name="T7" fmla="*/ 0 h 11"/>
                <a:gd name="T8" fmla="*/ 8 w 9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">
                  <a:moveTo>
                    <a:pt x="8" y="11"/>
                  </a:moveTo>
                  <a:cubicBezTo>
                    <a:pt x="88" y="11"/>
                    <a:pt x="88" y="11"/>
                    <a:pt x="88" y="11"/>
                  </a:cubicBezTo>
                  <a:cubicBezTo>
                    <a:pt x="92" y="11"/>
                    <a:pt x="96" y="6"/>
                    <a:pt x="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3" y="11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52"/>
            <p:cNvSpPr/>
            <p:nvPr/>
          </p:nvSpPr>
          <p:spPr bwMode="auto">
            <a:xfrm>
              <a:off x="5950273" y="2041028"/>
              <a:ext cx="59567" cy="155298"/>
            </a:xfrm>
            <a:custGeom>
              <a:avLst/>
              <a:gdLst>
                <a:gd name="T0" fmla="*/ 8 w 12"/>
                <a:gd name="T1" fmla="*/ 31 h 31"/>
                <a:gd name="T2" fmla="*/ 0 w 12"/>
                <a:gd name="T3" fmla="*/ 31 h 31"/>
                <a:gd name="T4" fmla="*/ 3 w 12"/>
                <a:gd name="T5" fmla="*/ 24 h 31"/>
                <a:gd name="T6" fmla="*/ 4 w 12"/>
                <a:gd name="T7" fmla="*/ 21 h 31"/>
                <a:gd name="T8" fmla="*/ 3 w 12"/>
                <a:gd name="T9" fmla="*/ 18 h 31"/>
                <a:gd name="T10" fmla="*/ 0 w 12"/>
                <a:gd name="T11" fmla="*/ 11 h 31"/>
                <a:gd name="T12" fmla="*/ 3 w 12"/>
                <a:gd name="T13" fmla="*/ 3 h 31"/>
                <a:gd name="T14" fmla="*/ 4 w 12"/>
                <a:gd name="T15" fmla="*/ 0 h 31"/>
                <a:gd name="T16" fmla="*/ 12 w 12"/>
                <a:gd name="T17" fmla="*/ 0 h 31"/>
                <a:gd name="T18" fmla="*/ 9 w 12"/>
                <a:gd name="T19" fmla="*/ 8 h 31"/>
                <a:gd name="T20" fmla="*/ 8 w 12"/>
                <a:gd name="T21" fmla="*/ 11 h 31"/>
                <a:gd name="T22" fmla="*/ 9 w 12"/>
                <a:gd name="T23" fmla="*/ 13 h 31"/>
                <a:gd name="T24" fmla="*/ 12 w 12"/>
                <a:gd name="T25" fmla="*/ 21 h 31"/>
                <a:gd name="T26" fmla="*/ 9 w 12"/>
                <a:gd name="T27" fmla="*/ 28 h 31"/>
                <a:gd name="T28" fmla="*/ 8 w 12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31">
                  <a:moveTo>
                    <a:pt x="8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27"/>
                    <a:pt x="1" y="25"/>
                    <a:pt x="3" y="24"/>
                  </a:cubicBezTo>
                  <a:cubicBezTo>
                    <a:pt x="3" y="22"/>
                    <a:pt x="4" y="22"/>
                    <a:pt x="4" y="21"/>
                  </a:cubicBezTo>
                  <a:cubicBezTo>
                    <a:pt x="4" y="20"/>
                    <a:pt x="3" y="19"/>
                    <a:pt x="3" y="18"/>
                  </a:cubicBezTo>
                  <a:cubicBezTo>
                    <a:pt x="1" y="17"/>
                    <a:pt x="0" y="15"/>
                    <a:pt x="0" y="11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3" y="2"/>
                    <a:pt x="4" y="2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"/>
                    <a:pt x="10" y="7"/>
                    <a:pt x="9" y="8"/>
                  </a:cubicBezTo>
                  <a:cubicBezTo>
                    <a:pt x="8" y="9"/>
                    <a:pt x="8" y="9"/>
                    <a:pt x="8" y="11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10" y="15"/>
                    <a:pt x="12" y="17"/>
                    <a:pt x="12" y="21"/>
                  </a:cubicBezTo>
                  <a:cubicBezTo>
                    <a:pt x="12" y="25"/>
                    <a:pt x="10" y="27"/>
                    <a:pt x="9" y="28"/>
                  </a:cubicBezTo>
                  <a:cubicBezTo>
                    <a:pt x="8" y="30"/>
                    <a:pt x="8" y="30"/>
                    <a:pt x="8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3"/>
            <p:cNvSpPr/>
            <p:nvPr/>
          </p:nvSpPr>
          <p:spPr bwMode="auto">
            <a:xfrm>
              <a:off x="6046006" y="2041028"/>
              <a:ext cx="59567" cy="155298"/>
            </a:xfrm>
            <a:custGeom>
              <a:avLst/>
              <a:gdLst>
                <a:gd name="T0" fmla="*/ 8 w 12"/>
                <a:gd name="T1" fmla="*/ 31 h 31"/>
                <a:gd name="T2" fmla="*/ 0 w 12"/>
                <a:gd name="T3" fmla="*/ 31 h 31"/>
                <a:gd name="T4" fmla="*/ 3 w 12"/>
                <a:gd name="T5" fmla="*/ 24 h 31"/>
                <a:gd name="T6" fmla="*/ 4 w 12"/>
                <a:gd name="T7" fmla="*/ 21 h 31"/>
                <a:gd name="T8" fmla="*/ 3 w 12"/>
                <a:gd name="T9" fmla="*/ 18 h 31"/>
                <a:gd name="T10" fmla="*/ 0 w 12"/>
                <a:gd name="T11" fmla="*/ 11 h 31"/>
                <a:gd name="T12" fmla="*/ 3 w 12"/>
                <a:gd name="T13" fmla="*/ 3 h 31"/>
                <a:gd name="T14" fmla="*/ 4 w 12"/>
                <a:gd name="T15" fmla="*/ 0 h 31"/>
                <a:gd name="T16" fmla="*/ 12 w 12"/>
                <a:gd name="T17" fmla="*/ 0 h 31"/>
                <a:gd name="T18" fmla="*/ 9 w 12"/>
                <a:gd name="T19" fmla="*/ 8 h 31"/>
                <a:gd name="T20" fmla="*/ 8 w 12"/>
                <a:gd name="T21" fmla="*/ 11 h 31"/>
                <a:gd name="T22" fmla="*/ 9 w 12"/>
                <a:gd name="T23" fmla="*/ 13 h 31"/>
                <a:gd name="T24" fmla="*/ 12 w 12"/>
                <a:gd name="T25" fmla="*/ 21 h 31"/>
                <a:gd name="T26" fmla="*/ 9 w 12"/>
                <a:gd name="T27" fmla="*/ 28 h 31"/>
                <a:gd name="T28" fmla="*/ 8 w 12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31">
                  <a:moveTo>
                    <a:pt x="8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27"/>
                    <a:pt x="1" y="25"/>
                    <a:pt x="3" y="24"/>
                  </a:cubicBezTo>
                  <a:cubicBezTo>
                    <a:pt x="3" y="22"/>
                    <a:pt x="4" y="22"/>
                    <a:pt x="4" y="21"/>
                  </a:cubicBezTo>
                  <a:cubicBezTo>
                    <a:pt x="4" y="20"/>
                    <a:pt x="3" y="19"/>
                    <a:pt x="3" y="18"/>
                  </a:cubicBezTo>
                  <a:cubicBezTo>
                    <a:pt x="1" y="17"/>
                    <a:pt x="0" y="15"/>
                    <a:pt x="0" y="11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3" y="2"/>
                    <a:pt x="4" y="2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"/>
                    <a:pt x="10" y="7"/>
                    <a:pt x="9" y="8"/>
                  </a:cubicBezTo>
                  <a:cubicBezTo>
                    <a:pt x="8" y="9"/>
                    <a:pt x="8" y="9"/>
                    <a:pt x="8" y="11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10" y="15"/>
                    <a:pt x="12" y="17"/>
                    <a:pt x="12" y="21"/>
                  </a:cubicBezTo>
                  <a:cubicBezTo>
                    <a:pt x="12" y="25"/>
                    <a:pt x="10" y="27"/>
                    <a:pt x="9" y="28"/>
                  </a:cubicBezTo>
                  <a:cubicBezTo>
                    <a:pt x="8" y="30"/>
                    <a:pt x="8" y="30"/>
                    <a:pt x="8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4"/>
            <p:cNvSpPr/>
            <p:nvPr/>
          </p:nvSpPr>
          <p:spPr bwMode="auto">
            <a:xfrm>
              <a:off x="6141737" y="2041028"/>
              <a:ext cx="61695" cy="155298"/>
            </a:xfrm>
            <a:custGeom>
              <a:avLst/>
              <a:gdLst>
                <a:gd name="T0" fmla="*/ 8 w 12"/>
                <a:gd name="T1" fmla="*/ 31 h 31"/>
                <a:gd name="T2" fmla="*/ 0 w 12"/>
                <a:gd name="T3" fmla="*/ 31 h 31"/>
                <a:gd name="T4" fmla="*/ 3 w 12"/>
                <a:gd name="T5" fmla="*/ 24 h 31"/>
                <a:gd name="T6" fmla="*/ 4 w 12"/>
                <a:gd name="T7" fmla="*/ 21 h 31"/>
                <a:gd name="T8" fmla="*/ 3 w 12"/>
                <a:gd name="T9" fmla="*/ 18 h 31"/>
                <a:gd name="T10" fmla="*/ 0 w 12"/>
                <a:gd name="T11" fmla="*/ 11 h 31"/>
                <a:gd name="T12" fmla="*/ 3 w 12"/>
                <a:gd name="T13" fmla="*/ 3 h 31"/>
                <a:gd name="T14" fmla="*/ 4 w 12"/>
                <a:gd name="T15" fmla="*/ 0 h 31"/>
                <a:gd name="T16" fmla="*/ 12 w 12"/>
                <a:gd name="T17" fmla="*/ 0 h 31"/>
                <a:gd name="T18" fmla="*/ 9 w 12"/>
                <a:gd name="T19" fmla="*/ 8 h 31"/>
                <a:gd name="T20" fmla="*/ 8 w 12"/>
                <a:gd name="T21" fmla="*/ 11 h 31"/>
                <a:gd name="T22" fmla="*/ 9 w 12"/>
                <a:gd name="T23" fmla="*/ 13 h 31"/>
                <a:gd name="T24" fmla="*/ 12 w 12"/>
                <a:gd name="T25" fmla="*/ 21 h 31"/>
                <a:gd name="T26" fmla="*/ 9 w 12"/>
                <a:gd name="T27" fmla="*/ 28 h 31"/>
                <a:gd name="T28" fmla="*/ 8 w 12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31">
                  <a:moveTo>
                    <a:pt x="8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27"/>
                    <a:pt x="2" y="25"/>
                    <a:pt x="3" y="24"/>
                  </a:cubicBezTo>
                  <a:cubicBezTo>
                    <a:pt x="3" y="22"/>
                    <a:pt x="4" y="22"/>
                    <a:pt x="4" y="21"/>
                  </a:cubicBezTo>
                  <a:cubicBezTo>
                    <a:pt x="4" y="20"/>
                    <a:pt x="3" y="19"/>
                    <a:pt x="3" y="18"/>
                  </a:cubicBezTo>
                  <a:cubicBezTo>
                    <a:pt x="2" y="17"/>
                    <a:pt x="0" y="15"/>
                    <a:pt x="0" y="11"/>
                  </a:cubicBezTo>
                  <a:cubicBezTo>
                    <a:pt x="0" y="7"/>
                    <a:pt x="2" y="5"/>
                    <a:pt x="3" y="3"/>
                  </a:cubicBezTo>
                  <a:cubicBezTo>
                    <a:pt x="3" y="2"/>
                    <a:pt x="4" y="2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"/>
                    <a:pt x="10" y="7"/>
                    <a:pt x="9" y="8"/>
                  </a:cubicBezTo>
                  <a:cubicBezTo>
                    <a:pt x="8" y="9"/>
                    <a:pt x="8" y="9"/>
                    <a:pt x="8" y="11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10" y="15"/>
                    <a:pt x="12" y="17"/>
                    <a:pt x="12" y="21"/>
                  </a:cubicBezTo>
                  <a:cubicBezTo>
                    <a:pt x="12" y="25"/>
                    <a:pt x="10" y="27"/>
                    <a:pt x="9" y="28"/>
                  </a:cubicBezTo>
                  <a:cubicBezTo>
                    <a:pt x="8" y="30"/>
                    <a:pt x="8" y="30"/>
                    <a:pt x="8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 flipH="1" flipV="1">
            <a:off x="10056440" y="57725"/>
            <a:ext cx="2135560" cy="1466022"/>
            <a:chOff x="6075709" y="5391978"/>
            <a:chExt cx="2135560" cy="1466022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6075709" y="5805264"/>
              <a:ext cx="2135560" cy="0"/>
            </a:xfrm>
            <a:prstGeom prst="line">
              <a:avLst/>
            </a:prstGeom>
            <a:ln>
              <a:solidFill>
                <a:schemeClr val="bg1"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7249965" y="5391978"/>
              <a:ext cx="0" cy="1466022"/>
            </a:xfrm>
            <a:prstGeom prst="line">
              <a:avLst/>
            </a:prstGeom>
            <a:ln>
              <a:solidFill>
                <a:schemeClr val="bg1"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-13898" y="5391978"/>
            <a:ext cx="2135560" cy="1466022"/>
            <a:chOff x="6075709" y="5391978"/>
            <a:chExt cx="2135560" cy="1466022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6075709" y="5805264"/>
              <a:ext cx="2135560" cy="0"/>
            </a:xfrm>
            <a:prstGeom prst="line">
              <a:avLst/>
            </a:prstGeom>
            <a:ln>
              <a:solidFill>
                <a:schemeClr val="bg1"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7249965" y="5391978"/>
              <a:ext cx="0" cy="1466022"/>
            </a:xfrm>
            <a:prstGeom prst="line">
              <a:avLst/>
            </a:prstGeom>
            <a:ln>
              <a:solidFill>
                <a:schemeClr val="bg1"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 flipH="1">
            <a:off x="1928935" y="153435"/>
            <a:ext cx="2135560" cy="1466022"/>
            <a:chOff x="6075709" y="5391978"/>
            <a:chExt cx="2135560" cy="1466022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6075709" y="5805264"/>
              <a:ext cx="2135560" cy="0"/>
            </a:xfrm>
            <a:prstGeom prst="line">
              <a:avLst/>
            </a:prstGeom>
            <a:ln>
              <a:solidFill>
                <a:schemeClr val="bg1"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249965" y="5391978"/>
              <a:ext cx="0" cy="1466022"/>
            </a:xfrm>
            <a:prstGeom prst="line">
              <a:avLst/>
            </a:prstGeom>
            <a:ln>
              <a:solidFill>
                <a:schemeClr val="bg1"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 flipH="1" flipV="1">
            <a:off x="8095931" y="5026836"/>
            <a:ext cx="1627588" cy="1117309"/>
            <a:chOff x="6075709" y="5391978"/>
            <a:chExt cx="2135560" cy="1466022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6075709" y="5805264"/>
              <a:ext cx="2135560" cy="0"/>
            </a:xfrm>
            <a:prstGeom prst="line">
              <a:avLst/>
            </a:prstGeom>
            <a:ln>
              <a:solidFill>
                <a:schemeClr val="bg1"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7249965" y="5391978"/>
              <a:ext cx="0" cy="1466022"/>
            </a:xfrm>
            <a:prstGeom prst="line">
              <a:avLst/>
            </a:prstGeom>
            <a:ln>
              <a:solidFill>
                <a:schemeClr val="bg1"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 flipH="1">
            <a:off x="4429660" y="5256618"/>
            <a:ext cx="1444638" cy="991717"/>
            <a:chOff x="6075709" y="5391978"/>
            <a:chExt cx="2135560" cy="1466022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6075709" y="5805264"/>
              <a:ext cx="2135560" cy="0"/>
            </a:xfrm>
            <a:prstGeom prst="line">
              <a:avLst/>
            </a:prstGeom>
            <a:ln>
              <a:solidFill>
                <a:schemeClr val="bg1"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7249965" y="5391978"/>
              <a:ext cx="0" cy="1466022"/>
            </a:xfrm>
            <a:prstGeom prst="line">
              <a:avLst/>
            </a:prstGeom>
            <a:ln>
              <a:solidFill>
                <a:schemeClr val="bg1"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1638A"/>
            </a:gs>
            <a:gs pos="100000">
              <a:srgbClr val="97999D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直接连接符 15"/>
          <p:cNvCxnSpPr/>
          <p:nvPr/>
        </p:nvCxnSpPr>
        <p:spPr>
          <a:xfrm>
            <a:off x="1804339" y="3645024"/>
            <a:ext cx="8583322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3697259" y="3577714"/>
            <a:ext cx="134619" cy="134619"/>
          </a:xfrm>
          <a:prstGeom prst="ellipse">
            <a:avLst/>
          </a:prstGeom>
          <a:solidFill>
            <a:schemeClr val="bg1">
              <a:lumMod val="9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345084" y="3577714"/>
            <a:ext cx="134619" cy="134619"/>
          </a:xfrm>
          <a:prstGeom prst="ellipse">
            <a:avLst/>
          </a:prstGeom>
          <a:solidFill>
            <a:schemeClr val="bg1">
              <a:lumMod val="9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6992909" y="3577714"/>
            <a:ext cx="134619" cy="134619"/>
          </a:xfrm>
          <a:prstGeom prst="ellipse">
            <a:avLst/>
          </a:prstGeom>
          <a:solidFill>
            <a:schemeClr val="bg1">
              <a:lumMod val="9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8640734" y="3577714"/>
            <a:ext cx="134619" cy="134619"/>
          </a:xfrm>
          <a:prstGeom prst="ellipse">
            <a:avLst/>
          </a:prstGeom>
          <a:solidFill>
            <a:schemeClr val="bg1">
              <a:lumMod val="9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10384029" y="3577714"/>
            <a:ext cx="134619" cy="134619"/>
          </a:xfrm>
          <a:prstGeom prst="ellipse">
            <a:avLst/>
          </a:prstGeom>
          <a:solidFill>
            <a:schemeClr val="bg1">
              <a:lumMod val="9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1804339" y="3577714"/>
            <a:ext cx="134619" cy="134619"/>
          </a:xfrm>
          <a:prstGeom prst="ellipse">
            <a:avLst/>
          </a:prstGeom>
          <a:solidFill>
            <a:schemeClr val="bg1">
              <a:lumMod val="9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 flipV="1">
            <a:off x="3027146" y="1916592"/>
            <a:ext cx="1477898" cy="1646001"/>
          </a:xfrm>
          <a:custGeom>
            <a:avLst/>
            <a:gdLst>
              <a:gd name="connsiteX0" fmla="*/ 738949 w 1477898"/>
              <a:gd name="connsiteY0" fmla="*/ 1646001 h 1646001"/>
              <a:gd name="connsiteX1" fmla="*/ 1477898 w 1477898"/>
              <a:gd name="connsiteY1" fmla="*/ 907052 h 1646001"/>
              <a:gd name="connsiteX2" fmla="*/ 887873 w 1477898"/>
              <a:gd name="connsiteY2" fmla="*/ 183116 h 1646001"/>
              <a:gd name="connsiteX3" fmla="*/ 840960 w 1477898"/>
              <a:gd name="connsiteY3" fmla="*/ 178387 h 1646001"/>
              <a:gd name="connsiteX4" fmla="*/ 737422 w 1477898"/>
              <a:gd name="connsiteY4" fmla="*/ 0 h 1646001"/>
              <a:gd name="connsiteX5" fmla="*/ 633695 w 1477898"/>
              <a:gd name="connsiteY5" fmla="*/ 178714 h 1646001"/>
              <a:gd name="connsiteX6" fmla="*/ 590025 w 1477898"/>
              <a:gd name="connsiteY6" fmla="*/ 183116 h 1646001"/>
              <a:gd name="connsiteX7" fmla="*/ 0 w 1477898"/>
              <a:gd name="connsiteY7" fmla="*/ 907052 h 1646001"/>
              <a:gd name="connsiteX8" fmla="*/ 738949 w 1477898"/>
              <a:gd name="connsiteY8" fmla="*/ 1646001 h 164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7898" h="1646001">
                <a:moveTo>
                  <a:pt x="738949" y="1646001"/>
                </a:moveTo>
                <a:cubicBezTo>
                  <a:pt x="1147059" y="1646001"/>
                  <a:pt x="1477898" y="1315162"/>
                  <a:pt x="1477898" y="907052"/>
                </a:cubicBezTo>
                <a:cubicBezTo>
                  <a:pt x="1477898" y="549956"/>
                  <a:pt x="1224600" y="252020"/>
                  <a:pt x="887873" y="183116"/>
                </a:cubicBezTo>
                <a:lnTo>
                  <a:pt x="840960" y="178387"/>
                </a:lnTo>
                <a:lnTo>
                  <a:pt x="737422" y="0"/>
                </a:lnTo>
                <a:lnTo>
                  <a:pt x="633695" y="178714"/>
                </a:lnTo>
                <a:lnTo>
                  <a:pt x="590025" y="183116"/>
                </a:lnTo>
                <a:cubicBezTo>
                  <a:pt x="253299" y="252020"/>
                  <a:pt x="0" y="549956"/>
                  <a:pt x="0" y="907052"/>
                </a:cubicBezTo>
                <a:cubicBezTo>
                  <a:pt x="0" y="1315162"/>
                  <a:pt x="330839" y="1646001"/>
                  <a:pt x="738949" y="1646001"/>
                </a:cubicBezTo>
                <a:close/>
              </a:path>
            </a:pathLst>
          </a:custGeom>
          <a:solidFill>
            <a:schemeClr val="bg1">
              <a:lumMod val="95000"/>
              <a:alpha val="34000"/>
            </a:schemeClr>
          </a:solidFill>
          <a:ln>
            <a:solidFill>
              <a:schemeClr val="bg1">
                <a:lumMod val="9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8" name="任意多边形 47"/>
          <p:cNvSpPr/>
          <p:nvPr/>
        </p:nvSpPr>
        <p:spPr>
          <a:xfrm flipV="1">
            <a:off x="4285593" y="1141084"/>
            <a:ext cx="2253600" cy="2421508"/>
          </a:xfrm>
          <a:custGeom>
            <a:avLst/>
            <a:gdLst>
              <a:gd name="connsiteX0" fmla="*/ 1126800 w 2253600"/>
              <a:gd name="connsiteY0" fmla="*/ 2421508 h 2421508"/>
              <a:gd name="connsiteX1" fmla="*/ 2253600 w 2253600"/>
              <a:gd name="connsiteY1" fmla="*/ 1294805 h 2421508"/>
              <a:gd name="connsiteX2" fmla="*/ 1242009 w 2253600"/>
              <a:gd name="connsiteY2" fmla="*/ 173919 h 2421508"/>
              <a:gd name="connsiteX3" fmla="*/ 1237946 w 2253600"/>
              <a:gd name="connsiteY3" fmla="*/ 173714 h 2421508"/>
              <a:gd name="connsiteX4" fmla="*/ 1137120 w 2253600"/>
              <a:gd name="connsiteY4" fmla="*/ 0 h 2421508"/>
              <a:gd name="connsiteX5" fmla="*/ 1036918 w 2253600"/>
              <a:gd name="connsiteY5" fmla="*/ 172641 h 2421508"/>
              <a:gd name="connsiteX6" fmla="*/ 1011592 w 2253600"/>
              <a:gd name="connsiteY6" fmla="*/ 173919 h 2421508"/>
              <a:gd name="connsiteX7" fmla="*/ 0 w 2253600"/>
              <a:gd name="connsiteY7" fmla="*/ 1294805 h 2421508"/>
              <a:gd name="connsiteX8" fmla="*/ 1126800 w 2253600"/>
              <a:gd name="connsiteY8" fmla="*/ 2421508 h 2421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53600" h="2421508">
                <a:moveTo>
                  <a:pt x="1126800" y="2421508"/>
                </a:moveTo>
                <a:cubicBezTo>
                  <a:pt x="1749114" y="2421508"/>
                  <a:pt x="2253600" y="1917066"/>
                  <a:pt x="2253600" y="1294805"/>
                </a:cubicBezTo>
                <a:cubicBezTo>
                  <a:pt x="2253600" y="711435"/>
                  <a:pt x="1810204" y="231618"/>
                  <a:pt x="1242009" y="173919"/>
                </a:cubicBezTo>
                <a:lnTo>
                  <a:pt x="1237946" y="173714"/>
                </a:lnTo>
                <a:lnTo>
                  <a:pt x="1137120" y="0"/>
                </a:lnTo>
                <a:lnTo>
                  <a:pt x="1036918" y="172641"/>
                </a:lnTo>
                <a:lnTo>
                  <a:pt x="1011592" y="173919"/>
                </a:lnTo>
                <a:cubicBezTo>
                  <a:pt x="443396" y="231618"/>
                  <a:pt x="0" y="711435"/>
                  <a:pt x="0" y="1294805"/>
                </a:cubicBezTo>
                <a:cubicBezTo>
                  <a:pt x="0" y="1917066"/>
                  <a:pt x="504486" y="2421508"/>
                  <a:pt x="1126800" y="2421508"/>
                </a:cubicBezTo>
                <a:close/>
              </a:path>
            </a:pathLst>
          </a:custGeom>
          <a:solidFill>
            <a:schemeClr val="bg1">
              <a:lumMod val="95000"/>
              <a:alpha val="34000"/>
            </a:schemeClr>
          </a:solidFill>
          <a:ln>
            <a:solidFill>
              <a:schemeClr val="bg1">
                <a:lumMod val="9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7" name="任意多边形 46"/>
          <p:cNvSpPr/>
          <p:nvPr/>
        </p:nvSpPr>
        <p:spPr>
          <a:xfrm>
            <a:off x="6199321" y="1606394"/>
            <a:ext cx="1788096" cy="1956199"/>
          </a:xfrm>
          <a:custGeom>
            <a:avLst/>
            <a:gdLst>
              <a:gd name="connsiteX0" fmla="*/ 894048 w 1788096"/>
              <a:gd name="connsiteY0" fmla="*/ 0 h 1956199"/>
              <a:gd name="connsiteX1" fmla="*/ 1788096 w 1788096"/>
              <a:gd name="connsiteY1" fmla="*/ 894048 h 1956199"/>
              <a:gd name="connsiteX2" fmla="*/ 985459 w 1788096"/>
              <a:gd name="connsiteY2" fmla="*/ 1783480 h 1956199"/>
              <a:gd name="connsiteX3" fmla="*/ 960411 w 1788096"/>
              <a:gd name="connsiteY3" fmla="*/ 1784745 h 1956199"/>
              <a:gd name="connsiteX4" fmla="*/ 860897 w 1788096"/>
              <a:gd name="connsiteY4" fmla="*/ 1956199 h 1956199"/>
              <a:gd name="connsiteX5" fmla="*/ 756569 w 1788096"/>
              <a:gd name="connsiteY5" fmla="*/ 1776450 h 1956199"/>
              <a:gd name="connsiteX6" fmla="*/ 713866 w 1788096"/>
              <a:gd name="connsiteY6" fmla="*/ 1769932 h 1956199"/>
              <a:gd name="connsiteX7" fmla="*/ 0 w 1788096"/>
              <a:gd name="connsiteY7" fmla="*/ 894048 h 1956199"/>
              <a:gd name="connsiteX8" fmla="*/ 894048 w 1788096"/>
              <a:gd name="connsiteY8" fmla="*/ 0 h 1956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8096" h="1956199">
                <a:moveTo>
                  <a:pt x="894048" y="0"/>
                </a:moveTo>
                <a:cubicBezTo>
                  <a:pt x="1387817" y="0"/>
                  <a:pt x="1788096" y="400279"/>
                  <a:pt x="1788096" y="894048"/>
                </a:cubicBezTo>
                <a:cubicBezTo>
                  <a:pt x="1788096" y="1356957"/>
                  <a:pt x="1436289" y="1737696"/>
                  <a:pt x="985459" y="1783480"/>
                </a:cubicBezTo>
                <a:lnTo>
                  <a:pt x="960411" y="1784745"/>
                </a:lnTo>
                <a:lnTo>
                  <a:pt x="860897" y="1956199"/>
                </a:lnTo>
                <a:lnTo>
                  <a:pt x="756569" y="1776450"/>
                </a:lnTo>
                <a:lnTo>
                  <a:pt x="713866" y="1769932"/>
                </a:lnTo>
                <a:cubicBezTo>
                  <a:pt x="306464" y="1686566"/>
                  <a:pt x="0" y="1326096"/>
                  <a:pt x="0" y="894048"/>
                </a:cubicBezTo>
                <a:cubicBezTo>
                  <a:pt x="0" y="400279"/>
                  <a:pt x="400279" y="0"/>
                  <a:pt x="894048" y="0"/>
                </a:cubicBezTo>
                <a:close/>
              </a:path>
            </a:pathLst>
          </a:custGeom>
          <a:solidFill>
            <a:schemeClr val="bg1">
              <a:lumMod val="95000"/>
              <a:alpha val="34000"/>
            </a:schemeClr>
          </a:solidFill>
          <a:ln>
            <a:solidFill>
              <a:schemeClr val="bg1">
                <a:lumMod val="9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6" name="任意多边形 45"/>
          <p:cNvSpPr/>
          <p:nvPr/>
        </p:nvSpPr>
        <p:spPr>
          <a:xfrm flipV="1">
            <a:off x="7917280" y="1650844"/>
            <a:ext cx="1699200" cy="1911749"/>
          </a:xfrm>
          <a:custGeom>
            <a:avLst/>
            <a:gdLst>
              <a:gd name="connsiteX0" fmla="*/ 849600 w 1699200"/>
              <a:gd name="connsiteY0" fmla="*/ 1911749 h 1911749"/>
              <a:gd name="connsiteX1" fmla="*/ 1699200 w 1699200"/>
              <a:gd name="connsiteY1" fmla="*/ 1062151 h 1911749"/>
              <a:gd name="connsiteX2" fmla="*/ 936467 w 1699200"/>
              <a:gd name="connsiteY2" fmla="*/ 216940 h 1911749"/>
              <a:gd name="connsiteX3" fmla="*/ 924451 w 1699200"/>
              <a:gd name="connsiteY3" fmla="*/ 216333 h 1911749"/>
              <a:gd name="connsiteX4" fmla="*/ 798889 w 1699200"/>
              <a:gd name="connsiteY4" fmla="*/ 0 h 1911749"/>
              <a:gd name="connsiteX5" fmla="*/ 666744 w 1699200"/>
              <a:gd name="connsiteY5" fmla="*/ 227675 h 1911749"/>
              <a:gd name="connsiteX6" fmla="*/ 692390 w 1699200"/>
              <a:gd name="connsiteY6" fmla="*/ 227675 h 1911749"/>
              <a:gd name="connsiteX7" fmla="*/ 678376 w 1699200"/>
              <a:gd name="connsiteY7" fmla="*/ 229814 h 1911749"/>
              <a:gd name="connsiteX8" fmla="*/ 0 w 1699200"/>
              <a:gd name="connsiteY8" fmla="*/ 1062151 h 1911749"/>
              <a:gd name="connsiteX9" fmla="*/ 849600 w 1699200"/>
              <a:gd name="connsiteY9" fmla="*/ 1911749 h 191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99200" h="1911749">
                <a:moveTo>
                  <a:pt x="849600" y="1911749"/>
                </a:moveTo>
                <a:cubicBezTo>
                  <a:pt x="1318821" y="1911749"/>
                  <a:pt x="1699200" y="1531371"/>
                  <a:pt x="1699200" y="1062151"/>
                </a:cubicBezTo>
                <a:cubicBezTo>
                  <a:pt x="1699200" y="622257"/>
                  <a:pt x="1364883" y="260448"/>
                  <a:pt x="936467" y="216940"/>
                </a:cubicBezTo>
                <a:lnTo>
                  <a:pt x="924451" y="216333"/>
                </a:lnTo>
                <a:lnTo>
                  <a:pt x="798889" y="0"/>
                </a:lnTo>
                <a:lnTo>
                  <a:pt x="666744" y="227675"/>
                </a:lnTo>
                <a:lnTo>
                  <a:pt x="692390" y="227675"/>
                </a:lnTo>
                <a:lnTo>
                  <a:pt x="678376" y="229814"/>
                </a:lnTo>
                <a:cubicBezTo>
                  <a:pt x="291227" y="309036"/>
                  <a:pt x="0" y="651584"/>
                  <a:pt x="0" y="1062151"/>
                </a:cubicBezTo>
                <a:cubicBezTo>
                  <a:pt x="0" y="1531371"/>
                  <a:pt x="380379" y="1911749"/>
                  <a:pt x="849600" y="1911749"/>
                </a:cubicBezTo>
                <a:close/>
              </a:path>
            </a:pathLst>
          </a:custGeom>
          <a:solidFill>
            <a:schemeClr val="bg1">
              <a:lumMod val="95000"/>
              <a:alpha val="34000"/>
            </a:schemeClr>
          </a:solidFill>
          <a:ln>
            <a:solidFill>
              <a:schemeClr val="bg1">
                <a:lumMod val="9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Freeform 5"/>
          <p:cNvSpPr>
            <a:spLocks noEditPoints="1"/>
          </p:cNvSpPr>
          <p:nvPr/>
        </p:nvSpPr>
        <p:spPr bwMode="auto">
          <a:xfrm>
            <a:off x="5193337" y="1422321"/>
            <a:ext cx="647128" cy="611391"/>
          </a:xfrm>
          <a:custGeom>
            <a:avLst/>
            <a:gdLst>
              <a:gd name="T0" fmla="*/ 248 w 280"/>
              <a:gd name="T1" fmla="*/ 0 h 265"/>
              <a:gd name="T2" fmla="*/ 280 w 280"/>
              <a:gd name="T3" fmla="*/ 32 h 265"/>
              <a:gd name="T4" fmla="*/ 270 w 280"/>
              <a:gd name="T5" fmla="*/ 127 h 265"/>
              <a:gd name="T6" fmla="*/ 229 w 280"/>
              <a:gd name="T7" fmla="*/ 136 h 265"/>
              <a:gd name="T8" fmla="*/ 204 w 280"/>
              <a:gd name="T9" fmla="*/ 167 h 265"/>
              <a:gd name="T10" fmla="*/ 191 w 280"/>
              <a:gd name="T11" fmla="*/ 160 h 265"/>
              <a:gd name="T12" fmla="*/ 187 w 280"/>
              <a:gd name="T13" fmla="*/ 151 h 265"/>
              <a:gd name="T14" fmla="*/ 142 w 280"/>
              <a:gd name="T15" fmla="*/ 136 h 265"/>
              <a:gd name="T16" fmla="*/ 150 w 280"/>
              <a:gd name="T17" fmla="*/ 119 h 265"/>
              <a:gd name="T18" fmla="*/ 212 w 280"/>
              <a:gd name="T19" fmla="*/ 119 h 265"/>
              <a:gd name="T20" fmla="*/ 208 w 280"/>
              <a:gd name="T21" fmla="*/ 134 h 265"/>
              <a:gd name="T22" fmla="*/ 220 w 280"/>
              <a:gd name="T23" fmla="*/ 119 h 265"/>
              <a:gd name="T24" fmla="*/ 248 w 280"/>
              <a:gd name="T25" fmla="*/ 119 h 265"/>
              <a:gd name="T26" fmla="*/ 262 w 280"/>
              <a:gd name="T27" fmla="*/ 105 h 265"/>
              <a:gd name="T28" fmla="*/ 258 w 280"/>
              <a:gd name="T29" fmla="*/ 22 h 265"/>
              <a:gd name="T30" fmla="*/ 130 w 280"/>
              <a:gd name="T31" fmla="*/ 17 h 265"/>
              <a:gd name="T32" fmla="*/ 115 w 280"/>
              <a:gd name="T33" fmla="*/ 32 h 265"/>
              <a:gd name="T34" fmla="*/ 98 w 280"/>
              <a:gd name="T35" fmla="*/ 37 h 265"/>
              <a:gd name="T36" fmla="*/ 107 w 280"/>
              <a:gd name="T37" fmla="*/ 9 h 265"/>
              <a:gd name="T38" fmla="*/ 25 w 280"/>
              <a:gd name="T39" fmla="*/ 168 h 265"/>
              <a:gd name="T40" fmla="*/ 180 w 280"/>
              <a:gd name="T41" fmla="*/ 245 h 265"/>
              <a:gd name="T42" fmla="*/ 137 w 280"/>
              <a:gd name="T43" fmla="*/ 167 h 265"/>
              <a:gd name="T44" fmla="*/ 118 w 280"/>
              <a:gd name="T45" fmla="*/ 148 h 265"/>
              <a:gd name="T46" fmla="*/ 134 w 280"/>
              <a:gd name="T47" fmla="*/ 123 h 265"/>
              <a:gd name="T48" fmla="*/ 136 w 280"/>
              <a:gd name="T49" fmla="*/ 107 h 265"/>
              <a:gd name="T50" fmla="*/ 133 w 280"/>
              <a:gd name="T51" fmla="*/ 105 h 265"/>
              <a:gd name="T52" fmla="*/ 56 w 280"/>
              <a:gd name="T53" fmla="*/ 61 h 265"/>
              <a:gd name="T54" fmla="*/ 46 w 280"/>
              <a:gd name="T55" fmla="*/ 106 h 265"/>
              <a:gd name="T56" fmla="*/ 44 w 280"/>
              <a:gd name="T57" fmla="*/ 109 h 265"/>
              <a:gd name="T58" fmla="*/ 52 w 280"/>
              <a:gd name="T59" fmla="*/ 130 h 265"/>
              <a:gd name="T60" fmla="*/ 58 w 280"/>
              <a:gd name="T61" fmla="*/ 164 h 265"/>
              <a:gd name="T62" fmla="*/ 25 w 280"/>
              <a:gd name="T63" fmla="*/ 168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80" h="265">
                <a:moveTo>
                  <a:pt x="130" y="0"/>
                </a:moveTo>
                <a:cubicBezTo>
                  <a:pt x="248" y="0"/>
                  <a:pt x="248" y="0"/>
                  <a:pt x="248" y="0"/>
                </a:cubicBezTo>
                <a:cubicBezTo>
                  <a:pt x="257" y="0"/>
                  <a:pt x="265" y="4"/>
                  <a:pt x="270" y="9"/>
                </a:cubicBezTo>
                <a:cubicBezTo>
                  <a:pt x="276" y="15"/>
                  <a:pt x="280" y="23"/>
                  <a:pt x="280" y="32"/>
                </a:cubicBezTo>
                <a:cubicBezTo>
                  <a:pt x="280" y="105"/>
                  <a:pt x="280" y="105"/>
                  <a:pt x="280" y="105"/>
                </a:cubicBezTo>
                <a:cubicBezTo>
                  <a:pt x="280" y="113"/>
                  <a:pt x="276" y="121"/>
                  <a:pt x="270" y="127"/>
                </a:cubicBezTo>
                <a:cubicBezTo>
                  <a:pt x="265" y="133"/>
                  <a:pt x="257" y="136"/>
                  <a:pt x="248" y="136"/>
                </a:cubicBezTo>
                <a:cubicBezTo>
                  <a:pt x="229" y="136"/>
                  <a:pt x="229" y="136"/>
                  <a:pt x="229" y="136"/>
                </a:cubicBezTo>
                <a:cubicBezTo>
                  <a:pt x="209" y="161"/>
                  <a:pt x="209" y="161"/>
                  <a:pt x="209" y="161"/>
                </a:cubicBezTo>
                <a:cubicBezTo>
                  <a:pt x="204" y="167"/>
                  <a:pt x="204" y="167"/>
                  <a:pt x="204" y="167"/>
                </a:cubicBezTo>
                <a:cubicBezTo>
                  <a:pt x="198" y="164"/>
                  <a:pt x="198" y="164"/>
                  <a:pt x="198" y="164"/>
                </a:cubicBezTo>
                <a:cubicBezTo>
                  <a:pt x="191" y="160"/>
                  <a:pt x="191" y="160"/>
                  <a:pt x="191" y="160"/>
                </a:cubicBezTo>
                <a:cubicBezTo>
                  <a:pt x="185" y="157"/>
                  <a:pt x="185" y="157"/>
                  <a:pt x="185" y="157"/>
                </a:cubicBezTo>
                <a:cubicBezTo>
                  <a:pt x="187" y="151"/>
                  <a:pt x="187" y="151"/>
                  <a:pt x="187" y="151"/>
                </a:cubicBezTo>
                <a:cubicBezTo>
                  <a:pt x="190" y="136"/>
                  <a:pt x="190" y="136"/>
                  <a:pt x="190" y="136"/>
                </a:cubicBezTo>
                <a:cubicBezTo>
                  <a:pt x="142" y="136"/>
                  <a:pt x="142" y="136"/>
                  <a:pt x="142" y="136"/>
                </a:cubicBezTo>
                <a:cubicBezTo>
                  <a:pt x="144" y="134"/>
                  <a:pt x="146" y="131"/>
                  <a:pt x="147" y="128"/>
                </a:cubicBezTo>
                <a:cubicBezTo>
                  <a:pt x="148" y="125"/>
                  <a:pt x="149" y="122"/>
                  <a:pt x="150" y="119"/>
                </a:cubicBezTo>
                <a:cubicBezTo>
                  <a:pt x="201" y="119"/>
                  <a:pt x="201" y="119"/>
                  <a:pt x="201" y="119"/>
                </a:cubicBezTo>
                <a:cubicBezTo>
                  <a:pt x="212" y="119"/>
                  <a:pt x="212" y="119"/>
                  <a:pt x="212" y="119"/>
                </a:cubicBezTo>
                <a:cubicBezTo>
                  <a:pt x="209" y="130"/>
                  <a:pt x="209" y="130"/>
                  <a:pt x="209" y="130"/>
                </a:cubicBezTo>
                <a:cubicBezTo>
                  <a:pt x="208" y="134"/>
                  <a:pt x="208" y="134"/>
                  <a:pt x="208" y="134"/>
                </a:cubicBezTo>
                <a:cubicBezTo>
                  <a:pt x="218" y="122"/>
                  <a:pt x="218" y="122"/>
                  <a:pt x="218" y="122"/>
                </a:cubicBezTo>
                <a:cubicBezTo>
                  <a:pt x="220" y="119"/>
                  <a:pt x="220" y="119"/>
                  <a:pt x="220" y="119"/>
                </a:cubicBezTo>
                <a:cubicBezTo>
                  <a:pt x="225" y="119"/>
                  <a:pt x="225" y="119"/>
                  <a:pt x="225" y="119"/>
                </a:cubicBezTo>
                <a:cubicBezTo>
                  <a:pt x="248" y="119"/>
                  <a:pt x="248" y="119"/>
                  <a:pt x="248" y="119"/>
                </a:cubicBezTo>
                <a:cubicBezTo>
                  <a:pt x="252" y="119"/>
                  <a:pt x="256" y="117"/>
                  <a:pt x="258" y="115"/>
                </a:cubicBezTo>
                <a:cubicBezTo>
                  <a:pt x="261" y="112"/>
                  <a:pt x="262" y="109"/>
                  <a:pt x="262" y="105"/>
                </a:cubicBezTo>
                <a:cubicBezTo>
                  <a:pt x="262" y="32"/>
                  <a:pt x="262" y="32"/>
                  <a:pt x="262" y="32"/>
                </a:cubicBezTo>
                <a:cubicBezTo>
                  <a:pt x="262" y="28"/>
                  <a:pt x="261" y="24"/>
                  <a:pt x="258" y="22"/>
                </a:cubicBezTo>
                <a:cubicBezTo>
                  <a:pt x="256" y="19"/>
                  <a:pt x="252" y="17"/>
                  <a:pt x="248" y="17"/>
                </a:cubicBezTo>
                <a:cubicBezTo>
                  <a:pt x="130" y="17"/>
                  <a:pt x="130" y="17"/>
                  <a:pt x="130" y="17"/>
                </a:cubicBezTo>
                <a:cubicBezTo>
                  <a:pt x="126" y="17"/>
                  <a:pt x="122" y="19"/>
                  <a:pt x="120" y="22"/>
                </a:cubicBezTo>
                <a:cubicBezTo>
                  <a:pt x="117" y="24"/>
                  <a:pt x="115" y="28"/>
                  <a:pt x="115" y="32"/>
                </a:cubicBezTo>
                <a:cubicBezTo>
                  <a:pt x="115" y="41"/>
                  <a:pt x="115" y="41"/>
                  <a:pt x="115" y="41"/>
                </a:cubicBezTo>
                <a:cubicBezTo>
                  <a:pt x="110" y="39"/>
                  <a:pt x="104" y="38"/>
                  <a:pt x="98" y="37"/>
                </a:cubicBezTo>
                <a:cubicBezTo>
                  <a:pt x="98" y="32"/>
                  <a:pt x="98" y="32"/>
                  <a:pt x="98" y="32"/>
                </a:cubicBezTo>
                <a:cubicBezTo>
                  <a:pt x="98" y="23"/>
                  <a:pt x="102" y="15"/>
                  <a:pt x="107" y="9"/>
                </a:cubicBezTo>
                <a:cubicBezTo>
                  <a:pt x="113" y="4"/>
                  <a:pt x="121" y="0"/>
                  <a:pt x="130" y="0"/>
                </a:cubicBezTo>
                <a:close/>
                <a:moveTo>
                  <a:pt x="25" y="168"/>
                </a:moveTo>
                <a:cubicBezTo>
                  <a:pt x="4" y="187"/>
                  <a:pt x="0" y="223"/>
                  <a:pt x="0" y="245"/>
                </a:cubicBezTo>
                <a:cubicBezTo>
                  <a:pt x="21" y="265"/>
                  <a:pt x="153" y="264"/>
                  <a:pt x="180" y="245"/>
                </a:cubicBezTo>
                <a:cubicBezTo>
                  <a:pt x="183" y="220"/>
                  <a:pt x="172" y="183"/>
                  <a:pt x="155" y="167"/>
                </a:cubicBezTo>
                <a:cubicBezTo>
                  <a:pt x="149" y="167"/>
                  <a:pt x="143" y="167"/>
                  <a:pt x="137" y="167"/>
                </a:cubicBezTo>
                <a:cubicBezTo>
                  <a:pt x="132" y="168"/>
                  <a:pt x="128" y="167"/>
                  <a:pt x="125" y="166"/>
                </a:cubicBezTo>
                <a:cubicBezTo>
                  <a:pt x="121" y="162"/>
                  <a:pt x="119" y="156"/>
                  <a:pt x="118" y="148"/>
                </a:cubicBezTo>
                <a:cubicBezTo>
                  <a:pt x="122" y="143"/>
                  <a:pt x="126" y="137"/>
                  <a:pt x="128" y="130"/>
                </a:cubicBezTo>
                <a:cubicBezTo>
                  <a:pt x="131" y="128"/>
                  <a:pt x="133" y="126"/>
                  <a:pt x="134" y="123"/>
                </a:cubicBezTo>
                <a:cubicBezTo>
                  <a:pt x="135" y="119"/>
                  <a:pt x="136" y="114"/>
                  <a:pt x="136" y="109"/>
                </a:cubicBezTo>
                <a:cubicBezTo>
                  <a:pt x="136" y="107"/>
                  <a:pt x="136" y="107"/>
                  <a:pt x="136" y="107"/>
                </a:cubicBezTo>
                <a:cubicBezTo>
                  <a:pt x="134" y="106"/>
                  <a:pt x="134" y="106"/>
                  <a:pt x="134" y="106"/>
                </a:cubicBezTo>
                <a:cubicBezTo>
                  <a:pt x="134" y="105"/>
                  <a:pt x="133" y="105"/>
                  <a:pt x="133" y="105"/>
                </a:cubicBezTo>
                <a:cubicBezTo>
                  <a:pt x="136" y="83"/>
                  <a:pt x="132" y="68"/>
                  <a:pt x="120" y="60"/>
                </a:cubicBezTo>
                <a:cubicBezTo>
                  <a:pt x="104" y="48"/>
                  <a:pt x="73" y="48"/>
                  <a:pt x="56" y="61"/>
                </a:cubicBezTo>
                <a:cubicBezTo>
                  <a:pt x="46" y="70"/>
                  <a:pt x="43" y="81"/>
                  <a:pt x="46" y="105"/>
                </a:cubicBezTo>
                <a:cubicBezTo>
                  <a:pt x="46" y="105"/>
                  <a:pt x="46" y="106"/>
                  <a:pt x="46" y="106"/>
                </a:cubicBezTo>
                <a:cubicBezTo>
                  <a:pt x="44" y="107"/>
                  <a:pt x="44" y="107"/>
                  <a:pt x="44" y="107"/>
                </a:cubicBezTo>
                <a:cubicBezTo>
                  <a:pt x="44" y="109"/>
                  <a:pt x="44" y="109"/>
                  <a:pt x="44" y="109"/>
                </a:cubicBezTo>
                <a:cubicBezTo>
                  <a:pt x="44" y="114"/>
                  <a:pt x="45" y="119"/>
                  <a:pt x="46" y="123"/>
                </a:cubicBezTo>
                <a:cubicBezTo>
                  <a:pt x="48" y="126"/>
                  <a:pt x="50" y="129"/>
                  <a:pt x="52" y="130"/>
                </a:cubicBezTo>
                <a:cubicBezTo>
                  <a:pt x="55" y="138"/>
                  <a:pt x="59" y="144"/>
                  <a:pt x="64" y="149"/>
                </a:cubicBezTo>
                <a:cubicBezTo>
                  <a:pt x="62" y="155"/>
                  <a:pt x="61" y="160"/>
                  <a:pt x="58" y="164"/>
                </a:cubicBezTo>
                <a:cubicBezTo>
                  <a:pt x="55" y="168"/>
                  <a:pt x="51" y="169"/>
                  <a:pt x="45" y="168"/>
                </a:cubicBezTo>
                <a:cubicBezTo>
                  <a:pt x="39" y="168"/>
                  <a:pt x="32" y="168"/>
                  <a:pt x="25" y="168"/>
                </a:cubicBezTo>
                <a:close/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9" name="Freeform 9"/>
          <p:cNvSpPr>
            <a:spLocks noEditPoints="1"/>
          </p:cNvSpPr>
          <p:nvPr/>
        </p:nvSpPr>
        <p:spPr bwMode="auto">
          <a:xfrm>
            <a:off x="3475394" y="2033712"/>
            <a:ext cx="487967" cy="468764"/>
          </a:xfrm>
          <a:custGeom>
            <a:avLst/>
            <a:gdLst>
              <a:gd name="T0" fmla="*/ 169 w 180"/>
              <a:gd name="T1" fmla="*/ 172 h 173"/>
              <a:gd name="T2" fmla="*/ 165 w 180"/>
              <a:gd name="T3" fmla="*/ 173 h 173"/>
              <a:gd name="T4" fmla="*/ 15 w 180"/>
              <a:gd name="T5" fmla="*/ 173 h 173"/>
              <a:gd name="T6" fmla="*/ 12 w 180"/>
              <a:gd name="T7" fmla="*/ 173 h 173"/>
              <a:gd name="T8" fmla="*/ 73 w 180"/>
              <a:gd name="T9" fmla="*/ 127 h 173"/>
              <a:gd name="T10" fmla="*/ 86 w 180"/>
              <a:gd name="T11" fmla="*/ 136 h 173"/>
              <a:gd name="T12" fmla="*/ 90 w 180"/>
              <a:gd name="T13" fmla="*/ 140 h 173"/>
              <a:gd name="T14" fmla="*/ 94 w 180"/>
              <a:gd name="T15" fmla="*/ 136 h 173"/>
              <a:gd name="T16" fmla="*/ 107 w 180"/>
              <a:gd name="T17" fmla="*/ 127 h 173"/>
              <a:gd name="T18" fmla="*/ 169 w 180"/>
              <a:gd name="T19" fmla="*/ 172 h 173"/>
              <a:gd name="T20" fmla="*/ 53 w 180"/>
              <a:gd name="T21" fmla="*/ 89 h 173"/>
              <a:gd name="T22" fmla="*/ 127 w 180"/>
              <a:gd name="T23" fmla="*/ 89 h 173"/>
              <a:gd name="T24" fmla="*/ 127 w 180"/>
              <a:gd name="T25" fmla="*/ 93 h 173"/>
              <a:gd name="T26" fmla="*/ 53 w 180"/>
              <a:gd name="T27" fmla="*/ 93 h 173"/>
              <a:gd name="T28" fmla="*/ 53 w 180"/>
              <a:gd name="T29" fmla="*/ 89 h 173"/>
              <a:gd name="T30" fmla="*/ 53 w 180"/>
              <a:gd name="T31" fmla="*/ 75 h 173"/>
              <a:gd name="T32" fmla="*/ 127 w 180"/>
              <a:gd name="T33" fmla="*/ 75 h 173"/>
              <a:gd name="T34" fmla="*/ 127 w 180"/>
              <a:gd name="T35" fmla="*/ 79 h 173"/>
              <a:gd name="T36" fmla="*/ 53 w 180"/>
              <a:gd name="T37" fmla="*/ 79 h 173"/>
              <a:gd name="T38" fmla="*/ 53 w 180"/>
              <a:gd name="T39" fmla="*/ 75 h 173"/>
              <a:gd name="T40" fmla="*/ 53 w 180"/>
              <a:gd name="T41" fmla="*/ 63 h 173"/>
              <a:gd name="T42" fmla="*/ 127 w 180"/>
              <a:gd name="T43" fmla="*/ 63 h 173"/>
              <a:gd name="T44" fmla="*/ 127 w 180"/>
              <a:gd name="T45" fmla="*/ 67 h 173"/>
              <a:gd name="T46" fmla="*/ 53 w 180"/>
              <a:gd name="T47" fmla="*/ 67 h 173"/>
              <a:gd name="T48" fmla="*/ 53 w 180"/>
              <a:gd name="T49" fmla="*/ 63 h 173"/>
              <a:gd name="T50" fmla="*/ 171 w 180"/>
              <a:gd name="T51" fmla="*/ 63 h 173"/>
              <a:gd name="T52" fmla="*/ 90 w 180"/>
              <a:gd name="T53" fmla="*/ 0 h 173"/>
              <a:gd name="T54" fmla="*/ 8 w 180"/>
              <a:gd name="T55" fmla="*/ 62 h 173"/>
              <a:gd name="T56" fmla="*/ 41 w 180"/>
              <a:gd name="T57" fmla="*/ 87 h 173"/>
              <a:gd name="T58" fmla="*/ 41 w 180"/>
              <a:gd name="T59" fmla="*/ 54 h 173"/>
              <a:gd name="T60" fmla="*/ 138 w 180"/>
              <a:gd name="T61" fmla="*/ 54 h 173"/>
              <a:gd name="T62" fmla="*/ 138 w 180"/>
              <a:gd name="T63" fmla="*/ 87 h 173"/>
              <a:gd name="T64" fmla="*/ 171 w 180"/>
              <a:gd name="T65" fmla="*/ 63 h 173"/>
              <a:gd name="T66" fmla="*/ 0 w 180"/>
              <a:gd name="T67" fmla="*/ 73 h 173"/>
              <a:gd name="T68" fmla="*/ 1 w 180"/>
              <a:gd name="T69" fmla="*/ 163 h 173"/>
              <a:gd name="T70" fmla="*/ 61 w 180"/>
              <a:gd name="T71" fmla="*/ 118 h 173"/>
              <a:gd name="T72" fmla="*/ 0 w 180"/>
              <a:gd name="T73" fmla="*/ 72 h 173"/>
              <a:gd name="T74" fmla="*/ 0 w 180"/>
              <a:gd name="T75" fmla="*/ 73 h 173"/>
              <a:gd name="T76" fmla="*/ 180 w 180"/>
              <a:gd name="T77" fmla="*/ 70 h 173"/>
              <a:gd name="T78" fmla="*/ 119 w 180"/>
              <a:gd name="T79" fmla="*/ 117 h 173"/>
              <a:gd name="T80" fmla="*/ 180 w 180"/>
              <a:gd name="T81" fmla="*/ 162 h 173"/>
              <a:gd name="T82" fmla="*/ 180 w 180"/>
              <a:gd name="T83" fmla="*/ 158 h 173"/>
              <a:gd name="T84" fmla="*/ 180 w 180"/>
              <a:gd name="T85" fmla="*/ 73 h 173"/>
              <a:gd name="T86" fmla="*/ 180 w 180"/>
              <a:gd name="T87" fmla="*/ 7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80" h="173">
                <a:moveTo>
                  <a:pt x="169" y="172"/>
                </a:moveTo>
                <a:cubicBezTo>
                  <a:pt x="168" y="173"/>
                  <a:pt x="167" y="173"/>
                  <a:pt x="165" y="173"/>
                </a:cubicBezTo>
                <a:cubicBezTo>
                  <a:pt x="15" y="173"/>
                  <a:pt x="15" y="173"/>
                  <a:pt x="15" y="173"/>
                </a:cubicBezTo>
                <a:cubicBezTo>
                  <a:pt x="14" y="173"/>
                  <a:pt x="13" y="173"/>
                  <a:pt x="12" y="173"/>
                </a:cubicBezTo>
                <a:cubicBezTo>
                  <a:pt x="73" y="127"/>
                  <a:pt x="73" y="127"/>
                  <a:pt x="73" y="127"/>
                </a:cubicBezTo>
                <a:cubicBezTo>
                  <a:pt x="86" y="136"/>
                  <a:pt x="86" y="136"/>
                  <a:pt x="86" y="136"/>
                </a:cubicBezTo>
                <a:cubicBezTo>
                  <a:pt x="90" y="140"/>
                  <a:pt x="90" y="140"/>
                  <a:pt x="90" y="140"/>
                </a:cubicBezTo>
                <a:cubicBezTo>
                  <a:pt x="94" y="136"/>
                  <a:pt x="94" y="136"/>
                  <a:pt x="94" y="136"/>
                </a:cubicBezTo>
                <a:cubicBezTo>
                  <a:pt x="107" y="127"/>
                  <a:pt x="107" y="127"/>
                  <a:pt x="107" y="127"/>
                </a:cubicBezTo>
                <a:cubicBezTo>
                  <a:pt x="169" y="172"/>
                  <a:pt x="169" y="172"/>
                  <a:pt x="169" y="172"/>
                </a:cubicBezTo>
                <a:close/>
                <a:moveTo>
                  <a:pt x="53" y="89"/>
                </a:moveTo>
                <a:cubicBezTo>
                  <a:pt x="127" y="89"/>
                  <a:pt x="127" y="89"/>
                  <a:pt x="127" y="89"/>
                </a:cubicBezTo>
                <a:cubicBezTo>
                  <a:pt x="127" y="93"/>
                  <a:pt x="127" y="93"/>
                  <a:pt x="127" y="93"/>
                </a:cubicBezTo>
                <a:cubicBezTo>
                  <a:pt x="53" y="93"/>
                  <a:pt x="53" y="93"/>
                  <a:pt x="53" y="93"/>
                </a:cubicBezTo>
                <a:cubicBezTo>
                  <a:pt x="53" y="89"/>
                  <a:pt x="53" y="89"/>
                  <a:pt x="53" y="89"/>
                </a:cubicBezTo>
                <a:close/>
                <a:moveTo>
                  <a:pt x="53" y="75"/>
                </a:moveTo>
                <a:cubicBezTo>
                  <a:pt x="127" y="75"/>
                  <a:pt x="127" y="75"/>
                  <a:pt x="127" y="75"/>
                </a:cubicBezTo>
                <a:cubicBezTo>
                  <a:pt x="127" y="79"/>
                  <a:pt x="127" y="79"/>
                  <a:pt x="127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5"/>
                  <a:pt x="53" y="75"/>
                  <a:pt x="53" y="75"/>
                </a:cubicBezTo>
                <a:close/>
                <a:moveTo>
                  <a:pt x="53" y="63"/>
                </a:moveTo>
                <a:cubicBezTo>
                  <a:pt x="127" y="63"/>
                  <a:pt x="127" y="63"/>
                  <a:pt x="127" y="63"/>
                </a:cubicBezTo>
                <a:cubicBezTo>
                  <a:pt x="127" y="67"/>
                  <a:pt x="127" y="67"/>
                  <a:pt x="127" y="67"/>
                </a:cubicBezTo>
                <a:cubicBezTo>
                  <a:pt x="53" y="67"/>
                  <a:pt x="53" y="67"/>
                  <a:pt x="53" y="67"/>
                </a:cubicBezTo>
                <a:cubicBezTo>
                  <a:pt x="53" y="63"/>
                  <a:pt x="53" y="63"/>
                  <a:pt x="53" y="63"/>
                </a:cubicBezTo>
                <a:close/>
                <a:moveTo>
                  <a:pt x="171" y="63"/>
                </a:moveTo>
                <a:cubicBezTo>
                  <a:pt x="90" y="0"/>
                  <a:pt x="90" y="0"/>
                  <a:pt x="90" y="0"/>
                </a:cubicBezTo>
                <a:cubicBezTo>
                  <a:pt x="8" y="62"/>
                  <a:pt x="8" y="62"/>
                  <a:pt x="8" y="62"/>
                </a:cubicBezTo>
                <a:cubicBezTo>
                  <a:pt x="41" y="87"/>
                  <a:pt x="41" y="87"/>
                  <a:pt x="41" y="87"/>
                </a:cubicBezTo>
                <a:cubicBezTo>
                  <a:pt x="41" y="54"/>
                  <a:pt x="41" y="54"/>
                  <a:pt x="41" y="54"/>
                </a:cubicBezTo>
                <a:cubicBezTo>
                  <a:pt x="138" y="54"/>
                  <a:pt x="138" y="54"/>
                  <a:pt x="138" y="54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71" y="63"/>
                  <a:pt x="171" y="63"/>
                  <a:pt x="171" y="63"/>
                </a:cubicBezTo>
                <a:close/>
                <a:moveTo>
                  <a:pt x="0" y="73"/>
                </a:moveTo>
                <a:cubicBezTo>
                  <a:pt x="1" y="163"/>
                  <a:pt x="1" y="163"/>
                  <a:pt x="1" y="163"/>
                </a:cubicBezTo>
                <a:cubicBezTo>
                  <a:pt x="61" y="118"/>
                  <a:pt x="61" y="118"/>
                  <a:pt x="61" y="11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2"/>
                  <a:pt x="0" y="73"/>
                  <a:pt x="0" y="73"/>
                </a:cubicBezTo>
                <a:close/>
                <a:moveTo>
                  <a:pt x="180" y="70"/>
                </a:moveTo>
                <a:cubicBezTo>
                  <a:pt x="119" y="117"/>
                  <a:pt x="119" y="117"/>
                  <a:pt x="119" y="117"/>
                </a:cubicBezTo>
                <a:cubicBezTo>
                  <a:pt x="180" y="162"/>
                  <a:pt x="180" y="162"/>
                  <a:pt x="180" y="162"/>
                </a:cubicBezTo>
                <a:cubicBezTo>
                  <a:pt x="180" y="161"/>
                  <a:pt x="180" y="159"/>
                  <a:pt x="180" y="158"/>
                </a:cubicBezTo>
                <a:cubicBezTo>
                  <a:pt x="180" y="73"/>
                  <a:pt x="180" y="73"/>
                  <a:pt x="180" y="73"/>
                </a:cubicBezTo>
                <a:cubicBezTo>
                  <a:pt x="180" y="72"/>
                  <a:pt x="180" y="71"/>
                  <a:pt x="180" y="70"/>
                </a:cubicBezTo>
                <a:close/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4624340" y="2177324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enter your title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987417" y="2493347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enter your title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429669" y="2413312"/>
            <a:ext cx="13870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enter your title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3" name="Freeform 9"/>
          <p:cNvSpPr>
            <a:spLocks noEditPoints="1"/>
          </p:cNvSpPr>
          <p:nvPr/>
        </p:nvSpPr>
        <p:spPr bwMode="auto">
          <a:xfrm>
            <a:off x="6852717" y="1768688"/>
            <a:ext cx="540979" cy="593480"/>
          </a:xfrm>
          <a:custGeom>
            <a:avLst/>
            <a:gdLst>
              <a:gd name="T0" fmla="*/ 105 w 198"/>
              <a:gd name="T1" fmla="*/ 0 h 219"/>
              <a:gd name="T2" fmla="*/ 93 w 198"/>
              <a:gd name="T3" fmla="*/ 33 h 219"/>
              <a:gd name="T4" fmla="*/ 198 w 198"/>
              <a:gd name="T5" fmla="*/ 93 h 219"/>
              <a:gd name="T6" fmla="*/ 165 w 198"/>
              <a:gd name="T7" fmla="*/ 105 h 219"/>
              <a:gd name="T8" fmla="*/ 198 w 198"/>
              <a:gd name="T9" fmla="*/ 93 h 219"/>
              <a:gd name="T10" fmla="*/ 187 w 198"/>
              <a:gd name="T11" fmla="*/ 55 h 219"/>
              <a:gd name="T12" fmla="*/ 153 w 198"/>
              <a:gd name="T13" fmla="*/ 61 h 219"/>
              <a:gd name="T14" fmla="*/ 143 w 198"/>
              <a:gd name="T15" fmla="*/ 10 h 219"/>
              <a:gd name="T16" fmla="*/ 137 w 198"/>
              <a:gd name="T17" fmla="*/ 45 h 219"/>
              <a:gd name="T18" fmla="*/ 143 w 198"/>
              <a:gd name="T19" fmla="*/ 10 h 219"/>
              <a:gd name="T20" fmla="*/ 0 w 198"/>
              <a:gd name="T21" fmla="*/ 92 h 219"/>
              <a:gd name="T22" fmla="*/ 33 w 198"/>
              <a:gd name="T23" fmla="*/ 105 h 219"/>
              <a:gd name="T24" fmla="*/ 11 w 198"/>
              <a:gd name="T25" fmla="*/ 55 h 219"/>
              <a:gd name="T26" fmla="*/ 45 w 198"/>
              <a:gd name="T27" fmla="*/ 60 h 219"/>
              <a:gd name="T28" fmla="*/ 11 w 198"/>
              <a:gd name="T29" fmla="*/ 55 h 219"/>
              <a:gd name="T30" fmla="*/ 61 w 198"/>
              <a:gd name="T31" fmla="*/ 44 h 219"/>
              <a:gd name="T32" fmla="*/ 55 w 198"/>
              <a:gd name="T33" fmla="*/ 10 h 219"/>
              <a:gd name="T34" fmla="*/ 99 w 198"/>
              <a:gd name="T35" fmla="*/ 48 h 219"/>
              <a:gd name="T36" fmla="*/ 152 w 198"/>
              <a:gd name="T37" fmla="*/ 100 h 219"/>
              <a:gd name="T38" fmla="*/ 127 w 198"/>
              <a:gd name="T39" fmla="*/ 145 h 219"/>
              <a:gd name="T40" fmla="*/ 129 w 198"/>
              <a:gd name="T41" fmla="*/ 150 h 219"/>
              <a:gd name="T42" fmla="*/ 135 w 198"/>
              <a:gd name="T43" fmla="*/ 153 h 219"/>
              <a:gd name="T44" fmla="*/ 135 w 198"/>
              <a:gd name="T45" fmla="*/ 171 h 219"/>
              <a:gd name="T46" fmla="*/ 135 w 198"/>
              <a:gd name="T47" fmla="*/ 173 h 219"/>
              <a:gd name="T48" fmla="*/ 135 w 198"/>
              <a:gd name="T49" fmla="*/ 191 h 219"/>
              <a:gd name="T50" fmla="*/ 130 w 198"/>
              <a:gd name="T51" fmla="*/ 194 h 219"/>
              <a:gd name="T52" fmla="*/ 67 w 198"/>
              <a:gd name="T53" fmla="*/ 199 h 219"/>
              <a:gd name="T54" fmla="*/ 63 w 198"/>
              <a:gd name="T55" fmla="*/ 187 h 219"/>
              <a:gd name="T56" fmla="*/ 66 w 198"/>
              <a:gd name="T57" fmla="*/ 177 h 219"/>
              <a:gd name="T58" fmla="*/ 63 w 198"/>
              <a:gd name="T59" fmla="*/ 168 h 219"/>
              <a:gd name="T60" fmla="*/ 67 w 198"/>
              <a:gd name="T61" fmla="*/ 155 h 219"/>
              <a:gd name="T62" fmla="*/ 72 w 198"/>
              <a:gd name="T63" fmla="*/ 155 h 219"/>
              <a:gd name="T64" fmla="*/ 54 w 198"/>
              <a:gd name="T65" fmla="*/ 128 h 219"/>
              <a:gd name="T66" fmla="*/ 62 w 198"/>
              <a:gd name="T67" fmla="*/ 63 h 219"/>
              <a:gd name="T68" fmla="*/ 115 w 198"/>
              <a:gd name="T69" fmla="*/ 203 h 219"/>
              <a:gd name="T70" fmla="*/ 100 w 198"/>
              <a:gd name="T71" fmla="*/ 219 h 219"/>
              <a:gd name="T72" fmla="*/ 115 w 198"/>
              <a:gd name="T73" fmla="*/ 203 h 219"/>
              <a:gd name="T74" fmla="*/ 74 w 198"/>
              <a:gd name="T75" fmla="*/ 185 h 219"/>
              <a:gd name="T76" fmla="*/ 74 w 198"/>
              <a:gd name="T77" fmla="*/ 188 h 219"/>
              <a:gd name="T78" fmla="*/ 126 w 198"/>
              <a:gd name="T79" fmla="*/ 182 h 219"/>
              <a:gd name="T80" fmla="*/ 126 w 198"/>
              <a:gd name="T81" fmla="*/ 161 h 219"/>
              <a:gd name="T82" fmla="*/ 74 w 198"/>
              <a:gd name="T83" fmla="*/ 167 h 219"/>
              <a:gd name="T84" fmla="*/ 126 w 198"/>
              <a:gd name="T85" fmla="*/ 164 h 219"/>
              <a:gd name="T86" fmla="*/ 126 w 198"/>
              <a:gd name="T87" fmla="*/ 161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8" h="219">
                <a:moveTo>
                  <a:pt x="93" y="0"/>
                </a:moveTo>
                <a:cubicBezTo>
                  <a:pt x="105" y="0"/>
                  <a:pt x="105" y="0"/>
                  <a:pt x="105" y="0"/>
                </a:cubicBezTo>
                <a:cubicBezTo>
                  <a:pt x="105" y="33"/>
                  <a:pt x="105" y="33"/>
                  <a:pt x="105" y="33"/>
                </a:cubicBezTo>
                <a:cubicBezTo>
                  <a:pt x="93" y="33"/>
                  <a:pt x="93" y="33"/>
                  <a:pt x="93" y="33"/>
                </a:cubicBezTo>
                <a:cubicBezTo>
                  <a:pt x="93" y="0"/>
                  <a:pt x="93" y="0"/>
                  <a:pt x="93" y="0"/>
                </a:cubicBezTo>
                <a:close/>
                <a:moveTo>
                  <a:pt x="198" y="93"/>
                </a:moveTo>
                <a:cubicBezTo>
                  <a:pt x="198" y="105"/>
                  <a:pt x="198" y="105"/>
                  <a:pt x="198" y="105"/>
                </a:cubicBezTo>
                <a:cubicBezTo>
                  <a:pt x="165" y="105"/>
                  <a:pt x="165" y="105"/>
                  <a:pt x="165" y="105"/>
                </a:cubicBezTo>
                <a:cubicBezTo>
                  <a:pt x="165" y="93"/>
                  <a:pt x="165" y="93"/>
                  <a:pt x="165" y="93"/>
                </a:cubicBezTo>
                <a:cubicBezTo>
                  <a:pt x="198" y="93"/>
                  <a:pt x="198" y="93"/>
                  <a:pt x="198" y="93"/>
                </a:cubicBezTo>
                <a:close/>
                <a:moveTo>
                  <a:pt x="181" y="44"/>
                </a:moveTo>
                <a:cubicBezTo>
                  <a:pt x="187" y="55"/>
                  <a:pt x="187" y="55"/>
                  <a:pt x="187" y="55"/>
                </a:cubicBezTo>
                <a:cubicBezTo>
                  <a:pt x="159" y="71"/>
                  <a:pt x="159" y="71"/>
                  <a:pt x="159" y="71"/>
                </a:cubicBezTo>
                <a:cubicBezTo>
                  <a:pt x="153" y="61"/>
                  <a:pt x="153" y="61"/>
                  <a:pt x="153" y="61"/>
                </a:cubicBezTo>
                <a:cubicBezTo>
                  <a:pt x="181" y="44"/>
                  <a:pt x="181" y="44"/>
                  <a:pt x="181" y="44"/>
                </a:cubicBezTo>
                <a:close/>
                <a:moveTo>
                  <a:pt x="143" y="10"/>
                </a:moveTo>
                <a:cubicBezTo>
                  <a:pt x="127" y="39"/>
                  <a:pt x="127" y="39"/>
                  <a:pt x="127" y="39"/>
                </a:cubicBezTo>
                <a:cubicBezTo>
                  <a:pt x="137" y="45"/>
                  <a:pt x="137" y="45"/>
                  <a:pt x="137" y="45"/>
                </a:cubicBezTo>
                <a:cubicBezTo>
                  <a:pt x="154" y="16"/>
                  <a:pt x="154" y="16"/>
                  <a:pt x="154" y="16"/>
                </a:cubicBezTo>
                <a:cubicBezTo>
                  <a:pt x="143" y="10"/>
                  <a:pt x="143" y="10"/>
                  <a:pt x="143" y="10"/>
                </a:cubicBezTo>
                <a:close/>
                <a:moveTo>
                  <a:pt x="0" y="105"/>
                </a:moveTo>
                <a:cubicBezTo>
                  <a:pt x="0" y="92"/>
                  <a:pt x="0" y="92"/>
                  <a:pt x="0" y="92"/>
                </a:cubicBezTo>
                <a:cubicBezTo>
                  <a:pt x="33" y="92"/>
                  <a:pt x="33" y="92"/>
                  <a:pt x="33" y="92"/>
                </a:cubicBezTo>
                <a:cubicBezTo>
                  <a:pt x="33" y="105"/>
                  <a:pt x="33" y="105"/>
                  <a:pt x="33" y="105"/>
                </a:cubicBezTo>
                <a:cubicBezTo>
                  <a:pt x="0" y="105"/>
                  <a:pt x="0" y="105"/>
                  <a:pt x="0" y="105"/>
                </a:cubicBezTo>
                <a:close/>
                <a:moveTo>
                  <a:pt x="11" y="55"/>
                </a:moveTo>
                <a:cubicBezTo>
                  <a:pt x="17" y="44"/>
                  <a:pt x="17" y="44"/>
                  <a:pt x="17" y="44"/>
                </a:cubicBezTo>
                <a:cubicBezTo>
                  <a:pt x="45" y="60"/>
                  <a:pt x="45" y="60"/>
                  <a:pt x="45" y="60"/>
                </a:cubicBezTo>
                <a:cubicBezTo>
                  <a:pt x="39" y="71"/>
                  <a:pt x="39" y="71"/>
                  <a:pt x="39" y="71"/>
                </a:cubicBezTo>
                <a:cubicBezTo>
                  <a:pt x="11" y="55"/>
                  <a:pt x="11" y="55"/>
                  <a:pt x="11" y="55"/>
                </a:cubicBezTo>
                <a:close/>
                <a:moveTo>
                  <a:pt x="45" y="16"/>
                </a:moveTo>
                <a:cubicBezTo>
                  <a:pt x="61" y="44"/>
                  <a:pt x="61" y="44"/>
                  <a:pt x="61" y="44"/>
                </a:cubicBezTo>
                <a:cubicBezTo>
                  <a:pt x="71" y="38"/>
                  <a:pt x="71" y="38"/>
                  <a:pt x="71" y="38"/>
                </a:cubicBezTo>
                <a:cubicBezTo>
                  <a:pt x="55" y="10"/>
                  <a:pt x="55" y="10"/>
                  <a:pt x="55" y="10"/>
                </a:cubicBezTo>
                <a:cubicBezTo>
                  <a:pt x="45" y="16"/>
                  <a:pt x="45" y="16"/>
                  <a:pt x="45" y="16"/>
                </a:cubicBezTo>
                <a:close/>
                <a:moveTo>
                  <a:pt x="99" y="48"/>
                </a:moveTo>
                <a:cubicBezTo>
                  <a:pt x="112" y="48"/>
                  <a:pt x="127" y="54"/>
                  <a:pt x="136" y="63"/>
                </a:cubicBezTo>
                <a:cubicBezTo>
                  <a:pt x="146" y="73"/>
                  <a:pt x="152" y="86"/>
                  <a:pt x="152" y="100"/>
                </a:cubicBezTo>
                <a:cubicBezTo>
                  <a:pt x="152" y="110"/>
                  <a:pt x="149" y="119"/>
                  <a:pt x="144" y="127"/>
                </a:cubicBezTo>
                <a:cubicBezTo>
                  <a:pt x="140" y="134"/>
                  <a:pt x="134" y="140"/>
                  <a:pt x="127" y="145"/>
                </a:cubicBezTo>
                <a:cubicBezTo>
                  <a:pt x="127" y="150"/>
                  <a:pt x="127" y="150"/>
                  <a:pt x="127" y="150"/>
                </a:cubicBezTo>
                <a:cubicBezTo>
                  <a:pt x="129" y="150"/>
                  <a:pt x="129" y="150"/>
                  <a:pt x="129" y="150"/>
                </a:cubicBezTo>
                <a:cubicBezTo>
                  <a:pt x="133" y="150"/>
                  <a:pt x="133" y="150"/>
                  <a:pt x="133" y="150"/>
                </a:cubicBezTo>
                <a:cubicBezTo>
                  <a:pt x="135" y="153"/>
                  <a:pt x="135" y="153"/>
                  <a:pt x="135" y="153"/>
                </a:cubicBezTo>
                <a:cubicBezTo>
                  <a:pt x="136" y="156"/>
                  <a:pt x="137" y="159"/>
                  <a:pt x="137" y="162"/>
                </a:cubicBezTo>
                <a:cubicBezTo>
                  <a:pt x="137" y="165"/>
                  <a:pt x="136" y="168"/>
                  <a:pt x="135" y="171"/>
                </a:cubicBezTo>
                <a:cubicBezTo>
                  <a:pt x="134" y="172"/>
                  <a:pt x="134" y="172"/>
                  <a:pt x="134" y="172"/>
                </a:cubicBezTo>
                <a:cubicBezTo>
                  <a:pt x="135" y="173"/>
                  <a:pt x="135" y="173"/>
                  <a:pt x="135" y="173"/>
                </a:cubicBezTo>
                <a:cubicBezTo>
                  <a:pt x="136" y="176"/>
                  <a:pt x="137" y="179"/>
                  <a:pt x="137" y="182"/>
                </a:cubicBezTo>
                <a:cubicBezTo>
                  <a:pt x="137" y="185"/>
                  <a:pt x="136" y="188"/>
                  <a:pt x="135" y="191"/>
                </a:cubicBezTo>
                <a:cubicBezTo>
                  <a:pt x="133" y="193"/>
                  <a:pt x="133" y="193"/>
                  <a:pt x="133" y="193"/>
                </a:cubicBezTo>
                <a:cubicBezTo>
                  <a:pt x="130" y="194"/>
                  <a:pt x="130" y="194"/>
                  <a:pt x="130" y="194"/>
                </a:cubicBezTo>
                <a:cubicBezTo>
                  <a:pt x="71" y="199"/>
                  <a:pt x="71" y="199"/>
                  <a:pt x="71" y="199"/>
                </a:cubicBezTo>
                <a:cubicBezTo>
                  <a:pt x="67" y="199"/>
                  <a:pt x="67" y="199"/>
                  <a:pt x="67" y="199"/>
                </a:cubicBezTo>
                <a:cubicBezTo>
                  <a:pt x="65" y="195"/>
                  <a:pt x="65" y="195"/>
                  <a:pt x="65" y="195"/>
                </a:cubicBezTo>
                <a:cubicBezTo>
                  <a:pt x="64" y="193"/>
                  <a:pt x="64" y="190"/>
                  <a:pt x="63" y="187"/>
                </a:cubicBezTo>
                <a:cubicBezTo>
                  <a:pt x="63" y="184"/>
                  <a:pt x="64" y="181"/>
                  <a:pt x="65" y="178"/>
                </a:cubicBezTo>
                <a:cubicBezTo>
                  <a:pt x="66" y="177"/>
                  <a:pt x="66" y="177"/>
                  <a:pt x="66" y="177"/>
                </a:cubicBezTo>
                <a:cubicBezTo>
                  <a:pt x="65" y="176"/>
                  <a:pt x="65" y="176"/>
                  <a:pt x="65" y="176"/>
                </a:cubicBezTo>
                <a:cubicBezTo>
                  <a:pt x="64" y="173"/>
                  <a:pt x="64" y="171"/>
                  <a:pt x="63" y="168"/>
                </a:cubicBezTo>
                <a:cubicBezTo>
                  <a:pt x="63" y="165"/>
                  <a:pt x="64" y="162"/>
                  <a:pt x="65" y="158"/>
                </a:cubicBezTo>
                <a:cubicBezTo>
                  <a:pt x="67" y="155"/>
                  <a:pt x="67" y="155"/>
                  <a:pt x="67" y="155"/>
                </a:cubicBezTo>
                <a:cubicBezTo>
                  <a:pt x="70" y="155"/>
                  <a:pt x="70" y="155"/>
                  <a:pt x="70" y="155"/>
                </a:cubicBezTo>
                <a:cubicBezTo>
                  <a:pt x="72" y="155"/>
                  <a:pt x="72" y="155"/>
                  <a:pt x="72" y="155"/>
                </a:cubicBezTo>
                <a:cubicBezTo>
                  <a:pt x="72" y="145"/>
                  <a:pt x="72" y="145"/>
                  <a:pt x="72" y="145"/>
                </a:cubicBezTo>
                <a:cubicBezTo>
                  <a:pt x="65" y="141"/>
                  <a:pt x="59" y="135"/>
                  <a:pt x="54" y="128"/>
                </a:cubicBezTo>
                <a:cubicBezTo>
                  <a:pt x="50" y="120"/>
                  <a:pt x="47" y="110"/>
                  <a:pt x="47" y="100"/>
                </a:cubicBezTo>
                <a:cubicBezTo>
                  <a:pt x="47" y="86"/>
                  <a:pt x="53" y="73"/>
                  <a:pt x="62" y="63"/>
                </a:cubicBezTo>
                <a:cubicBezTo>
                  <a:pt x="72" y="54"/>
                  <a:pt x="85" y="48"/>
                  <a:pt x="99" y="48"/>
                </a:cubicBezTo>
                <a:close/>
                <a:moveTo>
                  <a:pt x="115" y="203"/>
                </a:moveTo>
                <a:cubicBezTo>
                  <a:pt x="115" y="203"/>
                  <a:pt x="115" y="203"/>
                  <a:pt x="115" y="204"/>
                </a:cubicBezTo>
                <a:cubicBezTo>
                  <a:pt x="115" y="212"/>
                  <a:pt x="108" y="219"/>
                  <a:pt x="100" y="219"/>
                </a:cubicBezTo>
                <a:cubicBezTo>
                  <a:pt x="92" y="219"/>
                  <a:pt x="86" y="213"/>
                  <a:pt x="85" y="206"/>
                </a:cubicBezTo>
                <a:cubicBezTo>
                  <a:pt x="115" y="203"/>
                  <a:pt x="115" y="203"/>
                  <a:pt x="115" y="203"/>
                </a:cubicBezTo>
                <a:close/>
                <a:moveTo>
                  <a:pt x="126" y="181"/>
                </a:moveTo>
                <a:cubicBezTo>
                  <a:pt x="74" y="185"/>
                  <a:pt x="74" y="185"/>
                  <a:pt x="74" y="185"/>
                </a:cubicBezTo>
                <a:cubicBezTo>
                  <a:pt x="74" y="186"/>
                  <a:pt x="74" y="186"/>
                  <a:pt x="74" y="187"/>
                </a:cubicBezTo>
                <a:cubicBezTo>
                  <a:pt x="74" y="187"/>
                  <a:pt x="74" y="187"/>
                  <a:pt x="74" y="188"/>
                </a:cubicBezTo>
                <a:cubicBezTo>
                  <a:pt x="126" y="183"/>
                  <a:pt x="126" y="183"/>
                  <a:pt x="126" y="183"/>
                </a:cubicBezTo>
                <a:cubicBezTo>
                  <a:pt x="126" y="183"/>
                  <a:pt x="126" y="182"/>
                  <a:pt x="126" y="182"/>
                </a:cubicBezTo>
                <a:cubicBezTo>
                  <a:pt x="126" y="181"/>
                  <a:pt x="126" y="181"/>
                  <a:pt x="126" y="181"/>
                </a:cubicBezTo>
                <a:close/>
                <a:moveTo>
                  <a:pt x="126" y="161"/>
                </a:moveTo>
                <a:cubicBezTo>
                  <a:pt x="74" y="166"/>
                  <a:pt x="74" y="166"/>
                  <a:pt x="74" y="166"/>
                </a:cubicBezTo>
                <a:cubicBezTo>
                  <a:pt x="74" y="166"/>
                  <a:pt x="74" y="167"/>
                  <a:pt x="74" y="167"/>
                </a:cubicBezTo>
                <a:cubicBezTo>
                  <a:pt x="74" y="168"/>
                  <a:pt x="74" y="168"/>
                  <a:pt x="74" y="168"/>
                </a:cubicBezTo>
                <a:cubicBezTo>
                  <a:pt x="126" y="164"/>
                  <a:pt x="126" y="164"/>
                  <a:pt x="126" y="164"/>
                </a:cubicBezTo>
                <a:cubicBezTo>
                  <a:pt x="126" y="163"/>
                  <a:pt x="126" y="163"/>
                  <a:pt x="126" y="162"/>
                </a:cubicBezTo>
                <a:cubicBezTo>
                  <a:pt x="126" y="162"/>
                  <a:pt x="126" y="162"/>
                  <a:pt x="126" y="161"/>
                </a:cubicBezTo>
                <a:close/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4" name="Freeform 10"/>
          <p:cNvSpPr>
            <a:spLocks noEditPoints="1"/>
          </p:cNvSpPr>
          <p:nvPr/>
        </p:nvSpPr>
        <p:spPr bwMode="auto">
          <a:xfrm>
            <a:off x="8600910" y="1859246"/>
            <a:ext cx="469628" cy="566793"/>
          </a:xfrm>
          <a:custGeom>
            <a:avLst/>
            <a:gdLst>
              <a:gd name="T0" fmla="*/ 83 w 182"/>
              <a:gd name="T1" fmla="*/ 206 h 221"/>
              <a:gd name="T2" fmla="*/ 182 w 182"/>
              <a:gd name="T3" fmla="*/ 206 h 221"/>
              <a:gd name="T4" fmla="*/ 182 w 182"/>
              <a:gd name="T5" fmla="*/ 221 h 221"/>
              <a:gd name="T6" fmla="*/ 52 w 182"/>
              <a:gd name="T7" fmla="*/ 221 h 221"/>
              <a:gd name="T8" fmla="*/ 83 w 182"/>
              <a:gd name="T9" fmla="*/ 206 h 221"/>
              <a:gd name="T10" fmla="*/ 138 w 182"/>
              <a:gd name="T11" fmla="*/ 73 h 221"/>
              <a:gd name="T12" fmla="*/ 143 w 182"/>
              <a:gd name="T13" fmla="*/ 65 h 221"/>
              <a:gd name="T14" fmla="*/ 143 w 182"/>
              <a:gd name="T15" fmla="*/ 65 h 221"/>
              <a:gd name="T16" fmla="*/ 145 w 182"/>
              <a:gd name="T17" fmla="*/ 53 h 221"/>
              <a:gd name="T18" fmla="*/ 137 w 182"/>
              <a:gd name="T19" fmla="*/ 44 h 221"/>
              <a:gd name="T20" fmla="*/ 93 w 182"/>
              <a:gd name="T21" fmla="*/ 18 h 221"/>
              <a:gd name="T22" fmla="*/ 81 w 182"/>
              <a:gd name="T23" fmla="*/ 16 h 221"/>
              <a:gd name="T24" fmla="*/ 81 w 182"/>
              <a:gd name="T25" fmla="*/ 16 h 221"/>
              <a:gd name="T26" fmla="*/ 72 w 182"/>
              <a:gd name="T27" fmla="*/ 23 h 221"/>
              <a:gd name="T28" fmla="*/ 72 w 182"/>
              <a:gd name="T29" fmla="*/ 23 h 221"/>
              <a:gd name="T30" fmla="*/ 67 w 182"/>
              <a:gd name="T31" fmla="*/ 32 h 221"/>
              <a:gd name="T32" fmla="*/ 69 w 182"/>
              <a:gd name="T33" fmla="*/ 33 h 221"/>
              <a:gd name="T34" fmla="*/ 86 w 182"/>
              <a:gd name="T35" fmla="*/ 43 h 221"/>
              <a:gd name="T36" fmla="*/ 119 w 182"/>
              <a:gd name="T37" fmla="*/ 62 h 221"/>
              <a:gd name="T38" fmla="*/ 137 w 182"/>
              <a:gd name="T39" fmla="*/ 72 h 221"/>
              <a:gd name="T40" fmla="*/ 138 w 182"/>
              <a:gd name="T41" fmla="*/ 73 h 221"/>
              <a:gd name="T42" fmla="*/ 158 w 182"/>
              <a:gd name="T43" fmla="*/ 69 h 221"/>
              <a:gd name="T44" fmla="*/ 158 w 182"/>
              <a:gd name="T45" fmla="*/ 69 h 221"/>
              <a:gd name="T46" fmla="*/ 150 w 182"/>
              <a:gd name="T47" fmla="*/ 82 h 221"/>
              <a:gd name="T48" fmla="*/ 147 w 182"/>
              <a:gd name="T49" fmla="*/ 88 h 221"/>
              <a:gd name="T50" fmla="*/ 146 w 182"/>
              <a:gd name="T51" fmla="*/ 90 h 221"/>
              <a:gd name="T52" fmla="*/ 145 w 182"/>
              <a:gd name="T53" fmla="*/ 90 h 221"/>
              <a:gd name="T54" fmla="*/ 145 w 182"/>
              <a:gd name="T55" fmla="*/ 90 h 221"/>
              <a:gd name="T56" fmla="*/ 98 w 182"/>
              <a:gd name="T57" fmla="*/ 172 h 221"/>
              <a:gd name="T58" fmla="*/ 97 w 182"/>
              <a:gd name="T59" fmla="*/ 174 h 221"/>
              <a:gd name="T60" fmla="*/ 94 w 182"/>
              <a:gd name="T61" fmla="*/ 175 h 221"/>
              <a:gd name="T62" fmla="*/ 70 w 182"/>
              <a:gd name="T63" fmla="*/ 176 h 221"/>
              <a:gd name="T64" fmla="*/ 62 w 182"/>
              <a:gd name="T65" fmla="*/ 165 h 221"/>
              <a:gd name="T66" fmla="*/ 42 w 182"/>
              <a:gd name="T67" fmla="*/ 160 h 221"/>
              <a:gd name="T68" fmla="*/ 26 w 182"/>
              <a:gd name="T69" fmla="*/ 144 h 221"/>
              <a:gd name="T70" fmla="*/ 12 w 182"/>
              <a:gd name="T71" fmla="*/ 143 h 221"/>
              <a:gd name="T72" fmla="*/ 1 w 182"/>
              <a:gd name="T73" fmla="*/ 121 h 221"/>
              <a:gd name="T74" fmla="*/ 0 w 182"/>
              <a:gd name="T75" fmla="*/ 119 h 221"/>
              <a:gd name="T76" fmla="*/ 2 w 182"/>
              <a:gd name="T77" fmla="*/ 116 h 221"/>
              <a:gd name="T78" fmla="*/ 49 w 182"/>
              <a:gd name="T79" fmla="*/ 35 h 221"/>
              <a:gd name="T80" fmla="*/ 49 w 182"/>
              <a:gd name="T81" fmla="*/ 35 h 221"/>
              <a:gd name="T82" fmla="*/ 50 w 182"/>
              <a:gd name="T83" fmla="*/ 32 h 221"/>
              <a:gd name="T84" fmla="*/ 54 w 182"/>
              <a:gd name="T85" fmla="*/ 26 h 221"/>
              <a:gd name="T86" fmla="*/ 54 w 182"/>
              <a:gd name="T87" fmla="*/ 26 h 221"/>
              <a:gd name="T88" fmla="*/ 61 w 182"/>
              <a:gd name="T89" fmla="*/ 13 h 221"/>
              <a:gd name="T90" fmla="*/ 61 w 182"/>
              <a:gd name="T91" fmla="*/ 13 h 221"/>
              <a:gd name="T92" fmla="*/ 77 w 182"/>
              <a:gd name="T93" fmla="*/ 2 h 221"/>
              <a:gd name="T94" fmla="*/ 77 w 182"/>
              <a:gd name="T95" fmla="*/ 2 h 221"/>
              <a:gd name="T96" fmla="*/ 96 w 182"/>
              <a:gd name="T97" fmla="*/ 4 h 221"/>
              <a:gd name="T98" fmla="*/ 148 w 182"/>
              <a:gd name="T99" fmla="*/ 35 h 221"/>
              <a:gd name="T100" fmla="*/ 160 w 182"/>
              <a:gd name="T101" fmla="*/ 50 h 221"/>
              <a:gd name="T102" fmla="*/ 158 w 182"/>
              <a:gd name="T103" fmla="*/ 69 h 221"/>
              <a:gd name="T104" fmla="*/ 3 w 182"/>
              <a:gd name="T105" fmla="*/ 160 h 221"/>
              <a:gd name="T106" fmla="*/ 4 w 182"/>
              <a:gd name="T107" fmla="*/ 205 h 221"/>
              <a:gd name="T108" fmla="*/ 24 w 182"/>
              <a:gd name="T109" fmla="*/ 217 h 221"/>
              <a:gd name="T110" fmla="*/ 64 w 182"/>
              <a:gd name="T111" fmla="*/ 196 h 221"/>
              <a:gd name="T112" fmla="*/ 3 w 182"/>
              <a:gd name="T113" fmla="*/ 16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82" h="221">
                <a:moveTo>
                  <a:pt x="83" y="206"/>
                </a:moveTo>
                <a:cubicBezTo>
                  <a:pt x="182" y="206"/>
                  <a:pt x="182" y="206"/>
                  <a:pt x="182" y="206"/>
                </a:cubicBezTo>
                <a:cubicBezTo>
                  <a:pt x="182" y="221"/>
                  <a:pt x="182" y="221"/>
                  <a:pt x="182" y="221"/>
                </a:cubicBezTo>
                <a:cubicBezTo>
                  <a:pt x="52" y="221"/>
                  <a:pt x="52" y="221"/>
                  <a:pt x="52" y="221"/>
                </a:cubicBezTo>
                <a:cubicBezTo>
                  <a:pt x="83" y="206"/>
                  <a:pt x="83" y="206"/>
                  <a:pt x="83" y="206"/>
                </a:cubicBezTo>
                <a:close/>
                <a:moveTo>
                  <a:pt x="138" y="73"/>
                </a:moveTo>
                <a:cubicBezTo>
                  <a:pt x="143" y="65"/>
                  <a:pt x="143" y="65"/>
                  <a:pt x="143" y="65"/>
                </a:cubicBezTo>
                <a:cubicBezTo>
                  <a:pt x="143" y="65"/>
                  <a:pt x="143" y="65"/>
                  <a:pt x="143" y="65"/>
                </a:cubicBezTo>
                <a:cubicBezTo>
                  <a:pt x="145" y="61"/>
                  <a:pt x="146" y="57"/>
                  <a:pt x="145" y="53"/>
                </a:cubicBezTo>
                <a:cubicBezTo>
                  <a:pt x="144" y="49"/>
                  <a:pt x="141" y="46"/>
                  <a:pt x="137" y="44"/>
                </a:cubicBezTo>
                <a:cubicBezTo>
                  <a:pt x="93" y="18"/>
                  <a:pt x="93" y="18"/>
                  <a:pt x="93" y="18"/>
                </a:cubicBezTo>
                <a:cubicBezTo>
                  <a:pt x="89" y="16"/>
                  <a:pt x="85" y="15"/>
                  <a:pt x="81" y="16"/>
                </a:cubicBezTo>
                <a:cubicBezTo>
                  <a:pt x="81" y="16"/>
                  <a:pt x="81" y="16"/>
                  <a:pt x="81" y="16"/>
                </a:cubicBezTo>
                <a:cubicBezTo>
                  <a:pt x="77" y="17"/>
                  <a:pt x="74" y="20"/>
                  <a:pt x="72" y="23"/>
                </a:cubicBezTo>
                <a:cubicBezTo>
                  <a:pt x="72" y="23"/>
                  <a:pt x="72" y="23"/>
                  <a:pt x="72" y="23"/>
                </a:cubicBezTo>
                <a:cubicBezTo>
                  <a:pt x="67" y="32"/>
                  <a:pt x="67" y="32"/>
                  <a:pt x="67" y="32"/>
                </a:cubicBezTo>
                <a:cubicBezTo>
                  <a:pt x="69" y="33"/>
                  <a:pt x="69" y="33"/>
                  <a:pt x="69" y="33"/>
                </a:cubicBezTo>
                <a:cubicBezTo>
                  <a:pt x="86" y="43"/>
                  <a:pt x="86" y="43"/>
                  <a:pt x="86" y="43"/>
                </a:cubicBezTo>
                <a:cubicBezTo>
                  <a:pt x="119" y="62"/>
                  <a:pt x="119" y="62"/>
                  <a:pt x="119" y="62"/>
                </a:cubicBezTo>
                <a:cubicBezTo>
                  <a:pt x="137" y="72"/>
                  <a:pt x="137" y="72"/>
                  <a:pt x="137" y="72"/>
                </a:cubicBezTo>
                <a:cubicBezTo>
                  <a:pt x="138" y="73"/>
                  <a:pt x="138" y="73"/>
                  <a:pt x="138" y="73"/>
                </a:cubicBezTo>
                <a:close/>
                <a:moveTo>
                  <a:pt x="158" y="69"/>
                </a:moveTo>
                <a:cubicBezTo>
                  <a:pt x="158" y="69"/>
                  <a:pt x="158" y="69"/>
                  <a:pt x="158" y="69"/>
                </a:cubicBezTo>
                <a:cubicBezTo>
                  <a:pt x="150" y="82"/>
                  <a:pt x="150" y="82"/>
                  <a:pt x="150" y="82"/>
                </a:cubicBezTo>
                <a:cubicBezTo>
                  <a:pt x="147" y="88"/>
                  <a:pt x="147" y="88"/>
                  <a:pt x="147" y="88"/>
                </a:cubicBezTo>
                <a:cubicBezTo>
                  <a:pt x="146" y="90"/>
                  <a:pt x="146" y="90"/>
                  <a:pt x="146" y="90"/>
                </a:cubicBezTo>
                <a:cubicBezTo>
                  <a:pt x="145" y="90"/>
                  <a:pt x="145" y="90"/>
                  <a:pt x="145" y="90"/>
                </a:cubicBezTo>
                <a:cubicBezTo>
                  <a:pt x="145" y="90"/>
                  <a:pt x="145" y="90"/>
                  <a:pt x="145" y="90"/>
                </a:cubicBezTo>
                <a:cubicBezTo>
                  <a:pt x="98" y="172"/>
                  <a:pt x="98" y="172"/>
                  <a:pt x="98" y="172"/>
                </a:cubicBezTo>
                <a:cubicBezTo>
                  <a:pt x="97" y="174"/>
                  <a:pt x="97" y="174"/>
                  <a:pt x="97" y="174"/>
                </a:cubicBezTo>
                <a:cubicBezTo>
                  <a:pt x="94" y="175"/>
                  <a:pt x="94" y="175"/>
                  <a:pt x="94" y="175"/>
                </a:cubicBezTo>
                <a:cubicBezTo>
                  <a:pt x="83" y="180"/>
                  <a:pt x="76" y="180"/>
                  <a:pt x="70" y="176"/>
                </a:cubicBezTo>
                <a:cubicBezTo>
                  <a:pt x="66" y="174"/>
                  <a:pt x="64" y="170"/>
                  <a:pt x="62" y="165"/>
                </a:cubicBezTo>
                <a:cubicBezTo>
                  <a:pt x="55" y="165"/>
                  <a:pt x="48" y="164"/>
                  <a:pt x="42" y="160"/>
                </a:cubicBezTo>
                <a:cubicBezTo>
                  <a:pt x="35" y="157"/>
                  <a:pt x="30" y="151"/>
                  <a:pt x="26" y="144"/>
                </a:cubicBezTo>
                <a:cubicBezTo>
                  <a:pt x="21" y="145"/>
                  <a:pt x="16" y="145"/>
                  <a:pt x="12" y="143"/>
                </a:cubicBezTo>
                <a:cubicBezTo>
                  <a:pt x="5" y="140"/>
                  <a:pt x="1" y="133"/>
                  <a:pt x="1" y="121"/>
                </a:cubicBezTo>
                <a:cubicBezTo>
                  <a:pt x="0" y="119"/>
                  <a:pt x="0" y="119"/>
                  <a:pt x="0" y="119"/>
                </a:cubicBezTo>
                <a:cubicBezTo>
                  <a:pt x="2" y="116"/>
                  <a:pt x="2" y="116"/>
                  <a:pt x="2" y="116"/>
                </a:cubicBezTo>
                <a:cubicBezTo>
                  <a:pt x="49" y="35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2"/>
                  <a:pt x="50" y="32"/>
                  <a:pt x="50" y="32"/>
                </a:cubicBezTo>
                <a:cubicBezTo>
                  <a:pt x="54" y="26"/>
                  <a:pt x="54" y="26"/>
                  <a:pt x="54" y="26"/>
                </a:cubicBezTo>
                <a:cubicBezTo>
                  <a:pt x="54" y="26"/>
                  <a:pt x="54" y="26"/>
                  <a:pt x="54" y="26"/>
                </a:cubicBezTo>
                <a:cubicBezTo>
                  <a:pt x="61" y="13"/>
                  <a:pt x="61" y="13"/>
                  <a:pt x="61" y="13"/>
                </a:cubicBezTo>
                <a:cubicBezTo>
                  <a:pt x="61" y="13"/>
                  <a:pt x="61" y="13"/>
                  <a:pt x="61" y="13"/>
                </a:cubicBezTo>
                <a:cubicBezTo>
                  <a:pt x="65" y="7"/>
                  <a:pt x="70" y="3"/>
                  <a:pt x="77" y="2"/>
                </a:cubicBezTo>
                <a:cubicBezTo>
                  <a:pt x="77" y="2"/>
                  <a:pt x="77" y="2"/>
                  <a:pt x="77" y="2"/>
                </a:cubicBezTo>
                <a:cubicBezTo>
                  <a:pt x="83" y="0"/>
                  <a:pt x="90" y="1"/>
                  <a:pt x="96" y="4"/>
                </a:cubicBezTo>
                <a:cubicBezTo>
                  <a:pt x="148" y="35"/>
                  <a:pt x="148" y="35"/>
                  <a:pt x="148" y="35"/>
                </a:cubicBezTo>
                <a:cubicBezTo>
                  <a:pt x="154" y="38"/>
                  <a:pt x="158" y="44"/>
                  <a:pt x="160" y="50"/>
                </a:cubicBezTo>
                <a:cubicBezTo>
                  <a:pt x="162" y="56"/>
                  <a:pt x="161" y="63"/>
                  <a:pt x="158" y="69"/>
                </a:cubicBezTo>
                <a:close/>
                <a:moveTo>
                  <a:pt x="3" y="160"/>
                </a:moveTo>
                <a:cubicBezTo>
                  <a:pt x="4" y="205"/>
                  <a:pt x="4" y="205"/>
                  <a:pt x="4" y="205"/>
                </a:cubicBezTo>
                <a:cubicBezTo>
                  <a:pt x="24" y="217"/>
                  <a:pt x="24" y="217"/>
                  <a:pt x="24" y="217"/>
                </a:cubicBezTo>
                <a:cubicBezTo>
                  <a:pt x="64" y="196"/>
                  <a:pt x="64" y="196"/>
                  <a:pt x="64" y="196"/>
                </a:cubicBezTo>
                <a:lnTo>
                  <a:pt x="3" y="160"/>
                </a:lnTo>
                <a:close/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3129176" y="2570291"/>
            <a:ext cx="12858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/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enter your title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cxnSp>
        <p:nvCxnSpPr>
          <p:cNvPr id="50" name="直接连接符 49"/>
          <p:cNvCxnSpPr/>
          <p:nvPr/>
        </p:nvCxnSpPr>
        <p:spPr>
          <a:xfrm flipH="1">
            <a:off x="2534167" y="4005064"/>
            <a:ext cx="2625729" cy="0"/>
          </a:xfrm>
          <a:prstGeom prst="line">
            <a:avLst/>
          </a:prstGeom>
          <a:ln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矩形 50"/>
          <p:cNvSpPr/>
          <p:nvPr/>
        </p:nvSpPr>
        <p:spPr>
          <a:xfrm>
            <a:off x="2421515" y="4133522"/>
            <a:ext cx="32424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1.China is preparing to mark the 70th anniversary of Victory in the Chinese People's War of Resistance against Japanese Aggression and the World Anti-Fascist War. </a:t>
            </a:r>
            <a:endParaRPr lang="zh-CN" altLang="en-US" sz="1600" dirty="0">
              <a:solidFill>
                <a:schemeClr val="bg1">
                  <a:lumMod val="95000"/>
                  <a:alpha val="95000"/>
                </a:schemeClr>
              </a:solidFill>
            </a:endParaRPr>
          </a:p>
        </p:txBody>
      </p:sp>
      <p:cxnSp>
        <p:nvCxnSpPr>
          <p:cNvPr id="52" name="直接连接符 51"/>
          <p:cNvCxnSpPr/>
          <p:nvPr/>
        </p:nvCxnSpPr>
        <p:spPr>
          <a:xfrm flipH="1">
            <a:off x="7127528" y="5805264"/>
            <a:ext cx="2625729" cy="0"/>
          </a:xfrm>
          <a:prstGeom prst="line">
            <a:avLst/>
          </a:prstGeom>
          <a:ln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6672064" y="4133522"/>
            <a:ext cx="32424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6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2.China is preparing to mark the 70th anniversary of Victory in the Chinese People's War of Resistance against Japanese Aggression and the World Anti-Fascist War. </a:t>
            </a:r>
            <a:endParaRPr lang="zh-CN" altLang="en-US" sz="1600" dirty="0">
              <a:solidFill>
                <a:schemeClr val="bg1">
                  <a:lumMod val="95000"/>
                  <a:alpha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1638A"/>
            </a:gs>
            <a:gs pos="100000">
              <a:srgbClr val="97999D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>
          <a:blip r:embed="rId2">
            <a:grayscl/>
          </a:blip>
          <a:srcRect l="14706" t="10026" r="12935" b="10773"/>
          <a:stretch>
            <a:fillRect/>
          </a:stretch>
        </p:blipFill>
        <p:spPr>
          <a:xfrm>
            <a:off x="1343472" y="1844229"/>
            <a:ext cx="2596585" cy="1635918"/>
          </a:xfrm>
          <a:custGeom>
            <a:avLst/>
            <a:gdLst>
              <a:gd name="connsiteX0" fmla="*/ 0 w 3543101"/>
              <a:gd name="connsiteY0" fmla="*/ 0 h 2232248"/>
              <a:gd name="connsiteX1" fmla="*/ 3543101 w 3543101"/>
              <a:gd name="connsiteY1" fmla="*/ 0 h 2232248"/>
              <a:gd name="connsiteX2" fmla="*/ 3543101 w 3543101"/>
              <a:gd name="connsiteY2" fmla="*/ 2232248 h 2232248"/>
              <a:gd name="connsiteX3" fmla="*/ 0 w 3543101"/>
              <a:gd name="connsiteY3" fmla="*/ 2232248 h 223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3101" h="2232248">
                <a:moveTo>
                  <a:pt x="0" y="0"/>
                </a:moveTo>
                <a:lnTo>
                  <a:pt x="3543101" y="0"/>
                </a:lnTo>
                <a:lnTo>
                  <a:pt x="3543101" y="2232248"/>
                </a:lnTo>
                <a:lnTo>
                  <a:pt x="0" y="2232248"/>
                </a:lnTo>
                <a:close/>
              </a:path>
            </a:pathLst>
          </a:custGeom>
          <a:ln>
            <a:solidFill>
              <a:schemeClr val="bg1">
                <a:lumMod val="95000"/>
                <a:alpha val="70000"/>
              </a:schemeClr>
            </a:solidFill>
          </a:ln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grayscl/>
          </a:blip>
          <a:srcRect l="15429" t="8991" r="12846" b="1490"/>
          <a:stretch>
            <a:fillRect/>
          </a:stretch>
        </p:blipFill>
        <p:spPr>
          <a:xfrm>
            <a:off x="8251943" y="1844229"/>
            <a:ext cx="2596585" cy="1635918"/>
          </a:xfrm>
          <a:custGeom>
            <a:avLst/>
            <a:gdLst>
              <a:gd name="connsiteX0" fmla="*/ 0 w 3543101"/>
              <a:gd name="connsiteY0" fmla="*/ 0 h 2232248"/>
              <a:gd name="connsiteX1" fmla="*/ 3543101 w 3543101"/>
              <a:gd name="connsiteY1" fmla="*/ 0 h 2232248"/>
              <a:gd name="connsiteX2" fmla="*/ 3543101 w 3543101"/>
              <a:gd name="connsiteY2" fmla="*/ 2232248 h 2232248"/>
              <a:gd name="connsiteX3" fmla="*/ 0 w 3543101"/>
              <a:gd name="connsiteY3" fmla="*/ 2232248 h 223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3101" h="2232248">
                <a:moveTo>
                  <a:pt x="0" y="0"/>
                </a:moveTo>
                <a:lnTo>
                  <a:pt x="3543101" y="0"/>
                </a:lnTo>
                <a:lnTo>
                  <a:pt x="3543101" y="2232248"/>
                </a:lnTo>
                <a:lnTo>
                  <a:pt x="0" y="2232248"/>
                </a:lnTo>
                <a:close/>
              </a:path>
            </a:pathLst>
          </a:custGeom>
          <a:ln>
            <a:solidFill>
              <a:schemeClr val="bg1">
                <a:lumMod val="95000"/>
                <a:alpha val="70000"/>
              </a:schemeClr>
            </a:solidFill>
          </a:ln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4">
            <a:grayscl/>
          </a:blip>
          <a:srcRect l="9003" t="10307" r="22957" b="8273"/>
          <a:stretch>
            <a:fillRect/>
          </a:stretch>
        </p:blipFill>
        <p:spPr>
          <a:xfrm>
            <a:off x="4797708" y="1844229"/>
            <a:ext cx="2596585" cy="1635918"/>
          </a:xfrm>
          <a:custGeom>
            <a:avLst/>
            <a:gdLst>
              <a:gd name="connsiteX0" fmla="*/ 0 w 3543101"/>
              <a:gd name="connsiteY0" fmla="*/ 0 h 2232248"/>
              <a:gd name="connsiteX1" fmla="*/ 3543101 w 3543101"/>
              <a:gd name="connsiteY1" fmla="*/ 0 h 2232248"/>
              <a:gd name="connsiteX2" fmla="*/ 3543101 w 3543101"/>
              <a:gd name="connsiteY2" fmla="*/ 2232248 h 2232248"/>
              <a:gd name="connsiteX3" fmla="*/ 0 w 3543101"/>
              <a:gd name="connsiteY3" fmla="*/ 2232248 h 2232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3101" h="2232248">
                <a:moveTo>
                  <a:pt x="0" y="0"/>
                </a:moveTo>
                <a:lnTo>
                  <a:pt x="3543101" y="0"/>
                </a:lnTo>
                <a:lnTo>
                  <a:pt x="3543101" y="2232248"/>
                </a:lnTo>
                <a:lnTo>
                  <a:pt x="0" y="2232248"/>
                </a:lnTo>
                <a:close/>
              </a:path>
            </a:pathLst>
          </a:custGeom>
          <a:ln>
            <a:solidFill>
              <a:schemeClr val="bg1">
                <a:lumMod val="95000"/>
                <a:alpha val="70000"/>
              </a:schemeClr>
            </a:solidFill>
          </a:ln>
        </p:spPr>
      </p:pic>
      <p:cxnSp>
        <p:nvCxnSpPr>
          <p:cNvPr id="37" name="直接连接符 36"/>
          <p:cNvCxnSpPr/>
          <p:nvPr/>
        </p:nvCxnSpPr>
        <p:spPr>
          <a:xfrm flipH="1">
            <a:off x="1343472" y="3645024"/>
            <a:ext cx="2596585" cy="0"/>
          </a:xfrm>
          <a:prstGeom prst="line">
            <a:avLst/>
          </a:prstGeom>
          <a:ln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矩形 53"/>
          <p:cNvSpPr/>
          <p:nvPr/>
        </p:nvSpPr>
        <p:spPr>
          <a:xfrm>
            <a:off x="1343472" y="3743161"/>
            <a:ext cx="26080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China is preparing to mark the 70th anniversary of Victory in the Chinese People's War of Resistance against Japanese Aggression and the World Anti-Fascist. </a:t>
            </a:r>
            <a:endParaRPr lang="zh-CN" altLang="en-US" sz="1600" dirty="0">
              <a:solidFill>
                <a:schemeClr val="bg1">
                  <a:lumMod val="95000"/>
                  <a:alpha val="95000"/>
                </a:schemeClr>
              </a:solidFill>
            </a:endParaRPr>
          </a:p>
        </p:txBody>
      </p:sp>
      <p:cxnSp>
        <p:nvCxnSpPr>
          <p:cNvPr id="55" name="直接连接符 54"/>
          <p:cNvCxnSpPr/>
          <p:nvPr/>
        </p:nvCxnSpPr>
        <p:spPr>
          <a:xfrm flipH="1">
            <a:off x="4774666" y="3645024"/>
            <a:ext cx="2596585" cy="0"/>
          </a:xfrm>
          <a:prstGeom prst="line">
            <a:avLst/>
          </a:prstGeom>
          <a:ln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矩形 55"/>
          <p:cNvSpPr/>
          <p:nvPr/>
        </p:nvSpPr>
        <p:spPr>
          <a:xfrm>
            <a:off x="4774666" y="3743161"/>
            <a:ext cx="26080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China is preparing to mark the 70th anniversary of Victory in the Chinese People's War of Resistance against Japanese Aggression and the World Anti-Fascist. </a:t>
            </a:r>
            <a:endParaRPr lang="zh-CN" altLang="en-US" sz="1600" dirty="0">
              <a:solidFill>
                <a:schemeClr val="bg1">
                  <a:lumMod val="95000"/>
                  <a:alpha val="95000"/>
                </a:schemeClr>
              </a:solidFill>
            </a:endParaRPr>
          </a:p>
        </p:txBody>
      </p:sp>
      <p:cxnSp>
        <p:nvCxnSpPr>
          <p:cNvPr id="57" name="直接连接符 56"/>
          <p:cNvCxnSpPr/>
          <p:nvPr/>
        </p:nvCxnSpPr>
        <p:spPr>
          <a:xfrm flipH="1">
            <a:off x="8220314" y="3645024"/>
            <a:ext cx="2596585" cy="0"/>
          </a:xfrm>
          <a:prstGeom prst="line">
            <a:avLst/>
          </a:prstGeom>
          <a:ln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8220314" y="3743161"/>
            <a:ext cx="26080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China is preparing to mark the 70th anniversary of Victory in the Chinese People's War of Resistance against Japanese Aggression and the World Anti-Fascist. </a:t>
            </a:r>
            <a:endParaRPr lang="zh-CN" altLang="en-US" sz="1600" dirty="0">
              <a:solidFill>
                <a:schemeClr val="bg1">
                  <a:lumMod val="95000"/>
                  <a:alpha val="95000"/>
                </a:schemeClr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612002" y="980728"/>
            <a:ext cx="4967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Action speak louder than words.</a:t>
            </a:r>
            <a:endParaRPr lang="zh-CN" altLang="en-US" sz="2000" dirty="0">
              <a:solidFill>
                <a:schemeClr val="bg1">
                  <a:lumMod val="95000"/>
                  <a:alpha val="95000"/>
                </a:schemeClr>
              </a:solidFill>
              <a:latin typeface="CYuen2HKS-Light" panose="00000400000000000000" pitchFamily="50" charset="-128"/>
              <a:ea typeface="CYuen2HKS-Light" panose="00000400000000000000" pitchFamily="50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1638A"/>
            </a:gs>
            <a:gs pos="100000">
              <a:srgbClr val="97999D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6312025" y="4198511"/>
            <a:ext cx="2160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+45</a:t>
            </a:r>
            <a:r>
              <a:rPr lang="en-US" altLang="zh-CN" sz="28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%</a:t>
            </a:r>
            <a:endParaRPr lang="zh-CN" altLang="en-US" sz="2800" dirty="0">
              <a:solidFill>
                <a:schemeClr val="bg1">
                  <a:lumMod val="95000"/>
                  <a:alpha val="95000"/>
                </a:schemeClr>
              </a:solidFill>
              <a:latin typeface="CYuen2HKS-Light" panose="00000400000000000000" pitchFamily="50" charset="-128"/>
              <a:ea typeface="CYuen2HKS-Light" panose="00000400000000000000" pitchFamily="50" charset="-128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15480" y="4198511"/>
            <a:ext cx="2160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+25</a:t>
            </a:r>
            <a:r>
              <a:rPr lang="en-US" altLang="zh-CN" sz="28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%</a:t>
            </a:r>
            <a:endParaRPr lang="zh-CN" altLang="en-US" sz="2800" dirty="0">
              <a:solidFill>
                <a:schemeClr val="bg1">
                  <a:lumMod val="95000"/>
                  <a:alpha val="95000"/>
                </a:schemeClr>
              </a:solidFill>
              <a:latin typeface="CYuen2HKS-Light" panose="00000400000000000000" pitchFamily="50" charset="-128"/>
              <a:ea typeface="CYuen2HKS-Light" panose="00000400000000000000" pitchFamily="50" charset="-128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881579" y="4198511"/>
            <a:ext cx="2160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+10</a:t>
            </a:r>
            <a:r>
              <a:rPr lang="en-US" altLang="zh-CN" sz="28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%</a:t>
            </a:r>
            <a:endParaRPr lang="zh-CN" altLang="en-US" sz="2800" dirty="0">
              <a:solidFill>
                <a:schemeClr val="bg1">
                  <a:lumMod val="95000"/>
                  <a:alpha val="95000"/>
                </a:schemeClr>
              </a:solidFill>
              <a:latin typeface="CYuen2HKS-Light" panose="00000400000000000000" pitchFamily="50" charset="-128"/>
              <a:ea typeface="CYuen2HKS-Light" panose="00000400000000000000" pitchFamily="50" charset="-128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761094" y="2643986"/>
            <a:ext cx="1368152" cy="1368152"/>
          </a:xfrm>
          <a:prstGeom prst="rect">
            <a:avLst/>
          </a:prstGeom>
          <a:noFill/>
          <a:ln w="15875">
            <a:solidFill>
              <a:schemeClr val="bg1">
                <a:lumMod val="95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11524" y="2648009"/>
            <a:ext cx="1368152" cy="1368152"/>
          </a:xfrm>
          <a:prstGeom prst="rect">
            <a:avLst/>
          </a:prstGeom>
          <a:noFill/>
          <a:ln w="15875">
            <a:solidFill>
              <a:schemeClr val="bg1">
                <a:lumMod val="95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336277" y="2643986"/>
            <a:ext cx="1368152" cy="1368152"/>
          </a:xfrm>
          <a:prstGeom prst="rect">
            <a:avLst/>
          </a:prstGeom>
          <a:noFill/>
          <a:ln w="15875">
            <a:solidFill>
              <a:schemeClr val="bg1">
                <a:lumMod val="95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 rot="435510">
            <a:off x="4598340" y="2939994"/>
            <a:ext cx="844027" cy="776137"/>
            <a:chOff x="4752975" y="1858963"/>
            <a:chExt cx="730251" cy="671513"/>
          </a:xfrm>
          <a:noFill/>
        </p:grpSpPr>
        <p:sp>
          <p:nvSpPr>
            <p:cNvPr id="20" name="Freeform 5"/>
            <p:cNvSpPr/>
            <p:nvPr/>
          </p:nvSpPr>
          <p:spPr bwMode="auto">
            <a:xfrm>
              <a:off x="4752975" y="1858963"/>
              <a:ext cx="700088" cy="271463"/>
            </a:xfrm>
            <a:custGeom>
              <a:avLst/>
              <a:gdLst>
                <a:gd name="T0" fmla="*/ 163 w 184"/>
                <a:gd name="T1" fmla="*/ 52 h 71"/>
                <a:gd name="T2" fmla="*/ 173 w 184"/>
                <a:gd name="T3" fmla="*/ 36 h 71"/>
                <a:gd name="T4" fmla="*/ 105 w 184"/>
                <a:gd name="T5" fmla="*/ 7 h 71"/>
                <a:gd name="T6" fmla="*/ 68 w 184"/>
                <a:gd name="T7" fmla="*/ 11 h 71"/>
                <a:gd name="T8" fmla="*/ 9 w 184"/>
                <a:gd name="T9" fmla="*/ 56 h 71"/>
                <a:gd name="T10" fmla="*/ 25 w 184"/>
                <a:gd name="T11" fmla="*/ 69 h 71"/>
                <a:gd name="T12" fmla="*/ 163 w 184"/>
                <a:gd name="T13" fmla="*/ 5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71">
                  <a:moveTo>
                    <a:pt x="163" y="52"/>
                  </a:moveTo>
                  <a:cubicBezTo>
                    <a:pt x="183" y="49"/>
                    <a:pt x="184" y="42"/>
                    <a:pt x="173" y="36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94" y="0"/>
                    <a:pt x="77" y="2"/>
                    <a:pt x="68" y="11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0" y="65"/>
                    <a:pt x="5" y="71"/>
                    <a:pt x="25" y="69"/>
                  </a:cubicBezTo>
                  <a:lnTo>
                    <a:pt x="163" y="5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95000"/>
                  <a:alpha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4864100" y="2138363"/>
              <a:ext cx="128588" cy="217488"/>
            </a:xfrm>
            <a:custGeom>
              <a:avLst/>
              <a:gdLst>
                <a:gd name="T0" fmla="*/ 29 w 34"/>
                <a:gd name="T1" fmla="*/ 5 h 57"/>
                <a:gd name="T2" fmla="*/ 28 w 34"/>
                <a:gd name="T3" fmla="*/ 2 h 57"/>
                <a:gd name="T4" fmla="*/ 26 w 34"/>
                <a:gd name="T5" fmla="*/ 0 h 57"/>
                <a:gd name="T6" fmla="*/ 3 w 34"/>
                <a:gd name="T7" fmla="*/ 3 h 57"/>
                <a:gd name="T8" fmla="*/ 1 w 34"/>
                <a:gd name="T9" fmla="*/ 5 h 57"/>
                <a:gd name="T10" fmla="*/ 1 w 34"/>
                <a:gd name="T11" fmla="*/ 8 h 57"/>
                <a:gd name="T12" fmla="*/ 4 w 34"/>
                <a:gd name="T13" fmla="*/ 10 h 57"/>
                <a:gd name="T14" fmla="*/ 5 w 34"/>
                <a:gd name="T15" fmla="*/ 10 h 57"/>
                <a:gd name="T16" fmla="*/ 5 w 34"/>
                <a:gd name="T17" fmla="*/ 10 h 57"/>
                <a:gd name="T18" fmla="*/ 10 w 34"/>
                <a:gd name="T19" fmla="*/ 49 h 57"/>
                <a:gd name="T20" fmla="*/ 8 w 34"/>
                <a:gd name="T21" fmla="*/ 49 h 57"/>
                <a:gd name="T22" fmla="*/ 6 w 34"/>
                <a:gd name="T23" fmla="*/ 52 h 57"/>
                <a:gd name="T24" fmla="*/ 7 w 34"/>
                <a:gd name="T25" fmla="*/ 54 h 57"/>
                <a:gd name="T26" fmla="*/ 9 w 34"/>
                <a:gd name="T27" fmla="*/ 56 h 57"/>
                <a:gd name="T28" fmla="*/ 17 w 34"/>
                <a:gd name="T29" fmla="*/ 55 h 57"/>
                <a:gd name="T30" fmla="*/ 24 w 34"/>
                <a:gd name="T31" fmla="*/ 55 h 57"/>
                <a:gd name="T32" fmla="*/ 32 w 34"/>
                <a:gd name="T33" fmla="*/ 54 h 57"/>
                <a:gd name="T34" fmla="*/ 34 w 34"/>
                <a:gd name="T35" fmla="*/ 51 h 57"/>
                <a:gd name="T36" fmla="*/ 34 w 34"/>
                <a:gd name="T37" fmla="*/ 48 h 57"/>
                <a:gd name="T38" fmla="*/ 31 w 34"/>
                <a:gd name="T39" fmla="*/ 46 h 57"/>
                <a:gd name="T40" fmla="*/ 30 w 34"/>
                <a:gd name="T41" fmla="*/ 46 h 57"/>
                <a:gd name="T42" fmla="*/ 25 w 34"/>
                <a:gd name="T43" fmla="*/ 8 h 57"/>
                <a:gd name="T44" fmla="*/ 25 w 34"/>
                <a:gd name="T45" fmla="*/ 8 h 57"/>
                <a:gd name="T46" fmla="*/ 27 w 34"/>
                <a:gd name="T47" fmla="*/ 7 h 57"/>
                <a:gd name="T48" fmla="*/ 29 w 34"/>
                <a:gd name="T4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57">
                  <a:moveTo>
                    <a:pt x="29" y="5"/>
                  </a:move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4"/>
                    <a:pt x="1" y="5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2" y="10"/>
                    <a:pt x="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7" y="49"/>
                    <a:pt x="6" y="50"/>
                    <a:pt x="6" y="52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6"/>
                    <a:pt x="8" y="57"/>
                    <a:pt x="9" y="56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4" y="53"/>
                    <a:pt x="34" y="52"/>
                    <a:pt x="34" y="51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7"/>
                    <a:pt x="33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9" y="6"/>
                    <a:pt x="29" y="5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95000"/>
                  <a:alpha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7"/>
            <p:cNvSpPr/>
            <p:nvPr/>
          </p:nvSpPr>
          <p:spPr bwMode="auto">
            <a:xfrm>
              <a:off x="5000625" y="2119313"/>
              <a:ext cx="128588" cy="215900"/>
            </a:xfrm>
            <a:custGeom>
              <a:avLst/>
              <a:gdLst>
                <a:gd name="T0" fmla="*/ 28 w 34"/>
                <a:gd name="T1" fmla="*/ 5 h 57"/>
                <a:gd name="T2" fmla="*/ 28 w 34"/>
                <a:gd name="T3" fmla="*/ 3 h 57"/>
                <a:gd name="T4" fmla="*/ 25 w 34"/>
                <a:gd name="T5" fmla="*/ 1 h 57"/>
                <a:gd name="T6" fmla="*/ 2 w 34"/>
                <a:gd name="T7" fmla="*/ 3 h 57"/>
                <a:gd name="T8" fmla="*/ 0 w 34"/>
                <a:gd name="T9" fmla="*/ 6 h 57"/>
                <a:gd name="T10" fmla="*/ 0 w 34"/>
                <a:gd name="T11" fmla="*/ 9 h 57"/>
                <a:gd name="T12" fmla="*/ 3 w 34"/>
                <a:gd name="T13" fmla="*/ 11 h 57"/>
                <a:gd name="T14" fmla="*/ 4 w 34"/>
                <a:gd name="T15" fmla="*/ 11 h 57"/>
                <a:gd name="T16" fmla="*/ 5 w 34"/>
                <a:gd name="T17" fmla="*/ 11 h 57"/>
                <a:gd name="T18" fmla="*/ 9 w 34"/>
                <a:gd name="T19" fmla="*/ 49 h 57"/>
                <a:gd name="T20" fmla="*/ 8 w 34"/>
                <a:gd name="T21" fmla="*/ 50 h 57"/>
                <a:gd name="T22" fmla="*/ 6 w 34"/>
                <a:gd name="T23" fmla="*/ 52 h 57"/>
                <a:gd name="T24" fmla="*/ 6 w 34"/>
                <a:gd name="T25" fmla="*/ 55 h 57"/>
                <a:gd name="T26" fmla="*/ 9 w 34"/>
                <a:gd name="T27" fmla="*/ 57 h 57"/>
                <a:gd name="T28" fmla="*/ 17 w 34"/>
                <a:gd name="T29" fmla="*/ 56 h 57"/>
                <a:gd name="T30" fmla="*/ 24 w 34"/>
                <a:gd name="T31" fmla="*/ 55 h 57"/>
                <a:gd name="T32" fmla="*/ 32 w 34"/>
                <a:gd name="T33" fmla="*/ 54 h 57"/>
                <a:gd name="T34" fmla="*/ 34 w 34"/>
                <a:gd name="T35" fmla="*/ 51 h 57"/>
                <a:gd name="T36" fmla="*/ 33 w 34"/>
                <a:gd name="T37" fmla="*/ 49 h 57"/>
                <a:gd name="T38" fmla="*/ 31 w 34"/>
                <a:gd name="T39" fmla="*/ 47 h 57"/>
                <a:gd name="T40" fmla="*/ 29 w 34"/>
                <a:gd name="T41" fmla="*/ 47 h 57"/>
                <a:gd name="T42" fmla="*/ 25 w 34"/>
                <a:gd name="T43" fmla="*/ 8 h 57"/>
                <a:gd name="T44" fmla="*/ 25 w 34"/>
                <a:gd name="T45" fmla="*/ 8 h 57"/>
                <a:gd name="T46" fmla="*/ 26 w 34"/>
                <a:gd name="T47" fmla="*/ 8 h 57"/>
                <a:gd name="T48" fmla="*/ 28 w 34"/>
                <a:gd name="T4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57">
                  <a:moveTo>
                    <a:pt x="28" y="5"/>
                  </a:moveTo>
                  <a:cubicBezTo>
                    <a:pt x="28" y="3"/>
                    <a:pt x="28" y="3"/>
                    <a:pt x="28" y="3"/>
                  </a:cubicBezTo>
                  <a:cubicBezTo>
                    <a:pt x="28" y="1"/>
                    <a:pt x="26" y="0"/>
                    <a:pt x="25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2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11"/>
                    <a:pt x="4" y="11"/>
                    <a:pt x="5" y="11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50"/>
                    <a:pt x="6" y="51"/>
                    <a:pt x="6" y="52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6"/>
                    <a:pt x="7" y="57"/>
                    <a:pt x="9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3" y="54"/>
                    <a:pt x="34" y="53"/>
                    <a:pt x="34" y="51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7"/>
                    <a:pt x="31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8"/>
                    <a:pt x="28" y="7"/>
                    <a:pt x="28" y="5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95000"/>
                  <a:alpha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8"/>
            <p:cNvSpPr/>
            <p:nvPr/>
          </p:nvSpPr>
          <p:spPr bwMode="auto">
            <a:xfrm>
              <a:off x="5133975" y="2103438"/>
              <a:ext cx="128588" cy="217488"/>
            </a:xfrm>
            <a:custGeom>
              <a:avLst/>
              <a:gdLst>
                <a:gd name="T0" fmla="*/ 29 w 34"/>
                <a:gd name="T1" fmla="*/ 5 h 57"/>
                <a:gd name="T2" fmla="*/ 28 w 34"/>
                <a:gd name="T3" fmla="*/ 2 h 57"/>
                <a:gd name="T4" fmla="*/ 26 w 34"/>
                <a:gd name="T5" fmla="*/ 0 h 57"/>
                <a:gd name="T6" fmla="*/ 3 w 34"/>
                <a:gd name="T7" fmla="*/ 3 h 57"/>
                <a:gd name="T8" fmla="*/ 0 w 34"/>
                <a:gd name="T9" fmla="*/ 6 h 57"/>
                <a:gd name="T10" fmla="*/ 1 w 34"/>
                <a:gd name="T11" fmla="*/ 8 h 57"/>
                <a:gd name="T12" fmla="*/ 4 w 34"/>
                <a:gd name="T13" fmla="*/ 11 h 57"/>
                <a:gd name="T14" fmla="*/ 5 w 34"/>
                <a:gd name="T15" fmla="*/ 10 h 57"/>
                <a:gd name="T16" fmla="*/ 5 w 34"/>
                <a:gd name="T17" fmla="*/ 10 h 57"/>
                <a:gd name="T18" fmla="*/ 10 w 34"/>
                <a:gd name="T19" fmla="*/ 49 h 57"/>
                <a:gd name="T20" fmla="*/ 8 w 34"/>
                <a:gd name="T21" fmla="*/ 49 h 57"/>
                <a:gd name="T22" fmla="*/ 6 w 34"/>
                <a:gd name="T23" fmla="*/ 52 h 57"/>
                <a:gd name="T24" fmla="*/ 6 w 34"/>
                <a:gd name="T25" fmla="*/ 55 h 57"/>
                <a:gd name="T26" fmla="*/ 9 w 34"/>
                <a:gd name="T27" fmla="*/ 57 h 57"/>
                <a:gd name="T28" fmla="*/ 17 w 34"/>
                <a:gd name="T29" fmla="*/ 56 h 57"/>
                <a:gd name="T30" fmla="*/ 24 w 34"/>
                <a:gd name="T31" fmla="*/ 55 h 57"/>
                <a:gd name="T32" fmla="*/ 32 w 34"/>
                <a:gd name="T33" fmla="*/ 54 h 57"/>
                <a:gd name="T34" fmla="*/ 34 w 34"/>
                <a:gd name="T35" fmla="*/ 51 h 57"/>
                <a:gd name="T36" fmla="*/ 34 w 34"/>
                <a:gd name="T37" fmla="*/ 48 h 57"/>
                <a:gd name="T38" fmla="*/ 31 w 34"/>
                <a:gd name="T39" fmla="*/ 46 h 57"/>
                <a:gd name="T40" fmla="*/ 30 w 34"/>
                <a:gd name="T41" fmla="*/ 46 h 57"/>
                <a:gd name="T42" fmla="*/ 25 w 34"/>
                <a:gd name="T43" fmla="*/ 8 h 57"/>
                <a:gd name="T44" fmla="*/ 25 w 34"/>
                <a:gd name="T45" fmla="*/ 8 h 57"/>
                <a:gd name="T46" fmla="*/ 26 w 34"/>
                <a:gd name="T47" fmla="*/ 8 h 57"/>
                <a:gd name="T48" fmla="*/ 29 w 34"/>
                <a:gd name="T49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57">
                  <a:moveTo>
                    <a:pt x="29" y="5"/>
                  </a:move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10"/>
                    <a:pt x="2" y="11"/>
                    <a:pt x="4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7" y="49"/>
                    <a:pt x="6" y="51"/>
                    <a:pt x="6" y="52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7" y="56"/>
                    <a:pt x="8" y="57"/>
                    <a:pt x="9" y="57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3" y="54"/>
                    <a:pt x="34" y="52"/>
                    <a:pt x="34" y="51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7"/>
                    <a:pt x="33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8" y="8"/>
                    <a:pt x="29" y="6"/>
                    <a:pt x="29" y="5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95000"/>
                  <a:alpha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9"/>
            <p:cNvSpPr/>
            <p:nvPr/>
          </p:nvSpPr>
          <p:spPr bwMode="auto">
            <a:xfrm>
              <a:off x="5270500" y="2087563"/>
              <a:ext cx="130175" cy="214313"/>
            </a:xfrm>
            <a:custGeom>
              <a:avLst/>
              <a:gdLst>
                <a:gd name="T0" fmla="*/ 28 w 34"/>
                <a:gd name="T1" fmla="*/ 5 h 56"/>
                <a:gd name="T2" fmla="*/ 28 w 34"/>
                <a:gd name="T3" fmla="*/ 2 h 56"/>
                <a:gd name="T4" fmla="*/ 25 w 34"/>
                <a:gd name="T5" fmla="*/ 0 h 56"/>
                <a:gd name="T6" fmla="*/ 2 w 34"/>
                <a:gd name="T7" fmla="*/ 3 h 56"/>
                <a:gd name="T8" fmla="*/ 0 w 34"/>
                <a:gd name="T9" fmla="*/ 5 h 56"/>
                <a:gd name="T10" fmla="*/ 0 w 34"/>
                <a:gd name="T11" fmla="*/ 8 h 56"/>
                <a:gd name="T12" fmla="*/ 3 w 34"/>
                <a:gd name="T13" fmla="*/ 10 h 56"/>
                <a:gd name="T14" fmla="*/ 4 w 34"/>
                <a:gd name="T15" fmla="*/ 10 h 56"/>
                <a:gd name="T16" fmla="*/ 4 w 34"/>
                <a:gd name="T17" fmla="*/ 10 h 56"/>
                <a:gd name="T18" fmla="*/ 9 w 34"/>
                <a:gd name="T19" fmla="*/ 49 h 56"/>
                <a:gd name="T20" fmla="*/ 8 w 34"/>
                <a:gd name="T21" fmla="*/ 49 h 56"/>
                <a:gd name="T22" fmla="*/ 6 w 34"/>
                <a:gd name="T23" fmla="*/ 51 h 56"/>
                <a:gd name="T24" fmla="*/ 6 w 34"/>
                <a:gd name="T25" fmla="*/ 54 h 56"/>
                <a:gd name="T26" fmla="*/ 9 w 34"/>
                <a:gd name="T27" fmla="*/ 56 h 56"/>
                <a:gd name="T28" fmla="*/ 17 w 34"/>
                <a:gd name="T29" fmla="*/ 55 h 56"/>
                <a:gd name="T30" fmla="*/ 24 w 34"/>
                <a:gd name="T31" fmla="*/ 54 h 56"/>
                <a:gd name="T32" fmla="*/ 32 w 34"/>
                <a:gd name="T33" fmla="*/ 53 h 56"/>
                <a:gd name="T34" fmla="*/ 34 w 34"/>
                <a:gd name="T35" fmla="*/ 51 h 56"/>
                <a:gd name="T36" fmla="*/ 33 w 34"/>
                <a:gd name="T37" fmla="*/ 48 h 56"/>
                <a:gd name="T38" fmla="*/ 31 w 34"/>
                <a:gd name="T39" fmla="*/ 46 h 56"/>
                <a:gd name="T40" fmla="*/ 29 w 34"/>
                <a:gd name="T41" fmla="*/ 46 h 56"/>
                <a:gd name="T42" fmla="*/ 25 w 34"/>
                <a:gd name="T43" fmla="*/ 8 h 56"/>
                <a:gd name="T44" fmla="*/ 24 w 34"/>
                <a:gd name="T45" fmla="*/ 7 h 56"/>
                <a:gd name="T46" fmla="*/ 26 w 34"/>
                <a:gd name="T47" fmla="*/ 7 h 56"/>
                <a:gd name="T48" fmla="*/ 28 w 34"/>
                <a:gd name="T49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4" h="56">
                  <a:moveTo>
                    <a:pt x="28" y="5"/>
                  </a:moveTo>
                  <a:cubicBezTo>
                    <a:pt x="28" y="2"/>
                    <a:pt x="28" y="2"/>
                    <a:pt x="28" y="2"/>
                  </a:cubicBezTo>
                  <a:cubicBezTo>
                    <a:pt x="28" y="1"/>
                    <a:pt x="26" y="0"/>
                    <a:pt x="25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4"/>
                    <a:pt x="0" y="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2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6" y="49"/>
                    <a:pt x="5" y="50"/>
                    <a:pt x="6" y="51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5"/>
                    <a:pt x="7" y="56"/>
                    <a:pt x="9" y="56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4" y="52"/>
                    <a:pt x="34" y="51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3" y="47"/>
                    <a:pt x="32" y="46"/>
                    <a:pt x="31" y="46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8"/>
                    <a:pt x="24" y="8"/>
                    <a:pt x="24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7" y="7"/>
                    <a:pt x="28" y="6"/>
                    <a:pt x="28" y="5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95000"/>
                  <a:alpha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4821238" y="2312988"/>
              <a:ext cx="661988" cy="217488"/>
            </a:xfrm>
            <a:custGeom>
              <a:avLst/>
              <a:gdLst>
                <a:gd name="T0" fmla="*/ 165 w 174"/>
                <a:gd name="T1" fmla="*/ 14 h 57"/>
                <a:gd name="T2" fmla="*/ 158 w 174"/>
                <a:gd name="T3" fmla="*/ 14 h 57"/>
                <a:gd name="T4" fmla="*/ 158 w 174"/>
                <a:gd name="T5" fmla="*/ 14 h 57"/>
                <a:gd name="T6" fmla="*/ 158 w 174"/>
                <a:gd name="T7" fmla="*/ 6 h 57"/>
                <a:gd name="T8" fmla="*/ 150 w 174"/>
                <a:gd name="T9" fmla="*/ 0 h 57"/>
                <a:gd name="T10" fmla="*/ 18 w 174"/>
                <a:gd name="T11" fmla="*/ 17 h 57"/>
                <a:gd name="T12" fmla="*/ 12 w 174"/>
                <a:gd name="T13" fmla="*/ 24 h 57"/>
                <a:gd name="T14" fmla="*/ 13 w 174"/>
                <a:gd name="T15" fmla="*/ 32 h 57"/>
                <a:gd name="T16" fmla="*/ 13 w 174"/>
                <a:gd name="T17" fmla="*/ 32 h 57"/>
                <a:gd name="T18" fmla="*/ 7 w 174"/>
                <a:gd name="T19" fmla="*/ 33 h 57"/>
                <a:gd name="T20" fmla="*/ 1 w 174"/>
                <a:gd name="T21" fmla="*/ 41 h 57"/>
                <a:gd name="T22" fmla="*/ 2 w 174"/>
                <a:gd name="T23" fmla="*/ 51 h 57"/>
                <a:gd name="T24" fmla="*/ 9 w 174"/>
                <a:gd name="T25" fmla="*/ 57 h 57"/>
                <a:gd name="T26" fmla="*/ 168 w 174"/>
                <a:gd name="T27" fmla="*/ 37 h 57"/>
                <a:gd name="T28" fmla="*/ 174 w 174"/>
                <a:gd name="T29" fmla="*/ 29 h 57"/>
                <a:gd name="T30" fmla="*/ 172 w 174"/>
                <a:gd name="T31" fmla="*/ 19 h 57"/>
                <a:gd name="T32" fmla="*/ 165 w 174"/>
                <a:gd name="T33" fmla="*/ 1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4" h="57">
                  <a:moveTo>
                    <a:pt x="165" y="14"/>
                  </a:moveTo>
                  <a:cubicBezTo>
                    <a:pt x="158" y="14"/>
                    <a:pt x="158" y="14"/>
                    <a:pt x="158" y="14"/>
                  </a:cubicBezTo>
                  <a:cubicBezTo>
                    <a:pt x="158" y="14"/>
                    <a:pt x="158" y="14"/>
                    <a:pt x="158" y="14"/>
                  </a:cubicBezTo>
                  <a:cubicBezTo>
                    <a:pt x="158" y="6"/>
                    <a:pt x="158" y="6"/>
                    <a:pt x="158" y="6"/>
                  </a:cubicBezTo>
                  <a:cubicBezTo>
                    <a:pt x="157" y="2"/>
                    <a:pt x="154" y="0"/>
                    <a:pt x="150" y="0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4" y="17"/>
                    <a:pt x="11" y="20"/>
                    <a:pt x="12" y="24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3" y="33"/>
                    <a:pt x="0" y="37"/>
                    <a:pt x="1" y="4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2" y="54"/>
                    <a:pt x="6" y="57"/>
                    <a:pt x="9" y="57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71" y="37"/>
                    <a:pt x="174" y="33"/>
                    <a:pt x="174" y="29"/>
                  </a:cubicBezTo>
                  <a:cubicBezTo>
                    <a:pt x="172" y="19"/>
                    <a:pt x="172" y="19"/>
                    <a:pt x="172" y="19"/>
                  </a:cubicBezTo>
                  <a:cubicBezTo>
                    <a:pt x="172" y="16"/>
                    <a:pt x="168" y="13"/>
                    <a:pt x="165" y="14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95000"/>
                  <a:alpha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" name="组合 25"/>
          <p:cNvGrpSpPr/>
          <p:nvPr/>
        </p:nvGrpSpPr>
        <p:grpSpPr>
          <a:xfrm rot="527383">
            <a:off x="9464828" y="2948884"/>
            <a:ext cx="785813" cy="784224"/>
            <a:chOff x="7059613" y="1519238"/>
            <a:chExt cx="785813" cy="784224"/>
          </a:xfrm>
          <a:noFill/>
        </p:grpSpPr>
        <p:sp>
          <p:nvSpPr>
            <p:cNvPr id="27" name="Freeform 14"/>
            <p:cNvSpPr>
              <a:spLocks noEditPoints="1"/>
            </p:cNvSpPr>
            <p:nvPr/>
          </p:nvSpPr>
          <p:spPr bwMode="auto">
            <a:xfrm>
              <a:off x="7059613" y="1519238"/>
              <a:ext cx="785813" cy="784224"/>
            </a:xfrm>
            <a:custGeom>
              <a:avLst/>
              <a:gdLst>
                <a:gd name="T0" fmla="*/ 88 w 206"/>
                <a:gd name="T1" fmla="*/ 8 h 206"/>
                <a:gd name="T2" fmla="*/ 8 w 206"/>
                <a:gd name="T3" fmla="*/ 117 h 206"/>
                <a:gd name="T4" fmla="*/ 117 w 206"/>
                <a:gd name="T5" fmla="*/ 198 h 206"/>
                <a:gd name="T6" fmla="*/ 198 w 206"/>
                <a:gd name="T7" fmla="*/ 89 h 206"/>
                <a:gd name="T8" fmla="*/ 88 w 206"/>
                <a:gd name="T9" fmla="*/ 8 h 206"/>
                <a:gd name="T10" fmla="*/ 114 w 206"/>
                <a:gd name="T11" fmla="*/ 179 h 206"/>
                <a:gd name="T12" fmla="*/ 26 w 206"/>
                <a:gd name="T13" fmla="*/ 114 h 206"/>
                <a:gd name="T14" fmla="*/ 91 w 206"/>
                <a:gd name="T15" fmla="*/ 27 h 206"/>
                <a:gd name="T16" fmla="*/ 179 w 206"/>
                <a:gd name="T17" fmla="*/ 91 h 206"/>
                <a:gd name="T18" fmla="*/ 114 w 206"/>
                <a:gd name="T19" fmla="*/ 17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6" h="206">
                  <a:moveTo>
                    <a:pt x="88" y="8"/>
                  </a:moveTo>
                  <a:cubicBezTo>
                    <a:pt x="36" y="16"/>
                    <a:pt x="0" y="65"/>
                    <a:pt x="8" y="117"/>
                  </a:cubicBezTo>
                  <a:cubicBezTo>
                    <a:pt x="15" y="170"/>
                    <a:pt x="64" y="206"/>
                    <a:pt x="117" y="198"/>
                  </a:cubicBezTo>
                  <a:cubicBezTo>
                    <a:pt x="170" y="190"/>
                    <a:pt x="206" y="141"/>
                    <a:pt x="198" y="89"/>
                  </a:cubicBezTo>
                  <a:cubicBezTo>
                    <a:pt x="190" y="36"/>
                    <a:pt x="141" y="0"/>
                    <a:pt x="88" y="8"/>
                  </a:cubicBezTo>
                  <a:close/>
                  <a:moveTo>
                    <a:pt x="114" y="179"/>
                  </a:moveTo>
                  <a:cubicBezTo>
                    <a:pt x="72" y="186"/>
                    <a:pt x="33" y="156"/>
                    <a:pt x="26" y="114"/>
                  </a:cubicBezTo>
                  <a:cubicBezTo>
                    <a:pt x="20" y="72"/>
                    <a:pt x="49" y="33"/>
                    <a:pt x="91" y="27"/>
                  </a:cubicBezTo>
                  <a:cubicBezTo>
                    <a:pt x="133" y="20"/>
                    <a:pt x="173" y="49"/>
                    <a:pt x="179" y="91"/>
                  </a:cubicBezTo>
                  <a:cubicBezTo>
                    <a:pt x="185" y="134"/>
                    <a:pt x="156" y="173"/>
                    <a:pt x="114" y="179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95000"/>
                  <a:alpha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5"/>
            <p:cNvSpPr>
              <a:spLocks noEditPoints="1"/>
            </p:cNvSpPr>
            <p:nvPr/>
          </p:nvSpPr>
          <p:spPr bwMode="auto">
            <a:xfrm>
              <a:off x="7334251" y="1663700"/>
              <a:ext cx="255588" cy="495300"/>
            </a:xfrm>
            <a:custGeom>
              <a:avLst/>
              <a:gdLst>
                <a:gd name="T0" fmla="*/ 45 w 67"/>
                <a:gd name="T1" fmla="*/ 57 h 130"/>
                <a:gd name="T2" fmla="*/ 41 w 67"/>
                <a:gd name="T3" fmla="*/ 31 h 130"/>
                <a:gd name="T4" fmla="*/ 42 w 67"/>
                <a:gd name="T5" fmla="*/ 31 h 130"/>
                <a:gd name="T6" fmla="*/ 50 w 67"/>
                <a:gd name="T7" fmla="*/ 31 h 130"/>
                <a:gd name="T8" fmla="*/ 52 w 67"/>
                <a:gd name="T9" fmla="*/ 29 h 130"/>
                <a:gd name="T10" fmla="*/ 53 w 67"/>
                <a:gd name="T11" fmla="*/ 24 h 130"/>
                <a:gd name="T12" fmla="*/ 53 w 67"/>
                <a:gd name="T13" fmla="*/ 19 h 130"/>
                <a:gd name="T14" fmla="*/ 52 w 67"/>
                <a:gd name="T15" fmla="*/ 16 h 130"/>
                <a:gd name="T16" fmla="*/ 49 w 67"/>
                <a:gd name="T17" fmla="*/ 16 h 130"/>
                <a:gd name="T18" fmla="*/ 45 w 67"/>
                <a:gd name="T19" fmla="*/ 15 h 130"/>
                <a:gd name="T20" fmla="*/ 38 w 67"/>
                <a:gd name="T21" fmla="*/ 16 h 130"/>
                <a:gd name="T22" fmla="*/ 37 w 67"/>
                <a:gd name="T23" fmla="*/ 4 h 130"/>
                <a:gd name="T24" fmla="*/ 32 w 67"/>
                <a:gd name="T25" fmla="*/ 0 h 130"/>
                <a:gd name="T26" fmla="*/ 29 w 67"/>
                <a:gd name="T27" fmla="*/ 5 h 130"/>
                <a:gd name="T28" fmla="*/ 30 w 67"/>
                <a:gd name="T29" fmla="*/ 17 h 130"/>
                <a:gd name="T30" fmla="*/ 29 w 67"/>
                <a:gd name="T31" fmla="*/ 17 h 130"/>
                <a:gd name="T32" fmla="*/ 22 w 67"/>
                <a:gd name="T33" fmla="*/ 18 h 130"/>
                <a:gd name="T34" fmla="*/ 20 w 67"/>
                <a:gd name="T35" fmla="*/ 6 h 130"/>
                <a:gd name="T36" fmla="*/ 16 w 67"/>
                <a:gd name="T37" fmla="*/ 3 h 130"/>
                <a:gd name="T38" fmla="*/ 12 w 67"/>
                <a:gd name="T39" fmla="*/ 8 h 130"/>
                <a:gd name="T40" fmla="*/ 14 w 67"/>
                <a:gd name="T41" fmla="*/ 21 h 130"/>
                <a:gd name="T42" fmla="*/ 5 w 67"/>
                <a:gd name="T43" fmla="*/ 28 h 130"/>
                <a:gd name="T44" fmla="*/ 1 w 67"/>
                <a:gd name="T45" fmla="*/ 36 h 130"/>
                <a:gd name="T46" fmla="*/ 0 w 67"/>
                <a:gd name="T47" fmla="*/ 46 h 130"/>
                <a:gd name="T48" fmla="*/ 4 w 67"/>
                <a:gd name="T49" fmla="*/ 56 h 130"/>
                <a:gd name="T50" fmla="*/ 10 w 67"/>
                <a:gd name="T51" fmla="*/ 63 h 130"/>
                <a:gd name="T52" fmla="*/ 19 w 67"/>
                <a:gd name="T53" fmla="*/ 67 h 130"/>
                <a:gd name="T54" fmla="*/ 21 w 67"/>
                <a:gd name="T55" fmla="*/ 68 h 130"/>
                <a:gd name="T56" fmla="*/ 25 w 67"/>
                <a:gd name="T57" fmla="*/ 97 h 130"/>
                <a:gd name="T58" fmla="*/ 18 w 67"/>
                <a:gd name="T59" fmla="*/ 97 h 130"/>
                <a:gd name="T60" fmla="*/ 8 w 67"/>
                <a:gd name="T61" fmla="*/ 95 h 130"/>
                <a:gd name="T62" fmla="*/ 7 w 67"/>
                <a:gd name="T63" fmla="*/ 97 h 130"/>
                <a:gd name="T64" fmla="*/ 6 w 67"/>
                <a:gd name="T65" fmla="*/ 102 h 130"/>
                <a:gd name="T66" fmla="*/ 6 w 67"/>
                <a:gd name="T67" fmla="*/ 107 h 130"/>
                <a:gd name="T68" fmla="*/ 7 w 67"/>
                <a:gd name="T69" fmla="*/ 110 h 130"/>
                <a:gd name="T70" fmla="*/ 17 w 67"/>
                <a:gd name="T71" fmla="*/ 112 h 130"/>
                <a:gd name="T72" fmla="*/ 28 w 67"/>
                <a:gd name="T73" fmla="*/ 112 h 130"/>
                <a:gd name="T74" fmla="*/ 30 w 67"/>
                <a:gd name="T75" fmla="*/ 126 h 130"/>
                <a:gd name="T76" fmla="*/ 35 w 67"/>
                <a:gd name="T77" fmla="*/ 130 h 130"/>
                <a:gd name="T78" fmla="*/ 38 w 67"/>
                <a:gd name="T79" fmla="*/ 125 h 130"/>
                <a:gd name="T80" fmla="*/ 36 w 67"/>
                <a:gd name="T81" fmla="*/ 111 h 130"/>
                <a:gd name="T82" fmla="*/ 44 w 67"/>
                <a:gd name="T83" fmla="*/ 109 h 130"/>
                <a:gd name="T84" fmla="*/ 46 w 67"/>
                <a:gd name="T85" fmla="*/ 124 h 130"/>
                <a:gd name="T86" fmla="*/ 51 w 67"/>
                <a:gd name="T87" fmla="*/ 127 h 130"/>
                <a:gd name="T88" fmla="*/ 55 w 67"/>
                <a:gd name="T89" fmla="*/ 123 h 130"/>
                <a:gd name="T90" fmla="*/ 52 w 67"/>
                <a:gd name="T91" fmla="*/ 106 h 130"/>
                <a:gd name="T92" fmla="*/ 59 w 67"/>
                <a:gd name="T93" fmla="*/ 102 h 130"/>
                <a:gd name="T94" fmla="*/ 65 w 67"/>
                <a:gd name="T95" fmla="*/ 93 h 130"/>
                <a:gd name="T96" fmla="*/ 66 w 67"/>
                <a:gd name="T97" fmla="*/ 80 h 130"/>
                <a:gd name="T98" fmla="*/ 57 w 67"/>
                <a:gd name="T99" fmla="*/ 63 h 130"/>
                <a:gd name="T100" fmla="*/ 45 w 67"/>
                <a:gd name="T101" fmla="*/ 57 h 130"/>
                <a:gd name="T102" fmla="*/ 24 w 67"/>
                <a:gd name="T103" fmla="*/ 33 h 130"/>
                <a:gd name="T104" fmla="*/ 32 w 67"/>
                <a:gd name="T105" fmla="*/ 31 h 130"/>
                <a:gd name="T106" fmla="*/ 36 w 67"/>
                <a:gd name="T107" fmla="*/ 54 h 130"/>
                <a:gd name="T108" fmla="*/ 27 w 67"/>
                <a:gd name="T109" fmla="*/ 52 h 130"/>
                <a:gd name="T110" fmla="*/ 24 w 67"/>
                <a:gd name="T111" fmla="*/ 33 h 130"/>
                <a:gd name="T112" fmla="*/ 34 w 67"/>
                <a:gd name="T113" fmla="*/ 96 h 130"/>
                <a:gd name="T114" fmla="*/ 30 w 67"/>
                <a:gd name="T115" fmla="*/ 70 h 130"/>
                <a:gd name="T116" fmla="*/ 39 w 67"/>
                <a:gd name="T117" fmla="*/ 73 h 130"/>
                <a:gd name="T118" fmla="*/ 42 w 67"/>
                <a:gd name="T119" fmla="*/ 93 h 130"/>
                <a:gd name="T120" fmla="*/ 34 w 67"/>
                <a:gd name="T121" fmla="*/ 9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" h="130">
                  <a:moveTo>
                    <a:pt x="45" y="57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2" y="31"/>
                    <a:pt x="42" y="31"/>
                  </a:cubicBezTo>
                  <a:cubicBezTo>
                    <a:pt x="46" y="31"/>
                    <a:pt x="48" y="31"/>
                    <a:pt x="50" y="31"/>
                  </a:cubicBezTo>
                  <a:cubicBezTo>
                    <a:pt x="51" y="31"/>
                    <a:pt x="52" y="31"/>
                    <a:pt x="52" y="29"/>
                  </a:cubicBezTo>
                  <a:cubicBezTo>
                    <a:pt x="53" y="28"/>
                    <a:pt x="53" y="26"/>
                    <a:pt x="53" y="24"/>
                  </a:cubicBezTo>
                  <a:cubicBezTo>
                    <a:pt x="53" y="22"/>
                    <a:pt x="53" y="21"/>
                    <a:pt x="53" y="19"/>
                  </a:cubicBezTo>
                  <a:cubicBezTo>
                    <a:pt x="53" y="17"/>
                    <a:pt x="52" y="16"/>
                    <a:pt x="52" y="16"/>
                  </a:cubicBezTo>
                  <a:cubicBezTo>
                    <a:pt x="51" y="16"/>
                    <a:pt x="50" y="16"/>
                    <a:pt x="49" y="16"/>
                  </a:cubicBezTo>
                  <a:cubicBezTo>
                    <a:pt x="48" y="16"/>
                    <a:pt x="46" y="16"/>
                    <a:pt x="45" y="15"/>
                  </a:cubicBezTo>
                  <a:cubicBezTo>
                    <a:pt x="43" y="15"/>
                    <a:pt x="41" y="16"/>
                    <a:pt x="38" y="16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30" y="1"/>
                    <a:pt x="28" y="3"/>
                    <a:pt x="29" y="5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0" y="17"/>
                    <a:pt x="30" y="17"/>
                    <a:pt x="29" y="17"/>
                  </a:cubicBezTo>
                  <a:cubicBezTo>
                    <a:pt x="27" y="17"/>
                    <a:pt x="24" y="18"/>
                    <a:pt x="22" y="18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4"/>
                    <a:pt x="18" y="3"/>
                    <a:pt x="16" y="3"/>
                  </a:cubicBezTo>
                  <a:cubicBezTo>
                    <a:pt x="13" y="3"/>
                    <a:pt x="12" y="5"/>
                    <a:pt x="12" y="8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0" y="23"/>
                    <a:pt x="8" y="25"/>
                    <a:pt x="5" y="28"/>
                  </a:cubicBezTo>
                  <a:cubicBezTo>
                    <a:pt x="3" y="30"/>
                    <a:pt x="2" y="33"/>
                    <a:pt x="1" y="36"/>
                  </a:cubicBezTo>
                  <a:cubicBezTo>
                    <a:pt x="0" y="39"/>
                    <a:pt x="0" y="42"/>
                    <a:pt x="0" y="46"/>
                  </a:cubicBezTo>
                  <a:cubicBezTo>
                    <a:pt x="1" y="50"/>
                    <a:pt x="2" y="53"/>
                    <a:pt x="4" y="56"/>
                  </a:cubicBezTo>
                  <a:cubicBezTo>
                    <a:pt x="6" y="59"/>
                    <a:pt x="8" y="61"/>
                    <a:pt x="10" y="63"/>
                  </a:cubicBezTo>
                  <a:cubicBezTo>
                    <a:pt x="13" y="65"/>
                    <a:pt x="16" y="66"/>
                    <a:pt x="19" y="67"/>
                  </a:cubicBezTo>
                  <a:cubicBezTo>
                    <a:pt x="20" y="67"/>
                    <a:pt x="20" y="68"/>
                    <a:pt x="21" y="68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3" y="97"/>
                    <a:pt x="20" y="97"/>
                    <a:pt x="18" y="97"/>
                  </a:cubicBezTo>
                  <a:cubicBezTo>
                    <a:pt x="15" y="96"/>
                    <a:pt x="11" y="96"/>
                    <a:pt x="8" y="95"/>
                  </a:cubicBezTo>
                  <a:cubicBezTo>
                    <a:pt x="8" y="95"/>
                    <a:pt x="7" y="96"/>
                    <a:pt x="7" y="97"/>
                  </a:cubicBezTo>
                  <a:cubicBezTo>
                    <a:pt x="6" y="99"/>
                    <a:pt x="6" y="100"/>
                    <a:pt x="6" y="102"/>
                  </a:cubicBezTo>
                  <a:cubicBezTo>
                    <a:pt x="6" y="104"/>
                    <a:pt x="6" y="105"/>
                    <a:pt x="6" y="107"/>
                  </a:cubicBezTo>
                  <a:cubicBezTo>
                    <a:pt x="6" y="109"/>
                    <a:pt x="6" y="110"/>
                    <a:pt x="7" y="110"/>
                  </a:cubicBezTo>
                  <a:cubicBezTo>
                    <a:pt x="9" y="111"/>
                    <a:pt x="12" y="112"/>
                    <a:pt x="17" y="112"/>
                  </a:cubicBezTo>
                  <a:cubicBezTo>
                    <a:pt x="20" y="112"/>
                    <a:pt x="24" y="112"/>
                    <a:pt x="28" y="112"/>
                  </a:cubicBezTo>
                  <a:cubicBezTo>
                    <a:pt x="30" y="126"/>
                    <a:pt x="30" y="126"/>
                    <a:pt x="30" y="126"/>
                  </a:cubicBezTo>
                  <a:cubicBezTo>
                    <a:pt x="30" y="129"/>
                    <a:pt x="32" y="130"/>
                    <a:pt x="35" y="130"/>
                  </a:cubicBezTo>
                  <a:cubicBezTo>
                    <a:pt x="37" y="129"/>
                    <a:pt x="38" y="127"/>
                    <a:pt x="38" y="125"/>
                  </a:cubicBezTo>
                  <a:cubicBezTo>
                    <a:pt x="36" y="111"/>
                    <a:pt x="36" y="111"/>
                    <a:pt x="36" y="111"/>
                  </a:cubicBezTo>
                  <a:cubicBezTo>
                    <a:pt x="39" y="110"/>
                    <a:pt x="41" y="110"/>
                    <a:pt x="44" y="109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7" y="126"/>
                    <a:pt x="49" y="128"/>
                    <a:pt x="51" y="127"/>
                  </a:cubicBezTo>
                  <a:cubicBezTo>
                    <a:pt x="53" y="127"/>
                    <a:pt x="55" y="125"/>
                    <a:pt x="55" y="123"/>
                  </a:cubicBezTo>
                  <a:cubicBezTo>
                    <a:pt x="52" y="106"/>
                    <a:pt x="52" y="106"/>
                    <a:pt x="52" y="106"/>
                  </a:cubicBezTo>
                  <a:cubicBezTo>
                    <a:pt x="54" y="105"/>
                    <a:pt x="57" y="104"/>
                    <a:pt x="59" y="102"/>
                  </a:cubicBezTo>
                  <a:cubicBezTo>
                    <a:pt x="62" y="100"/>
                    <a:pt x="64" y="97"/>
                    <a:pt x="65" y="93"/>
                  </a:cubicBezTo>
                  <a:cubicBezTo>
                    <a:pt x="67" y="89"/>
                    <a:pt x="67" y="85"/>
                    <a:pt x="66" y="80"/>
                  </a:cubicBezTo>
                  <a:cubicBezTo>
                    <a:pt x="65" y="73"/>
                    <a:pt x="62" y="67"/>
                    <a:pt x="57" y="63"/>
                  </a:cubicBezTo>
                  <a:cubicBezTo>
                    <a:pt x="54" y="61"/>
                    <a:pt x="50" y="59"/>
                    <a:pt x="45" y="57"/>
                  </a:cubicBezTo>
                  <a:close/>
                  <a:moveTo>
                    <a:pt x="24" y="33"/>
                  </a:moveTo>
                  <a:cubicBezTo>
                    <a:pt x="26" y="32"/>
                    <a:pt x="29" y="32"/>
                    <a:pt x="32" y="31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2" y="53"/>
                    <a:pt x="29" y="53"/>
                    <a:pt x="27" y="52"/>
                  </a:cubicBezTo>
                  <a:lnTo>
                    <a:pt x="24" y="33"/>
                  </a:lnTo>
                  <a:close/>
                  <a:moveTo>
                    <a:pt x="34" y="96"/>
                  </a:moveTo>
                  <a:cubicBezTo>
                    <a:pt x="30" y="70"/>
                    <a:pt x="30" y="70"/>
                    <a:pt x="30" y="70"/>
                  </a:cubicBezTo>
                  <a:cubicBezTo>
                    <a:pt x="33" y="71"/>
                    <a:pt x="36" y="72"/>
                    <a:pt x="39" y="7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9" y="94"/>
                    <a:pt x="37" y="95"/>
                    <a:pt x="34" y="96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95000"/>
                  <a:alpha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" name="组合 28"/>
          <p:cNvGrpSpPr/>
          <p:nvPr/>
        </p:nvGrpSpPr>
        <p:grpSpPr>
          <a:xfrm rot="400695">
            <a:off x="7006226" y="2932774"/>
            <a:ext cx="877888" cy="790576"/>
            <a:chOff x="11055351" y="3009900"/>
            <a:chExt cx="877888" cy="790576"/>
          </a:xfrm>
          <a:noFill/>
        </p:grpSpPr>
        <p:sp>
          <p:nvSpPr>
            <p:cNvPr id="30" name="Freeform 19"/>
            <p:cNvSpPr>
              <a:spLocks noEditPoints="1"/>
            </p:cNvSpPr>
            <p:nvPr/>
          </p:nvSpPr>
          <p:spPr bwMode="auto">
            <a:xfrm>
              <a:off x="11055351" y="3009900"/>
              <a:ext cx="877888" cy="790576"/>
            </a:xfrm>
            <a:custGeom>
              <a:avLst/>
              <a:gdLst>
                <a:gd name="T0" fmla="*/ 176 w 231"/>
                <a:gd name="T1" fmla="*/ 31 h 208"/>
                <a:gd name="T2" fmla="*/ 172 w 231"/>
                <a:gd name="T3" fmla="*/ 31 h 208"/>
                <a:gd name="T4" fmla="*/ 169 w 231"/>
                <a:gd name="T5" fmla="*/ 10 h 208"/>
                <a:gd name="T6" fmla="*/ 157 w 231"/>
                <a:gd name="T7" fmla="*/ 1 h 208"/>
                <a:gd name="T8" fmla="*/ 153 w 231"/>
                <a:gd name="T9" fmla="*/ 2 h 208"/>
                <a:gd name="T10" fmla="*/ 144 w 231"/>
                <a:gd name="T11" fmla="*/ 14 h 208"/>
                <a:gd name="T12" fmla="*/ 147 w 231"/>
                <a:gd name="T13" fmla="*/ 34 h 208"/>
                <a:gd name="T14" fmla="*/ 65 w 231"/>
                <a:gd name="T15" fmla="*/ 44 h 208"/>
                <a:gd name="T16" fmla="*/ 62 w 231"/>
                <a:gd name="T17" fmla="*/ 24 h 208"/>
                <a:gd name="T18" fmla="*/ 50 w 231"/>
                <a:gd name="T19" fmla="*/ 14 h 208"/>
                <a:gd name="T20" fmla="*/ 47 w 231"/>
                <a:gd name="T21" fmla="*/ 15 h 208"/>
                <a:gd name="T22" fmla="*/ 37 w 231"/>
                <a:gd name="T23" fmla="*/ 27 h 208"/>
                <a:gd name="T24" fmla="*/ 40 w 231"/>
                <a:gd name="T25" fmla="*/ 48 h 208"/>
                <a:gd name="T26" fmla="*/ 36 w 231"/>
                <a:gd name="T27" fmla="*/ 48 h 208"/>
                <a:gd name="T28" fmla="*/ 2 w 231"/>
                <a:gd name="T29" fmla="*/ 91 h 208"/>
                <a:gd name="T30" fmla="*/ 12 w 231"/>
                <a:gd name="T31" fmla="*/ 172 h 208"/>
                <a:gd name="T32" fmla="*/ 56 w 231"/>
                <a:gd name="T33" fmla="*/ 206 h 208"/>
                <a:gd name="T34" fmla="*/ 195 w 231"/>
                <a:gd name="T35" fmla="*/ 189 h 208"/>
                <a:gd name="T36" fmla="*/ 229 w 231"/>
                <a:gd name="T37" fmla="*/ 145 h 208"/>
                <a:gd name="T38" fmla="*/ 219 w 231"/>
                <a:gd name="T39" fmla="*/ 65 h 208"/>
                <a:gd name="T40" fmla="*/ 176 w 231"/>
                <a:gd name="T41" fmla="*/ 31 h 208"/>
                <a:gd name="T42" fmla="*/ 212 w 231"/>
                <a:gd name="T43" fmla="*/ 147 h 208"/>
                <a:gd name="T44" fmla="*/ 193 w 231"/>
                <a:gd name="T45" fmla="*/ 172 h 208"/>
                <a:gd name="T46" fmla="*/ 54 w 231"/>
                <a:gd name="T47" fmla="*/ 189 h 208"/>
                <a:gd name="T48" fmla="*/ 29 w 231"/>
                <a:gd name="T49" fmla="*/ 170 h 208"/>
                <a:gd name="T50" fmla="*/ 19 w 231"/>
                <a:gd name="T51" fmla="*/ 89 h 208"/>
                <a:gd name="T52" fmla="*/ 38 w 231"/>
                <a:gd name="T53" fmla="*/ 65 h 208"/>
                <a:gd name="T54" fmla="*/ 42 w 231"/>
                <a:gd name="T55" fmla="*/ 64 h 208"/>
                <a:gd name="T56" fmla="*/ 43 w 231"/>
                <a:gd name="T57" fmla="*/ 75 h 208"/>
                <a:gd name="T58" fmla="*/ 55 w 231"/>
                <a:gd name="T59" fmla="*/ 84 h 208"/>
                <a:gd name="T60" fmla="*/ 59 w 231"/>
                <a:gd name="T61" fmla="*/ 84 h 208"/>
                <a:gd name="T62" fmla="*/ 68 w 231"/>
                <a:gd name="T63" fmla="*/ 72 h 208"/>
                <a:gd name="T64" fmla="*/ 67 w 231"/>
                <a:gd name="T65" fmla="*/ 61 h 208"/>
                <a:gd name="T66" fmla="*/ 149 w 231"/>
                <a:gd name="T67" fmla="*/ 51 h 208"/>
                <a:gd name="T68" fmla="*/ 150 w 231"/>
                <a:gd name="T69" fmla="*/ 61 h 208"/>
                <a:gd name="T70" fmla="*/ 162 w 231"/>
                <a:gd name="T71" fmla="*/ 71 h 208"/>
                <a:gd name="T72" fmla="*/ 166 w 231"/>
                <a:gd name="T73" fmla="*/ 70 h 208"/>
                <a:gd name="T74" fmla="*/ 175 w 231"/>
                <a:gd name="T75" fmla="*/ 58 h 208"/>
                <a:gd name="T76" fmla="*/ 174 w 231"/>
                <a:gd name="T77" fmla="*/ 48 h 208"/>
                <a:gd name="T78" fmla="*/ 178 w 231"/>
                <a:gd name="T79" fmla="*/ 47 h 208"/>
                <a:gd name="T80" fmla="*/ 202 w 231"/>
                <a:gd name="T81" fmla="*/ 67 h 208"/>
                <a:gd name="T82" fmla="*/ 212 w 231"/>
                <a:gd name="T83" fmla="*/ 14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1" h="208">
                  <a:moveTo>
                    <a:pt x="176" y="31"/>
                  </a:moveTo>
                  <a:cubicBezTo>
                    <a:pt x="172" y="31"/>
                    <a:pt x="172" y="31"/>
                    <a:pt x="172" y="31"/>
                  </a:cubicBezTo>
                  <a:cubicBezTo>
                    <a:pt x="169" y="10"/>
                    <a:pt x="169" y="10"/>
                    <a:pt x="169" y="10"/>
                  </a:cubicBezTo>
                  <a:cubicBezTo>
                    <a:pt x="169" y="5"/>
                    <a:pt x="163" y="0"/>
                    <a:pt x="157" y="1"/>
                  </a:cubicBezTo>
                  <a:cubicBezTo>
                    <a:pt x="153" y="2"/>
                    <a:pt x="153" y="2"/>
                    <a:pt x="153" y="2"/>
                  </a:cubicBezTo>
                  <a:cubicBezTo>
                    <a:pt x="148" y="2"/>
                    <a:pt x="143" y="8"/>
                    <a:pt x="144" y="14"/>
                  </a:cubicBezTo>
                  <a:cubicBezTo>
                    <a:pt x="147" y="34"/>
                    <a:pt x="147" y="34"/>
                    <a:pt x="147" y="34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18"/>
                    <a:pt x="56" y="14"/>
                    <a:pt x="50" y="14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1" y="16"/>
                    <a:pt x="37" y="21"/>
                    <a:pt x="37" y="27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15" y="51"/>
                    <a:pt x="0" y="70"/>
                    <a:pt x="2" y="91"/>
                  </a:cubicBezTo>
                  <a:cubicBezTo>
                    <a:pt x="12" y="172"/>
                    <a:pt x="12" y="172"/>
                    <a:pt x="12" y="172"/>
                  </a:cubicBezTo>
                  <a:cubicBezTo>
                    <a:pt x="15" y="193"/>
                    <a:pt x="34" y="208"/>
                    <a:pt x="56" y="206"/>
                  </a:cubicBezTo>
                  <a:cubicBezTo>
                    <a:pt x="195" y="189"/>
                    <a:pt x="195" y="189"/>
                    <a:pt x="195" y="189"/>
                  </a:cubicBezTo>
                  <a:cubicBezTo>
                    <a:pt x="216" y="186"/>
                    <a:pt x="231" y="167"/>
                    <a:pt x="229" y="145"/>
                  </a:cubicBezTo>
                  <a:cubicBezTo>
                    <a:pt x="219" y="65"/>
                    <a:pt x="219" y="65"/>
                    <a:pt x="219" y="65"/>
                  </a:cubicBezTo>
                  <a:cubicBezTo>
                    <a:pt x="216" y="43"/>
                    <a:pt x="197" y="28"/>
                    <a:pt x="176" y="31"/>
                  </a:cubicBezTo>
                  <a:close/>
                  <a:moveTo>
                    <a:pt x="212" y="147"/>
                  </a:moveTo>
                  <a:cubicBezTo>
                    <a:pt x="214" y="160"/>
                    <a:pt x="205" y="171"/>
                    <a:pt x="193" y="172"/>
                  </a:cubicBezTo>
                  <a:cubicBezTo>
                    <a:pt x="54" y="189"/>
                    <a:pt x="54" y="189"/>
                    <a:pt x="54" y="189"/>
                  </a:cubicBezTo>
                  <a:cubicBezTo>
                    <a:pt x="41" y="191"/>
                    <a:pt x="30" y="182"/>
                    <a:pt x="29" y="170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7" y="77"/>
                    <a:pt x="26" y="66"/>
                    <a:pt x="38" y="65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43" y="75"/>
                    <a:pt x="43" y="75"/>
                    <a:pt x="43" y="75"/>
                  </a:cubicBezTo>
                  <a:cubicBezTo>
                    <a:pt x="44" y="81"/>
                    <a:pt x="49" y="85"/>
                    <a:pt x="55" y="84"/>
                  </a:cubicBezTo>
                  <a:cubicBezTo>
                    <a:pt x="59" y="84"/>
                    <a:pt x="59" y="84"/>
                    <a:pt x="59" y="84"/>
                  </a:cubicBezTo>
                  <a:cubicBezTo>
                    <a:pt x="65" y="83"/>
                    <a:pt x="69" y="77"/>
                    <a:pt x="68" y="72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149" y="51"/>
                    <a:pt x="149" y="51"/>
                    <a:pt x="149" y="51"/>
                  </a:cubicBezTo>
                  <a:cubicBezTo>
                    <a:pt x="150" y="61"/>
                    <a:pt x="150" y="61"/>
                    <a:pt x="150" y="61"/>
                  </a:cubicBezTo>
                  <a:cubicBezTo>
                    <a:pt x="151" y="67"/>
                    <a:pt x="156" y="72"/>
                    <a:pt x="162" y="71"/>
                  </a:cubicBezTo>
                  <a:cubicBezTo>
                    <a:pt x="166" y="70"/>
                    <a:pt x="166" y="70"/>
                    <a:pt x="166" y="70"/>
                  </a:cubicBezTo>
                  <a:cubicBezTo>
                    <a:pt x="172" y="70"/>
                    <a:pt x="176" y="64"/>
                    <a:pt x="175" y="58"/>
                  </a:cubicBezTo>
                  <a:cubicBezTo>
                    <a:pt x="174" y="48"/>
                    <a:pt x="174" y="48"/>
                    <a:pt x="174" y="48"/>
                  </a:cubicBezTo>
                  <a:cubicBezTo>
                    <a:pt x="178" y="47"/>
                    <a:pt x="178" y="47"/>
                    <a:pt x="178" y="47"/>
                  </a:cubicBezTo>
                  <a:cubicBezTo>
                    <a:pt x="190" y="46"/>
                    <a:pt x="201" y="55"/>
                    <a:pt x="202" y="67"/>
                  </a:cubicBezTo>
                  <a:lnTo>
                    <a:pt x="212" y="147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95000"/>
                  <a:alpha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0"/>
            <p:cNvSpPr>
              <a:spLocks noEditPoints="1"/>
            </p:cNvSpPr>
            <p:nvPr/>
          </p:nvSpPr>
          <p:spPr bwMode="auto">
            <a:xfrm>
              <a:off x="11207751" y="3389313"/>
              <a:ext cx="185738" cy="255588"/>
            </a:xfrm>
            <a:custGeom>
              <a:avLst/>
              <a:gdLst>
                <a:gd name="T0" fmla="*/ 29 w 49"/>
                <a:gd name="T1" fmla="*/ 67 h 67"/>
                <a:gd name="T2" fmla="*/ 21 w 49"/>
                <a:gd name="T3" fmla="*/ 67 h 67"/>
                <a:gd name="T4" fmla="*/ 13 w 49"/>
                <a:gd name="T5" fmla="*/ 65 h 67"/>
                <a:gd name="T6" fmla="*/ 7 w 49"/>
                <a:gd name="T7" fmla="*/ 60 h 67"/>
                <a:gd name="T8" fmla="*/ 4 w 49"/>
                <a:gd name="T9" fmla="*/ 50 h 67"/>
                <a:gd name="T10" fmla="*/ 1 w 49"/>
                <a:gd name="T11" fmla="*/ 25 h 67"/>
                <a:gd name="T12" fmla="*/ 1 w 49"/>
                <a:gd name="T13" fmla="*/ 14 h 67"/>
                <a:gd name="T14" fmla="*/ 5 w 49"/>
                <a:gd name="T15" fmla="*/ 7 h 67"/>
                <a:gd name="T16" fmla="*/ 12 w 49"/>
                <a:gd name="T17" fmla="*/ 2 h 67"/>
                <a:gd name="T18" fmla="*/ 21 w 49"/>
                <a:gd name="T19" fmla="*/ 0 h 67"/>
                <a:gd name="T20" fmla="*/ 29 w 49"/>
                <a:gd name="T21" fmla="*/ 0 h 67"/>
                <a:gd name="T22" fmla="*/ 37 w 49"/>
                <a:gd name="T23" fmla="*/ 2 h 67"/>
                <a:gd name="T24" fmla="*/ 42 w 49"/>
                <a:gd name="T25" fmla="*/ 8 h 67"/>
                <a:gd name="T26" fmla="*/ 45 w 49"/>
                <a:gd name="T27" fmla="*/ 18 h 67"/>
                <a:gd name="T28" fmla="*/ 48 w 49"/>
                <a:gd name="T29" fmla="*/ 43 h 67"/>
                <a:gd name="T30" fmla="*/ 48 w 49"/>
                <a:gd name="T31" fmla="*/ 54 h 67"/>
                <a:gd name="T32" fmla="*/ 44 w 49"/>
                <a:gd name="T33" fmla="*/ 61 h 67"/>
                <a:gd name="T34" fmla="*/ 37 w 49"/>
                <a:gd name="T35" fmla="*/ 65 h 67"/>
                <a:gd name="T36" fmla="*/ 29 w 49"/>
                <a:gd name="T37" fmla="*/ 67 h 67"/>
                <a:gd name="T38" fmla="*/ 35 w 49"/>
                <a:gd name="T39" fmla="*/ 22 h 67"/>
                <a:gd name="T40" fmla="*/ 32 w 49"/>
                <a:gd name="T41" fmla="*/ 11 h 67"/>
                <a:gd name="T42" fmla="*/ 22 w 49"/>
                <a:gd name="T43" fmla="*/ 9 h 67"/>
                <a:gd name="T44" fmla="*/ 16 w 49"/>
                <a:gd name="T45" fmla="*/ 11 h 67"/>
                <a:gd name="T46" fmla="*/ 12 w 49"/>
                <a:gd name="T47" fmla="*/ 14 h 67"/>
                <a:gd name="T48" fmla="*/ 11 w 49"/>
                <a:gd name="T49" fmla="*/ 19 h 67"/>
                <a:gd name="T50" fmla="*/ 11 w 49"/>
                <a:gd name="T51" fmla="*/ 26 h 67"/>
                <a:gd name="T52" fmla="*/ 14 w 49"/>
                <a:gd name="T53" fmla="*/ 48 h 67"/>
                <a:gd name="T54" fmla="*/ 19 w 49"/>
                <a:gd name="T55" fmla="*/ 57 h 67"/>
                <a:gd name="T56" fmla="*/ 28 w 49"/>
                <a:gd name="T57" fmla="*/ 58 h 67"/>
                <a:gd name="T58" fmla="*/ 33 w 49"/>
                <a:gd name="T59" fmla="*/ 57 h 67"/>
                <a:gd name="T60" fmla="*/ 36 w 49"/>
                <a:gd name="T61" fmla="*/ 55 h 67"/>
                <a:gd name="T62" fmla="*/ 38 w 49"/>
                <a:gd name="T63" fmla="*/ 50 h 67"/>
                <a:gd name="T64" fmla="*/ 38 w 49"/>
                <a:gd name="T65" fmla="*/ 44 h 67"/>
                <a:gd name="T66" fmla="*/ 35 w 49"/>
                <a:gd name="T67" fmla="*/ 2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" h="67">
                  <a:moveTo>
                    <a:pt x="29" y="67"/>
                  </a:moveTo>
                  <a:cubicBezTo>
                    <a:pt x="26" y="67"/>
                    <a:pt x="24" y="67"/>
                    <a:pt x="21" y="67"/>
                  </a:cubicBezTo>
                  <a:cubicBezTo>
                    <a:pt x="18" y="67"/>
                    <a:pt x="15" y="66"/>
                    <a:pt x="13" y="65"/>
                  </a:cubicBezTo>
                  <a:cubicBezTo>
                    <a:pt x="11" y="64"/>
                    <a:pt x="9" y="62"/>
                    <a:pt x="7" y="60"/>
                  </a:cubicBezTo>
                  <a:cubicBezTo>
                    <a:pt x="5" y="58"/>
                    <a:pt x="4" y="54"/>
                    <a:pt x="4" y="50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1"/>
                    <a:pt x="0" y="17"/>
                    <a:pt x="1" y="14"/>
                  </a:cubicBezTo>
                  <a:cubicBezTo>
                    <a:pt x="2" y="11"/>
                    <a:pt x="3" y="9"/>
                    <a:pt x="5" y="7"/>
                  </a:cubicBezTo>
                  <a:cubicBezTo>
                    <a:pt x="7" y="5"/>
                    <a:pt x="9" y="3"/>
                    <a:pt x="12" y="2"/>
                  </a:cubicBezTo>
                  <a:cubicBezTo>
                    <a:pt x="14" y="1"/>
                    <a:pt x="17" y="1"/>
                    <a:pt x="21" y="0"/>
                  </a:cubicBezTo>
                  <a:cubicBezTo>
                    <a:pt x="24" y="0"/>
                    <a:pt x="27" y="0"/>
                    <a:pt x="29" y="0"/>
                  </a:cubicBezTo>
                  <a:cubicBezTo>
                    <a:pt x="32" y="0"/>
                    <a:pt x="35" y="1"/>
                    <a:pt x="37" y="2"/>
                  </a:cubicBezTo>
                  <a:cubicBezTo>
                    <a:pt x="39" y="4"/>
                    <a:pt x="41" y="6"/>
                    <a:pt x="42" y="8"/>
                  </a:cubicBezTo>
                  <a:cubicBezTo>
                    <a:pt x="44" y="11"/>
                    <a:pt x="45" y="14"/>
                    <a:pt x="45" y="18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9" y="47"/>
                    <a:pt x="49" y="51"/>
                    <a:pt x="48" y="54"/>
                  </a:cubicBezTo>
                  <a:cubicBezTo>
                    <a:pt x="47" y="57"/>
                    <a:pt x="46" y="60"/>
                    <a:pt x="44" y="61"/>
                  </a:cubicBezTo>
                  <a:cubicBezTo>
                    <a:pt x="42" y="63"/>
                    <a:pt x="40" y="64"/>
                    <a:pt x="37" y="65"/>
                  </a:cubicBezTo>
                  <a:cubicBezTo>
                    <a:pt x="35" y="66"/>
                    <a:pt x="32" y="67"/>
                    <a:pt x="29" y="67"/>
                  </a:cubicBezTo>
                  <a:close/>
                  <a:moveTo>
                    <a:pt x="35" y="22"/>
                  </a:moveTo>
                  <a:cubicBezTo>
                    <a:pt x="35" y="17"/>
                    <a:pt x="34" y="13"/>
                    <a:pt x="32" y="11"/>
                  </a:cubicBezTo>
                  <a:cubicBezTo>
                    <a:pt x="29" y="9"/>
                    <a:pt x="26" y="8"/>
                    <a:pt x="22" y="9"/>
                  </a:cubicBezTo>
                  <a:cubicBezTo>
                    <a:pt x="19" y="9"/>
                    <a:pt x="17" y="10"/>
                    <a:pt x="16" y="11"/>
                  </a:cubicBezTo>
                  <a:cubicBezTo>
                    <a:pt x="14" y="11"/>
                    <a:pt x="13" y="13"/>
                    <a:pt x="12" y="14"/>
                  </a:cubicBezTo>
                  <a:cubicBezTo>
                    <a:pt x="11" y="15"/>
                    <a:pt x="11" y="17"/>
                    <a:pt x="11" y="19"/>
                  </a:cubicBezTo>
                  <a:cubicBezTo>
                    <a:pt x="11" y="21"/>
                    <a:pt x="11" y="23"/>
                    <a:pt x="11" y="26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14" y="53"/>
                    <a:pt x="16" y="55"/>
                    <a:pt x="19" y="57"/>
                  </a:cubicBezTo>
                  <a:cubicBezTo>
                    <a:pt x="21" y="58"/>
                    <a:pt x="24" y="59"/>
                    <a:pt x="28" y="58"/>
                  </a:cubicBezTo>
                  <a:cubicBezTo>
                    <a:pt x="30" y="58"/>
                    <a:pt x="31" y="58"/>
                    <a:pt x="33" y="57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7" y="54"/>
                    <a:pt x="38" y="52"/>
                    <a:pt x="38" y="50"/>
                  </a:cubicBezTo>
                  <a:cubicBezTo>
                    <a:pt x="39" y="49"/>
                    <a:pt x="38" y="46"/>
                    <a:pt x="38" y="44"/>
                  </a:cubicBezTo>
                  <a:lnTo>
                    <a:pt x="35" y="22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95000"/>
                  <a:alpha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11398251" y="3375025"/>
              <a:ext cx="106363" cy="247650"/>
            </a:xfrm>
            <a:custGeom>
              <a:avLst/>
              <a:gdLst>
                <a:gd name="T0" fmla="*/ 26 w 28"/>
                <a:gd name="T1" fmla="*/ 64 h 65"/>
                <a:gd name="T2" fmla="*/ 20 w 28"/>
                <a:gd name="T3" fmla="*/ 65 h 65"/>
                <a:gd name="T4" fmla="*/ 18 w 28"/>
                <a:gd name="T5" fmla="*/ 65 h 65"/>
                <a:gd name="T6" fmla="*/ 17 w 28"/>
                <a:gd name="T7" fmla="*/ 62 h 65"/>
                <a:gd name="T8" fmla="*/ 11 w 28"/>
                <a:gd name="T9" fmla="*/ 14 h 65"/>
                <a:gd name="T10" fmla="*/ 11 w 28"/>
                <a:gd name="T11" fmla="*/ 13 h 65"/>
                <a:gd name="T12" fmla="*/ 9 w 28"/>
                <a:gd name="T13" fmla="*/ 12 h 65"/>
                <a:gd name="T14" fmla="*/ 3 w 28"/>
                <a:gd name="T15" fmla="*/ 13 h 65"/>
                <a:gd name="T16" fmla="*/ 1 w 28"/>
                <a:gd name="T17" fmla="*/ 13 h 65"/>
                <a:gd name="T18" fmla="*/ 1 w 28"/>
                <a:gd name="T19" fmla="*/ 12 h 65"/>
                <a:gd name="T20" fmla="*/ 0 w 28"/>
                <a:gd name="T21" fmla="*/ 8 h 65"/>
                <a:gd name="T22" fmla="*/ 0 w 28"/>
                <a:gd name="T23" fmla="*/ 6 h 65"/>
                <a:gd name="T24" fmla="*/ 3 w 28"/>
                <a:gd name="T25" fmla="*/ 5 h 65"/>
                <a:gd name="T26" fmla="*/ 9 w 28"/>
                <a:gd name="T27" fmla="*/ 2 h 65"/>
                <a:gd name="T28" fmla="*/ 11 w 28"/>
                <a:gd name="T29" fmla="*/ 1 h 65"/>
                <a:gd name="T30" fmla="*/ 13 w 28"/>
                <a:gd name="T31" fmla="*/ 0 h 65"/>
                <a:gd name="T32" fmla="*/ 18 w 28"/>
                <a:gd name="T33" fmla="*/ 0 h 65"/>
                <a:gd name="T34" fmla="*/ 20 w 28"/>
                <a:gd name="T35" fmla="*/ 0 h 65"/>
                <a:gd name="T36" fmla="*/ 20 w 28"/>
                <a:gd name="T37" fmla="*/ 3 h 65"/>
                <a:gd name="T38" fmla="*/ 28 w 28"/>
                <a:gd name="T39" fmla="*/ 62 h 65"/>
                <a:gd name="T40" fmla="*/ 28 w 28"/>
                <a:gd name="T41" fmla="*/ 64 h 65"/>
                <a:gd name="T42" fmla="*/ 26 w 28"/>
                <a:gd name="T43" fmla="*/ 6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8" h="65">
                  <a:moveTo>
                    <a:pt x="26" y="64"/>
                  </a:moveTo>
                  <a:cubicBezTo>
                    <a:pt x="20" y="65"/>
                    <a:pt x="20" y="65"/>
                    <a:pt x="20" y="65"/>
                  </a:cubicBezTo>
                  <a:cubicBezTo>
                    <a:pt x="19" y="65"/>
                    <a:pt x="18" y="65"/>
                    <a:pt x="18" y="65"/>
                  </a:cubicBezTo>
                  <a:cubicBezTo>
                    <a:pt x="18" y="64"/>
                    <a:pt x="18" y="64"/>
                    <a:pt x="17" y="62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0" y="12"/>
                    <a:pt x="9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3"/>
                    <a:pt x="1" y="13"/>
                    <a:pt x="1" y="13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1" y="6"/>
                    <a:pt x="2" y="5"/>
                    <a:pt x="3" y="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1"/>
                    <a:pt x="10" y="1"/>
                    <a:pt x="11" y="1"/>
                  </a:cubicBezTo>
                  <a:cubicBezTo>
                    <a:pt x="11" y="1"/>
                    <a:pt x="12" y="1"/>
                    <a:pt x="1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0"/>
                    <a:pt x="20" y="0"/>
                  </a:cubicBezTo>
                  <a:cubicBezTo>
                    <a:pt x="20" y="1"/>
                    <a:pt x="20" y="2"/>
                    <a:pt x="20" y="3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3"/>
                    <a:pt x="28" y="63"/>
                    <a:pt x="28" y="64"/>
                  </a:cubicBezTo>
                  <a:cubicBezTo>
                    <a:pt x="28" y="64"/>
                    <a:pt x="27" y="64"/>
                    <a:pt x="26" y="64"/>
                  </a:cubicBezTo>
                  <a:close/>
                </a:path>
              </a:pathLst>
            </a:custGeom>
            <a:grpFill/>
            <a:ln w="9525">
              <a:solidFill>
                <a:schemeClr val="bg1">
                  <a:lumMod val="95000"/>
                  <a:alpha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11530013" y="3363913"/>
              <a:ext cx="76200" cy="71438"/>
            </a:xfrm>
            <a:custGeom>
              <a:avLst/>
              <a:gdLst>
                <a:gd name="T0" fmla="*/ 20 w 20"/>
                <a:gd name="T1" fmla="*/ 14 h 19"/>
                <a:gd name="T2" fmla="*/ 18 w 20"/>
                <a:gd name="T3" fmla="*/ 17 h 19"/>
                <a:gd name="T4" fmla="*/ 4 w 20"/>
                <a:gd name="T5" fmla="*/ 19 h 19"/>
                <a:gd name="T6" fmla="*/ 2 w 20"/>
                <a:gd name="T7" fmla="*/ 17 h 19"/>
                <a:gd name="T8" fmla="*/ 0 w 20"/>
                <a:gd name="T9" fmla="*/ 4 h 19"/>
                <a:gd name="T10" fmla="*/ 2 w 20"/>
                <a:gd name="T11" fmla="*/ 1 h 19"/>
                <a:gd name="T12" fmla="*/ 16 w 20"/>
                <a:gd name="T13" fmla="*/ 0 h 19"/>
                <a:gd name="T14" fmla="*/ 18 w 20"/>
                <a:gd name="T15" fmla="*/ 2 h 19"/>
                <a:gd name="T16" fmla="*/ 20 w 20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9">
                  <a:moveTo>
                    <a:pt x="20" y="14"/>
                  </a:moveTo>
                  <a:cubicBezTo>
                    <a:pt x="20" y="16"/>
                    <a:pt x="19" y="17"/>
                    <a:pt x="18" y="17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2" y="18"/>
                    <a:pt x="2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lnTo>
                    <a:pt x="20" y="1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95000"/>
                  <a:alpha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3"/>
            <p:cNvSpPr/>
            <p:nvPr/>
          </p:nvSpPr>
          <p:spPr bwMode="auto">
            <a:xfrm>
              <a:off x="11625263" y="3351213"/>
              <a:ext cx="76200" cy="73025"/>
            </a:xfrm>
            <a:custGeom>
              <a:avLst/>
              <a:gdLst>
                <a:gd name="T0" fmla="*/ 20 w 20"/>
                <a:gd name="T1" fmla="*/ 14 h 19"/>
                <a:gd name="T2" fmla="*/ 18 w 20"/>
                <a:gd name="T3" fmla="*/ 17 h 19"/>
                <a:gd name="T4" fmla="*/ 4 w 20"/>
                <a:gd name="T5" fmla="*/ 19 h 19"/>
                <a:gd name="T6" fmla="*/ 1 w 20"/>
                <a:gd name="T7" fmla="*/ 17 h 19"/>
                <a:gd name="T8" fmla="*/ 0 w 20"/>
                <a:gd name="T9" fmla="*/ 4 h 19"/>
                <a:gd name="T10" fmla="*/ 2 w 20"/>
                <a:gd name="T11" fmla="*/ 1 h 19"/>
                <a:gd name="T12" fmla="*/ 15 w 20"/>
                <a:gd name="T13" fmla="*/ 0 h 19"/>
                <a:gd name="T14" fmla="*/ 18 w 20"/>
                <a:gd name="T15" fmla="*/ 2 h 19"/>
                <a:gd name="T16" fmla="*/ 20 w 20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9">
                  <a:moveTo>
                    <a:pt x="20" y="14"/>
                  </a:moveTo>
                  <a:cubicBezTo>
                    <a:pt x="20" y="16"/>
                    <a:pt x="19" y="17"/>
                    <a:pt x="18" y="17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2" y="18"/>
                    <a:pt x="1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lnTo>
                    <a:pt x="20" y="1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95000"/>
                  <a:alpha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4"/>
            <p:cNvSpPr/>
            <p:nvPr/>
          </p:nvSpPr>
          <p:spPr bwMode="auto">
            <a:xfrm>
              <a:off x="11720513" y="3340100"/>
              <a:ext cx="76200" cy="73025"/>
            </a:xfrm>
            <a:custGeom>
              <a:avLst/>
              <a:gdLst>
                <a:gd name="T0" fmla="*/ 20 w 20"/>
                <a:gd name="T1" fmla="*/ 14 h 19"/>
                <a:gd name="T2" fmla="*/ 17 w 20"/>
                <a:gd name="T3" fmla="*/ 17 h 19"/>
                <a:gd name="T4" fmla="*/ 4 w 20"/>
                <a:gd name="T5" fmla="*/ 19 h 19"/>
                <a:gd name="T6" fmla="*/ 1 w 20"/>
                <a:gd name="T7" fmla="*/ 17 h 19"/>
                <a:gd name="T8" fmla="*/ 0 w 20"/>
                <a:gd name="T9" fmla="*/ 4 h 19"/>
                <a:gd name="T10" fmla="*/ 2 w 20"/>
                <a:gd name="T11" fmla="*/ 1 h 19"/>
                <a:gd name="T12" fmla="*/ 15 w 20"/>
                <a:gd name="T13" fmla="*/ 0 h 19"/>
                <a:gd name="T14" fmla="*/ 18 w 20"/>
                <a:gd name="T15" fmla="*/ 2 h 19"/>
                <a:gd name="T16" fmla="*/ 20 w 20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9">
                  <a:moveTo>
                    <a:pt x="20" y="14"/>
                  </a:moveTo>
                  <a:cubicBezTo>
                    <a:pt x="20" y="16"/>
                    <a:pt x="19" y="17"/>
                    <a:pt x="17" y="17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1" y="18"/>
                    <a:pt x="1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2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lnTo>
                    <a:pt x="20" y="1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95000"/>
                  <a:alpha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5"/>
            <p:cNvSpPr/>
            <p:nvPr/>
          </p:nvSpPr>
          <p:spPr bwMode="auto">
            <a:xfrm>
              <a:off x="11542713" y="3451225"/>
              <a:ext cx="76200" cy="71438"/>
            </a:xfrm>
            <a:custGeom>
              <a:avLst/>
              <a:gdLst>
                <a:gd name="T0" fmla="*/ 20 w 20"/>
                <a:gd name="T1" fmla="*/ 14 h 19"/>
                <a:gd name="T2" fmla="*/ 18 w 20"/>
                <a:gd name="T3" fmla="*/ 17 h 19"/>
                <a:gd name="T4" fmla="*/ 4 w 20"/>
                <a:gd name="T5" fmla="*/ 19 h 19"/>
                <a:gd name="T6" fmla="*/ 1 w 20"/>
                <a:gd name="T7" fmla="*/ 17 h 19"/>
                <a:gd name="T8" fmla="*/ 0 w 20"/>
                <a:gd name="T9" fmla="*/ 4 h 19"/>
                <a:gd name="T10" fmla="*/ 2 w 20"/>
                <a:gd name="T11" fmla="*/ 2 h 19"/>
                <a:gd name="T12" fmla="*/ 16 w 20"/>
                <a:gd name="T13" fmla="*/ 0 h 19"/>
                <a:gd name="T14" fmla="*/ 18 w 20"/>
                <a:gd name="T15" fmla="*/ 2 h 19"/>
                <a:gd name="T16" fmla="*/ 20 w 20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9">
                  <a:moveTo>
                    <a:pt x="20" y="14"/>
                  </a:moveTo>
                  <a:cubicBezTo>
                    <a:pt x="20" y="16"/>
                    <a:pt x="19" y="17"/>
                    <a:pt x="18" y="17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2" y="18"/>
                    <a:pt x="1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lnTo>
                    <a:pt x="20" y="1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95000"/>
                  <a:alpha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6"/>
            <p:cNvSpPr/>
            <p:nvPr/>
          </p:nvSpPr>
          <p:spPr bwMode="auto">
            <a:xfrm>
              <a:off x="11637963" y="3440113"/>
              <a:ext cx="74613" cy="71438"/>
            </a:xfrm>
            <a:custGeom>
              <a:avLst/>
              <a:gdLst>
                <a:gd name="T0" fmla="*/ 20 w 20"/>
                <a:gd name="T1" fmla="*/ 14 h 19"/>
                <a:gd name="T2" fmla="*/ 17 w 20"/>
                <a:gd name="T3" fmla="*/ 17 h 19"/>
                <a:gd name="T4" fmla="*/ 4 w 20"/>
                <a:gd name="T5" fmla="*/ 19 h 19"/>
                <a:gd name="T6" fmla="*/ 1 w 20"/>
                <a:gd name="T7" fmla="*/ 17 h 19"/>
                <a:gd name="T8" fmla="*/ 0 w 20"/>
                <a:gd name="T9" fmla="*/ 4 h 19"/>
                <a:gd name="T10" fmla="*/ 2 w 20"/>
                <a:gd name="T11" fmla="*/ 1 h 19"/>
                <a:gd name="T12" fmla="*/ 15 w 20"/>
                <a:gd name="T13" fmla="*/ 0 h 19"/>
                <a:gd name="T14" fmla="*/ 18 w 20"/>
                <a:gd name="T15" fmla="*/ 2 h 19"/>
                <a:gd name="T16" fmla="*/ 20 w 20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9">
                  <a:moveTo>
                    <a:pt x="20" y="14"/>
                  </a:moveTo>
                  <a:cubicBezTo>
                    <a:pt x="20" y="16"/>
                    <a:pt x="19" y="17"/>
                    <a:pt x="17" y="17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1" y="18"/>
                    <a:pt x="1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lnTo>
                    <a:pt x="20" y="1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95000"/>
                  <a:alpha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7"/>
            <p:cNvSpPr/>
            <p:nvPr/>
          </p:nvSpPr>
          <p:spPr bwMode="auto">
            <a:xfrm>
              <a:off x="11728451" y="3427413"/>
              <a:ext cx="79375" cy="73025"/>
            </a:xfrm>
            <a:custGeom>
              <a:avLst/>
              <a:gdLst>
                <a:gd name="T0" fmla="*/ 20 w 21"/>
                <a:gd name="T1" fmla="*/ 14 h 19"/>
                <a:gd name="T2" fmla="*/ 18 w 21"/>
                <a:gd name="T3" fmla="*/ 17 h 19"/>
                <a:gd name="T4" fmla="*/ 5 w 21"/>
                <a:gd name="T5" fmla="*/ 19 h 19"/>
                <a:gd name="T6" fmla="*/ 2 w 21"/>
                <a:gd name="T7" fmla="*/ 17 h 19"/>
                <a:gd name="T8" fmla="*/ 1 w 21"/>
                <a:gd name="T9" fmla="*/ 4 h 19"/>
                <a:gd name="T10" fmla="*/ 3 w 21"/>
                <a:gd name="T11" fmla="*/ 1 h 19"/>
                <a:gd name="T12" fmla="*/ 16 w 21"/>
                <a:gd name="T13" fmla="*/ 0 h 19"/>
                <a:gd name="T14" fmla="*/ 19 w 21"/>
                <a:gd name="T15" fmla="*/ 2 h 19"/>
                <a:gd name="T16" fmla="*/ 20 w 21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9">
                  <a:moveTo>
                    <a:pt x="20" y="14"/>
                  </a:moveTo>
                  <a:cubicBezTo>
                    <a:pt x="21" y="16"/>
                    <a:pt x="20" y="17"/>
                    <a:pt x="18" y="17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9"/>
                    <a:pt x="2" y="18"/>
                    <a:pt x="2" y="17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3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9" y="1"/>
                    <a:pt x="19" y="2"/>
                  </a:cubicBezTo>
                  <a:lnTo>
                    <a:pt x="20" y="1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95000"/>
                  <a:alpha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8"/>
            <p:cNvSpPr/>
            <p:nvPr/>
          </p:nvSpPr>
          <p:spPr bwMode="auto">
            <a:xfrm>
              <a:off x="11553826" y="3538538"/>
              <a:ext cx="76200" cy="71438"/>
            </a:xfrm>
            <a:custGeom>
              <a:avLst/>
              <a:gdLst>
                <a:gd name="T0" fmla="*/ 20 w 20"/>
                <a:gd name="T1" fmla="*/ 14 h 19"/>
                <a:gd name="T2" fmla="*/ 18 w 20"/>
                <a:gd name="T3" fmla="*/ 17 h 19"/>
                <a:gd name="T4" fmla="*/ 4 w 20"/>
                <a:gd name="T5" fmla="*/ 19 h 19"/>
                <a:gd name="T6" fmla="*/ 1 w 20"/>
                <a:gd name="T7" fmla="*/ 17 h 19"/>
                <a:gd name="T8" fmla="*/ 0 w 20"/>
                <a:gd name="T9" fmla="*/ 4 h 19"/>
                <a:gd name="T10" fmla="*/ 2 w 20"/>
                <a:gd name="T11" fmla="*/ 2 h 19"/>
                <a:gd name="T12" fmla="*/ 15 w 20"/>
                <a:gd name="T13" fmla="*/ 0 h 19"/>
                <a:gd name="T14" fmla="*/ 18 w 20"/>
                <a:gd name="T15" fmla="*/ 2 h 19"/>
                <a:gd name="T16" fmla="*/ 20 w 20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9">
                  <a:moveTo>
                    <a:pt x="20" y="14"/>
                  </a:moveTo>
                  <a:cubicBezTo>
                    <a:pt x="20" y="16"/>
                    <a:pt x="19" y="17"/>
                    <a:pt x="18" y="17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1" y="18"/>
                    <a:pt x="1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lnTo>
                    <a:pt x="20" y="1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95000"/>
                  <a:alpha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9"/>
            <p:cNvSpPr/>
            <p:nvPr/>
          </p:nvSpPr>
          <p:spPr bwMode="auto">
            <a:xfrm>
              <a:off x="11644313" y="3527425"/>
              <a:ext cx="80963" cy="71438"/>
            </a:xfrm>
            <a:custGeom>
              <a:avLst/>
              <a:gdLst>
                <a:gd name="T0" fmla="*/ 20 w 21"/>
                <a:gd name="T1" fmla="*/ 14 h 19"/>
                <a:gd name="T2" fmla="*/ 18 w 21"/>
                <a:gd name="T3" fmla="*/ 17 h 19"/>
                <a:gd name="T4" fmla="*/ 5 w 21"/>
                <a:gd name="T5" fmla="*/ 19 h 19"/>
                <a:gd name="T6" fmla="*/ 2 w 21"/>
                <a:gd name="T7" fmla="*/ 17 h 19"/>
                <a:gd name="T8" fmla="*/ 1 w 21"/>
                <a:gd name="T9" fmla="*/ 4 h 19"/>
                <a:gd name="T10" fmla="*/ 3 w 21"/>
                <a:gd name="T11" fmla="*/ 2 h 19"/>
                <a:gd name="T12" fmla="*/ 16 w 21"/>
                <a:gd name="T13" fmla="*/ 0 h 19"/>
                <a:gd name="T14" fmla="*/ 19 w 21"/>
                <a:gd name="T15" fmla="*/ 2 h 19"/>
                <a:gd name="T16" fmla="*/ 20 w 21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9">
                  <a:moveTo>
                    <a:pt x="20" y="14"/>
                  </a:moveTo>
                  <a:cubicBezTo>
                    <a:pt x="21" y="16"/>
                    <a:pt x="20" y="17"/>
                    <a:pt x="18" y="17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9"/>
                    <a:pt x="2" y="18"/>
                    <a:pt x="2" y="17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8" y="0"/>
                    <a:pt x="19" y="1"/>
                    <a:pt x="19" y="2"/>
                  </a:cubicBezTo>
                  <a:lnTo>
                    <a:pt x="20" y="1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95000"/>
                  <a:alpha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30"/>
            <p:cNvSpPr/>
            <p:nvPr/>
          </p:nvSpPr>
          <p:spPr bwMode="auto">
            <a:xfrm>
              <a:off x="11739563" y="3516313"/>
              <a:ext cx="76200" cy="71438"/>
            </a:xfrm>
            <a:custGeom>
              <a:avLst/>
              <a:gdLst>
                <a:gd name="T0" fmla="*/ 20 w 20"/>
                <a:gd name="T1" fmla="*/ 14 h 19"/>
                <a:gd name="T2" fmla="*/ 18 w 20"/>
                <a:gd name="T3" fmla="*/ 17 h 19"/>
                <a:gd name="T4" fmla="*/ 5 w 20"/>
                <a:gd name="T5" fmla="*/ 19 h 19"/>
                <a:gd name="T6" fmla="*/ 2 w 20"/>
                <a:gd name="T7" fmla="*/ 17 h 19"/>
                <a:gd name="T8" fmla="*/ 0 w 20"/>
                <a:gd name="T9" fmla="*/ 4 h 19"/>
                <a:gd name="T10" fmla="*/ 2 w 20"/>
                <a:gd name="T11" fmla="*/ 2 h 19"/>
                <a:gd name="T12" fmla="*/ 16 w 20"/>
                <a:gd name="T13" fmla="*/ 0 h 19"/>
                <a:gd name="T14" fmla="*/ 19 w 20"/>
                <a:gd name="T15" fmla="*/ 2 h 19"/>
                <a:gd name="T16" fmla="*/ 20 w 20"/>
                <a:gd name="T17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19">
                  <a:moveTo>
                    <a:pt x="20" y="14"/>
                  </a:moveTo>
                  <a:cubicBezTo>
                    <a:pt x="20" y="16"/>
                    <a:pt x="19" y="17"/>
                    <a:pt x="18" y="17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9"/>
                    <a:pt x="2" y="18"/>
                    <a:pt x="2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9" y="1"/>
                    <a:pt x="19" y="2"/>
                  </a:cubicBezTo>
                  <a:lnTo>
                    <a:pt x="20" y="14"/>
                  </a:lnTo>
                  <a:close/>
                </a:path>
              </a:pathLst>
            </a:custGeom>
            <a:grpFill/>
            <a:ln w="9525">
              <a:solidFill>
                <a:schemeClr val="bg1">
                  <a:lumMod val="95000"/>
                  <a:alpha val="95000"/>
                </a:schemeClr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6" name="Freeform 34"/>
          <p:cNvSpPr>
            <a:spLocks noEditPoints="1"/>
          </p:cNvSpPr>
          <p:nvPr/>
        </p:nvSpPr>
        <p:spPr bwMode="auto">
          <a:xfrm rot="21120000">
            <a:off x="2085814" y="2910764"/>
            <a:ext cx="819573" cy="842642"/>
          </a:xfrm>
          <a:custGeom>
            <a:avLst/>
            <a:gdLst>
              <a:gd name="T0" fmla="*/ 271 w 282"/>
              <a:gd name="T1" fmla="*/ 132 h 291"/>
              <a:gd name="T2" fmla="*/ 264 w 282"/>
              <a:gd name="T3" fmla="*/ 124 h 291"/>
              <a:gd name="T4" fmla="*/ 277 w 282"/>
              <a:gd name="T5" fmla="*/ 37 h 291"/>
              <a:gd name="T6" fmla="*/ 265 w 282"/>
              <a:gd name="T7" fmla="*/ 20 h 291"/>
              <a:gd name="T8" fmla="*/ 221 w 282"/>
              <a:gd name="T9" fmla="*/ 14 h 291"/>
              <a:gd name="T10" fmla="*/ 205 w 282"/>
              <a:gd name="T11" fmla="*/ 26 h 291"/>
              <a:gd name="T12" fmla="*/ 202 w 282"/>
              <a:gd name="T13" fmla="*/ 44 h 291"/>
              <a:gd name="T14" fmla="*/ 183 w 282"/>
              <a:gd name="T15" fmla="*/ 19 h 291"/>
              <a:gd name="T16" fmla="*/ 132 w 282"/>
              <a:gd name="T17" fmla="*/ 12 h 291"/>
              <a:gd name="T18" fmla="*/ 16 w 282"/>
              <a:gd name="T19" fmla="*/ 94 h 291"/>
              <a:gd name="T20" fmla="*/ 19 w 282"/>
              <a:gd name="T21" fmla="*/ 120 h 291"/>
              <a:gd name="T22" fmla="*/ 1 w 282"/>
              <a:gd name="T23" fmla="*/ 244 h 291"/>
              <a:gd name="T24" fmla="*/ 11 w 282"/>
              <a:gd name="T25" fmla="*/ 258 h 291"/>
              <a:gd name="T26" fmla="*/ 228 w 282"/>
              <a:gd name="T27" fmla="*/ 290 h 291"/>
              <a:gd name="T28" fmla="*/ 242 w 282"/>
              <a:gd name="T29" fmla="*/ 279 h 291"/>
              <a:gd name="T30" fmla="*/ 260 w 282"/>
              <a:gd name="T31" fmla="*/ 155 h 291"/>
              <a:gd name="T32" fmla="*/ 271 w 282"/>
              <a:gd name="T33" fmla="*/ 132 h 291"/>
              <a:gd name="T34" fmla="*/ 103 w 282"/>
              <a:gd name="T35" fmla="*/ 250 h 291"/>
              <a:gd name="T36" fmla="*/ 31 w 282"/>
              <a:gd name="T37" fmla="*/ 239 h 291"/>
              <a:gd name="T38" fmla="*/ 43 w 282"/>
              <a:gd name="T39" fmla="*/ 159 h 291"/>
              <a:gd name="T40" fmla="*/ 60 w 282"/>
              <a:gd name="T41" fmla="*/ 146 h 291"/>
              <a:gd name="T42" fmla="*/ 103 w 282"/>
              <a:gd name="T43" fmla="*/ 153 h 291"/>
              <a:gd name="T44" fmla="*/ 115 w 282"/>
              <a:gd name="T45" fmla="*/ 169 h 291"/>
              <a:gd name="T46" fmla="*/ 103 w 282"/>
              <a:gd name="T47" fmla="*/ 250 h 291"/>
              <a:gd name="T48" fmla="*/ 174 w 282"/>
              <a:gd name="T49" fmla="*/ 232 h 291"/>
              <a:gd name="T50" fmla="*/ 159 w 282"/>
              <a:gd name="T51" fmla="*/ 230 h 291"/>
              <a:gd name="T52" fmla="*/ 147 w 282"/>
              <a:gd name="T53" fmla="*/ 214 h 291"/>
              <a:gd name="T54" fmla="*/ 149 w 282"/>
              <a:gd name="T55" fmla="*/ 201 h 291"/>
              <a:gd name="T56" fmla="*/ 178 w 282"/>
              <a:gd name="T57" fmla="*/ 205 h 291"/>
              <a:gd name="T58" fmla="*/ 174 w 282"/>
              <a:gd name="T59" fmla="*/ 232 h 291"/>
              <a:gd name="T60" fmla="*/ 180 w 282"/>
              <a:gd name="T61" fmla="*/ 192 h 291"/>
              <a:gd name="T62" fmla="*/ 151 w 282"/>
              <a:gd name="T63" fmla="*/ 188 h 291"/>
              <a:gd name="T64" fmla="*/ 153 w 282"/>
              <a:gd name="T65" fmla="*/ 175 h 291"/>
              <a:gd name="T66" fmla="*/ 169 w 282"/>
              <a:gd name="T67" fmla="*/ 163 h 291"/>
              <a:gd name="T68" fmla="*/ 184 w 282"/>
              <a:gd name="T69" fmla="*/ 165 h 291"/>
              <a:gd name="T70" fmla="*/ 180 w 282"/>
              <a:gd name="T71" fmla="*/ 192 h 291"/>
              <a:gd name="T72" fmla="*/ 218 w 282"/>
              <a:gd name="T73" fmla="*/ 225 h 291"/>
              <a:gd name="T74" fmla="*/ 202 w 282"/>
              <a:gd name="T75" fmla="*/ 237 h 291"/>
              <a:gd name="T76" fmla="*/ 187 w 282"/>
              <a:gd name="T77" fmla="*/ 235 h 291"/>
              <a:gd name="T78" fmla="*/ 191 w 282"/>
              <a:gd name="T79" fmla="*/ 207 h 291"/>
              <a:gd name="T80" fmla="*/ 220 w 282"/>
              <a:gd name="T81" fmla="*/ 212 h 291"/>
              <a:gd name="T82" fmla="*/ 218 w 282"/>
              <a:gd name="T83" fmla="*/ 225 h 291"/>
              <a:gd name="T84" fmla="*/ 222 w 282"/>
              <a:gd name="T85" fmla="*/ 198 h 291"/>
              <a:gd name="T86" fmla="*/ 193 w 282"/>
              <a:gd name="T87" fmla="*/ 194 h 291"/>
              <a:gd name="T88" fmla="*/ 197 w 282"/>
              <a:gd name="T89" fmla="*/ 167 h 291"/>
              <a:gd name="T90" fmla="*/ 212 w 282"/>
              <a:gd name="T91" fmla="*/ 169 h 291"/>
              <a:gd name="T92" fmla="*/ 224 w 282"/>
              <a:gd name="T93" fmla="*/ 185 h 291"/>
              <a:gd name="T94" fmla="*/ 222 w 282"/>
              <a:gd name="T95" fmla="*/ 198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" h="291">
                <a:moveTo>
                  <a:pt x="271" y="132"/>
                </a:moveTo>
                <a:cubicBezTo>
                  <a:pt x="264" y="124"/>
                  <a:pt x="264" y="124"/>
                  <a:pt x="264" y="124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78" y="29"/>
                  <a:pt x="273" y="21"/>
                  <a:pt x="265" y="20"/>
                </a:cubicBezTo>
                <a:cubicBezTo>
                  <a:pt x="221" y="14"/>
                  <a:pt x="221" y="14"/>
                  <a:pt x="221" y="14"/>
                </a:cubicBezTo>
                <a:cubicBezTo>
                  <a:pt x="213" y="13"/>
                  <a:pt x="206" y="18"/>
                  <a:pt x="205" y="26"/>
                </a:cubicBezTo>
                <a:cubicBezTo>
                  <a:pt x="202" y="44"/>
                  <a:pt x="202" y="44"/>
                  <a:pt x="202" y="44"/>
                </a:cubicBezTo>
                <a:cubicBezTo>
                  <a:pt x="183" y="19"/>
                  <a:pt x="183" y="19"/>
                  <a:pt x="183" y="19"/>
                </a:cubicBezTo>
                <a:cubicBezTo>
                  <a:pt x="171" y="4"/>
                  <a:pt x="148" y="0"/>
                  <a:pt x="132" y="12"/>
                </a:cubicBezTo>
                <a:cubicBezTo>
                  <a:pt x="16" y="94"/>
                  <a:pt x="16" y="94"/>
                  <a:pt x="16" y="94"/>
                </a:cubicBezTo>
                <a:cubicBezTo>
                  <a:pt x="0" y="105"/>
                  <a:pt x="2" y="116"/>
                  <a:pt x="19" y="120"/>
                </a:cubicBezTo>
                <a:cubicBezTo>
                  <a:pt x="1" y="244"/>
                  <a:pt x="1" y="244"/>
                  <a:pt x="1" y="244"/>
                </a:cubicBezTo>
                <a:cubicBezTo>
                  <a:pt x="0" y="251"/>
                  <a:pt x="5" y="257"/>
                  <a:pt x="11" y="258"/>
                </a:cubicBezTo>
                <a:cubicBezTo>
                  <a:pt x="228" y="290"/>
                  <a:pt x="228" y="290"/>
                  <a:pt x="228" y="290"/>
                </a:cubicBezTo>
                <a:cubicBezTo>
                  <a:pt x="235" y="291"/>
                  <a:pt x="241" y="286"/>
                  <a:pt x="242" y="279"/>
                </a:cubicBezTo>
                <a:cubicBezTo>
                  <a:pt x="260" y="155"/>
                  <a:pt x="260" y="155"/>
                  <a:pt x="260" y="155"/>
                </a:cubicBezTo>
                <a:cubicBezTo>
                  <a:pt x="277" y="157"/>
                  <a:pt x="282" y="147"/>
                  <a:pt x="271" y="132"/>
                </a:cubicBezTo>
                <a:close/>
                <a:moveTo>
                  <a:pt x="103" y="250"/>
                </a:moveTo>
                <a:cubicBezTo>
                  <a:pt x="31" y="239"/>
                  <a:pt x="31" y="239"/>
                  <a:pt x="31" y="239"/>
                </a:cubicBezTo>
                <a:cubicBezTo>
                  <a:pt x="43" y="159"/>
                  <a:pt x="43" y="159"/>
                  <a:pt x="43" y="159"/>
                </a:cubicBezTo>
                <a:cubicBezTo>
                  <a:pt x="44" y="151"/>
                  <a:pt x="52" y="145"/>
                  <a:pt x="60" y="146"/>
                </a:cubicBezTo>
                <a:cubicBezTo>
                  <a:pt x="103" y="153"/>
                  <a:pt x="103" y="153"/>
                  <a:pt x="103" y="153"/>
                </a:cubicBezTo>
                <a:cubicBezTo>
                  <a:pt x="110" y="154"/>
                  <a:pt x="116" y="161"/>
                  <a:pt x="115" y="169"/>
                </a:cubicBezTo>
                <a:lnTo>
                  <a:pt x="103" y="250"/>
                </a:lnTo>
                <a:close/>
                <a:moveTo>
                  <a:pt x="174" y="232"/>
                </a:moveTo>
                <a:cubicBezTo>
                  <a:pt x="159" y="230"/>
                  <a:pt x="159" y="230"/>
                  <a:pt x="159" y="230"/>
                </a:cubicBezTo>
                <a:cubicBezTo>
                  <a:pt x="151" y="229"/>
                  <a:pt x="146" y="222"/>
                  <a:pt x="147" y="214"/>
                </a:cubicBezTo>
                <a:cubicBezTo>
                  <a:pt x="149" y="201"/>
                  <a:pt x="149" y="201"/>
                  <a:pt x="149" y="201"/>
                </a:cubicBezTo>
                <a:cubicBezTo>
                  <a:pt x="178" y="205"/>
                  <a:pt x="178" y="205"/>
                  <a:pt x="178" y="205"/>
                </a:cubicBezTo>
                <a:lnTo>
                  <a:pt x="174" y="232"/>
                </a:lnTo>
                <a:close/>
                <a:moveTo>
                  <a:pt x="180" y="192"/>
                </a:moveTo>
                <a:cubicBezTo>
                  <a:pt x="151" y="188"/>
                  <a:pt x="151" y="188"/>
                  <a:pt x="151" y="188"/>
                </a:cubicBezTo>
                <a:cubicBezTo>
                  <a:pt x="153" y="175"/>
                  <a:pt x="153" y="175"/>
                  <a:pt x="153" y="175"/>
                </a:cubicBezTo>
                <a:cubicBezTo>
                  <a:pt x="154" y="167"/>
                  <a:pt x="161" y="161"/>
                  <a:pt x="169" y="163"/>
                </a:cubicBezTo>
                <a:cubicBezTo>
                  <a:pt x="184" y="165"/>
                  <a:pt x="184" y="165"/>
                  <a:pt x="184" y="165"/>
                </a:cubicBezTo>
                <a:lnTo>
                  <a:pt x="180" y="192"/>
                </a:lnTo>
                <a:close/>
                <a:moveTo>
                  <a:pt x="218" y="225"/>
                </a:moveTo>
                <a:cubicBezTo>
                  <a:pt x="217" y="232"/>
                  <a:pt x="210" y="238"/>
                  <a:pt x="202" y="237"/>
                </a:cubicBezTo>
                <a:cubicBezTo>
                  <a:pt x="187" y="235"/>
                  <a:pt x="187" y="235"/>
                  <a:pt x="187" y="235"/>
                </a:cubicBezTo>
                <a:cubicBezTo>
                  <a:pt x="191" y="207"/>
                  <a:pt x="191" y="207"/>
                  <a:pt x="191" y="207"/>
                </a:cubicBezTo>
                <a:cubicBezTo>
                  <a:pt x="220" y="212"/>
                  <a:pt x="220" y="212"/>
                  <a:pt x="220" y="212"/>
                </a:cubicBezTo>
                <a:lnTo>
                  <a:pt x="218" y="225"/>
                </a:lnTo>
                <a:close/>
                <a:moveTo>
                  <a:pt x="222" y="198"/>
                </a:moveTo>
                <a:cubicBezTo>
                  <a:pt x="193" y="194"/>
                  <a:pt x="193" y="194"/>
                  <a:pt x="193" y="194"/>
                </a:cubicBezTo>
                <a:cubicBezTo>
                  <a:pt x="197" y="167"/>
                  <a:pt x="197" y="167"/>
                  <a:pt x="197" y="167"/>
                </a:cubicBezTo>
                <a:cubicBezTo>
                  <a:pt x="212" y="169"/>
                  <a:pt x="212" y="169"/>
                  <a:pt x="212" y="169"/>
                </a:cubicBezTo>
                <a:cubicBezTo>
                  <a:pt x="220" y="170"/>
                  <a:pt x="225" y="177"/>
                  <a:pt x="224" y="185"/>
                </a:cubicBezTo>
                <a:lnTo>
                  <a:pt x="222" y="198"/>
                </a:lnTo>
                <a:close/>
              </a:path>
            </a:pathLst>
          </a:custGeom>
          <a:noFill/>
          <a:ln>
            <a:solidFill>
              <a:schemeClr val="bg1">
                <a:lumMod val="95000"/>
                <a:alpha val="9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>
            <a:off x="9173658" y="2656920"/>
            <a:ext cx="1368152" cy="1368152"/>
          </a:xfrm>
          <a:prstGeom prst="rect">
            <a:avLst/>
          </a:prstGeom>
          <a:noFill/>
          <a:ln w="15875">
            <a:solidFill>
              <a:schemeClr val="bg1">
                <a:lumMod val="95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8760297" y="4198511"/>
            <a:ext cx="2160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+20</a:t>
            </a:r>
            <a:r>
              <a:rPr lang="en-US" altLang="zh-CN" sz="28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%</a:t>
            </a:r>
            <a:endParaRPr lang="zh-CN" altLang="en-US" sz="2800" dirty="0">
              <a:solidFill>
                <a:schemeClr val="bg1">
                  <a:lumMod val="95000"/>
                  <a:alpha val="95000"/>
                </a:schemeClr>
              </a:solidFill>
              <a:latin typeface="CYuen2HKS-Light" panose="00000400000000000000" pitchFamily="50" charset="-128"/>
              <a:ea typeface="CYuen2HKS-Light" panose="00000400000000000000" pitchFamily="50" charset="-128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rot="5400000">
            <a:off x="2514950" y="4393444"/>
            <a:ext cx="0" cy="1190828"/>
          </a:xfrm>
          <a:prstGeom prst="line">
            <a:avLst/>
          </a:prstGeom>
          <a:ln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rot="5400000">
            <a:off x="5020124" y="4393444"/>
            <a:ext cx="0" cy="1190828"/>
          </a:xfrm>
          <a:prstGeom prst="line">
            <a:avLst/>
          </a:prstGeom>
          <a:ln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rot="5400000">
            <a:off x="7477137" y="4393444"/>
            <a:ext cx="0" cy="1190828"/>
          </a:xfrm>
          <a:prstGeom prst="line">
            <a:avLst/>
          </a:prstGeom>
          <a:ln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rot="5400000">
            <a:off x="9914253" y="4393444"/>
            <a:ext cx="0" cy="1190828"/>
          </a:xfrm>
          <a:prstGeom prst="line">
            <a:avLst/>
          </a:prstGeom>
          <a:ln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1644913" y="5189130"/>
            <a:ext cx="1752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Action speak </a:t>
            </a:r>
            <a:endParaRPr lang="zh-CN" altLang="en-US" sz="2000" dirty="0">
              <a:solidFill>
                <a:schemeClr val="bg1">
                  <a:lumMod val="95000"/>
                  <a:alpha val="95000"/>
                </a:schemeClr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4143922" y="5189130"/>
            <a:ext cx="1752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Action speak </a:t>
            </a:r>
            <a:endParaRPr lang="zh-CN" altLang="en-US" sz="2000" dirty="0">
              <a:solidFill>
                <a:schemeClr val="bg1">
                  <a:lumMod val="95000"/>
                  <a:alpha val="95000"/>
                </a:schemeClr>
              </a:solidFill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6642931" y="5189130"/>
            <a:ext cx="1752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Action speak </a:t>
            </a:r>
            <a:endParaRPr lang="zh-CN" altLang="en-US" sz="2000" dirty="0">
              <a:solidFill>
                <a:schemeClr val="bg1">
                  <a:lumMod val="95000"/>
                  <a:alpha val="95000"/>
                </a:schemeClr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8990946" y="5189130"/>
            <a:ext cx="1752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Action speak </a:t>
            </a:r>
            <a:endParaRPr lang="zh-CN" altLang="en-US" sz="2000" dirty="0">
              <a:solidFill>
                <a:schemeClr val="bg1">
                  <a:lumMod val="95000"/>
                  <a:alpha val="95000"/>
                </a:schemeClr>
              </a:solidFill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3612002" y="908720"/>
            <a:ext cx="4967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  <a:alpha val="80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Action speak louder than words</a:t>
            </a:r>
            <a:endParaRPr lang="zh-CN" altLang="en-US" sz="2400" dirty="0">
              <a:solidFill>
                <a:schemeClr val="bg1">
                  <a:lumMod val="95000"/>
                  <a:alpha val="80000"/>
                </a:schemeClr>
              </a:solidFill>
              <a:latin typeface="CYuen2HKS-Light" panose="00000400000000000000" pitchFamily="50" charset="-128"/>
              <a:ea typeface="CYuen2HKS-Light" panose="00000400000000000000" pitchFamily="50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1638A"/>
            </a:gs>
            <a:gs pos="100000">
              <a:srgbClr val="97999D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六边形 9"/>
          <p:cNvSpPr/>
          <p:nvPr/>
        </p:nvSpPr>
        <p:spPr>
          <a:xfrm>
            <a:off x="4297456" y="1493280"/>
            <a:ext cx="3597089" cy="3100939"/>
          </a:xfrm>
          <a:prstGeom prst="hexagon">
            <a:avLst/>
          </a:prstGeom>
          <a:solidFill>
            <a:schemeClr val="bg1">
              <a:lumMod val="9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885066" y="2692380"/>
            <a:ext cx="4421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Thank you</a:t>
            </a:r>
            <a:endParaRPr lang="zh-CN" altLang="en-US" sz="4000" dirty="0">
              <a:solidFill>
                <a:schemeClr val="bg1">
                  <a:lumMod val="95000"/>
                </a:schemeClr>
              </a:solidFill>
              <a:latin typeface="CYuen2HKS-Light" panose="00000400000000000000" pitchFamily="50" charset="-128"/>
              <a:ea typeface="CYuen2HKS-Light" panose="00000400000000000000" pitchFamily="50" charset="-128"/>
            </a:endParaRPr>
          </a:p>
        </p:txBody>
      </p:sp>
      <p:sp>
        <p:nvSpPr>
          <p:cNvPr id="16" name="六边形 15"/>
          <p:cNvSpPr/>
          <p:nvPr/>
        </p:nvSpPr>
        <p:spPr>
          <a:xfrm>
            <a:off x="7343131" y="3200130"/>
            <a:ext cx="761874" cy="1523747"/>
          </a:xfrm>
          <a:custGeom>
            <a:avLst/>
            <a:gdLst>
              <a:gd name="connsiteX0" fmla="*/ 0 w 3535095"/>
              <a:gd name="connsiteY0" fmla="*/ 1523748 h 3047496"/>
              <a:gd name="connsiteX1" fmla="*/ 761874 w 3535095"/>
              <a:gd name="connsiteY1" fmla="*/ 1 h 3047496"/>
              <a:gd name="connsiteX2" fmla="*/ 2773221 w 3535095"/>
              <a:gd name="connsiteY2" fmla="*/ 1 h 3047496"/>
              <a:gd name="connsiteX3" fmla="*/ 3535095 w 3535095"/>
              <a:gd name="connsiteY3" fmla="*/ 1523748 h 3047496"/>
              <a:gd name="connsiteX4" fmla="*/ 2773221 w 3535095"/>
              <a:gd name="connsiteY4" fmla="*/ 3047495 h 3047496"/>
              <a:gd name="connsiteX5" fmla="*/ 761874 w 3535095"/>
              <a:gd name="connsiteY5" fmla="*/ 3047495 h 3047496"/>
              <a:gd name="connsiteX6" fmla="*/ 0 w 3535095"/>
              <a:gd name="connsiteY6" fmla="*/ 1523748 h 3047496"/>
              <a:gd name="connsiteX0-1" fmla="*/ 3535095 w 3626535"/>
              <a:gd name="connsiteY0-2" fmla="*/ 1523747 h 3047494"/>
              <a:gd name="connsiteX1-3" fmla="*/ 2773221 w 3626535"/>
              <a:gd name="connsiteY1-4" fmla="*/ 3047494 h 3047494"/>
              <a:gd name="connsiteX2-5" fmla="*/ 761874 w 3626535"/>
              <a:gd name="connsiteY2-6" fmla="*/ 3047494 h 3047494"/>
              <a:gd name="connsiteX3-7" fmla="*/ 0 w 3626535"/>
              <a:gd name="connsiteY3-8" fmla="*/ 1523747 h 3047494"/>
              <a:gd name="connsiteX4-9" fmla="*/ 761874 w 3626535"/>
              <a:gd name="connsiteY4-10" fmla="*/ 0 h 3047494"/>
              <a:gd name="connsiteX5-11" fmla="*/ 2773221 w 3626535"/>
              <a:gd name="connsiteY5-12" fmla="*/ 0 h 3047494"/>
              <a:gd name="connsiteX6-13" fmla="*/ 3626535 w 3626535"/>
              <a:gd name="connsiteY6-14" fmla="*/ 1615187 h 3047494"/>
              <a:gd name="connsiteX0-15" fmla="*/ 3535095 w 3626535"/>
              <a:gd name="connsiteY0-16" fmla="*/ 1523747 h 3047494"/>
              <a:gd name="connsiteX1-17" fmla="*/ 2773221 w 3626535"/>
              <a:gd name="connsiteY1-18" fmla="*/ 3047494 h 3047494"/>
              <a:gd name="connsiteX2-19" fmla="*/ 761874 w 3626535"/>
              <a:gd name="connsiteY2-20" fmla="*/ 3047494 h 3047494"/>
              <a:gd name="connsiteX3-21" fmla="*/ 0 w 3626535"/>
              <a:gd name="connsiteY3-22" fmla="*/ 1523747 h 3047494"/>
              <a:gd name="connsiteX4-23" fmla="*/ 761874 w 3626535"/>
              <a:gd name="connsiteY4-24" fmla="*/ 0 h 3047494"/>
              <a:gd name="connsiteX5-25" fmla="*/ 2773221 w 3626535"/>
              <a:gd name="connsiteY5-26" fmla="*/ 0 h 3047494"/>
              <a:gd name="connsiteX6-27" fmla="*/ 3626535 w 3626535"/>
              <a:gd name="connsiteY6-28" fmla="*/ 1615187 h 3047494"/>
              <a:gd name="connsiteX7" fmla="*/ 3535095 w 3626535"/>
              <a:gd name="connsiteY7" fmla="*/ 1523747 h 3047494"/>
              <a:gd name="connsiteX0-29" fmla="*/ 3535095 w 3885615"/>
              <a:gd name="connsiteY0-30" fmla="*/ 1523747 h 3047494"/>
              <a:gd name="connsiteX1-31" fmla="*/ 2773221 w 3885615"/>
              <a:gd name="connsiteY1-32" fmla="*/ 3047494 h 3047494"/>
              <a:gd name="connsiteX2-33" fmla="*/ 761874 w 3885615"/>
              <a:gd name="connsiteY2-34" fmla="*/ 3047494 h 3047494"/>
              <a:gd name="connsiteX3-35" fmla="*/ 0 w 3885615"/>
              <a:gd name="connsiteY3-36" fmla="*/ 1523747 h 3047494"/>
              <a:gd name="connsiteX4-37" fmla="*/ 761874 w 3885615"/>
              <a:gd name="connsiteY4-38" fmla="*/ 0 h 3047494"/>
              <a:gd name="connsiteX5-39" fmla="*/ 2773221 w 3885615"/>
              <a:gd name="connsiteY5-40" fmla="*/ 0 h 3047494"/>
              <a:gd name="connsiteX6-41" fmla="*/ 3885615 w 3885615"/>
              <a:gd name="connsiteY6-42" fmla="*/ 335027 h 3047494"/>
              <a:gd name="connsiteX7-43" fmla="*/ 3535095 w 3885615"/>
              <a:gd name="connsiteY7-44" fmla="*/ 1523747 h 3047494"/>
              <a:gd name="connsiteX0-45" fmla="*/ 3535095 w 3535095"/>
              <a:gd name="connsiteY0-46" fmla="*/ 1523747 h 3047494"/>
              <a:gd name="connsiteX1-47" fmla="*/ 2773221 w 3535095"/>
              <a:gd name="connsiteY1-48" fmla="*/ 3047494 h 3047494"/>
              <a:gd name="connsiteX2-49" fmla="*/ 761874 w 3535095"/>
              <a:gd name="connsiteY2-50" fmla="*/ 3047494 h 3047494"/>
              <a:gd name="connsiteX3-51" fmla="*/ 0 w 3535095"/>
              <a:gd name="connsiteY3-52" fmla="*/ 1523747 h 3047494"/>
              <a:gd name="connsiteX4-53" fmla="*/ 761874 w 3535095"/>
              <a:gd name="connsiteY4-54" fmla="*/ 0 h 3047494"/>
              <a:gd name="connsiteX5-55" fmla="*/ 2773221 w 3535095"/>
              <a:gd name="connsiteY5-56" fmla="*/ 0 h 3047494"/>
              <a:gd name="connsiteX6-57" fmla="*/ 3535095 w 3535095"/>
              <a:gd name="connsiteY6-58" fmla="*/ 1523747 h 3047494"/>
              <a:gd name="connsiteX0-59" fmla="*/ 3535095 w 3626535"/>
              <a:gd name="connsiteY0-60" fmla="*/ 1523747 h 3047494"/>
              <a:gd name="connsiteX1-61" fmla="*/ 2773221 w 3626535"/>
              <a:gd name="connsiteY1-62" fmla="*/ 3047494 h 3047494"/>
              <a:gd name="connsiteX2-63" fmla="*/ 761874 w 3626535"/>
              <a:gd name="connsiteY2-64" fmla="*/ 3047494 h 3047494"/>
              <a:gd name="connsiteX3-65" fmla="*/ 0 w 3626535"/>
              <a:gd name="connsiteY3-66" fmla="*/ 1523747 h 3047494"/>
              <a:gd name="connsiteX4-67" fmla="*/ 761874 w 3626535"/>
              <a:gd name="connsiteY4-68" fmla="*/ 0 h 3047494"/>
              <a:gd name="connsiteX5-69" fmla="*/ 2773221 w 3626535"/>
              <a:gd name="connsiteY5-70" fmla="*/ 0 h 3047494"/>
              <a:gd name="connsiteX6-71" fmla="*/ 3626535 w 3626535"/>
              <a:gd name="connsiteY6-72" fmla="*/ 1615187 h 3047494"/>
              <a:gd name="connsiteX0-73" fmla="*/ 3535095 w 3535095"/>
              <a:gd name="connsiteY0-74" fmla="*/ 1523747 h 3047494"/>
              <a:gd name="connsiteX1-75" fmla="*/ 2773221 w 3535095"/>
              <a:gd name="connsiteY1-76" fmla="*/ 3047494 h 3047494"/>
              <a:gd name="connsiteX2-77" fmla="*/ 761874 w 3535095"/>
              <a:gd name="connsiteY2-78" fmla="*/ 3047494 h 3047494"/>
              <a:gd name="connsiteX3-79" fmla="*/ 0 w 3535095"/>
              <a:gd name="connsiteY3-80" fmla="*/ 1523747 h 3047494"/>
              <a:gd name="connsiteX4-81" fmla="*/ 761874 w 3535095"/>
              <a:gd name="connsiteY4-82" fmla="*/ 0 h 3047494"/>
              <a:gd name="connsiteX5-83" fmla="*/ 2773221 w 3535095"/>
              <a:gd name="connsiteY5-84" fmla="*/ 0 h 3047494"/>
              <a:gd name="connsiteX0-85" fmla="*/ 3535095 w 3535095"/>
              <a:gd name="connsiteY0-86" fmla="*/ 1523747 h 3047494"/>
              <a:gd name="connsiteX1-87" fmla="*/ 2773221 w 3535095"/>
              <a:gd name="connsiteY1-88" fmla="*/ 3047494 h 3047494"/>
              <a:gd name="connsiteX2-89" fmla="*/ 761874 w 3535095"/>
              <a:gd name="connsiteY2-90" fmla="*/ 3047494 h 3047494"/>
              <a:gd name="connsiteX3-91" fmla="*/ 0 w 3535095"/>
              <a:gd name="connsiteY3-92" fmla="*/ 1523747 h 3047494"/>
              <a:gd name="connsiteX4-93" fmla="*/ 761874 w 3535095"/>
              <a:gd name="connsiteY4-94" fmla="*/ 0 h 3047494"/>
              <a:gd name="connsiteX0-95" fmla="*/ 3535095 w 3535095"/>
              <a:gd name="connsiteY0-96" fmla="*/ 0 h 1523747"/>
              <a:gd name="connsiteX1-97" fmla="*/ 2773221 w 3535095"/>
              <a:gd name="connsiteY1-98" fmla="*/ 1523747 h 1523747"/>
              <a:gd name="connsiteX2-99" fmla="*/ 761874 w 3535095"/>
              <a:gd name="connsiteY2-100" fmla="*/ 1523747 h 1523747"/>
              <a:gd name="connsiteX3-101" fmla="*/ 0 w 3535095"/>
              <a:gd name="connsiteY3-102" fmla="*/ 0 h 1523747"/>
              <a:gd name="connsiteX0-103" fmla="*/ 2773221 w 2773221"/>
              <a:gd name="connsiteY0-104" fmla="*/ 0 h 1523747"/>
              <a:gd name="connsiteX1-105" fmla="*/ 2011347 w 2773221"/>
              <a:gd name="connsiteY1-106" fmla="*/ 1523747 h 1523747"/>
              <a:gd name="connsiteX2-107" fmla="*/ 0 w 2773221"/>
              <a:gd name="connsiteY2-108" fmla="*/ 1523747 h 1523747"/>
              <a:gd name="connsiteX0-109" fmla="*/ 761874 w 761874"/>
              <a:gd name="connsiteY0-110" fmla="*/ 0 h 1523747"/>
              <a:gd name="connsiteX1-111" fmla="*/ 0 w 761874"/>
              <a:gd name="connsiteY1-112" fmla="*/ 1523747 h 15237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761874" h="1523747">
                <a:moveTo>
                  <a:pt x="761874" y="0"/>
                </a:moveTo>
                <a:lnTo>
                  <a:pt x="0" y="1523747"/>
                </a:lnTo>
              </a:path>
            </a:pathLst>
          </a:custGeom>
          <a:noFill/>
          <a:ln>
            <a:solidFill>
              <a:schemeClr val="bg1">
                <a:lumMod val="9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六边形 15"/>
          <p:cNvSpPr/>
          <p:nvPr/>
        </p:nvSpPr>
        <p:spPr>
          <a:xfrm>
            <a:off x="3990443" y="1449584"/>
            <a:ext cx="761874" cy="1523747"/>
          </a:xfrm>
          <a:custGeom>
            <a:avLst/>
            <a:gdLst>
              <a:gd name="connsiteX0" fmla="*/ 0 w 3535095"/>
              <a:gd name="connsiteY0" fmla="*/ 1523748 h 3047496"/>
              <a:gd name="connsiteX1" fmla="*/ 761874 w 3535095"/>
              <a:gd name="connsiteY1" fmla="*/ 1 h 3047496"/>
              <a:gd name="connsiteX2" fmla="*/ 2773221 w 3535095"/>
              <a:gd name="connsiteY2" fmla="*/ 1 h 3047496"/>
              <a:gd name="connsiteX3" fmla="*/ 3535095 w 3535095"/>
              <a:gd name="connsiteY3" fmla="*/ 1523748 h 3047496"/>
              <a:gd name="connsiteX4" fmla="*/ 2773221 w 3535095"/>
              <a:gd name="connsiteY4" fmla="*/ 3047495 h 3047496"/>
              <a:gd name="connsiteX5" fmla="*/ 761874 w 3535095"/>
              <a:gd name="connsiteY5" fmla="*/ 3047495 h 3047496"/>
              <a:gd name="connsiteX6" fmla="*/ 0 w 3535095"/>
              <a:gd name="connsiteY6" fmla="*/ 1523748 h 3047496"/>
              <a:gd name="connsiteX0-1" fmla="*/ 3535095 w 3626535"/>
              <a:gd name="connsiteY0-2" fmla="*/ 1523747 h 3047494"/>
              <a:gd name="connsiteX1-3" fmla="*/ 2773221 w 3626535"/>
              <a:gd name="connsiteY1-4" fmla="*/ 3047494 h 3047494"/>
              <a:gd name="connsiteX2-5" fmla="*/ 761874 w 3626535"/>
              <a:gd name="connsiteY2-6" fmla="*/ 3047494 h 3047494"/>
              <a:gd name="connsiteX3-7" fmla="*/ 0 w 3626535"/>
              <a:gd name="connsiteY3-8" fmla="*/ 1523747 h 3047494"/>
              <a:gd name="connsiteX4-9" fmla="*/ 761874 w 3626535"/>
              <a:gd name="connsiteY4-10" fmla="*/ 0 h 3047494"/>
              <a:gd name="connsiteX5-11" fmla="*/ 2773221 w 3626535"/>
              <a:gd name="connsiteY5-12" fmla="*/ 0 h 3047494"/>
              <a:gd name="connsiteX6-13" fmla="*/ 3626535 w 3626535"/>
              <a:gd name="connsiteY6-14" fmla="*/ 1615187 h 3047494"/>
              <a:gd name="connsiteX0-15" fmla="*/ 3535095 w 3626535"/>
              <a:gd name="connsiteY0-16" fmla="*/ 1523747 h 3047494"/>
              <a:gd name="connsiteX1-17" fmla="*/ 2773221 w 3626535"/>
              <a:gd name="connsiteY1-18" fmla="*/ 3047494 h 3047494"/>
              <a:gd name="connsiteX2-19" fmla="*/ 761874 w 3626535"/>
              <a:gd name="connsiteY2-20" fmla="*/ 3047494 h 3047494"/>
              <a:gd name="connsiteX3-21" fmla="*/ 0 w 3626535"/>
              <a:gd name="connsiteY3-22" fmla="*/ 1523747 h 3047494"/>
              <a:gd name="connsiteX4-23" fmla="*/ 761874 w 3626535"/>
              <a:gd name="connsiteY4-24" fmla="*/ 0 h 3047494"/>
              <a:gd name="connsiteX5-25" fmla="*/ 2773221 w 3626535"/>
              <a:gd name="connsiteY5-26" fmla="*/ 0 h 3047494"/>
              <a:gd name="connsiteX6-27" fmla="*/ 3626535 w 3626535"/>
              <a:gd name="connsiteY6-28" fmla="*/ 1615187 h 3047494"/>
              <a:gd name="connsiteX7" fmla="*/ 3535095 w 3626535"/>
              <a:gd name="connsiteY7" fmla="*/ 1523747 h 3047494"/>
              <a:gd name="connsiteX0-29" fmla="*/ 3535095 w 3885615"/>
              <a:gd name="connsiteY0-30" fmla="*/ 1523747 h 3047494"/>
              <a:gd name="connsiteX1-31" fmla="*/ 2773221 w 3885615"/>
              <a:gd name="connsiteY1-32" fmla="*/ 3047494 h 3047494"/>
              <a:gd name="connsiteX2-33" fmla="*/ 761874 w 3885615"/>
              <a:gd name="connsiteY2-34" fmla="*/ 3047494 h 3047494"/>
              <a:gd name="connsiteX3-35" fmla="*/ 0 w 3885615"/>
              <a:gd name="connsiteY3-36" fmla="*/ 1523747 h 3047494"/>
              <a:gd name="connsiteX4-37" fmla="*/ 761874 w 3885615"/>
              <a:gd name="connsiteY4-38" fmla="*/ 0 h 3047494"/>
              <a:gd name="connsiteX5-39" fmla="*/ 2773221 w 3885615"/>
              <a:gd name="connsiteY5-40" fmla="*/ 0 h 3047494"/>
              <a:gd name="connsiteX6-41" fmla="*/ 3885615 w 3885615"/>
              <a:gd name="connsiteY6-42" fmla="*/ 335027 h 3047494"/>
              <a:gd name="connsiteX7-43" fmla="*/ 3535095 w 3885615"/>
              <a:gd name="connsiteY7-44" fmla="*/ 1523747 h 3047494"/>
              <a:gd name="connsiteX0-45" fmla="*/ 3535095 w 3535095"/>
              <a:gd name="connsiteY0-46" fmla="*/ 1523747 h 3047494"/>
              <a:gd name="connsiteX1-47" fmla="*/ 2773221 w 3535095"/>
              <a:gd name="connsiteY1-48" fmla="*/ 3047494 h 3047494"/>
              <a:gd name="connsiteX2-49" fmla="*/ 761874 w 3535095"/>
              <a:gd name="connsiteY2-50" fmla="*/ 3047494 h 3047494"/>
              <a:gd name="connsiteX3-51" fmla="*/ 0 w 3535095"/>
              <a:gd name="connsiteY3-52" fmla="*/ 1523747 h 3047494"/>
              <a:gd name="connsiteX4-53" fmla="*/ 761874 w 3535095"/>
              <a:gd name="connsiteY4-54" fmla="*/ 0 h 3047494"/>
              <a:gd name="connsiteX5-55" fmla="*/ 2773221 w 3535095"/>
              <a:gd name="connsiteY5-56" fmla="*/ 0 h 3047494"/>
              <a:gd name="connsiteX6-57" fmla="*/ 3535095 w 3535095"/>
              <a:gd name="connsiteY6-58" fmla="*/ 1523747 h 3047494"/>
              <a:gd name="connsiteX0-59" fmla="*/ 3535095 w 3626535"/>
              <a:gd name="connsiteY0-60" fmla="*/ 1523747 h 3047494"/>
              <a:gd name="connsiteX1-61" fmla="*/ 2773221 w 3626535"/>
              <a:gd name="connsiteY1-62" fmla="*/ 3047494 h 3047494"/>
              <a:gd name="connsiteX2-63" fmla="*/ 761874 w 3626535"/>
              <a:gd name="connsiteY2-64" fmla="*/ 3047494 h 3047494"/>
              <a:gd name="connsiteX3-65" fmla="*/ 0 w 3626535"/>
              <a:gd name="connsiteY3-66" fmla="*/ 1523747 h 3047494"/>
              <a:gd name="connsiteX4-67" fmla="*/ 761874 w 3626535"/>
              <a:gd name="connsiteY4-68" fmla="*/ 0 h 3047494"/>
              <a:gd name="connsiteX5-69" fmla="*/ 2773221 w 3626535"/>
              <a:gd name="connsiteY5-70" fmla="*/ 0 h 3047494"/>
              <a:gd name="connsiteX6-71" fmla="*/ 3626535 w 3626535"/>
              <a:gd name="connsiteY6-72" fmla="*/ 1615187 h 3047494"/>
              <a:gd name="connsiteX0-73" fmla="*/ 3535095 w 3535095"/>
              <a:gd name="connsiteY0-74" fmla="*/ 1523747 h 3047494"/>
              <a:gd name="connsiteX1-75" fmla="*/ 2773221 w 3535095"/>
              <a:gd name="connsiteY1-76" fmla="*/ 3047494 h 3047494"/>
              <a:gd name="connsiteX2-77" fmla="*/ 761874 w 3535095"/>
              <a:gd name="connsiteY2-78" fmla="*/ 3047494 h 3047494"/>
              <a:gd name="connsiteX3-79" fmla="*/ 0 w 3535095"/>
              <a:gd name="connsiteY3-80" fmla="*/ 1523747 h 3047494"/>
              <a:gd name="connsiteX4-81" fmla="*/ 761874 w 3535095"/>
              <a:gd name="connsiteY4-82" fmla="*/ 0 h 3047494"/>
              <a:gd name="connsiteX5-83" fmla="*/ 2773221 w 3535095"/>
              <a:gd name="connsiteY5-84" fmla="*/ 0 h 3047494"/>
              <a:gd name="connsiteX0-85" fmla="*/ 3535095 w 3535095"/>
              <a:gd name="connsiteY0-86" fmla="*/ 1523747 h 3047494"/>
              <a:gd name="connsiteX1-87" fmla="*/ 2773221 w 3535095"/>
              <a:gd name="connsiteY1-88" fmla="*/ 3047494 h 3047494"/>
              <a:gd name="connsiteX2-89" fmla="*/ 761874 w 3535095"/>
              <a:gd name="connsiteY2-90" fmla="*/ 3047494 h 3047494"/>
              <a:gd name="connsiteX3-91" fmla="*/ 0 w 3535095"/>
              <a:gd name="connsiteY3-92" fmla="*/ 1523747 h 3047494"/>
              <a:gd name="connsiteX4-93" fmla="*/ 761874 w 3535095"/>
              <a:gd name="connsiteY4-94" fmla="*/ 0 h 3047494"/>
              <a:gd name="connsiteX0-95" fmla="*/ 3535095 w 3535095"/>
              <a:gd name="connsiteY0-96" fmla="*/ 0 h 1523747"/>
              <a:gd name="connsiteX1-97" fmla="*/ 2773221 w 3535095"/>
              <a:gd name="connsiteY1-98" fmla="*/ 1523747 h 1523747"/>
              <a:gd name="connsiteX2-99" fmla="*/ 761874 w 3535095"/>
              <a:gd name="connsiteY2-100" fmla="*/ 1523747 h 1523747"/>
              <a:gd name="connsiteX3-101" fmla="*/ 0 w 3535095"/>
              <a:gd name="connsiteY3-102" fmla="*/ 0 h 1523747"/>
              <a:gd name="connsiteX0-103" fmla="*/ 2773221 w 2773221"/>
              <a:gd name="connsiteY0-104" fmla="*/ 0 h 1523747"/>
              <a:gd name="connsiteX1-105" fmla="*/ 2011347 w 2773221"/>
              <a:gd name="connsiteY1-106" fmla="*/ 1523747 h 1523747"/>
              <a:gd name="connsiteX2-107" fmla="*/ 0 w 2773221"/>
              <a:gd name="connsiteY2-108" fmla="*/ 1523747 h 1523747"/>
              <a:gd name="connsiteX0-109" fmla="*/ 761874 w 761874"/>
              <a:gd name="connsiteY0-110" fmla="*/ 0 h 1523747"/>
              <a:gd name="connsiteX1-111" fmla="*/ 0 w 761874"/>
              <a:gd name="connsiteY1-112" fmla="*/ 1523747 h 152374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</a:cxnLst>
            <a:rect l="l" t="t" r="r" b="b"/>
            <a:pathLst>
              <a:path w="761874" h="1523747">
                <a:moveTo>
                  <a:pt x="761874" y="0"/>
                </a:moveTo>
                <a:lnTo>
                  <a:pt x="0" y="1523747"/>
                </a:lnTo>
              </a:path>
            </a:pathLst>
          </a:custGeom>
          <a:noFill/>
          <a:ln>
            <a:solidFill>
              <a:schemeClr val="bg1">
                <a:lumMod val="95000"/>
                <a:alpha val="4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1638A"/>
            </a:gs>
            <a:gs pos="100000">
              <a:srgbClr val="97999D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3414939" y="1799181"/>
            <a:ext cx="733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01</a:t>
            </a:r>
            <a:endParaRPr lang="zh-CN" altLang="en-US" sz="3600" dirty="0">
              <a:solidFill>
                <a:schemeClr val="bg1">
                  <a:lumMod val="95000"/>
                </a:schemeClr>
              </a:solidFill>
              <a:latin typeface="CYuen2HKS-Light" panose="00000400000000000000" pitchFamily="50" charset="-128"/>
              <a:ea typeface="CYuen2HKS-Light" panose="00000400000000000000" pitchFamily="50" charset="-128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275330" y="1826491"/>
            <a:ext cx="0" cy="445589"/>
          </a:xfrm>
          <a:prstGeom prst="line">
            <a:avLst/>
          </a:prstGeom>
          <a:ln w="12700">
            <a:solidFill>
              <a:schemeClr val="bg1">
                <a:lumMod val="95000"/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4062974" y="1799182"/>
            <a:ext cx="4967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Action speak louder than words.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CYuen2HKS-Light" panose="00000400000000000000" pitchFamily="50" charset="-128"/>
              <a:ea typeface="CYuen2HKS-Light" panose="00000400000000000000" pitchFamily="50" charset="-128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414939" y="2728095"/>
            <a:ext cx="733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02</a:t>
            </a:r>
            <a:endParaRPr lang="zh-CN" altLang="en-US" sz="3600" dirty="0">
              <a:solidFill>
                <a:schemeClr val="bg1">
                  <a:lumMod val="95000"/>
                </a:schemeClr>
              </a:solidFill>
              <a:latin typeface="CYuen2HKS-Light" panose="00000400000000000000" pitchFamily="50" charset="-128"/>
              <a:ea typeface="CYuen2HKS-Light" panose="00000400000000000000" pitchFamily="50" charset="-128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8856980" y="2744171"/>
            <a:ext cx="0" cy="445589"/>
          </a:xfrm>
          <a:prstGeom prst="line">
            <a:avLst/>
          </a:prstGeom>
          <a:ln w="12700">
            <a:solidFill>
              <a:schemeClr val="bg1">
                <a:lumMod val="95000"/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4062974" y="2728096"/>
            <a:ext cx="4967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Action speak louder than words.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CYuen2HKS-Light" panose="00000400000000000000" pitchFamily="50" charset="-128"/>
              <a:ea typeface="CYuen2HKS-Light" panose="00000400000000000000" pitchFamily="50" charset="-128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414939" y="3657007"/>
            <a:ext cx="733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03</a:t>
            </a:r>
            <a:endParaRPr lang="zh-CN" altLang="en-US" sz="3600" dirty="0">
              <a:solidFill>
                <a:schemeClr val="bg1">
                  <a:lumMod val="95000"/>
                </a:schemeClr>
              </a:solidFill>
              <a:latin typeface="CYuen2HKS-Light" panose="00000400000000000000" pitchFamily="50" charset="-128"/>
              <a:ea typeface="CYuen2HKS-Light" panose="00000400000000000000" pitchFamily="50" charset="-128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3275330" y="3684317"/>
            <a:ext cx="0" cy="445589"/>
          </a:xfrm>
          <a:prstGeom prst="line">
            <a:avLst/>
          </a:prstGeom>
          <a:ln w="12700">
            <a:solidFill>
              <a:schemeClr val="bg1">
                <a:lumMod val="95000"/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4062974" y="3657008"/>
            <a:ext cx="4967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Action speak louder than words.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CYuen2HKS-Light" panose="00000400000000000000" pitchFamily="50" charset="-128"/>
              <a:ea typeface="CYuen2HKS-Light" panose="00000400000000000000" pitchFamily="50" charset="-128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414939" y="4585921"/>
            <a:ext cx="733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04</a:t>
            </a:r>
            <a:endParaRPr lang="zh-CN" altLang="en-US" sz="3600" dirty="0">
              <a:solidFill>
                <a:schemeClr val="bg1">
                  <a:lumMod val="95000"/>
                </a:schemeClr>
              </a:solidFill>
              <a:latin typeface="CYuen2HKS-Light" panose="00000400000000000000" pitchFamily="50" charset="-128"/>
              <a:ea typeface="CYuen2HKS-Light" panose="00000400000000000000" pitchFamily="50" charset="-128"/>
            </a:endParaRPr>
          </a:p>
        </p:txBody>
      </p:sp>
      <p:cxnSp>
        <p:nvCxnSpPr>
          <p:cNvPr id="30" name="直接连接符 29"/>
          <p:cNvCxnSpPr/>
          <p:nvPr/>
        </p:nvCxnSpPr>
        <p:spPr>
          <a:xfrm>
            <a:off x="8912860" y="4585921"/>
            <a:ext cx="0" cy="445589"/>
          </a:xfrm>
          <a:prstGeom prst="line">
            <a:avLst/>
          </a:prstGeom>
          <a:ln w="12700">
            <a:solidFill>
              <a:schemeClr val="bg1">
                <a:lumMod val="95000"/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4062974" y="4585922"/>
            <a:ext cx="4967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Action speak louder than words.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CYuen2HKS-Light" panose="00000400000000000000" pitchFamily="50" charset="-128"/>
              <a:ea typeface="CYuen2HKS-Light" panose="00000400000000000000" pitchFamily="50" charset="-128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924804" y="1098646"/>
            <a:ext cx="2342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CONTENTS</a:t>
            </a:r>
            <a:endParaRPr lang="zh-CN" altLang="en-US" sz="3200" dirty="0">
              <a:solidFill>
                <a:schemeClr val="bg1">
                  <a:lumMod val="95000"/>
                </a:schemeClr>
              </a:solidFill>
              <a:latin typeface="CYuen2HKS-Light" panose="00000400000000000000" pitchFamily="50" charset="-128"/>
              <a:ea typeface="CYuen2HKS-Light" panose="00000400000000000000" pitchFamily="50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1638A"/>
            </a:gs>
            <a:gs pos="100000">
              <a:srgbClr val="97999D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/>
          <a:srcRect b="4315"/>
          <a:stretch>
            <a:fillRect/>
          </a:stretch>
        </p:blipFill>
        <p:spPr>
          <a:xfrm>
            <a:off x="-4031" y="0"/>
            <a:ext cx="12192000" cy="690514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7564006" y="-31018"/>
            <a:ext cx="4652674" cy="6908068"/>
          </a:xfrm>
          <a:prstGeom prst="rect">
            <a:avLst/>
          </a:prstGeom>
          <a:gradFill>
            <a:gsLst>
              <a:gs pos="0">
                <a:srgbClr val="56678B"/>
              </a:gs>
              <a:gs pos="100000">
                <a:srgbClr val="97999D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095931" y="4001278"/>
            <a:ext cx="3944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>
                    <a:lumMod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Part One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CYuen2HKS-Light" panose="00000400000000000000" pitchFamily="50" charset="-128"/>
              <a:ea typeface="CYuen2HKS-Light" panose="00000400000000000000" pitchFamily="50" charset="-128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365108" y="2393716"/>
            <a:ext cx="1382664" cy="1407234"/>
            <a:chOff x="5833268" y="2041028"/>
            <a:chExt cx="558094" cy="568011"/>
          </a:xfrm>
          <a:solidFill>
            <a:schemeClr val="bg1">
              <a:lumMod val="95000"/>
            </a:schemeClr>
          </a:solidFill>
        </p:grpSpPr>
        <p:sp>
          <p:nvSpPr>
            <p:cNvPr id="6" name="Freeform 249"/>
            <p:cNvSpPr/>
            <p:nvPr/>
          </p:nvSpPr>
          <p:spPr bwMode="auto">
            <a:xfrm>
              <a:off x="5884325" y="2247384"/>
              <a:ext cx="378673" cy="272305"/>
            </a:xfrm>
            <a:custGeom>
              <a:avLst/>
              <a:gdLst>
                <a:gd name="T0" fmla="*/ 75 w 75"/>
                <a:gd name="T1" fmla="*/ 33 h 54"/>
                <a:gd name="T2" fmla="*/ 54 w 75"/>
                <a:gd name="T3" fmla="*/ 54 h 54"/>
                <a:gd name="T4" fmla="*/ 21 w 75"/>
                <a:gd name="T5" fmla="*/ 54 h 54"/>
                <a:gd name="T6" fmla="*/ 0 w 75"/>
                <a:gd name="T7" fmla="*/ 33 h 54"/>
                <a:gd name="T8" fmla="*/ 0 w 75"/>
                <a:gd name="T9" fmla="*/ 5 h 54"/>
                <a:gd name="T10" fmla="*/ 5 w 75"/>
                <a:gd name="T11" fmla="*/ 0 h 54"/>
                <a:gd name="T12" fmla="*/ 71 w 75"/>
                <a:gd name="T13" fmla="*/ 0 h 54"/>
                <a:gd name="T14" fmla="*/ 75 w 75"/>
                <a:gd name="T15" fmla="*/ 5 h 54"/>
                <a:gd name="T16" fmla="*/ 75 w 75"/>
                <a:gd name="T17" fmla="*/ 3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54">
                  <a:moveTo>
                    <a:pt x="75" y="33"/>
                  </a:moveTo>
                  <a:cubicBezTo>
                    <a:pt x="75" y="54"/>
                    <a:pt x="57" y="54"/>
                    <a:pt x="54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19" y="54"/>
                    <a:pt x="0" y="54"/>
                    <a:pt x="0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3" y="0"/>
                    <a:pt x="75" y="2"/>
                    <a:pt x="75" y="5"/>
                  </a:cubicBezTo>
                  <a:lnTo>
                    <a:pt x="7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250"/>
            <p:cNvSpPr/>
            <p:nvPr/>
          </p:nvSpPr>
          <p:spPr bwMode="auto">
            <a:xfrm>
              <a:off x="6265846" y="2278088"/>
              <a:ext cx="125516" cy="170190"/>
            </a:xfrm>
            <a:custGeom>
              <a:avLst/>
              <a:gdLst>
                <a:gd name="T0" fmla="*/ 8 w 25"/>
                <a:gd name="T1" fmla="*/ 0 h 34"/>
                <a:gd name="T2" fmla="*/ 0 w 25"/>
                <a:gd name="T3" fmla="*/ 0 h 34"/>
                <a:gd name="T4" fmla="*/ 0 w 25"/>
                <a:gd name="T5" fmla="*/ 8 h 34"/>
                <a:gd name="T6" fmla="*/ 1 w 25"/>
                <a:gd name="T7" fmla="*/ 8 h 34"/>
                <a:gd name="T8" fmla="*/ 6 w 25"/>
                <a:gd name="T9" fmla="*/ 8 h 34"/>
                <a:gd name="T10" fmla="*/ 16 w 25"/>
                <a:gd name="T11" fmla="*/ 17 h 34"/>
                <a:gd name="T12" fmla="*/ 6 w 25"/>
                <a:gd name="T13" fmla="*/ 27 h 34"/>
                <a:gd name="T14" fmla="*/ 1 w 25"/>
                <a:gd name="T15" fmla="*/ 27 h 34"/>
                <a:gd name="T16" fmla="*/ 0 w 25"/>
                <a:gd name="T17" fmla="*/ 27 h 34"/>
                <a:gd name="T18" fmla="*/ 0 w 25"/>
                <a:gd name="T19" fmla="*/ 34 h 34"/>
                <a:gd name="T20" fmla="*/ 8 w 25"/>
                <a:gd name="T21" fmla="*/ 34 h 34"/>
                <a:gd name="T22" fmla="*/ 25 w 25"/>
                <a:gd name="T23" fmla="*/ 17 h 34"/>
                <a:gd name="T24" fmla="*/ 8 w 25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4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1" y="8"/>
                    <a:pt x="16" y="12"/>
                    <a:pt x="16" y="17"/>
                  </a:cubicBezTo>
                  <a:cubicBezTo>
                    <a:pt x="16" y="23"/>
                    <a:pt x="11" y="27"/>
                    <a:pt x="6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0" y="2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17" y="34"/>
                    <a:pt x="25" y="27"/>
                    <a:pt x="25" y="17"/>
                  </a:cubicBezTo>
                  <a:cubicBezTo>
                    <a:pt x="25" y="8"/>
                    <a:pt x="17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251"/>
            <p:cNvSpPr/>
            <p:nvPr/>
          </p:nvSpPr>
          <p:spPr bwMode="auto">
            <a:xfrm>
              <a:off x="5833268" y="2553727"/>
              <a:ext cx="485042" cy="55312"/>
            </a:xfrm>
            <a:custGeom>
              <a:avLst/>
              <a:gdLst>
                <a:gd name="T0" fmla="*/ 8 w 96"/>
                <a:gd name="T1" fmla="*/ 11 h 11"/>
                <a:gd name="T2" fmla="*/ 88 w 96"/>
                <a:gd name="T3" fmla="*/ 11 h 11"/>
                <a:gd name="T4" fmla="*/ 96 w 96"/>
                <a:gd name="T5" fmla="*/ 0 h 11"/>
                <a:gd name="T6" fmla="*/ 0 w 96"/>
                <a:gd name="T7" fmla="*/ 0 h 11"/>
                <a:gd name="T8" fmla="*/ 8 w 9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">
                  <a:moveTo>
                    <a:pt x="8" y="11"/>
                  </a:moveTo>
                  <a:cubicBezTo>
                    <a:pt x="88" y="11"/>
                    <a:pt x="88" y="11"/>
                    <a:pt x="88" y="11"/>
                  </a:cubicBezTo>
                  <a:cubicBezTo>
                    <a:pt x="92" y="11"/>
                    <a:pt x="96" y="6"/>
                    <a:pt x="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3" y="11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252"/>
            <p:cNvSpPr/>
            <p:nvPr/>
          </p:nvSpPr>
          <p:spPr bwMode="auto">
            <a:xfrm>
              <a:off x="5950273" y="2041028"/>
              <a:ext cx="59567" cy="155298"/>
            </a:xfrm>
            <a:custGeom>
              <a:avLst/>
              <a:gdLst>
                <a:gd name="T0" fmla="*/ 8 w 12"/>
                <a:gd name="T1" fmla="*/ 31 h 31"/>
                <a:gd name="T2" fmla="*/ 0 w 12"/>
                <a:gd name="T3" fmla="*/ 31 h 31"/>
                <a:gd name="T4" fmla="*/ 3 w 12"/>
                <a:gd name="T5" fmla="*/ 24 h 31"/>
                <a:gd name="T6" fmla="*/ 4 w 12"/>
                <a:gd name="T7" fmla="*/ 21 h 31"/>
                <a:gd name="T8" fmla="*/ 3 w 12"/>
                <a:gd name="T9" fmla="*/ 18 h 31"/>
                <a:gd name="T10" fmla="*/ 0 w 12"/>
                <a:gd name="T11" fmla="*/ 11 h 31"/>
                <a:gd name="T12" fmla="*/ 3 w 12"/>
                <a:gd name="T13" fmla="*/ 3 h 31"/>
                <a:gd name="T14" fmla="*/ 4 w 12"/>
                <a:gd name="T15" fmla="*/ 0 h 31"/>
                <a:gd name="T16" fmla="*/ 12 w 12"/>
                <a:gd name="T17" fmla="*/ 0 h 31"/>
                <a:gd name="T18" fmla="*/ 9 w 12"/>
                <a:gd name="T19" fmla="*/ 8 h 31"/>
                <a:gd name="T20" fmla="*/ 8 w 12"/>
                <a:gd name="T21" fmla="*/ 11 h 31"/>
                <a:gd name="T22" fmla="*/ 9 w 12"/>
                <a:gd name="T23" fmla="*/ 13 h 31"/>
                <a:gd name="T24" fmla="*/ 12 w 12"/>
                <a:gd name="T25" fmla="*/ 21 h 31"/>
                <a:gd name="T26" fmla="*/ 9 w 12"/>
                <a:gd name="T27" fmla="*/ 28 h 31"/>
                <a:gd name="T28" fmla="*/ 8 w 12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31">
                  <a:moveTo>
                    <a:pt x="8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27"/>
                    <a:pt x="1" y="25"/>
                    <a:pt x="3" y="24"/>
                  </a:cubicBezTo>
                  <a:cubicBezTo>
                    <a:pt x="3" y="22"/>
                    <a:pt x="4" y="22"/>
                    <a:pt x="4" y="21"/>
                  </a:cubicBezTo>
                  <a:cubicBezTo>
                    <a:pt x="4" y="20"/>
                    <a:pt x="3" y="19"/>
                    <a:pt x="3" y="18"/>
                  </a:cubicBezTo>
                  <a:cubicBezTo>
                    <a:pt x="1" y="17"/>
                    <a:pt x="0" y="15"/>
                    <a:pt x="0" y="11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3" y="2"/>
                    <a:pt x="4" y="2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"/>
                    <a:pt x="10" y="7"/>
                    <a:pt x="9" y="8"/>
                  </a:cubicBezTo>
                  <a:cubicBezTo>
                    <a:pt x="8" y="9"/>
                    <a:pt x="8" y="9"/>
                    <a:pt x="8" y="11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10" y="15"/>
                    <a:pt x="12" y="17"/>
                    <a:pt x="12" y="21"/>
                  </a:cubicBezTo>
                  <a:cubicBezTo>
                    <a:pt x="12" y="25"/>
                    <a:pt x="10" y="27"/>
                    <a:pt x="9" y="28"/>
                  </a:cubicBezTo>
                  <a:cubicBezTo>
                    <a:pt x="8" y="30"/>
                    <a:pt x="8" y="30"/>
                    <a:pt x="8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253"/>
            <p:cNvSpPr/>
            <p:nvPr/>
          </p:nvSpPr>
          <p:spPr bwMode="auto">
            <a:xfrm>
              <a:off x="6046006" y="2041028"/>
              <a:ext cx="59567" cy="155298"/>
            </a:xfrm>
            <a:custGeom>
              <a:avLst/>
              <a:gdLst>
                <a:gd name="T0" fmla="*/ 8 w 12"/>
                <a:gd name="T1" fmla="*/ 31 h 31"/>
                <a:gd name="T2" fmla="*/ 0 w 12"/>
                <a:gd name="T3" fmla="*/ 31 h 31"/>
                <a:gd name="T4" fmla="*/ 3 w 12"/>
                <a:gd name="T5" fmla="*/ 24 h 31"/>
                <a:gd name="T6" fmla="*/ 4 w 12"/>
                <a:gd name="T7" fmla="*/ 21 h 31"/>
                <a:gd name="T8" fmla="*/ 3 w 12"/>
                <a:gd name="T9" fmla="*/ 18 h 31"/>
                <a:gd name="T10" fmla="*/ 0 w 12"/>
                <a:gd name="T11" fmla="*/ 11 h 31"/>
                <a:gd name="T12" fmla="*/ 3 w 12"/>
                <a:gd name="T13" fmla="*/ 3 h 31"/>
                <a:gd name="T14" fmla="*/ 4 w 12"/>
                <a:gd name="T15" fmla="*/ 0 h 31"/>
                <a:gd name="T16" fmla="*/ 12 w 12"/>
                <a:gd name="T17" fmla="*/ 0 h 31"/>
                <a:gd name="T18" fmla="*/ 9 w 12"/>
                <a:gd name="T19" fmla="*/ 8 h 31"/>
                <a:gd name="T20" fmla="*/ 8 w 12"/>
                <a:gd name="T21" fmla="*/ 11 h 31"/>
                <a:gd name="T22" fmla="*/ 9 w 12"/>
                <a:gd name="T23" fmla="*/ 13 h 31"/>
                <a:gd name="T24" fmla="*/ 12 w 12"/>
                <a:gd name="T25" fmla="*/ 21 h 31"/>
                <a:gd name="T26" fmla="*/ 9 w 12"/>
                <a:gd name="T27" fmla="*/ 28 h 31"/>
                <a:gd name="T28" fmla="*/ 8 w 12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31">
                  <a:moveTo>
                    <a:pt x="8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27"/>
                    <a:pt x="1" y="25"/>
                    <a:pt x="3" y="24"/>
                  </a:cubicBezTo>
                  <a:cubicBezTo>
                    <a:pt x="3" y="22"/>
                    <a:pt x="4" y="22"/>
                    <a:pt x="4" y="21"/>
                  </a:cubicBezTo>
                  <a:cubicBezTo>
                    <a:pt x="4" y="20"/>
                    <a:pt x="3" y="19"/>
                    <a:pt x="3" y="18"/>
                  </a:cubicBezTo>
                  <a:cubicBezTo>
                    <a:pt x="1" y="17"/>
                    <a:pt x="0" y="15"/>
                    <a:pt x="0" y="11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3" y="2"/>
                    <a:pt x="4" y="2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"/>
                    <a:pt x="10" y="7"/>
                    <a:pt x="9" y="8"/>
                  </a:cubicBezTo>
                  <a:cubicBezTo>
                    <a:pt x="8" y="9"/>
                    <a:pt x="8" y="9"/>
                    <a:pt x="8" y="11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10" y="15"/>
                    <a:pt x="12" y="17"/>
                    <a:pt x="12" y="21"/>
                  </a:cubicBezTo>
                  <a:cubicBezTo>
                    <a:pt x="12" y="25"/>
                    <a:pt x="10" y="27"/>
                    <a:pt x="9" y="28"/>
                  </a:cubicBezTo>
                  <a:cubicBezTo>
                    <a:pt x="8" y="30"/>
                    <a:pt x="8" y="30"/>
                    <a:pt x="8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254"/>
            <p:cNvSpPr/>
            <p:nvPr/>
          </p:nvSpPr>
          <p:spPr bwMode="auto">
            <a:xfrm>
              <a:off x="6141737" y="2041028"/>
              <a:ext cx="61695" cy="155298"/>
            </a:xfrm>
            <a:custGeom>
              <a:avLst/>
              <a:gdLst>
                <a:gd name="T0" fmla="*/ 8 w 12"/>
                <a:gd name="T1" fmla="*/ 31 h 31"/>
                <a:gd name="T2" fmla="*/ 0 w 12"/>
                <a:gd name="T3" fmla="*/ 31 h 31"/>
                <a:gd name="T4" fmla="*/ 3 w 12"/>
                <a:gd name="T5" fmla="*/ 24 h 31"/>
                <a:gd name="T6" fmla="*/ 4 w 12"/>
                <a:gd name="T7" fmla="*/ 21 h 31"/>
                <a:gd name="T8" fmla="*/ 3 w 12"/>
                <a:gd name="T9" fmla="*/ 18 h 31"/>
                <a:gd name="T10" fmla="*/ 0 w 12"/>
                <a:gd name="T11" fmla="*/ 11 h 31"/>
                <a:gd name="T12" fmla="*/ 3 w 12"/>
                <a:gd name="T13" fmla="*/ 3 h 31"/>
                <a:gd name="T14" fmla="*/ 4 w 12"/>
                <a:gd name="T15" fmla="*/ 0 h 31"/>
                <a:gd name="T16" fmla="*/ 12 w 12"/>
                <a:gd name="T17" fmla="*/ 0 h 31"/>
                <a:gd name="T18" fmla="*/ 9 w 12"/>
                <a:gd name="T19" fmla="*/ 8 h 31"/>
                <a:gd name="T20" fmla="*/ 8 w 12"/>
                <a:gd name="T21" fmla="*/ 11 h 31"/>
                <a:gd name="T22" fmla="*/ 9 w 12"/>
                <a:gd name="T23" fmla="*/ 13 h 31"/>
                <a:gd name="T24" fmla="*/ 12 w 12"/>
                <a:gd name="T25" fmla="*/ 21 h 31"/>
                <a:gd name="T26" fmla="*/ 9 w 12"/>
                <a:gd name="T27" fmla="*/ 28 h 31"/>
                <a:gd name="T28" fmla="*/ 8 w 12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31">
                  <a:moveTo>
                    <a:pt x="8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27"/>
                    <a:pt x="2" y="25"/>
                    <a:pt x="3" y="24"/>
                  </a:cubicBezTo>
                  <a:cubicBezTo>
                    <a:pt x="3" y="22"/>
                    <a:pt x="4" y="22"/>
                    <a:pt x="4" y="21"/>
                  </a:cubicBezTo>
                  <a:cubicBezTo>
                    <a:pt x="4" y="20"/>
                    <a:pt x="3" y="19"/>
                    <a:pt x="3" y="18"/>
                  </a:cubicBezTo>
                  <a:cubicBezTo>
                    <a:pt x="2" y="17"/>
                    <a:pt x="0" y="15"/>
                    <a:pt x="0" y="11"/>
                  </a:cubicBezTo>
                  <a:cubicBezTo>
                    <a:pt x="0" y="7"/>
                    <a:pt x="2" y="5"/>
                    <a:pt x="3" y="3"/>
                  </a:cubicBezTo>
                  <a:cubicBezTo>
                    <a:pt x="3" y="2"/>
                    <a:pt x="4" y="2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"/>
                    <a:pt x="10" y="7"/>
                    <a:pt x="9" y="8"/>
                  </a:cubicBezTo>
                  <a:cubicBezTo>
                    <a:pt x="8" y="9"/>
                    <a:pt x="8" y="9"/>
                    <a:pt x="8" y="11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10" y="15"/>
                    <a:pt x="12" y="17"/>
                    <a:pt x="12" y="21"/>
                  </a:cubicBezTo>
                  <a:cubicBezTo>
                    <a:pt x="12" y="25"/>
                    <a:pt x="10" y="27"/>
                    <a:pt x="9" y="28"/>
                  </a:cubicBezTo>
                  <a:cubicBezTo>
                    <a:pt x="8" y="30"/>
                    <a:pt x="8" y="30"/>
                    <a:pt x="8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 flipH="1" flipV="1">
            <a:off x="10056440" y="57725"/>
            <a:ext cx="2135560" cy="1466022"/>
            <a:chOff x="6075709" y="5391978"/>
            <a:chExt cx="2135560" cy="146602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075709" y="5805264"/>
              <a:ext cx="2135560" cy="0"/>
            </a:xfrm>
            <a:prstGeom prst="line">
              <a:avLst/>
            </a:prstGeom>
            <a:ln>
              <a:solidFill>
                <a:schemeClr val="bg1"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7249965" y="5391978"/>
              <a:ext cx="0" cy="1466022"/>
            </a:xfrm>
            <a:prstGeom prst="line">
              <a:avLst/>
            </a:prstGeom>
            <a:ln>
              <a:solidFill>
                <a:schemeClr val="bg1"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-13898" y="5391978"/>
            <a:ext cx="2135560" cy="1466022"/>
            <a:chOff x="6075709" y="5391978"/>
            <a:chExt cx="2135560" cy="1466022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6075709" y="5805264"/>
              <a:ext cx="2135560" cy="0"/>
            </a:xfrm>
            <a:prstGeom prst="line">
              <a:avLst/>
            </a:prstGeom>
            <a:ln>
              <a:solidFill>
                <a:schemeClr val="bg1"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7249965" y="5391978"/>
              <a:ext cx="0" cy="1466022"/>
            </a:xfrm>
            <a:prstGeom prst="line">
              <a:avLst/>
            </a:prstGeom>
            <a:ln>
              <a:solidFill>
                <a:schemeClr val="bg1"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 flipH="1">
            <a:off x="1928935" y="153435"/>
            <a:ext cx="2135560" cy="1466022"/>
            <a:chOff x="6075709" y="5391978"/>
            <a:chExt cx="2135560" cy="1466022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6075709" y="5805264"/>
              <a:ext cx="2135560" cy="0"/>
            </a:xfrm>
            <a:prstGeom prst="line">
              <a:avLst/>
            </a:prstGeom>
            <a:ln>
              <a:solidFill>
                <a:schemeClr val="bg1"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7249965" y="5391978"/>
              <a:ext cx="0" cy="1466022"/>
            </a:xfrm>
            <a:prstGeom prst="line">
              <a:avLst/>
            </a:prstGeom>
            <a:ln>
              <a:solidFill>
                <a:schemeClr val="bg1"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 flipH="1" flipV="1">
            <a:off x="8095931" y="5026836"/>
            <a:ext cx="1627588" cy="1117309"/>
            <a:chOff x="6075709" y="5391978"/>
            <a:chExt cx="2135560" cy="1466022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6075709" y="5805264"/>
              <a:ext cx="2135560" cy="0"/>
            </a:xfrm>
            <a:prstGeom prst="line">
              <a:avLst/>
            </a:prstGeom>
            <a:ln>
              <a:solidFill>
                <a:schemeClr val="bg1"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7249965" y="5391978"/>
              <a:ext cx="0" cy="1466022"/>
            </a:xfrm>
            <a:prstGeom prst="line">
              <a:avLst/>
            </a:prstGeom>
            <a:ln>
              <a:solidFill>
                <a:schemeClr val="bg1"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组合 35"/>
          <p:cNvGrpSpPr/>
          <p:nvPr/>
        </p:nvGrpSpPr>
        <p:grpSpPr>
          <a:xfrm flipH="1">
            <a:off x="4429660" y="5256618"/>
            <a:ext cx="1444638" cy="991717"/>
            <a:chOff x="6075709" y="5391978"/>
            <a:chExt cx="2135560" cy="1466022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6075709" y="5805264"/>
              <a:ext cx="2135560" cy="0"/>
            </a:xfrm>
            <a:prstGeom prst="line">
              <a:avLst/>
            </a:prstGeom>
            <a:ln>
              <a:solidFill>
                <a:schemeClr val="bg1"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7249965" y="5391978"/>
              <a:ext cx="0" cy="1466022"/>
            </a:xfrm>
            <a:prstGeom prst="line">
              <a:avLst/>
            </a:prstGeom>
            <a:ln>
              <a:solidFill>
                <a:schemeClr val="bg1"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1638A"/>
            </a:gs>
            <a:gs pos="100000">
              <a:srgbClr val="97999D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40" y="2834640"/>
            <a:ext cx="3870960" cy="2580640"/>
          </a:xfrm>
          <a:prstGeom prst="rect">
            <a:avLst/>
          </a:prstGeom>
          <a:ln w="25400">
            <a:solidFill>
              <a:schemeClr val="bg1">
                <a:lumMod val="95000"/>
                <a:alpha val="44000"/>
              </a:schemeClr>
            </a:solidFill>
          </a:ln>
        </p:spPr>
      </p:pic>
      <p:sp>
        <p:nvSpPr>
          <p:cNvPr id="3" name="矩形 2"/>
          <p:cNvSpPr/>
          <p:nvPr/>
        </p:nvSpPr>
        <p:spPr>
          <a:xfrm>
            <a:off x="6635515" y="3400519"/>
            <a:ext cx="43944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  <a:alpha val="90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China is preparing to mark the 70th anniversary of Victory in the Chinese People's War of Resistance against Japanese Aggression and the World Anti-Fascist War. The Chinese Academy of Social Sciences is currently holding a press conference in Beijing on the significance of the V-Day anniversary.</a:t>
            </a:r>
            <a:endParaRPr lang="zh-CN" altLang="en-US" sz="1600" dirty="0">
              <a:solidFill>
                <a:schemeClr val="bg1">
                  <a:lumMod val="95000"/>
                  <a:alpha val="90000"/>
                </a:schemeClr>
              </a:solidFill>
              <a:latin typeface="CYuen2HKS-Light" panose="00000400000000000000" pitchFamily="50" charset="-128"/>
              <a:ea typeface="CYuen2HKS-Light" panose="00000400000000000000" pitchFamily="50" charset="-128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635515" y="2834640"/>
            <a:ext cx="34209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95000"/>
                    <a:alpha val="90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mark the 70th anniversary </a:t>
            </a:r>
            <a:endParaRPr lang="zh-CN" altLang="en-US" sz="2000" dirty="0">
              <a:solidFill>
                <a:schemeClr val="bg1">
                  <a:lumMod val="95000"/>
                  <a:alpha val="90000"/>
                </a:schemeClr>
              </a:solidFill>
              <a:latin typeface="CYuen2HKS-Light" panose="00000400000000000000" pitchFamily="50" charset="-128"/>
              <a:ea typeface="CYuen2HKS-Light" panose="00000400000000000000" pitchFamily="50" charset="-128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53540" y="1535083"/>
            <a:ext cx="93764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95000"/>
                    <a:alpha val="90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The Chinese Academy of Social Sciences is currently holding a press conference in Beijing on the significance of the V-Day anniversary</a:t>
            </a:r>
            <a:endParaRPr lang="zh-CN" altLang="en-US" dirty="0">
              <a:solidFill>
                <a:schemeClr val="bg1">
                  <a:lumMod val="95000"/>
                  <a:alpha val="90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229387" y="739615"/>
            <a:ext cx="3847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>
                    <a:lumMod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The 70th anniversary </a:t>
            </a:r>
            <a:endParaRPr lang="zh-CN" alt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463040" y="1668780"/>
            <a:ext cx="0" cy="388620"/>
          </a:xfrm>
          <a:prstGeom prst="line">
            <a:avLst/>
          </a:prstGeom>
          <a:ln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1229297" y="3065472"/>
            <a:ext cx="0" cy="2177088"/>
          </a:xfrm>
          <a:prstGeom prst="line">
            <a:avLst/>
          </a:prstGeom>
          <a:ln>
            <a:solidFill>
              <a:schemeClr val="bg1">
                <a:lumMod val="95000"/>
                <a:alpha val="6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1638A"/>
            </a:gs>
            <a:gs pos="100000">
              <a:srgbClr val="97999D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图表 8"/>
          <p:cNvGraphicFramePr/>
          <p:nvPr/>
        </p:nvGraphicFramePr>
        <p:xfrm>
          <a:off x="1159034" y="1946541"/>
          <a:ext cx="5045635" cy="3363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矩形 12"/>
          <p:cNvSpPr/>
          <p:nvPr/>
        </p:nvSpPr>
        <p:spPr>
          <a:xfrm>
            <a:off x="1271464" y="1623351"/>
            <a:ext cx="4967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Action speak louder than words.</a:t>
            </a:r>
            <a:endParaRPr lang="zh-CN" altLang="en-US" sz="2000" dirty="0">
              <a:solidFill>
                <a:schemeClr val="bg1">
                  <a:lumMod val="95000"/>
                  <a:alpha val="95000"/>
                </a:schemeClr>
              </a:solidFill>
              <a:latin typeface="CYuen2HKS-Light" panose="00000400000000000000" pitchFamily="50" charset="-128"/>
              <a:ea typeface="CYuen2HKS-Light" panose="00000400000000000000" pitchFamily="50" charset="-128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857422" y="1781457"/>
            <a:ext cx="677950" cy="484008"/>
            <a:chOff x="5240953" y="4923337"/>
            <a:chExt cx="793264" cy="506466"/>
          </a:xfrm>
        </p:grpSpPr>
        <p:sp>
          <p:nvSpPr>
            <p:cNvPr id="16" name="任意多边形 15"/>
            <p:cNvSpPr/>
            <p:nvPr/>
          </p:nvSpPr>
          <p:spPr>
            <a:xfrm>
              <a:off x="5240953" y="4957971"/>
              <a:ext cx="793264" cy="471832"/>
            </a:xfrm>
            <a:custGeom>
              <a:avLst/>
              <a:gdLst>
                <a:gd name="connsiteX0" fmla="*/ 20045 w 793264"/>
                <a:gd name="connsiteY0" fmla="*/ 0 h 471832"/>
                <a:gd name="connsiteX1" fmla="*/ 303739 w 793264"/>
                <a:gd name="connsiteY1" fmla="*/ 283693 h 471832"/>
                <a:gd name="connsiteX2" fmla="*/ 490419 w 793264"/>
                <a:gd name="connsiteY2" fmla="*/ 283693 h 471832"/>
                <a:gd name="connsiteX3" fmla="*/ 773579 w 793264"/>
                <a:gd name="connsiteY3" fmla="*/ 533 h 471832"/>
                <a:gd name="connsiteX4" fmla="*/ 786675 w 793264"/>
                <a:gd name="connsiteY4" fmla="*/ 19957 h 471832"/>
                <a:gd name="connsiteX5" fmla="*/ 793264 w 793264"/>
                <a:gd name="connsiteY5" fmla="*/ 52595 h 471832"/>
                <a:gd name="connsiteX6" fmla="*/ 793264 w 793264"/>
                <a:gd name="connsiteY6" fmla="*/ 387983 h 471832"/>
                <a:gd name="connsiteX7" fmla="*/ 709415 w 793264"/>
                <a:gd name="connsiteY7" fmla="*/ 471832 h 471832"/>
                <a:gd name="connsiteX8" fmla="*/ 83849 w 793264"/>
                <a:gd name="connsiteY8" fmla="*/ 471832 h 471832"/>
                <a:gd name="connsiteX9" fmla="*/ 0 w 793264"/>
                <a:gd name="connsiteY9" fmla="*/ 387983 h 471832"/>
                <a:gd name="connsiteX10" fmla="*/ 0 w 793264"/>
                <a:gd name="connsiteY10" fmla="*/ 52595 h 471832"/>
                <a:gd name="connsiteX11" fmla="*/ 6589 w 793264"/>
                <a:gd name="connsiteY11" fmla="*/ 19957 h 471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3264" h="471832">
                  <a:moveTo>
                    <a:pt x="20045" y="0"/>
                  </a:moveTo>
                  <a:lnTo>
                    <a:pt x="303739" y="283693"/>
                  </a:lnTo>
                  <a:cubicBezTo>
                    <a:pt x="355289" y="335244"/>
                    <a:pt x="438869" y="335244"/>
                    <a:pt x="490419" y="283693"/>
                  </a:cubicBezTo>
                  <a:lnTo>
                    <a:pt x="773579" y="533"/>
                  </a:lnTo>
                  <a:lnTo>
                    <a:pt x="786675" y="19957"/>
                  </a:lnTo>
                  <a:cubicBezTo>
                    <a:pt x="790918" y="29989"/>
                    <a:pt x="793264" y="41018"/>
                    <a:pt x="793264" y="52595"/>
                  </a:cubicBezTo>
                  <a:lnTo>
                    <a:pt x="793264" y="387983"/>
                  </a:lnTo>
                  <a:cubicBezTo>
                    <a:pt x="793264" y="434292"/>
                    <a:pt x="755724" y="471832"/>
                    <a:pt x="709415" y="471832"/>
                  </a:cubicBezTo>
                  <a:lnTo>
                    <a:pt x="83849" y="471832"/>
                  </a:lnTo>
                  <a:cubicBezTo>
                    <a:pt x="37540" y="471832"/>
                    <a:pt x="0" y="434292"/>
                    <a:pt x="0" y="387983"/>
                  </a:cubicBezTo>
                  <a:lnTo>
                    <a:pt x="0" y="52595"/>
                  </a:lnTo>
                  <a:cubicBezTo>
                    <a:pt x="0" y="41018"/>
                    <a:pt x="2347" y="29989"/>
                    <a:pt x="6589" y="19957"/>
                  </a:cubicBezTo>
                  <a:close/>
                </a:path>
              </a:pathLst>
            </a:custGeom>
            <a:noFill/>
            <a:ln w="9525">
              <a:solidFill>
                <a:schemeClr val="bg1">
                  <a:lumMod val="95000"/>
                  <a:alpha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5240953" y="4923337"/>
              <a:ext cx="793264" cy="503086"/>
            </a:xfrm>
            <a:prstGeom prst="roundRect">
              <a:avLst/>
            </a:prstGeom>
            <a:noFill/>
            <a:ln w="9525">
              <a:solidFill>
                <a:schemeClr val="bg1">
                  <a:lumMod val="95000"/>
                  <a:alpha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Freeform 37"/>
          <p:cNvSpPr>
            <a:spLocks noEditPoints="1"/>
          </p:cNvSpPr>
          <p:nvPr/>
        </p:nvSpPr>
        <p:spPr bwMode="auto">
          <a:xfrm>
            <a:off x="6838769" y="3718044"/>
            <a:ext cx="611187" cy="641350"/>
          </a:xfrm>
          <a:custGeom>
            <a:avLst/>
            <a:gdLst>
              <a:gd name="T0" fmla="*/ 80 w 160"/>
              <a:gd name="T1" fmla="*/ 0 h 168"/>
              <a:gd name="T2" fmla="*/ 0 w 160"/>
              <a:gd name="T3" fmla="*/ 72 h 168"/>
              <a:gd name="T4" fmla="*/ 75 w 160"/>
              <a:gd name="T5" fmla="*/ 144 h 168"/>
              <a:gd name="T6" fmla="*/ 80 w 160"/>
              <a:gd name="T7" fmla="*/ 168 h 168"/>
              <a:gd name="T8" fmla="*/ 119 w 160"/>
              <a:gd name="T9" fmla="*/ 135 h 168"/>
              <a:gd name="T10" fmla="*/ 160 w 160"/>
              <a:gd name="T11" fmla="*/ 72 h 168"/>
              <a:gd name="T12" fmla="*/ 80 w 160"/>
              <a:gd name="T13" fmla="*/ 0 h 168"/>
              <a:gd name="T14" fmla="*/ 48 w 160"/>
              <a:gd name="T15" fmla="*/ 80 h 168"/>
              <a:gd name="T16" fmla="*/ 40 w 160"/>
              <a:gd name="T17" fmla="*/ 72 h 168"/>
              <a:gd name="T18" fmla="*/ 48 w 160"/>
              <a:gd name="T19" fmla="*/ 64 h 168"/>
              <a:gd name="T20" fmla="*/ 56 w 160"/>
              <a:gd name="T21" fmla="*/ 72 h 168"/>
              <a:gd name="T22" fmla="*/ 48 w 160"/>
              <a:gd name="T23" fmla="*/ 80 h 168"/>
              <a:gd name="T24" fmla="*/ 80 w 160"/>
              <a:gd name="T25" fmla="*/ 80 h 168"/>
              <a:gd name="T26" fmla="*/ 72 w 160"/>
              <a:gd name="T27" fmla="*/ 72 h 168"/>
              <a:gd name="T28" fmla="*/ 80 w 160"/>
              <a:gd name="T29" fmla="*/ 64 h 168"/>
              <a:gd name="T30" fmla="*/ 88 w 160"/>
              <a:gd name="T31" fmla="*/ 72 h 168"/>
              <a:gd name="T32" fmla="*/ 80 w 160"/>
              <a:gd name="T33" fmla="*/ 80 h 168"/>
              <a:gd name="T34" fmla="*/ 112 w 160"/>
              <a:gd name="T35" fmla="*/ 80 h 168"/>
              <a:gd name="T36" fmla="*/ 104 w 160"/>
              <a:gd name="T37" fmla="*/ 72 h 168"/>
              <a:gd name="T38" fmla="*/ 112 w 160"/>
              <a:gd name="T39" fmla="*/ 64 h 168"/>
              <a:gd name="T40" fmla="*/ 120 w 160"/>
              <a:gd name="T41" fmla="*/ 72 h 168"/>
              <a:gd name="T42" fmla="*/ 112 w 160"/>
              <a:gd name="T43" fmla="*/ 8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60" h="168">
                <a:moveTo>
                  <a:pt x="80" y="0"/>
                </a:moveTo>
                <a:cubicBezTo>
                  <a:pt x="36" y="0"/>
                  <a:pt x="0" y="32"/>
                  <a:pt x="0" y="72"/>
                </a:cubicBezTo>
                <a:cubicBezTo>
                  <a:pt x="0" y="110"/>
                  <a:pt x="33" y="141"/>
                  <a:pt x="75" y="144"/>
                </a:cubicBezTo>
                <a:cubicBezTo>
                  <a:pt x="78" y="158"/>
                  <a:pt x="80" y="168"/>
                  <a:pt x="80" y="168"/>
                </a:cubicBezTo>
                <a:cubicBezTo>
                  <a:pt x="80" y="168"/>
                  <a:pt x="100" y="156"/>
                  <a:pt x="119" y="135"/>
                </a:cubicBezTo>
                <a:cubicBezTo>
                  <a:pt x="143" y="123"/>
                  <a:pt x="160" y="99"/>
                  <a:pt x="160" y="72"/>
                </a:cubicBezTo>
                <a:cubicBezTo>
                  <a:pt x="160" y="32"/>
                  <a:pt x="124" y="0"/>
                  <a:pt x="80" y="0"/>
                </a:cubicBezTo>
                <a:close/>
                <a:moveTo>
                  <a:pt x="48" y="80"/>
                </a:moveTo>
                <a:cubicBezTo>
                  <a:pt x="44" y="80"/>
                  <a:pt x="40" y="76"/>
                  <a:pt x="40" y="72"/>
                </a:cubicBezTo>
                <a:cubicBezTo>
                  <a:pt x="40" y="68"/>
                  <a:pt x="44" y="64"/>
                  <a:pt x="48" y="64"/>
                </a:cubicBezTo>
                <a:cubicBezTo>
                  <a:pt x="52" y="64"/>
                  <a:pt x="56" y="68"/>
                  <a:pt x="56" y="72"/>
                </a:cubicBezTo>
                <a:cubicBezTo>
                  <a:pt x="56" y="76"/>
                  <a:pt x="52" y="80"/>
                  <a:pt x="48" y="80"/>
                </a:cubicBezTo>
                <a:close/>
                <a:moveTo>
                  <a:pt x="80" y="80"/>
                </a:moveTo>
                <a:cubicBezTo>
                  <a:pt x="76" y="80"/>
                  <a:pt x="72" y="76"/>
                  <a:pt x="72" y="72"/>
                </a:cubicBezTo>
                <a:cubicBezTo>
                  <a:pt x="72" y="68"/>
                  <a:pt x="76" y="64"/>
                  <a:pt x="80" y="64"/>
                </a:cubicBezTo>
                <a:cubicBezTo>
                  <a:pt x="84" y="64"/>
                  <a:pt x="88" y="68"/>
                  <a:pt x="88" y="72"/>
                </a:cubicBezTo>
                <a:cubicBezTo>
                  <a:pt x="88" y="76"/>
                  <a:pt x="84" y="80"/>
                  <a:pt x="80" y="80"/>
                </a:cubicBezTo>
                <a:close/>
                <a:moveTo>
                  <a:pt x="112" y="80"/>
                </a:moveTo>
                <a:cubicBezTo>
                  <a:pt x="108" y="80"/>
                  <a:pt x="104" y="76"/>
                  <a:pt x="104" y="72"/>
                </a:cubicBezTo>
                <a:cubicBezTo>
                  <a:pt x="104" y="68"/>
                  <a:pt x="108" y="64"/>
                  <a:pt x="112" y="64"/>
                </a:cubicBezTo>
                <a:cubicBezTo>
                  <a:pt x="116" y="64"/>
                  <a:pt x="120" y="68"/>
                  <a:pt x="120" y="72"/>
                </a:cubicBezTo>
                <a:cubicBezTo>
                  <a:pt x="120" y="76"/>
                  <a:pt x="116" y="80"/>
                  <a:pt x="112" y="80"/>
                </a:cubicBezTo>
                <a:close/>
              </a:path>
            </a:pathLst>
          </a:custGeom>
          <a:noFill/>
          <a:ln>
            <a:solidFill>
              <a:schemeClr val="bg1">
                <a:lumMod val="95000"/>
                <a:alpha val="95000"/>
              </a:schemeClr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7951070" y="1739900"/>
            <a:ext cx="0" cy="1323340"/>
          </a:xfrm>
          <a:prstGeom prst="line">
            <a:avLst/>
          </a:prstGeom>
          <a:ln>
            <a:solidFill>
              <a:schemeClr val="bg1">
                <a:lumMod val="9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8103470" y="1645242"/>
            <a:ext cx="32488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China is preparing to mark the 70th anniversary of Victory in the Chinese People's War of Resistance against Japanese Aggression and the World Anti-Fascist War. </a:t>
            </a:r>
            <a:endParaRPr lang="zh-CN" altLang="en-US" sz="1600" dirty="0">
              <a:solidFill>
                <a:schemeClr val="bg1">
                  <a:lumMod val="95000"/>
                  <a:alpha val="95000"/>
                </a:schemeClr>
              </a:solidFill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7951070" y="3751580"/>
            <a:ext cx="0" cy="1323340"/>
          </a:xfrm>
          <a:prstGeom prst="line">
            <a:avLst/>
          </a:prstGeom>
          <a:ln>
            <a:solidFill>
              <a:schemeClr val="bg1">
                <a:lumMod val="95000"/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8103470" y="3628420"/>
            <a:ext cx="32488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China is preparing to mark the 70th anniversary of Victory in the Chinese People's War of Resistance against Japanese Aggression and the World Anti-Fascist War. </a:t>
            </a:r>
            <a:endParaRPr lang="zh-CN" altLang="en-US" sz="1600" dirty="0">
              <a:solidFill>
                <a:schemeClr val="bg1">
                  <a:lumMod val="95000"/>
                  <a:alpha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38000" decel="5400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1638A"/>
            </a:gs>
            <a:gs pos="100000">
              <a:srgbClr val="97999D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854076" y="3894251"/>
            <a:ext cx="8483847" cy="2055029"/>
          </a:xfrm>
          <a:prstGeom prst="rect">
            <a:avLst/>
          </a:prstGeom>
          <a:solidFill>
            <a:schemeClr val="bg1">
              <a:lumMod val="9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b="37062"/>
          <a:stretch>
            <a:fillRect/>
          </a:stretch>
        </p:blipFill>
        <p:spPr>
          <a:xfrm>
            <a:off x="1854077" y="1124744"/>
            <a:ext cx="8483847" cy="2769507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2010032" y="4317344"/>
            <a:ext cx="0" cy="1323340"/>
          </a:xfrm>
          <a:prstGeom prst="line">
            <a:avLst/>
          </a:prstGeom>
          <a:ln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/>
        </p:nvSpPr>
        <p:spPr>
          <a:xfrm>
            <a:off x="2162432" y="4222686"/>
            <a:ext cx="32488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China is preparing to mark the 70th anniversary of Victory in the Chinese People's War of Resistance against Japanese Aggression and the World Anti-Fascist War. </a:t>
            </a:r>
            <a:endParaRPr lang="zh-CN" altLang="en-US" sz="1600" dirty="0">
              <a:solidFill>
                <a:schemeClr val="bg1">
                  <a:lumMod val="95000"/>
                  <a:alpha val="95000"/>
                </a:schemeClr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807696" y="4323029"/>
            <a:ext cx="0" cy="1323340"/>
          </a:xfrm>
          <a:prstGeom prst="line">
            <a:avLst/>
          </a:prstGeom>
          <a:ln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6960096" y="4228371"/>
            <a:ext cx="32488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China is preparing to mark the 70th anniversary of Victory in the Chinese People's War of Resistance against Japanese Aggression and the World Anti-Fascist War. </a:t>
            </a:r>
            <a:endParaRPr lang="zh-CN" altLang="en-US" sz="1600" dirty="0">
              <a:solidFill>
                <a:schemeClr val="bg1">
                  <a:lumMod val="95000"/>
                  <a:alpha val="95000"/>
                </a:schemeClr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854077" y="836712"/>
            <a:ext cx="4241923" cy="0"/>
          </a:xfrm>
          <a:prstGeom prst="line">
            <a:avLst/>
          </a:prstGeom>
          <a:ln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5607366" y="1858939"/>
            <a:ext cx="977269" cy="977269"/>
          </a:xfrm>
          <a:prstGeom prst="ellipse">
            <a:avLst/>
          </a:prstGeom>
          <a:noFill/>
          <a:ln w="28575">
            <a:solidFill>
              <a:schemeClr val="bg1">
                <a:lumMod val="95000"/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5828822" y="2354787"/>
            <a:ext cx="267178" cy="53436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 rot="16200000">
            <a:off x="5908976" y="2194480"/>
            <a:ext cx="374049" cy="53436"/>
          </a:xfrm>
          <a:prstGeom prst="round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3786838" y="2925989"/>
            <a:ext cx="4967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95000"/>
                    <a:alpha val="90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Action speak louder than words.</a:t>
            </a:r>
            <a:endParaRPr lang="zh-CN" altLang="en-US" sz="2400" dirty="0">
              <a:solidFill>
                <a:schemeClr val="bg1">
                  <a:lumMod val="95000"/>
                  <a:alpha val="90000"/>
                </a:schemeClr>
              </a:solidFill>
              <a:latin typeface="CYuen2HKS-Light" panose="00000400000000000000" pitchFamily="50" charset="-128"/>
              <a:ea typeface="CYuen2HKS-Light" panose="00000400000000000000" pitchFamily="50" charset="-128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096000" y="6165304"/>
            <a:ext cx="4241923" cy="0"/>
          </a:xfrm>
          <a:prstGeom prst="line">
            <a:avLst/>
          </a:prstGeom>
          <a:ln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1638A"/>
            </a:gs>
            <a:gs pos="100000">
              <a:srgbClr val="97999D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/>
          <a:srcRect b="4315"/>
          <a:stretch>
            <a:fillRect/>
          </a:stretch>
        </p:blipFill>
        <p:spPr>
          <a:xfrm>
            <a:off x="-4031" y="0"/>
            <a:ext cx="12192000" cy="6905141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7564006" y="-31018"/>
            <a:ext cx="4652674" cy="6908068"/>
          </a:xfrm>
          <a:prstGeom prst="rect">
            <a:avLst/>
          </a:prstGeom>
          <a:gradFill>
            <a:gsLst>
              <a:gs pos="0">
                <a:srgbClr val="56678B"/>
              </a:gs>
              <a:gs pos="100000">
                <a:srgbClr val="97999D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/>
          <p:cNvSpPr/>
          <p:nvPr/>
        </p:nvSpPr>
        <p:spPr>
          <a:xfrm>
            <a:off x="8095931" y="4001278"/>
            <a:ext cx="3944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bg1">
                    <a:lumMod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Part two</a:t>
            </a:r>
            <a:endParaRPr lang="zh-CN" altLang="en-US" sz="4800" dirty="0">
              <a:solidFill>
                <a:schemeClr val="bg1">
                  <a:lumMod val="95000"/>
                </a:schemeClr>
              </a:solidFill>
              <a:latin typeface="CYuen2HKS-Light" panose="00000400000000000000" pitchFamily="50" charset="-128"/>
              <a:ea typeface="CYuen2HKS-Light" panose="00000400000000000000" pitchFamily="50" charset="-128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9365108" y="2393716"/>
            <a:ext cx="1382664" cy="1407234"/>
            <a:chOff x="5833268" y="2041028"/>
            <a:chExt cx="558094" cy="568011"/>
          </a:xfrm>
          <a:solidFill>
            <a:schemeClr val="bg1">
              <a:lumMod val="95000"/>
            </a:schemeClr>
          </a:solidFill>
        </p:grpSpPr>
        <p:sp>
          <p:nvSpPr>
            <p:cNvPr id="22" name="Freeform 249"/>
            <p:cNvSpPr/>
            <p:nvPr/>
          </p:nvSpPr>
          <p:spPr bwMode="auto">
            <a:xfrm>
              <a:off x="5884325" y="2247384"/>
              <a:ext cx="378673" cy="272305"/>
            </a:xfrm>
            <a:custGeom>
              <a:avLst/>
              <a:gdLst>
                <a:gd name="T0" fmla="*/ 75 w 75"/>
                <a:gd name="T1" fmla="*/ 33 h 54"/>
                <a:gd name="T2" fmla="*/ 54 w 75"/>
                <a:gd name="T3" fmla="*/ 54 h 54"/>
                <a:gd name="T4" fmla="*/ 21 w 75"/>
                <a:gd name="T5" fmla="*/ 54 h 54"/>
                <a:gd name="T6" fmla="*/ 0 w 75"/>
                <a:gd name="T7" fmla="*/ 33 h 54"/>
                <a:gd name="T8" fmla="*/ 0 w 75"/>
                <a:gd name="T9" fmla="*/ 5 h 54"/>
                <a:gd name="T10" fmla="*/ 5 w 75"/>
                <a:gd name="T11" fmla="*/ 0 h 54"/>
                <a:gd name="T12" fmla="*/ 71 w 75"/>
                <a:gd name="T13" fmla="*/ 0 h 54"/>
                <a:gd name="T14" fmla="*/ 75 w 75"/>
                <a:gd name="T15" fmla="*/ 5 h 54"/>
                <a:gd name="T16" fmla="*/ 75 w 75"/>
                <a:gd name="T17" fmla="*/ 3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54">
                  <a:moveTo>
                    <a:pt x="75" y="33"/>
                  </a:moveTo>
                  <a:cubicBezTo>
                    <a:pt x="75" y="54"/>
                    <a:pt x="57" y="54"/>
                    <a:pt x="54" y="54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19" y="54"/>
                    <a:pt x="0" y="54"/>
                    <a:pt x="0" y="3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3" y="0"/>
                    <a:pt x="75" y="2"/>
                    <a:pt x="75" y="5"/>
                  </a:cubicBezTo>
                  <a:lnTo>
                    <a:pt x="7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50"/>
            <p:cNvSpPr/>
            <p:nvPr/>
          </p:nvSpPr>
          <p:spPr bwMode="auto">
            <a:xfrm>
              <a:off x="6265846" y="2278088"/>
              <a:ext cx="125516" cy="170190"/>
            </a:xfrm>
            <a:custGeom>
              <a:avLst/>
              <a:gdLst>
                <a:gd name="T0" fmla="*/ 8 w 25"/>
                <a:gd name="T1" fmla="*/ 0 h 34"/>
                <a:gd name="T2" fmla="*/ 0 w 25"/>
                <a:gd name="T3" fmla="*/ 0 h 34"/>
                <a:gd name="T4" fmla="*/ 0 w 25"/>
                <a:gd name="T5" fmla="*/ 8 h 34"/>
                <a:gd name="T6" fmla="*/ 1 w 25"/>
                <a:gd name="T7" fmla="*/ 8 h 34"/>
                <a:gd name="T8" fmla="*/ 6 w 25"/>
                <a:gd name="T9" fmla="*/ 8 h 34"/>
                <a:gd name="T10" fmla="*/ 16 w 25"/>
                <a:gd name="T11" fmla="*/ 17 h 34"/>
                <a:gd name="T12" fmla="*/ 6 w 25"/>
                <a:gd name="T13" fmla="*/ 27 h 34"/>
                <a:gd name="T14" fmla="*/ 1 w 25"/>
                <a:gd name="T15" fmla="*/ 27 h 34"/>
                <a:gd name="T16" fmla="*/ 0 w 25"/>
                <a:gd name="T17" fmla="*/ 27 h 34"/>
                <a:gd name="T18" fmla="*/ 0 w 25"/>
                <a:gd name="T19" fmla="*/ 34 h 34"/>
                <a:gd name="T20" fmla="*/ 8 w 25"/>
                <a:gd name="T21" fmla="*/ 34 h 34"/>
                <a:gd name="T22" fmla="*/ 25 w 25"/>
                <a:gd name="T23" fmla="*/ 17 h 34"/>
                <a:gd name="T24" fmla="*/ 8 w 25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4">
                  <a:moveTo>
                    <a:pt x="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1" y="8"/>
                    <a:pt x="16" y="12"/>
                    <a:pt x="16" y="17"/>
                  </a:cubicBezTo>
                  <a:cubicBezTo>
                    <a:pt x="16" y="23"/>
                    <a:pt x="11" y="27"/>
                    <a:pt x="6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0" y="27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17" y="34"/>
                    <a:pt x="25" y="27"/>
                    <a:pt x="25" y="17"/>
                  </a:cubicBezTo>
                  <a:cubicBezTo>
                    <a:pt x="25" y="8"/>
                    <a:pt x="17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51"/>
            <p:cNvSpPr/>
            <p:nvPr/>
          </p:nvSpPr>
          <p:spPr bwMode="auto">
            <a:xfrm>
              <a:off x="5833268" y="2553727"/>
              <a:ext cx="485042" cy="55312"/>
            </a:xfrm>
            <a:custGeom>
              <a:avLst/>
              <a:gdLst>
                <a:gd name="T0" fmla="*/ 8 w 96"/>
                <a:gd name="T1" fmla="*/ 11 h 11"/>
                <a:gd name="T2" fmla="*/ 88 w 96"/>
                <a:gd name="T3" fmla="*/ 11 h 11"/>
                <a:gd name="T4" fmla="*/ 96 w 96"/>
                <a:gd name="T5" fmla="*/ 0 h 11"/>
                <a:gd name="T6" fmla="*/ 0 w 96"/>
                <a:gd name="T7" fmla="*/ 0 h 11"/>
                <a:gd name="T8" fmla="*/ 8 w 96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1">
                  <a:moveTo>
                    <a:pt x="8" y="11"/>
                  </a:moveTo>
                  <a:cubicBezTo>
                    <a:pt x="88" y="11"/>
                    <a:pt x="88" y="11"/>
                    <a:pt x="88" y="11"/>
                  </a:cubicBezTo>
                  <a:cubicBezTo>
                    <a:pt x="92" y="11"/>
                    <a:pt x="96" y="6"/>
                    <a:pt x="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"/>
                    <a:pt x="3" y="11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52"/>
            <p:cNvSpPr/>
            <p:nvPr/>
          </p:nvSpPr>
          <p:spPr bwMode="auto">
            <a:xfrm>
              <a:off x="5950273" y="2041028"/>
              <a:ext cx="59567" cy="155298"/>
            </a:xfrm>
            <a:custGeom>
              <a:avLst/>
              <a:gdLst>
                <a:gd name="T0" fmla="*/ 8 w 12"/>
                <a:gd name="T1" fmla="*/ 31 h 31"/>
                <a:gd name="T2" fmla="*/ 0 w 12"/>
                <a:gd name="T3" fmla="*/ 31 h 31"/>
                <a:gd name="T4" fmla="*/ 3 w 12"/>
                <a:gd name="T5" fmla="*/ 24 h 31"/>
                <a:gd name="T6" fmla="*/ 4 w 12"/>
                <a:gd name="T7" fmla="*/ 21 h 31"/>
                <a:gd name="T8" fmla="*/ 3 w 12"/>
                <a:gd name="T9" fmla="*/ 18 h 31"/>
                <a:gd name="T10" fmla="*/ 0 w 12"/>
                <a:gd name="T11" fmla="*/ 11 h 31"/>
                <a:gd name="T12" fmla="*/ 3 w 12"/>
                <a:gd name="T13" fmla="*/ 3 h 31"/>
                <a:gd name="T14" fmla="*/ 4 w 12"/>
                <a:gd name="T15" fmla="*/ 0 h 31"/>
                <a:gd name="T16" fmla="*/ 12 w 12"/>
                <a:gd name="T17" fmla="*/ 0 h 31"/>
                <a:gd name="T18" fmla="*/ 9 w 12"/>
                <a:gd name="T19" fmla="*/ 8 h 31"/>
                <a:gd name="T20" fmla="*/ 8 w 12"/>
                <a:gd name="T21" fmla="*/ 11 h 31"/>
                <a:gd name="T22" fmla="*/ 9 w 12"/>
                <a:gd name="T23" fmla="*/ 13 h 31"/>
                <a:gd name="T24" fmla="*/ 12 w 12"/>
                <a:gd name="T25" fmla="*/ 21 h 31"/>
                <a:gd name="T26" fmla="*/ 9 w 12"/>
                <a:gd name="T27" fmla="*/ 28 h 31"/>
                <a:gd name="T28" fmla="*/ 8 w 12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31">
                  <a:moveTo>
                    <a:pt x="8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27"/>
                    <a:pt x="1" y="25"/>
                    <a:pt x="3" y="24"/>
                  </a:cubicBezTo>
                  <a:cubicBezTo>
                    <a:pt x="3" y="22"/>
                    <a:pt x="4" y="22"/>
                    <a:pt x="4" y="21"/>
                  </a:cubicBezTo>
                  <a:cubicBezTo>
                    <a:pt x="4" y="20"/>
                    <a:pt x="3" y="19"/>
                    <a:pt x="3" y="18"/>
                  </a:cubicBezTo>
                  <a:cubicBezTo>
                    <a:pt x="1" y="17"/>
                    <a:pt x="0" y="15"/>
                    <a:pt x="0" y="11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3" y="2"/>
                    <a:pt x="4" y="2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"/>
                    <a:pt x="10" y="7"/>
                    <a:pt x="9" y="8"/>
                  </a:cubicBezTo>
                  <a:cubicBezTo>
                    <a:pt x="8" y="9"/>
                    <a:pt x="8" y="9"/>
                    <a:pt x="8" y="11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10" y="15"/>
                    <a:pt x="12" y="17"/>
                    <a:pt x="12" y="21"/>
                  </a:cubicBezTo>
                  <a:cubicBezTo>
                    <a:pt x="12" y="25"/>
                    <a:pt x="10" y="27"/>
                    <a:pt x="9" y="28"/>
                  </a:cubicBezTo>
                  <a:cubicBezTo>
                    <a:pt x="8" y="30"/>
                    <a:pt x="8" y="30"/>
                    <a:pt x="8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53"/>
            <p:cNvSpPr/>
            <p:nvPr/>
          </p:nvSpPr>
          <p:spPr bwMode="auto">
            <a:xfrm>
              <a:off x="6046006" y="2041028"/>
              <a:ext cx="59567" cy="155298"/>
            </a:xfrm>
            <a:custGeom>
              <a:avLst/>
              <a:gdLst>
                <a:gd name="T0" fmla="*/ 8 w 12"/>
                <a:gd name="T1" fmla="*/ 31 h 31"/>
                <a:gd name="T2" fmla="*/ 0 w 12"/>
                <a:gd name="T3" fmla="*/ 31 h 31"/>
                <a:gd name="T4" fmla="*/ 3 w 12"/>
                <a:gd name="T5" fmla="*/ 24 h 31"/>
                <a:gd name="T6" fmla="*/ 4 w 12"/>
                <a:gd name="T7" fmla="*/ 21 h 31"/>
                <a:gd name="T8" fmla="*/ 3 w 12"/>
                <a:gd name="T9" fmla="*/ 18 h 31"/>
                <a:gd name="T10" fmla="*/ 0 w 12"/>
                <a:gd name="T11" fmla="*/ 11 h 31"/>
                <a:gd name="T12" fmla="*/ 3 w 12"/>
                <a:gd name="T13" fmla="*/ 3 h 31"/>
                <a:gd name="T14" fmla="*/ 4 w 12"/>
                <a:gd name="T15" fmla="*/ 0 h 31"/>
                <a:gd name="T16" fmla="*/ 12 w 12"/>
                <a:gd name="T17" fmla="*/ 0 h 31"/>
                <a:gd name="T18" fmla="*/ 9 w 12"/>
                <a:gd name="T19" fmla="*/ 8 h 31"/>
                <a:gd name="T20" fmla="*/ 8 w 12"/>
                <a:gd name="T21" fmla="*/ 11 h 31"/>
                <a:gd name="T22" fmla="*/ 9 w 12"/>
                <a:gd name="T23" fmla="*/ 13 h 31"/>
                <a:gd name="T24" fmla="*/ 12 w 12"/>
                <a:gd name="T25" fmla="*/ 21 h 31"/>
                <a:gd name="T26" fmla="*/ 9 w 12"/>
                <a:gd name="T27" fmla="*/ 28 h 31"/>
                <a:gd name="T28" fmla="*/ 8 w 12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31">
                  <a:moveTo>
                    <a:pt x="8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27"/>
                    <a:pt x="1" y="25"/>
                    <a:pt x="3" y="24"/>
                  </a:cubicBezTo>
                  <a:cubicBezTo>
                    <a:pt x="3" y="22"/>
                    <a:pt x="4" y="22"/>
                    <a:pt x="4" y="21"/>
                  </a:cubicBezTo>
                  <a:cubicBezTo>
                    <a:pt x="4" y="20"/>
                    <a:pt x="3" y="19"/>
                    <a:pt x="3" y="18"/>
                  </a:cubicBezTo>
                  <a:cubicBezTo>
                    <a:pt x="1" y="17"/>
                    <a:pt x="0" y="15"/>
                    <a:pt x="0" y="11"/>
                  </a:cubicBezTo>
                  <a:cubicBezTo>
                    <a:pt x="0" y="7"/>
                    <a:pt x="1" y="5"/>
                    <a:pt x="3" y="3"/>
                  </a:cubicBezTo>
                  <a:cubicBezTo>
                    <a:pt x="3" y="2"/>
                    <a:pt x="4" y="2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"/>
                    <a:pt x="10" y="7"/>
                    <a:pt x="9" y="8"/>
                  </a:cubicBezTo>
                  <a:cubicBezTo>
                    <a:pt x="8" y="9"/>
                    <a:pt x="8" y="9"/>
                    <a:pt x="8" y="11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10" y="15"/>
                    <a:pt x="12" y="17"/>
                    <a:pt x="12" y="21"/>
                  </a:cubicBezTo>
                  <a:cubicBezTo>
                    <a:pt x="12" y="25"/>
                    <a:pt x="10" y="27"/>
                    <a:pt x="9" y="28"/>
                  </a:cubicBezTo>
                  <a:cubicBezTo>
                    <a:pt x="8" y="30"/>
                    <a:pt x="8" y="30"/>
                    <a:pt x="8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254"/>
            <p:cNvSpPr/>
            <p:nvPr/>
          </p:nvSpPr>
          <p:spPr bwMode="auto">
            <a:xfrm>
              <a:off x="6141737" y="2041028"/>
              <a:ext cx="61695" cy="155298"/>
            </a:xfrm>
            <a:custGeom>
              <a:avLst/>
              <a:gdLst>
                <a:gd name="T0" fmla="*/ 8 w 12"/>
                <a:gd name="T1" fmla="*/ 31 h 31"/>
                <a:gd name="T2" fmla="*/ 0 w 12"/>
                <a:gd name="T3" fmla="*/ 31 h 31"/>
                <a:gd name="T4" fmla="*/ 3 w 12"/>
                <a:gd name="T5" fmla="*/ 24 h 31"/>
                <a:gd name="T6" fmla="*/ 4 w 12"/>
                <a:gd name="T7" fmla="*/ 21 h 31"/>
                <a:gd name="T8" fmla="*/ 3 w 12"/>
                <a:gd name="T9" fmla="*/ 18 h 31"/>
                <a:gd name="T10" fmla="*/ 0 w 12"/>
                <a:gd name="T11" fmla="*/ 11 h 31"/>
                <a:gd name="T12" fmla="*/ 3 w 12"/>
                <a:gd name="T13" fmla="*/ 3 h 31"/>
                <a:gd name="T14" fmla="*/ 4 w 12"/>
                <a:gd name="T15" fmla="*/ 0 h 31"/>
                <a:gd name="T16" fmla="*/ 12 w 12"/>
                <a:gd name="T17" fmla="*/ 0 h 31"/>
                <a:gd name="T18" fmla="*/ 9 w 12"/>
                <a:gd name="T19" fmla="*/ 8 h 31"/>
                <a:gd name="T20" fmla="*/ 8 w 12"/>
                <a:gd name="T21" fmla="*/ 11 h 31"/>
                <a:gd name="T22" fmla="*/ 9 w 12"/>
                <a:gd name="T23" fmla="*/ 13 h 31"/>
                <a:gd name="T24" fmla="*/ 12 w 12"/>
                <a:gd name="T25" fmla="*/ 21 h 31"/>
                <a:gd name="T26" fmla="*/ 9 w 12"/>
                <a:gd name="T27" fmla="*/ 28 h 31"/>
                <a:gd name="T28" fmla="*/ 8 w 12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31">
                  <a:moveTo>
                    <a:pt x="8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27"/>
                    <a:pt x="2" y="25"/>
                    <a:pt x="3" y="24"/>
                  </a:cubicBezTo>
                  <a:cubicBezTo>
                    <a:pt x="3" y="22"/>
                    <a:pt x="4" y="22"/>
                    <a:pt x="4" y="21"/>
                  </a:cubicBezTo>
                  <a:cubicBezTo>
                    <a:pt x="4" y="20"/>
                    <a:pt x="3" y="19"/>
                    <a:pt x="3" y="18"/>
                  </a:cubicBezTo>
                  <a:cubicBezTo>
                    <a:pt x="2" y="17"/>
                    <a:pt x="0" y="15"/>
                    <a:pt x="0" y="11"/>
                  </a:cubicBezTo>
                  <a:cubicBezTo>
                    <a:pt x="0" y="7"/>
                    <a:pt x="2" y="5"/>
                    <a:pt x="3" y="3"/>
                  </a:cubicBezTo>
                  <a:cubicBezTo>
                    <a:pt x="3" y="2"/>
                    <a:pt x="4" y="2"/>
                    <a:pt x="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4"/>
                    <a:pt x="10" y="7"/>
                    <a:pt x="9" y="8"/>
                  </a:cubicBezTo>
                  <a:cubicBezTo>
                    <a:pt x="8" y="9"/>
                    <a:pt x="8" y="9"/>
                    <a:pt x="8" y="11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10" y="15"/>
                    <a:pt x="12" y="17"/>
                    <a:pt x="12" y="21"/>
                  </a:cubicBezTo>
                  <a:cubicBezTo>
                    <a:pt x="12" y="25"/>
                    <a:pt x="10" y="27"/>
                    <a:pt x="9" y="28"/>
                  </a:cubicBezTo>
                  <a:cubicBezTo>
                    <a:pt x="8" y="30"/>
                    <a:pt x="8" y="30"/>
                    <a:pt x="8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 flipH="1" flipV="1">
            <a:off x="10056440" y="57725"/>
            <a:ext cx="2135560" cy="1466022"/>
            <a:chOff x="6075709" y="5391978"/>
            <a:chExt cx="2135560" cy="1466022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6075709" y="5805264"/>
              <a:ext cx="2135560" cy="0"/>
            </a:xfrm>
            <a:prstGeom prst="line">
              <a:avLst/>
            </a:prstGeom>
            <a:ln>
              <a:solidFill>
                <a:schemeClr val="bg1"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7249965" y="5391978"/>
              <a:ext cx="0" cy="1466022"/>
            </a:xfrm>
            <a:prstGeom prst="line">
              <a:avLst/>
            </a:prstGeom>
            <a:ln>
              <a:solidFill>
                <a:schemeClr val="bg1"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组合 30"/>
          <p:cNvGrpSpPr/>
          <p:nvPr/>
        </p:nvGrpSpPr>
        <p:grpSpPr>
          <a:xfrm>
            <a:off x="-13898" y="5391978"/>
            <a:ext cx="2135560" cy="1466022"/>
            <a:chOff x="6075709" y="5391978"/>
            <a:chExt cx="2135560" cy="1466022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6075709" y="5805264"/>
              <a:ext cx="2135560" cy="0"/>
            </a:xfrm>
            <a:prstGeom prst="line">
              <a:avLst/>
            </a:prstGeom>
            <a:ln>
              <a:solidFill>
                <a:schemeClr val="bg1"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7249965" y="5391978"/>
              <a:ext cx="0" cy="1466022"/>
            </a:xfrm>
            <a:prstGeom prst="line">
              <a:avLst/>
            </a:prstGeom>
            <a:ln>
              <a:solidFill>
                <a:schemeClr val="bg1"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组合 33"/>
          <p:cNvGrpSpPr/>
          <p:nvPr/>
        </p:nvGrpSpPr>
        <p:grpSpPr>
          <a:xfrm flipH="1">
            <a:off x="1928935" y="153435"/>
            <a:ext cx="2135560" cy="1466022"/>
            <a:chOff x="6075709" y="5391978"/>
            <a:chExt cx="2135560" cy="1466022"/>
          </a:xfrm>
        </p:grpSpPr>
        <p:cxnSp>
          <p:nvCxnSpPr>
            <p:cNvPr id="35" name="直接连接符 34"/>
            <p:cNvCxnSpPr/>
            <p:nvPr/>
          </p:nvCxnSpPr>
          <p:spPr>
            <a:xfrm>
              <a:off x="6075709" y="5805264"/>
              <a:ext cx="2135560" cy="0"/>
            </a:xfrm>
            <a:prstGeom prst="line">
              <a:avLst/>
            </a:prstGeom>
            <a:ln>
              <a:solidFill>
                <a:schemeClr val="bg1"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7249965" y="5391978"/>
              <a:ext cx="0" cy="1466022"/>
            </a:xfrm>
            <a:prstGeom prst="line">
              <a:avLst/>
            </a:prstGeom>
            <a:ln>
              <a:solidFill>
                <a:schemeClr val="bg1"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 flipH="1" flipV="1">
            <a:off x="8095931" y="5026836"/>
            <a:ext cx="1627588" cy="1117309"/>
            <a:chOff x="6075709" y="5391978"/>
            <a:chExt cx="2135560" cy="1466022"/>
          </a:xfrm>
        </p:grpSpPr>
        <p:cxnSp>
          <p:nvCxnSpPr>
            <p:cNvPr id="38" name="直接连接符 37"/>
            <p:cNvCxnSpPr/>
            <p:nvPr/>
          </p:nvCxnSpPr>
          <p:spPr>
            <a:xfrm>
              <a:off x="6075709" y="5805264"/>
              <a:ext cx="2135560" cy="0"/>
            </a:xfrm>
            <a:prstGeom prst="line">
              <a:avLst/>
            </a:prstGeom>
            <a:ln>
              <a:solidFill>
                <a:schemeClr val="bg1"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7249965" y="5391978"/>
              <a:ext cx="0" cy="1466022"/>
            </a:xfrm>
            <a:prstGeom prst="line">
              <a:avLst/>
            </a:prstGeom>
            <a:ln>
              <a:solidFill>
                <a:schemeClr val="bg1"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组合 39"/>
          <p:cNvGrpSpPr/>
          <p:nvPr/>
        </p:nvGrpSpPr>
        <p:grpSpPr>
          <a:xfrm flipH="1">
            <a:off x="4429660" y="5256618"/>
            <a:ext cx="1444638" cy="991717"/>
            <a:chOff x="6075709" y="5391978"/>
            <a:chExt cx="2135560" cy="1466022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6075709" y="5805264"/>
              <a:ext cx="2135560" cy="0"/>
            </a:xfrm>
            <a:prstGeom prst="line">
              <a:avLst/>
            </a:prstGeom>
            <a:ln>
              <a:solidFill>
                <a:schemeClr val="bg1"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7249965" y="5391978"/>
              <a:ext cx="0" cy="1466022"/>
            </a:xfrm>
            <a:prstGeom prst="line">
              <a:avLst/>
            </a:prstGeom>
            <a:ln>
              <a:solidFill>
                <a:schemeClr val="bg1">
                  <a:alpha val="2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1638A"/>
            </a:gs>
            <a:gs pos="100000">
              <a:srgbClr val="97999D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43185" y="1988840"/>
            <a:ext cx="1368152" cy="1368152"/>
          </a:xfrm>
          <a:prstGeom prst="rect">
            <a:avLst/>
          </a:prstGeom>
          <a:noFill/>
          <a:ln w="15875">
            <a:solidFill>
              <a:schemeClr val="bg1">
                <a:lumMod val="95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375920" y="1988840"/>
            <a:ext cx="1368152" cy="1368152"/>
          </a:xfrm>
          <a:prstGeom prst="rect">
            <a:avLst/>
          </a:prstGeom>
          <a:noFill/>
          <a:ln w="15875">
            <a:solidFill>
              <a:schemeClr val="bg1">
                <a:lumMod val="95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9128906" y="1988840"/>
            <a:ext cx="1368152" cy="1368152"/>
          </a:xfrm>
          <a:prstGeom prst="rect">
            <a:avLst/>
          </a:prstGeom>
          <a:noFill/>
          <a:ln w="15875">
            <a:solidFill>
              <a:schemeClr val="bg1">
                <a:lumMod val="95000"/>
                <a:alpha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447141" y="2293471"/>
            <a:ext cx="2160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+45</a:t>
            </a:r>
            <a:r>
              <a:rPr lang="en-US" altLang="zh-CN" sz="28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%</a:t>
            </a:r>
            <a:endParaRPr lang="zh-CN" altLang="en-US" sz="2800" dirty="0">
              <a:solidFill>
                <a:schemeClr val="bg1">
                  <a:lumMod val="95000"/>
                  <a:alpha val="95000"/>
                </a:schemeClr>
              </a:solidFill>
              <a:latin typeface="CYuen2HKS-Light" panose="00000400000000000000" pitchFamily="50" charset="-128"/>
              <a:ea typeface="CYuen2HKS-Light" panose="00000400000000000000" pitchFamily="50" charset="-128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15880" y="2293471"/>
            <a:ext cx="2160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+25</a:t>
            </a:r>
            <a:r>
              <a:rPr lang="en-US" altLang="zh-CN" sz="28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%</a:t>
            </a:r>
            <a:endParaRPr lang="zh-CN" altLang="en-US" sz="2800" dirty="0">
              <a:solidFill>
                <a:schemeClr val="bg1">
                  <a:lumMod val="95000"/>
                  <a:alpha val="95000"/>
                </a:schemeClr>
              </a:solidFill>
              <a:latin typeface="CYuen2HKS-Light" panose="00000400000000000000" pitchFamily="50" charset="-128"/>
              <a:ea typeface="CYuen2HKS-Light" panose="00000400000000000000" pitchFamily="50" charset="-128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768631" y="2293471"/>
            <a:ext cx="2160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+30</a:t>
            </a:r>
            <a:r>
              <a:rPr lang="en-US" altLang="zh-CN" sz="28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%</a:t>
            </a:r>
            <a:endParaRPr lang="zh-CN" altLang="en-US" sz="2800" dirty="0">
              <a:solidFill>
                <a:schemeClr val="bg1">
                  <a:lumMod val="95000"/>
                  <a:alpha val="95000"/>
                </a:schemeClr>
              </a:solidFill>
              <a:latin typeface="CYuen2HKS-Light" panose="00000400000000000000" pitchFamily="50" charset="-128"/>
              <a:ea typeface="CYuen2HKS-Light" panose="00000400000000000000" pitchFamily="50" charset="-128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011244" y="3659565"/>
            <a:ext cx="32488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China is preparing to mark the 70th anniversary of Victory in the Chinese People's War of Resistance against Japanese Aggression and the World Anti-Fascist War. </a:t>
            </a:r>
            <a:endParaRPr lang="zh-CN" altLang="en-US" sz="1600" dirty="0">
              <a:solidFill>
                <a:schemeClr val="bg1">
                  <a:lumMod val="95000"/>
                  <a:alpha val="95000"/>
                </a:schemeClr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471594" y="3659565"/>
            <a:ext cx="32488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China is preparing to mark the 70th anniversary of Victory in the Chinese People's War of Resistance against Japanese Aggression and the World Anti-Fascist War. </a:t>
            </a:r>
            <a:endParaRPr lang="zh-CN" altLang="en-US" sz="1600" dirty="0">
              <a:solidFill>
                <a:schemeClr val="bg1">
                  <a:lumMod val="95000"/>
                  <a:alpha val="95000"/>
                </a:schemeClr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143482" y="3659565"/>
            <a:ext cx="32488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China is preparing to mark the 70th anniversary of Victory in the Chinese People's War of Resistance against Japanese Aggression and the World Anti-Fascist War. </a:t>
            </a:r>
            <a:endParaRPr lang="zh-CN" altLang="en-US" sz="1600" dirty="0">
              <a:solidFill>
                <a:schemeClr val="bg1">
                  <a:lumMod val="95000"/>
                  <a:alpha val="95000"/>
                </a:scheme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447141" y="620688"/>
            <a:ext cx="3847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The 70th anniversary </a:t>
            </a:r>
            <a:endParaRPr lang="zh-CN" altLang="en-US" sz="2800" b="1" dirty="0">
              <a:solidFill>
                <a:schemeClr val="bg1">
                  <a:lumMod val="95000"/>
                  <a:alpha val="95000"/>
                </a:schemeClr>
              </a:solidFill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1199456" y="332656"/>
            <a:ext cx="0" cy="1190828"/>
          </a:xfrm>
          <a:prstGeom prst="line">
            <a:avLst/>
          </a:prstGeom>
          <a:ln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1335538" y="5445224"/>
            <a:ext cx="0" cy="1190828"/>
          </a:xfrm>
          <a:prstGeom prst="line">
            <a:avLst/>
          </a:prstGeom>
          <a:ln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1638A"/>
            </a:gs>
            <a:gs pos="100000">
              <a:srgbClr val="97999D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>
            <a:off x="2573884" y="1240079"/>
            <a:ext cx="0" cy="1190828"/>
          </a:xfrm>
          <a:prstGeom prst="line">
            <a:avLst/>
          </a:prstGeom>
          <a:ln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573884" y="2916208"/>
            <a:ext cx="0" cy="1190828"/>
          </a:xfrm>
          <a:prstGeom prst="line">
            <a:avLst/>
          </a:prstGeom>
          <a:ln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2566988" y="4644400"/>
            <a:ext cx="0" cy="1190828"/>
          </a:xfrm>
          <a:prstGeom prst="line">
            <a:avLst/>
          </a:prstGeom>
          <a:ln>
            <a:solidFill>
              <a:schemeClr val="bg1">
                <a:lumMod val="95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2300592" y="1189162"/>
            <a:ext cx="2160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+45</a:t>
            </a:r>
            <a:r>
              <a:rPr lang="en-US" altLang="zh-CN" sz="32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%</a:t>
            </a:r>
            <a:endParaRPr lang="zh-CN" altLang="en-US" sz="3200" dirty="0">
              <a:solidFill>
                <a:schemeClr val="bg1">
                  <a:lumMod val="95000"/>
                  <a:alpha val="95000"/>
                </a:schemeClr>
              </a:solidFill>
              <a:latin typeface="CYuen2HKS-Light" panose="00000400000000000000" pitchFamily="50" charset="-128"/>
              <a:ea typeface="CYuen2HKS-Light" panose="00000400000000000000" pitchFamily="50" charset="-128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269760" y="2865130"/>
            <a:ext cx="2160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+25</a:t>
            </a:r>
            <a:r>
              <a:rPr lang="en-US" altLang="zh-CN" sz="32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%</a:t>
            </a:r>
            <a:endParaRPr lang="zh-CN" altLang="en-US" sz="3200" dirty="0">
              <a:solidFill>
                <a:schemeClr val="bg1">
                  <a:lumMod val="95000"/>
                  <a:alpha val="95000"/>
                </a:schemeClr>
              </a:solidFill>
              <a:latin typeface="CYuen2HKS-Light" panose="00000400000000000000" pitchFamily="50" charset="-128"/>
              <a:ea typeface="CYuen2HKS-Light" panose="00000400000000000000" pitchFamily="50" charset="-128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2300592" y="4665330"/>
            <a:ext cx="2160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+30</a:t>
            </a:r>
            <a:r>
              <a:rPr lang="en-US" altLang="zh-CN" sz="32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%</a:t>
            </a:r>
            <a:endParaRPr lang="zh-CN" altLang="en-US" sz="3200" dirty="0">
              <a:solidFill>
                <a:schemeClr val="bg1">
                  <a:lumMod val="95000"/>
                  <a:alpha val="95000"/>
                </a:schemeClr>
              </a:solidFill>
              <a:latin typeface="CYuen2HKS-Light" panose="00000400000000000000" pitchFamily="50" charset="-128"/>
              <a:ea typeface="CYuen2HKS-Light" panose="00000400000000000000" pitchFamily="50" charset="-128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666908" y="1853599"/>
            <a:ext cx="7605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China is preparing to mark the 70th anniversary of Victory in the Chinese People's War of Resistance against Japanese Aggression and the World Anti-Fascist War. </a:t>
            </a:r>
            <a:endParaRPr lang="zh-CN" altLang="en-US" sz="1600" dirty="0">
              <a:solidFill>
                <a:schemeClr val="bg1">
                  <a:lumMod val="95000"/>
                  <a:alpha val="95000"/>
                </a:schemeClr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666908" y="3522261"/>
            <a:ext cx="7605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China is preparing to mark the 70th anniversary of Victory in the Chinese People's War of Resistance against Japanese Aggression and the World Anti-Fascist War. </a:t>
            </a:r>
            <a:endParaRPr lang="zh-CN" altLang="en-US" sz="1600" dirty="0">
              <a:solidFill>
                <a:schemeClr val="bg1">
                  <a:lumMod val="95000"/>
                  <a:alpha val="95000"/>
                </a:schemeClr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666908" y="5364505"/>
            <a:ext cx="76055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bg1">
                    <a:lumMod val="95000"/>
                    <a:alpha val="95000"/>
                  </a:schemeClr>
                </a:solidFill>
                <a:latin typeface="CYuen2HKS-Light" panose="00000400000000000000" pitchFamily="50" charset="-128"/>
                <a:ea typeface="CYuen2HKS-Light" panose="00000400000000000000" pitchFamily="50" charset="-128"/>
              </a:rPr>
              <a:t>China is preparing to mark the 70th anniversary of Victory in the Chinese People's War of Resistance against Japanese Aggression and the World Anti-Fascist War. </a:t>
            </a:r>
            <a:endParaRPr lang="zh-CN" altLang="en-US" sz="1600" dirty="0">
              <a:solidFill>
                <a:schemeClr val="bg1">
                  <a:lumMod val="95000"/>
                  <a:alpha val="95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642</Words>
  <Application>Microsoft Office PowerPoint</Application>
  <PresentationFormat>宽屏</PresentationFormat>
  <Paragraphs>60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CYuen2HKS-Light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</cp:revision>
  <dcterms:created xsi:type="dcterms:W3CDTF">2019-04-11T01:50:00Z</dcterms:created>
  <dcterms:modified xsi:type="dcterms:W3CDTF">2021-01-04T10:23:26Z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