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256" r:id="rId2"/>
    <p:sldId id="257" r:id="rId3"/>
    <p:sldId id="258" r:id="rId4"/>
    <p:sldId id="264" r:id="rId5"/>
    <p:sldId id="259" r:id="rId6"/>
    <p:sldId id="265" r:id="rId7"/>
    <p:sldId id="260" r:id="rId8"/>
    <p:sldId id="266" r:id="rId9"/>
    <p:sldId id="261" r:id="rId10"/>
    <p:sldId id="267" r:id="rId11"/>
    <p:sldId id="262" r:id="rId12"/>
    <p:sldId id="268" r:id="rId13"/>
    <p:sldId id="269" r:id="rId14"/>
    <p:sldId id="270" r:id="rId1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2325A"/>
    <a:srgbClr val="00529B"/>
    <a:srgbClr val="392F80"/>
    <a:srgbClr val="006AAA"/>
    <a:srgbClr val="00539A"/>
    <a:srgbClr val="034F8F"/>
    <a:srgbClr val="5A595E"/>
    <a:srgbClr val="323B44"/>
    <a:srgbClr val="3E48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834" y="102"/>
      </p:cViewPr>
      <p:guideLst>
        <p:guide orient="horz" pos="2160"/>
        <p:guide pos="3840"/>
      </p:guideLst>
    </p:cSldViewPr>
  </p:slideViewPr>
  <p:notesTextViewPr>
    <p:cViewPr>
      <p:scale>
        <a:sx n="1" d="1"/>
        <a:sy n="1" d="1"/>
      </p:scale>
      <p:origin x="0" y="0"/>
    </p:cViewPr>
  </p:notesTextViewPr>
  <p:sorterViewPr>
    <p:cViewPr>
      <p:scale>
        <a:sx n="100" d="100"/>
        <a:sy n="100" d="100"/>
      </p:scale>
      <p:origin x="0" y="-220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2021/1/4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9C7BA097-74F1-4C1F-94C9-43070B42DE01}"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E2D154C-A5B6-4261-8021-1C67A374CFAC}"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C7BA097-74F1-4C1F-94C9-43070B42DE01}"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E2D154C-A5B6-4261-8021-1C67A374CFAC}"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C7BA097-74F1-4C1F-94C9-43070B42DE01}"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E2D154C-A5B6-4261-8021-1C67A374CFAC}"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C7BA097-74F1-4C1F-94C9-43070B42DE01}"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E2D154C-A5B6-4261-8021-1C67A374CFAC}"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9C7BA097-74F1-4C1F-94C9-43070B42DE01}"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E2D154C-A5B6-4261-8021-1C67A374CFAC}"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9C7BA097-74F1-4C1F-94C9-43070B42DE01}" type="datetimeFigureOut">
              <a:rPr lang="zh-CN" altLang="en-US" smtClean="0"/>
              <a:t>2021/1/4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E2D154C-A5B6-4261-8021-1C67A374CFAC}"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9C7BA097-74F1-4C1F-94C9-43070B42DE01}" type="datetimeFigureOut">
              <a:rPr lang="zh-CN" altLang="en-US" smtClean="0"/>
              <a:t>2021/1/4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E2D154C-A5B6-4261-8021-1C67A374CFAC}"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9C7BA097-74F1-4C1F-94C9-43070B42DE01}" type="datetimeFigureOut">
              <a:rPr lang="zh-CN" altLang="en-US" smtClean="0"/>
              <a:t>2021/1/4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E2D154C-A5B6-4261-8021-1C67A374CFAC}"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C7BA097-74F1-4C1F-94C9-43070B42DE01}" type="datetimeFigureOut">
              <a:rPr lang="zh-CN" altLang="en-US" smtClean="0"/>
              <a:t>2021/1/4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E2D154C-A5B6-4261-8021-1C67A374CFAC}" type="slidenum">
              <a:rPr lang="zh-CN" altLang="en-US" smtClean="0"/>
              <a:t>‹#›</a:t>
            </a:fld>
            <a:endParaRPr lang="zh-CN" altLang="en-US"/>
          </a:p>
        </p:txBody>
      </p:sp>
      <p:pic>
        <p:nvPicPr>
          <p:cNvPr id="5" name="图片 4"/>
          <p:cNvPicPr>
            <a:picLocks noChangeAspect="1"/>
          </p:cNvPicPr>
          <p:nvPr userDrawn="1"/>
        </p:nvPicPr>
        <p:blipFill>
          <a:blip r:embed="rId2"/>
          <a:stretch>
            <a:fillRect/>
          </a:stretch>
        </p:blipFill>
        <p:spPr>
          <a:xfrm>
            <a:off x="-529" y="-297"/>
            <a:ext cx="12193057" cy="6858594"/>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C7BA097-74F1-4C1F-94C9-43070B42DE01}" type="datetimeFigureOut">
              <a:rPr lang="zh-CN" altLang="en-US" smtClean="0"/>
              <a:t>2021/1/4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E2D154C-A5B6-4261-8021-1C67A374CFAC}"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C7BA097-74F1-4C1F-94C9-43070B42DE01}" type="datetimeFigureOut">
              <a:rPr lang="zh-CN" altLang="en-US" smtClean="0"/>
              <a:t>2021/1/4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E2D154C-A5B6-4261-8021-1C67A374CFAC}"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tile tx="0" ty="0" sx="100000" sy="100000" flip="none" algn="tl"/>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7BA097-74F1-4C1F-94C9-43070B42DE01}" type="datetimeFigureOut">
              <a:rPr lang="zh-CN" altLang="en-US" smtClean="0"/>
              <a:t>2021/1/4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2D154C-A5B6-4261-8021-1C67A374CFAC}"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a:blip r:embed="rId2"/>
          <a:stretch>
            <a:fillRect/>
          </a:stretch>
        </p:blipFill>
        <p:spPr>
          <a:xfrm>
            <a:off x="-529" y="-297"/>
            <a:ext cx="12193057" cy="6858594"/>
          </a:xfrm>
          <a:prstGeom prst="rect">
            <a:avLst/>
          </a:prstGeom>
        </p:spPr>
      </p:pic>
      <p:sp>
        <p:nvSpPr>
          <p:cNvPr id="7" name="矩形 6"/>
          <p:cNvSpPr/>
          <p:nvPr/>
        </p:nvSpPr>
        <p:spPr>
          <a:xfrm>
            <a:off x="1" y="2884487"/>
            <a:ext cx="2095500" cy="1293813"/>
          </a:xfrm>
          <a:prstGeom prst="rect">
            <a:avLst/>
          </a:prstGeom>
          <a:solidFill>
            <a:srgbClr val="0232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10096500" y="2884487"/>
            <a:ext cx="2095500" cy="1293813"/>
          </a:xfrm>
          <a:prstGeom prst="rect">
            <a:avLst/>
          </a:prstGeom>
          <a:solidFill>
            <a:srgbClr val="0232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876425" y="1978025"/>
            <a:ext cx="8439150" cy="1812925"/>
          </a:xfrm>
          <a:prstGeom prst="rect">
            <a:avLst/>
          </a:prstGeom>
          <a:solidFill>
            <a:srgbClr val="0053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a:latin typeface="微软雅黑" panose="020B0503020204020204" pitchFamily="34" charset="-122"/>
                <a:ea typeface="微软雅黑" panose="020B0503020204020204" pitchFamily="34" charset="-122"/>
              </a:rPr>
              <a:t>MORE THAN TEMPLATE</a:t>
            </a:r>
            <a:endParaRPr lang="zh-CN" altLang="en-US" sz="4400" b="1" dirty="0">
              <a:latin typeface="微软雅黑" panose="020B0503020204020204" pitchFamily="34" charset="-122"/>
              <a:ea typeface="微软雅黑" panose="020B0503020204020204" pitchFamily="34" charset="-122"/>
            </a:endParaRPr>
          </a:p>
        </p:txBody>
      </p:sp>
      <p:sp>
        <p:nvSpPr>
          <p:cNvPr id="9" name="等腰三角形 8"/>
          <p:cNvSpPr/>
          <p:nvPr/>
        </p:nvSpPr>
        <p:spPr>
          <a:xfrm rot="10800000">
            <a:off x="1876425" y="3790950"/>
            <a:ext cx="219076" cy="387350"/>
          </a:xfrm>
          <a:prstGeom prst="triangle">
            <a:avLst>
              <a:gd name="adj" fmla="val 0"/>
            </a:avLst>
          </a:prstGeom>
          <a:solidFill>
            <a:srgbClr val="006A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等腰三角形 9"/>
          <p:cNvSpPr/>
          <p:nvPr/>
        </p:nvSpPr>
        <p:spPr>
          <a:xfrm rot="10800000" flipH="1">
            <a:off x="10096500" y="3790950"/>
            <a:ext cx="219076" cy="387350"/>
          </a:xfrm>
          <a:prstGeom prst="triangle">
            <a:avLst>
              <a:gd name="adj" fmla="val 0"/>
            </a:avLst>
          </a:prstGeom>
          <a:solidFill>
            <a:srgbClr val="006A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529" y="-297"/>
            <a:ext cx="12193057" cy="6858594"/>
          </a:xfrm>
          <a:prstGeom prst="rect">
            <a:avLst/>
          </a:prstGeom>
        </p:spPr>
      </p:pic>
      <p:sp>
        <p:nvSpPr>
          <p:cNvPr id="3" name="矩形 2"/>
          <p:cNvSpPr/>
          <p:nvPr/>
        </p:nvSpPr>
        <p:spPr>
          <a:xfrm>
            <a:off x="-529" y="1314450"/>
            <a:ext cx="12193057" cy="5543550"/>
          </a:xfrm>
          <a:prstGeom prst="rect">
            <a:avLst/>
          </a:prstGeom>
          <a:solidFill>
            <a:schemeClr val="tx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4400" b="1" dirty="0">
              <a:latin typeface="微软雅黑" panose="020B0503020204020204" pitchFamily="34" charset="-122"/>
              <a:ea typeface="微软雅黑" panose="020B0503020204020204" pitchFamily="34" charset="-122"/>
            </a:endParaRPr>
          </a:p>
        </p:txBody>
      </p:sp>
      <p:sp>
        <p:nvSpPr>
          <p:cNvPr id="4" name="文本框 3"/>
          <p:cNvSpPr txBox="1"/>
          <p:nvPr/>
        </p:nvSpPr>
        <p:spPr>
          <a:xfrm>
            <a:off x="361949" y="241578"/>
            <a:ext cx="11468100" cy="830997"/>
          </a:xfrm>
          <a:prstGeom prst="rect">
            <a:avLst/>
          </a:prstGeom>
          <a:noFill/>
        </p:spPr>
        <p:txBody>
          <a:bodyPr vert="horz" wrap="square" rtlCol="0">
            <a:spAutoFit/>
          </a:bodyPr>
          <a:lstStyle/>
          <a:p>
            <a:r>
              <a:rPr lang="en-US" altLang="zh-CN" sz="4800" b="1" dirty="0">
                <a:solidFill>
                  <a:schemeClr val="bg1"/>
                </a:solidFill>
                <a:latin typeface="微软雅黑" panose="020B0503020204020204" pitchFamily="34" charset="-122"/>
                <a:ea typeface="微软雅黑" panose="020B0503020204020204" pitchFamily="34" charset="-122"/>
              </a:rPr>
              <a:t>4-1    MORE THAN TEMPLATE</a:t>
            </a:r>
            <a:endParaRPr lang="zh-CN" altLang="en-US" sz="4800" b="1" dirty="0">
              <a:solidFill>
                <a:schemeClr val="bg1"/>
              </a:solidFill>
              <a:latin typeface="微软雅黑" panose="020B0503020204020204" pitchFamily="34" charset="-122"/>
              <a:ea typeface="微软雅黑" panose="020B0503020204020204" pitchFamily="34" charset="-122"/>
            </a:endParaRPr>
          </a:p>
        </p:txBody>
      </p:sp>
      <p:sp>
        <p:nvSpPr>
          <p:cNvPr id="6" name="椭圆 5"/>
          <p:cNvSpPr/>
          <p:nvPr/>
        </p:nvSpPr>
        <p:spPr>
          <a:xfrm>
            <a:off x="1748972" y="2264230"/>
            <a:ext cx="2699656" cy="2699656"/>
          </a:xfrm>
          <a:prstGeom prst="ellipse">
            <a:avLst/>
          </a:prstGeom>
          <a:solidFill>
            <a:schemeClr val="bg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4400" b="1" dirty="0">
                <a:solidFill>
                  <a:srgbClr val="02325A"/>
                </a:solidFill>
                <a:latin typeface="微软雅黑" panose="020B0503020204020204" pitchFamily="34" charset="-122"/>
                <a:ea typeface="微软雅黑" panose="020B0503020204020204" pitchFamily="34" charset="-122"/>
              </a:rPr>
              <a:t>ADD TEXT</a:t>
            </a:r>
            <a:endParaRPr lang="zh-CN" altLang="en-US" sz="4400" b="1" dirty="0">
              <a:solidFill>
                <a:srgbClr val="02325A"/>
              </a:solidFill>
              <a:latin typeface="微软雅黑" panose="020B0503020204020204" pitchFamily="34" charset="-122"/>
              <a:ea typeface="微软雅黑" panose="020B0503020204020204" pitchFamily="34" charset="-122"/>
            </a:endParaRPr>
          </a:p>
        </p:txBody>
      </p:sp>
      <p:sp>
        <p:nvSpPr>
          <p:cNvPr id="7" name="椭圆 6"/>
          <p:cNvSpPr/>
          <p:nvPr/>
        </p:nvSpPr>
        <p:spPr>
          <a:xfrm>
            <a:off x="7743372" y="2264230"/>
            <a:ext cx="2699656" cy="2699656"/>
          </a:xfrm>
          <a:prstGeom prst="ellipse">
            <a:avLst/>
          </a:prstGeom>
          <a:solidFill>
            <a:schemeClr val="bg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4400" b="1">
                <a:solidFill>
                  <a:srgbClr val="02325A"/>
                </a:solidFill>
                <a:latin typeface="微软雅黑" panose="020B0503020204020204" pitchFamily="34" charset="-122"/>
                <a:ea typeface="微软雅黑" panose="020B0503020204020204" pitchFamily="34" charset="-122"/>
              </a:rPr>
              <a:t>ADD TEXT</a:t>
            </a:r>
            <a:endParaRPr lang="zh-CN" altLang="en-US" sz="4400" b="1" dirty="0">
              <a:solidFill>
                <a:srgbClr val="02325A"/>
              </a:solidFill>
              <a:latin typeface="微软雅黑" panose="020B0503020204020204" pitchFamily="34" charset="-122"/>
              <a:ea typeface="微软雅黑" panose="020B0503020204020204" pitchFamily="34" charset="-122"/>
            </a:endParaRPr>
          </a:p>
        </p:txBody>
      </p:sp>
      <p:sp>
        <p:nvSpPr>
          <p:cNvPr id="9" name="Arrow"/>
          <p:cNvSpPr/>
          <p:nvPr/>
        </p:nvSpPr>
        <p:spPr bwMode="auto">
          <a:xfrm>
            <a:off x="5182128" y="2991430"/>
            <a:ext cx="2032002" cy="1245256"/>
          </a:xfrm>
          <a:custGeom>
            <a:avLst/>
            <a:gdLst>
              <a:gd name="connsiteX0" fmla="*/ 23786 w 619125"/>
              <a:gd name="connsiteY0" fmla="*/ 99469 h 379413"/>
              <a:gd name="connsiteX1" fmla="*/ 32099 w 619125"/>
              <a:gd name="connsiteY1" fmla="*/ 275559 h 379413"/>
              <a:gd name="connsiteX2" fmla="*/ 353786 w 619125"/>
              <a:gd name="connsiteY2" fmla="*/ 215555 h 379413"/>
              <a:gd name="connsiteX3" fmla="*/ 317299 w 619125"/>
              <a:gd name="connsiteY3" fmla="*/ 379413 h 379413"/>
              <a:gd name="connsiteX4" fmla="*/ 619125 w 619125"/>
              <a:gd name="connsiteY4" fmla="*/ 171936 h 379413"/>
              <a:gd name="connsiteX5" fmla="*/ 364870 w 619125"/>
              <a:gd name="connsiteY5" fmla="*/ 0 h 379413"/>
              <a:gd name="connsiteX6" fmla="*/ 374800 w 619125"/>
              <a:gd name="connsiteY6" fmla="*/ 136395 h 379413"/>
              <a:gd name="connsiteX7" fmla="*/ 0 w 619125"/>
              <a:gd name="connsiteY7" fmla="*/ 124163 h 379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125" h="379413">
                <a:moveTo>
                  <a:pt x="23786" y="99469"/>
                </a:moveTo>
                <a:cubicBezTo>
                  <a:pt x="17782" y="165935"/>
                  <a:pt x="6004" y="237249"/>
                  <a:pt x="32099" y="275559"/>
                </a:cubicBezTo>
                <a:cubicBezTo>
                  <a:pt x="139251" y="266789"/>
                  <a:pt x="246634" y="262866"/>
                  <a:pt x="353786" y="215555"/>
                </a:cubicBezTo>
                <a:cubicBezTo>
                  <a:pt x="354017" y="281560"/>
                  <a:pt x="335080" y="331179"/>
                  <a:pt x="317299" y="379413"/>
                </a:cubicBezTo>
                <a:cubicBezTo>
                  <a:pt x="450084" y="306484"/>
                  <a:pt x="604345" y="231017"/>
                  <a:pt x="619125" y="171936"/>
                </a:cubicBezTo>
                <a:cubicBezTo>
                  <a:pt x="438768" y="70159"/>
                  <a:pt x="373415" y="21925"/>
                  <a:pt x="364870" y="0"/>
                </a:cubicBezTo>
                <a:lnTo>
                  <a:pt x="374800" y="136395"/>
                </a:lnTo>
                <a:cubicBezTo>
                  <a:pt x="369027" y="173090"/>
                  <a:pt x="129321" y="129702"/>
                  <a:pt x="0" y="124163"/>
                </a:cubicBezTo>
              </a:path>
            </a:pathLst>
          </a:custGeom>
          <a:noFill/>
          <a:ln w="19050"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style>
          <a:lnRef idx="1">
            <a:schemeClr val="accent1"/>
          </a:lnRef>
          <a:fillRef idx="0">
            <a:schemeClr val="accent1"/>
          </a:fillRef>
          <a:effectRef idx="0">
            <a:schemeClr val="accent1"/>
          </a:effectRef>
          <a:fontRef idx="minor">
            <a:schemeClr val="tx1"/>
          </a:fontRef>
        </p:style>
        <p:txBody>
          <a:bodyPr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900" dirty="0">
              <a:solidFill>
                <a:srgbClr val="262626"/>
              </a:solidFill>
              <a:latin typeface="Calibri" panose="020F0502020204030204" pitchFamily="34" charset="0"/>
              <a:cs typeface="Calibri" panose="020F0502020204030204" pitchFamily="34" charset="0"/>
            </a:endParaRPr>
          </a:p>
        </p:txBody>
      </p:sp>
      <p:sp>
        <p:nvSpPr>
          <p:cNvPr id="10" name="Lorem Ipsum"/>
          <p:cNvSpPr/>
          <p:nvPr/>
        </p:nvSpPr>
        <p:spPr bwMode="auto">
          <a:xfrm>
            <a:off x="817353" y="5172174"/>
            <a:ext cx="10557294" cy="1234982"/>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399" rIns="72000" bIns="32399" rtlCol="0" anchor="t">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spcAft>
                <a:spcPts val="600"/>
              </a:spcAft>
            </a:pPr>
            <a:r>
              <a:rPr lang="en-US" sz="1600" dirty="0">
                <a:solidFill>
                  <a:schemeClr val="bg1"/>
                </a:solidFill>
                <a:effectLst/>
                <a:latin typeface="Calibri" panose="020F0502020204030204"/>
              </a:rPr>
              <a:t>Lorem ipsum dolor sit amet, consectetur adipisicing elit, sed do eiusmod tempor incididunt ut labore et dolore magna aliqua.</a:t>
            </a:r>
          </a:p>
          <a:p>
            <a:pPr algn="just">
              <a:spcAft>
                <a:spcPts val="600"/>
              </a:spcAft>
            </a:pPr>
            <a:r>
              <a:rPr lang="en-US" sz="1600" dirty="0">
                <a:solidFill>
                  <a:schemeClr val="bg1"/>
                </a:solidFill>
                <a:effectLst/>
                <a:latin typeface="Calibri" panose="020F0502020204030204"/>
              </a:rPr>
              <a:t>Ut enim ad minim veniam, quis nostrud exercitation ullamco laboris nisi ut aliquip ex ea commodo consequat. Duis aute irure dolor in reprehenderit in voluptate velit esse cillum dolore eu fugiat nulla pariatur. </a:t>
            </a:r>
          </a:p>
          <a:p>
            <a:pPr algn="just">
              <a:spcAft>
                <a:spcPts val="600"/>
              </a:spcAft>
            </a:pPr>
            <a:r>
              <a:rPr lang="en-US" sz="1600" dirty="0">
                <a:solidFill>
                  <a:schemeClr val="bg1"/>
                </a:solidFill>
                <a:effectLst/>
                <a:latin typeface="Calibri" panose="020F0502020204030204"/>
              </a:rPr>
              <a:t>Excepteur sint occaecat cupidatat non proident, sunt in culpa qui officia deserunt mollit anim id est laborum.</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529" y="-297"/>
            <a:ext cx="12193057" cy="6858594"/>
          </a:xfrm>
          <a:prstGeom prst="rect">
            <a:avLst/>
          </a:prstGeom>
        </p:spPr>
      </p:pic>
      <p:sp>
        <p:nvSpPr>
          <p:cNvPr id="8" name="矩形 7"/>
          <p:cNvSpPr/>
          <p:nvPr/>
        </p:nvSpPr>
        <p:spPr>
          <a:xfrm>
            <a:off x="0" y="-297"/>
            <a:ext cx="12192528" cy="6858594"/>
          </a:xfrm>
          <a:prstGeom prst="rect">
            <a:avLst/>
          </a:prstGeom>
          <a:solidFill>
            <a:schemeClr val="tx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4400" b="1" dirty="0">
              <a:latin typeface="微软雅黑" panose="020B0503020204020204" pitchFamily="34" charset="-122"/>
              <a:ea typeface="微软雅黑" panose="020B0503020204020204" pitchFamily="34" charset="-122"/>
            </a:endParaRPr>
          </a:p>
        </p:txBody>
      </p:sp>
      <p:sp>
        <p:nvSpPr>
          <p:cNvPr id="3" name="文本框 2"/>
          <p:cNvSpPr txBox="1"/>
          <p:nvPr/>
        </p:nvSpPr>
        <p:spPr>
          <a:xfrm>
            <a:off x="1476969" y="3013501"/>
            <a:ext cx="4619030" cy="830997"/>
          </a:xfrm>
          <a:prstGeom prst="rect">
            <a:avLst/>
          </a:prstGeom>
          <a:noFill/>
        </p:spPr>
        <p:txBody>
          <a:bodyPr vert="horz" wrap="square" rtlCol="0">
            <a:spAutoFit/>
          </a:bodyPr>
          <a:lstStyle/>
          <a:p>
            <a:r>
              <a:rPr lang="en-US" altLang="zh-CN" sz="4800" b="1" dirty="0">
                <a:solidFill>
                  <a:schemeClr val="bg1"/>
                </a:solidFill>
                <a:latin typeface="微软雅黑" panose="020B0503020204020204" pitchFamily="34" charset="-122"/>
                <a:ea typeface="微软雅黑" panose="020B0503020204020204" pitchFamily="34" charset="-122"/>
              </a:rPr>
              <a:t>PART</a:t>
            </a:r>
            <a:endParaRPr lang="zh-CN" altLang="en-US" sz="4800" b="1" dirty="0">
              <a:solidFill>
                <a:schemeClr val="bg1"/>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3416390" y="1283324"/>
            <a:ext cx="3954069" cy="4640517"/>
          </a:xfrm>
          <a:custGeom>
            <a:avLst/>
            <a:gdLst/>
            <a:ahLst/>
            <a:cxnLst/>
            <a:rect l="l" t="t" r="r" b="b"/>
            <a:pathLst>
              <a:path w="3954069" h="4640517">
                <a:moveTo>
                  <a:pt x="427320" y="4583681"/>
                </a:moveTo>
                <a:lnTo>
                  <a:pt x="195767" y="4627886"/>
                </a:lnTo>
                <a:lnTo>
                  <a:pt x="479945" y="4625781"/>
                </a:lnTo>
                <a:close/>
                <a:moveTo>
                  <a:pt x="56835" y="4575507"/>
                </a:moveTo>
                <a:lnTo>
                  <a:pt x="10525" y="4630017"/>
                </a:lnTo>
                <a:lnTo>
                  <a:pt x="111566" y="4627921"/>
                </a:lnTo>
                <a:close/>
                <a:moveTo>
                  <a:pt x="488366" y="4573419"/>
                </a:moveTo>
                <a:lnTo>
                  <a:pt x="435740" y="4581576"/>
                </a:lnTo>
                <a:lnTo>
                  <a:pt x="486148" y="4621571"/>
                </a:lnTo>
                <a:close/>
                <a:moveTo>
                  <a:pt x="536518" y="4573156"/>
                </a:moveTo>
                <a:lnTo>
                  <a:pt x="496527" y="4625781"/>
                </a:lnTo>
                <a:lnTo>
                  <a:pt x="734390" y="4629992"/>
                </a:lnTo>
                <a:close/>
                <a:moveTo>
                  <a:pt x="517573" y="4569209"/>
                </a:moveTo>
                <a:lnTo>
                  <a:pt x="500996" y="4609045"/>
                </a:lnTo>
                <a:lnTo>
                  <a:pt x="530203" y="4571314"/>
                </a:lnTo>
                <a:close/>
                <a:moveTo>
                  <a:pt x="509153" y="4569209"/>
                </a:moveTo>
                <a:lnTo>
                  <a:pt x="494417" y="4571314"/>
                </a:lnTo>
                <a:lnTo>
                  <a:pt x="494424" y="4609204"/>
                </a:lnTo>
                <a:close/>
                <a:moveTo>
                  <a:pt x="496786" y="4558679"/>
                </a:moveTo>
                <a:lnTo>
                  <a:pt x="494681" y="4564999"/>
                </a:lnTo>
                <a:lnTo>
                  <a:pt x="505074" y="4562891"/>
                </a:lnTo>
                <a:close/>
                <a:moveTo>
                  <a:pt x="10450" y="4531055"/>
                </a:moveTo>
                <a:lnTo>
                  <a:pt x="6315" y="4623676"/>
                </a:lnTo>
                <a:lnTo>
                  <a:pt x="50305" y="4571051"/>
                </a:lnTo>
                <a:close/>
                <a:moveTo>
                  <a:pt x="881742" y="4493165"/>
                </a:moveTo>
                <a:lnTo>
                  <a:pt x="768071" y="4629992"/>
                </a:lnTo>
                <a:lnTo>
                  <a:pt x="1048039" y="4623676"/>
                </a:lnTo>
                <a:close/>
                <a:moveTo>
                  <a:pt x="814381" y="4442657"/>
                </a:moveTo>
                <a:lnTo>
                  <a:pt x="768071" y="4619729"/>
                </a:lnTo>
                <a:lnTo>
                  <a:pt x="875427" y="4489033"/>
                </a:lnTo>
                <a:close/>
                <a:moveTo>
                  <a:pt x="642032" y="4427929"/>
                </a:moveTo>
                <a:lnTo>
                  <a:pt x="522046" y="4562886"/>
                </a:lnTo>
                <a:lnTo>
                  <a:pt x="534676" y="4567104"/>
                </a:lnTo>
                <a:close/>
                <a:moveTo>
                  <a:pt x="229448" y="4417593"/>
                </a:moveTo>
                <a:lnTo>
                  <a:pt x="429425" y="4577603"/>
                </a:lnTo>
                <a:lnTo>
                  <a:pt x="488366" y="4564997"/>
                </a:lnTo>
                <a:lnTo>
                  <a:pt x="488366" y="4554468"/>
                </a:lnTo>
                <a:close/>
                <a:moveTo>
                  <a:pt x="181032" y="4413437"/>
                </a:moveTo>
                <a:lnTo>
                  <a:pt x="12630" y="4522898"/>
                </a:lnTo>
                <a:lnTo>
                  <a:pt x="54730" y="4564999"/>
                </a:lnTo>
                <a:close/>
                <a:moveTo>
                  <a:pt x="191557" y="4413382"/>
                </a:moveTo>
                <a:lnTo>
                  <a:pt x="61045" y="4569208"/>
                </a:lnTo>
                <a:lnTo>
                  <a:pt x="119986" y="4627921"/>
                </a:lnTo>
                <a:lnTo>
                  <a:pt x="124196" y="4627921"/>
                </a:lnTo>
                <a:close/>
                <a:moveTo>
                  <a:pt x="199977" y="4402853"/>
                </a:moveTo>
                <a:lnTo>
                  <a:pt x="132616" y="4627921"/>
                </a:lnTo>
                <a:lnTo>
                  <a:pt x="157877" y="4627921"/>
                </a:lnTo>
                <a:lnTo>
                  <a:pt x="421005" y="4579700"/>
                </a:lnTo>
                <a:close/>
                <a:moveTo>
                  <a:pt x="961996" y="4394238"/>
                </a:moveTo>
                <a:lnTo>
                  <a:pt x="886215" y="4487016"/>
                </a:lnTo>
                <a:lnTo>
                  <a:pt x="1050407" y="4615516"/>
                </a:lnTo>
                <a:close/>
                <a:moveTo>
                  <a:pt x="711235" y="4360779"/>
                </a:moveTo>
                <a:lnTo>
                  <a:pt x="761756" y="4619729"/>
                </a:lnTo>
                <a:lnTo>
                  <a:pt x="808066" y="4438441"/>
                </a:lnTo>
                <a:close/>
                <a:moveTo>
                  <a:pt x="702815" y="4360779"/>
                </a:moveTo>
                <a:lnTo>
                  <a:pt x="540728" y="4569137"/>
                </a:lnTo>
                <a:lnTo>
                  <a:pt x="755441" y="4630067"/>
                </a:lnTo>
                <a:close/>
                <a:moveTo>
                  <a:pt x="993572" y="4356546"/>
                </a:moveTo>
                <a:lnTo>
                  <a:pt x="966206" y="4387914"/>
                </a:lnTo>
                <a:lnTo>
                  <a:pt x="1044092" y="4583904"/>
                </a:lnTo>
                <a:close/>
                <a:moveTo>
                  <a:pt x="831342" y="4354483"/>
                </a:moveTo>
                <a:lnTo>
                  <a:pt x="715656" y="4356582"/>
                </a:lnTo>
                <a:lnTo>
                  <a:pt x="810171" y="4430027"/>
                </a:lnTo>
                <a:close/>
                <a:moveTo>
                  <a:pt x="944925" y="4352385"/>
                </a:moveTo>
                <a:lnTo>
                  <a:pt x="837652" y="4354455"/>
                </a:lnTo>
                <a:lnTo>
                  <a:pt x="816486" y="4434224"/>
                </a:lnTo>
                <a:lnTo>
                  <a:pt x="879720" y="4482640"/>
                </a:lnTo>
                <a:lnTo>
                  <a:pt x="959649" y="4388058"/>
                </a:lnTo>
                <a:close/>
                <a:moveTo>
                  <a:pt x="953576" y="4352363"/>
                </a:moveTo>
                <a:lnTo>
                  <a:pt x="964101" y="4381640"/>
                </a:lnTo>
                <a:lnTo>
                  <a:pt x="989361" y="4352363"/>
                </a:lnTo>
                <a:close/>
                <a:moveTo>
                  <a:pt x="1145133" y="4310228"/>
                </a:moveTo>
                <a:lnTo>
                  <a:pt x="999887" y="4350272"/>
                </a:lnTo>
                <a:lnTo>
                  <a:pt x="1058827" y="4611300"/>
                </a:lnTo>
                <a:close/>
                <a:moveTo>
                  <a:pt x="1151448" y="4291251"/>
                </a:moveTo>
                <a:lnTo>
                  <a:pt x="1060932" y="4327096"/>
                </a:lnTo>
                <a:lnTo>
                  <a:pt x="1149080" y="4301791"/>
                </a:lnTo>
                <a:close/>
                <a:moveTo>
                  <a:pt x="507311" y="4291083"/>
                </a:moveTo>
                <a:lnTo>
                  <a:pt x="496786" y="4550001"/>
                </a:lnTo>
                <a:lnTo>
                  <a:pt x="511503" y="4558421"/>
                </a:lnTo>
                <a:close/>
                <a:moveTo>
                  <a:pt x="1344848" y="4259507"/>
                </a:moveTo>
                <a:lnTo>
                  <a:pt x="1065070" y="4621571"/>
                </a:lnTo>
                <a:lnTo>
                  <a:pt x="1426944" y="4627886"/>
                </a:lnTo>
                <a:close/>
                <a:moveTo>
                  <a:pt x="1336691" y="4257402"/>
                </a:moveTo>
                <a:lnTo>
                  <a:pt x="1153553" y="4307958"/>
                </a:lnTo>
                <a:lnTo>
                  <a:pt x="1065142" y="4608941"/>
                </a:lnTo>
                <a:close/>
                <a:moveTo>
                  <a:pt x="121991" y="4257402"/>
                </a:moveTo>
                <a:lnTo>
                  <a:pt x="14585" y="4514215"/>
                </a:lnTo>
                <a:lnTo>
                  <a:pt x="193654" y="4396334"/>
                </a:lnTo>
                <a:close/>
                <a:moveTo>
                  <a:pt x="1275382" y="4244862"/>
                </a:moveTo>
                <a:lnTo>
                  <a:pt x="1159605" y="4289140"/>
                </a:lnTo>
                <a:lnTo>
                  <a:pt x="1155395" y="4299682"/>
                </a:lnTo>
                <a:lnTo>
                  <a:pt x="1330112" y="4253296"/>
                </a:lnTo>
                <a:close/>
                <a:moveTo>
                  <a:pt x="1300642" y="4234247"/>
                </a:moveTo>
                <a:lnTo>
                  <a:pt x="1288144" y="4238457"/>
                </a:lnTo>
                <a:lnTo>
                  <a:pt x="1321692" y="4244997"/>
                </a:lnTo>
                <a:close/>
                <a:moveTo>
                  <a:pt x="1176446" y="4227994"/>
                </a:moveTo>
                <a:lnTo>
                  <a:pt x="1161710" y="4280706"/>
                </a:lnTo>
                <a:lnTo>
                  <a:pt x="1260647" y="4242753"/>
                </a:lnTo>
                <a:close/>
                <a:moveTo>
                  <a:pt x="1140660" y="4223777"/>
                </a:moveTo>
                <a:lnTo>
                  <a:pt x="1012254" y="4337635"/>
                </a:lnTo>
                <a:lnTo>
                  <a:pt x="1153290" y="4282815"/>
                </a:lnTo>
                <a:lnTo>
                  <a:pt x="1170131" y="4227994"/>
                </a:lnTo>
                <a:close/>
                <a:moveTo>
                  <a:pt x="894635" y="4206910"/>
                </a:moveTo>
                <a:lnTo>
                  <a:pt x="949366" y="4346073"/>
                </a:lnTo>
                <a:lnTo>
                  <a:pt x="989361" y="4343964"/>
                </a:lnTo>
                <a:close/>
                <a:moveTo>
                  <a:pt x="1407998" y="4192410"/>
                </a:moveTo>
                <a:lnTo>
                  <a:pt x="1309325" y="4230037"/>
                </a:lnTo>
                <a:lnTo>
                  <a:pt x="1345111" y="4246877"/>
                </a:lnTo>
                <a:close/>
                <a:moveTo>
                  <a:pt x="1420748" y="4190041"/>
                </a:moveTo>
                <a:lnTo>
                  <a:pt x="1349182" y="4253192"/>
                </a:lnTo>
                <a:lnTo>
                  <a:pt x="1426991" y="4598416"/>
                </a:lnTo>
                <a:close/>
                <a:moveTo>
                  <a:pt x="882005" y="4190041"/>
                </a:moveTo>
                <a:lnTo>
                  <a:pt x="839905" y="4348181"/>
                </a:lnTo>
                <a:lnTo>
                  <a:pt x="943051" y="4346073"/>
                </a:lnTo>
                <a:close/>
                <a:moveTo>
                  <a:pt x="873322" y="4190041"/>
                </a:moveTo>
                <a:lnTo>
                  <a:pt x="713340" y="4350286"/>
                </a:lnTo>
                <a:lnTo>
                  <a:pt x="833327" y="4348178"/>
                </a:lnTo>
                <a:close/>
                <a:moveTo>
                  <a:pt x="1180656" y="4187974"/>
                </a:moveTo>
                <a:lnTo>
                  <a:pt x="1149343" y="4217670"/>
                </a:lnTo>
                <a:lnTo>
                  <a:pt x="1172499" y="4221880"/>
                </a:lnTo>
                <a:close/>
                <a:moveTo>
                  <a:pt x="888057" y="4183839"/>
                </a:moveTo>
                <a:lnTo>
                  <a:pt x="995413" y="4341853"/>
                </a:lnTo>
                <a:lnTo>
                  <a:pt x="1132240" y="4221668"/>
                </a:lnTo>
                <a:close/>
                <a:moveTo>
                  <a:pt x="1189339" y="4181884"/>
                </a:moveTo>
                <a:lnTo>
                  <a:pt x="1178814" y="4221617"/>
                </a:lnTo>
                <a:lnTo>
                  <a:pt x="1275645" y="4236352"/>
                </a:lnTo>
                <a:lnTo>
                  <a:pt x="1292288" y="4230149"/>
                </a:lnTo>
                <a:close/>
                <a:moveTo>
                  <a:pt x="505074" y="4181884"/>
                </a:moveTo>
                <a:lnTo>
                  <a:pt x="206292" y="4396597"/>
                </a:lnTo>
                <a:lnTo>
                  <a:pt x="490471" y="4546054"/>
                </a:lnTo>
                <a:close/>
                <a:moveTo>
                  <a:pt x="1204050" y="4181772"/>
                </a:moveTo>
                <a:lnTo>
                  <a:pt x="1300652" y="4225827"/>
                </a:lnTo>
                <a:lnTo>
                  <a:pt x="1408261" y="4185906"/>
                </a:lnTo>
                <a:close/>
                <a:moveTo>
                  <a:pt x="1178781" y="4181772"/>
                </a:moveTo>
                <a:lnTo>
                  <a:pt x="923984" y="4183839"/>
                </a:lnTo>
                <a:lnTo>
                  <a:pt x="1138772" y="4215302"/>
                </a:lnTo>
                <a:close/>
                <a:moveTo>
                  <a:pt x="513363" y="4181772"/>
                </a:moveTo>
                <a:lnTo>
                  <a:pt x="517573" y="4556316"/>
                </a:lnTo>
                <a:lnTo>
                  <a:pt x="700710" y="4352385"/>
                </a:lnTo>
                <a:close/>
                <a:moveTo>
                  <a:pt x="519715" y="4177637"/>
                </a:moveTo>
                <a:lnTo>
                  <a:pt x="704984" y="4347918"/>
                </a:lnTo>
                <a:lnTo>
                  <a:pt x="873445" y="4183839"/>
                </a:lnTo>
                <a:close/>
                <a:moveTo>
                  <a:pt x="172594" y="4139784"/>
                </a:moveTo>
                <a:lnTo>
                  <a:pt x="126209" y="4249132"/>
                </a:lnTo>
                <a:lnTo>
                  <a:pt x="193654" y="4379494"/>
                </a:lnTo>
                <a:close/>
                <a:moveTo>
                  <a:pt x="178919" y="4131363"/>
                </a:moveTo>
                <a:lnTo>
                  <a:pt x="201918" y="4392255"/>
                </a:lnTo>
                <a:lnTo>
                  <a:pt x="500733" y="4177674"/>
                </a:lnTo>
                <a:close/>
                <a:moveTo>
                  <a:pt x="14735" y="4051110"/>
                </a:moveTo>
                <a:lnTo>
                  <a:pt x="10525" y="4505795"/>
                </a:lnTo>
                <a:lnTo>
                  <a:pt x="117881" y="4251087"/>
                </a:lnTo>
                <a:close/>
                <a:moveTo>
                  <a:pt x="20787" y="4045058"/>
                </a:moveTo>
                <a:lnTo>
                  <a:pt x="121991" y="4242930"/>
                </a:lnTo>
                <a:lnTo>
                  <a:pt x="170486" y="4127154"/>
                </a:lnTo>
                <a:close/>
                <a:moveTo>
                  <a:pt x="35785" y="3838502"/>
                </a:moveTo>
                <a:lnTo>
                  <a:pt x="14735" y="4034269"/>
                </a:lnTo>
                <a:lnTo>
                  <a:pt x="168402" y="4118470"/>
                </a:lnTo>
                <a:close/>
                <a:moveTo>
                  <a:pt x="503101" y="3823804"/>
                </a:moveTo>
                <a:lnTo>
                  <a:pt x="183137" y="4125011"/>
                </a:lnTo>
                <a:lnTo>
                  <a:pt x="507311" y="4171356"/>
                </a:lnTo>
                <a:close/>
                <a:moveTo>
                  <a:pt x="496786" y="3819669"/>
                </a:moveTo>
                <a:lnTo>
                  <a:pt x="37890" y="3830085"/>
                </a:lnTo>
                <a:lnTo>
                  <a:pt x="176822" y="4120680"/>
                </a:lnTo>
                <a:close/>
                <a:moveTo>
                  <a:pt x="1090339" y="3695435"/>
                </a:moveTo>
                <a:lnTo>
                  <a:pt x="1065070" y="3807180"/>
                </a:lnTo>
                <a:lnTo>
                  <a:pt x="1279855" y="3703790"/>
                </a:lnTo>
                <a:close/>
                <a:moveTo>
                  <a:pt x="1012254" y="3689049"/>
                </a:moveTo>
                <a:lnTo>
                  <a:pt x="1058564" y="3800875"/>
                </a:lnTo>
                <a:lnTo>
                  <a:pt x="1083824" y="3693269"/>
                </a:lnTo>
                <a:close/>
                <a:moveTo>
                  <a:pt x="858705" y="3682993"/>
                </a:moveTo>
                <a:lnTo>
                  <a:pt x="523889" y="3811400"/>
                </a:lnTo>
                <a:lnTo>
                  <a:pt x="1048224" y="3809290"/>
                </a:lnTo>
                <a:close/>
                <a:moveTo>
                  <a:pt x="871307" y="3682805"/>
                </a:moveTo>
                <a:lnTo>
                  <a:pt x="1052249" y="3802980"/>
                </a:lnTo>
                <a:lnTo>
                  <a:pt x="1005939" y="3689050"/>
                </a:lnTo>
                <a:close/>
                <a:moveTo>
                  <a:pt x="972258" y="3606957"/>
                </a:moveTo>
                <a:lnTo>
                  <a:pt x="871307" y="3674536"/>
                </a:lnTo>
                <a:lnTo>
                  <a:pt x="1001729" y="3682805"/>
                </a:lnTo>
                <a:close/>
                <a:moveTo>
                  <a:pt x="563883" y="3606957"/>
                </a:moveTo>
                <a:lnTo>
                  <a:pt x="511446" y="3809163"/>
                </a:lnTo>
                <a:lnTo>
                  <a:pt x="848062" y="3678670"/>
                </a:lnTo>
                <a:close/>
                <a:moveTo>
                  <a:pt x="288388" y="3605107"/>
                </a:moveTo>
                <a:lnTo>
                  <a:pt x="42100" y="3821872"/>
                </a:lnTo>
                <a:lnTo>
                  <a:pt x="498783" y="3813496"/>
                </a:lnTo>
                <a:close/>
                <a:moveTo>
                  <a:pt x="519715" y="3604856"/>
                </a:moveTo>
                <a:lnTo>
                  <a:pt x="511446" y="3784012"/>
                </a:lnTo>
                <a:lnTo>
                  <a:pt x="557822" y="3606949"/>
                </a:lnTo>
                <a:close/>
                <a:moveTo>
                  <a:pt x="296808" y="3604844"/>
                </a:moveTo>
                <a:lnTo>
                  <a:pt x="503101" y="3807091"/>
                </a:lnTo>
                <a:lnTo>
                  <a:pt x="511446" y="3604844"/>
                </a:lnTo>
                <a:close/>
                <a:moveTo>
                  <a:pt x="698605" y="3525116"/>
                </a:moveTo>
                <a:lnTo>
                  <a:pt x="570198" y="3600897"/>
                </a:lnTo>
                <a:lnTo>
                  <a:pt x="848062" y="3672468"/>
                </a:lnTo>
                <a:close/>
                <a:moveTo>
                  <a:pt x="1136450" y="3499856"/>
                </a:moveTo>
                <a:lnTo>
                  <a:pt x="1092245" y="3687166"/>
                </a:lnTo>
                <a:lnTo>
                  <a:pt x="1285907" y="3697503"/>
                </a:lnTo>
                <a:close/>
                <a:moveTo>
                  <a:pt x="1130135" y="3499856"/>
                </a:moveTo>
                <a:lnTo>
                  <a:pt x="976476" y="3603002"/>
                </a:lnTo>
                <a:lnTo>
                  <a:pt x="1010149" y="3682993"/>
                </a:lnTo>
                <a:lnTo>
                  <a:pt x="1085929" y="3687166"/>
                </a:lnTo>
                <a:close/>
                <a:moveTo>
                  <a:pt x="523910" y="3487226"/>
                </a:moveTo>
                <a:lnTo>
                  <a:pt x="519715" y="3598575"/>
                </a:lnTo>
                <a:lnTo>
                  <a:pt x="557568" y="3598575"/>
                </a:lnTo>
                <a:close/>
                <a:moveTo>
                  <a:pt x="894372" y="3419865"/>
                </a:moveTo>
                <a:lnTo>
                  <a:pt x="864902" y="3670355"/>
                </a:lnTo>
                <a:lnTo>
                  <a:pt x="968048" y="3600675"/>
                </a:lnTo>
                <a:close/>
                <a:moveTo>
                  <a:pt x="6315" y="3419738"/>
                </a:moveTo>
                <a:lnTo>
                  <a:pt x="35785" y="3819794"/>
                </a:lnTo>
                <a:lnTo>
                  <a:pt x="282073" y="3600828"/>
                </a:lnTo>
                <a:close/>
                <a:moveTo>
                  <a:pt x="898582" y="3413550"/>
                </a:moveTo>
                <a:lnTo>
                  <a:pt x="974372" y="3596687"/>
                </a:lnTo>
                <a:lnTo>
                  <a:pt x="1128030" y="3493541"/>
                </a:lnTo>
                <a:close/>
                <a:moveTo>
                  <a:pt x="888057" y="3413550"/>
                </a:moveTo>
                <a:lnTo>
                  <a:pt x="704920" y="3523011"/>
                </a:lnTo>
                <a:lnTo>
                  <a:pt x="856482" y="3670363"/>
                </a:lnTo>
                <a:close/>
                <a:moveTo>
                  <a:pt x="528268" y="3392500"/>
                </a:moveTo>
                <a:lnTo>
                  <a:pt x="526179" y="3466176"/>
                </a:lnTo>
                <a:lnTo>
                  <a:pt x="551253" y="3556692"/>
                </a:lnTo>
                <a:close/>
                <a:moveTo>
                  <a:pt x="496786" y="3392500"/>
                </a:moveTo>
                <a:lnTo>
                  <a:pt x="296808" y="3596505"/>
                </a:lnTo>
                <a:lnTo>
                  <a:pt x="513626" y="3598792"/>
                </a:lnTo>
                <a:lnTo>
                  <a:pt x="517820" y="3466176"/>
                </a:lnTo>
                <a:close/>
                <a:moveTo>
                  <a:pt x="1292288" y="3365134"/>
                </a:moveTo>
                <a:lnTo>
                  <a:pt x="1138772" y="3493541"/>
                </a:lnTo>
                <a:lnTo>
                  <a:pt x="1290216" y="3691301"/>
                </a:lnTo>
                <a:close/>
                <a:moveTo>
                  <a:pt x="532308" y="3365134"/>
                </a:moveTo>
                <a:lnTo>
                  <a:pt x="563883" y="3596687"/>
                </a:lnTo>
                <a:lnTo>
                  <a:pt x="692290" y="3520906"/>
                </a:lnTo>
                <a:close/>
                <a:moveTo>
                  <a:pt x="524089" y="3365134"/>
                </a:moveTo>
                <a:lnTo>
                  <a:pt x="503101" y="3386185"/>
                </a:lnTo>
                <a:lnTo>
                  <a:pt x="519941" y="3445125"/>
                </a:lnTo>
                <a:close/>
                <a:moveTo>
                  <a:pt x="1285907" y="3362766"/>
                </a:moveTo>
                <a:lnTo>
                  <a:pt x="907002" y="3409077"/>
                </a:lnTo>
                <a:lnTo>
                  <a:pt x="1134560" y="3489331"/>
                </a:lnTo>
                <a:close/>
                <a:moveTo>
                  <a:pt x="536518" y="3360661"/>
                </a:moveTo>
                <a:lnTo>
                  <a:pt x="698605" y="3516433"/>
                </a:lnTo>
                <a:lnTo>
                  <a:pt x="881742" y="3409077"/>
                </a:lnTo>
                <a:close/>
                <a:moveTo>
                  <a:pt x="530203" y="3312246"/>
                </a:moveTo>
                <a:lnTo>
                  <a:pt x="530203" y="3352241"/>
                </a:lnTo>
                <a:lnTo>
                  <a:pt x="837537" y="3396447"/>
                </a:lnTo>
                <a:close/>
                <a:moveTo>
                  <a:pt x="479945" y="3308299"/>
                </a:moveTo>
                <a:lnTo>
                  <a:pt x="500876" y="3377765"/>
                </a:lnTo>
                <a:lnTo>
                  <a:pt x="521807" y="3354609"/>
                </a:lnTo>
                <a:close/>
                <a:moveTo>
                  <a:pt x="471525" y="3301984"/>
                </a:moveTo>
                <a:lnTo>
                  <a:pt x="307333" y="3577742"/>
                </a:lnTo>
                <a:lnTo>
                  <a:pt x="494681" y="3384080"/>
                </a:lnTo>
                <a:close/>
                <a:moveTo>
                  <a:pt x="465210" y="3299879"/>
                </a:moveTo>
                <a:lnTo>
                  <a:pt x="12630" y="3415655"/>
                </a:lnTo>
                <a:lnTo>
                  <a:pt x="288388" y="3596687"/>
                </a:lnTo>
                <a:close/>
                <a:moveTo>
                  <a:pt x="482039" y="3299728"/>
                </a:moveTo>
                <a:lnTo>
                  <a:pt x="524089" y="3345926"/>
                </a:lnTo>
                <a:lnTo>
                  <a:pt x="521999" y="3310141"/>
                </a:lnTo>
                <a:close/>
                <a:moveTo>
                  <a:pt x="519744" y="3194364"/>
                </a:moveTo>
                <a:lnTo>
                  <a:pt x="477840" y="3291196"/>
                </a:lnTo>
                <a:lnTo>
                  <a:pt x="521827" y="3303826"/>
                </a:lnTo>
                <a:close/>
                <a:moveTo>
                  <a:pt x="71571" y="3156525"/>
                </a:moveTo>
                <a:lnTo>
                  <a:pt x="8420" y="3409209"/>
                </a:lnTo>
                <a:lnTo>
                  <a:pt x="461000" y="3293396"/>
                </a:lnTo>
                <a:close/>
                <a:moveTo>
                  <a:pt x="515528" y="3034382"/>
                </a:moveTo>
                <a:lnTo>
                  <a:pt x="479945" y="3268040"/>
                </a:lnTo>
                <a:lnTo>
                  <a:pt x="519714" y="3179629"/>
                </a:lnTo>
                <a:close/>
                <a:moveTo>
                  <a:pt x="513596" y="3000779"/>
                </a:moveTo>
                <a:lnTo>
                  <a:pt x="79755" y="3152438"/>
                </a:lnTo>
                <a:lnTo>
                  <a:pt x="469369" y="3289352"/>
                </a:lnTo>
                <a:close/>
                <a:moveTo>
                  <a:pt x="522046" y="2998602"/>
                </a:moveTo>
                <a:lnTo>
                  <a:pt x="525993" y="3164894"/>
                </a:lnTo>
                <a:lnTo>
                  <a:pt x="599932" y="2998602"/>
                </a:lnTo>
                <a:close/>
                <a:moveTo>
                  <a:pt x="608089" y="2979915"/>
                </a:moveTo>
                <a:lnTo>
                  <a:pt x="549411" y="2992300"/>
                </a:lnTo>
                <a:lnTo>
                  <a:pt x="602037" y="2992300"/>
                </a:lnTo>
                <a:close/>
                <a:moveTo>
                  <a:pt x="736690" y="2950288"/>
                </a:moveTo>
                <a:lnTo>
                  <a:pt x="616772" y="2977596"/>
                </a:lnTo>
                <a:lnTo>
                  <a:pt x="610457" y="2992300"/>
                </a:lnTo>
                <a:lnTo>
                  <a:pt x="785068" y="2994400"/>
                </a:lnTo>
                <a:close/>
                <a:moveTo>
                  <a:pt x="772447" y="2941835"/>
                </a:moveTo>
                <a:lnTo>
                  <a:pt x="744947" y="2948214"/>
                </a:lnTo>
                <a:lnTo>
                  <a:pt x="787063" y="2988329"/>
                </a:lnTo>
                <a:close/>
                <a:moveTo>
                  <a:pt x="827072" y="2933435"/>
                </a:moveTo>
                <a:lnTo>
                  <a:pt x="799697" y="2994575"/>
                </a:lnTo>
                <a:lnTo>
                  <a:pt x="1039754" y="2998710"/>
                </a:lnTo>
                <a:close/>
                <a:moveTo>
                  <a:pt x="820825" y="2933382"/>
                </a:moveTo>
                <a:lnTo>
                  <a:pt x="778859" y="2941761"/>
                </a:lnTo>
                <a:lnTo>
                  <a:pt x="795699" y="2988072"/>
                </a:lnTo>
                <a:close/>
                <a:moveTo>
                  <a:pt x="1126090" y="2927102"/>
                </a:moveTo>
                <a:lnTo>
                  <a:pt x="1069235" y="3000777"/>
                </a:lnTo>
                <a:lnTo>
                  <a:pt x="1397734" y="2994575"/>
                </a:lnTo>
                <a:close/>
                <a:moveTo>
                  <a:pt x="770344" y="2916541"/>
                </a:moveTo>
                <a:lnTo>
                  <a:pt x="776654" y="2935495"/>
                </a:lnTo>
                <a:lnTo>
                  <a:pt x="810308" y="2927043"/>
                </a:lnTo>
                <a:close/>
                <a:moveTo>
                  <a:pt x="1045939" y="2908081"/>
                </a:moveTo>
                <a:lnTo>
                  <a:pt x="1064897" y="2996492"/>
                </a:lnTo>
                <a:lnTo>
                  <a:pt x="1119667" y="2927026"/>
                </a:lnTo>
                <a:close/>
                <a:moveTo>
                  <a:pt x="997518" y="2897631"/>
                </a:moveTo>
                <a:lnTo>
                  <a:pt x="1054354" y="2986217"/>
                </a:lnTo>
                <a:lnTo>
                  <a:pt x="1037514" y="2905989"/>
                </a:lnTo>
                <a:close/>
                <a:moveTo>
                  <a:pt x="989316" y="2895564"/>
                </a:moveTo>
                <a:lnTo>
                  <a:pt x="835695" y="2929131"/>
                </a:lnTo>
                <a:lnTo>
                  <a:pt x="1054365" y="2996492"/>
                </a:lnTo>
                <a:close/>
                <a:moveTo>
                  <a:pt x="648084" y="2889399"/>
                </a:moveTo>
                <a:lnTo>
                  <a:pt x="530203" y="2988099"/>
                </a:lnTo>
                <a:lnTo>
                  <a:pt x="612299" y="2971495"/>
                </a:lnTo>
                <a:close/>
                <a:moveTo>
                  <a:pt x="848169" y="2889346"/>
                </a:moveTo>
                <a:lnTo>
                  <a:pt x="831342" y="2922816"/>
                </a:lnTo>
                <a:lnTo>
                  <a:pt x="964101" y="2893496"/>
                </a:lnTo>
                <a:close/>
                <a:moveTo>
                  <a:pt x="671485" y="2885163"/>
                </a:moveTo>
                <a:lnTo>
                  <a:pt x="738793" y="2943948"/>
                </a:lnTo>
                <a:lnTo>
                  <a:pt x="770344" y="2935495"/>
                </a:lnTo>
                <a:lnTo>
                  <a:pt x="764034" y="2912479"/>
                </a:lnTo>
                <a:close/>
                <a:moveTo>
                  <a:pt x="761756" y="2884931"/>
                </a:moveTo>
                <a:lnTo>
                  <a:pt x="768071" y="2908146"/>
                </a:lnTo>
                <a:lnTo>
                  <a:pt x="822801" y="2925030"/>
                </a:lnTo>
                <a:lnTo>
                  <a:pt x="839642" y="2889152"/>
                </a:lnTo>
                <a:close/>
                <a:moveTo>
                  <a:pt x="658864" y="2883070"/>
                </a:moveTo>
                <a:lnTo>
                  <a:pt x="620982" y="2969127"/>
                </a:lnTo>
                <a:lnTo>
                  <a:pt x="730380" y="2946088"/>
                </a:lnTo>
                <a:close/>
                <a:moveTo>
                  <a:pt x="683870" y="2880753"/>
                </a:moveTo>
                <a:lnTo>
                  <a:pt x="759651" y="2906036"/>
                </a:lnTo>
                <a:lnTo>
                  <a:pt x="753336" y="2884931"/>
                </a:lnTo>
                <a:close/>
                <a:moveTo>
                  <a:pt x="1033304" y="2878874"/>
                </a:moveTo>
                <a:lnTo>
                  <a:pt x="1001729" y="2891262"/>
                </a:lnTo>
                <a:lnTo>
                  <a:pt x="1037514" y="2899698"/>
                </a:lnTo>
                <a:close/>
                <a:moveTo>
                  <a:pt x="557568" y="2868348"/>
                </a:moveTo>
                <a:lnTo>
                  <a:pt x="523900" y="2984125"/>
                </a:lnTo>
                <a:lnTo>
                  <a:pt x="650189" y="2878686"/>
                </a:lnTo>
                <a:close/>
                <a:moveTo>
                  <a:pt x="467315" y="2857823"/>
                </a:moveTo>
                <a:lnTo>
                  <a:pt x="517621" y="2984125"/>
                </a:lnTo>
                <a:lnTo>
                  <a:pt x="549148" y="2866244"/>
                </a:lnTo>
                <a:close/>
                <a:moveTo>
                  <a:pt x="235601" y="2830458"/>
                </a:moveTo>
                <a:lnTo>
                  <a:pt x="75543" y="3146119"/>
                </a:lnTo>
                <a:lnTo>
                  <a:pt x="511490" y="2994460"/>
                </a:lnTo>
                <a:close/>
                <a:moveTo>
                  <a:pt x="248261" y="2829589"/>
                </a:moveTo>
                <a:lnTo>
                  <a:pt x="511342" y="2986207"/>
                </a:lnTo>
                <a:lnTo>
                  <a:pt x="458886" y="2854986"/>
                </a:lnTo>
                <a:close/>
                <a:moveTo>
                  <a:pt x="227342" y="2827933"/>
                </a:moveTo>
                <a:lnTo>
                  <a:pt x="8420" y="2861853"/>
                </a:lnTo>
                <a:lnTo>
                  <a:pt x="69466" y="3141785"/>
                </a:lnTo>
                <a:close/>
                <a:moveTo>
                  <a:pt x="730180" y="2815723"/>
                </a:moveTo>
                <a:lnTo>
                  <a:pt x="664925" y="2872483"/>
                </a:lnTo>
                <a:lnTo>
                  <a:pt x="751413" y="2876769"/>
                </a:lnTo>
                <a:close/>
                <a:moveTo>
                  <a:pt x="1214461" y="2805198"/>
                </a:moveTo>
                <a:lnTo>
                  <a:pt x="1039619" y="2876769"/>
                </a:lnTo>
                <a:lnTo>
                  <a:pt x="1043832" y="2901766"/>
                </a:lnTo>
                <a:lnTo>
                  <a:pt x="1123880" y="2920711"/>
                </a:lnTo>
                <a:close/>
                <a:moveTo>
                  <a:pt x="1227101" y="2803093"/>
                </a:moveTo>
                <a:lnTo>
                  <a:pt x="1132307" y="2922816"/>
                </a:lnTo>
                <a:lnTo>
                  <a:pt x="1414505" y="2990177"/>
                </a:lnTo>
                <a:close/>
                <a:moveTo>
                  <a:pt x="576777" y="2798883"/>
                </a:moveTo>
                <a:lnTo>
                  <a:pt x="559928" y="2862033"/>
                </a:lnTo>
                <a:lnTo>
                  <a:pt x="648106" y="2872483"/>
                </a:lnTo>
                <a:close/>
                <a:moveTo>
                  <a:pt x="155572" y="2733627"/>
                </a:moveTo>
                <a:lnTo>
                  <a:pt x="16652" y="2853613"/>
                </a:lnTo>
                <a:lnTo>
                  <a:pt x="227177" y="2822038"/>
                </a:lnTo>
                <a:close/>
                <a:moveTo>
                  <a:pt x="980683" y="2636796"/>
                </a:moveTo>
                <a:lnTo>
                  <a:pt x="993308" y="2887294"/>
                </a:lnTo>
                <a:lnTo>
                  <a:pt x="1031236" y="2872559"/>
                </a:lnTo>
                <a:close/>
                <a:moveTo>
                  <a:pt x="972521" y="2609431"/>
                </a:moveTo>
                <a:lnTo>
                  <a:pt x="850430" y="2883084"/>
                </a:lnTo>
                <a:lnTo>
                  <a:pt x="987220" y="2889361"/>
                </a:lnTo>
                <a:close/>
                <a:moveTo>
                  <a:pt x="965959" y="2607325"/>
                </a:moveTo>
                <a:lnTo>
                  <a:pt x="736690" y="2811513"/>
                </a:lnTo>
                <a:lnTo>
                  <a:pt x="757724" y="2876769"/>
                </a:lnTo>
                <a:lnTo>
                  <a:pt x="843962" y="2880979"/>
                </a:lnTo>
                <a:close/>
                <a:moveTo>
                  <a:pt x="980683" y="2603115"/>
                </a:moveTo>
                <a:lnTo>
                  <a:pt x="1037523" y="2870454"/>
                </a:lnTo>
                <a:lnTo>
                  <a:pt x="1218546" y="2796778"/>
                </a:lnTo>
                <a:close/>
                <a:moveTo>
                  <a:pt x="355644" y="2575750"/>
                </a:moveTo>
                <a:lnTo>
                  <a:pt x="465157" y="2849403"/>
                </a:lnTo>
                <a:lnTo>
                  <a:pt x="551504" y="2859929"/>
                </a:lnTo>
                <a:lnTo>
                  <a:pt x="570458" y="2792568"/>
                </a:lnTo>
                <a:close/>
                <a:moveTo>
                  <a:pt x="336690" y="2575750"/>
                </a:moveTo>
                <a:lnTo>
                  <a:pt x="159784" y="2729417"/>
                </a:lnTo>
                <a:lnTo>
                  <a:pt x="233495" y="2817828"/>
                </a:lnTo>
                <a:close/>
                <a:moveTo>
                  <a:pt x="347255" y="2569265"/>
                </a:moveTo>
                <a:lnTo>
                  <a:pt x="237730" y="2821123"/>
                </a:lnTo>
                <a:lnTo>
                  <a:pt x="456790" y="2849403"/>
                </a:lnTo>
                <a:close/>
                <a:moveTo>
                  <a:pt x="648106" y="2565225"/>
                </a:moveTo>
                <a:lnTo>
                  <a:pt x="660714" y="2868348"/>
                </a:lnTo>
                <a:lnTo>
                  <a:pt x="728276" y="2809408"/>
                </a:lnTo>
                <a:close/>
                <a:moveTo>
                  <a:pt x="641812" y="2563120"/>
                </a:moveTo>
                <a:lnTo>
                  <a:pt x="578882" y="2790462"/>
                </a:lnTo>
                <a:lnTo>
                  <a:pt x="654658" y="2868348"/>
                </a:lnTo>
                <a:close/>
                <a:moveTo>
                  <a:pt x="1420748" y="2550256"/>
                </a:moveTo>
                <a:lnTo>
                  <a:pt x="1231379" y="2796133"/>
                </a:lnTo>
                <a:lnTo>
                  <a:pt x="1420748" y="2988329"/>
                </a:lnTo>
                <a:close/>
                <a:moveTo>
                  <a:pt x="8420" y="2548180"/>
                </a:moveTo>
                <a:lnTo>
                  <a:pt x="8420" y="2851253"/>
                </a:lnTo>
                <a:lnTo>
                  <a:pt x="151562" y="2726172"/>
                </a:lnTo>
                <a:close/>
                <a:moveTo>
                  <a:pt x="1416586" y="2544029"/>
                </a:moveTo>
                <a:lnTo>
                  <a:pt x="982899" y="2594730"/>
                </a:lnTo>
                <a:lnTo>
                  <a:pt x="1225061" y="2791893"/>
                </a:lnTo>
                <a:close/>
                <a:moveTo>
                  <a:pt x="12630" y="2544029"/>
                </a:moveTo>
                <a:lnTo>
                  <a:pt x="155772" y="2721932"/>
                </a:lnTo>
                <a:lnTo>
                  <a:pt x="338909" y="2562930"/>
                </a:lnTo>
                <a:close/>
                <a:moveTo>
                  <a:pt x="648106" y="2541953"/>
                </a:moveTo>
                <a:lnTo>
                  <a:pt x="734418" y="2802493"/>
                </a:lnTo>
                <a:lnTo>
                  <a:pt x="968158" y="2594730"/>
                </a:lnTo>
                <a:close/>
                <a:moveTo>
                  <a:pt x="639714" y="2541953"/>
                </a:moveTo>
                <a:lnTo>
                  <a:pt x="353644" y="2562930"/>
                </a:lnTo>
                <a:lnTo>
                  <a:pt x="572567" y="2785533"/>
                </a:lnTo>
                <a:close/>
                <a:moveTo>
                  <a:pt x="643910" y="2533650"/>
                </a:moveTo>
                <a:lnTo>
                  <a:pt x="974500" y="2588313"/>
                </a:lnTo>
                <a:lnTo>
                  <a:pt x="1424910" y="2535726"/>
                </a:lnTo>
                <a:lnTo>
                  <a:pt x="1424910" y="2539877"/>
                </a:lnTo>
                <a:lnTo>
                  <a:pt x="1429073" y="2539877"/>
                </a:lnTo>
                <a:lnTo>
                  <a:pt x="1429073" y="2996642"/>
                </a:lnTo>
                <a:lnTo>
                  <a:pt x="1424910" y="2996642"/>
                </a:lnTo>
                <a:lnTo>
                  <a:pt x="1424910" y="3000777"/>
                </a:lnTo>
                <a:lnTo>
                  <a:pt x="1062938" y="3007020"/>
                </a:lnTo>
                <a:lnTo>
                  <a:pt x="795518" y="3000777"/>
                </a:lnTo>
                <a:lnTo>
                  <a:pt x="606008" y="2998710"/>
                </a:lnTo>
                <a:lnTo>
                  <a:pt x="525993" y="3179790"/>
                </a:lnTo>
                <a:lnTo>
                  <a:pt x="528099" y="3305931"/>
                </a:lnTo>
                <a:lnTo>
                  <a:pt x="892340" y="3402854"/>
                </a:lnTo>
                <a:lnTo>
                  <a:pt x="1296432" y="3354391"/>
                </a:lnTo>
                <a:lnTo>
                  <a:pt x="1296432" y="3356499"/>
                </a:lnTo>
                <a:lnTo>
                  <a:pt x="1298542" y="3356499"/>
                </a:lnTo>
                <a:lnTo>
                  <a:pt x="1296432" y="3701680"/>
                </a:lnTo>
                <a:lnTo>
                  <a:pt x="1292288" y="3701680"/>
                </a:lnTo>
                <a:lnTo>
                  <a:pt x="1294360" y="3705901"/>
                </a:lnTo>
                <a:lnTo>
                  <a:pt x="1062842" y="3813308"/>
                </a:lnTo>
                <a:lnTo>
                  <a:pt x="1064949" y="3815380"/>
                </a:lnTo>
                <a:lnTo>
                  <a:pt x="509218" y="3819559"/>
                </a:lnTo>
                <a:lnTo>
                  <a:pt x="513363" y="4171356"/>
                </a:lnTo>
                <a:lnTo>
                  <a:pt x="879720" y="4175569"/>
                </a:lnTo>
                <a:lnTo>
                  <a:pt x="1187151" y="4175569"/>
                </a:lnTo>
                <a:lnTo>
                  <a:pt x="1424910" y="4179704"/>
                </a:lnTo>
                <a:lnTo>
                  <a:pt x="1424910" y="4183839"/>
                </a:lnTo>
                <a:lnTo>
                  <a:pt x="1429073" y="4183839"/>
                </a:lnTo>
                <a:lnTo>
                  <a:pt x="1435364" y="4630067"/>
                </a:lnTo>
                <a:lnTo>
                  <a:pt x="1431154" y="4632134"/>
                </a:lnTo>
                <a:lnTo>
                  <a:pt x="1431154" y="4634202"/>
                </a:lnTo>
                <a:lnTo>
                  <a:pt x="1056522" y="4630067"/>
                </a:lnTo>
                <a:lnTo>
                  <a:pt x="759827" y="4638412"/>
                </a:lnTo>
                <a:lnTo>
                  <a:pt x="488359" y="4632134"/>
                </a:lnTo>
                <a:lnTo>
                  <a:pt x="126096" y="4640517"/>
                </a:lnTo>
                <a:lnTo>
                  <a:pt x="126096" y="4638412"/>
                </a:lnTo>
                <a:lnTo>
                  <a:pt x="123990" y="4640517"/>
                </a:lnTo>
                <a:lnTo>
                  <a:pt x="4210" y="4636307"/>
                </a:lnTo>
                <a:lnTo>
                  <a:pt x="4210" y="4632134"/>
                </a:lnTo>
                <a:lnTo>
                  <a:pt x="0" y="4632134"/>
                </a:lnTo>
                <a:lnTo>
                  <a:pt x="4210" y="4522789"/>
                </a:lnTo>
                <a:lnTo>
                  <a:pt x="8382" y="4036374"/>
                </a:lnTo>
                <a:lnTo>
                  <a:pt x="29212" y="3825872"/>
                </a:lnTo>
                <a:lnTo>
                  <a:pt x="0" y="3413287"/>
                </a:lnTo>
                <a:lnTo>
                  <a:pt x="65018" y="3152400"/>
                </a:lnTo>
                <a:lnTo>
                  <a:pt x="2105" y="2859220"/>
                </a:lnTo>
                <a:lnTo>
                  <a:pt x="2105" y="2539877"/>
                </a:lnTo>
                <a:lnTo>
                  <a:pt x="4210" y="2539877"/>
                </a:lnTo>
                <a:lnTo>
                  <a:pt x="6315" y="2535726"/>
                </a:lnTo>
                <a:lnTo>
                  <a:pt x="347255" y="2556566"/>
                </a:lnTo>
                <a:close/>
                <a:moveTo>
                  <a:pt x="3097324" y="2073186"/>
                </a:moveTo>
                <a:lnTo>
                  <a:pt x="2943657" y="2098447"/>
                </a:lnTo>
                <a:lnTo>
                  <a:pt x="3261516" y="2096341"/>
                </a:lnTo>
                <a:close/>
                <a:moveTo>
                  <a:pt x="2956287" y="2052136"/>
                </a:moveTo>
                <a:lnTo>
                  <a:pt x="2909977" y="2098447"/>
                </a:lnTo>
                <a:lnTo>
                  <a:pt x="3076273" y="2068976"/>
                </a:lnTo>
                <a:close/>
                <a:moveTo>
                  <a:pt x="3240465" y="2047926"/>
                </a:moveTo>
                <a:lnTo>
                  <a:pt x="3120479" y="2068976"/>
                </a:lnTo>
                <a:lnTo>
                  <a:pt x="3293091" y="2094236"/>
                </a:lnTo>
                <a:close/>
                <a:moveTo>
                  <a:pt x="3198365" y="2047926"/>
                </a:moveTo>
                <a:lnTo>
                  <a:pt x="2998388" y="2052136"/>
                </a:lnTo>
                <a:lnTo>
                  <a:pt x="3097324" y="2064766"/>
                </a:lnTo>
                <a:close/>
                <a:moveTo>
                  <a:pt x="3250991" y="2035296"/>
                </a:moveTo>
                <a:lnTo>
                  <a:pt x="3244676" y="2043716"/>
                </a:lnTo>
                <a:lnTo>
                  <a:pt x="3280461" y="2073186"/>
                </a:lnTo>
                <a:close/>
                <a:moveTo>
                  <a:pt x="2941552" y="2031086"/>
                </a:moveTo>
                <a:lnTo>
                  <a:pt x="2914187" y="2085816"/>
                </a:lnTo>
                <a:lnTo>
                  <a:pt x="2949972" y="2047926"/>
                </a:lnTo>
                <a:close/>
                <a:moveTo>
                  <a:pt x="2122324" y="1959515"/>
                </a:moveTo>
                <a:lnTo>
                  <a:pt x="1819050" y="2100551"/>
                </a:lnTo>
                <a:lnTo>
                  <a:pt x="2134797" y="2083711"/>
                </a:lnTo>
                <a:close/>
                <a:moveTo>
                  <a:pt x="500958" y="1902679"/>
                </a:moveTo>
                <a:lnTo>
                  <a:pt x="269443" y="2098447"/>
                </a:lnTo>
                <a:lnTo>
                  <a:pt x="509228" y="2060556"/>
                </a:lnTo>
                <a:close/>
                <a:moveTo>
                  <a:pt x="3137319" y="1890049"/>
                </a:moveTo>
                <a:lnTo>
                  <a:pt x="3240465" y="2037401"/>
                </a:lnTo>
                <a:lnTo>
                  <a:pt x="3244676" y="2028981"/>
                </a:lnTo>
                <a:close/>
                <a:moveTo>
                  <a:pt x="1657082" y="1881629"/>
                </a:moveTo>
                <a:lnTo>
                  <a:pt x="1640300" y="2083711"/>
                </a:lnTo>
                <a:lnTo>
                  <a:pt x="1793775" y="2100551"/>
                </a:lnTo>
                <a:close/>
                <a:moveTo>
                  <a:pt x="3027893" y="1858474"/>
                </a:moveTo>
                <a:lnTo>
                  <a:pt x="2948130" y="2016351"/>
                </a:lnTo>
                <a:lnTo>
                  <a:pt x="2956550" y="2039506"/>
                </a:lnTo>
                <a:close/>
                <a:moveTo>
                  <a:pt x="2809142" y="1807953"/>
                </a:moveTo>
                <a:lnTo>
                  <a:pt x="2901556" y="2094236"/>
                </a:lnTo>
                <a:lnTo>
                  <a:pt x="2937342" y="2024771"/>
                </a:lnTo>
                <a:close/>
                <a:moveTo>
                  <a:pt x="14735" y="1799533"/>
                </a:moveTo>
                <a:lnTo>
                  <a:pt x="10525" y="2087921"/>
                </a:lnTo>
                <a:lnTo>
                  <a:pt x="250498" y="2100551"/>
                </a:lnTo>
                <a:close/>
                <a:moveTo>
                  <a:pt x="3061538" y="1793218"/>
                </a:moveTo>
                <a:lnTo>
                  <a:pt x="2960760" y="2045821"/>
                </a:lnTo>
                <a:lnTo>
                  <a:pt x="3234150" y="2041611"/>
                </a:lnTo>
                <a:close/>
                <a:moveTo>
                  <a:pt x="2870244" y="1784801"/>
                </a:moveTo>
                <a:lnTo>
                  <a:pt x="2946025" y="2007930"/>
                </a:lnTo>
                <a:lnTo>
                  <a:pt x="3055223" y="1789008"/>
                </a:lnTo>
                <a:close/>
                <a:moveTo>
                  <a:pt x="2802883" y="1784798"/>
                </a:moveTo>
                <a:lnTo>
                  <a:pt x="2939447" y="2016351"/>
                </a:lnTo>
                <a:lnTo>
                  <a:pt x="2941552" y="2016351"/>
                </a:lnTo>
                <a:lnTo>
                  <a:pt x="2861561" y="1784798"/>
                </a:lnTo>
                <a:close/>
                <a:moveTo>
                  <a:pt x="3394132" y="1751118"/>
                </a:moveTo>
                <a:lnTo>
                  <a:pt x="3253096" y="2026876"/>
                </a:lnTo>
                <a:lnTo>
                  <a:pt x="3303616" y="2092132"/>
                </a:lnTo>
                <a:close/>
                <a:moveTo>
                  <a:pt x="3398342" y="1725857"/>
                </a:moveTo>
                <a:lnTo>
                  <a:pt x="3065748" y="1786903"/>
                </a:lnTo>
                <a:lnTo>
                  <a:pt x="3248886" y="2022666"/>
                </a:lnTo>
                <a:close/>
                <a:moveTo>
                  <a:pt x="2838669" y="1715430"/>
                </a:moveTo>
                <a:lnTo>
                  <a:pt x="2802883" y="1778494"/>
                </a:lnTo>
                <a:lnTo>
                  <a:pt x="2859719" y="1778494"/>
                </a:lnTo>
                <a:close/>
                <a:moveTo>
                  <a:pt x="1627670" y="1702702"/>
                </a:moveTo>
                <a:lnTo>
                  <a:pt x="1638195" y="2026876"/>
                </a:lnTo>
                <a:lnTo>
                  <a:pt x="1650825" y="1873209"/>
                </a:lnTo>
                <a:close/>
                <a:moveTo>
                  <a:pt x="1859068" y="1690072"/>
                </a:moveTo>
                <a:lnTo>
                  <a:pt x="1659158" y="1873209"/>
                </a:lnTo>
                <a:lnTo>
                  <a:pt x="1797987" y="2096341"/>
                </a:lnTo>
                <a:close/>
                <a:moveTo>
                  <a:pt x="1867493" y="1687967"/>
                </a:moveTo>
                <a:lnTo>
                  <a:pt x="1804306" y="2098447"/>
                </a:lnTo>
                <a:lnTo>
                  <a:pt x="2120246" y="1953200"/>
                </a:lnTo>
                <a:close/>
                <a:moveTo>
                  <a:pt x="2868139" y="1664979"/>
                </a:moveTo>
                <a:lnTo>
                  <a:pt x="2842879" y="1709124"/>
                </a:lnTo>
                <a:lnTo>
                  <a:pt x="2868139" y="1778494"/>
                </a:lnTo>
                <a:lnTo>
                  <a:pt x="3048908" y="1782699"/>
                </a:lnTo>
                <a:close/>
                <a:moveTo>
                  <a:pt x="1627670" y="1643761"/>
                </a:moveTo>
                <a:lnTo>
                  <a:pt x="1657082" y="1864789"/>
                </a:lnTo>
                <a:lnTo>
                  <a:pt x="1856962" y="1681652"/>
                </a:lnTo>
                <a:close/>
                <a:moveTo>
                  <a:pt x="2811228" y="1637446"/>
                </a:moveTo>
                <a:lnTo>
                  <a:pt x="2800778" y="1765853"/>
                </a:lnTo>
                <a:lnTo>
                  <a:pt x="2836301" y="1706912"/>
                </a:lnTo>
                <a:close/>
                <a:moveTo>
                  <a:pt x="2817619" y="1631345"/>
                </a:moveTo>
                <a:lnTo>
                  <a:pt x="2840774" y="1700715"/>
                </a:lnTo>
                <a:lnTo>
                  <a:pt x="2863929" y="1660775"/>
                </a:lnTo>
                <a:close/>
                <a:moveTo>
                  <a:pt x="248138" y="1629289"/>
                </a:moveTo>
                <a:lnTo>
                  <a:pt x="260767" y="2094500"/>
                </a:lnTo>
                <a:lnTo>
                  <a:pt x="498891" y="1892417"/>
                </a:lnTo>
                <a:close/>
                <a:moveTo>
                  <a:pt x="239973" y="1629026"/>
                </a:moveTo>
                <a:lnTo>
                  <a:pt x="16840" y="1791113"/>
                </a:lnTo>
                <a:lnTo>
                  <a:pt x="254708" y="2094236"/>
                </a:lnTo>
                <a:close/>
                <a:moveTo>
                  <a:pt x="2891295" y="1614528"/>
                </a:moveTo>
                <a:lnTo>
                  <a:pt x="2819464" y="1624904"/>
                </a:lnTo>
                <a:lnTo>
                  <a:pt x="2865840" y="1654286"/>
                </a:lnTo>
                <a:close/>
                <a:moveTo>
                  <a:pt x="2113924" y="1612186"/>
                </a:moveTo>
                <a:lnTo>
                  <a:pt x="1871706" y="1681652"/>
                </a:lnTo>
                <a:lnTo>
                  <a:pt x="2122324" y="1944780"/>
                </a:lnTo>
                <a:close/>
                <a:moveTo>
                  <a:pt x="503026" y="1593504"/>
                </a:moveTo>
                <a:lnTo>
                  <a:pt x="250241" y="1622974"/>
                </a:lnTo>
                <a:lnTo>
                  <a:pt x="498891" y="1883997"/>
                </a:lnTo>
                <a:close/>
                <a:moveTo>
                  <a:pt x="3036278" y="1593502"/>
                </a:moveTo>
                <a:lnTo>
                  <a:pt x="2899715" y="1612426"/>
                </a:lnTo>
                <a:lnTo>
                  <a:pt x="2872349" y="1658673"/>
                </a:lnTo>
                <a:lnTo>
                  <a:pt x="3055223" y="1778494"/>
                </a:lnTo>
                <a:close/>
                <a:moveTo>
                  <a:pt x="3206785" y="1568243"/>
                </a:moveTo>
                <a:lnTo>
                  <a:pt x="3042593" y="1591399"/>
                </a:lnTo>
                <a:lnTo>
                  <a:pt x="3061538" y="1776392"/>
                </a:lnTo>
                <a:close/>
                <a:moveTo>
                  <a:pt x="3215205" y="1567980"/>
                </a:moveTo>
                <a:lnTo>
                  <a:pt x="3067854" y="1780588"/>
                </a:lnTo>
                <a:lnTo>
                  <a:pt x="3396237" y="1719542"/>
                </a:lnTo>
                <a:close/>
                <a:moveTo>
                  <a:pt x="357703" y="1481937"/>
                </a:moveTo>
                <a:lnTo>
                  <a:pt x="252343" y="1616659"/>
                </a:lnTo>
                <a:lnTo>
                  <a:pt x="498891" y="1587189"/>
                </a:lnTo>
                <a:close/>
                <a:moveTo>
                  <a:pt x="1709525" y="1437469"/>
                </a:moveTo>
                <a:lnTo>
                  <a:pt x="1627670" y="1635341"/>
                </a:lnTo>
                <a:lnTo>
                  <a:pt x="1856962" y="1675336"/>
                </a:lnTo>
                <a:close/>
                <a:moveTo>
                  <a:pt x="3000756" y="1427207"/>
                </a:moveTo>
                <a:lnTo>
                  <a:pt x="2819724" y="1616630"/>
                </a:lnTo>
                <a:lnTo>
                  <a:pt x="2895505" y="1606119"/>
                </a:lnTo>
                <a:close/>
                <a:moveTo>
                  <a:pt x="3017456" y="1414577"/>
                </a:moveTo>
                <a:lnTo>
                  <a:pt x="2903925" y="1604017"/>
                </a:lnTo>
                <a:lnTo>
                  <a:pt x="3034173" y="1585083"/>
                </a:lnTo>
                <a:close/>
                <a:moveTo>
                  <a:pt x="3023718" y="1412472"/>
                </a:moveTo>
                <a:lnTo>
                  <a:pt x="3042593" y="1585083"/>
                </a:lnTo>
                <a:lnTo>
                  <a:pt x="3206785" y="1559823"/>
                </a:lnTo>
                <a:close/>
                <a:moveTo>
                  <a:pt x="6315" y="1412208"/>
                </a:moveTo>
                <a:lnTo>
                  <a:pt x="14735" y="1784798"/>
                </a:lnTo>
                <a:lnTo>
                  <a:pt x="237868" y="1622711"/>
                </a:lnTo>
                <a:close/>
                <a:moveTo>
                  <a:pt x="2710262" y="1380633"/>
                </a:moveTo>
                <a:lnTo>
                  <a:pt x="2794463" y="1759538"/>
                </a:lnTo>
                <a:lnTo>
                  <a:pt x="2807056" y="1622711"/>
                </a:lnTo>
                <a:close/>
                <a:moveTo>
                  <a:pt x="1661233" y="1361688"/>
                </a:moveTo>
                <a:lnTo>
                  <a:pt x="1629775" y="1614291"/>
                </a:lnTo>
                <a:lnTo>
                  <a:pt x="1705312" y="1431154"/>
                </a:lnTo>
                <a:close/>
                <a:moveTo>
                  <a:pt x="3507804" y="1349058"/>
                </a:moveTo>
                <a:lnTo>
                  <a:pt x="3219415" y="1563770"/>
                </a:lnTo>
                <a:lnTo>
                  <a:pt x="3402552" y="1715332"/>
                </a:lnTo>
                <a:close/>
                <a:moveTo>
                  <a:pt x="2701842" y="1344848"/>
                </a:moveTo>
                <a:lnTo>
                  <a:pt x="2811228" y="1616396"/>
                </a:lnTo>
                <a:lnTo>
                  <a:pt x="3011018" y="1405962"/>
                </a:lnTo>
                <a:close/>
                <a:moveTo>
                  <a:pt x="1741119" y="1344848"/>
                </a:moveTo>
                <a:lnTo>
                  <a:pt x="1665385" y="1353268"/>
                </a:lnTo>
                <a:lnTo>
                  <a:pt x="1707418" y="1422733"/>
                </a:lnTo>
                <a:close/>
                <a:moveTo>
                  <a:pt x="1789562" y="1338532"/>
                </a:moveTo>
                <a:lnTo>
                  <a:pt x="1749543" y="1342743"/>
                </a:lnTo>
                <a:lnTo>
                  <a:pt x="1711631" y="1431154"/>
                </a:lnTo>
                <a:lnTo>
                  <a:pt x="1856962" y="1662706"/>
                </a:lnTo>
                <a:close/>
                <a:moveTo>
                  <a:pt x="151409" y="1330375"/>
                </a:moveTo>
                <a:lnTo>
                  <a:pt x="246035" y="1614554"/>
                </a:lnTo>
                <a:lnTo>
                  <a:pt x="353553" y="1481674"/>
                </a:lnTo>
                <a:close/>
                <a:moveTo>
                  <a:pt x="143141" y="1328007"/>
                </a:moveTo>
                <a:lnTo>
                  <a:pt x="8420" y="1405893"/>
                </a:lnTo>
                <a:lnTo>
                  <a:pt x="235763" y="1612186"/>
                </a:lnTo>
                <a:close/>
                <a:moveTo>
                  <a:pt x="2107605" y="1306957"/>
                </a:moveTo>
                <a:lnTo>
                  <a:pt x="1871706" y="1673232"/>
                </a:lnTo>
                <a:lnTo>
                  <a:pt x="2113924" y="1603766"/>
                </a:lnTo>
                <a:close/>
                <a:moveTo>
                  <a:pt x="3419393" y="1304852"/>
                </a:moveTo>
                <a:lnTo>
                  <a:pt x="3232045" y="1544825"/>
                </a:lnTo>
                <a:lnTo>
                  <a:pt x="3507804" y="1340638"/>
                </a:lnTo>
                <a:close/>
                <a:moveTo>
                  <a:pt x="2105499" y="1300642"/>
                </a:moveTo>
                <a:lnTo>
                  <a:pt x="1795881" y="1338532"/>
                </a:lnTo>
                <a:lnTo>
                  <a:pt x="1867493" y="1671126"/>
                </a:lnTo>
                <a:close/>
                <a:moveTo>
                  <a:pt x="509228" y="1296432"/>
                </a:moveTo>
                <a:lnTo>
                  <a:pt x="362064" y="1479569"/>
                </a:lnTo>
                <a:lnTo>
                  <a:pt x="505093" y="1584821"/>
                </a:lnTo>
                <a:close/>
                <a:moveTo>
                  <a:pt x="505194" y="1290196"/>
                </a:moveTo>
                <a:lnTo>
                  <a:pt x="153473" y="1325902"/>
                </a:lnTo>
                <a:lnTo>
                  <a:pt x="357766" y="1475359"/>
                </a:lnTo>
                <a:close/>
                <a:moveTo>
                  <a:pt x="124196" y="1277724"/>
                </a:moveTo>
                <a:lnTo>
                  <a:pt x="21050" y="1391158"/>
                </a:lnTo>
                <a:lnTo>
                  <a:pt x="138931" y="1321692"/>
                </a:lnTo>
                <a:close/>
                <a:moveTo>
                  <a:pt x="1776925" y="1275389"/>
                </a:moveTo>
                <a:lnTo>
                  <a:pt x="1751650" y="1336428"/>
                </a:lnTo>
                <a:lnTo>
                  <a:pt x="1789562" y="1332217"/>
                </a:lnTo>
                <a:close/>
                <a:moveTo>
                  <a:pt x="1770606" y="1273287"/>
                </a:moveTo>
                <a:lnTo>
                  <a:pt x="1671612" y="1346953"/>
                </a:lnTo>
                <a:lnTo>
                  <a:pt x="1743225" y="1336428"/>
                </a:lnTo>
                <a:close/>
                <a:moveTo>
                  <a:pt x="1783243" y="1266979"/>
                </a:moveTo>
                <a:lnTo>
                  <a:pt x="1795881" y="1330112"/>
                </a:lnTo>
                <a:lnTo>
                  <a:pt x="2080224" y="1296432"/>
                </a:lnTo>
                <a:close/>
                <a:moveTo>
                  <a:pt x="2954445" y="1233285"/>
                </a:moveTo>
                <a:lnTo>
                  <a:pt x="2708157" y="1338611"/>
                </a:lnTo>
                <a:lnTo>
                  <a:pt x="3013280" y="1399701"/>
                </a:lnTo>
                <a:close/>
                <a:moveTo>
                  <a:pt x="1757968" y="1222826"/>
                </a:moveTo>
                <a:lnTo>
                  <a:pt x="1675825" y="1334322"/>
                </a:lnTo>
                <a:lnTo>
                  <a:pt x="1772712" y="1262774"/>
                </a:lnTo>
                <a:close/>
                <a:moveTo>
                  <a:pt x="3484648" y="1220651"/>
                </a:moveTo>
                <a:lnTo>
                  <a:pt x="3423603" y="1298537"/>
                </a:lnTo>
                <a:lnTo>
                  <a:pt x="3509909" y="1334322"/>
                </a:lnTo>
                <a:close/>
                <a:moveTo>
                  <a:pt x="3099429" y="1178814"/>
                </a:moveTo>
                <a:lnTo>
                  <a:pt x="3023718" y="1404052"/>
                </a:lnTo>
                <a:lnTo>
                  <a:pt x="3208890" y="1553508"/>
                </a:lnTo>
                <a:close/>
                <a:moveTo>
                  <a:pt x="2935500" y="1178759"/>
                </a:moveTo>
                <a:lnTo>
                  <a:pt x="2724997" y="1323866"/>
                </a:lnTo>
                <a:lnTo>
                  <a:pt x="2952340" y="1226966"/>
                </a:lnTo>
                <a:close/>
                <a:moveTo>
                  <a:pt x="3124689" y="1174604"/>
                </a:moveTo>
                <a:lnTo>
                  <a:pt x="3417287" y="1296695"/>
                </a:lnTo>
                <a:lnTo>
                  <a:pt x="3480438" y="1216704"/>
                </a:lnTo>
                <a:close/>
                <a:moveTo>
                  <a:pt x="3105744" y="1174604"/>
                </a:moveTo>
                <a:lnTo>
                  <a:pt x="3215205" y="1555613"/>
                </a:lnTo>
                <a:lnTo>
                  <a:pt x="3413078" y="1303010"/>
                </a:lnTo>
                <a:close/>
                <a:moveTo>
                  <a:pt x="3095219" y="1174604"/>
                </a:moveTo>
                <a:lnTo>
                  <a:pt x="2960760" y="1231439"/>
                </a:lnTo>
                <a:lnTo>
                  <a:pt x="3019543" y="1393526"/>
                </a:lnTo>
                <a:close/>
                <a:moveTo>
                  <a:pt x="3082589" y="1172499"/>
                </a:moveTo>
                <a:lnTo>
                  <a:pt x="2941815" y="1176709"/>
                </a:lnTo>
                <a:lnTo>
                  <a:pt x="2958655" y="1225124"/>
                </a:lnTo>
                <a:close/>
                <a:moveTo>
                  <a:pt x="1960168" y="1161853"/>
                </a:moveTo>
                <a:lnTo>
                  <a:pt x="1789562" y="1262774"/>
                </a:lnTo>
                <a:lnTo>
                  <a:pt x="2101286" y="1292222"/>
                </a:lnTo>
                <a:close/>
                <a:moveTo>
                  <a:pt x="3627790" y="1144870"/>
                </a:moveTo>
                <a:lnTo>
                  <a:pt x="3490964" y="1214336"/>
                </a:lnTo>
                <a:lnTo>
                  <a:pt x="3516224" y="1332217"/>
                </a:lnTo>
                <a:close/>
                <a:moveTo>
                  <a:pt x="2674378" y="1107243"/>
                </a:moveTo>
                <a:lnTo>
                  <a:pt x="2699658" y="1334369"/>
                </a:lnTo>
                <a:lnTo>
                  <a:pt x="2928922" y="1174341"/>
                </a:lnTo>
                <a:close/>
                <a:moveTo>
                  <a:pt x="1848537" y="1100880"/>
                </a:moveTo>
                <a:lnTo>
                  <a:pt x="1762181" y="1216519"/>
                </a:lnTo>
                <a:lnTo>
                  <a:pt x="1779031" y="1256466"/>
                </a:lnTo>
                <a:close/>
                <a:moveTo>
                  <a:pt x="2628166" y="1094350"/>
                </a:moveTo>
                <a:lnTo>
                  <a:pt x="2689212" y="1300642"/>
                </a:lnTo>
                <a:lnTo>
                  <a:pt x="2666057" y="1104875"/>
                </a:lnTo>
                <a:close/>
                <a:moveTo>
                  <a:pt x="294703" y="1090293"/>
                </a:moveTo>
                <a:lnTo>
                  <a:pt x="128406" y="1271432"/>
                </a:lnTo>
                <a:lnTo>
                  <a:pt x="145246" y="1315377"/>
                </a:lnTo>
                <a:close/>
                <a:moveTo>
                  <a:pt x="1020937" y="1086080"/>
                </a:moveTo>
                <a:lnTo>
                  <a:pt x="816533" y="1269326"/>
                </a:lnTo>
                <a:lnTo>
                  <a:pt x="1264874" y="1273539"/>
                </a:lnTo>
                <a:close/>
                <a:moveTo>
                  <a:pt x="1865387" y="1077753"/>
                </a:moveTo>
                <a:lnTo>
                  <a:pt x="1785350" y="1256466"/>
                </a:lnTo>
                <a:lnTo>
                  <a:pt x="1953849" y="1157648"/>
                </a:lnTo>
                <a:close/>
                <a:moveTo>
                  <a:pt x="3573059" y="1077510"/>
                </a:moveTo>
                <a:lnTo>
                  <a:pt x="3495173" y="1203811"/>
                </a:lnTo>
                <a:lnTo>
                  <a:pt x="3629895" y="1134345"/>
                </a:lnTo>
                <a:close/>
                <a:moveTo>
                  <a:pt x="2134797" y="1060932"/>
                </a:moveTo>
                <a:lnTo>
                  <a:pt x="1966487" y="1159751"/>
                </a:lnTo>
                <a:lnTo>
                  <a:pt x="2109711" y="1290117"/>
                </a:lnTo>
                <a:close/>
                <a:moveTo>
                  <a:pt x="321962" y="1060932"/>
                </a:moveTo>
                <a:lnTo>
                  <a:pt x="151366" y="1319587"/>
                </a:lnTo>
                <a:lnTo>
                  <a:pt x="505194" y="1283960"/>
                </a:lnTo>
                <a:close/>
                <a:moveTo>
                  <a:pt x="2124403" y="1058827"/>
                </a:moveTo>
                <a:lnTo>
                  <a:pt x="1873812" y="1075650"/>
                </a:lnTo>
                <a:lnTo>
                  <a:pt x="1960168" y="1153443"/>
                </a:lnTo>
                <a:close/>
                <a:moveTo>
                  <a:pt x="511296" y="1016573"/>
                </a:moveTo>
                <a:lnTo>
                  <a:pt x="328280" y="1056722"/>
                </a:lnTo>
                <a:lnTo>
                  <a:pt x="509406" y="1277724"/>
                </a:lnTo>
                <a:close/>
                <a:moveTo>
                  <a:pt x="14735" y="995510"/>
                </a:moveTo>
                <a:lnTo>
                  <a:pt x="6315" y="1395368"/>
                </a:lnTo>
                <a:lnTo>
                  <a:pt x="119986" y="1271432"/>
                </a:lnTo>
                <a:close/>
                <a:moveTo>
                  <a:pt x="1659158" y="985152"/>
                </a:moveTo>
                <a:lnTo>
                  <a:pt x="1663309" y="1340638"/>
                </a:lnTo>
                <a:lnTo>
                  <a:pt x="1753756" y="1216519"/>
                </a:lnTo>
                <a:close/>
                <a:moveTo>
                  <a:pt x="679842" y="984978"/>
                </a:moveTo>
                <a:lnTo>
                  <a:pt x="517577" y="1281881"/>
                </a:lnTo>
                <a:lnTo>
                  <a:pt x="801782" y="1269326"/>
                </a:lnTo>
                <a:close/>
                <a:moveTo>
                  <a:pt x="686164" y="982872"/>
                </a:moveTo>
                <a:lnTo>
                  <a:pt x="808104" y="1267220"/>
                </a:lnTo>
                <a:lnTo>
                  <a:pt x="1014614" y="1083974"/>
                </a:lnTo>
                <a:close/>
                <a:moveTo>
                  <a:pt x="673520" y="982872"/>
                </a:moveTo>
                <a:lnTo>
                  <a:pt x="517577" y="1016573"/>
                </a:lnTo>
                <a:lnTo>
                  <a:pt x="515470" y="1273539"/>
                </a:lnTo>
                <a:close/>
                <a:moveTo>
                  <a:pt x="18945" y="982872"/>
                </a:moveTo>
                <a:lnTo>
                  <a:pt x="126301" y="1265113"/>
                </a:lnTo>
                <a:lnTo>
                  <a:pt x="315753" y="1056592"/>
                </a:lnTo>
                <a:close/>
                <a:moveTo>
                  <a:pt x="1661233" y="974626"/>
                </a:moveTo>
                <a:lnTo>
                  <a:pt x="1757968" y="1210211"/>
                </a:lnTo>
                <a:lnTo>
                  <a:pt x="1859068" y="1073547"/>
                </a:lnTo>
                <a:close/>
                <a:moveTo>
                  <a:pt x="2651204" y="955681"/>
                </a:moveTo>
                <a:lnTo>
                  <a:pt x="2628030" y="1088298"/>
                </a:lnTo>
                <a:lnTo>
                  <a:pt x="2665951" y="1098823"/>
                </a:lnTo>
                <a:close/>
                <a:moveTo>
                  <a:pt x="2655417" y="940946"/>
                </a:moveTo>
                <a:lnTo>
                  <a:pt x="2672271" y="1100928"/>
                </a:lnTo>
                <a:lnTo>
                  <a:pt x="2922607" y="1166037"/>
                </a:lnTo>
                <a:close/>
                <a:moveTo>
                  <a:pt x="2644884" y="930421"/>
                </a:moveTo>
                <a:lnTo>
                  <a:pt x="2638564" y="978837"/>
                </a:lnTo>
                <a:lnTo>
                  <a:pt x="2646990" y="932526"/>
                </a:lnTo>
                <a:close/>
                <a:moveTo>
                  <a:pt x="3674101" y="913317"/>
                </a:moveTo>
                <a:lnTo>
                  <a:pt x="3577270" y="1071194"/>
                </a:lnTo>
                <a:lnTo>
                  <a:pt x="3634105" y="1128030"/>
                </a:lnTo>
                <a:close/>
                <a:moveTo>
                  <a:pt x="3373082" y="871217"/>
                </a:moveTo>
                <a:lnTo>
                  <a:pt x="3486753" y="1205916"/>
                </a:lnTo>
                <a:lnTo>
                  <a:pt x="3568849" y="1073299"/>
                </a:lnTo>
                <a:close/>
                <a:moveTo>
                  <a:pt x="3362557" y="865165"/>
                </a:moveTo>
                <a:lnTo>
                  <a:pt x="3107849" y="1166184"/>
                </a:lnTo>
                <a:lnTo>
                  <a:pt x="3482543" y="1210389"/>
                </a:lnTo>
                <a:close/>
                <a:moveTo>
                  <a:pt x="3373082" y="862797"/>
                </a:moveTo>
                <a:lnTo>
                  <a:pt x="3573059" y="1066984"/>
                </a:lnTo>
                <a:lnTo>
                  <a:pt x="3676206" y="898582"/>
                </a:lnTo>
                <a:close/>
                <a:moveTo>
                  <a:pt x="2653311" y="854640"/>
                </a:moveTo>
                <a:lnTo>
                  <a:pt x="2646990" y="919896"/>
                </a:lnTo>
                <a:lnTo>
                  <a:pt x="2649097" y="924106"/>
                </a:lnTo>
                <a:close/>
                <a:moveTo>
                  <a:pt x="1279594" y="854389"/>
                </a:moveTo>
                <a:lnTo>
                  <a:pt x="1025143" y="1081867"/>
                </a:lnTo>
                <a:lnTo>
                  <a:pt x="1271183" y="1271432"/>
                </a:lnTo>
                <a:close/>
                <a:moveTo>
                  <a:pt x="1027246" y="841752"/>
                </a:moveTo>
                <a:lnTo>
                  <a:pt x="690379" y="976554"/>
                </a:lnTo>
                <a:lnTo>
                  <a:pt x="1016721" y="1077655"/>
                </a:lnTo>
                <a:close/>
                <a:moveTo>
                  <a:pt x="1033554" y="839646"/>
                </a:moveTo>
                <a:lnTo>
                  <a:pt x="1025143" y="1073442"/>
                </a:lnTo>
                <a:lnTo>
                  <a:pt x="1275388" y="848070"/>
                </a:lnTo>
                <a:close/>
                <a:moveTo>
                  <a:pt x="2134797" y="833590"/>
                </a:moveTo>
                <a:lnTo>
                  <a:pt x="1873812" y="1069342"/>
                </a:lnTo>
                <a:lnTo>
                  <a:pt x="2134797" y="1050407"/>
                </a:lnTo>
                <a:close/>
                <a:moveTo>
                  <a:pt x="513363" y="829118"/>
                </a:moveTo>
                <a:lnTo>
                  <a:pt x="330489" y="1050273"/>
                </a:lnTo>
                <a:lnTo>
                  <a:pt x="511296" y="1010254"/>
                </a:lnTo>
                <a:close/>
                <a:moveTo>
                  <a:pt x="519685" y="827014"/>
                </a:moveTo>
                <a:lnTo>
                  <a:pt x="517577" y="1008148"/>
                </a:lnTo>
                <a:lnTo>
                  <a:pt x="673520" y="976554"/>
                </a:lnTo>
                <a:close/>
                <a:moveTo>
                  <a:pt x="526007" y="822807"/>
                </a:moveTo>
                <a:lnTo>
                  <a:pt x="679842" y="974447"/>
                </a:lnTo>
                <a:lnTo>
                  <a:pt x="1012506" y="839646"/>
                </a:lnTo>
                <a:close/>
                <a:moveTo>
                  <a:pt x="2975233" y="801751"/>
                </a:moveTo>
                <a:lnTo>
                  <a:pt x="2941552" y="1168025"/>
                </a:lnTo>
                <a:lnTo>
                  <a:pt x="3095219" y="1163816"/>
                </a:lnTo>
                <a:close/>
                <a:moveTo>
                  <a:pt x="2969181" y="791489"/>
                </a:moveTo>
                <a:lnTo>
                  <a:pt x="2657637" y="932526"/>
                </a:lnTo>
                <a:lnTo>
                  <a:pt x="2935500" y="1166184"/>
                </a:lnTo>
                <a:close/>
                <a:moveTo>
                  <a:pt x="1764287" y="783069"/>
                </a:moveTo>
                <a:lnTo>
                  <a:pt x="1659158" y="966206"/>
                </a:lnTo>
                <a:lnTo>
                  <a:pt x="1859068" y="1065137"/>
                </a:lnTo>
                <a:close/>
                <a:moveTo>
                  <a:pt x="1768500" y="778859"/>
                </a:moveTo>
                <a:lnTo>
                  <a:pt x="1865387" y="1067240"/>
                </a:lnTo>
                <a:lnTo>
                  <a:pt x="2130639" y="827274"/>
                </a:lnTo>
                <a:close/>
                <a:moveTo>
                  <a:pt x="3215205" y="772281"/>
                </a:moveTo>
                <a:lnTo>
                  <a:pt x="3107849" y="1153290"/>
                </a:lnTo>
                <a:lnTo>
                  <a:pt x="3358347" y="860692"/>
                </a:lnTo>
                <a:close/>
                <a:moveTo>
                  <a:pt x="3444916" y="715445"/>
                </a:moveTo>
                <a:lnTo>
                  <a:pt x="3369135" y="856482"/>
                </a:lnTo>
                <a:lnTo>
                  <a:pt x="3669891" y="890162"/>
                </a:lnTo>
                <a:close/>
                <a:moveTo>
                  <a:pt x="2463974" y="715445"/>
                </a:moveTo>
                <a:lnTo>
                  <a:pt x="2621851" y="1077510"/>
                </a:lnTo>
                <a:lnTo>
                  <a:pt x="2638691" y="921738"/>
                </a:lnTo>
                <a:close/>
                <a:moveTo>
                  <a:pt x="2672372" y="682028"/>
                </a:moveTo>
                <a:lnTo>
                  <a:pt x="2655532" y="926211"/>
                </a:lnTo>
                <a:lnTo>
                  <a:pt x="2964970" y="787279"/>
                </a:lnTo>
                <a:close/>
                <a:moveTo>
                  <a:pt x="2665951" y="682028"/>
                </a:moveTo>
                <a:lnTo>
                  <a:pt x="2457516" y="698868"/>
                </a:lnTo>
                <a:lnTo>
                  <a:pt x="2640670" y="913581"/>
                </a:lnTo>
                <a:close/>
                <a:moveTo>
                  <a:pt x="3297301" y="677818"/>
                </a:moveTo>
                <a:lnTo>
                  <a:pt x="3219415" y="768334"/>
                </a:lnTo>
                <a:lnTo>
                  <a:pt x="3358347" y="850430"/>
                </a:lnTo>
                <a:close/>
                <a:moveTo>
                  <a:pt x="3335192" y="635717"/>
                </a:moveTo>
                <a:lnTo>
                  <a:pt x="3303616" y="671503"/>
                </a:lnTo>
                <a:lnTo>
                  <a:pt x="3356242" y="827274"/>
                </a:lnTo>
                <a:close/>
                <a:moveTo>
                  <a:pt x="3341770" y="635454"/>
                </a:moveTo>
                <a:lnTo>
                  <a:pt x="3367030" y="848062"/>
                </a:lnTo>
                <a:lnTo>
                  <a:pt x="3438601" y="711235"/>
                </a:lnTo>
                <a:close/>
                <a:moveTo>
                  <a:pt x="3484893" y="623050"/>
                </a:moveTo>
                <a:lnTo>
                  <a:pt x="3345980" y="631244"/>
                </a:lnTo>
                <a:lnTo>
                  <a:pt x="3442777" y="704951"/>
                </a:lnTo>
                <a:close/>
                <a:moveTo>
                  <a:pt x="212607" y="622973"/>
                </a:moveTo>
                <a:lnTo>
                  <a:pt x="322069" y="1048167"/>
                </a:lnTo>
                <a:lnTo>
                  <a:pt x="511296" y="818600"/>
                </a:lnTo>
                <a:close/>
                <a:moveTo>
                  <a:pt x="206292" y="622973"/>
                </a:moveTo>
                <a:lnTo>
                  <a:pt x="16840" y="974447"/>
                </a:lnTo>
                <a:lnTo>
                  <a:pt x="315753" y="1050273"/>
                </a:lnTo>
                <a:close/>
                <a:moveTo>
                  <a:pt x="202082" y="618767"/>
                </a:moveTo>
                <a:lnTo>
                  <a:pt x="10525" y="648216"/>
                </a:lnTo>
                <a:lnTo>
                  <a:pt x="14735" y="963916"/>
                </a:lnTo>
                <a:close/>
                <a:moveTo>
                  <a:pt x="3602530" y="616509"/>
                </a:moveTo>
                <a:lnTo>
                  <a:pt x="3493069" y="622824"/>
                </a:lnTo>
                <a:lnTo>
                  <a:pt x="3446758" y="709130"/>
                </a:lnTo>
                <a:lnTo>
                  <a:pt x="3676206" y="885952"/>
                </a:lnTo>
                <a:close/>
                <a:moveTo>
                  <a:pt x="2619746" y="608352"/>
                </a:moveTo>
                <a:lnTo>
                  <a:pt x="2468184" y="690448"/>
                </a:lnTo>
                <a:lnTo>
                  <a:pt x="2663952" y="673608"/>
                </a:lnTo>
                <a:close/>
                <a:moveTo>
                  <a:pt x="3762512" y="608089"/>
                </a:moveTo>
                <a:lnTo>
                  <a:pt x="3610950" y="616509"/>
                </a:lnTo>
                <a:lnTo>
                  <a:pt x="3682521" y="881742"/>
                </a:lnTo>
                <a:close/>
                <a:moveTo>
                  <a:pt x="3274146" y="605984"/>
                </a:moveTo>
                <a:lnTo>
                  <a:pt x="3223625" y="753336"/>
                </a:lnTo>
                <a:lnTo>
                  <a:pt x="3295196" y="669135"/>
                </a:lnTo>
                <a:close/>
                <a:moveTo>
                  <a:pt x="3278356" y="602037"/>
                </a:moveTo>
                <a:lnTo>
                  <a:pt x="3299406" y="665188"/>
                </a:lnTo>
                <a:lnTo>
                  <a:pt x="3330982" y="629402"/>
                </a:lnTo>
                <a:close/>
                <a:moveTo>
                  <a:pt x="3339402" y="572567"/>
                </a:moveTo>
                <a:lnTo>
                  <a:pt x="3280461" y="595722"/>
                </a:lnTo>
                <a:lnTo>
                  <a:pt x="3333087" y="623087"/>
                </a:lnTo>
                <a:close/>
                <a:moveTo>
                  <a:pt x="2107605" y="562042"/>
                </a:moveTo>
                <a:lnTo>
                  <a:pt x="1774818" y="772544"/>
                </a:lnTo>
                <a:lnTo>
                  <a:pt x="2134797" y="820959"/>
                </a:lnTo>
                <a:close/>
                <a:moveTo>
                  <a:pt x="2706052" y="559936"/>
                </a:moveTo>
                <a:lnTo>
                  <a:pt x="2626061" y="604142"/>
                </a:lnTo>
                <a:lnTo>
                  <a:pt x="2668162" y="669398"/>
                </a:lnTo>
                <a:close/>
                <a:moveTo>
                  <a:pt x="2149453" y="534676"/>
                </a:moveTo>
                <a:lnTo>
                  <a:pt x="2113924" y="557831"/>
                </a:lnTo>
                <a:lnTo>
                  <a:pt x="2136875" y="780964"/>
                </a:lnTo>
                <a:close/>
                <a:moveTo>
                  <a:pt x="1640300" y="534676"/>
                </a:moveTo>
                <a:lnTo>
                  <a:pt x="1657082" y="955681"/>
                </a:lnTo>
                <a:lnTo>
                  <a:pt x="1760075" y="774649"/>
                </a:lnTo>
                <a:close/>
                <a:moveTo>
                  <a:pt x="2107605" y="498891"/>
                </a:moveTo>
                <a:lnTo>
                  <a:pt x="2111817" y="549411"/>
                </a:lnTo>
                <a:lnTo>
                  <a:pt x="2147348" y="528361"/>
                </a:lnTo>
                <a:close/>
                <a:moveTo>
                  <a:pt x="2099180" y="498891"/>
                </a:moveTo>
                <a:lnTo>
                  <a:pt x="1806412" y="745179"/>
                </a:lnTo>
                <a:lnTo>
                  <a:pt x="2105499" y="553621"/>
                </a:lnTo>
                <a:close/>
                <a:moveTo>
                  <a:pt x="117881" y="496762"/>
                </a:moveTo>
                <a:lnTo>
                  <a:pt x="14735" y="641905"/>
                </a:lnTo>
                <a:lnTo>
                  <a:pt x="202082" y="612456"/>
                </a:lnTo>
                <a:close/>
                <a:moveTo>
                  <a:pt x="2826039" y="494681"/>
                </a:moveTo>
                <a:lnTo>
                  <a:pt x="2714472" y="555726"/>
                </a:lnTo>
                <a:lnTo>
                  <a:pt x="2678687" y="663083"/>
                </a:lnTo>
                <a:close/>
                <a:moveTo>
                  <a:pt x="3537274" y="490471"/>
                </a:moveTo>
                <a:lnTo>
                  <a:pt x="3347822" y="568356"/>
                </a:lnTo>
                <a:lnTo>
                  <a:pt x="3341507" y="620982"/>
                </a:lnTo>
                <a:close/>
                <a:moveTo>
                  <a:pt x="2840511" y="488102"/>
                </a:moveTo>
                <a:lnTo>
                  <a:pt x="2674477" y="675450"/>
                </a:lnTo>
                <a:lnTo>
                  <a:pt x="2966812" y="780701"/>
                </a:lnTo>
                <a:close/>
                <a:moveTo>
                  <a:pt x="3558497" y="484038"/>
                </a:moveTo>
                <a:lnTo>
                  <a:pt x="3350122" y="623050"/>
                </a:lnTo>
                <a:lnTo>
                  <a:pt x="3489104" y="616769"/>
                </a:lnTo>
                <a:close/>
                <a:moveTo>
                  <a:pt x="3566744" y="481787"/>
                </a:moveTo>
                <a:lnTo>
                  <a:pt x="3497279" y="616509"/>
                </a:lnTo>
                <a:lnTo>
                  <a:pt x="3602530" y="610194"/>
                </a:lnTo>
                <a:close/>
                <a:moveTo>
                  <a:pt x="3573059" y="479682"/>
                </a:moveTo>
                <a:lnTo>
                  <a:pt x="3608845" y="610194"/>
                </a:lnTo>
                <a:lnTo>
                  <a:pt x="3758302" y="601774"/>
                </a:lnTo>
                <a:close/>
                <a:moveTo>
                  <a:pt x="513363" y="469417"/>
                </a:moveTo>
                <a:lnTo>
                  <a:pt x="214712" y="614559"/>
                </a:lnTo>
                <a:lnTo>
                  <a:pt x="513363" y="812290"/>
                </a:lnTo>
                <a:close/>
                <a:moveTo>
                  <a:pt x="2750258" y="452580"/>
                </a:moveTo>
                <a:lnTo>
                  <a:pt x="2718682" y="545201"/>
                </a:lnTo>
                <a:lnTo>
                  <a:pt x="2834459" y="482050"/>
                </a:lnTo>
                <a:close/>
                <a:moveTo>
                  <a:pt x="1229124" y="391535"/>
                </a:moveTo>
                <a:lnTo>
                  <a:pt x="1142905" y="465210"/>
                </a:lnTo>
                <a:lnTo>
                  <a:pt x="1399837" y="465210"/>
                </a:lnTo>
                <a:close/>
                <a:moveTo>
                  <a:pt x="3703571" y="391271"/>
                </a:moveTo>
                <a:lnTo>
                  <a:pt x="3575164" y="473367"/>
                </a:lnTo>
                <a:lnTo>
                  <a:pt x="3762512" y="597564"/>
                </a:lnTo>
                <a:close/>
                <a:moveTo>
                  <a:pt x="1081921" y="370484"/>
                </a:moveTo>
                <a:lnTo>
                  <a:pt x="808104" y="465210"/>
                </a:lnTo>
                <a:lnTo>
                  <a:pt x="1128185" y="465210"/>
                </a:lnTo>
                <a:close/>
                <a:moveTo>
                  <a:pt x="14735" y="355749"/>
                </a:moveTo>
                <a:lnTo>
                  <a:pt x="10525" y="635594"/>
                </a:lnTo>
                <a:lnTo>
                  <a:pt x="113671" y="492556"/>
                </a:lnTo>
                <a:close/>
                <a:moveTo>
                  <a:pt x="1142765" y="351539"/>
                </a:moveTo>
                <a:lnTo>
                  <a:pt x="1138565" y="460998"/>
                </a:lnTo>
                <a:lnTo>
                  <a:pt x="1222756" y="387324"/>
                </a:lnTo>
                <a:close/>
                <a:moveTo>
                  <a:pt x="1134345" y="351539"/>
                </a:moveTo>
                <a:lnTo>
                  <a:pt x="1088035" y="368379"/>
                </a:lnTo>
                <a:lnTo>
                  <a:pt x="1130135" y="454685"/>
                </a:lnTo>
                <a:close/>
                <a:moveTo>
                  <a:pt x="2451272" y="349434"/>
                </a:moveTo>
                <a:lnTo>
                  <a:pt x="2455435" y="690448"/>
                </a:lnTo>
                <a:lnTo>
                  <a:pt x="2615390" y="602037"/>
                </a:lnTo>
                <a:close/>
                <a:moveTo>
                  <a:pt x="2455554" y="343119"/>
                </a:moveTo>
                <a:lnTo>
                  <a:pt x="2621851" y="597827"/>
                </a:lnTo>
                <a:lnTo>
                  <a:pt x="2710262" y="551516"/>
                </a:lnTo>
                <a:lnTo>
                  <a:pt x="2743943" y="450475"/>
                </a:lnTo>
                <a:close/>
                <a:moveTo>
                  <a:pt x="3366767" y="334436"/>
                </a:moveTo>
                <a:lnTo>
                  <a:pt x="3278356" y="589144"/>
                </a:lnTo>
                <a:lnTo>
                  <a:pt x="3341507" y="563883"/>
                </a:lnTo>
                <a:close/>
                <a:moveTo>
                  <a:pt x="244183" y="324174"/>
                </a:moveTo>
                <a:lnTo>
                  <a:pt x="122091" y="492556"/>
                </a:lnTo>
                <a:lnTo>
                  <a:pt x="206292" y="606145"/>
                </a:lnTo>
                <a:close/>
                <a:moveTo>
                  <a:pt x="250498" y="315754"/>
                </a:moveTo>
                <a:lnTo>
                  <a:pt x="212607" y="608249"/>
                </a:lnTo>
                <a:lnTo>
                  <a:pt x="509228" y="465210"/>
                </a:lnTo>
                <a:close/>
                <a:moveTo>
                  <a:pt x="242078" y="315754"/>
                </a:moveTo>
                <a:lnTo>
                  <a:pt x="18945" y="349434"/>
                </a:lnTo>
                <a:lnTo>
                  <a:pt x="117881" y="486245"/>
                </a:lnTo>
                <a:close/>
                <a:moveTo>
                  <a:pt x="3375187" y="311543"/>
                </a:moveTo>
                <a:lnTo>
                  <a:pt x="3347822" y="562042"/>
                </a:lnTo>
                <a:lnTo>
                  <a:pt x="3562534" y="471526"/>
                </a:lnTo>
                <a:close/>
                <a:moveTo>
                  <a:pt x="2802883" y="305228"/>
                </a:moveTo>
                <a:lnTo>
                  <a:pt x="2752363" y="446265"/>
                </a:lnTo>
                <a:lnTo>
                  <a:pt x="2836564" y="477841"/>
                </a:lnTo>
                <a:close/>
                <a:moveTo>
                  <a:pt x="3581480" y="298913"/>
                </a:moveTo>
                <a:lnTo>
                  <a:pt x="3381502" y="307333"/>
                </a:lnTo>
                <a:lnTo>
                  <a:pt x="3564639" y="467315"/>
                </a:lnTo>
                <a:close/>
                <a:moveTo>
                  <a:pt x="3676206" y="298650"/>
                </a:moveTo>
                <a:lnTo>
                  <a:pt x="3579374" y="462842"/>
                </a:lnTo>
                <a:lnTo>
                  <a:pt x="3701466" y="384956"/>
                </a:lnTo>
                <a:close/>
                <a:moveTo>
                  <a:pt x="3671996" y="294703"/>
                </a:moveTo>
                <a:lnTo>
                  <a:pt x="3589900" y="298913"/>
                </a:lnTo>
                <a:lnTo>
                  <a:pt x="3573059" y="458895"/>
                </a:lnTo>
                <a:close/>
                <a:moveTo>
                  <a:pt x="1711631" y="290493"/>
                </a:moveTo>
                <a:lnTo>
                  <a:pt x="1640300" y="519941"/>
                </a:lnTo>
                <a:lnTo>
                  <a:pt x="1764287" y="770439"/>
                </a:lnTo>
                <a:lnTo>
                  <a:pt x="2097074" y="492576"/>
                </a:lnTo>
                <a:close/>
                <a:moveTo>
                  <a:pt x="3876183" y="282015"/>
                </a:moveTo>
                <a:lnTo>
                  <a:pt x="3707781" y="387061"/>
                </a:lnTo>
                <a:lnTo>
                  <a:pt x="3768827" y="593354"/>
                </a:lnTo>
                <a:close/>
                <a:moveTo>
                  <a:pt x="3867763" y="277863"/>
                </a:moveTo>
                <a:lnTo>
                  <a:pt x="3682521" y="294470"/>
                </a:lnTo>
                <a:lnTo>
                  <a:pt x="3707781" y="380746"/>
                </a:lnTo>
                <a:close/>
                <a:moveTo>
                  <a:pt x="2348198" y="263128"/>
                </a:moveTo>
                <a:lnTo>
                  <a:pt x="2447134" y="664925"/>
                </a:lnTo>
                <a:lnTo>
                  <a:pt x="2442924" y="338646"/>
                </a:lnTo>
                <a:close/>
                <a:moveTo>
                  <a:pt x="2141033" y="263128"/>
                </a:moveTo>
                <a:lnTo>
                  <a:pt x="2105499" y="490471"/>
                </a:lnTo>
                <a:lnTo>
                  <a:pt x="2149453" y="522046"/>
                </a:lnTo>
                <a:close/>
                <a:moveTo>
                  <a:pt x="2817487" y="261023"/>
                </a:moveTo>
                <a:lnTo>
                  <a:pt x="2807056" y="292394"/>
                </a:lnTo>
                <a:lnTo>
                  <a:pt x="2832091" y="416532"/>
                </a:lnTo>
                <a:close/>
                <a:moveTo>
                  <a:pt x="2792358" y="256813"/>
                </a:moveTo>
                <a:lnTo>
                  <a:pt x="2457659" y="336804"/>
                </a:lnTo>
                <a:lnTo>
                  <a:pt x="2746048" y="444160"/>
                </a:lnTo>
                <a:lnTo>
                  <a:pt x="2800778" y="290493"/>
                </a:lnTo>
                <a:close/>
                <a:moveTo>
                  <a:pt x="2813409" y="250498"/>
                </a:moveTo>
                <a:lnTo>
                  <a:pt x="2798674" y="254708"/>
                </a:lnTo>
                <a:lnTo>
                  <a:pt x="2804923" y="277863"/>
                </a:lnTo>
                <a:close/>
                <a:moveTo>
                  <a:pt x="1987549" y="250498"/>
                </a:moveTo>
                <a:lnTo>
                  <a:pt x="1720056" y="288388"/>
                </a:lnTo>
                <a:lnTo>
                  <a:pt x="2094967" y="484156"/>
                </a:lnTo>
                <a:close/>
                <a:moveTo>
                  <a:pt x="1636090" y="250498"/>
                </a:moveTo>
                <a:lnTo>
                  <a:pt x="1640300" y="498891"/>
                </a:lnTo>
                <a:lnTo>
                  <a:pt x="1705312" y="288388"/>
                </a:lnTo>
                <a:close/>
                <a:moveTo>
                  <a:pt x="2796566" y="239973"/>
                </a:moveTo>
                <a:lnTo>
                  <a:pt x="2798672" y="248393"/>
                </a:lnTo>
                <a:lnTo>
                  <a:pt x="2809067" y="244183"/>
                </a:lnTo>
                <a:close/>
                <a:moveTo>
                  <a:pt x="1391158" y="239835"/>
                </a:moveTo>
                <a:lnTo>
                  <a:pt x="1146975" y="347257"/>
                </a:lnTo>
                <a:lnTo>
                  <a:pt x="1229071" y="383064"/>
                </a:lnTo>
                <a:close/>
                <a:moveTo>
                  <a:pt x="1407998" y="235623"/>
                </a:moveTo>
                <a:lnTo>
                  <a:pt x="1235386" y="385171"/>
                </a:lnTo>
                <a:lnTo>
                  <a:pt x="1412208" y="463104"/>
                </a:lnTo>
                <a:close/>
                <a:moveTo>
                  <a:pt x="2138954" y="231552"/>
                </a:moveTo>
                <a:lnTo>
                  <a:pt x="1995974" y="250498"/>
                </a:lnTo>
                <a:lnTo>
                  <a:pt x="2101286" y="479945"/>
                </a:lnTo>
                <a:close/>
                <a:moveTo>
                  <a:pt x="2369248" y="229448"/>
                </a:moveTo>
                <a:lnTo>
                  <a:pt x="2348198" y="254708"/>
                </a:lnTo>
                <a:lnTo>
                  <a:pt x="2432399" y="319964"/>
                </a:lnTo>
                <a:close/>
                <a:moveTo>
                  <a:pt x="437845" y="214712"/>
                </a:moveTo>
                <a:lnTo>
                  <a:pt x="254708" y="309438"/>
                </a:lnTo>
                <a:lnTo>
                  <a:pt x="511296" y="456790"/>
                </a:lnTo>
                <a:close/>
                <a:moveTo>
                  <a:pt x="3598320" y="202082"/>
                </a:moveTo>
                <a:lnTo>
                  <a:pt x="3589900" y="292598"/>
                </a:lnTo>
                <a:lnTo>
                  <a:pt x="3669891" y="288388"/>
                </a:lnTo>
                <a:close/>
                <a:moveTo>
                  <a:pt x="1266962" y="191390"/>
                </a:moveTo>
                <a:lnTo>
                  <a:pt x="1149080" y="338832"/>
                </a:lnTo>
                <a:lnTo>
                  <a:pt x="1401683" y="229303"/>
                </a:lnTo>
                <a:close/>
                <a:moveTo>
                  <a:pt x="3785667" y="187347"/>
                </a:moveTo>
                <a:lnTo>
                  <a:pt x="3686731" y="286166"/>
                </a:lnTo>
                <a:lnTo>
                  <a:pt x="3874078" y="271548"/>
                </a:lnTo>
                <a:close/>
                <a:moveTo>
                  <a:pt x="536543" y="168402"/>
                </a:moveTo>
                <a:lnTo>
                  <a:pt x="519685" y="461000"/>
                </a:lnTo>
                <a:lnTo>
                  <a:pt x="780710" y="465210"/>
                </a:lnTo>
                <a:close/>
                <a:moveTo>
                  <a:pt x="530221" y="166297"/>
                </a:moveTo>
                <a:lnTo>
                  <a:pt x="442055" y="212607"/>
                </a:lnTo>
                <a:lnTo>
                  <a:pt x="513363" y="446265"/>
                </a:lnTo>
                <a:close/>
                <a:moveTo>
                  <a:pt x="2628166" y="159858"/>
                </a:moveTo>
                <a:lnTo>
                  <a:pt x="2457659" y="330226"/>
                </a:lnTo>
                <a:lnTo>
                  <a:pt x="2792358" y="248362"/>
                </a:lnTo>
                <a:lnTo>
                  <a:pt x="2788148" y="235718"/>
                </a:lnTo>
                <a:close/>
                <a:moveTo>
                  <a:pt x="972475" y="128202"/>
                </a:moveTo>
                <a:lnTo>
                  <a:pt x="1086074" y="362006"/>
                </a:lnTo>
                <a:lnTo>
                  <a:pt x="1132503" y="345155"/>
                </a:lnTo>
                <a:close/>
                <a:moveTo>
                  <a:pt x="768187" y="126301"/>
                </a:moveTo>
                <a:lnTo>
                  <a:pt x="540991" y="162087"/>
                </a:lnTo>
                <a:lnTo>
                  <a:pt x="785174" y="458830"/>
                </a:lnTo>
                <a:close/>
                <a:moveTo>
                  <a:pt x="3533064" y="122091"/>
                </a:moveTo>
                <a:lnTo>
                  <a:pt x="3381502" y="301018"/>
                </a:lnTo>
                <a:lnTo>
                  <a:pt x="3583585" y="292598"/>
                </a:lnTo>
                <a:lnTo>
                  <a:pt x="3592005" y="193662"/>
                </a:lnTo>
                <a:close/>
                <a:moveTo>
                  <a:pt x="953508" y="105032"/>
                </a:moveTo>
                <a:lnTo>
                  <a:pt x="795451" y="462974"/>
                </a:lnTo>
                <a:lnTo>
                  <a:pt x="1079743" y="364112"/>
                </a:lnTo>
                <a:close/>
                <a:moveTo>
                  <a:pt x="2486881" y="103146"/>
                </a:moveTo>
                <a:lnTo>
                  <a:pt x="2373458" y="225238"/>
                </a:lnTo>
                <a:lnTo>
                  <a:pt x="2445029" y="328384"/>
                </a:lnTo>
                <a:close/>
                <a:moveTo>
                  <a:pt x="961938" y="102925"/>
                </a:moveTo>
                <a:lnTo>
                  <a:pt x="1138565" y="340938"/>
                </a:lnTo>
                <a:lnTo>
                  <a:pt x="1260647" y="189284"/>
                </a:lnTo>
                <a:close/>
                <a:moveTo>
                  <a:pt x="947261" y="101041"/>
                </a:moveTo>
                <a:lnTo>
                  <a:pt x="774502" y="126094"/>
                </a:lnTo>
                <a:lnTo>
                  <a:pt x="791351" y="454679"/>
                </a:lnTo>
                <a:close/>
                <a:moveTo>
                  <a:pt x="2495308" y="96831"/>
                </a:moveTo>
                <a:lnTo>
                  <a:pt x="2451272" y="326279"/>
                </a:lnTo>
                <a:lnTo>
                  <a:pt x="2621710" y="155772"/>
                </a:lnTo>
                <a:close/>
                <a:moveTo>
                  <a:pt x="1922255" y="94726"/>
                </a:moveTo>
                <a:lnTo>
                  <a:pt x="1991762" y="244183"/>
                </a:lnTo>
                <a:lnTo>
                  <a:pt x="2132718" y="225238"/>
                </a:lnTo>
                <a:close/>
                <a:moveTo>
                  <a:pt x="2767098" y="92621"/>
                </a:moveTo>
                <a:lnTo>
                  <a:pt x="2794463" y="231552"/>
                </a:lnTo>
                <a:lnTo>
                  <a:pt x="2813314" y="239973"/>
                </a:lnTo>
                <a:close/>
                <a:moveTo>
                  <a:pt x="1913830" y="90516"/>
                </a:moveTo>
                <a:lnTo>
                  <a:pt x="1720056" y="282073"/>
                </a:lnTo>
                <a:lnTo>
                  <a:pt x="1985443" y="244183"/>
                </a:lnTo>
                <a:close/>
                <a:moveTo>
                  <a:pt x="2251367" y="56835"/>
                </a:moveTo>
                <a:lnTo>
                  <a:pt x="2343988" y="248393"/>
                </a:lnTo>
                <a:lnTo>
                  <a:pt x="2365038" y="225238"/>
                </a:lnTo>
                <a:close/>
                <a:moveTo>
                  <a:pt x="3615160" y="39995"/>
                </a:moveTo>
                <a:lnTo>
                  <a:pt x="3600425" y="191557"/>
                </a:lnTo>
                <a:lnTo>
                  <a:pt x="3669891" y="277863"/>
                </a:lnTo>
                <a:close/>
                <a:moveTo>
                  <a:pt x="2748153" y="39745"/>
                </a:moveTo>
                <a:lnTo>
                  <a:pt x="2634481" y="155643"/>
                </a:lnTo>
                <a:lnTo>
                  <a:pt x="2786043" y="227289"/>
                </a:lnTo>
                <a:close/>
                <a:moveTo>
                  <a:pt x="2739733" y="37890"/>
                </a:moveTo>
                <a:lnTo>
                  <a:pt x="2501865" y="92621"/>
                </a:lnTo>
                <a:lnTo>
                  <a:pt x="2628166" y="151562"/>
                </a:lnTo>
                <a:close/>
                <a:moveTo>
                  <a:pt x="1640300" y="35785"/>
                </a:moveTo>
                <a:lnTo>
                  <a:pt x="1636090" y="242078"/>
                </a:lnTo>
                <a:lnTo>
                  <a:pt x="1703206" y="279968"/>
                </a:lnTo>
                <a:close/>
                <a:moveTo>
                  <a:pt x="16643" y="33417"/>
                </a:moveTo>
                <a:lnTo>
                  <a:pt x="16643" y="343049"/>
                </a:lnTo>
                <a:lnTo>
                  <a:pt x="241929" y="307241"/>
                </a:lnTo>
                <a:close/>
                <a:moveTo>
                  <a:pt x="3619370" y="29470"/>
                </a:moveTo>
                <a:lnTo>
                  <a:pt x="3678311" y="284090"/>
                </a:lnTo>
                <a:lnTo>
                  <a:pt x="3781457" y="181032"/>
                </a:lnTo>
                <a:close/>
                <a:moveTo>
                  <a:pt x="3608845" y="29470"/>
                </a:moveTo>
                <a:lnTo>
                  <a:pt x="3537274" y="115776"/>
                </a:lnTo>
                <a:lnTo>
                  <a:pt x="3594110" y="185242"/>
                </a:lnTo>
                <a:close/>
                <a:moveTo>
                  <a:pt x="770205" y="29470"/>
                </a:moveTo>
                <a:lnTo>
                  <a:pt x="774388" y="119986"/>
                </a:lnTo>
                <a:lnTo>
                  <a:pt x="938753" y="94726"/>
                </a:lnTo>
                <a:close/>
                <a:moveTo>
                  <a:pt x="763978" y="29470"/>
                </a:moveTo>
                <a:lnTo>
                  <a:pt x="551295" y="153667"/>
                </a:lnTo>
                <a:lnTo>
                  <a:pt x="768129" y="122091"/>
                </a:lnTo>
                <a:close/>
                <a:moveTo>
                  <a:pt x="387324" y="29470"/>
                </a:moveTo>
                <a:lnTo>
                  <a:pt x="439950" y="206292"/>
                </a:lnTo>
                <a:lnTo>
                  <a:pt x="528114" y="159982"/>
                </a:lnTo>
                <a:close/>
                <a:moveTo>
                  <a:pt x="378904" y="29470"/>
                </a:moveTo>
                <a:lnTo>
                  <a:pt x="256813" y="303123"/>
                </a:lnTo>
                <a:lnTo>
                  <a:pt x="435740" y="208397"/>
                </a:lnTo>
                <a:close/>
                <a:moveTo>
                  <a:pt x="3943544" y="25260"/>
                </a:moveTo>
                <a:lnTo>
                  <a:pt x="3789877" y="181032"/>
                </a:lnTo>
                <a:lnTo>
                  <a:pt x="3880393" y="267338"/>
                </a:lnTo>
                <a:close/>
                <a:moveTo>
                  <a:pt x="2236632" y="25260"/>
                </a:moveTo>
                <a:lnTo>
                  <a:pt x="2371353" y="218922"/>
                </a:lnTo>
                <a:lnTo>
                  <a:pt x="2485025" y="92621"/>
                </a:lnTo>
                <a:close/>
                <a:moveTo>
                  <a:pt x="389430" y="23155"/>
                </a:moveTo>
                <a:lnTo>
                  <a:pt x="534436" y="155772"/>
                </a:lnTo>
                <a:lnTo>
                  <a:pt x="753599" y="27365"/>
                </a:lnTo>
                <a:close/>
                <a:moveTo>
                  <a:pt x="374694" y="23155"/>
                </a:moveTo>
                <a:lnTo>
                  <a:pt x="18945" y="27365"/>
                </a:lnTo>
                <a:lnTo>
                  <a:pt x="248393" y="303123"/>
                </a:lnTo>
                <a:close/>
                <a:moveTo>
                  <a:pt x="3941439" y="18945"/>
                </a:moveTo>
                <a:lnTo>
                  <a:pt x="3621475" y="23155"/>
                </a:lnTo>
                <a:lnTo>
                  <a:pt x="3785667" y="176822"/>
                </a:lnTo>
                <a:close/>
                <a:moveTo>
                  <a:pt x="1640300" y="16840"/>
                </a:moveTo>
                <a:lnTo>
                  <a:pt x="1711631" y="279968"/>
                </a:lnTo>
                <a:lnTo>
                  <a:pt x="1907512" y="86306"/>
                </a:lnTo>
                <a:close/>
                <a:moveTo>
                  <a:pt x="1407998" y="14735"/>
                </a:moveTo>
                <a:lnTo>
                  <a:pt x="1271172" y="185071"/>
                </a:lnTo>
                <a:lnTo>
                  <a:pt x="1407998" y="222985"/>
                </a:lnTo>
                <a:close/>
                <a:moveTo>
                  <a:pt x="3442548" y="12630"/>
                </a:moveTo>
                <a:lnTo>
                  <a:pt x="3379397" y="292394"/>
                </a:lnTo>
                <a:lnTo>
                  <a:pt x="3528854" y="115776"/>
                </a:lnTo>
                <a:close/>
                <a:moveTo>
                  <a:pt x="2134797" y="12630"/>
                </a:moveTo>
                <a:lnTo>
                  <a:pt x="1922255" y="86306"/>
                </a:lnTo>
                <a:lnTo>
                  <a:pt x="2141033" y="221027"/>
                </a:lnTo>
                <a:close/>
                <a:moveTo>
                  <a:pt x="1896981" y="10525"/>
                </a:moveTo>
                <a:lnTo>
                  <a:pt x="1918043" y="79991"/>
                </a:lnTo>
                <a:lnTo>
                  <a:pt x="2118136" y="10525"/>
                </a:lnTo>
                <a:close/>
                <a:moveTo>
                  <a:pt x="1890662" y="10525"/>
                </a:moveTo>
                <a:lnTo>
                  <a:pt x="1661233" y="14735"/>
                </a:lnTo>
                <a:lnTo>
                  <a:pt x="1909618" y="79991"/>
                </a:lnTo>
                <a:close/>
                <a:moveTo>
                  <a:pt x="1401946" y="10525"/>
                </a:moveTo>
                <a:lnTo>
                  <a:pt x="966147" y="96831"/>
                </a:lnTo>
                <a:lnTo>
                  <a:pt x="1264874" y="183137"/>
                </a:lnTo>
                <a:close/>
                <a:moveTo>
                  <a:pt x="3448863" y="8420"/>
                </a:moveTo>
                <a:lnTo>
                  <a:pt x="3533064" y="109461"/>
                </a:lnTo>
                <a:lnTo>
                  <a:pt x="3606740" y="21050"/>
                </a:lnTo>
                <a:close/>
                <a:moveTo>
                  <a:pt x="1892768" y="4210"/>
                </a:moveTo>
                <a:lnTo>
                  <a:pt x="2138954" y="4210"/>
                </a:lnTo>
                <a:lnTo>
                  <a:pt x="2141033" y="4210"/>
                </a:lnTo>
                <a:lnTo>
                  <a:pt x="2141033" y="6315"/>
                </a:lnTo>
                <a:lnTo>
                  <a:pt x="2143138" y="6315"/>
                </a:lnTo>
                <a:lnTo>
                  <a:pt x="2143138" y="8385"/>
                </a:lnTo>
                <a:lnTo>
                  <a:pt x="2147348" y="227123"/>
                </a:lnTo>
                <a:lnTo>
                  <a:pt x="2155768" y="528201"/>
                </a:lnTo>
                <a:lnTo>
                  <a:pt x="2143138" y="825069"/>
                </a:lnTo>
                <a:lnTo>
                  <a:pt x="2143138" y="1054562"/>
                </a:lnTo>
                <a:cubicBezTo>
                  <a:pt x="2143138" y="1054553"/>
                  <a:pt x="2143138" y="1054571"/>
                  <a:pt x="2143138" y="1054617"/>
                </a:cubicBezTo>
                <a:lnTo>
                  <a:pt x="2115772" y="1296695"/>
                </a:lnTo>
                <a:lnTo>
                  <a:pt x="2119983" y="1605871"/>
                </a:lnTo>
                <a:lnTo>
                  <a:pt x="2128403" y="1953200"/>
                </a:lnTo>
                <a:lnTo>
                  <a:pt x="2143138" y="2085816"/>
                </a:lnTo>
                <a:lnTo>
                  <a:pt x="2143138" y="2087921"/>
                </a:lnTo>
                <a:lnTo>
                  <a:pt x="2141033" y="2087921"/>
                </a:lnTo>
                <a:cubicBezTo>
                  <a:pt x="2141033" y="2088009"/>
                  <a:pt x="2141033" y="2088360"/>
                  <a:pt x="2141033" y="2088974"/>
                </a:cubicBezTo>
                <a:cubicBezTo>
                  <a:pt x="2141033" y="2089588"/>
                  <a:pt x="2141033" y="2089939"/>
                  <a:pt x="2141033" y="2090026"/>
                </a:cubicBezTo>
                <a:lnTo>
                  <a:pt x="2138954" y="2090026"/>
                </a:lnTo>
                <a:lnTo>
                  <a:pt x="1800282" y="2108972"/>
                </a:lnTo>
                <a:lnTo>
                  <a:pt x="1636090" y="2090026"/>
                </a:lnTo>
                <a:cubicBezTo>
                  <a:pt x="1636093" y="2089977"/>
                  <a:pt x="1636087" y="2090076"/>
                  <a:pt x="1636074" y="2090321"/>
                </a:cubicBezTo>
                <a:cubicBezTo>
                  <a:pt x="1636060" y="2090568"/>
                  <a:pt x="1636022" y="2091256"/>
                  <a:pt x="1635959" y="2092388"/>
                </a:cubicBezTo>
                <a:lnTo>
                  <a:pt x="1633880" y="2092388"/>
                </a:lnTo>
                <a:lnTo>
                  <a:pt x="1633880" y="2090276"/>
                </a:lnTo>
                <a:lnTo>
                  <a:pt x="1633880" y="2088165"/>
                </a:lnTo>
                <a:lnTo>
                  <a:pt x="1619250" y="1640476"/>
                </a:lnTo>
                <a:lnTo>
                  <a:pt x="1619250" y="1639551"/>
                </a:lnTo>
                <a:lnTo>
                  <a:pt x="1655006" y="1351163"/>
                </a:lnTo>
                <a:lnTo>
                  <a:pt x="1650825" y="968311"/>
                </a:lnTo>
                <a:lnTo>
                  <a:pt x="1633985" y="519941"/>
                </a:lnTo>
                <a:lnTo>
                  <a:pt x="1627670" y="244183"/>
                </a:lnTo>
                <a:lnTo>
                  <a:pt x="1633985" y="12630"/>
                </a:lnTo>
                <a:lnTo>
                  <a:pt x="1633985" y="10525"/>
                </a:lnTo>
                <a:lnTo>
                  <a:pt x="1633985" y="8420"/>
                </a:lnTo>
                <a:lnTo>
                  <a:pt x="1636090" y="8420"/>
                </a:lnTo>
                <a:close/>
                <a:moveTo>
                  <a:pt x="1410216" y="2105"/>
                </a:moveTo>
                <a:lnTo>
                  <a:pt x="1410216" y="6315"/>
                </a:lnTo>
                <a:lnTo>
                  <a:pt x="1414351" y="6315"/>
                </a:lnTo>
                <a:lnTo>
                  <a:pt x="1418524" y="469190"/>
                </a:lnTo>
                <a:lnTo>
                  <a:pt x="1416419" y="469190"/>
                </a:lnTo>
                <a:lnTo>
                  <a:pt x="1416419" y="471262"/>
                </a:lnTo>
                <a:lnTo>
                  <a:pt x="1134494" y="471262"/>
                </a:lnTo>
                <a:lnTo>
                  <a:pt x="789384" y="471262"/>
                </a:lnTo>
                <a:lnTo>
                  <a:pt x="519941" y="467118"/>
                </a:lnTo>
                <a:lnTo>
                  <a:pt x="519941" y="814634"/>
                </a:lnTo>
                <a:lnTo>
                  <a:pt x="1283807" y="841784"/>
                </a:lnTo>
                <a:lnTo>
                  <a:pt x="1283807" y="845958"/>
                </a:lnTo>
                <a:lnTo>
                  <a:pt x="1288026" y="845958"/>
                </a:lnTo>
                <a:lnTo>
                  <a:pt x="1277491" y="1277724"/>
                </a:lnTo>
                <a:lnTo>
                  <a:pt x="1275388" y="1277724"/>
                </a:lnTo>
                <a:lnTo>
                  <a:pt x="1275388" y="1281881"/>
                </a:lnTo>
                <a:lnTo>
                  <a:pt x="808106" y="1275645"/>
                </a:lnTo>
                <a:lnTo>
                  <a:pt x="515470" y="1290196"/>
                </a:lnTo>
                <a:lnTo>
                  <a:pt x="511296" y="1591136"/>
                </a:lnTo>
                <a:lnTo>
                  <a:pt x="515470" y="2062661"/>
                </a:lnTo>
                <a:lnTo>
                  <a:pt x="511296" y="2062661"/>
                </a:lnTo>
                <a:lnTo>
                  <a:pt x="513363" y="2066871"/>
                </a:lnTo>
                <a:lnTo>
                  <a:pt x="258785" y="2106867"/>
                </a:lnTo>
                <a:lnTo>
                  <a:pt x="256679" y="2104762"/>
                </a:lnTo>
                <a:lnTo>
                  <a:pt x="256679" y="2106867"/>
                </a:lnTo>
                <a:lnTo>
                  <a:pt x="8354" y="2094236"/>
                </a:lnTo>
                <a:lnTo>
                  <a:pt x="8354" y="2090026"/>
                </a:lnTo>
                <a:lnTo>
                  <a:pt x="4210" y="2090026"/>
                </a:lnTo>
                <a:lnTo>
                  <a:pt x="8354" y="1791113"/>
                </a:lnTo>
                <a:lnTo>
                  <a:pt x="0" y="1403788"/>
                </a:lnTo>
                <a:lnTo>
                  <a:pt x="8354" y="978573"/>
                </a:lnTo>
                <a:lnTo>
                  <a:pt x="4210" y="646108"/>
                </a:lnTo>
                <a:lnTo>
                  <a:pt x="8354" y="347262"/>
                </a:lnTo>
                <a:lnTo>
                  <a:pt x="8354" y="23080"/>
                </a:lnTo>
                <a:lnTo>
                  <a:pt x="12498" y="23080"/>
                </a:lnTo>
                <a:lnTo>
                  <a:pt x="12498" y="21012"/>
                </a:lnTo>
                <a:lnTo>
                  <a:pt x="380933" y="16840"/>
                </a:lnTo>
                <a:lnTo>
                  <a:pt x="765983" y="21012"/>
                </a:lnTo>
                <a:lnTo>
                  <a:pt x="765983" y="23080"/>
                </a:lnTo>
                <a:lnTo>
                  <a:pt x="768086" y="21012"/>
                </a:lnTo>
                <a:lnTo>
                  <a:pt x="953508" y="92394"/>
                </a:lnTo>
                <a:close/>
                <a:moveTo>
                  <a:pt x="3438338" y="0"/>
                </a:moveTo>
                <a:lnTo>
                  <a:pt x="3440443" y="0"/>
                </a:lnTo>
                <a:lnTo>
                  <a:pt x="3613055" y="12455"/>
                </a:lnTo>
                <a:lnTo>
                  <a:pt x="3949859" y="8303"/>
                </a:lnTo>
                <a:lnTo>
                  <a:pt x="3951964" y="8303"/>
                </a:lnTo>
                <a:lnTo>
                  <a:pt x="3951964" y="10379"/>
                </a:lnTo>
                <a:lnTo>
                  <a:pt x="3951964" y="12630"/>
                </a:lnTo>
                <a:lnTo>
                  <a:pt x="3954069" y="12630"/>
                </a:lnTo>
                <a:cubicBezTo>
                  <a:pt x="3954069" y="14357"/>
                  <a:pt x="3954069" y="15047"/>
                  <a:pt x="3954069" y="14702"/>
                </a:cubicBezTo>
                <a:lnTo>
                  <a:pt x="3884603" y="273649"/>
                </a:lnTo>
                <a:lnTo>
                  <a:pt x="3770932" y="605984"/>
                </a:lnTo>
                <a:lnTo>
                  <a:pt x="3684626" y="896477"/>
                </a:lnTo>
                <a:lnTo>
                  <a:pt x="3640420" y="1136450"/>
                </a:lnTo>
                <a:lnTo>
                  <a:pt x="3640420" y="1138555"/>
                </a:lnTo>
                <a:lnTo>
                  <a:pt x="3516487" y="1340638"/>
                </a:lnTo>
                <a:lnTo>
                  <a:pt x="3409131" y="1723752"/>
                </a:lnTo>
                <a:lnTo>
                  <a:pt x="3308090" y="2100551"/>
                </a:lnTo>
                <a:lnTo>
                  <a:pt x="3307912" y="2100551"/>
                </a:lnTo>
                <a:cubicBezTo>
                  <a:pt x="3307824" y="2100639"/>
                  <a:pt x="3307474" y="2100990"/>
                  <a:pt x="3306861" y="2101604"/>
                </a:cubicBezTo>
                <a:cubicBezTo>
                  <a:pt x="3306249" y="2102218"/>
                  <a:pt x="3305899" y="2102569"/>
                  <a:pt x="3305811" y="2102657"/>
                </a:cubicBezTo>
                <a:lnTo>
                  <a:pt x="2901820" y="2106867"/>
                </a:lnTo>
                <a:lnTo>
                  <a:pt x="2899715" y="2106867"/>
                </a:lnTo>
                <a:cubicBezTo>
                  <a:pt x="2899627" y="2106911"/>
                  <a:pt x="2899276" y="2106823"/>
                  <a:pt x="2898662" y="2106604"/>
                </a:cubicBezTo>
                <a:cubicBezTo>
                  <a:pt x="2898048" y="2106384"/>
                  <a:pt x="2897697" y="2105770"/>
                  <a:pt x="2897610" y="2104762"/>
                </a:cubicBezTo>
                <a:lnTo>
                  <a:pt x="2792358" y="1782693"/>
                </a:lnTo>
                <a:lnTo>
                  <a:pt x="2792358" y="1780588"/>
                </a:lnTo>
                <a:lnTo>
                  <a:pt x="2693422" y="1340638"/>
                </a:lnTo>
                <a:lnTo>
                  <a:pt x="2619746" y="1092245"/>
                </a:lnTo>
                <a:lnTo>
                  <a:pt x="2449239" y="696500"/>
                </a:lnTo>
                <a:lnTo>
                  <a:pt x="2447134" y="696500"/>
                </a:lnTo>
                <a:lnTo>
                  <a:pt x="2339778" y="256550"/>
                </a:lnTo>
                <a:lnTo>
                  <a:pt x="2226107" y="20918"/>
                </a:lnTo>
                <a:lnTo>
                  <a:pt x="2226107" y="18846"/>
                </a:lnTo>
                <a:lnTo>
                  <a:pt x="2226107" y="16774"/>
                </a:lnTo>
                <a:lnTo>
                  <a:pt x="2228212" y="14530"/>
                </a:lnTo>
                <a:lnTo>
                  <a:pt x="2228212" y="12455"/>
                </a:lnTo>
                <a:lnTo>
                  <a:pt x="2230317" y="12455"/>
                </a:lnTo>
                <a:lnTo>
                  <a:pt x="2491340" y="86113"/>
                </a:lnTo>
                <a:lnTo>
                  <a:pt x="2750258" y="27103"/>
                </a:lnTo>
                <a:lnTo>
                  <a:pt x="2752363" y="27103"/>
                </a:lnTo>
                <a:lnTo>
                  <a:pt x="2752100" y="27102"/>
                </a:lnTo>
                <a:lnTo>
                  <a:pt x="2754205" y="27102"/>
                </a:lnTo>
                <a:lnTo>
                  <a:pt x="2754205" y="29207"/>
                </a:lnTo>
                <a:lnTo>
                  <a:pt x="2821565" y="241814"/>
                </a:lnTo>
                <a:lnTo>
                  <a:pt x="2821565" y="243920"/>
                </a:lnTo>
                <a:lnTo>
                  <a:pt x="2821660" y="244387"/>
                </a:lnTo>
                <a:lnTo>
                  <a:pt x="2844729" y="480643"/>
                </a:lnTo>
                <a:lnTo>
                  <a:pt x="2977439" y="784400"/>
                </a:lnTo>
                <a:lnTo>
                  <a:pt x="3099616" y="1155659"/>
                </a:lnTo>
                <a:lnTo>
                  <a:pt x="3211258" y="767524"/>
                </a:lnTo>
                <a:lnTo>
                  <a:pt x="3211258" y="765415"/>
                </a:lnTo>
                <a:lnTo>
                  <a:pt x="3270091" y="594552"/>
                </a:lnTo>
                <a:lnTo>
                  <a:pt x="3368872" y="303451"/>
                </a:lnTo>
                <a:lnTo>
                  <a:pt x="3438338" y="2075"/>
                </a:lnTo>
                <a:close/>
              </a:path>
            </a:pathLst>
          </a:custGeom>
          <a:solidFill>
            <a:schemeClr val="bg1"/>
          </a:solidFill>
          <a:ln>
            <a:solidFill>
              <a:schemeClr val="bg1"/>
            </a:solid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16600" b="1" dirty="0">
              <a:solidFill>
                <a:schemeClr val="bg1"/>
              </a:solidFill>
              <a:latin typeface="Adamas" pitchFamily="50" charset="0"/>
              <a:ea typeface="微软雅黑" panose="020B0503020204020204" pitchFamily="34" charset="-122"/>
            </a:endParaRPr>
          </a:p>
        </p:txBody>
      </p:sp>
      <p:sp>
        <p:nvSpPr>
          <p:cNvPr id="7" name="矩形 6"/>
          <p:cNvSpPr/>
          <p:nvPr/>
        </p:nvSpPr>
        <p:spPr>
          <a:xfrm>
            <a:off x="5391523" y="4019339"/>
            <a:ext cx="5142753" cy="584775"/>
          </a:xfrm>
          <a:prstGeom prst="rect">
            <a:avLst/>
          </a:prstGeom>
        </p:spPr>
        <p:txBody>
          <a:bodyPr wrap="none">
            <a:spAutoFit/>
          </a:bodyPr>
          <a:lstStyle/>
          <a:p>
            <a:pPr lvl="0" algn="ctr"/>
            <a:r>
              <a:rPr lang="en-US" altLang="zh-CN" sz="3200" b="1" dirty="0">
                <a:latin typeface="微软雅黑" panose="020B0503020204020204" pitchFamily="34" charset="-122"/>
                <a:ea typeface="微软雅黑" panose="020B0503020204020204" pitchFamily="34" charset="-122"/>
              </a:rPr>
              <a:t>MORE THAN TEMPLATE</a:t>
            </a:r>
            <a:endParaRPr lang="zh-CN" altLang="en-US" sz="3200" b="1" dirty="0">
              <a:latin typeface="微软雅黑" panose="020B0503020204020204" pitchFamily="34" charset="-122"/>
              <a:ea typeface="微软雅黑" panose="020B0503020204020204" pitchFamily="34"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529" y="-297"/>
            <a:ext cx="12193057" cy="6858594"/>
          </a:xfrm>
          <a:prstGeom prst="rect">
            <a:avLst/>
          </a:prstGeom>
        </p:spPr>
      </p:pic>
      <p:sp>
        <p:nvSpPr>
          <p:cNvPr id="3" name="矩形 2"/>
          <p:cNvSpPr/>
          <p:nvPr/>
        </p:nvSpPr>
        <p:spPr>
          <a:xfrm>
            <a:off x="-529" y="1314450"/>
            <a:ext cx="12193057" cy="5543550"/>
          </a:xfrm>
          <a:prstGeom prst="rect">
            <a:avLst/>
          </a:prstGeom>
          <a:solidFill>
            <a:schemeClr val="tx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4400" b="1" dirty="0">
              <a:latin typeface="微软雅黑" panose="020B0503020204020204" pitchFamily="34" charset="-122"/>
              <a:ea typeface="微软雅黑" panose="020B0503020204020204" pitchFamily="34" charset="-122"/>
            </a:endParaRPr>
          </a:p>
        </p:txBody>
      </p:sp>
      <p:sp>
        <p:nvSpPr>
          <p:cNvPr id="4" name="文本框 3"/>
          <p:cNvSpPr txBox="1"/>
          <p:nvPr/>
        </p:nvSpPr>
        <p:spPr>
          <a:xfrm>
            <a:off x="361949" y="241578"/>
            <a:ext cx="11468100" cy="830997"/>
          </a:xfrm>
          <a:prstGeom prst="rect">
            <a:avLst/>
          </a:prstGeom>
          <a:noFill/>
        </p:spPr>
        <p:txBody>
          <a:bodyPr vert="horz" wrap="square" rtlCol="0">
            <a:spAutoFit/>
          </a:bodyPr>
          <a:lstStyle/>
          <a:p>
            <a:r>
              <a:rPr lang="en-US" altLang="zh-CN" sz="4800" b="1" dirty="0">
                <a:solidFill>
                  <a:schemeClr val="bg1"/>
                </a:solidFill>
                <a:latin typeface="微软雅黑" panose="020B0503020204020204" pitchFamily="34" charset="-122"/>
                <a:ea typeface="微软雅黑" panose="020B0503020204020204" pitchFamily="34" charset="-122"/>
              </a:rPr>
              <a:t>5-1    MORE THAN TEMPLATE</a:t>
            </a:r>
            <a:endParaRPr lang="zh-CN" altLang="en-US" sz="4800" b="1" dirty="0">
              <a:solidFill>
                <a:schemeClr val="bg1"/>
              </a:solidFill>
              <a:latin typeface="微软雅黑" panose="020B0503020204020204" pitchFamily="34" charset="-122"/>
              <a:ea typeface="微软雅黑" panose="020B0503020204020204" pitchFamily="34" charset="-122"/>
            </a:endParaRPr>
          </a:p>
        </p:txBody>
      </p:sp>
      <p:sp>
        <p:nvSpPr>
          <p:cNvPr id="5" name="等腰三角形 4"/>
          <p:cNvSpPr/>
          <p:nvPr/>
        </p:nvSpPr>
        <p:spPr>
          <a:xfrm>
            <a:off x="2002972" y="1953422"/>
            <a:ext cx="1596572" cy="1376356"/>
          </a:xfrm>
          <a:prstGeom prst="triangle">
            <a:avLst/>
          </a:prstGeom>
          <a:solidFill>
            <a:schemeClr val="bg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4400" b="1" dirty="0">
              <a:latin typeface="微软雅黑" panose="020B0503020204020204" pitchFamily="34" charset="-122"/>
              <a:ea typeface="微软雅黑" panose="020B0503020204020204" pitchFamily="34" charset="-122"/>
            </a:endParaRPr>
          </a:p>
        </p:txBody>
      </p:sp>
      <p:sp>
        <p:nvSpPr>
          <p:cNvPr id="6" name="等腰三角形 5"/>
          <p:cNvSpPr/>
          <p:nvPr/>
        </p:nvSpPr>
        <p:spPr>
          <a:xfrm flipV="1">
            <a:off x="2002972" y="3543361"/>
            <a:ext cx="1596572" cy="1376356"/>
          </a:xfrm>
          <a:prstGeom prst="triangle">
            <a:avLst/>
          </a:prstGeom>
          <a:solidFill>
            <a:schemeClr val="bg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4400" b="1" dirty="0">
              <a:latin typeface="微软雅黑" panose="020B0503020204020204" pitchFamily="34" charset="-122"/>
              <a:ea typeface="微软雅黑" panose="020B0503020204020204" pitchFamily="34" charset="-122"/>
            </a:endParaRPr>
          </a:p>
        </p:txBody>
      </p:sp>
      <p:sp>
        <p:nvSpPr>
          <p:cNvPr id="7" name="等腰三角形 6"/>
          <p:cNvSpPr/>
          <p:nvPr/>
        </p:nvSpPr>
        <p:spPr>
          <a:xfrm>
            <a:off x="5297714" y="1953422"/>
            <a:ext cx="1596572" cy="1376356"/>
          </a:xfrm>
          <a:prstGeom prst="triangle">
            <a:avLst/>
          </a:prstGeom>
          <a:solidFill>
            <a:schemeClr val="bg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4400" b="1" dirty="0">
              <a:latin typeface="微软雅黑" panose="020B0503020204020204" pitchFamily="34" charset="-122"/>
              <a:ea typeface="微软雅黑" panose="020B0503020204020204" pitchFamily="34" charset="-122"/>
            </a:endParaRPr>
          </a:p>
        </p:txBody>
      </p:sp>
      <p:sp>
        <p:nvSpPr>
          <p:cNvPr id="8" name="等腰三角形 7"/>
          <p:cNvSpPr/>
          <p:nvPr/>
        </p:nvSpPr>
        <p:spPr>
          <a:xfrm flipV="1">
            <a:off x="5297714" y="3543361"/>
            <a:ext cx="1596572" cy="1376356"/>
          </a:xfrm>
          <a:prstGeom prst="triangle">
            <a:avLst/>
          </a:prstGeom>
          <a:solidFill>
            <a:schemeClr val="bg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4400" b="1" dirty="0">
              <a:latin typeface="微软雅黑" panose="020B0503020204020204" pitchFamily="34" charset="-122"/>
              <a:ea typeface="微软雅黑" panose="020B0503020204020204" pitchFamily="34" charset="-122"/>
            </a:endParaRPr>
          </a:p>
        </p:txBody>
      </p:sp>
      <p:sp>
        <p:nvSpPr>
          <p:cNvPr id="9" name="等腰三角形 8"/>
          <p:cNvSpPr/>
          <p:nvPr/>
        </p:nvSpPr>
        <p:spPr>
          <a:xfrm>
            <a:off x="8592456" y="1953422"/>
            <a:ext cx="1596572" cy="1376356"/>
          </a:xfrm>
          <a:prstGeom prst="triangle">
            <a:avLst/>
          </a:prstGeom>
          <a:solidFill>
            <a:schemeClr val="bg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4400" b="1" dirty="0">
              <a:latin typeface="微软雅黑" panose="020B0503020204020204" pitchFamily="34" charset="-122"/>
              <a:ea typeface="微软雅黑" panose="020B0503020204020204" pitchFamily="34" charset="-122"/>
            </a:endParaRPr>
          </a:p>
        </p:txBody>
      </p:sp>
      <p:sp>
        <p:nvSpPr>
          <p:cNvPr id="10" name="等腰三角形 9"/>
          <p:cNvSpPr/>
          <p:nvPr/>
        </p:nvSpPr>
        <p:spPr>
          <a:xfrm flipV="1">
            <a:off x="8592456" y="3543361"/>
            <a:ext cx="1596572" cy="1376356"/>
          </a:xfrm>
          <a:prstGeom prst="triangle">
            <a:avLst/>
          </a:prstGeom>
          <a:solidFill>
            <a:schemeClr val="bg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4400" b="1" dirty="0">
              <a:latin typeface="微软雅黑" panose="020B0503020204020204" pitchFamily="34" charset="-122"/>
              <a:ea typeface="微软雅黑" panose="020B0503020204020204" pitchFamily="34" charset="-122"/>
            </a:endParaRPr>
          </a:p>
        </p:txBody>
      </p:sp>
      <p:sp>
        <p:nvSpPr>
          <p:cNvPr id="12" name="Lorem Ipsum"/>
          <p:cNvSpPr/>
          <p:nvPr/>
        </p:nvSpPr>
        <p:spPr bwMode="auto">
          <a:xfrm>
            <a:off x="817353" y="5172174"/>
            <a:ext cx="10557294" cy="1234982"/>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399" rIns="72000" bIns="32399" rtlCol="0" anchor="t">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spcAft>
                <a:spcPts val="600"/>
              </a:spcAft>
            </a:pPr>
            <a:r>
              <a:rPr lang="en-US" sz="1600" dirty="0">
                <a:solidFill>
                  <a:schemeClr val="bg1"/>
                </a:solidFill>
                <a:effectLst/>
                <a:latin typeface="Calibri" panose="020F0502020204030204"/>
              </a:rPr>
              <a:t>Lorem ipsum dolor sit amet, consectetur adipisicing elit, sed do eiusmod tempor incididunt ut labore et dolore magna aliqua.</a:t>
            </a:r>
          </a:p>
          <a:p>
            <a:pPr algn="just">
              <a:spcAft>
                <a:spcPts val="600"/>
              </a:spcAft>
            </a:pPr>
            <a:r>
              <a:rPr lang="en-US" sz="1600" dirty="0">
                <a:solidFill>
                  <a:schemeClr val="bg1"/>
                </a:solidFill>
                <a:effectLst/>
                <a:latin typeface="Calibri" panose="020F0502020204030204"/>
              </a:rPr>
              <a:t>Ut enim ad minim veniam, quis nostrud exercitation ullamco laboris nisi ut aliquip ex ea commodo consequat. Duis aute irure dolor in reprehenderit in voluptate velit esse cillum dolore eu fugiat nulla pariatur. </a:t>
            </a:r>
          </a:p>
          <a:p>
            <a:pPr algn="just">
              <a:spcAft>
                <a:spcPts val="600"/>
              </a:spcAft>
            </a:pPr>
            <a:r>
              <a:rPr lang="en-US" sz="1600" dirty="0">
                <a:solidFill>
                  <a:schemeClr val="bg1"/>
                </a:solidFill>
                <a:effectLst/>
                <a:latin typeface="Calibri" panose="020F0502020204030204"/>
              </a:rPr>
              <a:t>Excepteur sint occaecat cupidatat non proident, sunt in culpa qui officia deserunt mollit anim id est laborum.</a:t>
            </a:r>
          </a:p>
        </p:txBody>
      </p:sp>
      <p:sp>
        <p:nvSpPr>
          <p:cNvPr id="13" name="Thought"/>
          <p:cNvSpPr>
            <a:spLocks noEditPoints="1"/>
          </p:cNvSpPr>
          <p:nvPr/>
        </p:nvSpPr>
        <p:spPr bwMode="auto">
          <a:xfrm>
            <a:off x="2548450" y="2537331"/>
            <a:ext cx="505616" cy="554350"/>
          </a:xfrm>
          <a:custGeom>
            <a:avLst/>
            <a:gdLst>
              <a:gd name="T0" fmla="*/ 83 w 359"/>
              <a:gd name="T1" fmla="*/ 49 h 395"/>
              <a:gd name="T2" fmla="*/ 17 w 359"/>
              <a:gd name="T3" fmla="*/ 149 h 395"/>
              <a:gd name="T4" fmla="*/ 87 w 359"/>
              <a:gd name="T5" fmla="*/ 262 h 395"/>
              <a:gd name="T6" fmla="*/ 197 w 359"/>
              <a:gd name="T7" fmla="*/ 283 h 395"/>
              <a:gd name="T8" fmla="*/ 359 w 359"/>
              <a:gd name="T9" fmla="*/ 156 h 395"/>
              <a:gd name="T10" fmla="*/ 238 w 359"/>
              <a:gd name="T11" fmla="*/ 18 h 395"/>
              <a:gd name="T12" fmla="*/ 150 w 359"/>
              <a:gd name="T13" fmla="*/ 0 h 395"/>
              <a:gd name="T14" fmla="*/ 195 w 359"/>
              <a:gd name="T15" fmla="*/ 43 h 395"/>
              <a:gd name="T16" fmla="*/ 208 w 359"/>
              <a:gd name="T17" fmla="*/ 45 h 395"/>
              <a:gd name="T18" fmla="*/ 291 w 359"/>
              <a:gd name="T19" fmla="*/ 88 h 395"/>
              <a:gd name="T20" fmla="*/ 292 w 359"/>
              <a:gd name="T21" fmla="*/ 101 h 395"/>
              <a:gd name="T22" fmla="*/ 342 w 359"/>
              <a:gd name="T23" fmla="*/ 156 h 395"/>
              <a:gd name="T24" fmla="*/ 292 w 359"/>
              <a:gd name="T25" fmla="*/ 211 h 395"/>
              <a:gd name="T26" fmla="*/ 292 w 359"/>
              <a:gd name="T27" fmla="*/ 227 h 395"/>
              <a:gd name="T28" fmla="*/ 203 w 359"/>
              <a:gd name="T29" fmla="*/ 265 h 395"/>
              <a:gd name="T30" fmla="*/ 190 w 359"/>
              <a:gd name="T31" fmla="*/ 265 h 395"/>
              <a:gd name="T32" fmla="*/ 100 w 359"/>
              <a:gd name="T33" fmla="*/ 249 h 395"/>
              <a:gd name="T34" fmla="*/ 89 w 359"/>
              <a:gd name="T35" fmla="*/ 243 h 395"/>
              <a:gd name="T36" fmla="*/ 18 w 359"/>
              <a:gd name="T37" fmla="*/ 194 h 395"/>
              <a:gd name="T38" fmla="*/ 36 w 359"/>
              <a:gd name="T39" fmla="*/ 152 h 395"/>
              <a:gd name="T40" fmla="*/ 27 w 359"/>
              <a:gd name="T41" fmla="*/ 119 h 395"/>
              <a:gd name="T42" fmla="*/ 95 w 359"/>
              <a:gd name="T43" fmla="*/ 66 h 395"/>
              <a:gd name="T44" fmla="*/ 150 w 359"/>
              <a:gd name="T45" fmla="*/ 17 h 395"/>
              <a:gd name="T46" fmla="*/ 56 w 359"/>
              <a:gd name="T47" fmla="*/ 320 h 395"/>
              <a:gd name="T48" fmla="*/ 120 w 359"/>
              <a:gd name="T49" fmla="*/ 320 h 395"/>
              <a:gd name="T50" fmla="*/ 88 w 359"/>
              <a:gd name="T51" fmla="*/ 306 h 395"/>
              <a:gd name="T52" fmla="*/ 88 w 359"/>
              <a:gd name="T53" fmla="*/ 334 h 395"/>
              <a:gd name="T54" fmla="*/ 88 w 359"/>
              <a:gd name="T55" fmla="*/ 306 h 395"/>
              <a:gd name="T56" fmla="*/ 32 w 359"/>
              <a:gd name="T57" fmla="*/ 370 h 395"/>
              <a:gd name="T58" fmla="*/ 82 w 359"/>
              <a:gd name="T59" fmla="*/ 370 h 395"/>
              <a:gd name="T60" fmla="*/ 57 w 359"/>
              <a:gd name="T61" fmla="*/ 363 h 395"/>
              <a:gd name="T62" fmla="*/ 57 w 359"/>
              <a:gd name="T63" fmla="*/ 377 h 395"/>
              <a:gd name="T64" fmla="*/ 57 w 359"/>
              <a:gd name="T65" fmla="*/ 363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9" h="395">
                <a:moveTo>
                  <a:pt x="150" y="0"/>
                </a:moveTo>
                <a:cubicBezTo>
                  <a:pt x="119" y="0"/>
                  <a:pt x="93" y="20"/>
                  <a:pt x="83" y="49"/>
                </a:cubicBezTo>
                <a:cubicBezTo>
                  <a:pt x="28" y="49"/>
                  <a:pt x="10" y="91"/>
                  <a:pt x="9" y="119"/>
                </a:cubicBezTo>
                <a:cubicBezTo>
                  <a:pt x="9" y="130"/>
                  <a:pt x="12" y="140"/>
                  <a:pt x="17" y="149"/>
                </a:cubicBezTo>
                <a:cubicBezTo>
                  <a:pt x="6" y="161"/>
                  <a:pt x="0" y="177"/>
                  <a:pt x="0" y="194"/>
                </a:cubicBezTo>
                <a:cubicBezTo>
                  <a:pt x="0" y="232"/>
                  <a:pt x="29" y="268"/>
                  <a:pt x="87" y="262"/>
                </a:cubicBezTo>
                <a:cubicBezTo>
                  <a:pt x="98" y="286"/>
                  <a:pt x="122" y="302"/>
                  <a:pt x="150" y="302"/>
                </a:cubicBezTo>
                <a:cubicBezTo>
                  <a:pt x="168" y="302"/>
                  <a:pt x="185" y="295"/>
                  <a:pt x="197" y="283"/>
                </a:cubicBezTo>
                <a:cubicBezTo>
                  <a:pt x="245" y="319"/>
                  <a:pt x="315" y="282"/>
                  <a:pt x="309" y="223"/>
                </a:cubicBezTo>
                <a:cubicBezTo>
                  <a:pt x="338" y="214"/>
                  <a:pt x="359" y="188"/>
                  <a:pt x="359" y="156"/>
                </a:cubicBezTo>
                <a:cubicBezTo>
                  <a:pt x="359" y="124"/>
                  <a:pt x="338" y="97"/>
                  <a:pt x="308" y="89"/>
                </a:cubicBezTo>
                <a:cubicBezTo>
                  <a:pt x="308" y="49"/>
                  <a:pt x="264" y="19"/>
                  <a:pt x="238" y="18"/>
                </a:cubicBezTo>
                <a:cubicBezTo>
                  <a:pt x="226" y="18"/>
                  <a:pt x="215" y="21"/>
                  <a:pt x="205" y="26"/>
                </a:cubicBezTo>
                <a:cubicBezTo>
                  <a:pt x="192" y="10"/>
                  <a:pt x="173" y="0"/>
                  <a:pt x="150" y="0"/>
                </a:cubicBezTo>
                <a:close/>
                <a:moveTo>
                  <a:pt x="150" y="17"/>
                </a:moveTo>
                <a:cubicBezTo>
                  <a:pt x="169" y="17"/>
                  <a:pt x="186" y="28"/>
                  <a:pt x="195" y="43"/>
                </a:cubicBezTo>
                <a:cubicBezTo>
                  <a:pt x="196" y="45"/>
                  <a:pt x="198" y="46"/>
                  <a:pt x="201" y="47"/>
                </a:cubicBezTo>
                <a:cubicBezTo>
                  <a:pt x="203" y="47"/>
                  <a:pt x="206" y="47"/>
                  <a:pt x="208" y="45"/>
                </a:cubicBezTo>
                <a:cubicBezTo>
                  <a:pt x="216" y="39"/>
                  <a:pt x="227" y="36"/>
                  <a:pt x="238" y="36"/>
                </a:cubicBezTo>
                <a:cubicBezTo>
                  <a:pt x="267" y="36"/>
                  <a:pt x="291" y="59"/>
                  <a:pt x="291" y="88"/>
                </a:cubicBezTo>
                <a:cubicBezTo>
                  <a:pt x="291" y="90"/>
                  <a:pt x="290" y="92"/>
                  <a:pt x="290" y="95"/>
                </a:cubicBezTo>
                <a:cubicBezTo>
                  <a:pt x="290" y="97"/>
                  <a:pt x="290" y="99"/>
                  <a:pt x="292" y="101"/>
                </a:cubicBezTo>
                <a:cubicBezTo>
                  <a:pt x="293" y="103"/>
                  <a:pt x="295" y="104"/>
                  <a:pt x="297" y="104"/>
                </a:cubicBezTo>
                <a:cubicBezTo>
                  <a:pt x="322" y="108"/>
                  <a:pt x="342" y="130"/>
                  <a:pt x="342" y="156"/>
                </a:cubicBezTo>
                <a:cubicBezTo>
                  <a:pt x="342" y="182"/>
                  <a:pt x="323" y="203"/>
                  <a:pt x="298" y="208"/>
                </a:cubicBezTo>
                <a:cubicBezTo>
                  <a:pt x="296" y="208"/>
                  <a:pt x="294" y="209"/>
                  <a:pt x="292" y="211"/>
                </a:cubicBezTo>
                <a:cubicBezTo>
                  <a:pt x="291" y="213"/>
                  <a:pt x="290" y="216"/>
                  <a:pt x="291" y="218"/>
                </a:cubicBezTo>
                <a:cubicBezTo>
                  <a:pt x="291" y="221"/>
                  <a:pt x="292" y="224"/>
                  <a:pt x="292" y="227"/>
                </a:cubicBezTo>
                <a:cubicBezTo>
                  <a:pt x="292" y="256"/>
                  <a:pt x="268" y="279"/>
                  <a:pt x="239" y="279"/>
                </a:cubicBezTo>
                <a:cubicBezTo>
                  <a:pt x="225" y="279"/>
                  <a:pt x="212" y="274"/>
                  <a:pt x="203" y="265"/>
                </a:cubicBezTo>
                <a:cubicBezTo>
                  <a:pt x="201" y="263"/>
                  <a:pt x="198" y="262"/>
                  <a:pt x="196" y="262"/>
                </a:cubicBezTo>
                <a:cubicBezTo>
                  <a:pt x="194" y="262"/>
                  <a:pt x="191" y="263"/>
                  <a:pt x="190" y="265"/>
                </a:cubicBezTo>
                <a:cubicBezTo>
                  <a:pt x="180" y="277"/>
                  <a:pt x="166" y="284"/>
                  <a:pt x="150" y="284"/>
                </a:cubicBezTo>
                <a:cubicBezTo>
                  <a:pt x="126" y="284"/>
                  <a:pt x="107" y="269"/>
                  <a:pt x="100" y="249"/>
                </a:cubicBezTo>
                <a:cubicBezTo>
                  <a:pt x="99" y="246"/>
                  <a:pt x="98" y="245"/>
                  <a:pt x="95" y="244"/>
                </a:cubicBezTo>
                <a:cubicBezTo>
                  <a:pt x="93" y="243"/>
                  <a:pt x="91" y="242"/>
                  <a:pt x="89" y="243"/>
                </a:cubicBezTo>
                <a:cubicBezTo>
                  <a:pt x="83" y="245"/>
                  <a:pt x="77" y="247"/>
                  <a:pt x="70" y="247"/>
                </a:cubicBezTo>
                <a:cubicBezTo>
                  <a:pt x="41" y="247"/>
                  <a:pt x="18" y="223"/>
                  <a:pt x="18" y="194"/>
                </a:cubicBezTo>
                <a:cubicBezTo>
                  <a:pt x="18" y="179"/>
                  <a:pt x="24" y="166"/>
                  <a:pt x="33" y="157"/>
                </a:cubicBezTo>
                <a:cubicBezTo>
                  <a:pt x="35" y="155"/>
                  <a:pt x="36" y="153"/>
                  <a:pt x="36" y="152"/>
                </a:cubicBezTo>
                <a:cubicBezTo>
                  <a:pt x="36" y="150"/>
                  <a:pt x="36" y="148"/>
                  <a:pt x="35" y="146"/>
                </a:cubicBezTo>
                <a:cubicBezTo>
                  <a:pt x="30" y="138"/>
                  <a:pt x="27" y="129"/>
                  <a:pt x="27" y="119"/>
                </a:cubicBezTo>
                <a:cubicBezTo>
                  <a:pt x="27" y="92"/>
                  <a:pt x="46" y="67"/>
                  <a:pt x="89" y="67"/>
                </a:cubicBezTo>
                <a:cubicBezTo>
                  <a:pt x="91" y="67"/>
                  <a:pt x="93" y="67"/>
                  <a:pt x="95" y="66"/>
                </a:cubicBezTo>
                <a:cubicBezTo>
                  <a:pt x="97" y="64"/>
                  <a:pt x="98" y="62"/>
                  <a:pt x="99" y="60"/>
                </a:cubicBezTo>
                <a:cubicBezTo>
                  <a:pt x="103" y="36"/>
                  <a:pt x="125" y="17"/>
                  <a:pt x="150" y="17"/>
                </a:cubicBezTo>
                <a:close/>
                <a:moveTo>
                  <a:pt x="88" y="288"/>
                </a:moveTo>
                <a:cubicBezTo>
                  <a:pt x="70" y="288"/>
                  <a:pt x="56" y="303"/>
                  <a:pt x="56" y="320"/>
                </a:cubicBezTo>
                <a:cubicBezTo>
                  <a:pt x="56" y="337"/>
                  <a:pt x="70" y="352"/>
                  <a:pt x="88" y="352"/>
                </a:cubicBezTo>
                <a:cubicBezTo>
                  <a:pt x="105" y="352"/>
                  <a:pt x="120" y="337"/>
                  <a:pt x="120" y="320"/>
                </a:cubicBezTo>
                <a:cubicBezTo>
                  <a:pt x="120" y="303"/>
                  <a:pt x="105" y="288"/>
                  <a:pt x="88" y="288"/>
                </a:cubicBezTo>
                <a:close/>
                <a:moveTo>
                  <a:pt x="88" y="306"/>
                </a:moveTo>
                <a:cubicBezTo>
                  <a:pt x="96" y="306"/>
                  <a:pt x="102" y="312"/>
                  <a:pt x="102" y="320"/>
                </a:cubicBezTo>
                <a:cubicBezTo>
                  <a:pt x="102" y="328"/>
                  <a:pt x="96" y="334"/>
                  <a:pt x="88" y="334"/>
                </a:cubicBezTo>
                <a:cubicBezTo>
                  <a:pt x="80" y="334"/>
                  <a:pt x="74" y="328"/>
                  <a:pt x="74" y="320"/>
                </a:cubicBezTo>
                <a:cubicBezTo>
                  <a:pt x="74" y="312"/>
                  <a:pt x="80" y="306"/>
                  <a:pt x="88" y="306"/>
                </a:cubicBezTo>
                <a:close/>
                <a:moveTo>
                  <a:pt x="57" y="345"/>
                </a:moveTo>
                <a:cubicBezTo>
                  <a:pt x="44" y="345"/>
                  <a:pt x="32" y="356"/>
                  <a:pt x="32" y="370"/>
                </a:cubicBezTo>
                <a:cubicBezTo>
                  <a:pt x="32" y="384"/>
                  <a:pt x="44" y="395"/>
                  <a:pt x="57" y="395"/>
                </a:cubicBezTo>
                <a:cubicBezTo>
                  <a:pt x="71" y="395"/>
                  <a:pt x="82" y="384"/>
                  <a:pt x="82" y="370"/>
                </a:cubicBezTo>
                <a:cubicBezTo>
                  <a:pt x="82" y="356"/>
                  <a:pt x="71" y="345"/>
                  <a:pt x="57" y="345"/>
                </a:cubicBezTo>
                <a:close/>
                <a:moveTo>
                  <a:pt x="57" y="363"/>
                </a:moveTo>
                <a:cubicBezTo>
                  <a:pt x="61" y="363"/>
                  <a:pt x="64" y="366"/>
                  <a:pt x="64" y="370"/>
                </a:cubicBezTo>
                <a:cubicBezTo>
                  <a:pt x="64" y="374"/>
                  <a:pt x="61" y="377"/>
                  <a:pt x="57" y="377"/>
                </a:cubicBezTo>
                <a:cubicBezTo>
                  <a:pt x="53" y="377"/>
                  <a:pt x="50" y="374"/>
                  <a:pt x="50" y="370"/>
                </a:cubicBezTo>
                <a:cubicBezTo>
                  <a:pt x="50" y="366"/>
                  <a:pt x="53" y="363"/>
                  <a:pt x="57" y="363"/>
                </a:cubicBezTo>
                <a:close/>
              </a:path>
            </a:pathLst>
          </a:custGeom>
          <a:solidFill>
            <a:srgbClr val="02325A"/>
          </a:solidFill>
          <a:ln w="0">
            <a:noFill/>
            <a:prstDash val="solid"/>
            <a:round/>
          </a:ln>
        </p:spPr>
        <p:txBody>
          <a:bodyPr vert="horz" wrap="square" lIns="91440" tIns="45720" rIns="91440" bIns="45720" numCol="1" anchor="ctr"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900" dirty="0">
              <a:solidFill>
                <a:srgbClr val="262626"/>
              </a:solidFill>
              <a:latin typeface="Calibri" panose="020F0502020204030204" pitchFamily="34" charset="0"/>
              <a:cs typeface="Calibri" panose="020F0502020204030204" pitchFamily="34" charset="0"/>
            </a:endParaRPr>
          </a:p>
        </p:txBody>
      </p:sp>
      <p:sp>
        <p:nvSpPr>
          <p:cNvPr id="14" name="Sound On"/>
          <p:cNvSpPr>
            <a:spLocks noEditPoints="1"/>
          </p:cNvSpPr>
          <p:nvPr/>
        </p:nvSpPr>
        <p:spPr bwMode="auto">
          <a:xfrm>
            <a:off x="5803596" y="2568752"/>
            <a:ext cx="584806" cy="493432"/>
          </a:xfrm>
          <a:custGeom>
            <a:avLst/>
            <a:gdLst>
              <a:gd name="T0" fmla="*/ 318 w 418"/>
              <a:gd name="T1" fmla="*/ 0 h 351"/>
              <a:gd name="T2" fmla="*/ 308 w 418"/>
              <a:gd name="T3" fmla="*/ 22 h 351"/>
              <a:gd name="T4" fmla="*/ 308 w 418"/>
              <a:gd name="T5" fmla="*/ 318 h 351"/>
              <a:gd name="T6" fmla="*/ 327 w 418"/>
              <a:gd name="T7" fmla="*/ 338 h 351"/>
              <a:gd name="T8" fmla="*/ 327 w 418"/>
              <a:gd name="T9" fmla="*/ 3 h 351"/>
              <a:gd name="T10" fmla="*/ 318 w 418"/>
              <a:gd name="T11" fmla="*/ 0 h 351"/>
              <a:gd name="T12" fmla="*/ 223 w 418"/>
              <a:gd name="T13" fmla="*/ 4 h 351"/>
              <a:gd name="T14" fmla="*/ 216 w 418"/>
              <a:gd name="T15" fmla="*/ 5 h 351"/>
              <a:gd name="T16" fmla="*/ 87 w 418"/>
              <a:gd name="T17" fmla="*/ 92 h 351"/>
              <a:gd name="T18" fmla="*/ 8 w 418"/>
              <a:gd name="T19" fmla="*/ 92 h 351"/>
              <a:gd name="T20" fmla="*/ 0 w 418"/>
              <a:gd name="T21" fmla="*/ 100 h 351"/>
              <a:gd name="T22" fmla="*/ 0 w 418"/>
              <a:gd name="T23" fmla="*/ 242 h 351"/>
              <a:gd name="T24" fmla="*/ 8 w 418"/>
              <a:gd name="T25" fmla="*/ 251 h 351"/>
              <a:gd name="T26" fmla="*/ 87 w 418"/>
              <a:gd name="T27" fmla="*/ 251 h 351"/>
              <a:gd name="T28" fmla="*/ 216 w 418"/>
              <a:gd name="T29" fmla="*/ 337 h 351"/>
              <a:gd name="T30" fmla="*/ 229 w 418"/>
              <a:gd name="T31" fmla="*/ 330 h 351"/>
              <a:gd name="T32" fmla="*/ 229 w 418"/>
              <a:gd name="T33" fmla="*/ 12 h 351"/>
              <a:gd name="T34" fmla="*/ 223 w 418"/>
              <a:gd name="T35" fmla="*/ 4 h 351"/>
              <a:gd name="T36" fmla="*/ 212 w 418"/>
              <a:gd name="T37" fmla="*/ 28 h 351"/>
              <a:gd name="T38" fmla="*/ 212 w 418"/>
              <a:gd name="T39" fmla="*/ 315 h 351"/>
              <a:gd name="T40" fmla="*/ 94 w 418"/>
              <a:gd name="T41" fmla="*/ 235 h 351"/>
              <a:gd name="T42" fmla="*/ 89 w 418"/>
              <a:gd name="T43" fmla="*/ 233 h 351"/>
              <a:gd name="T44" fmla="*/ 17 w 418"/>
              <a:gd name="T45" fmla="*/ 233 h 351"/>
              <a:gd name="T46" fmla="*/ 17 w 418"/>
              <a:gd name="T47" fmla="*/ 108 h 351"/>
              <a:gd name="T48" fmla="*/ 89 w 418"/>
              <a:gd name="T49" fmla="*/ 108 h 351"/>
              <a:gd name="T50" fmla="*/ 94 w 418"/>
              <a:gd name="T51" fmla="*/ 107 h 351"/>
              <a:gd name="T52" fmla="*/ 212 w 418"/>
              <a:gd name="T53" fmla="*/ 28 h 351"/>
              <a:gd name="T54" fmla="*/ 274 w 418"/>
              <a:gd name="T55" fmla="*/ 52 h 351"/>
              <a:gd name="T56" fmla="*/ 264 w 418"/>
              <a:gd name="T57" fmla="*/ 75 h 351"/>
              <a:gd name="T58" fmla="*/ 264 w 418"/>
              <a:gd name="T59" fmla="*/ 265 h 351"/>
              <a:gd name="T60" fmla="*/ 284 w 418"/>
              <a:gd name="T61" fmla="*/ 285 h 351"/>
              <a:gd name="T62" fmla="*/ 284 w 418"/>
              <a:gd name="T63" fmla="*/ 56 h 351"/>
              <a:gd name="T64" fmla="*/ 274 w 418"/>
              <a:gd name="T65" fmla="*/ 52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18" h="351">
                <a:moveTo>
                  <a:pt x="318" y="0"/>
                </a:moveTo>
                <a:cubicBezTo>
                  <a:pt x="308" y="1"/>
                  <a:pt x="299" y="14"/>
                  <a:pt x="308" y="22"/>
                </a:cubicBezTo>
                <a:cubicBezTo>
                  <a:pt x="389" y="106"/>
                  <a:pt x="389" y="236"/>
                  <a:pt x="308" y="318"/>
                </a:cubicBezTo>
                <a:cubicBezTo>
                  <a:pt x="295" y="331"/>
                  <a:pt x="315" y="351"/>
                  <a:pt x="327" y="338"/>
                </a:cubicBezTo>
                <a:cubicBezTo>
                  <a:pt x="418" y="245"/>
                  <a:pt x="418" y="97"/>
                  <a:pt x="327" y="3"/>
                </a:cubicBezTo>
                <a:cubicBezTo>
                  <a:pt x="324" y="0"/>
                  <a:pt x="321" y="0"/>
                  <a:pt x="318" y="0"/>
                </a:cubicBezTo>
                <a:close/>
                <a:moveTo>
                  <a:pt x="223" y="4"/>
                </a:moveTo>
                <a:cubicBezTo>
                  <a:pt x="219" y="4"/>
                  <a:pt x="216" y="5"/>
                  <a:pt x="216" y="5"/>
                </a:cubicBezTo>
                <a:lnTo>
                  <a:pt x="87" y="92"/>
                </a:lnTo>
                <a:lnTo>
                  <a:pt x="8" y="92"/>
                </a:lnTo>
                <a:cubicBezTo>
                  <a:pt x="3" y="92"/>
                  <a:pt x="0" y="98"/>
                  <a:pt x="0" y="100"/>
                </a:cubicBezTo>
                <a:lnTo>
                  <a:pt x="0" y="242"/>
                </a:lnTo>
                <a:cubicBezTo>
                  <a:pt x="0" y="248"/>
                  <a:pt x="6" y="251"/>
                  <a:pt x="8" y="251"/>
                </a:cubicBezTo>
                <a:lnTo>
                  <a:pt x="87" y="251"/>
                </a:lnTo>
                <a:lnTo>
                  <a:pt x="216" y="337"/>
                </a:lnTo>
                <a:cubicBezTo>
                  <a:pt x="225" y="343"/>
                  <a:pt x="229" y="333"/>
                  <a:pt x="229" y="330"/>
                </a:cubicBezTo>
                <a:lnTo>
                  <a:pt x="229" y="12"/>
                </a:lnTo>
                <a:cubicBezTo>
                  <a:pt x="229" y="7"/>
                  <a:pt x="226" y="5"/>
                  <a:pt x="223" y="4"/>
                </a:cubicBezTo>
                <a:close/>
                <a:moveTo>
                  <a:pt x="212" y="28"/>
                </a:moveTo>
                <a:lnTo>
                  <a:pt x="212" y="315"/>
                </a:lnTo>
                <a:lnTo>
                  <a:pt x="94" y="235"/>
                </a:lnTo>
                <a:cubicBezTo>
                  <a:pt x="92" y="234"/>
                  <a:pt x="90" y="233"/>
                  <a:pt x="89" y="233"/>
                </a:cubicBezTo>
                <a:lnTo>
                  <a:pt x="17" y="233"/>
                </a:lnTo>
                <a:lnTo>
                  <a:pt x="17" y="108"/>
                </a:lnTo>
                <a:lnTo>
                  <a:pt x="89" y="108"/>
                </a:lnTo>
                <a:cubicBezTo>
                  <a:pt x="90" y="108"/>
                  <a:pt x="92" y="108"/>
                  <a:pt x="94" y="107"/>
                </a:cubicBezTo>
                <a:lnTo>
                  <a:pt x="212" y="28"/>
                </a:lnTo>
                <a:close/>
                <a:moveTo>
                  <a:pt x="274" y="52"/>
                </a:moveTo>
                <a:cubicBezTo>
                  <a:pt x="264" y="53"/>
                  <a:pt x="255" y="66"/>
                  <a:pt x="264" y="75"/>
                </a:cubicBezTo>
                <a:cubicBezTo>
                  <a:pt x="316" y="129"/>
                  <a:pt x="316" y="212"/>
                  <a:pt x="264" y="265"/>
                </a:cubicBezTo>
                <a:cubicBezTo>
                  <a:pt x="252" y="278"/>
                  <a:pt x="271" y="298"/>
                  <a:pt x="284" y="285"/>
                </a:cubicBezTo>
                <a:cubicBezTo>
                  <a:pt x="346" y="221"/>
                  <a:pt x="346" y="121"/>
                  <a:pt x="284" y="56"/>
                </a:cubicBezTo>
                <a:cubicBezTo>
                  <a:pt x="281" y="53"/>
                  <a:pt x="277" y="52"/>
                  <a:pt x="274" y="52"/>
                </a:cubicBezTo>
                <a:close/>
              </a:path>
            </a:pathLst>
          </a:custGeom>
          <a:solidFill>
            <a:srgbClr val="02325A"/>
          </a:solidFill>
          <a:ln w="0">
            <a:noFill/>
            <a:prstDash val="solid"/>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900" dirty="0">
              <a:solidFill>
                <a:srgbClr val="262626"/>
              </a:solidFill>
              <a:latin typeface="Calibri" panose="020F0502020204030204" pitchFamily="34" charset="0"/>
              <a:cs typeface="Calibri" panose="020F0502020204030204" pitchFamily="34" charset="0"/>
            </a:endParaRPr>
          </a:p>
        </p:txBody>
      </p:sp>
      <p:sp>
        <p:nvSpPr>
          <p:cNvPr id="15" name="Tag"/>
          <p:cNvSpPr>
            <a:spLocks noEditPoints="1"/>
          </p:cNvSpPr>
          <p:nvPr/>
        </p:nvSpPr>
        <p:spPr bwMode="auto">
          <a:xfrm>
            <a:off x="9107476" y="2537331"/>
            <a:ext cx="566532" cy="560438"/>
          </a:xfrm>
          <a:custGeom>
            <a:avLst/>
            <a:gdLst>
              <a:gd name="T0" fmla="*/ 20 w 399"/>
              <a:gd name="T1" fmla="*/ 0 h 397"/>
              <a:gd name="T2" fmla="*/ 6 w 399"/>
              <a:gd name="T3" fmla="*/ 7 h 397"/>
              <a:gd name="T4" fmla="*/ 2 w 399"/>
              <a:gd name="T5" fmla="*/ 18 h 397"/>
              <a:gd name="T6" fmla="*/ 2 w 399"/>
              <a:gd name="T7" fmla="*/ 167 h 397"/>
              <a:gd name="T8" fmla="*/ 213 w 399"/>
              <a:gd name="T9" fmla="*/ 388 h 397"/>
              <a:gd name="T10" fmla="*/ 246 w 399"/>
              <a:gd name="T11" fmla="*/ 388 h 397"/>
              <a:gd name="T12" fmla="*/ 389 w 399"/>
              <a:gd name="T13" fmla="*/ 211 h 397"/>
              <a:gd name="T14" fmla="*/ 169 w 399"/>
              <a:gd name="T15" fmla="*/ 0 h 397"/>
              <a:gd name="T16" fmla="*/ 169 w 399"/>
              <a:gd name="T17" fmla="*/ 18 h 397"/>
              <a:gd name="T18" fmla="*/ 173 w 399"/>
              <a:gd name="T19" fmla="*/ 19 h 397"/>
              <a:gd name="T20" fmla="*/ 377 w 399"/>
              <a:gd name="T21" fmla="*/ 223 h 397"/>
              <a:gd name="T22" fmla="*/ 233 w 399"/>
              <a:gd name="T23" fmla="*/ 375 h 397"/>
              <a:gd name="T24" fmla="*/ 21 w 399"/>
              <a:gd name="T25" fmla="*/ 171 h 397"/>
              <a:gd name="T26" fmla="*/ 20 w 399"/>
              <a:gd name="T27" fmla="*/ 166 h 397"/>
              <a:gd name="T28" fmla="*/ 20 w 399"/>
              <a:gd name="T29" fmla="*/ 18 h 397"/>
              <a:gd name="T30" fmla="*/ 20 w 399"/>
              <a:gd name="T31" fmla="*/ 18 h 397"/>
              <a:gd name="T32" fmla="*/ 82 w 399"/>
              <a:gd name="T33" fmla="*/ 46 h 397"/>
              <a:gd name="T34" fmla="*/ 58 w 399"/>
              <a:gd name="T35" fmla="*/ 104 h 397"/>
              <a:gd name="T36" fmla="*/ 105 w 399"/>
              <a:gd name="T37" fmla="*/ 56 h 397"/>
              <a:gd name="T38" fmla="*/ 82 w 399"/>
              <a:gd name="T39" fmla="*/ 64 h 397"/>
              <a:gd name="T40" fmla="*/ 93 w 399"/>
              <a:gd name="T41" fmla="*/ 91 h 397"/>
              <a:gd name="T42" fmla="*/ 70 w 399"/>
              <a:gd name="T43" fmla="*/ 69 h 397"/>
              <a:gd name="T44" fmla="*/ 183 w 399"/>
              <a:gd name="T45" fmla="*/ 67 h 397"/>
              <a:gd name="T46" fmla="*/ 76 w 399"/>
              <a:gd name="T47" fmla="*/ 166 h 397"/>
              <a:gd name="T48" fmla="*/ 216 w 399"/>
              <a:gd name="T49" fmla="*/ 337 h 397"/>
              <a:gd name="T50" fmla="*/ 339 w 399"/>
              <a:gd name="T51" fmla="*/ 245 h 397"/>
              <a:gd name="T52" fmla="*/ 199 w 399"/>
              <a:gd name="T53" fmla="*/ 74 h 397"/>
              <a:gd name="T54" fmla="*/ 183 w 399"/>
              <a:gd name="T55" fmla="*/ 85 h 397"/>
              <a:gd name="T56" fmla="*/ 327 w 399"/>
              <a:gd name="T57" fmla="*/ 227 h 397"/>
              <a:gd name="T58" fmla="*/ 234 w 399"/>
              <a:gd name="T59" fmla="*/ 325 h 397"/>
              <a:gd name="T60" fmla="*/ 88 w 399"/>
              <a:gd name="T61" fmla="*/ 184 h 397"/>
              <a:gd name="T62" fmla="*/ 180 w 399"/>
              <a:gd name="T63" fmla="*/ 86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99" h="397">
                <a:moveTo>
                  <a:pt x="169" y="0"/>
                </a:moveTo>
                <a:lnTo>
                  <a:pt x="20" y="0"/>
                </a:lnTo>
                <a:cubicBezTo>
                  <a:pt x="15" y="0"/>
                  <a:pt x="10" y="2"/>
                  <a:pt x="7" y="5"/>
                </a:cubicBezTo>
                <a:cubicBezTo>
                  <a:pt x="7" y="6"/>
                  <a:pt x="6" y="6"/>
                  <a:pt x="6" y="7"/>
                </a:cubicBezTo>
                <a:cubicBezTo>
                  <a:pt x="3" y="10"/>
                  <a:pt x="2" y="14"/>
                  <a:pt x="2" y="18"/>
                </a:cubicBezTo>
                <a:cubicBezTo>
                  <a:pt x="2" y="18"/>
                  <a:pt x="2" y="18"/>
                  <a:pt x="2" y="18"/>
                </a:cubicBezTo>
                <a:cubicBezTo>
                  <a:pt x="3" y="67"/>
                  <a:pt x="0" y="118"/>
                  <a:pt x="2" y="167"/>
                </a:cubicBezTo>
                <a:lnTo>
                  <a:pt x="2" y="167"/>
                </a:lnTo>
                <a:cubicBezTo>
                  <a:pt x="2" y="173"/>
                  <a:pt x="4" y="179"/>
                  <a:pt x="9" y="184"/>
                </a:cubicBezTo>
                <a:lnTo>
                  <a:pt x="213" y="388"/>
                </a:lnTo>
                <a:cubicBezTo>
                  <a:pt x="222" y="397"/>
                  <a:pt x="237" y="397"/>
                  <a:pt x="246" y="388"/>
                </a:cubicBezTo>
                <a:lnTo>
                  <a:pt x="246" y="388"/>
                </a:lnTo>
                <a:lnTo>
                  <a:pt x="389" y="244"/>
                </a:lnTo>
                <a:cubicBezTo>
                  <a:pt x="399" y="235"/>
                  <a:pt x="399" y="220"/>
                  <a:pt x="389" y="211"/>
                </a:cubicBezTo>
                <a:lnTo>
                  <a:pt x="186" y="7"/>
                </a:lnTo>
                <a:cubicBezTo>
                  <a:pt x="181" y="2"/>
                  <a:pt x="175" y="0"/>
                  <a:pt x="169" y="0"/>
                </a:cubicBezTo>
                <a:lnTo>
                  <a:pt x="169" y="0"/>
                </a:lnTo>
                <a:close/>
                <a:moveTo>
                  <a:pt x="169" y="18"/>
                </a:moveTo>
                <a:lnTo>
                  <a:pt x="169" y="18"/>
                </a:lnTo>
                <a:cubicBezTo>
                  <a:pt x="170" y="18"/>
                  <a:pt x="172" y="18"/>
                  <a:pt x="173" y="19"/>
                </a:cubicBezTo>
                <a:lnTo>
                  <a:pt x="377" y="223"/>
                </a:lnTo>
                <a:lnTo>
                  <a:pt x="377" y="223"/>
                </a:lnTo>
                <a:cubicBezTo>
                  <a:pt x="379" y="226"/>
                  <a:pt x="379" y="229"/>
                  <a:pt x="377" y="232"/>
                </a:cubicBezTo>
                <a:lnTo>
                  <a:pt x="233" y="375"/>
                </a:lnTo>
                <a:cubicBezTo>
                  <a:pt x="231" y="378"/>
                  <a:pt x="227" y="378"/>
                  <a:pt x="225" y="375"/>
                </a:cubicBezTo>
                <a:lnTo>
                  <a:pt x="21" y="171"/>
                </a:lnTo>
                <a:cubicBezTo>
                  <a:pt x="20" y="170"/>
                  <a:pt x="19" y="169"/>
                  <a:pt x="20" y="167"/>
                </a:cubicBezTo>
                <a:cubicBezTo>
                  <a:pt x="20" y="167"/>
                  <a:pt x="20" y="166"/>
                  <a:pt x="20" y="166"/>
                </a:cubicBezTo>
                <a:cubicBezTo>
                  <a:pt x="18" y="118"/>
                  <a:pt x="21" y="68"/>
                  <a:pt x="20" y="18"/>
                </a:cubicBezTo>
                <a:lnTo>
                  <a:pt x="20" y="18"/>
                </a:lnTo>
                <a:cubicBezTo>
                  <a:pt x="20" y="18"/>
                  <a:pt x="20" y="18"/>
                  <a:pt x="20" y="18"/>
                </a:cubicBezTo>
                <a:cubicBezTo>
                  <a:pt x="20" y="18"/>
                  <a:pt x="20" y="18"/>
                  <a:pt x="20" y="18"/>
                </a:cubicBezTo>
                <a:lnTo>
                  <a:pt x="169" y="18"/>
                </a:lnTo>
                <a:close/>
                <a:moveTo>
                  <a:pt x="82" y="46"/>
                </a:moveTo>
                <a:cubicBezTo>
                  <a:pt x="73" y="46"/>
                  <a:pt x="64" y="50"/>
                  <a:pt x="58" y="56"/>
                </a:cubicBezTo>
                <a:cubicBezTo>
                  <a:pt x="45" y="69"/>
                  <a:pt x="45" y="91"/>
                  <a:pt x="58" y="104"/>
                </a:cubicBezTo>
                <a:cubicBezTo>
                  <a:pt x="71" y="117"/>
                  <a:pt x="92" y="117"/>
                  <a:pt x="105" y="104"/>
                </a:cubicBezTo>
                <a:cubicBezTo>
                  <a:pt x="118" y="91"/>
                  <a:pt x="118" y="69"/>
                  <a:pt x="105" y="56"/>
                </a:cubicBezTo>
                <a:cubicBezTo>
                  <a:pt x="99" y="50"/>
                  <a:pt x="90" y="46"/>
                  <a:pt x="82" y="46"/>
                </a:cubicBezTo>
                <a:close/>
                <a:moveTo>
                  <a:pt x="82" y="64"/>
                </a:moveTo>
                <a:cubicBezTo>
                  <a:pt x="86" y="64"/>
                  <a:pt x="90" y="65"/>
                  <a:pt x="93" y="69"/>
                </a:cubicBezTo>
                <a:cubicBezTo>
                  <a:pt x="99" y="75"/>
                  <a:pt x="99" y="85"/>
                  <a:pt x="93" y="91"/>
                </a:cubicBezTo>
                <a:cubicBezTo>
                  <a:pt x="87" y="97"/>
                  <a:pt x="77" y="97"/>
                  <a:pt x="70" y="91"/>
                </a:cubicBezTo>
                <a:cubicBezTo>
                  <a:pt x="64" y="85"/>
                  <a:pt x="64" y="75"/>
                  <a:pt x="70" y="69"/>
                </a:cubicBezTo>
                <a:cubicBezTo>
                  <a:pt x="74" y="65"/>
                  <a:pt x="78" y="64"/>
                  <a:pt x="82" y="64"/>
                </a:cubicBezTo>
                <a:close/>
                <a:moveTo>
                  <a:pt x="183" y="67"/>
                </a:moveTo>
                <a:cubicBezTo>
                  <a:pt x="178" y="67"/>
                  <a:pt x="172" y="69"/>
                  <a:pt x="168" y="74"/>
                </a:cubicBezTo>
                <a:lnTo>
                  <a:pt x="76" y="166"/>
                </a:lnTo>
                <a:cubicBezTo>
                  <a:pt x="67" y="174"/>
                  <a:pt x="67" y="188"/>
                  <a:pt x="76" y="197"/>
                </a:cubicBezTo>
                <a:lnTo>
                  <a:pt x="216" y="337"/>
                </a:lnTo>
                <a:cubicBezTo>
                  <a:pt x="224" y="346"/>
                  <a:pt x="238" y="346"/>
                  <a:pt x="247" y="337"/>
                </a:cubicBezTo>
                <a:lnTo>
                  <a:pt x="339" y="245"/>
                </a:lnTo>
                <a:cubicBezTo>
                  <a:pt x="347" y="237"/>
                  <a:pt x="347" y="223"/>
                  <a:pt x="339" y="214"/>
                </a:cubicBezTo>
                <a:lnTo>
                  <a:pt x="199" y="74"/>
                </a:lnTo>
                <a:cubicBezTo>
                  <a:pt x="194" y="69"/>
                  <a:pt x="189" y="67"/>
                  <a:pt x="183" y="67"/>
                </a:cubicBezTo>
                <a:close/>
                <a:moveTo>
                  <a:pt x="183" y="85"/>
                </a:moveTo>
                <a:cubicBezTo>
                  <a:pt x="184" y="85"/>
                  <a:pt x="185" y="85"/>
                  <a:pt x="186" y="86"/>
                </a:cubicBezTo>
                <a:lnTo>
                  <a:pt x="327" y="227"/>
                </a:lnTo>
                <a:cubicBezTo>
                  <a:pt x="328" y="228"/>
                  <a:pt x="328" y="231"/>
                  <a:pt x="327" y="233"/>
                </a:cubicBezTo>
                <a:lnTo>
                  <a:pt x="234" y="325"/>
                </a:lnTo>
                <a:cubicBezTo>
                  <a:pt x="233" y="326"/>
                  <a:pt x="230" y="326"/>
                  <a:pt x="228" y="325"/>
                </a:cubicBezTo>
                <a:lnTo>
                  <a:pt x="88" y="184"/>
                </a:lnTo>
                <a:cubicBezTo>
                  <a:pt x="86" y="183"/>
                  <a:pt x="86" y="180"/>
                  <a:pt x="88" y="178"/>
                </a:cubicBezTo>
                <a:lnTo>
                  <a:pt x="180" y="86"/>
                </a:lnTo>
                <a:cubicBezTo>
                  <a:pt x="181" y="85"/>
                  <a:pt x="182" y="85"/>
                  <a:pt x="183" y="85"/>
                </a:cubicBezTo>
                <a:close/>
              </a:path>
            </a:pathLst>
          </a:custGeom>
          <a:solidFill>
            <a:srgbClr val="02325A"/>
          </a:solidFill>
          <a:ln w="0">
            <a:noFill/>
            <a:prstDash val="solid"/>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900" dirty="0">
              <a:solidFill>
                <a:srgbClr val="262626"/>
              </a:solidFill>
              <a:latin typeface="Calibri" panose="020F0502020204030204" pitchFamily="34" charset="0"/>
              <a:cs typeface="Calibri" panose="020F0502020204030204" pitchFamily="34" charset="0"/>
            </a:endParaRPr>
          </a:p>
        </p:txBody>
      </p:sp>
      <p:sp>
        <p:nvSpPr>
          <p:cNvPr id="16" name="文本框 15"/>
          <p:cNvSpPr txBox="1"/>
          <p:nvPr/>
        </p:nvSpPr>
        <p:spPr>
          <a:xfrm>
            <a:off x="1938477" y="3768695"/>
            <a:ext cx="1725561" cy="400110"/>
          </a:xfrm>
          <a:prstGeom prst="rect">
            <a:avLst/>
          </a:prstGeom>
          <a:noFill/>
        </p:spPr>
        <p:txBody>
          <a:bodyPr vert="horz" wrap="square" rtlCol="0">
            <a:spAutoFit/>
          </a:bodyPr>
          <a:lstStyle/>
          <a:p>
            <a:pPr algn="ctr"/>
            <a:r>
              <a:rPr lang="en-US" altLang="zh-CN" sz="2000" b="1" dirty="0">
                <a:latin typeface="微软雅黑" panose="020B0503020204020204" pitchFamily="34" charset="-122"/>
                <a:ea typeface="微软雅黑" panose="020B0503020204020204" pitchFamily="34" charset="-122"/>
              </a:rPr>
              <a:t>TEXT</a:t>
            </a:r>
            <a:endParaRPr lang="zh-CN" altLang="en-US" sz="2000" b="1" dirty="0">
              <a:latin typeface="微软雅黑" panose="020B0503020204020204" pitchFamily="34" charset="-122"/>
              <a:ea typeface="微软雅黑" panose="020B0503020204020204" pitchFamily="34" charset="-122"/>
            </a:endParaRPr>
          </a:p>
        </p:txBody>
      </p:sp>
      <p:sp>
        <p:nvSpPr>
          <p:cNvPr id="17" name="文本框 16"/>
          <p:cNvSpPr txBox="1"/>
          <p:nvPr/>
        </p:nvSpPr>
        <p:spPr>
          <a:xfrm>
            <a:off x="5233218" y="3768695"/>
            <a:ext cx="1725561" cy="400110"/>
          </a:xfrm>
          <a:prstGeom prst="rect">
            <a:avLst/>
          </a:prstGeom>
          <a:noFill/>
        </p:spPr>
        <p:txBody>
          <a:bodyPr vert="horz" wrap="square" rtlCol="0">
            <a:spAutoFit/>
          </a:bodyPr>
          <a:lstStyle/>
          <a:p>
            <a:pPr algn="ctr"/>
            <a:r>
              <a:rPr lang="en-US" altLang="zh-CN" sz="2000" b="1" dirty="0">
                <a:latin typeface="微软雅黑" panose="020B0503020204020204" pitchFamily="34" charset="-122"/>
                <a:ea typeface="微软雅黑" panose="020B0503020204020204" pitchFamily="34" charset="-122"/>
              </a:rPr>
              <a:t>TEXT</a:t>
            </a:r>
            <a:endParaRPr lang="zh-CN" altLang="en-US" sz="2000" b="1" dirty="0">
              <a:latin typeface="微软雅黑" panose="020B0503020204020204" pitchFamily="34" charset="-122"/>
              <a:ea typeface="微软雅黑" panose="020B0503020204020204" pitchFamily="34" charset="-122"/>
            </a:endParaRPr>
          </a:p>
        </p:txBody>
      </p:sp>
      <p:sp>
        <p:nvSpPr>
          <p:cNvPr id="18" name="文本框 17"/>
          <p:cNvSpPr txBox="1"/>
          <p:nvPr/>
        </p:nvSpPr>
        <p:spPr>
          <a:xfrm>
            <a:off x="8527959" y="3768695"/>
            <a:ext cx="1725561" cy="400110"/>
          </a:xfrm>
          <a:prstGeom prst="rect">
            <a:avLst/>
          </a:prstGeom>
          <a:noFill/>
        </p:spPr>
        <p:txBody>
          <a:bodyPr vert="horz" wrap="square" rtlCol="0">
            <a:spAutoFit/>
          </a:bodyPr>
          <a:lstStyle/>
          <a:p>
            <a:pPr algn="ctr"/>
            <a:r>
              <a:rPr lang="en-US" altLang="zh-CN" sz="2000" b="1" dirty="0">
                <a:latin typeface="微软雅黑" panose="020B0503020204020204" pitchFamily="34" charset="-122"/>
                <a:ea typeface="微软雅黑" panose="020B0503020204020204" pitchFamily="34" charset="-122"/>
              </a:rPr>
              <a:t>TEXT</a:t>
            </a:r>
            <a:endParaRPr lang="zh-CN" altLang="en-US" sz="2000" b="1" dirty="0">
              <a:latin typeface="微软雅黑" panose="020B0503020204020204" pitchFamily="34" charset="-122"/>
              <a:ea typeface="微软雅黑" panose="020B0503020204020204" pitchFamily="34"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 y="1162958"/>
            <a:ext cx="2095500" cy="3378200"/>
          </a:xfrm>
          <a:prstGeom prst="rect">
            <a:avLst/>
          </a:prstGeom>
          <a:solidFill>
            <a:srgbClr val="0232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0096500" y="1162958"/>
            <a:ext cx="2095500" cy="3378200"/>
          </a:xfrm>
          <a:prstGeom prst="rect">
            <a:avLst/>
          </a:prstGeom>
          <a:solidFill>
            <a:srgbClr val="0232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876425" y="580571"/>
            <a:ext cx="8439150" cy="3573236"/>
          </a:xfrm>
          <a:prstGeom prst="rect">
            <a:avLst/>
          </a:prstGeom>
          <a:solidFill>
            <a:srgbClr val="0053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a:latin typeface="微软雅黑" panose="020B0503020204020204" pitchFamily="34" charset="-122"/>
                <a:ea typeface="微软雅黑" panose="020B0503020204020204" pitchFamily="34" charset="-122"/>
              </a:rPr>
              <a:t>THANKS FOR YOUR ATTENTION</a:t>
            </a:r>
            <a:endParaRPr lang="zh-CN" altLang="en-US" sz="4400" b="1" dirty="0">
              <a:latin typeface="微软雅黑" panose="020B0503020204020204" pitchFamily="34" charset="-122"/>
              <a:ea typeface="微软雅黑" panose="020B0503020204020204" pitchFamily="34" charset="-122"/>
            </a:endParaRPr>
          </a:p>
        </p:txBody>
      </p:sp>
      <p:sp>
        <p:nvSpPr>
          <p:cNvPr id="6" name="等腰三角形 5"/>
          <p:cNvSpPr/>
          <p:nvPr/>
        </p:nvSpPr>
        <p:spPr>
          <a:xfrm rot="10800000">
            <a:off x="1876425" y="4153807"/>
            <a:ext cx="219076" cy="387350"/>
          </a:xfrm>
          <a:prstGeom prst="triangle">
            <a:avLst>
              <a:gd name="adj" fmla="val 0"/>
            </a:avLst>
          </a:prstGeom>
          <a:solidFill>
            <a:srgbClr val="006A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p:cNvSpPr/>
          <p:nvPr/>
        </p:nvSpPr>
        <p:spPr>
          <a:xfrm rot="10800000" flipH="1">
            <a:off x="10096500" y="4153807"/>
            <a:ext cx="219076" cy="387350"/>
          </a:xfrm>
          <a:prstGeom prst="triangle">
            <a:avLst>
              <a:gd name="adj" fmla="val 0"/>
            </a:avLst>
          </a:prstGeom>
          <a:solidFill>
            <a:srgbClr val="006A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Copyright Notice"/>
          <p:cNvSpPr/>
          <p:nvPr/>
        </p:nvSpPr>
        <p:spPr bwMode="auto">
          <a:xfrm>
            <a:off x="2994006" y="4576802"/>
            <a:ext cx="6203989" cy="373209"/>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cap="small" dirty="0">
                <a:solidFill>
                  <a:schemeClr val="tx1"/>
                </a:solidFill>
                <a:effectLst/>
                <a:latin typeface="微软雅黑" panose="020B0503020204020204" pitchFamily="34" charset="-122"/>
                <a:ea typeface="微软雅黑" panose="020B0503020204020204" pitchFamily="34" charset="-122"/>
              </a:rPr>
              <a:t>Copyright © 2014 Q</a:t>
            </a:r>
            <a:r>
              <a:rPr lang="en-US" altLang="zh-CN" sz="2000" cap="small" dirty="0">
                <a:solidFill>
                  <a:schemeClr val="tx1"/>
                </a:solidFill>
                <a:effectLst/>
                <a:latin typeface="微软雅黑" panose="020B0503020204020204" pitchFamily="34" charset="-122"/>
                <a:ea typeface="微软雅黑" panose="020B0503020204020204" pitchFamily="34" charset="-122"/>
              </a:rPr>
              <a:t>ijiayebing</a:t>
            </a:r>
            <a:r>
              <a:rPr lang="en-US" sz="2000" cap="small" dirty="0">
                <a:solidFill>
                  <a:schemeClr val="tx1"/>
                </a:solidFill>
                <a:effectLst/>
                <a:latin typeface="微软雅黑" panose="020B0503020204020204" pitchFamily="34" charset="-122"/>
                <a:ea typeface="微软雅黑" panose="020B0503020204020204" pitchFamily="34" charset="-122"/>
              </a:rPr>
              <a:t>. All rights reserved.</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003147" y="2711740"/>
            <a:ext cx="5924610" cy="830997"/>
          </a:xfrm>
          <a:prstGeom prst="rect">
            <a:avLst/>
          </a:prstGeom>
        </p:spPr>
        <p:txBody>
          <a:bodyPr wrap="square">
            <a:spAutoFit/>
          </a:bodyPr>
          <a:lstStyle/>
          <a:p>
            <a:pPr lvl="0" algn="ctr"/>
            <a:r>
              <a:rPr lang="zh-CN" altLang="en-US" sz="4800" b="1" dirty="0">
                <a:solidFill>
                  <a:prstClr val="white"/>
                </a:solidFill>
                <a:latin typeface="微软雅黑" panose="020B0503020204020204" pitchFamily="34" charset="-122"/>
                <a:ea typeface="微软雅黑" panose="020B0503020204020204" pitchFamily="34" charset="-122"/>
              </a:rPr>
              <a:t>谢谢观看</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2"/>
          <a:stretch>
            <a:fillRect/>
          </a:stretch>
        </p:blipFill>
        <p:spPr>
          <a:xfrm>
            <a:off x="-529" y="-297"/>
            <a:ext cx="12193057" cy="6858594"/>
          </a:xfrm>
          <a:prstGeom prst="rect">
            <a:avLst/>
          </a:prstGeom>
        </p:spPr>
      </p:pic>
      <p:sp>
        <p:nvSpPr>
          <p:cNvPr id="3" name="矩形 2"/>
          <p:cNvSpPr/>
          <p:nvPr/>
        </p:nvSpPr>
        <p:spPr>
          <a:xfrm>
            <a:off x="4238170" y="0"/>
            <a:ext cx="7953829" cy="1714500"/>
          </a:xfrm>
          <a:prstGeom prst="rect">
            <a:avLst/>
          </a:prstGeom>
          <a:solidFill>
            <a:srgbClr val="02325A">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3200" b="1" dirty="0">
                <a:solidFill>
                  <a:schemeClr val="bg1"/>
                </a:solidFill>
                <a:latin typeface="微软雅黑" panose="020B0503020204020204" pitchFamily="34" charset="-122"/>
                <a:ea typeface="微软雅黑" panose="020B0503020204020204" pitchFamily="34" charset="-122"/>
              </a:rPr>
              <a:t>MORE THAN TEMPLATE</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4238170" y="1714500"/>
            <a:ext cx="7953829" cy="1714500"/>
          </a:xfrm>
          <a:prstGeom prst="rect">
            <a:avLst/>
          </a:prstGeom>
          <a:solidFill>
            <a:srgbClr val="006AAA">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3200" b="1" dirty="0">
                <a:solidFill>
                  <a:schemeClr val="bg1"/>
                </a:solidFill>
                <a:latin typeface="微软雅黑" panose="020B0503020204020204" pitchFamily="34" charset="-122"/>
                <a:ea typeface="微软雅黑" panose="020B0503020204020204" pitchFamily="34" charset="-122"/>
              </a:rPr>
              <a:t>MORE THAN TEMPLATE</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sp>
        <p:nvSpPr>
          <p:cNvPr id="5" name="矩形 4"/>
          <p:cNvSpPr/>
          <p:nvPr/>
        </p:nvSpPr>
        <p:spPr>
          <a:xfrm>
            <a:off x="4238170" y="3429000"/>
            <a:ext cx="7953829" cy="1714500"/>
          </a:xfrm>
          <a:prstGeom prst="rect">
            <a:avLst/>
          </a:prstGeom>
          <a:solidFill>
            <a:srgbClr val="02325A">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3200" b="1" dirty="0">
                <a:solidFill>
                  <a:schemeClr val="bg1"/>
                </a:solidFill>
                <a:latin typeface="微软雅黑" panose="020B0503020204020204" pitchFamily="34" charset="-122"/>
                <a:ea typeface="微软雅黑" panose="020B0503020204020204" pitchFamily="34" charset="-122"/>
              </a:rPr>
              <a:t>MORE THAN TEMPLATE</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sp>
        <p:nvSpPr>
          <p:cNvPr id="6" name="矩形 5"/>
          <p:cNvSpPr/>
          <p:nvPr/>
        </p:nvSpPr>
        <p:spPr>
          <a:xfrm>
            <a:off x="4238170" y="5143500"/>
            <a:ext cx="7953829" cy="1714500"/>
          </a:xfrm>
          <a:prstGeom prst="rect">
            <a:avLst/>
          </a:prstGeom>
          <a:solidFill>
            <a:srgbClr val="006AAA">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3200" b="1" dirty="0">
                <a:solidFill>
                  <a:schemeClr val="bg1"/>
                </a:solidFill>
                <a:latin typeface="微软雅黑" panose="020B0503020204020204" pitchFamily="34" charset="-122"/>
                <a:ea typeface="微软雅黑" panose="020B0503020204020204" pitchFamily="34" charset="-122"/>
              </a:rPr>
              <a:t>MORE THAN TEMPLATE</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1660306" y="312826"/>
            <a:ext cx="917029" cy="6116842"/>
          </a:xfrm>
          <a:custGeom>
            <a:avLst/>
            <a:gdLst/>
            <a:ahLst/>
            <a:cxnLst/>
            <a:rect l="l" t="t" r="r" b="b"/>
            <a:pathLst>
              <a:path w="917029" h="6116842">
                <a:moveTo>
                  <a:pt x="237744" y="6090324"/>
                </a:moveTo>
                <a:lnTo>
                  <a:pt x="183795" y="6093981"/>
                </a:lnTo>
                <a:lnTo>
                  <a:pt x="282550" y="6112269"/>
                </a:lnTo>
                <a:close/>
                <a:moveTo>
                  <a:pt x="287122" y="6086666"/>
                </a:moveTo>
                <a:lnTo>
                  <a:pt x="243231" y="6089410"/>
                </a:lnTo>
                <a:lnTo>
                  <a:pt x="291694" y="6112269"/>
                </a:lnTo>
                <a:close/>
                <a:moveTo>
                  <a:pt x="340157" y="6082094"/>
                </a:moveTo>
                <a:lnTo>
                  <a:pt x="290779" y="6085752"/>
                </a:lnTo>
                <a:lnTo>
                  <a:pt x="294437" y="6113184"/>
                </a:lnTo>
                <a:close/>
                <a:moveTo>
                  <a:pt x="194767" y="6070207"/>
                </a:moveTo>
                <a:lnTo>
                  <a:pt x="175565" y="6092152"/>
                </a:lnTo>
                <a:lnTo>
                  <a:pt x="232258" y="6087581"/>
                </a:lnTo>
                <a:close/>
                <a:moveTo>
                  <a:pt x="442570" y="6061063"/>
                </a:moveTo>
                <a:lnTo>
                  <a:pt x="346558" y="6081180"/>
                </a:lnTo>
                <a:lnTo>
                  <a:pt x="303581" y="6109526"/>
                </a:lnTo>
                <a:close/>
                <a:moveTo>
                  <a:pt x="138075" y="6042775"/>
                </a:moveTo>
                <a:lnTo>
                  <a:pt x="172822" y="6091239"/>
                </a:lnTo>
                <a:lnTo>
                  <a:pt x="192024" y="6068378"/>
                </a:lnTo>
                <a:close/>
                <a:moveTo>
                  <a:pt x="444399" y="6019915"/>
                </a:moveTo>
                <a:lnTo>
                  <a:pt x="353873" y="6076608"/>
                </a:lnTo>
                <a:lnTo>
                  <a:pt x="462687" y="6053748"/>
                </a:lnTo>
                <a:close/>
                <a:moveTo>
                  <a:pt x="80467" y="6008028"/>
                </a:moveTo>
                <a:lnTo>
                  <a:pt x="163678" y="6083923"/>
                </a:lnTo>
                <a:lnTo>
                  <a:pt x="132588" y="6040032"/>
                </a:lnTo>
                <a:close/>
                <a:moveTo>
                  <a:pt x="66695" y="5999832"/>
                </a:moveTo>
                <a:lnTo>
                  <a:pt x="66751" y="5999883"/>
                </a:lnTo>
                <a:lnTo>
                  <a:pt x="66751" y="5999913"/>
                </a:lnTo>
                <a:close/>
                <a:moveTo>
                  <a:pt x="505664" y="5981510"/>
                </a:moveTo>
                <a:lnTo>
                  <a:pt x="447142" y="6018086"/>
                </a:lnTo>
                <a:lnTo>
                  <a:pt x="464516" y="6051919"/>
                </a:lnTo>
                <a:close/>
                <a:moveTo>
                  <a:pt x="274206" y="5980596"/>
                </a:moveTo>
                <a:lnTo>
                  <a:pt x="289751" y="6083009"/>
                </a:lnTo>
                <a:lnTo>
                  <a:pt x="342786" y="6079351"/>
                </a:lnTo>
                <a:close/>
                <a:moveTo>
                  <a:pt x="266996" y="5978829"/>
                </a:moveTo>
                <a:lnTo>
                  <a:pt x="137083" y="6039208"/>
                </a:lnTo>
                <a:lnTo>
                  <a:pt x="193806" y="6066653"/>
                </a:lnTo>
                <a:close/>
                <a:moveTo>
                  <a:pt x="270663" y="5978767"/>
                </a:moveTo>
                <a:lnTo>
                  <a:pt x="196596" y="6067464"/>
                </a:lnTo>
                <a:lnTo>
                  <a:pt x="237744" y="6087581"/>
                </a:lnTo>
                <a:lnTo>
                  <a:pt x="287122" y="6083009"/>
                </a:lnTo>
                <a:close/>
                <a:moveTo>
                  <a:pt x="802843" y="5965965"/>
                </a:moveTo>
                <a:lnTo>
                  <a:pt x="804672" y="6093067"/>
                </a:lnTo>
                <a:lnTo>
                  <a:pt x="871424" y="5995226"/>
                </a:lnTo>
                <a:close/>
                <a:moveTo>
                  <a:pt x="800100" y="5965065"/>
                </a:moveTo>
                <a:lnTo>
                  <a:pt x="674827" y="5966880"/>
                </a:lnTo>
                <a:lnTo>
                  <a:pt x="801929" y="6093981"/>
                </a:lnTo>
                <a:close/>
                <a:moveTo>
                  <a:pt x="289751" y="5964136"/>
                </a:moveTo>
                <a:lnTo>
                  <a:pt x="274206" y="5975110"/>
                </a:lnTo>
                <a:lnTo>
                  <a:pt x="337300" y="6065635"/>
                </a:lnTo>
                <a:close/>
                <a:moveTo>
                  <a:pt x="286166" y="5956872"/>
                </a:moveTo>
                <a:lnTo>
                  <a:pt x="276949" y="5969623"/>
                </a:lnTo>
                <a:lnTo>
                  <a:pt x="287974" y="5961446"/>
                </a:lnTo>
                <a:close/>
                <a:moveTo>
                  <a:pt x="227656" y="5942234"/>
                </a:moveTo>
                <a:lnTo>
                  <a:pt x="139828" y="6034634"/>
                </a:lnTo>
                <a:lnTo>
                  <a:pt x="268825" y="5975169"/>
                </a:lnTo>
                <a:close/>
                <a:moveTo>
                  <a:pt x="234087" y="5934990"/>
                </a:moveTo>
                <a:lnTo>
                  <a:pt x="229515" y="5939562"/>
                </a:lnTo>
                <a:lnTo>
                  <a:pt x="260604" y="5964166"/>
                </a:lnTo>
                <a:close/>
                <a:moveTo>
                  <a:pt x="123444" y="5933162"/>
                </a:moveTo>
                <a:lnTo>
                  <a:pt x="69495" y="5997969"/>
                </a:lnTo>
                <a:lnTo>
                  <a:pt x="131674" y="6036374"/>
                </a:lnTo>
                <a:close/>
                <a:moveTo>
                  <a:pt x="872224" y="5921160"/>
                </a:moveTo>
                <a:lnTo>
                  <a:pt x="804558" y="5963223"/>
                </a:lnTo>
                <a:lnTo>
                  <a:pt x="872224" y="5992483"/>
                </a:lnTo>
                <a:close/>
                <a:moveTo>
                  <a:pt x="265166" y="5912044"/>
                </a:moveTo>
                <a:lnTo>
                  <a:pt x="272485" y="5970595"/>
                </a:lnTo>
                <a:lnTo>
                  <a:pt x="284358" y="5953213"/>
                </a:lnTo>
                <a:close/>
                <a:moveTo>
                  <a:pt x="261519" y="5906644"/>
                </a:moveTo>
                <a:lnTo>
                  <a:pt x="236830" y="5932247"/>
                </a:lnTo>
                <a:lnTo>
                  <a:pt x="269748" y="5970538"/>
                </a:lnTo>
                <a:close/>
                <a:moveTo>
                  <a:pt x="319126" y="5902072"/>
                </a:moveTo>
                <a:lnTo>
                  <a:pt x="264262" y="5904815"/>
                </a:lnTo>
                <a:lnTo>
                  <a:pt x="286207" y="5950535"/>
                </a:lnTo>
                <a:close/>
                <a:moveTo>
                  <a:pt x="386792" y="5901157"/>
                </a:moveTo>
                <a:lnTo>
                  <a:pt x="446228" y="6015343"/>
                </a:lnTo>
                <a:lnTo>
                  <a:pt x="506578" y="5976939"/>
                </a:lnTo>
                <a:close/>
                <a:moveTo>
                  <a:pt x="383134" y="5901157"/>
                </a:moveTo>
                <a:lnTo>
                  <a:pt x="348387" y="6077523"/>
                </a:lnTo>
                <a:lnTo>
                  <a:pt x="443484" y="6017172"/>
                </a:lnTo>
                <a:close/>
                <a:moveTo>
                  <a:pt x="906075" y="5900243"/>
                </a:moveTo>
                <a:lnTo>
                  <a:pt x="875073" y="5919446"/>
                </a:lnTo>
                <a:lnTo>
                  <a:pt x="875073" y="5986082"/>
                </a:lnTo>
                <a:close/>
                <a:moveTo>
                  <a:pt x="380276" y="5900129"/>
                </a:moveTo>
                <a:lnTo>
                  <a:pt x="291580" y="5962308"/>
                </a:lnTo>
                <a:lnTo>
                  <a:pt x="345529" y="6075694"/>
                </a:lnTo>
                <a:close/>
                <a:moveTo>
                  <a:pt x="377648" y="5899329"/>
                </a:moveTo>
                <a:lnTo>
                  <a:pt x="322783" y="5901157"/>
                </a:lnTo>
                <a:lnTo>
                  <a:pt x="288036" y="5954193"/>
                </a:lnTo>
                <a:lnTo>
                  <a:pt x="290779" y="5959665"/>
                </a:lnTo>
                <a:close/>
                <a:moveTo>
                  <a:pt x="874967" y="5890185"/>
                </a:moveTo>
                <a:lnTo>
                  <a:pt x="874967" y="5916588"/>
                </a:lnTo>
                <a:lnTo>
                  <a:pt x="905142" y="5897484"/>
                </a:lnTo>
                <a:close/>
                <a:moveTo>
                  <a:pt x="159955" y="5889174"/>
                </a:moveTo>
                <a:lnTo>
                  <a:pt x="126105" y="5929426"/>
                </a:lnTo>
                <a:lnTo>
                  <a:pt x="134339" y="6035549"/>
                </a:lnTo>
                <a:lnTo>
                  <a:pt x="224911" y="5940405"/>
                </a:lnTo>
                <a:close/>
                <a:moveTo>
                  <a:pt x="856679" y="5884698"/>
                </a:moveTo>
                <a:lnTo>
                  <a:pt x="806387" y="5958650"/>
                </a:lnTo>
                <a:lnTo>
                  <a:pt x="872224" y="5917502"/>
                </a:lnTo>
                <a:lnTo>
                  <a:pt x="872224" y="5889270"/>
                </a:lnTo>
                <a:close/>
                <a:moveTo>
                  <a:pt x="181966" y="5870068"/>
                </a:moveTo>
                <a:lnTo>
                  <a:pt x="235001" y="5930418"/>
                </a:lnTo>
                <a:lnTo>
                  <a:pt x="259690" y="5903901"/>
                </a:lnTo>
                <a:close/>
                <a:moveTo>
                  <a:pt x="176479" y="5868239"/>
                </a:moveTo>
                <a:lnTo>
                  <a:pt x="161849" y="5886527"/>
                </a:lnTo>
                <a:lnTo>
                  <a:pt x="226771" y="5937733"/>
                </a:lnTo>
                <a:lnTo>
                  <a:pt x="232258" y="5932247"/>
                </a:lnTo>
                <a:close/>
                <a:moveTo>
                  <a:pt x="341986" y="5867324"/>
                </a:moveTo>
                <a:lnTo>
                  <a:pt x="269748" y="5901157"/>
                </a:lnTo>
                <a:lnTo>
                  <a:pt x="320955" y="5898414"/>
                </a:lnTo>
                <a:close/>
                <a:moveTo>
                  <a:pt x="346558" y="5866410"/>
                </a:moveTo>
                <a:lnTo>
                  <a:pt x="324612" y="5898414"/>
                </a:lnTo>
                <a:lnTo>
                  <a:pt x="379476" y="5895671"/>
                </a:lnTo>
                <a:close/>
                <a:moveTo>
                  <a:pt x="461772" y="5863667"/>
                </a:moveTo>
                <a:lnTo>
                  <a:pt x="385877" y="5897500"/>
                </a:lnTo>
                <a:lnTo>
                  <a:pt x="506578" y="5973281"/>
                </a:lnTo>
                <a:close/>
                <a:moveTo>
                  <a:pt x="872224" y="5862753"/>
                </a:moveTo>
                <a:lnTo>
                  <a:pt x="858508" y="5882869"/>
                </a:lnTo>
                <a:lnTo>
                  <a:pt x="872224" y="5885613"/>
                </a:lnTo>
                <a:close/>
                <a:moveTo>
                  <a:pt x="874967" y="5861838"/>
                </a:moveTo>
                <a:lnTo>
                  <a:pt x="874967" y="5886527"/>
                </a:lnTo>
                <a:lnTo>
                  <a:pt x="904228" y="5894756"/>
                </a:lnTo>
                <a:close/>
                <a:moveTo>
                  <a:pt x="117043" y="5860839"/>
                </a:moveTo>
                <a:lnTo>
                  <a:pt x="71323" y="5990655"/>
                </a:lnTo>
                <a:lnTo>
                  <a:pt x="122530" y="5928563"/>
                </a:lnTo>
                <a:close/>
                <a:moveTo>
                  <a:pt x="119787" y="5857178"/>
                </a:moveTo>
                <a:lnTo>
                  <a:pt x="125273" y="5925818"/>
                </a:lnTo>
                <a:lnTo>
                  <a:pt x="157277" y="5887380"/>
                </a:lnTo>
                <a:close/>
                <a:moveTo>
                  <a:pt x="61265" y="5854523"/>
                </a:moveTo>
                <a:lnTo>
                  <a:pt x="68580" y="5990655"/>
                </a:lnTo>
                <a:lnTo>
                  <a:pt x="116129" y="5855437"/>
                </a:lnTo>
                <a:close/>
                <a:moveTo>
                  <a:pt x="376733" y="5853609"/>
                </a:moveTo>
                <a:lnTo>
                  <a:pt x="348387" y="5864581"/>
                </a:lnTo>
                <a:lnTo>
                  <a:pt x="381305" y="5893842"/>
                </a:lnTo>
                <a:close/>
                <a:moveTo>
                  <a:pt x="9144" y="5853609"/>
                </a:moveTo>
                <a:lnTo>
                  <a:pt x="65837" y="5989740"/>
                </a:lnTo>
                <a:lnTo>
                  <a:pt x="58522" y="5854523"/>
                </a:lnTo>
                <a:close/>
                <a:moveTo>
                  <a:pt x="726034" y="5851780"/>
                </a:moveTo>
                <a:lnTo>
                  <a:pt x="673913" y="5964166"/>
                </a:lnTo>
                <a:lnTo>
                  <a:pt x="799186" y="5962365"/>
                </a:lnTo>
                <a:close/>
                <a:moveTo>
                  <a:pt x="740550" y="5850865"/>
                </a:moveTo>
                <a:lnTo>
                  <a:pt x="855764" y="5881955"/>
                </a:lnTo>
                <a:lnTo>
                  <a:pt x="871309" y="5859095"/>
                </a:lnTo>
                <a:close/>
                <a:moveTo>
                  <a:pt x="728663" y="5850865"/>
                </a:moveTo>
                <a:lnTo>
                  <a:pt x="801815" y="5960479"/>
                </a:lnTo>
                <a:lnTo>
                  <a:pt x="853936" y="5883784"/>
                </a:lnTo>
                <a:close/>
                <a:moveTo>
                  <a:pt x="442570" y="5827091"/>
                </a:moveTo>
                <a:lnTo>
                  <a:pt x="379476" y="5851780"/>
                </a:lnTo>
                <a:lnTo>
                  <a:pt x="384048" y="5893842"/>
                </a:lnTo>
                <a:close/>
                <a:moveTo>
                  <a:pt x="447142" y="5826177"/>
                </a:moveTo>
                <a:lnTo>
                  <a:pt x="388620" y="5892928"/>
                </a:lnTo>
                <a:lnTo>
                  <a:pt x="460858" y="5860924"/>
                </a:lnTo>
                <a:close/>
                <a:moveTo>
                  <a:pt x="554127" y="5823433"/>
                </a:moveTo>
                <a:lnTo>
                  <a:pt x="464516" y="5862753"/>
                </a:lnTo>
                <a:lnTo>
                  <a:pt x="509321" y="5972366"/>
                </a:lnTo>
                <a:close/>
                <a:moveTo>
                  <a:pt x="548640" y="5822519"/>
                </a:moveTo>
                <a:lnTo>
                  <a:pt x="448971" y="5824348"/>
                </a:lnTo>
                <a:lnTo>
                  <a:pt x="463601" y="5860010"/>
                </a:lnTo>
                <a:close/>
                <a:moveTo>
                  <a:pt x="59436" y="5821604"/>
                </a:moveTo>
                <a:lnTo>
                  <a:pt x="61265" y="5851780"/>
                </a:lnTo>
                <a:lnTo>
                  <a:pt x="112471" y="5852694"/>
                </a:lnTo>
                <a:close/>
                <a:moveTo>
                  <a:pt x="56693" y="5821604"/>
                </a:moveTo>
                <a:lnTo>
                  <a:pt x="11887" y="5850865"/>
                </a:lnTo>
                <a:lnTo>
                  <a:pt x="57607" y="5851780"/>
                </a:lnTo>
                <a:close/>
                <a:moveTo>
                  <a:pt x="185623" y="5805146"/>
                </a:moveTo>
                <a:lnTo>
                  <a:pt x="178308" y="5865496"/>
                </a:lnTo>
                <a:lnTo>
                  <a:pt x="257861" y="5899329"/>
                </a:lnTo>
                <a:close/>
                <a:moveTo>
                  <a:pt x="2743" y="5774056"/>
                </a:moveTo>
                <a:lnTo>
                  <a:pt x="8230" y="5849951"/>
                </a:lnTo>
                <a:lnTo>
                  <a:pt x="54864" y="5818862"/>
                </a:lnTo>
                <a:close/>
                <a:moveTo>
                  <a:pt x="40234" y="5766740"/>
                </a:moveTo>
                <a:lnTo>
                  <a:pt x="4572" y="5771313"/>
                </a:lnTo>
                <a:lnTo>
                  <a:pt x="54864" y="5815204"/>
                </a:lnTo>
                <a:close/>
                <a:moveTo>
                  <a:pt x="149047" y="5757597"/>
                </a:moveTo>
                <a:lnTo>
                  <a:pt x="175565" y="5858181"/>
                </a:lnTo>
                <a:lnTo>
                  <a:pt x="182880" y="5802402"/>
                </a:lnTo>
                <a:close/>
                <a:moveTo>
                  <a:pt x="145390" y="5756682"/>
                </a:moveTo>
                <a:lnTo>
                  <a:pt x="119787" y="5853609"/>
                </a:lnTo>
                <a:lnTo>
                  <a:pt x="159106" y="5884698"/>
                </a:lnTo>
                <a:lnTo>
                  <a:pt x="174651" y="5865496"/>
                </a:lnTo>
                <a:close/>
                <a:moveTo>
                  <a:pt x="143561" y="5753024"/>
                </a:moveTo>
                <a:lnTo>
                  <a:pt x="42977" y="5766740"/>
                </a:lnTo>
                <a:lnTo>
                  <a:pt x="58522" y="5817947"/>
                </a:lnTo>
                <a:lnTo>
                  <a:pt x="117043" y="5851780"/>
                </a:lnTo>
                <a:close/>
                <a:moveTo>
                  <a:pt x="364846" y="5748453"/>
                </a:moveTo>
                <a:lnTo>
                  <a:pt x="347472" y="5861838"/>
                </a:lnTo>
                <a:lnTo>
                  <a:pt x="376733" y="5849951"/>
                </a:lnTo>
                <a:close/>
                <a:moveTo>
                  <a:pt x="367589" y="5742052"/>
                </a:moveTo>
                <a:lnTo>
                  <a:pt x="379476" y="5849037"/>
                </a:lnTo>
                <a:lnTo>
                  <a:pt x="444399" y="5822519"/>
                </a:lnTo>
                <a:close/>
                <a:moveTo>
                  <a:pt x="910634" y="5740223"/>
                </a:moveTo>
                <a:lnTo>
                  <a:pt x="875073" y="5858181"/>
                </a:lnTo>
                <a:lnTo>
                  <a:pt x="906986" y="5893842"/>
                </a:lnTo>
                <a:close/>
                <a:moveTo>
                  <a:pt x="567843" y="5721935"/>
                </a:moveTo>
                <a:lnTo>
                  <a:pt x="451714" y="5821604"/>
                </a:lnTo>
                <a:lnTo>
                  <a:pt x="555041" y="5819776"/>
                </a:lnTo>
                <a:close/>
                <a:moveTo>
                  <a:pt x="193853" y="5710048"/>
                </a:moveTo>
                <a:lnTo>
                  <a:pt x="147219" y="5751196"/>
                </a:lnTo>
                <a:lnTo>
                  <a:pt x="182880" y="5797830"/>
                </a:lnTo>
                <a:close/>
                <a:moveTo>
                  <a:pt x="786270" y="5696332"/>
                </a:moveTo>
                <a:lnTo>
                  <a:pt x="727748" y="5847208"/>
                </a:lnTo>
                <a:lnTo>
                  <a:pt x="871309" y="5856352"/>
                </a:lnTo>
                <a:close/>
                <a:moveTo>
                  <a:pt x="789013" y="5695417"/>
                </a:moveTo>
                <a:lnTo>
                  <a:pt x="873138" y="5854523"/>
                </a:lnTo>
                <a:lnTo>
                  <a:pt x="910628" y="5731079"/>
                </a:lnTo>
                <a:close/>
                <a:moveTo>
                  <a:pt x="783641" y="5694503"/>
                </a:moveTo>
                <a:lnTo>
                  <a:pt x="694030" y="5707304"/>
                </a:lnTo>
                <a:lnTo>
                  <a:pt x="726034" y="5843550"/>
                </a:lnTo>
                <a:close/>
                <a:moveTo>
                  <a:pt x="147219" y="5693588"/>
                </a:moveTo>
                <a:lnTo>
                  <a:pt x="147219" y="5747538"/>
                </a:lnTo>
                <a:lnTo>
                  <a:pt x="192939" y="5707304"/>
                </a:lnTo>
                <a:close/>
                <a:moveTo>
                  <a:pt x="735064" y="5660670"/>
                </a:moveTo>
                <a:lnTo>
                  <a:pt x="696659" y="5704562"/>
                </a:lnTo>
                <a:lnTo>
                  <a:pt x="781698" y="5691760"/>
                </a:lnTo>
                <a:close/>
                <a:moveTo>
                  <a:pt x="8230" y="5658841"/>
                </a:moveTo>
                <a:lnTo>
                  <a:pt x="2743" y="5768569"/>
                </a:lnTo>
                <a:lnTo>
                  <a:pt x="39319" y="5763998"/>
                </a:lnTo>
                <a:close/>
                <a:moveTo>
                  <a:pt x="14631" y="5653355"/>
                </a:moveTo>
                <a:lnTo>
                  <a:pt x="143561" y="5748453"/>
                </a:lnTo>
                <a:lnTo>
                  <a:pt x="144475" y="5692674"/>
                </a:lnTo>
                <a:close/>
                <a:moveTo>
                  <a:pt x="10059" y="5653355"/>
                </a:moveTo>
                <a:lnTo>
                  <a:pt x="42977" y="5763083"/>
                </a:lnTo>
                <a:lnTo>
                  <a:pt x="141732" y="5750281"/>
                </a:lnTo>
                <a:close/>
                <a:moveTo>
                  <a:pt x="423368" y="5640553"/>
                </a:moveTo>
                <a:lnTo>
                  <a:pt x="367589" y="5737480"/>
                </a:lnTo>
                <a:lnTo>
                  <a:pt x="445313" y="5818862"/>
                </a:lnTo>
                <a:close/>
                <a:moveTo>
                  <a:pt x="425996" y="5638724"/>
                </a:moveTo>
                <a:lnTo>
                  <a:pt x="447942" y="5820690"/>
                </a:lnTo>
                <a:lnTo>
                  <a:pt x="567728" y="5718278"/>
                </a:lnTo>
                <a:close/>
                <a:moveTo>
                  <a:pt x="777126" y="5613121"/>
                </a:moveTo>
                <a:lnTo>
                  <a:pt x="736892" y="5657927"/>
                </a:lnTo>
                <a:lnTo>
                  <a:pt x="784441" y="5689931"/>
                </a:lnTo>
                <a:close/>
                <a:moveTo>
                  <a:pt x="148962" y="5613121"/>
                </a:moveTo>
                <a:lnTo>
                  <a:pt x="147139" y="5689931"/>
                </a:lnTo>
                <a:lnTo>
                  <a:pt x="192824" y="5703647"/>
                </a:lnTo>
                <a:close/>
                <a:moveTo>
                  <a:pt x="660083" y="5610378"/>
                </a:moveTo>
                <a:lnTo>
                  <a:pt x="693001" y="5703647"/>
                </a:lnTo>
                <a:lnTo>
                  <a:pt x="732320" y="5658841"/>
                </a:lnTo>
                <a:close/>
                <a:moveTo>
                  <a:pt x="657454" y="5610378"/>
                </a:moveTo>
                <a:lnTo>
                  <a:pt x="573329" y="5716449"/>
                </a:lnTo>
                <a:lnTo>
                  <a:pt x="690372" y="5705476"/>
                </a:lnTo>
                <a:close/>
                <a:moveTo>
                  <a:pt x="145276" y="5608549"/>
                </a:moveTo>
                <a:lnTo>
                  <a:pt x="11887" y="5649698"/>
                </a:lnTo>
                <a:lnTo>
                  <a:pt x="144361" y="5689931"/>
                </a:lnTo>
                <a:close/>
                <a:moveTo>
                  <a:pt x="774383" y="5578374"/>
                </a:moveTo>
                <a:lnTo>
                  <a:pt x="660997" y="5607635"/>
                </a:lnTo>
                <a:lnTo>
                  <a:pt x="735064" y="5657013"/>
                </a:lnTo>
                <a:lnTo>
                  <a:pt x="777126" y="5609464"/>
                </a:lnTo>
                <a:close/>
                <a:moveTo>
                  <a:pt x="253289" y="5576546"/>
                </a:moveTo>
                <a:lnTo>
                  <a:pt x="149047" y="5607635"/>
                </a:lnTo>
                <a:lnTo>
                  <a:pt x="195682" y="5702733"/>
                </a:lnTo>
                <a:close/>
                <a:moveTo>
                  <a:pt x="814616" y="5571059"/>
                </a:moveTo>
                <a:lnTo>
                  <a:pt x="779869" y="5610378"/>
                </a:lnTo>
                <a:lnTo>
                  <a:pt x="786270" y="5683530"/>
                </a:lnTo>
                <a:close/>
                <a:moveTo>
                  <a:pt x="817474" y="5570145"/>
                </a:moveTo>
                <a:lnTo>
                  <a:pt x="788213" y="5691760"/>
                </a:lnTo>
                <a:lnTo>
                  <a:pt x="909722" y="5727421"/>
                </a:lnTo>
                <a:close/>
                <a:moveTo>
                  <a:pt x="812788" y="5568316"/>
                </a:moveTo>
                <a:lnTo>
                  <a:pt x="777126" y="5578374"/>
                </a:lnTo>
                <a:lnTo>
                  <a:pt x="779869" y="5606720"/>
                </a:lnTo>
                <a:close/>
                <a:moveTo>
                  <a:pt x="521094" y="5568316"/>
                </a:moveTo>
                <a:lnTo>
                  <a:pt x="570472" y="5714620"/>
                </a:lnTo>
                <a:lnTo>
                  <a:pt x="654596" y="5607635"/>
                </a:lnTo>
                <a:close/>
                <a:moveTo>
                  <a:pt x="518351" y="5568316"/>
                </a:moveTo>
                <a:lnTo>
                  <a:pt x="425996" y="5635981"/>
                </a:lnTo>
                <a:lnTo>
                  <a:pt x="566814" y="5714620"/>
                </a:lnTo>
                <a:close/>
                <a:moveTo>
                  <a:pt x="141732" y="5556429"/>
                </a:moveTo>
                <a:lnTo>
                  <a:pt x="148133" y="5604892"/>
                </a:lnTo>
                <a:lnTo>
                  <a:pt x="249631" y="5574717"/>
                </a:lnTo>
                <a:close/>
                <a:moveTo>
                  <a:pt x="72219" y="5545456"/>
                </a:moveTo>
                <a:lnTo>
                  <a:pt x="145276" y="5603063"/>
                </a:lnTo>
                <a:lnTo>
                  <a:pt x="136132" y="5555514"/>
                </a:lnTo>
                <a:close/>
                <a:moveTo>
                  <a:pt x="67666" y="5544541"/>
                </a:moveTo>
                <a:lnTo>
                  <a:pt x="10059" y="5646954"/>
                </a:lnTo>
                <a:lnTo>
                  <a:pt x="144475" y="5606720"/>
                </a:lnTo>
                <a:close/>
                <a:moveTo>
                  <a:pt x="549440" y="5542713"/>
                </a:moveTo>
                <a:lnTo>
                  <a:pt x="522008" y="5565572"/>
                </a:lnTo>
                <a:lnTo>
                  <a:pt x="647281" y="5602149"/>
                </a:lnTo>
                <a:close/>
                <a:moveTo>
                  <a:pt x="541211" y="5537226"/>
                </a:moveTo>
                <a:lnTo>
                  <a:pt x="532981" y="5549114"/>
                </a:lnTo>
                <a:lnTo>
                  <a:pt x="544868" y="5539969"/>
                </a:lnTo>
                <a:close/>
                <a:moveTo>
                  <a:pt x="573215" y="5521681"/>
                </a:moveTo>
                <a:lnTo>
                  <a:pt x="551269" y="5539969"/>
                </a:lnTo>
                <a:lnTo>
                  <a:pt x="649110" y="5600320"/>
                </a:lnTo>
                <a:close/>
                <a:moveTo>
                  <a:pt x="609791" y="5518024"/>
                </a:moveTo>
                <a:lnTo>
                  <a:pt x="576872" y="5520767"/>
                </a:lnTo>
                <a:lnTo>
                  <a:pt x="651853" y="5598491"/>
                </a:lnTo>
                <a:close/>
                <a:moveTo>
                  <a:pt x="555841" y="5518024"/>
                </a:moveTo>
                <a:lnTo>
                  <a:pt x="543040" y="5535398"/>
                </a:lnTo>
                <a:lnTo>
                  <a:pt x="547612" y="5538140"/>
                </a:lnTo>
                <a:lnTo>
                  <a:pt x="570472" y="5519853"/>
                </a:lnTo>
                <a:close/>
                <a:moveTo>
                  <a:pt x="495491" y="5509794"/>
                </a:moveTo>
                <a:lnTo>
                  <a:pt x="518351" y="5561001"/>
                </a:lnTo>
                <a:lnTo>
                  <a:pt x="524752" y="5555514"/>
                </a:lnTo>
                <a:lnTo>
                  <a:pt x="538468" y="5536312"/>
                </a:lnTo>
                <a:close/>
                <a:moveTo>
                  <a:pt x="770839" y="5508880"/>
                </a:moveTo>
                <a:lnTo>
                  <a:pt x="776326" y="5574717"/>
                </a:lnTo>
                <a:lnTo>
                  <a:pt x="814731" y="5565572"/>
                </a:lnTo>
                <a:close/>
                <a:moveTo>
                  <a:pt x="491947" y="5508880"/>
                </a:moveTo>
                <a:lnTo>
                  <a:pt x="427940" y="5630495"/>
                </a:lnTo>
                <a:lnTo>
                  <a:pt x="515722" y="5562830"/>
                </a:lnTo>
                <a:close/>
                <a:moveTo>
                  <a:pt x="499148" y="5507965"/>
                </a:moveTo>
                <a:lnTo>
                  <a:pt x="540296" y="5533569"/>
                </a:lnTo>
                <a:lnTo>
                  <a:pt x="552184" y="5517110"/>
                </a:lnTo>
                <a:close/>
                <a:moveTo>
                  <a:pt x="767068" y="5507051"/>
                </a:moveTo>
                <a:lnTo>
                  <a:pt x="662826" y="5603978"/>
                </a:lnTo>
                <a:lnTo>
                  <a:pt x="773468" y="5575631"/>
                </a:lnTo>
                <a:close/>
                <a:moveTo>
                  <a:pt x="764324" y="5505222"/>
                </a:moveTo>
                <a:lnTo>
                  <a:pt x="613448" y="5518024"/>
                </a:lnTo>
                <a:lnTo>
                  <a:pt x="658254" y="5604892"/>
                </a:lnTo>
                <a:close/>
                <a:moveTo>
                  <a:pt x="133503" y="5490592"/>
                </a:moveTo>
                <a:lnTo>
                  <a:pt x="141732" y="5553685"/>
                </a:lnTo>
                <a:lnTo>
                  <a:pt x="250546" y="5571059"/>
                </a:lnTo>
                <a:close/>
                <a:moveTo>
                  <a:pt x="126187" y="5486020"/>
                </a:moveTo>
                <a:lnTo>
                  <a:pt x="138989" y="5552771"/>
                </a:lnTo>
                <a:lnTo>
                  <a:pt x="129737" y="5488763"/>
                </a:lnTo>
                <a:close/>
                <a:moveTo>
                  <a:pt x="123330" y="5485105"/>
                </a:moveTo>
                <a:lnTo>
                  <a:pt x="70409" y="5541798"/>
                </a:lnTo>
                <a:lnTo>
                  <a:pt x="135286" y="5552771"/>
                </a:lnTo>
                <a:close/>
                <a:moveTo>
                  <a:pt x="583273" y="5478704"/>
                </a:moveTo>
                <a:lnTo>
                  <a:pt x="557670" y="5515281"/>
                </a:lnTo>
                <a:lnTo>
                  <a:pt x="572300" y="5518024"/>
                </a:lnTo>
                <a:close/>
                <a:moveTo>
                  <a:pt x="587845" y="5475047"/>
                </a:moveTo>
                <a:lnTo>
                  <a:pt x="575958" y="5518024"/>
                </a:lnTo>
                <a:lnTo>
                  <a:pt x="608876" y="5515281"/>
                </a:lnTo>
                <a:close/>
                <a:moveTo>
                  <a:pt x="583387" y="5473218"/>
                </a:moveTo>
                <a:lnTo>
                  <a:pt x="497434" y="5505222"/>
                </a:lnTo>
                <a:lnTo>
                  <a:pt x="554127" y="5514366"/>
                </a:lnTo>
                <a:close/>
                <a:moveTo>
                  <a:pt x="589788" y="5472304"/>
                </a:moveTo>
                <a:lnTo>
                  <a:pt x="611734" y="5515281"/>
                </a:lnTo>
                <a:lnTo>
                  <a:pt x="757124" y="5503394"/>
                </a:lnTo>
                <a:close/>
                <a:moveTo>
                  <a:pt x="125161" y="5454016"/>
                </a:moveTo>
                <a:lnTo>
                  <a:pt x="125161" y="5481448"/>
                </a:lnTo>
                <a:lnTo>
                  <a:pt x="129816" y="5484191"/>
                </a:lnTo>
                <a:close/>
                <a:moveTo>
                  <a:pt x="122530" y="5437556"/>
                </a:moveTo>
                <a:lnTo>
                  <a:pt x="73152" y="5534483"/>
                </a:lnTo>
                <a:lnTo>
                  <a:pt x="122530" y="5481448"/>
                </a:lnTo>
                <a:close/>
                <a:moveTo>
                  <a:pt x="126187" y="5435728"/>
                </a:moveTo>
                <a:lnTo>
                  <a:pt x="132588" y="5486934"/>
                </a:lnTo>
                <a:lnTo>
                  <a:pt x="245974" y="5564659"/>
                </a:lnTo>
                <a:close/>
                <a:moveTo>
                  <a:pt x="122530" y="5430241"/>
                </a:moveTo>
                <a:lnTo>
                  <a:pt x="123444" y="5430241"/>
                </a:lnTo>
                <a:lnTo>
                  <a:pt x="124359" y="5430241"/>
                </a:lnTo>
                <a:lnTo>
                  <a:pt x="125273" y="5430241"/>
                </a:lnTo>
                <a:lnTo>
                  <a:pt x="125273" y="5431156"/>
                </a:lnTo>
                <a:lnTo>
                  <a:pt x="257861" y="5572888"/>
                </a:lnTo>
                <a:lnTo>
                  <a:pt x="257861" y="5573802"/>
                </a:lnTo>
                <a:lnTo>
                  <a:pt x="257861" y="5574717"/>
                </a:lnTo>
                <a:lnTo>
                  <a:pt x="197511" y="5706390"/>
                </a:lnTo>
                <a:lnTo>
                  <a:pt x="185623" y="5801488"/>
                </a:lnTo>
                <a:lnTo>
                  <a:pt x="262433" y="5901076"/>
                </a:lnTo>
                <a:lnTo>
                  <a:pt x="344729" y="5862753"/>
                </a:lnTo>
                <a:lnTo>
                  <a:pt x="363931" y="5737480"/>
                </a:lnTo>
                <a:lnTo>
                  <a:pt x="363931" y="5736565"/>
                </a:lnTo>
                <a:lnTo>
                  <a:pt x="422453" y="5635067"/>
                </a:lnTo>
                <a:lnTo>
                  <a:pt x="491033" y="5505222"/>
                </a:lnTo>
                <a:lnTo>
                  <a:pt x="491033" y="5504308"/>
                </a:lnTo>
                <a:lnTo>
                  <a:pt x="491947" y="5504308"/>
                </a:lnTo>
                <a:lnTo>
                  <a:pt x="587045" y="5469561"/>
                </a:lnTo>
                <a:lnTo>
                  <a:pt x="587960" y="5469561"/>
                </a:lnTo>
                <a:lnTo>
                  <a:pt x="769011" y="5502479"/>
                </a:lnTo>
                <a:lnTo>
                  <a:pt x="769925" y="5502479"/>
                </a:lnTo>
                <a:lnTo>
                  <a:pt x="818361" y="5565572"/>
                </a:lnTo>
                <a:lnTo>
                  <a:pt x="914286" y="5729250"/>
                </a:lnTo>
                <a:lnTo>
                  <a:pt x="914286" y="5730165"/>
                </a:lnTo>
                <a:lnTo>
                  <a:pt x="910634" y="5897484"/>
                </a:lnTo>
                <a:lnTo>
                  <a:pt x="909722" y="5897484"/>
                </a:lnTo>
                <a:lnTo>
                  <a:pt x="875073" y="5995226"/>
                </a:lnTo>
                <a:lnTo>
                  <a:pt x="804658" y="6098553"/>
                </a:lnTo>
                <a:cubicBezTo>
                  <a:pt x="804620" y="6098592"/>
                  <a:pt x="804468" y="6098744"/>
                  <a:pt x="804201" y="6099011"/>
                </a:cubicBezTo>
                <a:cubicBezTo>
                  <a:pt x="803934" y="6099277"/>
                  <a:pt x="803782" y="6099429"/>
                  <a:pt x="803744" y="6099468"/>
                </a:cubicBezTo>
                <a:lnTo>
                  <a:pt x="802832" y="6099468"/>
                </a:lnTo>
                <a:lnTo>
                  <a:pt x="802832" y="6098553"/>
                </a:lnTo>
                <a:lnTo>
                  <a:pt x="670224" y="5965965"/>
                </a:lnTo>
                <a:cubicBezTo>
                  <a:pt x="669786" y="5965928"/>
                  <a:pt x="669519" y="5965778"/>
                  <a:pt x="669424" y="5965515"/>
                </a:cubicBezTo>
                <a:cubicBezTo>
                  <a:pt x="669328" y="5965253"/>
                  <a:pt x="669290" y="5965103"/>
                  <a:pt x="669309" y="5965065"/>
                </a:cubicBezTo>
                <a:lnTo>
                  <a:pt x="670224" y="5965065"/>
                </a:lnTo>
                <a:lnTo>
                  <a:pt x="724182" y="5848042"/>
                </a:lnTo>
                <a:lnTo>
                  <a:pt x="691258" y="5708219"/>
                </a:lnTo>
                <a:lnTo>
                  <a:pt x="571454" y="5719192"/>
                </a:lnTo>
                <a:lnTo>
                  <a:pt x="557735" y="5821588"/>
                </a:lnTo>
                <a:lnTo>
                  <a:pt x="511094" y="5976949"/>
                </a:lnTo>
                <a:cubicBezTo>
                  <a:pt x="511094" y="5976987"/>
                  <a:pt x="511094" y="5977140"/>
                  <a:pt x="511094" y="5977407"/>
                </a:cubicBezTo>
                <a:cubicBezTo>
                  <a:pt x="511094" y="5977673"/>
                  <a:pt x="511094" y="5977826"/>
                  <a:pt x="511094" y="5977864"/>
                </a:cubicBezTo>
                <a:lnTo>
                  <a:pt x="466281" y="6055666"/>
                </a:lnTo>
                <a:lnTo>
                  <a:pt x="465367" y="6055666"/>
                </a:lnTo>
                <a:lnTo>
                  <a:pt x="465367" y="6056581"/>
                </a:lnTo>
                <a:lnTo>
                  <a:pt x="293433" y="6116842"/>
                </a:lnTo>
                <a:lnTo>
                  <a:pt x="172714" y="6094896"/>
                </a:lnTo>
                <a:lnTo>
                  <a:pt x="171800" y="6094896"/>
                </a:lnTo>
                <a:lnTo>
                  <a:pt x="66751" y="5999883"/>
                </a:lnTo>
                <a:lnTo>
                  <a:pt x="66751" y="5998998"/>
                </a:lnTo>
                <a:lnTo>
                  <a:pt x="65837" y="5998998"/>
                </a:lnTo>
                <a:lnTo>
                  <a:pt x="5487" y="5852694"/>
                </a:lnTo>
                <a:lnTo>
                  <a:pt x="0" y="5770398"/>
                </a:lnTo>
                <a:lnTo>
                  <a:pt x="5487" y="5649698"/>
                </a:lnTo>
                <a:lnTo>
                  <a:pt x="5487" y="5648783"/>
                </a:lnTo>
                <a:lnTo>
                  <a:pt x="65837" y="5541798"/>
                </a:lnTo>
                <a:lnTo>
                  <a:pt x="122530" y="5431156"/>
                </a:lnTo>
                <a:close/>
                <a:moveTo>
                  <a:pt x="757932" y="5302492"/>
                </a:moveTo>
                <a:lnTo>
                  <a:pt x="715969" y="5307978"/>
                </a:lnTo>
                <a:lnTo>
                  <a:pt x="715969" y="5374729"/>
                </a:lnTo>
                <a:close/>
                <a:moveTo>
                  <a:pt x="761581" y="5301577"/>
                </a:moveTo>
                <a:lnTo>
                  <a:pt x="716881" y="5379302"/>
                </a:lnTo>
                <a:lnTo>
                  <a:pt x="906056" y="5387531"/>
                </a:lnTo>
                <a:lnTo>
                  <a:pt x="764324" y="5301577"/>
                </a:lnTo>
                <a:close/>
                <a:moveTo>
                  <a:pt x="898741" y="5282375"/>
                </a:moveTo>
                <a:lnTo>
                  <a:pt x="768896" y="5300663"/>
                </a:lnTo>
                <a:lnTo>
                  <a:pt x="909714" y="5386617"/>
                </a:lnTo>
                <a:close/>
                <a:moveTo>
                  <a:pt x="749722" y="5267745"/>
                </a:moveTo>
                <a:lnTo>
                  <a:pt x="718706" y="5304321"/>
                </a:lnTo>
                <a:lnTo>
                  <a:pt x="759756" y="5297006"/>
                </a:lnTo>
                <a:close/>
                <a:moveTo>
                  <a:pt x="810959" y="5196422"/>
                </a:moveTo>
                <a:lnTo>
                  <a:pt x="751546" y="5265916"/>
                </a:lnTo>
                <a:lnTo>
                  <a:pt x="761581" y="5294262"/>
                </a:lnTo>
                <a:close/>
                <a:moveTo>
                  <a:pt x="818274" y="5189106"/>
                </a:moveTo>
                <a:lnTo>
                  <a:pt x="764324" y="5296091"/>
                </a:lnTo>
                <a:lnTo>
                  <a:pt x="896912" y="5279632"/>
                </a:lnTo>
                <a:close/>
                <a:moveTo>
                  <a:pt x="715969" y="5174476"/>
                </a:moveTo>
                <a:lnTo>
                  <a:pt x="715969" y="5302492"/>
                </a:lnTo>
                <a:lnTo>
                  <a:pt x="748810" y="5265002"/>
                </a:lnTo>
                <a:close/>
                <a:moveTo>
                  <a:pt x="716881" y="5167161"/>
                </a:moveTo>
                <a:lnTo>
                  <a:pt x="750634" y="5262258"/>
                </a:lnTo>
                <a:lnTo>
                  <a:pt x="814616" y="5187277"/>
                </a:lnTo>
                <a:close/>
                <a:moveTo>
                  <a:pt x="595244" y="5129764"/>
                </a:moveTo>
                <a:lnTo>
                  <a:pt x="587012" y="5164460"/>
                </a:lnTo>
                <a:lnTo>
                  <a:pt x="705002" y="5164460"/>
                </a:lnTo>
                <a:close/>
                <a:moveTo>
                  <a:pt x="73977" y="5121529"/>
                </a:moveTo>
                <a:lnTo>
                  <a:pt x="19090" y="5167161"/>
                </a:lnTo>
                <a:lnTo>
                  <a:pt x="114228" y="5164460"/>
                </a:lnTo>
                <a:close/>
                <a:moveTo>
                  <a:pt x="139842" y="5117869"/>
                </a:moveTo>
                <a:lnTo>
                  <a:pt x="119717" y="5164460"/>
                </a:lnTo>
                <a:lnTo>
                  <a:pt x="245958" y="5156300"/>
                </a:lnTo>
                <a:close/>
                <a:moveTo>
                  <a:pt x="540365" y="5113294"/>
                </a:moveTo>
                <a:lnTo>
                  <a:pt x="584268" y="5162660"/>
                </a:lnTo>
                <a:lnTo>
                  <a:pt x="592500" y="5128849"/>
                </a:lnTo>
                <a:close/>
                <a:moveTo>
                  <a:pt x="534877" y="5111464"/>
                </a:moveTo>
                <a:lnTo>
                  <a:pt x="410485" y="5164460"/>
                </a:lnTo>
                <a:lnTo>
                  <a:pt x="582439" y="5164460"/>
                </a:lnTo>
                <a:close/>
                <a:moveTo>
                  <a:pt x="906971" y="5110549"/>
                </a:moveTo>
                <a:lnTo>
                  <a:pt x="820103" y="5186363"/>
                </a:lnTo>
                <a:lnTo>
                  <a:pt x="898741" y="5276889"/>
                </a:lnTo>
                <a:close/>
                <a:moveTo>
                  <a:pt x="99592" y="5103229"/>
                </a:moveTo>
                <a:lnTo>
                  <a:pt x="117887" y="5161760"/>
                </a:lnTo>
                <a:lnTo>
                  <a:pt x="137098" y="5116954"/>
                </a:lnTo>
                <a:close/>
                <a:moveTo>
                  <a:pt x="96847" y="5103229"/>
                </a:moveTo>
                <a:lnTo>
                  <a:pt x="76722" y="5119699"/>
                </a:lnTo>
                <a:lnTo>
                  <a:pt x="114228" y="5159960"/>
                </a:lnTo>
                <a:close/>
                <a:moveTo>
                  <a:pt x="338227" y="5076694"/>
                </a:moveTo>
                <a:lnTo>
                  <a:pt x="256935" y="5155385"/>
                </a:lnTo>
                <a:lnTo>
                  <a:pt x="400423" y="5164460"/>
                </a:lnTo>
                <a:close/>
                <a:moveTo>
                  <a:pt x="770725" y="5074863"/>
                </a:moveTo>
                <a:lnTo>
                  <a:pt x="716881" y="5164460"/>
                </a:lnTo>
                <a:lnTo>
                  <a:pt x="815531" y="5184535"/>
                </a:lnTo>
                <a:close/>
                <a:moveTo>
                  <a:pt x="773468" y="5073948"/>
                </a:moveTo>
                <a:lnTo>
                  <a:pt x="818274" y="5183620"/>
                </a:lnTo>
                <a:lnTo>
                  <a:pt x="906056" y="5107804"/>
                </a:lnTo>
                <a:close/>
                <a:moveTo>
                  <a:pt x="277061" y="5057478"/>
                </a:moveTo>
                <a:lnTo>
                  <a:pt x="256021" y="5152639"/>
                </a:lnTo>
                <a:lnTo>
                  <a:pt x="335483" y="5074863"/>
                </a:lnTo>
                <a:close/>
                <a:moveTo>
                  <a:pt x="5477" y="5049243"/>
                </a:moveTo>
                <a:lnTo>
                  <a:pt x="16346" y="5165361"/>
                </a:lnTo>
                <a:lnTo>
                  <a:pt x="72148" y="5119699"/>
                </a:lnTo>
                <a:close/>
                <a:moveTo>
                  <a:pt x="612622" y="5043753"/>
                </a:moveTo>
                <a:lnTo>
                  <a:pt x="538536" y="5109634"/>
                </a:lnTo>
                <a:lnTo>
                  <a:pt x="593415" y="5126104"/>
                </a:lnTo>
                <a:close/>
                <a:moveTo>
                  <a:pt x="615366" y="5042838"/>
                </a:moveTo>
                <a:lnTo>
                  <a:pt x="596159" y="5127019"/>
                </a:lnTo>
                <a:lnTo>
                  <a:pt x="710490" y="5162660"/>
                </a:lnTo>
                <a:close/>
                <a:moveTo>
                  <a:pt x="618110" y="5041923"/>
                </a:moveTo>
                <a:lnTo>
                  <a:pt x="715057" y="5163560"/>
                </a:lnTo>
                <a:lnTo>
                  <a:pt x="767982" y="5073033"/>
                </a:lnTo>
                <a:close/>
                <a:moveTo>
                  <a:pt x="172775" y="5030943"/>
                </a:moveTo>
                <a:lnTo>
                  <a:pt x="99592" y="5100484"/>
                </a:lnTo>
                <a:lnTo>
                  <a:pt x="138013" y="5114209"/>
                </a:lnTo>
                <a:close/>
                <a:moveTo>
                  <a:pt x="177349" y="5028198"/>
                </a:moveTo>
                <a:lnTo>
                  <a:pt x="140757" y="5115124"/>
                </a:lnTo>
                <a:lnTo>
                  <a:pt x="249617" y="5154470"/>
                </a:lnTo>
                <a:close/>
                <a:moveTo>
                  <a:pt x="180093" y="5027283"/>
                </a:moveTo>
                <a:lnTo>
                  <a:pt x="252362" y="5152639"/>
                </a:lnTo>
                <a:lnTo>
                  <a:pt x="274316" y="5056563"/>
                </a:lnTo>
                <a:close/>
                <a:moveTo>
                  <a:pt x="172775" y="5026368"/>
                </a:moveTo>
                <a:lnTo>
                  <a:pt x="6382" y="5046498"/>
                </a:lnTo>
                <a:lnTo>
                  <a:pt x="73977" y="5117869"/>
                </a:lnTo>
                <a:lnTo>
                  <a:pt x="95932" y="5099569"/>
                </a:lnTo>
                <a:close/>
                <a:moveTo>
                  <a:pt x="555914" y="5012642"/>
                </a:moveTo>
                <a:lnTo>
                  <a:pt x="537621" y="5105974"/>
                </a:lnTo>
                <a:lnTo>
                  <a:pt x="612622" y="5040093"/>
                </a:lnTo>
                <a:close/>
                <a:moveTo>
                  <a:pt x="289767" y="5001663"/>
                </a:moveTo>
                <a:lnTo>
                  <a:pt x="277976" y="5053818"/>
                </a:lnTo>
                <a:lnTo>
                  <a:pt x="334568" y="5072119"/>
                </a:lnTo>
                <a:close/>
                <a:moveTo>
                  <a:pt x="291580" y="4990682"/>
                </a:moveTo>
                <a:lnTo>
                  <a:pt x="290665" y="4997087"/>
                </a:lnTo>
                <a:lnTo>
                  <a:pt x="319934" y="5043753"/>
                </a:lnTo>
                <a:close/>
                <a:moveTo>
                  <a:pt x="282550" y="4990682"/>
                </a:moveTo>
                <a:lnTo>
                  <a:pt x="181923" y="5024537"/>
                </a:lnTo>
                <a:lnTo>
                  <a:pt x="275231" y="5053818"/>
                </a:lnTo>
                <a:lnTo>
                  <a:pt x="287073" y="4998002"/>
                </a:lnTo>
                <a:close/>
                <a:moveTo>
                  <a:pt x="289767" y="4988867"/>
                </a:moveTo>
                <a:lnTo>
                  <a:pt x="285277" y="4989767"/>
                </a:lnTo>
                <a:lnTo>
                  <a:pt x="287971" y="4993428"/>
                </a:lnTo>
                <a:close/>
                <a:moveTo>
                  <a:pt x="283464" y="4986167"/>
                </a:moveTo>
                <a:lnTo>
                  <a:pt x="284379" y="4987067"/>
                </a:lnTo>
                <a:lnTo>
                  <a:pt x="286175" y="4986167"/>
                </a:lnTo>
                <a:close/>
                <a:moveTo>
                  <a:pt x="392191" y="4981649"/>
                </a:moveTo>
                <a:lnTo>
                  <a:pt x="293409" y="4987967"/>
                </a:lnTo>
                <a:lnTo>
                  <a:pt x="338227" y="5071203"/>
                </a:lnTo>
                <a:close/>
                <a:moveTo>
                  <a:pt x="482742" y="4977978"/>
                </a:moveTo>
                <a:lnTo>
                  <a:pt x="534877" y="5105059"/>
                </a:lnTo>
                <a:lnTo>
                  <a:pt x="553170" y="5011728"/>
                </a:lnTo>
                <a:close/>
                <a:moveTo>
                  <a:pt x="479083" y="4977060"/>
                </a:moveTo>
                <a:lnTo>
                  <a:pt x="340056" y="5074863"/>
                </a:lnTo>
                <a:lnTo>
                  <a:pt x="403167" y="5163560"/>
                </a:lnTo>
                <a:lnTo>
                  <a:pt x="533048" y="5108719"/>
                </a:lnTo>
                <a:close/>
                <a:moveTo>
                  <a:pt x="474510" y="4976143"/>
                </a:moveTo>
                <a:lnTo>
                  <a:pt x="395850" y="4981649"/>
                </a:lnTo>
                <a:lnTo>
                  <a:pt x="342800" y="5069374"/>
                </a:lnTo>
                <a:close/>
                <a:moveTo>
                  <a:pt x="234981" y="4974307"/>
                </a:moveTo>
                <a:lnTo>
                  <a:pt x="182837" y="5020878"/>
                </a:lnTo>
                <a:lnTo>
                  <a:pt x="281635" y="4987967"/>
                </a:lnTo>
                <a:lnTo>
                  <a:pt x="278890" y="4985267"/>
                </a:lnTo>
                <a:close/>
                <a:moveTo>
                  <a:pt x="861251" y="4968801"/>
                </a:moveTo>
                <a:lnTo>
                  <a:pt x="773468" y="5071203"/>
                </a:lnTo>
                <a:lnTo>
                  <a:pt x="906056" y="5105059"/>
                </a:lnTo>
                <a:close/>
                <a:moveTo>
                  <a:pt x="269743" y="4965131"/>
                </a:moveTo>
                <a:lnTo>
                  <a:pt x="280720" y="4982566"/>
                </a:lnTo>
                <a:lnTo>
                  <a:pt x="287073" y="4983467"/>
                </a:lnTo>
                <a:close/>
                <a:moveTo>
                  <a:pt x="412314" y="4953201"/>
                </a:moveTo>
                <a:lnTo>
                  <a:pt x="397679" y="4977978"/>
                </a:lnTo>
                <a:lnTo>
                  <a:pt x="471766" y="4973390"/>
                </a:lnTo>
                <a:close/>
                <a:moveTo>
                  <a:pt x="408655" y="4953201"/>
                </a:moveTo>
                <a:lnTo>
                  <a:pt x="304385" y="4984367"/>
                </a:lnTo>
                <a:lnTo>
                  <a:pt x="394021" y="4978896"/>
                </a:lnTo>
                <a:close/>
                <a:moveTo>
                  <a:pt x="258765" y="4953201"/>
                </a:moveTo>
                <a:lnTo>
                  <a:pt x="237725" y="4971554"/>
                </a:lnTo>
                <a:lnTo>
                  <a:pt x="277061" y="4981649"/>
                </a:lnTo>
                <a:close/>
                <a:moveTo>
                  <a:pt x="568719" y="4952284"/>
                </a:moveTo>
                <a:lnTo>
                  <a:pt x="556829" y="5009898"/>
                </a:lnTo>
                <a:lnTo>
                  <a:pt x="611708" y="5036433"/>
                </a:lnTo>
                <a:close/>
                <a:moveTo>
                  <a:pt x="262424" y="4952284"/>
                </a:moveTo>
                <a:lnTo>
                  <a:pt x="291580" y="4984367"/>
                </a:lnTo>
                <a:lnTo>
                  <a:pt x="401338" y="4952284"/>
                </a:lnTo>
                <a:close/>
                <a:moveTo>
                  <a:pt x="565975" y="4950448"/>
                </a:moveTo>
                <a:lnTo>
                  <a:pt x="483657" y="4975225"/>
                </a:lnTo>
                <a:lnTo>
                  <a:pt x="554085" y="5008983"/>
                </a:lnTo>
                <a:close/>
                <a:moveTo>
                  <a:pt x="10001" y="4950448"/>
                </a:moveTo>
                <a:lnTo>
                  <a:pt x="4572" y="5043753"/>
                </a:lnTo>
                <a:lnTo>
                  <a:pt x="170945" y="5023623"/>
                </a:lnTo>
                <a:close/>
                <a:moveTo>
                  <a:pt x="556829" y="4949548"/>
                </a:moveTo>
                <a:lnTo>
                  <a:pt x="420546" y="4952284"/>
                </a:lnTo>
                <a:lnTo>
                  <a:pt x="479998" y="4973390"/>
                </a:lnTo>
                <a:close/>
                <a:moveTo>
                  <a:pt x="714145" y="4945048"/>
                </a:moveTo>
                <a:lnTo>
                  <a:pt x="618110" y="5038263"/>
                </a:lnTo>
                <a:lnTo>
                  <a:pt x="767982" y="5069374"/>
                </a:lnTo>
                <a:close/>
                <a:moveTo>
                  <a:pt x="125206" y="4945048"/>
                </a:moveTo>
                <a:lnTo>
                  <a:pt x="234066" y="4971554"/>
                </a:lnTo>
                <a:lnTo>
                  <a:pt x="255106" y="4952284"/>
                </a:lnTo>
                <a:close/>
                <a:moveTo>
                  <a:pt x="113313" y="4945048"/>
                </a:moveTo>
                <a:lnTo>
                  <a:pt x="176434" y="5022708"/>
                </a:lnTo>
                <a:lnTo>
                  <a:pt x="232236" y="4973390"/>
                </a:lnTo>
                <a:close/>
                <a:moveTo>
                  <a:pt x="716881" y="4944147"/>
                </a:moveTo>
                <a:lnTo>
                  <a:pt x="770725" y="5068458"/>
                </a:lnTo>
                <a:lnTo>
                  <a:pt x="858508" y="4966966"/>
                </a:lnTo>
                <a:close/>
                <a:moveTo>
                  <a:pt x="711405" y="4944147"/>
                </a:moveTo>
                <a:lnTo>
                  <a:pt x="570548" y="4949548"/>
                </a:lnTo>
                <a:lnTo>
                  <a:pt x="615366" y="5036433"/>
                </a:lnTo>
                <a:close/>
                <a:moveTo>
                  <a:pt x="108739" y="4944147"/>
                </a:moveTo>
                <a:lnTo>
                  <a:pt x="15431" y="4949548"/>
                </a:lnTo>
                <a:lnTo>
                  <a:pt x="171860" y="5020878"/>
                </a:lnTo>
                <a:close/>
                <a:moveTo>
                  <a:pt x="913372" y="4922216"/>
                </a:moveTo>
                <a:lnTo>
                  <a:pt x="863080" y="4966048"/>
                </a:lnTo>
                <a:lnTo>
                  <a:pt x="907885" y="5098654"/>
                </a:lnTo>
                <a:close/>
                <a:moveTo>
                  <a:pt x="786270" y="4906671"/>
                </a:moveTo>
                <a:lnTo>
                  <a:pt x="719618" y="4941418"/>
                </a:lnTo>
                <a:lnTo>
                  <a:pt x="856679" y="4963295"/>
                </a:lnTo>
                <a:close/>
                <a:moveTo>
                  <a:pt x="871309" y="4894784"/>
                </a:moveTo>
                <a:lnTo>
                  <a:pt x="863994" y="4962378"/>
                </a:lnTo>
                <a:lnTo>
                  <a:pt x="912457" y="4919473"/>
                </a:lnTo>
                <a:close/>
                <a:moveTo>
                  <a:pt x="809130" y="4894784"/>
                </a:moveTo>
                <a:lnTo>
                  <a:pt x="789013" y="4905757"/>
                </a:lnTo>
                <a:lnTo>
                  <a:pt x="853936" y="4957789"/>
                </a:lnTo>
                <a:close/>
                <a:moveTo>
                  <a:pt x="842048" y="4878325"/>
                </a:moveTo>
                <a:lnTo>
                  <a:pt x="811873" y="4893869"/>
                </a:lnTo>
                <a:lnTo>
                  <a:pt x="860336" y="4961460"/>
                </a:lnTo>
                <a:lnTo>
                  <a:pt x="868566" y="4893869"/>
                </a:lnTo>
                <a:close/>
                <a:moveTo>
                  <a:pt x="748810" y="4876496"/>
                </a:moveTo>
                <a:lnTo>
                  <a:pt x="717793" y="4938675"/>
                </a:lnTo>
                <a:lnTo>
                  <a:pt x="783527" y="4904842"/>
                </a:lnTo>
                <a:close/>
                <a:moveTo>
                  <a:pt x="874052" y="4863694"/>
                </a:moveTo>
                <a:lnTo>
                  <a:pt x="871309" y="4892041"/>
                </a:lnTo>
                <a:lnTo>
                  <a:pt x="909714" y="4913986"/>
                </a:lnTo>
                <a:close/>
                <a:moveTo>
                  <a:pt x="871309" y="4862780"/>
                </a:moveTo>
                <a:lnTo>
                  <a:pt x="844792" y="4876496"/>
                </a:lnTo>
                <a:lnTo>
                  <a:pt x="868566" y="4890212"/>
                </a:lnTo>
                <a:close/>
                <a:moveTo>
                  <a:pt x="806387" y="4854550"/>
                </a:moveTo>
                <a:lnTo>
                  <a:pt x="842048" y="4874667"/>
                </a:lnTo>
                <a:lnTo>
                  <a:pt x="868566" y="4860951"/>
                </a:lnTo>
                <a:close/>
                <a:moveTo>
                  <a:pt x="782612" y="4851807"/>
                </a:moveTo>
                <a:lnTo>
                  <a:pt x="810044" y="4891126"/>
                </a:lnTo>
                <a:lnTo>
                  <a:pt x="838391" y="4876496"/>
                </a:lnTo>
                <a:lnTo>
                  <a:pt x="799072" y="4853636"/>
                </a:lnTo>
                <a:close/>
                <a:moveTo>
                  <a:pt x="761581" y="4849064"/>
                </a:moveTo>
                <a:lnTo>
                  <a:pt x="749722" y="4873752"/>
                </a:lnTo>
                <a:lnTo>
                  <a:pt x="786270" y="4903013"/>
                </a:lnTo>
                <a:lnTo>
                  <a:pt x="807301" y="4892041"/>
                </a:lnTo>
                <a:lnTo>
                  <a:pt x="778040" y="4850893"/>
                </a:lnTo>
                <a:close/>
                <a:moveTo>
                  <a:pt x="710490" y="4845406"/>
                </a:moveTo>
                <a:lnTo>
                  <a:pt x="715969" y="4936846"/>
                </a:lnTo>
                <a:lnTo>
                  <a:pt x="746073" y="4874667"/>
                </a:lnTo>
                <a:close/>
                <a:moveTo>
                  <a:pt x="714145" y="4844492"/>
                </a:moveTo>
                <a:lnTo>
                  <a:pt x="747897" y="4871923"/>
                </a:lnTo>
                <a:lnTo>
                  <a:pt x="758844" y="4849064"/>
                </a:lnTo>
                <a:close/>
                <a:moveTo>
                  <a:pt x="772554" y="4838091"/>
                </a:moveTo>
                <a:lnTo>
                  <a:pt x="779869" y="4848149"/>
                </a:lnTo>
                <a:lnTo>
                  <a:pt x="792671" y="4849978"/>
                </a:lnTo>
                <a:close/>
                <a:moveTo>
                  <a:pt x="777126" y="4837177"/>
                </a:moveTo>
                <a:lnTo>
                  <a:pt x="799986" y="4850893"/>
                </a:lnTo>
                <a:lnTo>
                  <a:pt x="852107" y="4856379"/>
                </a:lnTo>
                <a:close/>
                <a:moveTo>
                  <a:pt x="767982" y="4836262"/>
                </a:moveTo>
                <a:lnTo>
                  <a:pt x="762496" y="4846320"/>
                </a:lnTo>
                <a:lnTo>
                  <a:pt x="776212" y="4848149"/>
                </a:lnTo>
                <a:close/>
                <a:moveTo>
                  <a:pt x="765239" y="4835348"/>
                </a:moveTo>
                <a:lnTo>
                  <a:pt x="720530" y="4841749"/>
                </a:lnTo>
                <a:lnTo>
                  <a:pt x="759756" y="4846320"/>
                </a:lnTo>
                <a:close/>
                <a:moveTo>
                  <a:pt x="746985" y="4795114"/>
                </a:moveTo>
                <a:lnTo>
                  <a:pt x="712319" y="4839920"/>
                </a:lnTo>
                <a:lnTo>
                  <a:pt x="765239" y="4832604"/>
                </a:lnTo>
                <a:close/>
                <a:moveTo>
                  <a:pt x="836562" y="4788713"/>
                </a:moveTo>
                <a:lnTo>
                  <a:pt x="770725" y="4832604"/>
                </a:lnTo>
                <a:lnTo>
                  <a:pt x="870395" y="4858207"/>
                </a:lnTo>
                <a:close/>
                <a:moveTo>
                  <a:pt x="913372" y="4742994"/>
                </a:moveTo>
                <a:lnTo>
                  <a:pt x="874967" y="4860036"/>
                </a:lnTo>
                <a:lnTo>
                  <a:pt x="913372" y="4913986"/>
                </a:lnTo>
                <a:close/>
                <a:moveTo>
                  <a:pt x="911543" y="4737507"/>
                </a:moveTo>
                <a:lnTo>
                  <a:pt x="838391" y="4786884"/>
                </a:lnTo>
                <a:lnTo>
                  <a:pt x="873138" y="4856379"/>
                </a:lnTo>
                <a:close/>
                <a:moveTo>
                  <a:pt x="715969" y="4732935"/>
                </a:moveTo>
                <a:lnTo>
                  <a:pt x="710490" y="4838091"/>
                </a:lnTo>
                <a:lnTo>
                  <a:pt x="745161" y="4792371"/>
                </a:lnTo>
                <a:close/>
                <a:moveTo>
                  <a:pt x="799072" y="4726534"/>
                </a:moveTo>
                <a:lnTo>
                  <a:pt x="748810" y="4792371"/>
                </a:lnTo>
                <a:lnTo>
                  <a:pt x="767068" y="4829862"/>
                </a:lnTo>
                <a:close/>
                <a:moveTo>
                  <a:pt x="803644" y="4722877"/>
                </a:moveTo>
                <a:lnTo>
                  <a:pt x="769811" y="4829862"/>
                </a:lnTo>
                <a:lnTo>
                  <a:pt x="834733" y="4785970"/>
                </a:lnTo>
                <a:close/>
                <a:moveTo>
                  <a:pt x="805472" y="4721048"/>
                </a:moveTo>
                <a:lnTo>
                  <a:pt x="837476" y="4784142"/>
                </a:lnTo>
                <a:lnTo>
                  <a:pt x="910628" y="4734764"/>
                </a:lnTo>
                <a:close/>
                <a:moveTo>
                  <a:pt x="799986" y="4721048"/>
                </a:moveTo>
                <a:lnTo>
                  <a:pt x="716881" y="4729278"/>
                </a:lnTo>
                <a:lnTo>
                  <a:pt x="746985" y="4789628"/>
                </a:lnTo>
                <a:close/>
                <a:moveTo>
                  <a:pt x="802843" y="4717390"/>
                </a:moveTo>
                <a:lnTo>
                  <a:pt x="915200" y="4732011"/>
                </a:lnTo>
                <a:lnTo>
                  <a:pt x="916131" y="4732011"/>
                </a:lnTo>
                <a:lnTo>
                  <a:pt x="915200" y="4732020"/>
                </a:lnTo>
                <a:lnTo>
                  <a:pt x="915200" y="4732935"/>
                </a:lnTo>
                <a:lnTo>
                  <a:pt x="916115" y="4732935"/>
                </a:lnTo>
                <a:lnTo>
                  <a:pt x="916115" y="4733838"/>
                </a:lnTo>
                <a:lnTo>
                  <a:pt x="916115" y="4918526"/>
                </a:lnTo>
                <a:lnTo>
                  <a:pt x="910628" y="5106891"/>
                </a:lnTo>
                <a:lnTo>
                  <a:pt x="901484" y="5280546"/>
                </a:lnTo>
                <a:lnTo>
                  <a:pt x="913372" y="5389360"/>
                </a:lnTo>
                <a:lnTo>
                  <a:pt x="913372" y="5390274"/>
                </a:lnTo>
                <a:lnTo>
                  <a:pt x="912539" y="5390274"/>
                </a:lnTo>
                <a:lnTo>
                  <a:pt x="912457" y="5390274"/>
                </a:lnTo>
                <a:lnTo>
                  <a:pt x="911543" y="5390274"/>
                </a:lnTo>
                <a:lnTo>
                  <a:pt x="715057" y="5382045"/>
                </a:lnTo>
                <a:lnTo>
                  <a:pt x="714145" y="5382045"/>
                </a:lnTo>
                <a:lnTo>
                  <a:pt x="714145" y="5381130"/>
                </a:lnTo>
                <a:lnTo>
                  <a:pt x="713232" y="5381130"/>
                </a:lnTo>
                <a:lnTo>
                  <a:pt x="713232" y="5380216"/>
                </a:lnTo>
                <a:lnTo>
                  <a:pt x="713232" y="5307064"/>
                </a:lnTo>
                <a:lnTo>
                  <a:pt x="713232" y="5167161"/>
                </a:lnTo>
                <a:lnTo>
                  <a:pt x="585183" y="5167161"/>
                </a:lnTo>
                <a:lnTo>
                  <a:pt x="403167" y="5167161"/>
                </a:lnTo>
                <a:lnTo>
                  <a:pt x="253289" y="5158017"/>
                </a:lnTo>
                <a:lnTo>
                  <a:pt x="117958" y="5167161"/>
                </a:lnTo>
                <a:lnTo>
                  <a:pt x="14631" y="5169904"/>
                </a:lnTo>
                <a:lnTo>
                  <a:pt x="13716" y="5169904"/>
                </a:lnTo>
                <a:lnTo>
                  <a:pt x="13716" y="5168990"/>
                </a:lnTo>
                <a:lnTo>
                  <a:pt x="1829" y="5045545"/>
                </a:lnTo>
                <a:cubicBezTo>
                  <a:pt x="1829" y="5045508"/>
                  <a:pt x="1829" y="5045355"/>
                  <a:pt x="1829" y="5045088"/>
                </a:cubicBezTo>
                <a:cubicBezTo>
                  <a:pt x="1829" y="5044822"/>
                  <a:pt x="1829" y="5044669"/>
                  <a:pt x="1829" y="5044631"/>
                </a:cubicBezTo>
                <a:lnTo>
                  <a:pt x="7315" y="4947817"/>
                </a:lnTo>
                <a:lnTo>
                  <a:pt x="8230" y="4947817"/>
                </a:lnTo>
                <a:lnTo>
                  <a:pt x="8230" y="4946901"/>
                </a:lnTo>
                <a:lnTo>
                  <a:pt x="9144" y="4946901"/>
                </a:lnTo>
                <a:lnTo>
                  <a:pt x="108814" y="4940493"/>
                </a:lnTo>
                <a:lnTo>
                  <a:pt x="258775" y="4949648"/>
                </a:lnTo>
                <a:lnTo>
                  <a:pt x="411480" y="4949648"/>
                </a:lnTo>
                <a:lnTo>
                  <a:pt x="412395" y="4949648"/>
                </a:lnTo>
                <a:lnTo>
                  <a:pt x="567843" y="4946901"/>
                </a:lnTo>
                <a:lnTo>
                  <a:pt x="567843" y="4946905"/>
                </a:lnTo>
                <a:lnTo>
                  <a:pt x="713232" y="4940504"/>
                </a:lnTo>
                <a:lnTo>
                  <a:pt x="707746" y="4842663"/>
                </a:lnTo>
                <a:lnTo>
                  <a:pt x="713232" y="4727449"/>
                </a:lnTo>
                <a:lnTo>
                  <a:pt x="713224" y="4727449"/>
                </a:lnTo>
                <a:lnTo>
                  <a:pt x="713224" y="4726534"/>
                </a:lnTo>
                <a:lnTo>
                  <a:pt x="714135" y="4726534"/>
                </a:lnTo>
                <a:lnTo>
                  <a:pt x="715061" y="4726534"/>
                </a:lnTo>
                <a:close/>
                <a:moveTo>
                  <a:pt x="433312" y="4607776"/>
                </a:moveTo>
                <a:lnTo>
                  <a:pt x="360160" y="4626065"/>
                </a:lnTo>
                <a:lnTo>
                  <a:pt x="452514" y="4624236"/>
                </a:lnTo>
                <a:close/>
                <a:moveTo>
                  <a:pt x="523952" y="4585831"/>
                </a:moveTo>
                <a:lnTo>
                  <a:pt x="436169" y="4606862"/>
                </a:lnTo>
                <a:lnTo>
                  <a:pt x="457200" y="4624236"/>
                </a:lnTo>
                <a:close/>
                <a:moveTo>
                  <a:pt x="533896" y="4583088"/>
                </a:moveTo>
                <a:lnTo>
                  <a:pt x="461658" y="4624236"/>
                </a:lnTo>
                <a:lnTo>
                  <a:pt x="570472" y="4626979"/>
                </a:lnTo>
                <a:close/>
                <a:moveTo>
                  <a:pt x="295237" y="4582173"/>
                </a:moveTo>
                <a:lnTo>
                  <a:pt x="205626" y="4624236"/>
                </a:lnTo>
                <a:lnTo>
                  <a:pt x="342786" y="4626065"/>
                </a:lnTo>
                <a:close/>
                <a:moveTo>
                  <a:pt x="56607" y="4580344"/>
                </a:moveTo>
                <a:lnTo>
                  <a:pt x="5487" y="4626065"/>
                </a:lnTo>
                <a:lnTo>
                  <a:pt x="190081" y="4624236"/>
                </a:lnTo>
                <a:close/>
                <a:moveTo>
                  <a:pt x="675628" y="4564800"/>
                </a:moveTo>
                <a:lnTo>
                  <a:pt x="536639" y="4583088"/>
                </a:lnTo>
                <a:lnTo>
                  <a:pt x="574129" y="4626979"/>
                </a:lnTo>
                <a:close/>
                <a:moveTo>
                  <a:pt x="682028" y="4563885"/>
                </a:moveTo>
                <a:lnTo>
                  <a:pt x="578701" y="4627893"/>
                </a:lnTo>
                <a:lnTo>
                  <a:pt x="755180" y="4627893"/>
                </a:lnTo>
                <a:close/>
                <a:moveTo>
                  <a:pt x="773468" y="4558399"/>
                </a:moveTo>
                <a:lnTo>
                  <a:pt x="685686" y="4563885"/>
                </a:lnTo>
                <a:lnTo>
                  <a:pt x="757924" y="4626065"/>
                </a:lnTo>
                <a:close/>
                <a:moveTo>
                  <a:pt x="851192" y="4553827"/>
                </a:moveTo>
                <a:lnTo>
                  <a:pt x="766153" y="4625150"/>
                </a:lnTo>
                <a:lnTo>
                  <a:pt x="904228" y="4575772"/>
                </a:lnTo>
                <a:close/>
                <a:moveTo>
                  <a:pt x="846620" y="4553827"/>
                </a:moveTo>
                <a:lnTo>
                  <a:pt x="776212" y="4558399"/>
                </a:lnTo>
                <a:lnTo>
                  <a:pt x="761581" y="4625150"/>
                </a:lnTo>
                <a:close/>
                <a:moveTo>
                  <a:pt x="368504" y="4550169"/>
                </a:moveTo>
                <a:lnTo>
                  <a:pt x="433426" y="4605033"/>
                </a:lnTo>
                <a:lnTo>
                  <a:pt x="526695" y="4581259"/>
                </a:lnTo>
                <a:close/>
                <a:moveTo>
                  <a:pt x="364846" y="4550169"/>
                </a:moveTo>
                <a:lnTo>
                  <a:pt x="349301" y="4625150"/>
                </a:lnTo>
                <a:lnTo>
                  <a:pt x="430683" y="4605948"/>
                </a:lnTo>
                <a:close/>
                <a:moveTo>
                  <a:pt x="361188" y="4550169"/>
                </a:moveTo>
                <a:lnTo>
                  <a:pt x="298095" y="4580344"/>
                </a:lnTo>
                <a:lnTo>
                  <a:pt x="346558" y="4624236"/>
                </a:lnTo>
                <a:close/>
                <a:moveTo>
                  <a:pt x="858508" y="4538282"/>
                </a:moveTo>
                <a:lnTo>
                  <a:pt x="853021" y="4551084"/>
                </a:lnTo>
                <a:lnTo>
                  <a:pt x="899656" y="4570286"/>
                </a:lnTo>
                <a:close/>
                <a:moveTo>
                  <a:pt x="849364" y="4530967"/>
                </a:moveTo>
                <a:lnTo>
                  <a:pt x="852107" y="4546511"/>
                </a:lnTo>
                <a:lnTo>
                  <a:pt x="855764" y="4536453"/>
                </a:lnTo>
                <a:close/>
                <a:moveTo>
                  <a:pt x="235001" y="4523652"/>
                </a:moveTo>
                <a:lnTo>
                  <a:pt x="295351" y="4578516"/>
                </a:lnTo>
                <a:lnTo>
                  <a:pt x="358445" y="4548340"/>
                </a:lnTo>
                <a:close/>
                <a:moveTo>
                  <a:pt x="230429" y="4523652"/>
                </a:moveTo>
                <a:lnTo>
                  <a:pt x="201168" y="4623321"/>
                </a:lnTo>
                <a:lnTo>
                  <a:pt x="292608" y="4579430"/>
                </a:lnTo>
                <a:close/>
                <a:moveTo>
                  <a:pt x="227686" y="4522737"/>
                </a:moveTo>
                <a:lnTo>
                  <a:pt x="61265" y="4578516"/>
                </a:lnTo>
                <a:lnTo>
                  <a:pt x="198425" y="4624236"/>
                </a:lnTo>
                <a:close/>
                <a:moveTo>
                  <a:pt x="873138" y="4503535"/>
                </a:moveTo>
                <a:lnTo>
                  <a:pt x="859422" y="4535539"/>
                </a:lnTo>
                <a:lnTo>
                  <a:pt x="905142" y="4570286"/>
                </a:lnTo>
                <a:close/>
                <a:moveTo>
                  <a:pt x="802729" y="4494391"/>
                </a:moveTo>
                <a:lnTo>
                  <a:pt x="848449" y="4547426"/>
                </a:lnTo>
                <a:lnTo>
                  <a:pt x="846620" y="4528224"/>
                </a:lnTo>
                <a:close/>
                <a:moveTo>
                  <a:pt x="792671" y="4487075"/>
                </a:moveTo>
                <a:lnTo>
                  <a:pt x="777126" y="4554741"/>
                </a:lnTo>
                <a:lnTo>
                  <a:pt x="847535" y="4550169"/>
                </a:lnTo>
                <a:close/>
                <a:moveTo>
                  <a:pt x="789013" y="4487075"/>
                </a:moveTo>
                <a:lnTo>
                  <a:pt x="687515" y="4560227"/>
                </a:lnTo>
                <a:lnTo>
                  <a:pt x="774383" y="4554741"/>
                </a:lnTo>
                <a:close/>
                <a:moveTo>
                  <a:pt x="836562" y="4455986"/>
                </a:moveTo>
                <a:lnTo>
                  <a:pt x="794500" y="4483418"/>
                </a:lnTo>
                <a:lnTo>
                  <a:pt x="845706" y="4524566"/>
                </a:lnTo>
                <a:close/>
                <a:moveTo>
                  <a:pt x="847535" y="4449585"/>
                </a:moveTo>
                <a:lnTo>
                  <a:pt x="839305" y="4454157"/>
                </a:lnTo>
                <a:lnTo>
                  <a:pt x="849364" y="4527309"/>
                </a:lnTo>
                <a:lnTo>
                  <a:pt x="857593" y="4533710"/>
                </a:lnTo>
                <a:lnTo>
                  <a:pt x="871309" y="4500791"/>
                </a:lnTo>
                <a:close/>
                <a:moveTo>
                  <a:pt x="7315" y="4444099"/>
                </a:moveTo>
                <a:lnTo>
                  <a:pt x="3658" y="4624236"/>
                </a:lnTo>
                <a:lnTo>
                  <a:pt x="54776" y="4578516"/>
                </a:lnTo>
                <a:close/>
                <a:moveTo>
                  <a:pt x="835648" y="4425811"/>
                </a:moveTo>
                <a:lnTo>
                  <a:pt x="839305" y="4451414"/>
                </a:lnTo>
                <a:lnTo>
                  <a:pt x="845706" y="4446842"/>
                </a:lnTo>
                <a:close/>
                <a:moveTo>
                  <a:pt x="831990" y="4421239"/>
                </a:moveTo>
                <a:lnTo>
                  <a:pt x="796328" y="4478846"/>
                </a:lnTo>
                <a:lnTo>
                  <a:pt x="836562" y="4453243"/>
                </a:lnTo>
                <a:close/>
                <a:moveTo>
                  <a:pt x="672884" y="4413924"/>
                </a:moveTo>
                <a:lnTo>
                  <a:pt x="682943" y="4559313"/>
                </a:lnTo>
                <a:lnTo>
                  <a:pt x="789013" y="4483418"/>
                </a:lnTo>
                <a:close/>
                <a:moveTo>
                  <a:pt x="911543" y="4413009"/>
                </a:moveTo>
                <a:lnTo>
                  <a:pt x="874052" y="4499877"/>
                </a:lnTo>
                <a:lnTo>
                  <a:pt x="907885" y="4569372"/>
                </a:lnTo>
                <a:close/>
                <a:moveTo>
                  <a:pt x="677456" y="4413009"/>
                </a:moveTo>
                <a:lnTo>
                  <a:pt x="790842" y="4481589"/>
                </a:lnTo>
                <a:lnTo>
                  <a:pt x="830161" y="4418496"/>
                </a:lnTo>
                <a:close/>
                <a:moveTo>
                  <a:pt x="550355" y="4413009"/>
                </a:moveTo>
                <a:lnTo>
                  <a:pt x="535724" y="4579430"/>
                </a:lnTo>
                <a:lnTo>
                  <a:pt x="680200" y="4561142"/>
                </a:lnTo>
                <a:lnTo>
                  <a:pt x="670141" y="4413009"/>
                </a:lnTo>
                <a:close/>
                <a:moveTo>
                  <a:pt x="909714" y="4409352"/>
                </a:moveTo>
                <a:lnTo>
                  <a:pt x="849364" y="4447756"/>
                </a:lnTo>
                <a:lnTo>
                  <a:pt x="873138" y="4497134"/>
                </a:lnTo>
                <a:close/>
                <a:moveTo>
                  <a:pt x="906971" y="4407523"/>
                </a:moveTo>
                <a:lnTo>
                  <a:pt x="835648" y="4418496"/>
                </a:lnTo>
                <a:lnTo>
                  <a:pt x="848449" y="4445013"/>
                </a:lnTo>
                <a:close/>
                <a:moveTo>
                  <a:pt x="459944" y="4406630"/>
                </a:moveTo>
                <a:lnTo>
                  <a:pt x="365760" y="4546608"/>
                </a:lnTo>
                <a:lnTo>
                  <a:pt x="531152" y="4579542"/>
                </a:lnTo>
                <a:close/>
                <a:moveTo>
                  <a:pt x="461772" y="4405694"/>
                </a:moveTo>
                <a:lnTo>
                  <a:pt x="533095" y="4575772"/>
                </a:lnTo>
                <a:lnTo>
                  <a:pt x="546812" y="4412095"/>
                </a:lnTo>
                <a:close/>
                <a:moveTo>
                  <a:pt x="468080" y="4394811"/>
                </a:moveTo>
                <a:lnTo>
                  <a:pt x="462655" y="4402078"/>
                </a:lnTo>
                <a:lnTo>
                  <a:pt x="526674" y="4407529"/>
                </a:lnTo>
                <a:close/>
                <a:moveTo>
                  <a:pt x="463560" y="4393822"/>
                </a:moveTo>
                <a:lnTo>
                  <a:pt x="463560" y="4395652"/>
                </a:lnTo>
                <a:lnTo>
                  <a:pt x="464464" y="4393822"/>
                </a:lnTo>
                <a:close/>
                <a:moveTo>
                  <a:pt x="406908" y="4381107"/>
                </a:moveTo>
                <a:lnTo>
                  <a:pt x="459029" y="4402078"/>
                </a:lnTo>
                <a:lnTo>
                  <a:pt x="460848" y="4392995"/>
                </a:lnTo>
                <a:close/>
                <a:moveTo>
                  <a:pt x="389535" y="4377354"/>
                </a:moveTo>
                <a:lnTo>
                  <a:pt x="365760" y="4541119"/>
                </a:lnTo>
                <a:lnTo>
                  <a:pt x="457200" y="4404801"/>
                </a:lnTo>
                <a:close/>
                <a:moveTo>
                  <a:pt x="259690" y="4365460"/>
                </a:moveTo>
                <a:lnTo>
                  <a:pt x="232258" y="4520076"/>
                </a:lnTo>
                <a:lnTo>
                  <a:pt x="361988" y="4545597"/>
                </a:lnTo>
                <a:lnTo>
                  <a:pt x="386792" y="4377354"/>
                </a:lnTo>
                <a:close/>
                <a:moveTo>
                  <a:pt x="128016" y="4365460"/>
                </a:moveTo>
                <a:lnTo>
                  <a:pt x="229515" y="4517251"/>
                </a:lnTo>
                <a:lnTo>
                  <a:pt x="256947" y="4365460"/>
                </a:lnTo>
                <a:close/>
                <a:moveTo>
                  <a:pt x="124324" y="4365460"/>
                </a:moveTo>
                <a:lnTo>
                  <a:pt x="8230" y="4436784"/>
                </a:lnTo>
                <a:lnTo>
                  <a:pt x="57522" y="4576687"/>
                </a:lnTo>
                <a:lnTo>
                  <a:pt x="227572" y="4519994"/>
                </a:lnTo>
                <a:close/>
                <a:moveTo>
                  <a:pt x="507492" y="4338943"/>
                </a:moveTo>
                <a:lnTo>
                  <a:pt x="470002" y="4391978"/>
                </a:lnTo>
                <a:lnTo>
                  <a:pt x="545897" y="4409352"/>
                </a:lnTo>
                <a:close/>
                <a:moveTo>
                  <a:pt x="476299" y="4336246"/>
                </a:moveTo>
                <a:lnTo>
                  <a:pt x="393192" y="4374698"/>
                </a:lnTo>
                <a:lnTo>
                  <a:pt x="461752" y="4390262"/>
                </a:lnTo>
                <a:close/>
                <a:moveTo>
                  <a:pt x="500154" y="4325227"/>
                </a:moveTo>
                <a:lnTo>
                  <a:pt x="480031" y="4334371"/>
                </a:lnTo>
                <a:lnTo>
                  <a:pt x="464516" y="4391064"/>
                </a:lnTo>
                <a:lnTo>
                  <a:pt x="466344" y="4391064"/>
                </a:lnTo>
                <a:lnTo>
                  <a:pt x="505642" y="4336200"/>
                </a:lnTo>
                <a:close/>
                <a:moveTo>
                  <a:pt x="192824" y="4322594"/>
                </a:moveTo>
                <a:lnTo>
                  <a:pt x="129814" y="4361812"/>
                </a:lnTo>
                <a:lnTo>
                  <a:pt x="253175" y="4361812"/>
                </a:lnTo>
                <a:close/>
                <a:moveTo>
                  <a:pt x="523837" y="4315280"/>
                </a:moveTo>
                <a:lnTo>
                  <a:pt x="509207" y="4336274"/>
                </a:lnTo>
                <a:lnTo>
                  <a:pt x="544868" y="4401122"/>
                </a:lnTo>
                <a:close/>
                <a:moveTo>
                  <a:pt x="520277" y="4315169"/>
                </a:moveTo>
                <a:lnTo>
                  <a:pt x="502898" y="4324313"/>
                </a:lnTo>
                <a:lnTo>
                  <a:pt x="507471" y="4333456"/>
                </a:lnTo>
                <a:close/>
                <a:moveTo>
                  <a:pt x="488206" y="4304202"/>
                </a:moveTo>
                <a:lnTo>
                  <a:pt x="480878" y="4330753"/>
                </a:lnTo>
                <a:lnTo>
                  <a:pt x="498281" y="4322513"/>
                </a:lnTo>
                <a:close/>
                <a:moveTo>
                  <a:pt x="485458" y="4304202"/>
                </a:moveTo>
                <a:lnTo>
                  <a:pt x="400508" y="4368289"/>
                </a:lnTo>
                <a:lnTo>
                  <a:pt x="477215" y="4332584"/>
                </a:lnTo>
                <a:close/>
                <a:moveTo>
                  <a:pt x="490953" y="4302371"/>
                </a:moveTo>
                <a:lnTo>
                  <a:pt x="501028" y="4321597"/>
                </a:lnTo>
                <a:lnTo>
                  <a:pt x="521178" y="4312442"/>
                </a:lnTo>
                <a:close/>
                <a:moveTo>
                  <a:pt x="517515" y="4296903"/>
                </a:moveTo>
                <a:lnTo>
                  <a:pt x="493701" y="4300540"/>
                </a:lnTo>
                <a:lnTo>
                  <a:pt x="522123" y="4309682"/>
                </a:lnTo>
                <a:close/>
                <a:moveTo>
                  <a:pt x="596989" y="4292404"/>
                </a:moveTo>
                <a:lnTo>
                  <a:pt x="526580" y="4312534"/>
                </a:lnTo>
                <a:lnTo>
                  <a:pt x="549440" y="4406608"/>
                </a:lnTo>
                <a:close/>
                <a:moveTo>
                  <a:pt x="554119" y="4290480"/>
                </a:moveTo>
                <a:lnTo>
                  <a:pt x="520277" y="4295966"/>
                </a:lnTo>
                <a:lnTo>
                  <a:pt x="525765" y="4309682"/>
                </a:lnTo>
                <a:close/>
                <a:moveTo>
                  <a:pt x="514808" y="4290480"/>
                </a:moveTo>
                <a:lnTo>
                  <a:pt x="501091" y="4295966"/>
                </a:lnTo>
                <a:lnTo>
                  <a:pt x="515722" y="4293223"/>
                </a:lnTo>
                <a:close/>
                <a:moveTo>
                  <a:pt x="600647" y="4282339"/>
                </a:moveTo>
                <a:lnTo>
                  <a:pt x="560413" y="4288744"/>
                </a:lnTo>
                <a:lnTo>
                  <a:pt x="532981" y="4307960"/>
                </a:lnTo>
                <a:lnTo>
                  <a:pt x="597904" y="4288744"/>
                </a:lnTo>
                <a:close/>
                <a:moveTo>
                  <a:pt x="650939" y="4273189"/>
                </a:moveTo>
                <a:lnTo>
                  <a:pt x="604304" y="4281424"/>
                </a:lnTo>
                <a:lnTo>
                  <a:pt x="601561" y="4287829"/>
                </a:lnTo>
                <a:close/>
                <a:moveTo>
                  <a:pt x="605219" y="4254888"/>
                </a:moveTo>
                <a:lnTo>
                  <a:pt x="517436" y="4289659"/>
                </a:lnTo>
                <a:lnTo>
                  <a:pt x="519265" y="4293319"/>
                </a:lnTo>
                <a:lnTo>
                  <a:pt x="559499" y="4285999"/>
                </a:lnTo>
                <a:close/>
                <a:moveTo>
                  <a:pt x="613448" y="4252144"/>
                </a:moveTo>
                <a:lnTo>
                  <a:pt x="566814" y="4285084"/>
                </a:lnTo>
                <a:lnTo>
                  <a:pt x="602476" y="4278679"/>
                </a:lnTo>
                <a:close/>
                <a:moveTo>
                  <a:pt x="618020" y="4250314"/>
                </a:moveTo>
                <a:lnTo>
                  <a:pt x="606133" y="4277764"/>
                </a:lnTo>
                <a:lnTo>
                  <a:pt x="670141" y="4266784"/>
                </a:lnTo>
                <a:close/>
                <a:moveTo>
                  <a:pt x="315354" y="4242993"/>
                </a:moveTo>
                <a:lnTo>
                  <a:pt x="195568" y="4320769"/>
                </a:lnTo>
                <a:lnTo>
                  <a:pt x="257747" y="4361812"/>
                </a:lnTo>
                <a:close/>
                <a:moveTo>
                  <a:pt x="319126" y="4242931"/>
                </a:moveTo>
                <a:lnTo>
                  <a:pt x="260604" y="4362717"/>
                </a:lnTo>
                <a:lnTo>
                  <a:pt x="385877" y="4373690"/>
                </a:lnTo>
                <a:close/>
                <a:moveTo>
                  <a:pt x="321869" y="4242017"/>
                </a:moveTo>
                <a:lnTo>
                  <a:pt x="389535" y="4373690"/>
                </a:lnTo>
                <a:lnTo>
                  <a:pt x="484632" y="4300538"/>
                </a:lnTo>
                <a:close/>
                <a:moveTo>
                  <a:pt x="661912" y="4237503"/>
                </a:moveTo>
                <a:lnTo>
                  <a:pt x="621678" y="4248483"/>
                </a:lnTo>
                <a:lnTo>
                  <a:pt x="673799" y="4264954"/>
                </a:lnTo>
                <a:close/>
                <a:moveTo>
                  <a:pt x="671970" y="4234758"/>
                </a:moveTo>
                <a:lnTo>
                  <a:pt x="664655" y="4236588"/>
                </a:lnTo>
                <a:lnTo>
                  <a:pt x="673799" y="4258549"/>
                </a:lnTo>
                <a:close/>
                <a:moveTo>
                  <a:pt x="748780" y="4214628"/>
                </a:moveTo>
                <a:lnTo>
                  <a:pt x="674713" y="4233843"/>
                </a:lnTo>
                <a:lnTo>
                  <a:pt x="677456" y="4264954"/>
                </a:lnTo>
                <a:close/>
                <a:moveTo>
                  <a:pt x="643624" y="4197325"/>
                </a:moveTo>
                <a:lnTo>
                  <a:pt x="619849" y="4245788"/>
                </a:lnTo>
                <a:lnTo>
                  <a:pt x="660083" y="4234815"/>
                </a:lnTo>
                <a:close/>
                <a:moveTo>
                  <a:pt x="462572" y="4162578"/>
                </a:moveTo>
                <a:lnTo>
                  <a:pt x="489090" y="4297852"/>
                </a:lnTo>
                <a:lnTo>
                  <a:pt x="513779" y="4287851"/>
                </a:lnTo>
                <a:close/>
                <a:moveTo>
                  <a:pt x="666484" y="4152407"/>
                </a:moveTo>
                <a:lnTo>
                  <a:pt x="645452" y="4193583"/>
                </a:lnTo>
                <a:lnTo>
                  <a:pt x="663740" y="4233843"/>
                </a:lnTo>
                <a:lnTo>
                  <a:pt x="671970" y="4232013"/>
                </a:lnTo>
                <a:close/>
                <a:moveTo>
                  <a:pt x="461752" y="4151605"/>
                </a:moveTo>
                <a:lnTo>
                  <a:pt x="516522" y="4286937"/>
                </a:lnTo>
                <a:lnTo>
                  <a:pt x="613448" y="4247617"/>
                </a:lnTo>
                <a:close/>
                <a:moveTo>
                  <a:pt x="669227" y="4150577"/>
                </a:moveTo>
                <a:lnTo>
                  <a:pt x="674713" y="4231098"/>
                </a:lnTo>
                <a:lnTo>
                  <a:pt x="752437" y="4210053"/>
                </a:lnTo>
                <a:close/>
                <a:moveTo>
                  <a:pt x="457086" y="4149662"/>
                </a:moveTo>
                <a:lnTo>
                  <a:pt x="322669" y="4239334"/>
                </a:lnTo>
                <a:lnTo>
                  <a:pt x="486347" y="4297895"/>
                </a:lnTo>
                <a:close/>
                <a:moveTo>
                  <a:pt x="726834" y="4121430"/>
                </a:moveTo>
                <a:lnTo>
                  <a:pt x="670141" y="4147947"/>
                </a:lnTo>
                <a:lnTo>
                  <a:pt x="753352" y="4207384"/>
                </a:lnTo>
                <a:close/>
                <a:moveTo>
                  <a:pt x="357416" y="4119601"/>
                </a:moveTo>
                <a:lnTo>
                  <a:pt x="225743" y="4143376"/>
                </a:lnTo>
                <a:lnTo>
                  <a:pt x="437884" y="4143376"/>
                </a:lnTo>
                <a:close/>
                <a:moveTo>
                  <a:pt x="600647" y="4096741"/>
                </a:moveTo>
                <a:lnTo>
                  <a:pt x="618020" y="4243045"/>
                </a:lnTo>
                <a:lnTo>
                  <a:pt x="642709" y="4193668"/>
                </a:lnTo>
                <a:close/>
                <a:moveTo>
                  <a:pt x="417767" y="4093998"/>
                </a:moveTo>
                <a:lnTo>
                  <a:pt x="361988" y="4117772"/>
                </a:lnTo>
                <a:lnTo>
                  <a:pt x="447942" y="4143376"/>
                </a:lnTo>
                <a:lnTo>
                  <a:pt x="453428" y="4143376"/>
                </a:lnTo>
                <a:close/>
                <a:moveTo>
                  <a:pt x="601561" y="4092169"/>
                </a:moveTo>
                <a:lnTo>
                  <a:pt x="644538" y="4190010"/>
                </a:lnTo>
                <a:lnTo>
                  <a:pt x="665569" y="4147947"/>
                </a:lnTo>
                <a:close/>
                <a:moveTo>
                  <a:pt x="490919" y="4091255"/>
                </a:moveTo>
                <a:lnTo>
                  <a:pt x="421424" y="4093998"/>
                </a:lnTo>
                <a:lnTo>
                  <a:pt x="457086" y="4143376"/>
                </a:lnTo>
                <a:lnTo>
                  <a:pt x="458915" y="4143376"/>
                </a:lnTo>
                <a:close/>
                <a:moveTo>
                  <a:pt x="596075" y="4088511"/>
                </a:moveTo>
                <a:lnTo>
                  <a:pt x="461752" y="4147947"/>
                </a:lnTo>
                <a:lnTo>
                  <a:pt x="615277" y="4244874"/>
                </a:lnTo>
                <a:close/>
                <a:moveTo>
                  <a:pt x="589674" y="4088511"/>
                </a:moveTo>
                <a:lnTo>
                  <a:pt x="494576" y="4091255"/>
                </a:lnTo>
                <a:lnTo>
                  <a:pt x="462655" y="4143376"/>
                </a:lnTo>
                <a:lnTo>
                  <a:pt x="464464" y="4143376"/>
                </a:lnTo>
                <a:close/>
                <a:moveTo>
                  <a:pt x="805472" y="4084854"/>
                </a:moveTo>
                <a:lnTo>
                  <a:pt x="729577" y="4120515"/>
                </a:lnTo>
                <a:lnTo>
                  <a:pt x="756095" y="4206393"/>
                </a:lnTo>
                <a:close/>
                <a:moveTo>
                  <a:pt x="809130" y="4083940"/>
                </a:moveTo>
                <a:lnTo>
                  <a:pt x="758838" y="4207308"/>
                </a:lnTo>
                <a:lnTo>
                  <a:pt x="905142" y="4115029"/>
                </a:lnTo>
                <a:close/>
                <a:moveTo>
                  <a:pt x="615277" y="4083025"/>
                </a:moveTo>
                <a:lnTo>
                  <a:pt x="600647" y="4087597"/>
                </a:lnTo>
                <a:lnTo>
                  <a:pt x="656425" y="4136060"/>
                </a:lnTo>
                <a:close/>
                <a:moveTo>
                  <a:pt x="166418" y="4081196"/>
                </a:moveTo>
                <a:lnTo>
                  <a:pt x="15478" y="4138804"/>
                </a:lnTo>
                <a:lnTo>
                  <a:pt x="206540" y="4143376"/>
                </a:lnTo>
                <a:close/>
                <a:moveTo>
                  <a:pt x="176365" y="4078453"/>
                </a:moveTo>
                <a:lnTo>
                  <a:pt x="210198" y="4142461"/>
                </a:lnTo>
                <a:lnTo>
                  <a:pt x="350101" y="4117772"/>
                </a:lnTo>
                <a:close/>
                <a:moveTo>
                  <a:pt x="172773" y="4078453"/>
                </a:moveTo>
                <a:lnTo>
                  <a:pt x="169164" y="4079368"/>
                </a:lnTo>
                <a:lnTo>
                  <a:pt x="193739" y="4117772"/>
                </a:lnTo>
                <a:close/>
                <a:moveTo>
                  <a:pt x="166418" y="4075710"/>
                </a:moveTo>
                <a:lnTo>
                  <a:pt x="167333" y="4077539"/>
                </a:lnTo>
                <a:lnTo>
                  <a:pt x="169164" y="4076624"/>
                </a:lnTo>
                <a:close/>
                <a:moveTo>
                  <a:pt x="596989" y="4059251"/>
                </a:moveTo>
                <a:lnTo>
                  <a:pt x="598818" y="4084854"/>
                </a:lnTo>
                <a:lnTo>
                  <a:pt x="612534" y="4080282"/>
                </a:lnTo>
                <a:close/>
                <a:moveTo>
                  <a:pt x="706717" y="4058337"/>
                </a:moveTo>
                <a:lnTo>
                  <a:pt x="670141" y="4144290"/>
                </a:lnTo>
                <a:lnTo>
                  <a:pt x="725920" y="4118687"/>
                </a:lnTo>
                <a:close/>
                <a:moveTo>
                  <a:pt x="709460" y="4056508"/>
                </a:moveTo>
                <a:lnTo>
                  <a:pt x="728663" y="4117772"/>
                </a:lnTo>
                <a:lnTo>
                  <a:pt x="803644" y="4083025"/>
                </a:lnTo>
                <a:close/>
                <a:moveTo>
                  <a:pt x="704888" y="4056508"/>
                </a:moveTo>
                <a:lnTo>
                  <a:pt x="618020" y="4082111"/>
                </a:lnTo>
                <a:lnTo>
                  <a:pt x="666484" y="4144290"/>
                </a:lnTo>
                <a:close/>
                <a:moveTo>
                  <a:pt x="85890" y="4051021"/>
                </a:moveTo>
                <a:lnTo>
                  <a:pt x="12764" y="4136975"/>
                </a:lnTo>
                <a:lnTo>
                  <a:pt x="164588" y="4078453"/>
                </a:lnTo>
                <a:lnTo>
                  <a:pt x="161843" y="4073881"/>
                </a:lnTo>
                <a:close/>
                <a:moveTo>
                  <a:pt x="140796" y="4036391"/>
                </a:moveTo>
                <a:lnTo>
                  <a:pt x="163673" y="4072053"/>
                </a:lnTo>
                <a:lnTo>
                  <a:pt x="170079" y="4073881"/>
                </a:lnTo>
                <a:close/>
                <a:moveTo>
                  <a:pt x="15478" y="4029076"/>
                </a:moveTo>
                <a:lnTo>
                  <a:pt x="9144" y="4136060"/>
                </a:lnTo>
                <a:lnTo>
                  <a:pt x="82229" y="4050107"/>
                </a:lnTo>
                <a:close/>
                <a:moveTo>
                  <a:pt x="592417" y="4014445"/>
                </a:moveTo>
                <a:lnTo>
                  <a:pt x="596075" y="4053764"/>
                </a:lnTo>
                <a:lnTo>
                  <a:pt x="616192" y="4079368"/>
                </a:lnTo>
                <a:lnTo>
                  <a:pt x="702145" y="4053764"/>
                </a:lnTo>
                <a:close/>
                <a:moveTo>
                  <a:pt x="559499" y="4011702"/>
                </a:moveTo>
                <a:lnTo>
                  <a:pt x="595160" y="4079368"/>
                </a:lnTo>
                <a:lnTo>
                  <a:pt x="593332" y="4055593"/>
                </a:lnTo>
                <a:close/>
                <a:moveTo>
                  <a:pt x="120664" y="4010788"/>
                </a:moveTo>
                <a:lnTo>
                  <a:pt x="87720" y="4048278"/>
                </a:lnTo>
                <a:lnTo>
                  <a:pt x="159098" y="4070224"/>
                </a:lnTo>
                <a:close/>
                <a:moveTo>
                  <a:pt x="117003" y="4010788"/>
                </a:moveTo>
                <a:lnTo>
                  <a:pt x="20003" y="4028161"/>
                </a:lnTo>
                <a:lnTo>
                  <a:pt x="84975" y="4047363"/>
                </a:lnTo>
                <a:close/>
                <a:moveTo>
                  <a:pt x="544868" y="4003472"/>
                </a:moveTo>
                <a:lnTo>
                  <a:pt x="423253" y="4091255"/>
                </a:lnTo>
                <a:lnTo>
                  <a:pt x="492748" y="4088511"/>
                </a:lnTo>
                <a:close/>
                <a:moveTo>
                  <a:pt x="554012" y="4000729"/>
                </a:moveTo>
                <a:lnTo>
                  <a:pt x="592417" y="4050107"/>
                </a:lnTo>
                <a:lnTo>
                  <a:pt x="589674" y="4013531"/>
                </a:lnTo>
                <a:close/>
                <a:moveTo>
                  <a:pt x="550355" y="4000729"/>
                </a:moveTo>
                <a:lnTo>
                  <a:pt x="496405" y="4088511"/>
                </a:lnTo>
                <a:lnTo>
                  <a:pt x="595160" y="4084854"/>
                </a:lnTo>
                <a:close/>
                <a:moveTo>
                  <a:pt x="83144" y="3983356"/>
                </a:moveTo>
                <a:lnTo>
                  <a:pt x="20003" y="4024504"/>
                </a:lnTo>
                <a:lnTo>
                  <a:pt x="117003" y="4007130"/>
                </a:lnTo>
                <a:close/>
                <a:moveTo>
                  <a:pt x="329184" y="3970554"/>
                </a:moveTo>
                <a:lnTo>
                  <a:pt x="358445" y="4115943"/>
                </a:lnTo>
                <a:lnTo>
                  <a:pt x="416052" y="4092169"/>
                </a:lnTo>
                <a:close/>
                <a:moveTo>
                  <a:pt x="325527" y="3965982"/>
                </a:moveTo>
                <a:lnTo>
                  <a:pt x="177394" y="4075710"/>
                </a:lnTo>
                <a:lnTo>
                  <a:pt x="355702" y="4115943"/>
                </a:lnTo>
                <a:close/>
                <a:moveTo>
                  <a:pt x="587845" y="3956838"/>
                </a:moveTo>
                <a:lnTo>
                  <a:pt x="592417" y="4011702"/>
                </a:lnTo>
                <a:lnTo>
                  <a:pt x="699402" y="4050107"/>
                </a:lnTo>
                <a:close/>
                <a:moveTo>
                  <a:pt x="584188" y="3956838"/>
                </a:moveTo>
                <a:lnTo>
                  <a:pt x="552184" y="3997072"/>
                </a:lnTo>
                <a:lnTo>
                  <a:pt x="589674" y="4009873"/>
                </a:lnTo>
                <a:close/>
                <a:moveTo>
                  <a:pt x="8230" y="3928492"/>
                </a:moveTo>
                <a:lnTo>
                  <a:pt x="14573" y="4024504"/>
                </a:lnTo>
                <a:lnTo>
                  <a:pt x="80399" y="3981527"/>
                </a:lnTo>
                <a:close/>
                <a:moveTo>
                  <a:pt x="906056" y="3927577"/>
                </a:moveTo>
                <a:lnTo>
                  <a:pt x="810044" y="4081196"/>
                </a:lnTo>
                <a:lnTo>
                  <a:pt x="906971" y="4113201"/>
                </a:lnTo>
                <a:close/>
                <a:moveTo>
                  <a:pt x="480860" y="3924834"/>
                </a:moveTo>
                <a:lnTo>
                  <a:pt x="550355" y="3995243"/>
                </a:lnTo>
                <a:lnTo>
                  <a:pt x="583273" y="3954095"/>
                </a:lnTo>
                <a:close/>
                <a:moveTo>
                  <a:pt x="476288" y="3924834"/>
                </a:moveTo>
                <a:lnTo>
                  <a:pt x="421424" y="4088511"/>
                </a:lnTo>
                <a:lnTo>
                  <a:pt x="547612" y="3997986"/>
                </a:lnTo>
                <a:close/>
                <a:moveTo>
                  <a:pt x="175467" y="3924834"/>
                </a:moveTo>
                <a:lnTo>
                  <a:pt x="122494" y="4008044"/>
                </a:lnTo>
                <a:lnTo>
                  <a:pt x="172773" y="4072053"/>
                </a:lnTo>
                <a:close/>
                <a:moveTo>
                  <a:pt x="473545" y="3923920"/>
                </a:moveTo>
                <a:lnTo>
                  <a:pt x="329070" y="3964153"/>
                </a:lnTo>
                <a:lnTo>
                  <a:pt x="417767" y="4089426"/>
                </a:lnTo>
                <a:close/>
                <a:moveTo>
                  <a:pt x="171875" y="3923920"/>
                </a:moveTo>
                <a:lnTo>
                  <a:pt x="85890" y="3981527"/>
                </a:lnTo>
                <a:lnTo>
                  <a:pt x="119748" y="4006215"/>
                </a:lnTo>
                <a:close/>
                <a:moveTo>
                  <a:pt x="738721" y="3921176"/>
                </a:moveTo>
                <a:lnTo>
                  <a:pt x="708546" y="4052850"/>
                </a:lnTo>
                <a:lnTo>
                  <a:pt x="805472" y="4080282"/>
                </a:lnTo>
                <a:close/>
                <a:moveTo>
                  <a:pt x="306210" y="3921176"/>
                </a:moveTo>
                <a:lnTo>
                  <a:pt x="327241" y="3962324"/>
                </a:lnTo>
                <a:lnTo>
                  <a:pt x="465316" y="3923920"/>
                </a:lnTo>
                <a:close/>
                <a:moveTo>
                  <a:pt x="178308" y="3921176"/>
                </a:moveTo>
                <a:lnTo>
                  <a:pt x="175565" y="4072967"/>
                </a:lnTo>
                <a:lnTo>
                  <a:pt x="322783" y="3964153"/>
                </a:lnTo>
                <a:close/>
                <a:moveTo>
                  <a:pt x="171875" y="3921176"/>
                </a:moveTo>
                <a:lnTo>
                  <a:pt x="10954" y="3926663"/>
                </a:lnTo>
                <a:lnTo>
                  <a:pt x="83144" y="3979698"/>
                </a:lnTo>
                <a:close/>
                <a:moveTo>
                  <a:pt x="186538" y="3920262"/>
                </a:moveTo>
                <a:lnTo>
                  <a:pt x="323698" y="3961410"/>
                </a:lnTo>
                <a:lnTo>
                  <a:pt x="303581" y="3920262"/>
                </a:lnTo>
                <a:close/>
                <a:moveTo>
                  <a:pt x="735978" y="3918433"/>
                </a:moveTo>
                <a:lnTo>
                  <a:pt x="588760" y="3954095"/>
                </a:lnTo>
                <a:lnTo>
                  <a:pt x="706717" y="4051021"/>
                </a:lnTo>
                <a:close/>
                <a:moveTo>
                  <a:pt x="740550" y="3917519"/>
                </a:moveTo>
                <a:lnTo>
                  <a:pt x="808216" y="4079368"/>
                </a:lnTo>
                <a:lnTo>
                  <a:pt x="904228" y="3923920"/>
                </a:lnTo>
                <a:close/>
                <a:moveTo>
                  <a:pt x="737807" y="3914776"/>
                </a:moveTo>
                <a:lnTo>
                  <a:pt x="738721" y="3914776"/>
                </a:lnTo>
                <a:lnTo>
                  <a:pt x="906971" y="3920262"/>
                </a:lnTo>
                <a:cubicBezTo>
                  <a:pt x="906971" y="3920300"/>
                  <a:pt x="906971" y="3920452"/>
                  <a:pt x="906971" y="3920719"/>
                </a:cubicBezTo>
                <a:cubicBezTo>
                  <a:pt x="906971" y="3920986"/>
                  <a:pt x="906971" y="3921138"/>
                  <a:pt x="906971" y="3921176"/>
                </a:cubicBezTo>
                <a:cubicBezTo>
                  <a:pt x="907733" y="3921176"/>
                  <a:pt x="908038" y="3921176"/>
                  <a:pt x="907885" y="3921176"/>
                </a:cubicBezTo>
                <a:lnTo>
                  <a:pt x="908800" y="3921176"/>
                </a:lnTo>
                <a:lnTo>
                  <a:pt x="908800" y="3922091"/>
                </a:lnTo>
                <a:lnTo>
                  <a:pt x="910628" y="4114977"/>
                </a:lnTo>
                <a:lnTo>
                  <a:pt x="909714" y="4114977"/>
                </a:lnTo>
                <a:cubicBezTo>
                  <a:pt x="909714" y="4114825"/>
                  <a:pt x="909714" y="4115129"/>
                  <a:pt x="909714" y="4115889"/>
                </a:cubicBezTo>
                <a:lnTo>
                  <a:pt x="909757" y="4115943"/>
                </a:lnTo>
                <a:lnTo>
                  <a:pt x="757069" y="4211956"/>
                </a:lnTo>
                <a:lnTo>
                  <a:pt x="676543" y="4268648"/>
                </a:lnTo>
                <a:lnTo>
                  <a:pt x="676617" y="4268648"/>
                </a:lnTo>
                <a:lnTo>
                  <a:pt x="600710" y="4291508"/>
                </a:lnTo>
                <a:lnTo>
                  <a:pt x="551325" y="4409466"/>
                </a:lnTo>
                <a:lnTo>
                  <a:pt x="672044" y="4409466"/>
                </a:lnTo>
                <a:lnTo>
                  <a:pt x="833003" y="4415867"/>
                </a:lnTo>
                <a:lnTo>
                  <a:pt x="913372" y="4403979"/>
                </a:lnTo>
                <a:lnTo>
                  <a:pt x="914286" y="4403979"/>
                </a:lnTo>
                <a:lnTo>
                  <a:pt x="914286" y="4404894"/>
                </a:lnTo>
                <a:lnTo>
                  <a:pt x="914286" y="4405808"/>
                </a:lnTo>
                <a:lnTo>
                  <a:pt x="910657" y="4575806"/>
                </a:lnTo>
                <a:lnTo>
                  <a:pt x="909757" y="4575806"/>
                </a:lnTo>
                <a:lnTo>
                  <a:pt x="909757" y="4576722"/>
                </a:lnTo>
                <a:lnTo>
                  <a:pt x="909714" y="4576687"/>
                </a:lnTo>
                <a:lnTo>
                  <a:pt x="759752" y="4630636"/>
                </a:lnTo>
                <a:lnTo>
                  <a:pt x="758838" y="4630636"/>
                </a:lnTo>
                <a:lnTo>
                  <a:pt x="574129" y="4630636"/>
                </a:lnTo>
                <a:lnTo>
                  <a:pt x="457086" y="4627893"/>
                </a:lnTo>
                <a:lnTo>
                  <a:pt x="347358" y="4628808"/>
                </a:lnTo>
                <a:lnTo>
                  <a:pt x="199250" y="4627893"/>
                </a:lnTo>
                <a:lnTo>
                  <a:pt x="1829" y="4628808"/>
                </a:lnTo>
                <a:lnTo>
                  <a:pt x="915" y="4628808"/>
                </a:lnTo>
                <a:lnTo>
                  <a:pt x="915" y="4627893"/>
                </a:lnTo>
                <a:lnTo>
                  <a:pt x="0" y="4627942"/>
                </a:lnTo>
                <a:lnTo>
                  <a:pt x="4572" y="4436795"/>
                </a:lnTo>
                <a:lnTo>
                  <a:pt x="4572" y="4435880"/>
                </a:lnTo>
                <a:lnTo>
                  <a:pt x="5487" y="4435880"/>
                </a:lnTo>
                <a:lnTo>
                  <a:pt x="5487" y="4434965"/>
                </a:lnTo>
                <a:lnTo>
                  <a:pt x="124359" y="4362831"/>
                </a:lnTo>
                <a:lnTo>
                  <a:pt x="192024" y="4319855"/>
                </a:lnTo>
                <a:lnTo>
                  <a:pt x="191910" y="4319855"/>
                </a:lnTo>
                <a:lnTo>
                  <a:pt x="318097" y="4238473"/>
                </a:lnTo>
                <a:lnTo>
                  <a:pt x="454343" y="4147947"/>
                </a:lnTo>
                <a:lnTo>
                  <a:pt x="447942" y="4146119"/>
                </a:lnTo>
                <a:lnTo>
                  <a:pt x="209284" y="4146119"/>
                </a:lnTo>
                <a:lnTo>
                  <a:pt x="209284" y="4146004"/>
                </a:lnTo>
                <a:lnTo>
                  <a:pt x="8230" y="4141440"/>
                </a:lnTo>
                <a:lnTo>
                  <a:pt x="7315" y="4141440"/>
                </a:lnTo>
                <a:lnTo>
                  <a:pt x="7315" y="4141433"/>
                </a:lnTo>
                <a:lnTo>
                  <a:pt x="6401" y="4141433"/>
                </a:lnTo>
                <a:cubicBezTo>
                  <a:pt x="6401" y="4140669"/>
                  <a:pt x="6401" y="4140367"/>
                  <a:pt x="6401" y="4140528"/>
                </a:cubicBezTo>
                <a:lnTo>
                  <a:pt x="6401" y="4139615"/>
                </a:lnTo>
                <a:lnTo>
                  <a:pt x="11887" y="4027247"/>
                </a:lnTo>
                <a:lnTo>
                  <a:pt x="4572" y="3924834"/>
                </a:lnTo>
                <a:lnTo>
                  <a:pt x="5487" y="3924834"/>
                </a:lnTo>
                <a:cubicBezTo>
                  <a:pt x="5487" y="3924986"/>
                  <a:pt x="5487" y="3924682"/>
                  <a:pt x="5487" y="3923920"/>
                </a:cubicBezTo>
                <a:lnTo>
                  <a:pt x="6401" y="3923920"/>
                </a:lnTo>
                <a:lnTo>
                  <a:pt x="176479" y="3917519"/>
                </a:lnTo>
                <a:lnTo>
                  <a:pt x="304495" y="3917519"/>
                </a:lnTo>
                <a:lnTo>
                  <a:pt x="476403" y="3920262"/>
                </a:lnTo>
                <a:cubicBezTo>
                  <a:pt x="476403" y="3920109"/>
                  <a:pt x="476403" y="3920414"/>
                  <a:pt x="476403" y="3921176"/>
                </a:cubicBezTo>
                <a:lnTo>
                  <a:pt x="586131" y="3951352"/>
                </a:lnTo>
                <a:close/>
                <a:moveTo>
                  <a:pt x="170079" y="3729321"/>
                </a:moveTo>
                <a:lnTo>
                  <a:pt x="20117" y="3763120"/>
                </a:lnTo>
                <a:lnTo>
                  <a:pt x="197511" y="3760408"/>
                </a:lnTo>
                <a:close/>
                <a:moveTo>
                  <a:pt x="180137" y="3712007"/>
                </a:moveTo>
                <a:lnTo>
                  <a:pt x="172822" y="3727552"/>
                </a:lnTo>
                <a:lnTo>
                  <a:pt x="196482" y="3754870"/>
                </a:lnTo>
                <a:close/>
                <a:moveTo>
                  <a:pt x="176479" y="3702806"/>
                </a:moveTo>
                <a:lnTo>
                  <a:pt x="173638" y="3717379"/>
                </a:lnTo>
                <a:lnTo>
                  <a:pt x="178308" y="3708235"/>
                </a:lnTo>
                <a:close/>
                <a:moveTo>
                  <a:pt x="803009" y="3678148"/>
                </a:moveTo>
                <a:lnTo>
                  <a:pt x="719522" y="3760408"/>
                </a:lnTo>
                <a:lnTo>
                  <a:pt x="909816" y="3760408"/>
                </a:lnTo>
                <a:close/>
                <a:moveTo>
                  <a:pt x="201103" y="3666277"/>
                </a:moveTo>
                <a:lnTo>
                  <a:pt x="181966" y="3708240"/>
                </a:lnTo>
                <a:lnTo>
                  <a:pt x="199307" y="3754984"/>
                </a:lnTo>
                <a:close/>
                <a:moveTo>
                  <a:pt x="183795" y="3655315"/>
                </a:moveTo>
                <a:lnTo>
                  <a:pt x="177394" y="3697377"/>
                </a:lnTo>
                <a:lnTo>
                  <a:pt x="180088" y="3704606"/>
                </a:lnTo>
                <a:lnTo>
                  <a:pt x="201054" y="3659886"/>
                </a:lnTo>
                <a:close/>
                <a:moveTo>
                  <a:pt x="158127" y="3647885"/>
                </a:moveTo>
                <a:lnTo>
                  <a:pt x="174613" y="3690862"/>
                </a:lnTo>
                <a:lnTo>
                  <a:pt x="181025" y="3654286"/>
                </a:lnTo>
                <a:close/>
                <a:moveTo>
                  <a:pt x="149884" y="3645142"/>
                </a:moveTo>
                <a:lnTo>
                  <a:pt x="170034" y="3721037"/>
                </a:lnTo>
                <a:lnTo>
                  <a:pt x="173697" y="3697263"/>
                </a:lnTo>
                <a:lnTo>
                  <a:pt x="154463" y="3646971"/>
                </a:lnTo>
                <a:close/>
                <a:moveTo>
                  <a:pt x="185509" y="3642513"/>
                </a:moveTo>
                <a:lnTo>
                  <a:pt x="183680" y="3652571"/>
                </a:lnTo>
                <a:lnTo>
                  <a:pt x="198409" y="3656115"/>
                </a:lnTo>
                <a:close/>
                <a:moveTo>
                  <a:pt x="500063" y="3637921"/>
                </a:moveTo>
                <a:lnTo>
                  <a:pt x="414158" y="3703706"/>
                </a:lnTo>
                <a:lnTo>
                  <a:pt x="555841" y="3704606"/>
                </a:lnTo>
                <a:close/>
                <a:moveTo>
                  <a:pt x="747979" y="3635112"/>
                </a:moveTo>
                <a:lnTo>
                  <a:pt x="718719" y="3757696"/>
                </a:lnTo>
                <a:lnTo>
                  <a:pt x="799986" y="3676290"/>
                </a:lnTo>
                <a:close/>
                <a:moveTo>
                  <a:pt x="415954" y="3617710"/>
                </a:moveTo>
                <a:lnTo>
                  <a:pt x="411464" y="3701834"/>
                </a:lnTo>
                <a:lnTo>
                  <a:pt x="497320" y="3636912"/>
                </a:lnTo>
                <a:close/>
                <a:moveTo>
                  <a:pt x="714114" y="3607715"/>
                </a:moveTo>
                <a:lnTo>
                  <a:pt x="716808" y="3750411"/>
                </a:lnTo>
                <a:lnTo>
                  <a:pt x="746118" y="3632412"/>
                </a:lnTo>
                <a:close/>
                <a:moveTo>
                  <a:pt x="15545" y="3605937"/>
                </a:moveTo>
                <a:lnTo>
                  <a:pt x="168250" y="3723895"/>
                </a:lnTo>
                <a:lnTo>
                  <a:pt x="146289" y="3644342"/>
                </a:lnTo>
                <a:close/>
                <a:moveTo>
                  <a:pt x="363822" y="3605905"/>
                </a:moveTo>
                <a:lnTo>
                  <a:pt x="408733" y="3699206"/>
                </a:lnTo>
                <a:lnTo>
                  <a:pt x="412362" y="3616882"/>
                </a:lnTo>
                <a:close/>
                <a:moveTo>
                  <a:pt x="10059" y="3605905"/>
                </a:moveTo>
                <a:lnTo>
                  <a:pt x="7315" y="3763099"/>
                </a:lnTo>
                <a:lnTo>
                  <a:pt x="167335" y="3727438"/>
                </a:lnTo>
                <a:close/>
                <a:moveTo>
                  <a:pt x="137976" y="3604108"/>
                </a:moveTo>
                <a:lnTo>
                  <a:pt x="148968" y="3642399"/>
                </a:lnTo>
                <a:lnTo>
                  <a:pt x="153546" y="3643428"/>
                </a:lnTo>
                <a:close/>
                <a:moveTo>
                  <a:pt x="754380" y="3597595"/>
                </a:moveTo>
                <a:lnTo>
                  <a:pt x="715976" y="3605830"/>
                </a:lnTo>
                <a:lnTo>
                  <a:pt x="746151" y="3629622"/>
                </a:lnTo>
                <a:close/>
                <a:moveTo>
                  <a:pt x="767982" y="3594850"/>
                </a:moveTo>
                <a:lnTo>
                  <a:pt x="757124" y="3596680"/>
                </a:lnTo>
                <a:lnTo>
                  <a:pt x="748894" y="3631452"/>
                </a:lnTo>
                <a:lnTo>
                  <a:pt x="799072" y="3670800"/>
                </a:lnTo>
                <a:close/>
                <a:moveTo>
                  <a:pt x="415136" y="3582963"/>
                </a:moveTo>
                <a:lnTo>
                  <a:pt x="366560" y="3603079"/>
                </a:lnTo>
                <a:lnTo>
                  <a:pt x="413303" y="3614052"/>
                </a:lnTo>
                <a:close/>
                <a:moveTo>
                  <a:pt x="133397" y="3582963"/>
                </a:moveTo>
                <a:lnTo>
                  <a:pt x="157211" y="3644227"/>
                </a:lnTo>
                <a:lnTo>
                  <a:pt x="181025" y="3651543"/>
                </a:lnTo>
                <a:lnTo>
                  <a:pt x="182856" y="3638741"/>
                </a:lnTo>
                <a:close/>
                <a:moveTo>
                  <a:pt x="761686" y="3578391"/>
                </a:moveTo>
                <a:lnTo>
                  <a:pt x="758022" y="3593935"/>
                </a:lnTo>
                <a:lnTo>
                  <a:pt x="767068" y="3592107"/>
                </a:lnTo>
                <a:close/>
                <a:moveTo>
                  <a:pt x="127908" y="3577590"/>
                </a:moveTo>
                <a:lnTo>
                  <a:pt x="14520" y="3603194"/>
                </a:lnTo>
                <a:lnTo>
                  <a:pt x="145303" y="3640684"/>
                </a:lnTo>
                <a:close/>
                <a:moveTo>
                  <a:pt x="758920" y="3576562"/>
                </a:moveTo>
                <a:lnTo>
                  <a:pt x="720439" y="3601250"/>
                </a:lnTo>
                <a:lnTo>
                  <a:pt x="755289" y="3593935"/>
                </a:lnTo>
                <a:close/>
                <a:moveTo>
                  <a:pt x="890496" y="3570211"/>
                </a:moveTo>
                <a:lnTo>
                  <a:pt x="804851" y="3675404"/>
                </a:lnTo>
                <a:lnTo>
                  <a:pt x="912521" y="3758600"/>
                </a:lnTo>
                <a:close/>
                <a:moveTo>
                  <a:pt x="886854" y="3569248"/>
                </a:moveTo>
                <a:lnTo>
                  <a:pt x="770725" y="3593939"/>
                </a:lnTo>
                <a:lnTo>
                  <a:pt x="802729" y="3672574"/>
                </a:lnTo>
                <a:close/>
                <a:moveTo>
                  <a:pt x="872224" y="3569248"/>
                </a:moveTo>
                <a:lnTo>
                  <a:pt x="763410" y="3574733"/>
                </a:lnTo>
                <a:lnTo>
                  <a:pt x="769811" y="3591208"/>
                </a:lnTo>
                <a:close/>
                <a:moveTo>
                  <a:pt x="452514" y="3567421"/>
                </a:moveTo>
                <a:lnTo>
                  <a:pt x="417767" y="3582048"/>
                </a:lnTo>
                <a:lnTo>
                  <a:pt x="415954" y="3614966"/>
                </a:lnTo>
                <a:lnTo>
                  <a:pt x="497320" y="3634169"/>
                </a:lnTo>
                <a:close/>
                <a:moveTo>
                  <a:pt x="111557" y="3562960"/>
                </a:moveTo>
                <a:lnTo>
                  <a:pt x="26421" y="3596793"/>
                </a:lnTo>
                <a:lnTo>
                  <a:pt x="125183" y="3574847"/>
                </a:lnTo>
                <a:close/>
                <a:moveTo>
                  <a:pt x="127000" y="3557473"/>
                </a:moveTo>
                <a:lnTo>
                  <a:pt x="114282" y="3562046"/>
                </a:lnTo>
                <a:lnTo>
                  <a:pt x="127000" y="3573018"/>
                </a:lnTo>
                <a:close/>
                <a:moveTo>
                  <a:pt x="200205" y="3544619"/>
                </a:moveTo>
                <a:lnTo>
                  <a:pt x="186538" y="3637921"/>
                </a:lnTo>
                <a:lnTo>
                  <a:pt x="201103" y="3655300"/>
                </a:lnTo>
                <a:close/>
                <a:moveTo>
                  <a:pt x="536753" y="3537242"/>
                </a:moveTo>
                <a:lnTo>
                  <a:pt x="501892" y="3636091"/>
                </a:lnTo>
                <a:lnTo>
                  <a:pt x="556870" y="3701834"/>
                </a:lnTo>
                <a:close/>
                <a:moveTo>
                  <a:pt x="534810" y="3533585"/>
                </a:moveTo>
                <a:lnTo>
                  <a:pt x="455257" y="3566507"/>
                </a:lnTo>
                <a:lnTo>
                  <a:pt x="500063" y="3633255"/>
                </a:lnTo>
                <a:close/>
                <a:moveTo>
                  <a:pt x="190183" y="3531870"/>
                </a:moveTo>
                <a:lnTo>
                  <a:pt x="129732" y="3555645"/>
                </a:lnTo>
                <a:lnTo>
                  <a:pt x="130648" y="3573018"/>
                </a:lnTo>
                <a:close/>
                <a:moveTo>
                  <a:pt x="200205" y="3529013"/>
                </a:moveTo>
                <a:lnTo>
                  <a:pt x="131566" y="3575647"/>
                </a:lnTo>
                <a:lnTo>
                  <a:pt x="183772" y="3635083"/>
                </a:lnTo>
                <a:close/>
                <a:moveTo>
                  <a:pt x="68508" y="3528213"/>
                </a:moveTo>
                <a:lnTo>
                  <a:pt x="12689" y="3599536"/>
                </a:lnTo>
                <a:lnTo>
                  <a:pt x="108810" y="3561131"/>
                </a:lnTo>
                <a:close/>
                <a:moveTo>
                  <a:pt x="421441" y="3521736"/>
                </a:moveTo>
                <a:lnTo>
                  <a:pt x="417848" y="3578391"/>
                </a:lnTo>
                <a:lnTo>
                  <a:pt x="450796" y="3565589"/>
                </a:lnTo>
                <a:close/>
                <a:moveTo>
                  <a:pt x="417848" y="3521736"/>
                </a:moveTo>
                <a:lnTo>
                  <a:pt x="365646" y="3600336"/>
                </a:lnTo>
                <a:lnTo>
                  <a:pt x="415136" y="3580219"/>
                </a:lnTo>
                <a:close/>
                <a:moveTo>
                  <a:pt x="423257" y="3518955"/>
                </a:moveTo>
                <a:lnTo>
                  <a:pt x="453525" y="3563760"/>
                </a:lnTo>
                <a:lnTo>
                  <a:pt x="532067" y="3531756"/>
                </a:lnTo>
                <a:close/>
                <a:moveTo>
                  <a:pt x="765239" y="3512668"/>
                </a:moveTo>
                <a:lnTo>
                  <a:pt x="762512" y="3572088"/>
                </a:lnTo>
                <a:lnTo>
                  <a:pt x="884111" y="3565703"/>
                </a:lnTo>
                <a:close/>
                <a:moveTo>
                  <a:pt x="128816" y="3508096"/>
                </a:moveTo>
                <a:lnTo>
                  <a:pt x="129732" y="3552902"/>
                </a:lnTo>
                <a:lnTo>
                  <a:pt x="197511" y="3526384"/>
                </a:lnTo>
                <a:close/>
                <a:moveTo>
                  <a:pt x="745236" y="3506267"/>
                </a:moveTo>
                <a:lnTo>
                  <a:pt x="715976" y="3601255"/>
                </a:lnTo>
                <a:lnTo>
                  <a:pt x="759818" y="3572999"/>
                </a:lnTo>
                <a:close/>
                <a:moveTo>
                  <a:pt x="747979" y="3504376"/>
                </a:moveTo>
                <a:lnTo>
                  <a:pt x="760716" y="3562046"/>
                </a:lnTo>
                <a:lnTo>
                  <a:pt x="762518" y="3511686"/>
                </a:lnTo>
                <a:close/>
                <a:moveTo>
                  <a:pt x="91440" y="3497923"/>
                </a:moveTo>
                <a:lnTo>
                  <a:pt x="70409" y="3525391"/>
                </a:lnTo>
                <a:lnTo>
                  <a:pt x="111494" y="3560111"/>
                </a:lnTo>
                <a:lnTo>
                  <a:pt x="126990" y="3553716"/>
                </a:lnTo>
                <a:lnTo>
                  <a:pt x="126091" y="3507118"/>
                </a:lnTo>
                <a:close/>
                <a:moveTo>
                  <a:pt x="716808" y="3490630"/>
                </a:moveTo>
                <a:lnTo>
                  <a:pt x="715012" y="3594908"/>
                </a:lnTo>
                <a:lnTo>
                  <a:pt x="743367" y="3502522"/>
                </a:lnTo>
                <a:close/>
                <a:moveTo>
                  <a:pt x="739750" y="3481578"/>
                </a:moveTo>
                <a:lnTo>
                  <a:pt x="719633" y="3488894"/>
                </a:lnTo>
                <a:lnTo>
                  <a:pt x="743390" y="3499808"/>
                </a:lnTo>
                <a:close/>
                <a:moveTo>
                  <a:pt x="750706" y="3477879"/>
                </a:moveTo>
                <a:lnTo>
                  <a:pt x="742472" y="3480621"/>
                </a:lnTo>
                <a:lnTo>
                  <a:pt x="746144" y="3495239"/>
                </a:lnTo>
                <a:close/>
                <a:moveTo>
                  <a:pt x="10859" y="3476892"/>
                </a:moveTo>
                <a:lnTo>
                  <a:pt x="67632" y="3523526"/>
                </a:lnTo>
                <a:lnTo>
                  <a:pt x="87777" y="3497009"/>
                </a:lnTo>
                <a:close/>
                <a:moveTo>
                  <a:pt x="6401" y="3476892"/>
                </a:moveTo>
                <a:lnTo>
                  <a:pt x="9144" y="3598508"/>
                </a:lnTo>
                <a:lnTo>
                  <a:pt x="65837" y="3526270"/>
                </a:lnTo>
                <a:close/>
                <a:moveTo>
                  <a:pt x="764437" y="3474149"/>
                </a:moveTo>
                <a:lnTo>
                  <a:pt x="754352" y="3476892"/>
                </a:lnTo>
                <a:lnTo>
                  <a:pt x="747018" y="3500666"/>
                </a:lnTo>
                <a:lnTo>
                  <a:pt x="762603" y="3507982"/>
                </a:lnTo>
                <a:close/>
                <a:moveTo>
                  <a:pt x="736947" y="3466848"/>
                </a:moveTo>
                <a:lnTo>
                  <a:pt x="719522" y="3485142"/>
                </a:lnTo>
                <a:lnTo>
                  <a:pt x="739718" y="3478793"/>
                </a:lnTo>
                <a:close/>
                <a:moveTo>
                  <a:pt x="796328" y="3463260"/>
                </a:moveTo>
                <a:lnTo>
                  <a:pt x="767982" y="3472397"/>
                </a:lnTo>
                <a:lnTo>
                  <a:pt x="766153" y="3509859"/>
                </a:lnTo>
                <a:lnTo>
                  <a:pt x="885025" y="3562853"/>
                </a:lnTo>
                <a:close/>
                <a:moveTo>
                  <a:pt x="125167" y="3454124"/>
                </a:moveTo>
                <a:lnTo>
                  <a:pt x="93263" y="3495180"/>
                </a:lnTo>
                <a:lnTo>
                  <a:pt x="126079" y="3504376"/>
                </a:lnTo>
                <a:close/>
                <a:moveTo>
                  <a:pt x="127902" y="3453118"/>
                </a:moveTo>
                <a:lnTo>
                  <a:pt x="128818" y="3505239"/>
                </a:lnTo>
                <a:lnTo>
                  <a:pt x="197511" y="3522612"/>
                </a:lnTo>
                <a:close/>
                <a:moveTo>
                  <a:pt x="123344" y="3452203"/>
                </a:moveTo>
                <a:lnTo>
                  <a:pt x="10859" y="3474149"/>
                </a:lnTo>
                <a:lnTo>
                  <a:pt x="89609" y="3494266"/>
                </a:lnTo>
                <a:close/>
                <a:moveTo>
                  <a:pt x="487261" y="3449460"/>
                </a:moveTo>
                <a:lnTo>
                  <a:pt x="423253" y="3515297"/>
                </a:lnTo>
                <a:lnTo>
                  <a:pt x="534810" y="3529013"/>
                </a:lnTo>
                <a:close/>
                <a:moveTo>
                  <a:pt x="766251" y="3440316"/>
                </a:moveTo>
                <a:lnTo>
                  <a:pt x="755269" y="3473234"/>
                </a:lnTo>
                <a:lnTo>
                  <a:pt x="764437" y="3470491"/>
                </a:lnTo>
                <a:close/>
                <a:moveTo>
                  <a:pt x="764336" y="3434936"/>
                </a:moveTo>
                <a:lnTo>
                  <a:pt x="738800" y="3464174"/>
                </a:lnTo>
                <a:lnTo>
                  <a:pt x="742472" y="3477879"/>
                </a:lnTo>
                <a:lnTo>
                  <a:pt x="752470" y="3475138"/>
                </a:lnTo>
                <a:close/>
                <a:moveTo>
                  <a:pt x="769844" y="3432086"/>
                </a:moveTo>
                <a:lnTo>
                  <a:pt x="767982" y="3469656"/>
                </a:lnTo>
                <a:lnTo>
                  <a:pt x="794500" y="3460433"/>
                </a:lnTo>
                <a:close/>
                <a:moveTo>
                  <a:pt x="913422" y="3424781"/>
                </a:moveTo>
                <a:lnTo>
                  <a:pt x="800247" y="3462274"/>
                </a:lnTo>
                <a:lnTo>
                  <a:pt x="890496" y="3563808"/>
                </a:lnTo>
                <a:close/>
                <a:moveTo>
                  <a:pt x="903313" y="3424781"/>
                </a:moveTo>
                <a:lnTo>
                  <a:pt x="771640" y="3430258"/>
                </a:lnTo>
                <a:lnTo>
                  <a:pt x="797243" y="3459606"/>
                </a:lnTo>
                <a:close/>
                <a:moveTo>
                  <a:pt x="727863" y="3412998"/>
                </a:moveTo>
                <a:lnTo>
                  <a:pt x="737871" y="3460520"/>
                </a:lnTo>
                <a:lnTo>
                  <a:pt x="765244" y="3429454"/>
                </a:lnTo>
                <a:close/>
                <a:moveTo>
                  <a:pt x="717797" y="3408426"/>
                </a:moveTo>
                <a:lnTo>
                  <a:pt x="716884" y="3484275"/>
                </a:lnTo>
                <a:lnTo>
                  <a:pt x="736046" y="3463260"/>
                </a:lnTo>
                <a:lnTo>
                  <a:pt x="724184" y="3411170"/>
                </a:lnTo>
                <a:close/>
                <a:moveTo>
                  <a:pt x="805472" y="3394710"/>
                </a:moveTo>
                <a:lnTo>
                  <a:pt x="771640" y="3427626"/>
                </a:lnTo>
                <a:lnTo>
                  <a:pt x="904228" y="3422047"/>
                </a:lnTo>
                <a:close/>
                <a:moveTo>
                  <a:pt x="453428" y="3390939"/>
                </a:moveTo>
                <a:lnTo>
                  <a:pt x="422339" y="3511639"/>
                </a:lnTo>
                <a:lnTo>
                  <a:pt x="486347" y="3446717"/>
                </a:lnTo>
                <a:close/>
                <a:moveTo>
                  <a:pt x="774383" y="3386477"/>
                </a:moveTo>
                <a:lnTo>
                  <a:pt x="769844" y="3424781"/>
                </a:lnTo>
                <a:lnTo>
                  <a:pt x="801815" y="3393796"/>
                </a:lnTo>
                <a:close/>
                <a:moveTo>
                  <a:pt x="717797" y="3381909"/>
                </a:moveTo>
                <a:lnTo>
                  <a:pt x="717797" y="3404769"/>
                </a:lnTo>
                <a:lnTo>
                  <a:pt x="723176" y="3407398"/>
                </a:lnTo>
                <a:close/>
                <a:moveTo>
                  <a:pt x="32836" y="3378137"/>
                </a:moveTo>
                <a:lnTo>
                  <a:pt x="6368" y="3471406"/>
                </a:lnTo>
                <a:lnTo>
                  <a:pt x="123344" y="3448546"/>
                </a:lnTo>
                <a:close/>
                <a:moveTo>
                  <a:pt x="557784" y="3376308"/>
                </a:moveTo>
                <a:lnTo>
                  <a:pt x="490119" y="3446717"/>
                </a:lnTo>
                <a:lnTo>
                  <a:pt x="536753" y="3526270"/>
                </a:lnTo>
                <a:close/>
                <a:moveTo>
                  <a:pt x="555841" y="3374479"/>
                </a:moveTo>
                <a:lnTo>
                  <a:pt x="455257" y="3388195"/>
                </a:lnTo>
                <a:lnTo>
                  <a:pt x="488176" y="3443974"/>
                </a:lnTo>
                <a:close/>
                <a:moveTo>
                  <a:pt x="719621" y="3373565"/>
                </a:moveTo>
                <a:lnTo>
                  <a:pt x="726834" y="3409226"/>
                </a:lnTo>
                <a:lnTo>
                  <a:pt x="762496" y="3424771"/>
                </a:lnTo>
                <a:close/>
                <a:moveTo>
                  <a:pt x="561442" y="3373565"/>
                </a:moveTo>
                <a:lnTo>
                  <a:pt x="542239" y="3507067"/>
                </a:lnTo>
                <a:lnTo>
                  <a:pt x="578815" y="3373565"/>
                </a:lnTo>
                <a:close/>
                <a:moveTo>
                  <a:pt x="511950" y="3371817"/>
                </a:moveTo>
                <a:lnTo>
                  <a:pt x="472631" y="3382709"/>
                </a:lnTo>
                <a:lnTo>
                  <a:pt x="543954" y="3372724"/>
                </a:lnTo>
                <a:close/>
                <a:moveTo>
                  <a:pt x="721348" y="3370827"/>
                </a:moveTo>
                <a:lnTo>
                  <a:pt x="767149" y="3425686"/>
                </a:lnTo>
                <a:lnTo>
                  <a:pt x="771640" y="3385452"/>
                </a:lnTo>
                <a:close/>
                <a:moveTo>
                  <a:pt x="361988" y="3370822"/>
                </a:moveTo>
                <a:lnTo>
                  <a:pt x="362905" y="3598588"/>
                </a:lnTo>
                <a:lnTo>
                  <a:pt x="417767" y="3516263"/>
                </a:lnTo>
                <a:close/>
                <a:moveTo>
                  <a:pt x="715059" y="3370022"/>
                </a:moveTo>
                <a:lnTo>
                  <a:pt x="642824" y="3371736"/>
                </a:lnTo>
                <a:lnTo>
                  <a:pt x="715059" y="3403854"/>
                </a:lnTo>
                <a:close/>
                <a:moveTo>
                  <a:pt x="35551" y="3370022"/>
                </a:moveTo>
                <a:lnTo>
                  <a:pt x="33719" y="3375508"/>
                </a:lnTo>
                <a:lnTo>
                  <a:pt x="94175" y="3422142"/>
                </a:lnTo>
                <a:close/>
                <a:moveTo>
                  <a:pt x="454437" y="3369009"/>
                </a:moveTo>
                <a:lnTo>
                  <a:pt x="454437" y="3385452"/>
                </a:lnTo>
                <a:lnTo>
                  <a:pt x="502806" y="3370831"/>
                </a:lnTo>
                <a:close/>
                <a:moveTo>
                  <a:pt x="202899" y="3369009"/>
                </a:moveTo>
                <a:lnTo>
                  <a:pt x="128931" y="3449488"/>
                </a:lnTo>
                <a:lnTo>
                  <a:pt x="200205" y="3522666"/>
                </a:lnTo>
                <a:close/>
                <a:moveTo>
                  <a:pt x="201103" y="3366250"/>
                </a:moveTo>
                <a:lnTo>
                  <a:pt x="38405" y="3368078"/>
                </a:lnTo>
                <a:lnTo>
                  <a:pt x="126990" y="3447631"/>
                </a:lnTo>
                <a:close/>
                <a:moveTo>
                  <a:pt x="373886" y="3365417"/>
                </a:moveTo>
                <a:lnTo>
                  <a:pt x="450800" y="3385562"/>
                </a:lnTo>
                <a:lnTo>
                  <a:pt x="451709" y="3369009"/>
                </a:lnTo>
                <a:close/>
                <a:moveTo>
                  <a:pt x="362960" y="3365417"/>
                </a:moveTo>
                <a:lnTo>
                  <a:pt x="419645" y="3511639"/>
                </a:lnTo>
                <a:lnTo>
                  <a:pt x="450796" y="3388195"/>
                </a:lnTo>
                <a:close/>
                <a:moveTo>
                  <a:pt x="546697" y="3361792"/>
                </a:moveTo>
                <a:lnTo>
                  <a:pt x="521094" y="3369107"/>
                </a:lnTo>
                <a:lnTo>
                  <a:pt x="555841" y="3370909"/>
                </a:lnTo>
                <a:close/>
                <a:moveTo>
                  <a:pt x="15500" y="3360878"/>
                </a:moveTo>
                <a:lnTo>
                  <a:pt x="31890" y="3373565"/>
                </a:lnTo>
                <a:lnTo>
                  <a:pt x="32804" y="3368078"/>
                </a:lnTo>
                <a:close/>
                <a:moveTo>
                  <a:pt x="41148" y="3359049"/>
                </a:moveTo>
                <a:lnTo>
                  <a:pt x="37491" y="3365442"/>
                </a:lnTo>
                <a:lnTo>
                  <a:pt x="153619" y="3363621"/>
                </a:lnTo>
                <a:close/>
                <a:moveTo>
                  <a:pt x="8230" y="3358936"/>
                </a:moveTo>
                <a:lnTo>
                  <a:pt x="6401" y="3462262"/>
                </a:lnTo>
                <a:lnTo>
                  <a:pt x="31090" y="3376308"/>
                </a:lnTo>
                <a:close/>
                <a:moveTo>
                  <a:pt x="34633" y="3358134"/>
                </a:moveTo>
                <a:lnTo>
                  <a:pt x="35549" y="3362649"/>
                </a:lnTo>
                <a:lnTo>
                  <a:pt x="37378" y="3359049"/>
                </a:lnTo>
                <a:close/>
                <a:moveTo>
                  <a:pt x="31890" y="3358020"/>
                </a:moveTo>
                <a:lnTo>
                  <a:pt x="15431" y="3358023"/>
                </a:lnTo>
                <a:lnTo>
                  <a:pt x="32804" y="3364421"/>
                </a:lnTo>
                <a:close/>
                <a:moveTo>
                  <a:pt x="584253" y="3352643"/>
                </a:moveTo>
                <a:lnTo>
                  <a:pt x="564185" y="3370909"/>
                </a:lnTo>
                <a:lnTo>
                  <a:pt x="579730" y="3370001"/>
                </a:lnTo>
                <a:close/>
                <a:moveTo>
                  <a:pt x="598018" y="3351734"/>
                </a:moveTo>
                <a:lnTo>
                  <a:pt x="636423" y="3369009"/>
                </a:lnTo>
                <a:lnTo>
                  <a:pt x="699516" y="3367190"/>
                </a:lnTo>
                <a:close/>
                <a:moveTo>
                  <a:pt x="580530" y="3351734"/>
                </a:moveTo>
                <a:lnTo>
                  <a:pt x="550355" y="3360826"/>
                </a:lnTo>
                <a:lnTo>
                  <a:pt x="560413" y="3369918"/>
                </a:lnTo>
                <a:close/>
                <a:moveTo>
                  <a:pt x="587960" y="3350819"/>
                </a:moveTo>
                <a:lnTo>
                  <a:pt x="582473" y="3369926"/>
                </a:lnTo>
                <a:lnTo>
                  <a:pt x="630022" y="3369022"/>
                </a:lnTo>
                <a:close/>
                <a:moveTo>
                  <a:pt x="776212" y="3346247"/>
                </a:moveTo>
                <a:lnTo>
                  <a:pt x="721348" y="3368100"/>
                </a:lnTo>
                <a:lnTo>
                  <a:pt x="772554" y="3381794"/>
                </a:lnTo>
                <a:close/>
                <a:moveTo>
                  <a:pt x="27432" y="3332531"/>
                </a:moveTo>
                <a:lnTo>
                  <a:pt x="10059" y="3354428"/>
                </a:lnTo>
                <a:lnTo>
                  <a:pt x="30976" y="3355391"/>
                </a:lnTo>
                <a:close/>
                <a:moveTo>
                  <a:pt x="898741" y="3297738"/>
                </a:moveTo>
                <a:lnTo>
                  <a:pt x="779869" y="3345310"/>
                </a:lnTo>
                <a:lnTo>
                  <a:pt x="775297" y="3382818"/>
                </a:lnTo>
                <a:lnTo>
                  <a:pt x="804558" y="3391051"/>
                </a:lnTo>
                <a:close/>
                <a:moveTo>
                  <a:pt x="904310" y="3296870"/>
                </a:moveTo>
                <a:lnTo>
                  <a:pt x="807614" y="3391967"/>
                </a:lnTo>
                <a:lnTo>
                  <a:pt x="913422" y="3421136"/>
                </a:lnTo>
                <a:close/>
                <a:moveTo>
                  <a:pt x="463487" y="3276753"/>
                </a:moveTo>
                <a:lnTo>
                  <a:pt x="547612" y="3358134"/>
                </a:lnTo>
                <a:lnTo>
                  <a:pt x="583273" y="3348076"/>
                </a:lnTo>
                <a:close/>
                <a:moveTo>
                  <a:pt x="455336" y="3272181"/>
                </a:moveTo>
                <a:lnTo>
                  <a:pt x="454343" y="3366364"/>
                </a:lnTo>
                <a:lnTo>
                  <a:pt x="511950" y="3368186"/>
                </a:lnTo>
                <a:lnTo>
                  <a:pt x="543954" y="3359049"/>
                </a:lnTo>
                <a:close/>
                <a:moveTo>
                  <a:pt x="451714" y="3272181"/>
                </a:moveTo>
                <a:lnTo>
                  <a:pt x="363860" y="3361792"/>
                </a:lnTo>
                <a:lnTo>
                  <a:pt x="451714" y="3365417"/>
                </a:lnTo>
                <a:close/>
                <a:moveTo>
                  <a:pt x="788476" y="3251092"/>
                </a:moveTo>
                <a:lnTo>
                  <a:pt x="720443" y="3365372"/>
                </a:lnTo>
                <a:lnTo>
                  <a:pt x="777444" y="3342585"/>
                </a:lnTo>
                <a:close/>
                <a:moveTo>
                  <a:pt x="792154" y="3246518"/>
                </a:moveTo>
                <a:lnTo>
                  <a:pt x="779869" y="3341675"/>
                </a:lnTo>
                <a:lnTo>
                  <a:pt x="901558" y="3294094"/>
                </a:lnTo>
                <a:close/>
                <a:moveTo>
                  <a:pt x="98665" y="3242920"/>
                </a:moveTo>
                <a:lnTo>
                  <a:pt x="29158" y="3329788"/>
                </a:lnTo>
                <a:lnTo>
                  <a:pt x="34634" y="3355391"/>
                </a:lnTo>
                <a:lnTo>
                  <a:pt x="39208" y="3355391"/>
                </a:lnTo>
                <a:close/>
                <a:moveTo>
                  <a:pt x="107785" y="3232862"/>
                </a:moveTo>
                <a:lnTo>
                  <a:pt x="42863" y="3356306"/>
                </a:lnTo>
                <a:lnTo>
                  <a:pt x="201054" y="3362649"/>
                </a:lnTo>
                <a:close/>
                <a:moveTo>
                  <a:pt x="7315" y="3228289"/>
                </a:moveTo>
                <a:lnTo>
                  <a:pt x="8230" y="3351734"/>
                </a:lnTo>
                <a:lnTo>
                  <a:pt x="26518" y="3328873"/>
                </a:lnTo>
                <a:close/>
                <a:moveTo>
                  <a:pt x="225759" y="3222803"/>
                </a:moveTo>
                <a:lnTo>
                  <a:pt x="205627" y="3363621"/>
                </a:lnTo>
                <a:lnTo>
                  <a:pt x="356600" y="3361792"/>
                </a:lnTo>
                <a:close/>
                <a:moveTo>
                  <a:pt x="223000" y="3220971"/>
                </a:moveTo>
                <a:lnTo>
                  <a:pt x="109671" y="3230962"/>
                </a:lnTo>
                <a:lnTo>
                  <a:pt x="202883" y="3360763"/>
                </a:lnTo>
                <a:close/>
                <a:moveTo>
                  <a:pt x="831990" y="3212659"/>
                </a:moveTo>
                <a:lnTo>
                  <a:pt x="793585" y="3244678"/>
                </a:lnTo>
                <a:lnTo>
                  <a:pt x="898741" y="3289505"/>
                </a:lnTo>
                <a:close/>
                <a:moveTo>
                  <a:pt x="7301" y="3200857"/>
                </a:moveTo>
                <a:lnTo>
                  <a:pt x="7301" y="3211830"/>
                </a:lnTo>
                <a:lnTo>
                  <a:pt x="28247" y="3326130"/>
                </a:lnTo>
                <a:lnTo>
                  <a:pt x="105068" y="3230118"/>
                </a:lnTo>
                <a:close/>
                <a:moveTo>
                  <a:pt x="171842" y="3198074"/>
                </a:moveTo>
                <a:lnTo>
                  <a:pt x="115215" y="3227372"/>
                </a:lnTo>
                <a:lnTo>
                  <a:pt x="219342" y="3218223"/>
                </a:lnTo>
                <a:close/>
                <a:moveTo>
                  <a:pt x="648234" y="3177895"/>
                </a:moveTo>
                <a:lnTo>
                  <a:pt x="588760" y="3347140"/>
                </a:lnTo>
                <a:lnTo>
                  <a:pt x="714113" y="3366351"/>
                </a:lnTo>
                <a:close/>
                <a:moveTo>
                  <a:pt x="650979" y="3176066"/>
                </a:moveTo>
                <a:lnTo>
                  <a:pt x="716858" y="3365436"/>
                </a:lnTo>
                <a:lnTo>
                  <a:pt x="788099" y="3245593"/>
                </a:lnTo>
                <a:close/>
                <a:moveTo>
                  <a:pt x="32805" y="3169768"/>
                </a:moveTo>
                <a:lnTo>
                  <a:pt x="7301" y="3195371"/>
                </a:lnTo>
                <a:lnTo>
                  <a:pt x="7301" y="3197200"/>
                </a:lnTo>
                <a:lnTo>
                  <a:pt x="100494" y="3226461"/>
                </a:lnTo>
                <a:close/>
                <a:moveTo>
                  <a:pt x="357439" y="3161538"/>
                </a:moveTo>
                <a:lnTo>
                  <a:pt x="361078" y="3359917"/>
                </a:lnTo>
                <a:lnTo>
                  <a:pt x="451600" y="3268523"/>
                </a:lnTo>
                <a:close/>
                <a:moveTo>
                  <a:pt x="353872" y="3159710"/>
                </a:moveTo>
                <a:lnTo>
                  <a:pt x="227640" y="3220060"/>
                </a:lnTo>
                <a:lnTo>
                  <a:pt x="358396" y="3359049"/>
                </a:lnTo>
                <a:close/>
                <a:moveTo>
                  <a:pt x="260490" y="3152280"/>
                </a:moveTo>
                <a:lnTo>
                  <a:pt x="174536" y="3196242"/>
                </a:lnTo>
                <a:lnTo>
                  <a:pt x="224828" y="3217307"/>
                </a:lnTo>
                <a:close/>
                <a:moveTo>
                  <a:pt x="778040" y="3150484"/>
                </a:moveTo>
                <a:lnTo>
                  <a:pt x="791756" y="3241934"/>
                </a:lnTo>
                <a:lnTo>
                  <a:pt x="830161" y="3210829"/>
                </a:lnTo>
                <a:close/>
                <a:moveTo>
                  <a:pt x="265176" y="3149651"/>
                </a:moveTo>
                <a:lnTo>
                  <a:pt x="228600" y="3216402"/>
                </a:lnTo>
                <a:lnTo>
                  <a:pt x="350215" y="3158795"/>
                </a:lnTo>
                <a:close/>
                <a:moveTo>
                  <a:pt x="56693" y="3149586"/>
                </a:moveTo>
                <a:lnTo>
                  <a:pt x="107899" y="3227372"/>
                </a:lnTo>
                <a:lnTo>
                  <a:pt x="168250" y="3196242"/>
                </a:lnTo>
                <a:close/>
                <a:moveTo>
                  <a:pt x="912521" y="3148737"/>
                </a:moveTo>
                <a:lnTo>
                  <a:pt x="835241" y="3210916"/>
                </a:lnTo>
                <a:lnTo>
                  <a:pt x="904310" y="3290469"/>
                </a:lnTo>
                <a:close/>
                <a:moveTo>
                  <a:pt x="533896" y="3148737"/>
                </a:moveTo>
                <a:lnTo>
                  <a:pt x="455257" y="3268523"/>
                </a:lnTo>
                <a:lnTo>
                  <a:pt x="584188" y="3345333"/>
                </a:lnTo>
                <a:close/>
                <a:moveTo>
                  <a:pt x="52921" y="3148737"/>
                </a:moveTo>
                <a:lnTo>
                  <a:pt x="34633" y="3167025"/>
                </a:lnTo>
                <a:lnTo>
                  <a:pt x="100470" y="3221889"/>
                </a:lnTo>
                <a:close/>
                <a:moveTo>
                  <a:pt x="60351" y="3147822"/>
                </a:moveTo>
                <a:lnTo>
                  <a:pt x="170993" y="3194457"/>
                </a:lnTo>
                <a:lnTo>
                  <a:pt x="257861" y="3149651"/>
                </a:lnTo>
                <a:close/>
                <a:moveTo>
                  <a:pt x="6390" y="3147822"/>
                </a:moveTo>
                <a:lnTo>
                  <a:pt x="7301" y="3191714"/>
                </a:lnTo>
                <a:lnTo>
                  <a:pt x="30069" y="3167939"/>
                </a:lnTo>
                <a:close/>
                <a:moveTo>
                  <a:pt x="779066" y="3146908"/>
                </a:moveTo>
                <a:lnTo>
                  <a:pt x="833400" y="3209087"/>
                </a:lnTo>
                <a:lnTo>
                  <a:pt x="910717" y="3146908"/>
                </a:lnTo>
                <a:close/>
                <a:moveTo>
                  <a:pt x="774461" y="3146908"/>
                </a:moveTo>
                <a:lnTo>
                  <a:pt x="652862" y="3173426"/>
                </a:lnTo>
                <a:lnTo>
                  <a:pt x="789196" y="3242006"/>
                </a:lnTo>
                <a:close/>
                <a:moveTo>
                  <a:pt x="536696" y="3146908"/>
                </a:moveTo>
                <a:lnTo>
                  <a:pt x="587004" y="3343504"/>
                </a:lnTo>
                <a:lnTo>
                  <a:pt x="646459" y="3174340"/>
                </a:lnTo>
                <a:close/>
                <a:moveTo>
                  <a:pt x="532122" y="3145994"/>
                </a:moveTo>
                <a:lnTo>
                  <a:pt x="358342" y="3158795"/>
                </a:lnTo>
                <a:lnTo>
                  <a:pt x="453459" y="3265780"/>
                </a:lnTo>
                <a:close/>
                <a:moveTo>
                  <a:pt x="9144" y="3145994"/>
                </a:moveTo>
                <a:lnTo>
                  <a:pt x="32004" y="3165102"/>
                </a:lnTo>
                <a:lnTo>
                  <a:pt x="49378" y="3147790"/>
                </a:lnTo>
                <a:close/>
                <a:moveTo>
                  <a:pt x="5470" y="3143251"/>
                </a:moveTo>
                <a:lnTo>
                  <a:pt x="52969" y="3145079"/>
                </a:lnTo>
                <a:lnTo>
                  <a:pt x="264262" y="3146892"/>
                </a:lnTo>
                <a:lnTo>
                  <a:pt x="355702" y="3155940"/>
                </a:lnTo>
                <a:lnTo>
                  <a:pt x="534924" y="3143251"/>
                </a:lnTo>
                <a:lnTo>
                  <a:pt x="648251" y="3171494"/>
                </a:lnTo>
                <a:lnTo>
                  <a:pt x="775605" y="3144165"/>
                </a:lnTo>
                <a:lnTo>
                  <a:pt x="914324" y="3144165"/>
                </a:lnTo>
                <a:lnTo>
                  <a:pt x="914324" y="3145079"/>
                </a:lnTo>
                <a:lnTo>
                  <a:pt x="916127" y="3145994"/>
                </a:lnTo>
                <a:lnTo>
                  <a:pt x="907075" y="3294094"/>
                </a:lnTo>
                <a:lnTo>
                  <a:pt x="917029" y="3422958"/>
                </a:lnTo>
                <a:lnTo>
                  <a:pt x="893284" y="3566563"/>
                </a:lnTo>
                <a:lnTo>
                  <a:pt x="916127" y="3762216"/>
                </a:lnTo>
                <a:lnTo>
                  <a:pt x="914324" y="3762216"/>
                </a:lnTo>
                <a:lnTo>
                  <a:pt x="914324" y="3764024"/>
                </a:lnTo>
                <a:lnTo>
                  <a:pt x="715910" y="3764024"/>
                </a:lnTo>
                <a:lnTo>
                  <a:pt x="715910" y="3762216"/>
                </a:lnTo>
                <a:lnTo>
                  <a:pt x="714114" y="3762216"/>
                </a:lnTo>
                <a:lnTo>
                  <a:pt x="711402" y="3604979"/>
                </a:lnTo>
                <a:lnTo>
                  <a:pt x="714114" y="3488815"/>
                </a:lnTo>
                <a:lnTo>
                  <a:pt x="715012" y="3406494"/>
                </a:lnTo>
                <a:lnTo>
                  <a:pt x="636353" y="3371736"/>
                </a:lnTo>
                <a:lnTo>
                  <a:pt x="581559" y="3372651"/>
                </a:lnTo>
                <a:lnTo>
                  <a:pt x="539456" y="3530873"/>
                </a:lnTo>
                <a:lnTo>
                  <a:pt x="560508" y="3706407"/>
                </a:lnTo>
                <a:lnTo>
                  <a:pt x="559593" y="3706407"/>
                </a:lnTo>
                <a:lnTo>
                  <a:pt x="559593" y="3707323"/>
                </a:lnTo>
                <a:lnTo>
                  <a:pt x="409649" y="3706407"/>
                </a:lnTo>
                <a:lnTo>
                  <a:pt x="409649" y="3704606"/>
                </a:lnTo>
                <a:lnTo>
                  <a:pt x="407816" y="3705506"/>
                </a:lnTo>
                <a:lnTo>
                  <a:pt x="361160" y="3604938"/>
                </a:lnTo>
                <a:lnTo>
                  <a:pt x="360260" y="3605853"/>
                </a:lnTo>
                <a:lnTo>
                  <a:pt x="358444" y="3364450"/>
                </a:lnTo>
                <a:lnTo>
                  <a:pt x="205627" y="3366250"/>
                </a:lnTo>
                <a:lnTo>
                  <a:pt x="203797" y="3525391"/>
                </a:lnTo>
                <a:lnTo>
                  <a:pt x="203797" y="3658936"/>
                </a:lnTo>
                <a:lnTo>
                  <a:pt x="202001" y="3762216"/>
                </a:lnTo>
                <a:lnTo>
                  <a:pt x="200205" y="3762216"/>
                </a:lnTo>
                <a:lnTo>
                  <a:pt x="200205" y="3764024"/>
                </a:lnTo>
                <a:lnTo>
                  <a:pt x="6368" y="3766757"/>
                </a:lnTo>
                <a:lnTo>
                  <a:pt x="5470" y="3764928"/>
                </a:lnTo>
                <a:lnTo>
                  <a:pt x="4572" y="3764928"/>
                </a:lnTo>
                <a:lnTo>
                  <a:pt x="6368" y="3602192"/>
                </a:lnTo>
                <a:lnTo>
                  <a:pt x="2743" y="3473311"/>
                </a:lnTo>
                <a:lnTo>
                  <a:pt x="5470" y="3355388"/>
                </a:lnTo>
                <a:lnTo>
                  <a:pt x="1829" y="3198025"/>
                </a:lnTo>
                <a:lnTo>
                  <a:pt x="2743" y="3198025"/>
                </a:lnTo>
                <a:lnTo>
                  <a:pt x="1829" y="3197110"/>
                </a:lnTo>
                <a:lnTo>
                  <a:pt x="3658" y="3145079"/>
                </a:lnTo>
                <a:lnTo>
                  <a:pt x="5470" y="3145079"/>
                </a:lnTo>
                <a:close/>
                <a:moveTo>
                  <a:pt x="757932" y="2968867"/>
                </a:moveTo>
                <a:lnTo>
                  <a:pt x="715969" y="2974353"/>
                </a:lnTo>
                <a:lnTo>
                  <a:pt x="715969" y="3041104"/>
                </a:lnTo>
                <a:close/>
                <a:moveTo>
                  <a:pt x="761581" y="2967952"/>
                </a:moveTo>
                <a:lnTo>
                  <a:pt x="716881" y="3045676"/>
                </a:lnTo>
                <a:lnTo>
                  <a:pt x="906056" y="3053906"/>
                </a:lnTo>
                <a:lnTo>
                  <a:pt x="764324" y="2967952"/>
                </a:lnTo>
                <a:close/>
                <a:moveTo>
                  <a:pt x="898741" y="2948750"/>
                </a:moveTo>
                <a:lnTo>
                  <a:pt x="768896" y="2967038"/>
                </a:lnTo>
                <a:lnTo>
                  <a:pt x="909714" y="3052991"/>
                </a:lnTo>
                <a:close/>
                <a:moveTo>
                  <a:pt x="749722" y="2934120"/>
                </a:moveTo>
                <a:lnTo>
                  <a:pt x="718706" y="2970696"/>
                </a:lnTo>
                <a:lnTo>
                  <a:pt x="759756" y="2963380"/>
                </a:lnTo>
                <a:close/>
                <a:moveTo>
                  <a:pt x="810959" y="2862796"/>
                </a:moveTo>
                <a:lnTo>
                  <a:pt x="751546" y="2932291"/>
                </a:lnTo>
                <a:lnTo>
                  <a:pt x="761581" y="2960637"/>
                </a:lnTo>
                <a:close/>
                <a:moveTo>
                  <a:pt x="818274" y="2855481"/>
                </a:moveTo>
                <a:lnTo>
                  <a:pt x="764324" y="2962466"/>
                </a:lnTo>
                <a:lnTo>
                  <a:pt x="896912" y="2946007"/>
                </a:lnTo>
                <a:close/>
                <a:moveTo>
                  <a:pt x="715969" y="2840851"/>
                </a:moveTo>
                <a:lnTo>
                  <a:pt x="715969" y="2968867"/>
                </a:lnTo>
                <a:lnTo>
                  <a:pt x="748810" y="2931376"/>
                </a:lnTo>
                <a:close/>
                <a:moveTo>
                  <a:pt x="716881" y="2833536"/>
                </a:moveTo>
                <a:lnTo>
                  <a:pt x="750634" y="2928633"/>
                </a:lnTo>
                <a:lnTo>
                  <a:pt x="814616" y="2853652"/>
                </a:lnTo>
                <a:close/>
                <a:moveTo>
                  <a:pt x="595244" y="2796139"/>
                </a:moveTo>
                <a:lnTo>
                  <a:pt x="587012" y="2830835"/>
                </a:lnTo>
                <a:lnTo>
                  <a:pt x="705002" y="2830835"/>
                </a:lnTo>
                <a:close/>
                <a:moveTo>
                  <a:pt x="73977" y="2787904"/>
                </a:moveTo>
                <a:lnTo>
                  <a:pt x="19090" y="2833536"/>
                </a:lnTo>
                <a:lnTo>
                  <a:pt x="114228" y="2830835"/>
                </a:lnTo>
                <a:close/>
                <a:moveTo>
                  <a:pt x="139842" y="2784244"/>
                </a:moveTo>
                <a:lnTo>
                  <a:pt x="119717" y="2830835"/>
                </a:lnTo>
                <a:lnTo>
                  <a:pt x="245958" y="2822674"/>
                </a:lnTo>
                <a:close/>
                <a:moveTo>
                  <a:pt x="540365" y="2779669"/>
                </a:moveTo>
                <a:lnTo>
                  <a:pt x="584268" y="2829035"/>
                </a:lnTo>
                <a:lnTo>
                  <a:pt x="592500" y="2795224"/>
                </a:lnTo>
                <a:close/>
                <a:moveTo>
                  <a:pt x="534877" y="2777838"/>
                </a:moveTo>
                <a:lnTo>
                  <a:pt x="410485" y="2830835"/>
                </a:lnTo>
                <a:lnTo>
                  <a:pt x="582439" y="2830835"/>
                </a:lnTo>
                <a:close/>
                <a:moveTo>
                  <a:pt x="906971" y="2776924"/>
                </a:moveTo>
                <a:lnTo>
                  <a:pt x="820103" y="2852738"/>
                </a:lnTo>
                <a:lnTo>
                  <a:pt x="898741" y="2943264"/>
                </a:lnTo>
                <a:close/>
                <a:moveTo>
                  <a:pt x="99592" y="2769604"/>
                </a:moveTo>
                <a:lnTo>
                  <a:pt x="117887" y="2828135"/>
                </a:lnTo>
                <a:lnTo>
                  <a:pt x="137098" y="2783329"/>
                </a:lnTo>
                <a:close/>
                <a:moveTo>
                  <a:pt x="96847" y="2769604"/>
                </a:moveTo>
                <a:lnTo>
                  <a:pt x="76722" y="2786074"/>
                </a:lnTo>
                <a:lnTo>
                  <a:pt x="114228" y="2826335"/>
                </a:lnTo>
                <a:close/>
                <a:moveTo>
                  <a:pt x="338227" y="2743068"/>
                </a:moveTo>
                <a:lnTo>
                  <a:pt x="256935" y="2821759"/>
                </a:lnTo>
                <a:lnTo>
                  <a:pt x="400423" y="2830835"/>
                </a:lnTo>
                <a:close/>
                <a:moveTo>
                  <a:pt x="770725" y="2741238"/>
                </a:moveTo>
                <a:lnTo>
                  <a:pt x="716881" y="2830835"/>
                </a:lnTo>
                <a:lnTo>
                  <a:pt x="815531" y="2850909"/>
                </a:lnTo>
                <a:close/>
                <a:moveTo>
                  <a:pt x="773468" y="2740323"/>
                </a:moveTo>
                <a:lnTo>
                  <a:pt x="818274" y="2849995"/>
                </a:lnTo>
                <a:lnTo>
                  <a:pt x="906056" y="2774178"/>
                </a:lnTo>
                <a:close/>
                <a:moveTo>
                  <a:pt x="277061" y="2723853"/>
                </a:moveTo>
                <a:lnTo>
                  <a:pt x="256021" y="2819014"/>
                </a:lnTo>
                <a:lnTo>
                  <a:pt x="335483" y="2741238"/>
                </a:lnTo>
                <a:close/>
                <a:moveTo>
                  <a:pt x="5477" y="2715617"/>
                </a:moveTo>
                <a:lnTo>
                  <a:pt x="16346" y="2831735"/>
                </a:lnTo>
                <a:lnTo>
                  <a:pt x="72148" y="2786074"/>
                </a:lnTo>
                <a:close/>
                <a:moveTo>
                  <a:pt x="612622" y="2710128"/>
                </a:moveTo>
                <a:lnTo>
                  <a:pt x="538536" y="2776009"/>
                </a:lnTo>
                <a:lnTo>
                  <a:pt x="593415" y="2792479"/>
                </a:lnTo>
                <a:close/>
                <a:moveTo>
                  <a:pt x="615366" y="2709213"/>
                </a:moveTo>
                <a:lnTo>
                  <a:pt x="596159" y="2793394"/>
                </a:lnTo>
                <a:lnTo>
                  <a:pt x="710490" y="2829035"/>
                </a:lnTo>
                <a:close/>
                <a:moveTo>
                  <a:pt x="618110" y="2708298"/>
                </a:moveTo>
                <a:lnTo>
                  <a:pt x="715057" y="2829935"/>
                </a:lnTo>
                <a:lnTo>
                  <a:pt x="767982" y="2739408"/>
                </a:lnTo>
                <a:close/>
                <a:moveTo>
                  <a:pt x="172775" y="2697317"/>
                </a:moveTo>
                <a:lnTo>
                  <a:pt x="99592" y="2766858"/>
                </a:lnTo>
                <a:lnTo>
                  <a:pt x="138013" y="2780584"/>
                </a:lnTo>
                <a:close/>
                <a:moveTo>
                  <a:pt x="177349" y="2694572"/>
                </a:moveTo>
                <a:lnTo>
                  <a:pt x="140757" y="2781499"/>
                </a:lnTo>
                <a:lnTo>
                  <a:pt x="249617" y="2820844"/>
                </a:lnTo>
                <a:close/>
                <a:moveTo>
                  <a:pt x="180093" y="2693657"/>
                </a:moveTo>
                <a:lnTo>
                  <a:pt x="252362" y="2819014"/>
                </a:lnTo>
                <a:lnTo>
                  <a:pt x="274316" y="2722938"/>
                </a:lnTo>
                <a:close/>
                <a:moveTo>
                  <a:pt x="172775" y="2692742"/>
                </a:moveTo>
                <a:lnTo>
                  <a:pt x="6382" y="2712873"/>
                </a:lnTo>
                <a:lnTo>
                  <a:pt x="73977" y="2784244"/>
                </a:lnTo>
                <a:lnTo>
                  <a:pt x="95932" y="2765943"/>
                </a:lnTo>
                <a:close/>
                <a:moveTo>
                  <a:pt x="555914" y="2679017"/>
                </a:moveTo>
                <a:lnTo>
                  <a:pt x="537621" y="2772349"/>
                </a:lnTo>
                <a:lnTo>
                  <a:pt x="612622" y="2706467"/>
                </a:lnTo>
                <a:close/>
                <a:moveTo>
                  <a:pt x="289767" y="2668037"/>
                </a:moveTo>
                <a:lnTo>
                  <a:pt x="277976" y="2720193"/>
                </a:lnTo>
                <a:lnTo>
                  <a:pt x="334568" y="2738493"/>
                </a:lnTo>
                <a:close/>
                <a:moveTo>
                  <a:pt x="291580" y="2657057"/>
                </a:moveTo>
                <a:lnTo>
                  <a:pt x="290665" y="2663462"/>
                </a:lnTo>
                <a:lnTo>
                  <a:pt x="319934" y="2710128"/>
                </a:lnTo>
                <a:close/>
                <a:moveTo>
                  <a:pt x="282550" y="2657057"/>
                </a:moveTo>
                <a:lnTo>
                  <a:pt x="181923" y="2690912"/>
                </a:lnTo>
                <a:lnTo>
                  <a:pt x="275231" y="2720193"/>
                </a:lnTo>
                <a:lnTo>
                  <a:pt x="287073" y="2664377"/>
                </a:lnTo>
                <a:close/>
                <a:moveTo>
                  <a:pt x="289767" y="2655242"/>
                </a:moveTo>
                <a:lnTo>
                  <a:pt x="285277" y="2656142"/>
                </a:lnTo>
                <a:lnTo>
                  <a:pt x="287971" y="2659802"/>
                </a:lnTo>
                <a:close/>
                <a:moveTo>
                  <a:pt x="283464" y="2652541"/>
                </a:moveTo>
                <a:lnTo>
                  <a:pt x="284379" y="2653442"/>
                </a:lnTo>
                <a:lnTo>
                  <a:pt x="286175" y="2652541"/>
                </a:lnTo>
                <a:close/>
                <a:moveTo>
                  <a:pt x="392191" y="2648023"/>
                </a:moveTo>
                <a:lnTo>
                  <a:pt x="293409" y="2654342"/>
                </a:lnTo>
                <a:lnTo>
                  <a:pt x="338227" y="2737578"/>
                </a:lnTo>
                <a:close/>
                <a:moveTo>
                  <a:pt x="482742" y="2644352"/>
                </a:moveTo>
                <a:lnTo>
                  <a:pt x="534877" y="2771434"/>
                </a:lnTo>
                <a:lnTo>
                  <a:pt x="553170" y="2678102"/>
                </a:lnTo>
                <a:close/>
                <a:moveTo>
                  <a:pt x="479083" y="2643435"/>
                </a:moveTo>
                <a:lnTo>
                  <a:pt x="340056" y="2741238"/>
                </a:lnTo>
                <a:lnTo>
                  <a:pt x="403167" y="2829935"/>
                </a:lnTo>
                <a:lnTo>
                  <a:pt x="533048" y="2775093"/>
                </a:lnTo>
                <a:close/>
                <a:moveTo>
                  <a:pt x="474510" y="2642517"/>
                </a:moveTo>
                <a:lnTo>
                  <a:pt x="395850" y="2648023"/>
                </a:lnTo>
                <a:lnTo>
                  <a:pt x="342800" y="2735748"/>
                </a:lnTo>
                <a:close/>
                <a:moveTo>
                  <a:pt x="234981" y="2640682"/>
                </a:moveTo>
                <a:lnTo>
                  <a:pt x="182837" y="2687252"/>
                </a:lnTo>
                <a:lnTo>
                  <a:pt x="281635" y="2654342"/>
                </a:lnTo>
                <a:lnTo>
                  <a:pt x="278890" y="2651641"/>
                </a:lnTo>
                <a:close/>
                <a:moveTo>
                  <a:pt x="861251" y="2635176"/>
                </a:moveTo>
                <a:lnTo>
                  <a:pt x="773468" y="2737578"/>
                </a:lnTo>
                <a:lnTo>
                  <a:pt x="906056" y="2771434"/>
                </a:lnTo>
                <a:close/>
                <a:moveTo>
                  <a:pt x="269743" y="2631505"/>
                </a:moveTo>
                <a:lnTo>
                  <a:pt x="280720" y="2648941"/>
                </a:lnTo>
                <a:lnTo>
                  <a:pt x="287073" y="2649841"/>
                </a:lnTo>
                <a:close/>
                <a:moveTo>
                  <a:pt x="412314" y="2619576"/>
                </a:moveTo>
                <a:lnTo>
                  <a:pt x="397679" y="2644352"/>
                </a:lnTo>
                <a:lnTo>
                  <a:pt x="471766" y="2639764"/>
                </a:lnTo>
                <a:close/>
                <a:moveTo>
                  <a:pt x="408655" y="2619576"/>
                </a:moveTo>
                <a:lnTo>
                  <a:pt x="304385" y="2650741"/>
                </a:lnTo>
                <a:lnTo>
                  <a:pt x="394021" y="2645270"/>
                </a:lnTo>
                <a:close/>
                <a:moveTo>
                  <a:pt x="258765" y="2619576"/>
                </a:moveTo>
                <a:lnTo>
                  <a:pt x="237725" y="2637929"/>
                </a:lnTo>
                <a:lnTo>
                  <a:pt x="277061" y="2648023"/>
                </a:lnTo>
                <a:close/>
                <a:moveTo>
                  <a:pt x="568719" y="2618658"/>
                </a:moveTo>
                <a:lnTo>
                  <a:pt x="556829" y="2676272"/>
                </a:lnTo>
                <a:lnTo>
                  <a:pt x="611708" y="2702807"/>
                </a:lnTo>
                <a:close/>
                <a:moveTo>
                  <a:pt x="262424" y="2618658"/>
                </a:moveTo>
                <a:lnTo>
                  <a:pt x="291580" y="2650741"/>
                </a:lnTo>
                <a:lnTo>
                  <a:pt x="401338" y="2618658"/>
                </a:lnTo>
                <a:close/>
                <a:moveTo>
                  <a:pt x="565975" y="2616823"/>
                </a:moveTo>
                <a:lnTo>
                  <a:pt x="483657" y="2641600"/>
                </a:lnTo>
                <a:lnTo>
                  <a:pt x="554085" y="2675357"/>
                </a:lnTo>
                <a:close/>
                <a:moveTo>
                  <a:pt x="10001" y="2616823"/>
                </a:moveTo>
                <a:lnTo>
                  <a:pt x="4572" y="2710128"/>
                </a:lnTo>
                <a:lnTo>
                  <a:pt x="170945" y="2689997"/>
                </a:lnTo>
                <a:close/>
                <a:moveTo>
                  <a:pt x="556829" y="2615922"/>
                </a:moveTo>
                <a:lnTo>
                  <a:pt x="420546" y="2618658"/>
                </a:lnTo>
                <a:lnTo>
                  <a:pt x="479998" y="2639764"/>
                </a:lnTo>
                <a:close/>
                <a:moveTo>
                  <a:pt x="714145" y="2611422"/>
                </a:moveTo>
                <a:lnTo>
                  <a:pt x="618110" y="2704637"/>
                </a:lnTo>
                <a:lnTo>
                  <a:pt x="767982" y="2735748"/>
                </a:lnTo>
                <a:close/>
                <a:moveTo>
                  <a:pt x="125206" y="2611422"/>
                </a:moveTo>
                <a:lnTo>
                  <a:pt x="234066" y="2637929"/>
                </a:lnTo>
                <a:lnTo>
                  <a:pt x="255106" y="2618658"/>
                </a:lnTo>
                <a:close/>
                <a:moveTo>
                  <a:pt x="113313" y="2611422"/>
                </a:moveTo>
                <a:lnTo>
                  <a:pt x="176434" y="2689082"/>
                </a:lnTo>
                <a:lnTo>
                  <a:pt x="232236" y="2639764"/>
                </a:lnTo>
                <a:close/>
                <a:moveTo>
                  <a:pt x="716881" y="2610522"/>
                </a:moveTo>
                <a:lnTo>
                  <a:pt x="770725" y="2734833"/>
                </a:lnTo>
                <a:lnTo>
                  <a:pt x="858508" y="2633341"/>
                </a:lnTo>
                <a:close/>
                <a:moveTo>
                  <a:pt x="711405" y="2610522"/>
                </a:moveTo>
                <a:lnTo>
                  <a:pt x="570548" y="2615922"/>
                </a:lnTo>
                <a:lnTo>
                  <a:pt x="615366" y="2702807"/>
                </a:lnTo>
                <a:close/>
                <a:moveTo>
                  <a:pt x="108739" y="2610522"/>
                </a:moveTo>
                <a:lnTo>
                  <a:pt x="15431" y="2615922"/>
                </a:lnTo>
                <a:lnTo>
                  <a:pt x="171860" y="2687252"/>
                </a:lnTo>
                <a:close/>
                <a:moveTo>
                  <a:pt x="913372" y="2588591"/>
                </a:moveTo>
                <a:lnTo>
                  <a:pt x="863080" y="2632423"/>
                </a:lnTo>
                <a:lnTo>
                  <a:pt x="907885" y="2765028"/>
                </a:lnTo>
                <a:close/>
                <a:moveTo>
                  <a:pt x="786270" y="2573046"/>
                </a:moveTo>
                <a:lnTo>
                  <a:pt x="719618" y="2607793"/>
                </a:lnTo>
                <a:lnTo>
                  <a:pt x="856679" y="2629670"/>
                </a:lnTo>
                <a:close/>
                <a:moveTo>
                  <a:pt x="871309" y="2561159"/>
                </a:moveTo>
                <a:lnTo>
                  <a:pt x="863994" y="2628752"/>
                </a:lnTo>
                <a:lnTo>
                  <a:pt x="912457" y="2585847"/>
                </a:lnTo>
                <a:close/>
                <a:moveTo>
                  <a:pt x="809130" y="2561159"/>
                </a:moveTo>
                <a:lnTo>
                  <a:pt x="789013" y="2572131"/>
                </a:lnTo>
                <a:lnTo>
                  <a:pt x="853936" y="2624164"/>
                </a:lnTo>
                <a:close/>
                <a:moveTo>
                  <a:pt x="842048" y="2544699"/>
                </a:moveTo>
                <a:lnTo>
                  <a:pt x="811873" y="2560244"/>
                </a:lnTo>
                <a:lnTo>
                  <a:pt x="860336" y="2627834"/>
                </a:lnTo>
                <a:lnTo>
                  <a:pt x="868566" y="2560244"/>
                </a:lnTo>
                <a:close/>
                <a:moveTo>
                  <a:pt x="748810" y="2542870"/>
                </a:moveTo>
                <a:lnTo>
                  <a:pt x="717793" y="2605050"/>
                </a:lnTo>
                <a:lnTo>
                  <a:pt x="783527" y="2571217"/>
                </a:lnTo>
                <a:close/>
                <a:moveTo>
                  <a:pt x="874052" y="2530069"/>
                </a:moveTo>
                <a:lnTo>
                  <a:pt x="871309" y="2558415"/>
                </a:lnTo>
                <a:lnTo>
                  <a:pt x="909714" y="2580361"/>
                </a:lnTo>
                <a:close/>
                <a:moveTo>
                  <a:pt x="871309" y="2529154"/>
                </a:moveTo>
                <a:lnTo>
                  <a:pt x="844792" y="2542870"/>
                </a:lnTo>
                <a:lnTo>
                  <a:pt x="868566" y="2556586"/>
                </a:lnTo>
                <a:close/>
                <a:moveTo>
                  <a:pt x="806387" y="2520925"/>
                </a:moveTo>
                <a:lnTo>
                  <a:pt x="842048" y="2541042"/>
                </a:lnTo>
                <a:lnTo>
                  <a:pt x="868566" y="2527326"/>
                </a:lnTo>
                <a:close/>
                <a:moveTo>
                  <a:pt x="782612" y="2518182"/>
                </a:moveTo>
                <a:lnTo>
                  <a:pt x="810044" y="2557501"/>
                </a:lnTo>
                <a:lnTo>
                  <a:pt x="838391" y="2542870"/>
                </a:lnTo>
                <a:lnTo>
                  <a:pt x="799072" y="2520011"/>
                </a:lnTo>
                <a:close/>
                <a:moveTo>
                  <a:pt x="761581" y="2515438"/>
                </a:moveTo>
                <a:lnTo>
                  <a:pt x="749722" y="2540127"/>
                </a:lnTo>
                <a:lnTo>
                  <a:pt x="786270" y="2569388"/>
                </a:lnTo>
                <a:lnTo>
                  <a:pt x="807301" y="2558415"/>
                </a:lnTo>
                <a:lnTo>
                  <a:pt x="778040" y="2517267"/>
                </a:lnTo>
                <a:close/>
                <a:moveTo>
                  <a:pt x="710490" y="2511781"/>
                </a:moveTo>
                <a:lnTo>
                  <a:pt x="715969" y="2603221"/>
                </a:lnTo>
                <a:lnTo>
                  <a:pt x="746073" y="2541042"/>
                </a:lnTo>
                <a:close/>
                <a:moveTo>
                  <a:pt x="714145" y="2510867"/>
                </a:moveTo>
                <a:lnTo>
                  <a:pt x="747897" y="2538299"/>
                </a:lnTo>
                <a:lnTo>
                  <a:pt x="758844" y="2515438"/>
                </a:lnTo>
                <a:close/>
                <a:moveTo>
                  <a:pt x="772554" y="2504466"/>
                </a:moveTo>
                <a:lnTo>
                  <a:pt x="779869" y="2514524"/>
                </a:lnTo>
                <a:lnTo>
                  <a:pt x="792671" y="2516353"/>
                </a:lnTo>
                <a:close/>
                <a:moveTo>
                  <a:pt x="777126" y="2503551"/>
                </a:moveTo>
                <a:lnTo>
                  <a:pt x="799986" y="2517267"/>
                </a:lnTo>
                <a:lnTo>
                  <a:pt x="852107" y="2522754"/>
                </a:lnTo>
                <a:close/>
                <a:moveTo>
                  <a:pt x="767982" y="2502637"/>
                </a:moveTo>
                <a:lnTo>
                  <a:pt x="762496" y="2512695"/>
                </a:lnTo>
                <a:lnTo>
                  <a:pt x="776212" y="2514524"/>
                </a:lnTo>
                <a:close/>
                <a:moveTo>
                  <a:pt x="765239" y="2501723"/>
                </a:moveTo>
                <a:lnTo>
                  <a:pt x="720530" y="2508123"/>
                </a:lnTo>
                <a:lnTo>
                  <a:pt x="759756" y="2512695"/>
                </a:lnTo>
                <a:close/>
                <a:moveTo>
                  <a:pt x="746985" y="2461489"/>
                </a:moveTo>
                <a:lnTo>
                  <a:pt x="712319" y="2506294"/>
                </a:lnTo>
                <a:lnTo>
                  <a:pt x="765239" y="2498979"/>
                </a:lnTo>
                <a:close/>
                <a:moveTo>
                  <a:pt x="836562" y="2455088"/>
                </a:moveTo>
                <a:lnTo>
                  <a:pt x="770725" y="2498979"/>
                </a:lnTo>
                <a:lnTo>
                  <a:pt x="870395" y="2524583"/>
                </a:lnTo>
                <a:close/>
                <a:moveTo>
                  <a:pt x="913372" y="2409368"/>
                </a:moveTo>
                <a:lnTo>
                  <a:pt x="874967" y="2526411"/>
                </a:lnTo>
                <a:lnTo>
                  <a:pt x="913372" y="2580361"/>
                </a:lnTo>
                <a:close/>
                <a:moveTo>
                  <a:pt x="911543" y="2403882"/>
                </a:moveTo>
                <a:lnTo>
                  <a:pt x="838391" y="2453259"/>
                </a:lnTo>
                <a:lnTo>
                  <a:pt x="873138" y="2522754"/>
                </a:lnTo>
                <a:close/>
                <a:moveTo>
                  <a:pt x="715969" y="2399310"/>
                </a:moveTo>
                <a:lnTo>
                  <a:pt x="710490" y="2504466"/>
                </a:lnTo>
                <a:lnTo>
                  <a:pt x="745161" y="2458746"/>
                </a:lnTo>
                <a:close/>
                <a:moveTo>
                  <a:pt x="799072" y="2392909"/>
                </a:moveTo>
                <a:lnTo>
                  <a:pt x="748810" y="2458746"/>
                </a:lnTo>
                <a:lnTo>
                  <a:pt x="767068" y="2496236"/>
                </a:lnTo>
                <a:close/>
                <a:moveTo>
                  <a:pt x="803644" y="2389252"/>
                </a:moveTo>
                <a:lnTo>
                  <a:pt x="769811" y="2496236"/>
                </a:lnTo>
                <a:lnTo>
                  <a:pt x="834733" y="2452345"/>
                </a:lnTo>
                <a:close/>
                <a:moveTo>
                  <a:pt x="805472" y="2387423"/>
                </a:moveTo>
                <a:lnTo>
                  <a:pt x="837476" y="2450516"/>
                </a:lnTo>
                <a:lnTo>
                  <a:pt x="910628" y="2401139"/>
                </a:lnTo>
                <a:close/>
                <a:moveTo>
                  <a:pt x="799986" y="2387423"/>
                </a:moveTo>
                <a:lnTo>
                  <a:pt x="716881" y="2395652"/>
                </a:lnTo>
                <a:lnTo>
                  <a:pt x="746985" y="2456003"/>
                </a:lnTo>
                <a:close/>
                <a:moveTo>
                  <a:pt x="802843" y="2383765"/>
                </a:moveTo>
                <a:lnTo>
                  <a:pt x="915200" y="2398385"/>
                </a:lnTo>
                <a:lnTo>
                  <a:pt x="916131" y="2398385"/>
                </a:lnTo>
                <a:lnTo>
                  <a:pt x="915200" y="2398396"/>
                </a:lnTo>
                <a:lnTo>
                  <a:pt x="915200" y="2399310"/>
                </a:lnTo>
                <a:lnTo>
                  <a:pt x="916115" y="2399310"/>
                </a:lnTo>
                <a:lnTo>
                  <a:pt x="916115" y="2400213"/>
                </a:lnTo>
                <a:lnTo>
                  <a:pt x="916115" y="2584901"/>
                </a:lnTo>
                <a:lnTo>
                  <a:pt x="910628" y="2773265"/>
                </a:lnTo>
                <a:lnTo>
                  <a:pt x="901484" y="2946921"/>
                </a:lnTo>
                <a:lnTo>
                  <a:pt x="913372" y="3055735"/>
                </a:lnTo>
                <a:lnTo>
                  <a:pt x="913372" y="3056649"/>
                </a:lnTo>
                <a:lnTo>
                  <a:pt x="912539" y="3056649"/>
                </a:lnTo>
                <a:lnTo>
                  <a:pt x="912457" y="3056649"/>
                </a:lnTo>
                <a:lnTo>
                  <a:pt x="911543" y="3056649"/>
                </a:lnTo>
                <a:lnTo>
                  <a:pt x="715057" y="3048420"/>
                </a:lnTo>
                <a:lnTo>
                  <a:pt x="714145" y="3048420"/>
                </a:lnTo>
                <a:lnTo>
                  <a:pt x="714145" y="3047505"/>
                </a:lnTo>
                <a:lnTo>
                  <a:pt x="713232" y="3047505"/>
                </a:lnTo>
                <a:lnTo>
                  <a:pt x="713232" y="3046591"/>
                </a:lnTo>
                <a:lnTo>
                  <a:pt x="713232" y="2973439"/>
                </a:lnTo>
                <a:lnTo>
                  <a:pt x="713232" y="2833536"/>
                </a:lnTo>
                <a:lnTo>
                  <a:pt x="585183" y="2833536"/>
                </a:lnTo>
                <a:lnTo>
                  <a:pt x="403167" y="2833536"/>
                </a:lnTo>
                <a:lnTo>
                  <a:pt x="253289" y="2824391"/>
                </a:lnTo>
                <a:lnTo>
                  <a:pt x="117958" y="2833536"/>
                </a:lnTo>
                <a:lnTo>
                  <a:pt x="14631" y="2836279"/>
                </a:lnTo>
                <a:lnTo>
                  <a:pt x="13716" y="2836279"/>
                </a:lnTo>
                <a:lnTo>
                  <a:pt x="13716" y="2835364"/>
                </a:lnTo>
                <a:lnTo>
                  <a:pt x="1829" y="2711920"/>
                </a:lnTo>
                <a:cubicBezTo>
                  <a:pt x="1829" y="2711882"/>
                  <a:pt x="1829" y="2711730"/>
                  <a:pt x="1829" y="2711463"/>
                </a:cubicBezTo>
                <a:cubicBezTo>
                  <a:pt x="1829" y="2711196"/>
                  <a:pt x="1829" y="2711044"/>
                  <a:pt x="1829" y="2711006"/>
                </a:cubicBezTo>
                <a:lnTo>
                  <a:pt x="7315" y="2614191"/>
                </a:lnTo>
                <a:lnTo>
                  <a:pt x="8230" y="2614191"/>
                </a:lnTo>
                <a:lnTo>
                  <a:pt x="8230" y="2613275"/>
                </a:lnTo>
                <a:lnTo>
                  <a:pt x="9144" y="2613275"/>
                </a:lnTo>
                <a:lnTo>
                  <a:pt x="108814" y="2606868"/>
                </a:lnTo>
                <a:lnTo>
                  <a:pt x="258775" y="2616023"/>
                </a:lnTo>
                <a:lnTo>
                  <a:pt x="411480" y="2616023"/>
                </a:lnTo>
                <a:lnTo>
                  <a:pt x="412395" y="2616023"/>
                </a:lnTo>
                <a:lnTo>
                  <a:pt x="567843" y="2613275"/>
                </a:lnTo>
                <a:lnTo>
                  <a:pt x="567843" y="2613279"/>
                </a:lnTo>
                <a:lnTo>
                  <a:pt x="713232" y="2606878"/>
                </a:lnTo>
                <a:lnTo>
                  <a:pt x="707746" y="2509038"/>
                </a:lnTo>
                <a:lnTo>
                  <a:pt x="713232" y="2393823"/>
                </a:lnTo>
                <a:lnTo>
                  <a:pt x="713224" y="2393823"/>
                </a:lnTo>
                <a:lnTo>
                  <a:pt x="713224" y="2392909"/>
                </a:lnTo>
                <a:lnTo>
                  <a:pt x="714135" y="2392909"/>
                </a:lnTo>
                <a:lnTo>
                  <a:pt x="715061" y="2392909"/>
                </a:lnTo>
                <a:close/>
                <a:moveTo>
                  <a:pt x="433312" y="2274151"/>
                </a:moveTo>
                <a:lnTo>
                  <a:pt x="360160" y="2292439"/>
                </a:lnTo>
                <a:lnTo>
                  <a:pt x="452514" y="2290611"/>
                </a:lnTo>
                <a:close/>
                <a:moveTo>
                  <a:pt x="523952" y="2252206"/>
                </a:moveTo>
                <a:lnTo>
                  <a:pt x="436169" y="2273237"/>
                </a:lnTo>
                <a:lnTo>
                  <a:pt x="457200" y="2290611"/>
                </a:lnTo>
                <a:close/>
                <a:moveTo>
                  <a:pt x="533896" y="2249463"/>
                </a:moveTo>
                <a:lnTo>
                  <a:pt x="461658" y="2290611"/>
                </a:lnTo>
                <a:lnTo>
                  <a:pt x="570472" y="2293354"/>
                </a:lnTo>
                <a:close/>
                <a:moveTo>
                  <a:pt x="295237" y="2248548"/>
                </a:moveTo>
                <a:lnTo>
                  <a:pt x="205626" y="2290611"/>
                </a:lnTo>
                <a:lnTo>
                  <a:pt x="342786" y="2292439"/>
                </a:lnTo>
                <a:close/>
                <a:moveTo>
                  <a:pt x="56607" y="2246720"/>
                </a:moveTo>
                <a:lnTo>
                  <a:pt x="5487" y="2292439"/>
                </a:lnTo>
                <a:lnTo>
                  <a:pt x="190081" y="2290611"/>
                </a:lnTo>
                <a:close/>
                <a:moveTo>
                  <a:pt x="675628" y="2231175"/>
                </a:moveTo>
                <a:lnTo>
                  <a:pt x="536639" y="2249463"/>
                </a:lnTo>
                <a:lnTo>
                  <a:pt x="574129" y="2293354"/>
                </a:lnTo>
                <a:close/>
                <a:moveTo>
                  <a:pt x="682028" y="2230260"/>
                </a:moveTo>
                <a:lnTo>
                  <a:pt x="578701" y="2294268"/>
                </a:lnTo>
                <a:lnTo>
                  <a:pt x="755180" y="2294268"/>
                </a:lnTo>
                <a:close/>
                <a:moveTo>
                  <a:pt x="773468" y="2224774"/>
                </a:moveTo>
                <a:lnTo>
                  <a:pt x="685686" y="2230260"/>
                </a:lnTo>
                <a:lnTo>
                  <a:pt x="757924" y="2292439"/>
                </a:lnTo>
                <a:close/>
                <a:moveTo>
                  <a:pt x="851192" y="2220202"/>
                </a:moveTo>
                <a:lnTo>
                  <a:pt x="766153" y="2291525"/>
                </a:lnTo>
                <a:lnTo>
                  <a:pt x="904228" y="2242148"/>
                </a:lnTo>
                <a:close/>
                <a:moveTo>
                  <a:pt x="846620" y="2220202"/>
                </a:moveTo>
                <a:lnTo>
                  <a:pt x="776212" y="2224774"/>
                </a:lnTo>
                <a:lnTo>
                  <a:pt x="761581" y="2291525"/>
                </a:lnTo>
                <a:close/>
                <a:moveTo>
                  <a:pt x="368504" y="2216544"/>
                </a:moveTo>
                <a:lnTo>
                  <a:pt x="433426" y="2271408"/>
                </a:lnTo>
                <a:lnTo>
                  <a:pt x="526695" y="2247634"/>
                </a:lnTo>
                <a:close/>
                <a:moveTo>
                  <a:pt x="364846" y="2216544"/>
                </a:moveTo>
                <a:lnTo>
                  <a:pt x="349301" y="2291525"/>
                </a:lnTo>
                <a:lnTo>
                  <a:pt x="430683" y="2272323"/>
                </a:lnTo>
                <a:close/>
                <a:moveTo>
                  <a:pt x="361188" y="2216544"/>
                </a:moveTo>
                <a:lnTo>
                  <a:pt x="298095" y="2246720"/>
                </a:lnTo>
                <a:lnTo>
                  <a:pt x="346558" y="2290611"/>
                </a:lnTo>
                <a:close/>
                <a:moveTo>
                  <a:pt x="858508" y="2204657"/>
                </a:moveTo>
                <a:lnTo>
                  <a:pt x="853021" y="2217459"/>
                </a:lnTo>
                <a:lnTo>
                  <a:pt x="899656" y="2236661"/>
                </a:lnTo>
                <a:close/>
                <a:moveTo>
                  <a:pt x="849364" y="2197342"/>
                </a:moveTo>
                <a:lnTo>
                  <a:pt x="852107" y="2212887"/>
                </a:lnTo>
                <a:lnTo>
                  <a:pt x="855764" y="2202828"/>
                </a:lnTo>
                <a:close/>
                <a:moveTo>
                  <a:pt x="235001" y="2190027"/>
                </a:moveTo>
                <a:lnTo>
                  <a:pt x="295351" y="2244891"/>
                </a:lnTo>
                <a:lnTo>
                  <a:pt x="358445" y="2214716"/>
                </a:lnTo>
                <a:close/>
                <a:moveTo>
                  <a:pt x="230429" y="2190027"/>
                </a:moveTo>
                <a:lnTo>
                  <a:pt x="201168" y="2289697"/>
                </a:lnTo>
                <a:lnTo>
                  <a:pt x="292608" y="2245805"/>
                </a:lnTo>
                <a:close/>
                <a:moveTo>
                  <a:pt x="227686" y="2189112"/>
                </a:moveTo>
                <a:lnTo>
                  <a:pt x="61265" y="2244891"/>
                </a:lnTo>
                <a:lnTo>
                  <a:pt x="198425" y="2290611"/>
                </a:lnTo>
                <a:close/>
                <a:moveTo>
                  <a:pt x="873138" y="2169910"/>
                </a:moveTo>
                <a:lnTo>
                  <a:pt x="859422" y="2201914"/>
                </a:lnTo>
                <a:lnTo>
                  <a:pt x="905142" y="2236661"/>
                </a:lnTo>
                <a:close/>
                <a:moveTo>
                  <a:pt x="802729" y="2160766"/>
                </a:moveTo>
                <a:lnTo>
                  <a:pt x="848449" y="2213801"/>
                </a:lnTo>
                <a:lnTo>
                  <a:pt x="846620" y="2194598"/>
                </a:lnTo>
                <a:close/>
                <a:moveTo>
                  <a:pt x="792671" y="2153451"/>
                </a:moveTo>
                <a:lnTo>
                  <a:pt x="777126" y="2221117"/>
                </a:lnTo>
                <a:lnTo>
                  <a:pt x="847535" y="2216544"/>
                </a:lnTo>
                <a:close/>
                <a:moveTo>
                  <a:pt x="789013" y="2153451"/>
                </a:moveTo>
                <a:lnTo>
                  <a:pt x="687515" y="2226603"/>
                </a:lnTo>
                <a:lnTo>
                  <a:pt x="774383" y="2221117"/>
                </a:lnTo>
                <a:close/>
                <a:moveTo>
                  <a:pt x="836562" y="2122361"/>
                </a:moveTo>
                <a:lnTo>
                  <a:pt x="794500" y="2149793"/>
                </a:lnTo>
                <a:lnTo>
                  <a:pt x="845706" y="2190941"/>
                </a:lnTo>
                <a:close/>
                <a:moveTo>
                  <a:pt x="847535" y="2115960"/>
                </a:moveTo>
                <a:lnTo>
                  <a:pt x="839305" y="2120533"/>
                </a:lnTo>
                <a:lnTo>
                  <a:pt x="849364" y="2193684"/>
                </a:lnTo>
                <a:lnTo>
                  <a:pt x="857593" y="2200085"/>
                </a:lnTo>
                <a:lnTo>
                  <a:pt x="871309" y="2167167"/>
                </a:lnTo>
                <a:close/>
                <a:moveTo>
                  <a:pt x="7315" y="2110474"/>
                </a:moveTo>
                <a:lnTo>
                  <a:pt x="3658" y="2290611"/>
                </a:lnTo>
                <a:lnTo>
                  <a:pt x="54776" y="2244891"/>
                </a:lnTo>
                <a:close/>
                <a:moveTo>
                  <a:pt x="835648" y="2092186"/>
                </a:moveTo>
                <a:lnTo>
                  <a:pt x="839305" y="2117789"/>
                </a:lnTo>
                <a:lnTo>
                  <a:pt x="845706" y="2113217"/>
                </a:lnTo>
                <a:close/>
                <a:moveTo>
                  <a:pt x="831990" y="2087614"/>
                </a:moveTo>
                <a:lnTo>
                  <a:pt x="796328" y="2145221"/>
                </a:lnTo>
                <a:lnTo>
                  <a:pt x="836562" y="2119618"/>
                </a:lnTo>
                <a:close/>
                <a:moveTo>
                  <a:pt x="672884" y="2080298"/>
                </a:moveTo>
                <a:lnTo>
                  <a:pt x="682943" y="2225688"/>
                </a:lnTo>
                <a:lnTo>
                  <a:pt x="789013" y="2149793"/>
                </a:lnTo>
                <a:close/>
                <a:moveTo>
                  <a:pt x="911543" y="2079384"/>
                </a:moveTo>
                <a:lnTo>
                  <a:pt x="874052" y="2166252"/>
                </a:lnTo>
                <a:lnTo>
                  <a:pt x="907885" y="2235747"/>
                </a:lnTo>
                <a:close/>
                <a:moveTo>
                  <a:pt x="677456" y="2079384"/>
                </a:moveTo>
                <a:lnTo>
                  <a:pt x="790842" y="2147964"/>
                </a:lnTo>
                <a:lnTo>
                  <a:pt x="830161" y="2084871"/>
                </a:lnTo>
                <a:close/>
                <a:moveTo>
                  <a:pt x="550355" y="2079384"/>
                </a:moveTo>
                <a:lnTo>
                  <a:pt x="535724" y="2245805"/>
                </a:lnTo>
                <a:lnTo>
                  <a:pt x="680200" y="2227517"/>
                </a:lnTo>
                <a:lnTo>
                  <a:pt x="670141" y="2079384"/>
                </a:lnTo>
                <a:close/>
                <a:moveTo>
                  <a:pt x="909714" y="2075727"/>
                </a:moveTo>
                <a:lnTo>
                  <a:pt x="849364" y="2114132"/>
                </a:lnTo>
                <a:lnTo>
                  <a:pt x="873138" y="2163509"/>
                </a:lnTo>
                <a:close/>
                <a:moveTo>
                  <a:pt x="906971" y="2073898"/>
                </a:moveTo>
                <a:lnTo>
                  <a:pt x="835648" y="2084871"/>
                </a:lnTo>
                <a:lnTo>
                  <a:pt x="848449" y="2111388"/>
                </a:lnTo>
                <a:close/>
                <a:moveTo>
                  <a:pt x="459944" y="2073005"/>
                </a:moveTo>
                <a:lnTo>
                  <a:pt x="365760" y="2212983"/>
                </a:lnTo>
                <a:lnTo>
                  <a:pt x="531152" y="2245917"/>
                </a:lnTo>
                <a:close/>
                <a:moveTo>
                  <a:pt x="461772" y="2072069"/>
                </a:moveTo>
                <a:lnTo>
                  <a:pt x="533095" y="2242148"/>
                </a:lnTo>
                <a:lnTo>
                  <a:pt x="546812" y="2078470"/>
                </a:lnTo>
                <a:close/>
                <a:moveTo>
                  <a:pt x="468080" y="2061186"/>
                </a:moveTo>
                <a:lnTo>
                  <a:pt x="462655" y="2068453"/>
                </a:lnTo>
                <a:lnTo>
                  <a:pt x="526674" y="2073904"/>
                </a:lnTo>
                <a:close/>
                <a:moveTo>
                  <a:pt x="463560" y="2060197"/>
                </a:moveTo>
                <a:lnTo>
                  <a:pt x="463560" y="2062027"/>
                </a:lnTo>
                <a:lnTo>
                  <a:pt x="464464" y="2060197"/>
                </a:lnTo>
                <a:close/>
                <a:moveTo>
                  <a:pt x="406908" y="2047482"/>
                </a:moveTo>
                <a:lnTo>
                  <a:pt x="459029" y="2068453"/>
                </a:lnTo>
                <a:lnTo>
                  <a:pt x="460848" y="2059370"/>
                </a:lnTo>
                <a:close/>
                <a:moveTo>
                  <a:pt x="389535" y="2043729"/>
                </a:moveTo>
                <a:lnTo>
                  <a:pt x="365760" y="2207494"/>
                </a:lnTo>
                <a:lnTo>
                  <a:pt x="457200" y="2071176"/>
                </a:lnTo>
                <a:close/>
                <a:moveTo>
                  <a:pt x="259690" y="2031835"/>
                </a:moveTo>
                <a:lnTo>
                  <a:pt x="232258" y="2186451"/>
                </a:lnTo>
                <a:lnTo>
                  <a:pt x="361988" y="2211973"/>
                </a:lnTo>
                <a:lnTo>
                  <a:pt x="386792" y="2043729"/>
                </a:lnTo>
                <a:close/>
                <a:moveTo>
                  <a:pt x="128016" y="2031835"/>
                </a:moveTo>
                <a:lnTo>
                  <a:pt x="229515" y="2183626"/>
                </a:lnTo>
                <a:lnTo>
                  <a:pt x="256947" y="2031835"/>
                </a:lnTo>
                <a:close/>
                <a:moveTo>
                  <a:pt x="124324" y="2031835"/>
                </a:moveTo>
                <a:lnTo>
                  <a:pt x="8230" y="2103159"/>
                </a:lnTo>
                <a:lnTo>
                  <a:pt x="57522" y="2243062"/>
                </a:lnTo>
                <a:lnTo>
                  <a:pt x="227572" y="2186369"/>
                </a:lnTo>
                <a:close/>
                <a:moveTo>
                  <a:pt x="507492" y="2005318"/>
                </a:moveTo>
                <a:lnTo>
                  <a:pt x="470002" y="2058353"/>
                </a:lnTo>
                <a:lnTo>
                  <a:pt x="545897" y="2075727"/>
                </a:lnTo>
                <a:close/>
                <a:moveTo>
                  <a:pt x="476299" y="2002621"/>
                </a:moveTo>
                <a:lnTo>
                  <a:pt x="393192" y="2041073"/>
                </a:lnTo>
                <a:lnTo>
                  <a:pt x="461752" y="2056638"/>
                </a:lnTo>
                <a:close/>
                <a:moveTo>
                  <a:pt x="500154" y="1991602"/>
                </a:moveTo>
                <a:lnTo>
                  <a:pt x="480031" y="2000746"/>
                </a:lnTo>
                <a:lnTo>
                  <a:pt x="464516" y="2057439"/>
                </a:lnTo>
                <a:lnTo>
                  <a:pt x="466344" y="2057439"/>
                </a:lnTo>
                <a:lnTo>
                  <a:pt x="505642" y="2002575"/>
                </a:lnTo>
                <a:close/>
                <a:moveTo>
                  <a:pt x="192824" y="1988968"/>
                </a:moveTo>
                <a:lnTo>
                  <a:pt x="129814" y="2028187"/>
                </a:lnTo>
                <a:lnTo>
                  <a:pt x="253175" y="2028187"/>
                </a:lnTo>
                <a:close/>
                <a:moveTo>
                  <a:pt x="523837" y="1981655"/>
                </a:moveTo>
                <a:lnTo>
                  <a:pt x="509207" y="2002649"/>
                </a:lnTo>
                <a:lnTo>
                  <a:pt x="544868" y="2067497"/>
                </a:lnTo>
                <a:close/>
                <a:moveTo>
                  <a:pt x="520277" y="1981543"/>
                </a:moveTo>
                <a:lnTo>
                  <a:pt x="502898" y="1990687"/>
                </a:lnTo>
                <a:lnTo>
                  <a:pt x="507471" y="1999832"/>
                </a:lnTo>
                <a:close/>
                <a:moveTo>
                  <a:pt x="488206" y="1970577"/>
                </a:moveTo>
                <a:lnTo>
                  <a:pt x="480878" y="1997128"/>
                </a:lnTo>
                <a:lnTo>
                  <a:pt x="498281" y="1988888"/>
                </a:lnTo>
                <a:close/>
                <a:moveTo>
                  <a:pt x="485458" y="1970577"/>
                </a:moveTo>
                <a:lnTo>
                  <a:pt x="400508" y="2034665"/>
                </a:lnTo>
                <a:lnTo>
                  <a:pt x="477215" y="1998959"/>
                </a:lnTo>
                <a:close/>
                <a:moveTo>
                  <a:pt x="490953" y="1968746"/>
                </a:moveTo>
                <a:lnTo>
                  <a:pt x="501028" y="1987973"/>
                </a:lnTo>
                <a:lnTo>
                  <a:pt x="521178" y="1978817"/>
                </a:lnTo>
                <a:close/>
                <a:moveTo>
                  <a:pt x="517515" y="1963278"/>
                </a:moveTo>
                <a:lnTo>
                  <a:pt x="493701" y="1966915"/>
                </a:lnTo>
                <a:lnTo>
                  <a:pt x="522123" y="1976057"/>
                </a:lnTo>
                <a:close/>
                <a:moveTo>
                  <a:pt x="596989" y="1958779"/>
                </a:moveTo>
                <a:lnTo>
                  <a:pt x="526580" y="1978909"/>
                </a:lnTo>
                <a:lnTo>
                  <a:pt x="549440" y="2072983"/>
                </a:lnTo>
                <a:close/>
                <a:moveTo>
                  <a:pt x="554119" y="1956855"/>
                </a:moveTo>
                <a:lnTo>
                  <a:pt x="520277" y="1962341"/>
                </a:lnTo>
                <a:lnTo>
                  <a:pt x="525765" y="1976057"/>
                </a:lnTo>
                <a:close/>
                <a:moveTo>
                  <a:pt x="514808" y="1956855"/>
                </a:moveTo>
                <a:lnTo>
                  <a:pt x="501091" y="1962341"/>
                </a:lnTo>
                <a:lnTo>
                  <a:pt x="515722" y="1959598"/>
                </a:lnTo>
                <a:close/>
                <a:moveTo>
                  <a:pt x="600647" y="1948714"/>
                </a:moveTo>
                <a:lnTo>
                  <a:pt x="560413" y="1955119"/>
                </a:lnTo>
                <a:lnTo>
                  <a:pt x="532981" y="1974334"/>
                </a:lnTo>
                <a:lnTo>
                  <a:pt x="597904" y="1955119"/>
                </a:lnTo>
                <a:close/>
                <a:moveTo>
                  <a:pt x="650939" y="1939564"/>
                </a:moveTo>
                <a:lnTo>
                  <a:pt x="604304" y="1947799"/>
                </a:lnTo>
                <a:lnTo>
                  <a:pt x="601561" y="1954204"/>
                </a:lnTo>
                <a:close/>
                <a:moveTo>
                  <a:pt x="605219" y="1921264"/>
                </a:moveTo>
                <a:lnTo>
                  <a:pt x="517436" y="1956034"/>
                </a:lnTo>
                <a:lnTo>
                  <a:pt x="519265" y="1959694"/>
                </a:lnTo>
                <a:lnTo>
                  <a:pt x="559499" y="1952374"/>
                </a:lnTo>
                <a:close/>
                <a:moveTo>
                  <a:pt x="613448" y="1918519"/>
                </a:moveTo>
                <a:lnTo>
                  <a:pt x="566814" y="1951459"/>
                </a:lnTo>
                <a:lnTo>
                  <a:pt x="602476" y="1945054"/>
                </a:lnTo>
                <a:close/>
                <a:moveTo>
                  <a:pt x="618020" y="1916689"/>
                </a:moveTo>
                <a:lnTo>
                  <a:pt x="606133" y="1944139"/>
                </a:lnTo>
                <a:lnTo>
                  <a:pt x="670141" y="1933159"/>
                </a:lnTo>
                <a:close/>
                <a:moveTo>
                  <a:pt x="315354" y="1909368"/>
                </a:moveTo>
                <a:lnTo>
                  <a:pt x="195568" y="1987144"/>
                </a:lnTo>
                <a:lnTo>
                  <a:pt x="257747" y="2028187"/>
                </a:lnTo>
                <a:close/>
                <a:moveTo>
                  <a:pt x="319126" y="1909306"/>
                </a:moveTo>
                <a:lnTo>
                  <a:pt x="260604" y="2029092"/>
                </a:lnTo>
                <a:lnTo>
                  <a:pt x="385877" y="2040065"/>
                </a:lnTo>
                <a:close/>
                <a:moveTo>
                  <a:pt x="321869" y="1908391"/>
                </a:moveTo>
                <a:lnTo>
                  <a:pt x="389535" y="2040065"/>
                </a:lnTo>
                <a:lnTo>
                  <a:pt x="484632" y="1966913"/>
                </a:lnTo>
                <a:close/>
                <a:moveTo>
                  <a:pt x="661912" y="1903879"/>
                </a:moveTo>
                <a:lnTo>
                  <a:pt x="621678" y="1914858"/>
                </a:lnTo>
                <a:lnTo>
                  <a:pt x="673799" y="1931329"/>
                </a:lnTo>
                <a:close/>
                <a:moveTo>
                  <a:pt x="671970" y="1901133"/>
                </a:moveTo>
                <a:lnTo>
                  <a:pt x="664655" y="1902963"/>
                </a:lnTo>
                <a:lnTo>
                  <a:pt x="673799" y="1924924"/>
                </a:lnTo>
                <a:close/>
                <a:moveTo>
                  <a:pt x="748780" y="1881003"/>
                </a:moveTo>
                <a:lnTo>
                  <a:pt x="674713" y="1900218"/>
                </a:lnTo>
                <a:lnTo>
                  <a:pt x="677456" y="1931329"/>
                </a:lnTo>
                <a:close/>
                <a:moveTo>
                  <a:pt x="643624" y="1863700"/>
                </a:moveTo>
                <a:lnTo>
                  <a:pt x="619849" y="1912163"/>
                </a:lnTo>
                <a:lnTo>
                  <a:pt x="660083" y="1901190"/>
                </a:lnTo>
                <a:close/>
                <a:moveTo>
                  <a:pt x="462572" y="1828953"/>
                </a:moveTo>
                <a:lnTo>
                  <a:pt x="489090" y="1964227"/>
                </a:lnTo>
                <a:lnTo>
                  <a:pt x="513779" y="1954226"/>
                </a:lnTo>
                <a:close/>
                <a:moveTo>
                  <a:pt x="666484" y="1818782"/>
                </a:moveTo>
                <a:lnTo>
                  <a:pt x="645452" y="1859958"/>
                </a:lnTo>
                <a:lnTo>
                  <a:pt x="663740" y="1900218"/>
                </a:lnTo>
                <a:lnTo>
                  <a:pt x="671970" y="1898389"/>
                </a:lnTo>
                <a:close/>
                <a:moveTo>
                  <a:pt x="461752" y="1817980"/>
                </a:moveTo>
                <a:lnTo>
                  <a:pt x="516522" y="1953311"/>
                </a:lnTo>
                <a:lnTo>
                  <a:pt x="613448" y="1913992"/>
                </a:lnTo>
                <a:close/>
                <a:moveTo>
                  <a:pt x="669227" y="1816952"/>
                </a:moveTo>
                <a:lnTo>
                  <a:pt x="674713" y="1897473"/>
                </a:lnTo>
                <a:lnTo>
                  <a:pt x="752437" y="1876428"/>
                </a:lnTo>
                <a:close/>
                <a:moveTo>
                  <a:pt x="457086" y="1816037"/>
                </a:moveTo>
                <a:lnTo>
                  <a:pt x="322669" y="1905708"/>
                </a:lnTo>
                <a:lnTo>
                  <a:pt x="486347" y="1964269"/>
                </a:lnTo>
                <a:close/>
                <a:moveTo>
                  <a:pt x="726834" y="1787805"/>
                </a:moveTo>
                <a:lnTo>
                  <a:pt x="670141" y="1814322"/>
                </a:lnTo>
                <a:lnTo>
                  <a:pt x="753352" y="1873759"/>
                </a:lnTo>
                <a:close/>
                <a:moveTo>
                  <a:pt x="357416" y="1785976"/>
                </a:moveTo>
                <a:lnTo>
                  <a:pt x="225743" y="1809750"/>
                </a:lnTo>
                <a:lnTo>
                  <a:pt x="437884" y="1809750"/>
                </a:lnTo>
                <a:close/>
                <a:moveTo>
                  <a:pt x="600647" y="1763116"/>
                </a:moveTo>
                <a:lnTo>
                  <a:pt x="618020" y="1909420"/>
                </a:lnTo>
                <a:lnTo>
                  <a:pt x="642709" y="1860042"/>
                </a:lnTo>
                <a:close/>
                <a:moveTo>
                  <a:pt x="417767" y="1760373"/>
                </a:moveTo>
                <a:lnTo>
                  <a:pt x="361988" y="1784148"/>
                </a:lnTo>
                <a:lnTo>
                  <a:pt x="447942" y="1809750"/>
                </a:lnTo>
                <a:lnTo>
                  <a:pt x="453428" y="1809750"/>
                </a:lnTo>
                <a:close/>
                <a:moveTo>
                  <a:pt x="601561" y="1758544"/>
                </a:moveTo>
                <a:lnTo>
                  <a:pt x="644538" y="1856385"/>
                </a:lnTo>
                <a:lnTo>
                  <a:pt x="665569" y="1814322"/>
                </a:lnTo>
                <a:close/>
                <a:moveTo>
                  <a:pt x="490919" y="1757630"/>
                </a:moveTo>
                <a:lnTo>
                  <a:pt x="421424" y="1760373"/>
                </a:lnTo>
                <a:lnTo>
                  <a:pt x="457086" y="1809750"/>
                </a:lnTo>
                <a:lnTo>
                  <a:pt x="458915" y="1809750"/>
                </a:lnTo>
                <a:close/>
                <a:moveTo>
                  <a:pt x="596075" y="1754887"/>
                </a:moveTo>
                <a:lnTo>
                  <a:pt x="461752" y="1814322"/>
                </a:lnTo>
                <a:lnTo>
                  <a:pt x="615277" y="1911249"/>
                </a:lnTo>
                <a:close/>
                <a:moveTo>
                  <a:pt x="589674" y="1754887"/>
                </a:moveTo>
                <a:lnTo>
                  <a:pt x="494576" y="1757630"/>
                </a:lnTo>
                <a:lnTo>
                  <a:pt x="462655" y="1809750"/>
                </a:lnTo>
                <a:lnTo>
                  <a:pt x="464464" y="1809750"/>
                </a:lnTo>
                <a:close/>
                <a:moveTo>
                  <a:pt x="805472" y="1751229"/>
                </a:moveTo>
                <a:lnTo>
                  <a:pt x="729577" y="1786890"/>
                </a:lnTo>
                <a:lnTo>
                  <a:pt x="756095" y="1872768"/>
                </a:lnTo>
                <a:close/>
                <a:moveTo>
                  <a:pt x="809130" y="1750315"/>
                </a:moveTo>
                <a:lnTo>
                  <a:pt x="758838" y="1873683"/>
                </a:lnTo>
                <a:lnTo>
                  <a:pt x="905142" y="1781404"/>
                </a:lnTo>
                <a:close/>
                <a:moveTo>
                  <a:pt x="615277" y="1749400"/>
                </a:moveTo>
                <a:lnTo>
                  <a:pt x="600647" y="1753972"/>
                </a:lnTo>
                <a:lnTo>
                  <a:pt x="656425" y="1802435"/>
                </a:lnTo>
                <a:close/>
                <a:moveTo>
                  <a:pt x="166418" y="1747572"/>
                </a:moveTo>
                <a:lnTo>
                  <a:pt x="15478" y="1805179"/>
                </a:lnTo>
                <a:lnTo>
                  <a:pt x="206540" y="1809750"/>
                </a:lnTo>
                <a:close/>
                <a:moveTo>
                  <a:pt x="176365" y="1744828"/>
                </a:moveTo>
                <a:lnTo>
                  <a:pt x="210198" y="1808836"/>
                </a:lnTo>
                <a:lnTo>
                  <a:pt x="350101" y="1784148"/>
                </a:lnTo>
                <a:close/>
                <a:moveTo>
                  <a:pt x="172773" y="1744828"/>
                </a:moveTo>
                <a:lnTo>
                  <a:pt x="169164" y="1745743"/>
                </a:lnTo>
                <a:lnTo>
                  <a:pt x="193739" y="1784148"/>
                </a:lnTo>
                <a:close/>
                <a:moveTo>
                  <a:pt x="166418" y="1742085"/>
                </a:moveTo>
                <a:lnTo>
                  <a:pt x="167333" y="1743914"/>
                </a:lnTo>
                <a:lnTo>
                  <a:pt x="169164" y="1742999"/>
                </a:lnTo>
                <a:close/>
                <a:moveTo>
                  <a:pt x="596989" y="1725626"/>
                </a:moveTo>
                <a:lnTo>
                  <a:pt x="598818" y="1751229"/>
                </a:lnTo>
                <a:lnTo>
                  <a:pt x="612534" y="1746657"/>
                </a:lnTo>
                <a:close/>
                <a:moveTo>
                  <a:pt x="706717" y="1724712"/>
                </a:moveTo>
                <a:lnTo>
                  <a:pt x="670141" y="1810665"/>
                </a:lnTo>
                <a:lnTo>
                  <a:pt x="725920" y="1785062"/>
                </a:lnTo>
                <a:close/>
                <a:moveTo>
                  <a:pt x="709460" y="1722883"/>
                </a:moveTo>
                <a:lnTo>
                  <a:pt x="728663" y="1784148"/>
                </a:lnTo>
                <a:lnTo>
                  <a:pt x="803644" y="1749400"/>
                </a:lnTo>
                <a:close/>
                <a:moveTo>
                  <a:pt x="704888" y="1722883"/>
                </a:moveTo>
                <a:lnTo>
                  <a:pt x="618020" y="1748486"/>
                </a:lnTo>
                <a:lnTo>
                  <a:pt x="666484" y="1810665"/>
                </a:lnTo>
                <a:close/>
                <a:moveTo>
                  <a:pt x="85890" y="1717396"/>
                </a:moveTo>
                <a:lnTo>
                  <a:pt x="12764" y="1803350"/>
                </a:lnTo>
                <a:lnTo>
                  <a:pt x="164588" y="1744828"/>
                </a:lnTo>
                <a:lnTo>
                  <a:pt x="161843" y="1740256"/>
                </a:lnTo>
                <a:close/>
                <a:moveTo>
                  <a:pt x="140796" y="1702766"/>
                </a:moveTo>
                <a:lnTo>
                  <a:pt x="163673" y="1738427"/>
                </a:lnTo>
                <a:lnTo>
                  <a:pt x="170079" y="1740256"/>
                </a:lnTo>
                <a:close/>
                <a:moveTo>
                  <a:pt x="15478" y="1695451"/>
                </a:moveTo>
                <a:lnTo>
                  <a:pt x="9144" y="1802435"/>
                </a:lnTo>
                <a:lnTo>
                  <a:pt x="82229" y="1716482"/>
                </a:lnTo>
                <a:close/>
                <a:moveTo>
                  <a:pt x="592417" y="1680820"/>
                </a:moveTo>
                <a:lnTo>
                  <a:pt x="596075" y="1720140"/>
                </a:lnTo>
                <a:lnTo>
                  <a:pt x="616192" y="1745743"/>
                </a:lnTo>
                <a:lnTo>
                  <a:pt x="702145" y="1720140"/>
                </a:lnTo>
                <a:close/>
                <a:moveTo>
                  <a:pt x="559499" y="1678077"/>
                </a:moveTo>
                <a:lnTo>
                  <a:pt x="595160" y="1745743"/>
                </a:lnTo>
                <a:lnTo>
                  <a:pt x="593332" y="1721968"/>
                </a:lnTo>
                <a:close/>
                <a:moveTo>
                  <a:pt x="120664" y="1677163"/>
                </a:moveTo>
                <a:lnTo>
                  <a:pt x="87720" y="1714653"/>
                </a:lnTo>
                <a:lnTo>
                  <a:pt x="159098" y="1736599"/>
                </a:lnTo>
                <a:close/>
                <a:moveTo>
                  <a:pt x="117003" y="1677163"/>
                </a:moveTo>
                <a:lnTo>
                  <a:pt x="20003" y="1694536"/>
                </a:lnTo>
                <a:lnTo>
                  <a:pt x="84975" y="1713739"/>
                </a:lnTo>
                <a:close/>
                <a:moveTo>
                  <a:pt x="544868" y="1669848"/>
                </a:moveTo>
                <a:lnTo>
                  <a:pt x="423253" y="1757630"/>
                </a:lnTo>
                <a:lnTo>
                  <a:pt x="492748" y="1754887"/>
                </a:lnTo>
                <a:close/>
                <a:moveTo>
                  <a:pt x="554012" y="1667104"/>
                </a:moveTo>
                <a:lnTo>
                  <a:pt x="592417" y="1716482"/>
                </a:lnTo>
                <a:lnTo>
                  <a:pt x="589674" y="1679906"/>
                </a:lnTo>
                <a:close/>
                <a:moveTo>
                  <a:pt x="550355" y="1667104"/>
                </a:moveTo>
                <a:lnTo>
                  <a:pt x="496405" y="1754887"/>
                </a:lnTo>
                <a:lnTo>
                  <a:pt x="595160" y="1751229"/>
                </a:lnTo>
                <a:close/>
                <a:moveTo>
                  <a:pt x="83144" y="1649730"/>
                </a:moveTo>
                <a:lnTo>
                  <a:pt x="20003" y="1690879"/>
                </a:lnTo>
                <a:lnTo>
                  <a:pt x="117003" y="1673505"/>
                </a:lnTo>
                <a:close/>
                <a:moveTo>
                  <a:pt x="329184" y="1636929"/>
                </a:moveTo>
                <a:lnTo>
                  <a:pt x="358445" y="1782319"/>
                </a:lnTo>
                <a:lnTo>
                  <a:pt x="416052" y="1758544"/>
                </a:lnTo>
                <a:close/>
                <a:moveTo>
                  <a:pt x="325527" y="1632357"/>
                </a:moveTo>
                <a:lnTo>
                  <a:pt x="177394" y="1742085"/>
                </a:lnTo>
                <a:lnTo>
                  <a:pt x="355702" y="1782319"/>
                </a:lnTo>
                <a:close/>
                <a:moveTo>
                  <a:pt x="587845" y="1623213"/>
                </a:moveTo>
                <a:lnTo>
                  <a:pt x="592417" y="1678077"/>
                </a:lnTo>
                <a:lnTo>
                  <a:pt x="699402" y="1716482"/>
                </a:lnTo>
                <a:close/>
                <a:moveTo>
                  <a:pt x="584188" y="1623213"/>
                </a:moveTo>
                <a:lnTo>
                  <a:pt x="552184" y="1663447"/>
                </a:lnTo>
                <a:lnTo>
                  <a:pt x="589674" y="1676248"/>
                </a:lnTo>
                <a:close/>
                <a:moveTo>
                  <a:pt x="8230" y="1594867"/>
                </a:moveTo>
                <a:lnTo>
                  <a:pt x="14573" y="1690879"/>
                </a:lnTo>
                <a:lnTo>
                  <a:pt x="80399" y="1647902"/>
                </a:lnTo>
                <a:close/>
                <a:moveTo>
                  <a:pt x="906056" y="1593952"/>
                </a:moveTo>
                <a:lnTo>
                  <a:pt x="810044" y="1747572"/>
                </a:lnTo>
                <a:lnTo>
                  <a:pt x="906971" y="1779575"/>
                </a:lnTo>
                <a:close/>
                <a:moveTo>
                  <a:pt x="480860" y="1591209"/>
                </a:moveTo>
                <a:lnTo>
                  <a:pt x="550355" y="1661618"/>
                </a:lnTo>
                <a:lnTo>
                  <a:pt x="583273" y="1620470"/>
                </a:lnTo>
                <a:close/>
                <a:moveTo>
                  <a:pt x="476288" y="1591209"/>
                </a:moveTo>
                <a:lnTo>
                  <a:pt x="421424" y="1754887"/>
                </a:lnTo>
                <a:lnTo>
                  <a:pt x="547612" y="1664361"/>
                </a:lnTo>
                <a:close/>
                <a:moveTo>
                  <a:pt x="175467" y="1591209"/>
                </a:moveTo>
                <a:lnTo>
                  <a:pt x="122494" y="1674419"/>
                </a:lnTo>
                <a:lnTo>
                  <a:pt x="172773" y="1738427"/>
                </a:lnTo>
                <a:close/>
                <a:moveTo>
                  <a:pt x="473545" y="1590295"/>
                </a:moveTo>
                <a:lnTo>
                  <a:pt x="329070" y="1630528"/>
                </a:lnTo>
                <a:lnTo>
                  <a:pt x="417767" y="1755801"/>
                </a:lnTo>
                <a:close/>
                <a:moveTo>
                  <a:pt x="171875" y="1590295"/>
                </a:moveTo>
                <a:lnTo>
                  <a:pt x="85890" y="1647902"/>
                </a:lnTo>
                <a:lnTo>
                  <a:pt x="119748" y="1672591"/>
                </a:lnTo>
                <a:close/>
                <a:moveTo>
                  <a:pt x="738721" y="1587551"/>
                </a:moveTo>
                <a:lnTo>
                  <a:pt x="708546" y="1719225"/>
                </a:lnTo>
                <a:lnTo>
                  <a:pt x="805472" y="1746657"/>
                </a:lnTo>
                <a:close/>
                <a:moveTo>
                  <a:pt x="306210" y="1587551"/>
                </a:moveTo>
                <a:lnTo>
                  <a:pt x="327241" y="1628699"/>
                </a:lnTo>
                <a:lnTo>
                  <a:pt x="465316" y="1590295"/>
                </a:lnTo>
                <a:close/>
                <a:moveTo>
                  <a:pt x="178308" y="1587551"/>
                </a:moveTo>
                <a:lnTo>
                  <a:pt x="175565" y="1739342"/>
                </a:lnTo>
                <a:lnTo>
                  <a:pt x="322783" y="1630528"/>
                </a:lnTo>
                <a:close/>
                <a:moveTo>
                  <a:pt x="171875" y="1587551"/>
                </a:moveTo>
                <a:lnTo>
                  <a:pt x="10954" y="1593038"/>
                </a:lnTo>
                <a:lnTo>
                  <a:pt x="83144" y="1646073"/>
                </a:lnTo>
                <a:close/>
                <a:moveTo>
                  <a:pt x="186538" y="1586637"/>
                </a:moveTo>
                <a:lnTo>
                  <a:pt x="323698" y="1627785"/>
                </a:lnTo>
                <a:lnTo>
                  <a:pt x="303581" y="1586637"/>
                </a:lnTo>
                <a:close/>
                <a:moveTo>
                  <a:pt x="735978" y="1584808"/>
                </a:moveTo>
                <a:lnTo>
                  <a:pt x="588760" y="1620470"/>
                </a:lnTo>
                <a:lnTo>
                  <a:pt x="706717" y="1717396"/>
                </a:lnTo>
                <a:close/>
                <a:moveTo>
                  <a:pt x="740550" y="1583894"/>
                </a:moveTo>
                <a:lnTo>
                  <a:pt x="808216" y="1745743"/>
                </a:lnTo>
                <a:lnTo>
                  <a:pt x="904228" y="1590295"/>
                </a:lnTo>
                <a:close/>
                <a:moveTo>
                  <a:pt x="737807" y="1581151"/>
                </a:moveTo>
                <a:lnTo>
                  <a:pt x="738721" y="1581151"/>
                </a:lnTo>
                <a:lnTo>
                  <a:pt x="906971" y="1586637"/>
                </a:lnTo>
                <a:cubicBezTo>
                  <a:pt x="906971" y="1586675"/>
                  <a:pt x="906971" y="1586828"/>
                  <a:pt x="906971" y="1587094"/>
                </a:cubicBezTo>
                <a:cubicBezTo>
                  <a:pt x="906971" y="1587361"/>
                  <a:pt x="906971" y="1587513"/>
                  <a:pt x="906971" y="1587551"/>
                </a:cubicBezTo>
                <a:cubicBezTo>
                  <a:pt x="907733" y="1587551"/>
                  <a:pt x="908038" y="1587551"/>
                  <a:pt x="907885" y="1587551"/>
                </a:cubicBezTo>
                <a:lnTo>
                  <a:pt x="908800" y="1587551"/>
                </a:lnTo>
                <a:lnTo>
                  <a:pt x="908800" y="1588466"/>
                </a:lnTo>
                <a:lnTo>
                  <a:pt x="910628" y="1781352"/>
                </a:lnTo>
                <a:lnTo>
                  <a:pt x="909714" y="1781352"/>
                </a:lnTo>
                <a:cubicBezTo>
                  <a:pt x="909714" y="1781200"/>
                  <a:pt x="909714" y="1781504"/>
                  <a:pt x="909714" y="1782265"/>
                </a:cubicBezTo>
                <a:lnTo>
                  <a:pt x="909757" y="1782319"/>
                </a:lnTo>
                <a:lnTo>
                  <a:pt x="757069" y="1878331"/>
                </a:lnTo>
                <a:lnTo>
                  <a:pt x="676543" y="1935023"/>
                </a:lnTo>
                <a:lnTo>
                  <a:pt x="676617" y="1935023"/>
                </a:lnTo>
                <a:lnTo>
                  <a:pt x="600710" y="1957883"/>
                </a:lnTo>
                <a:lnTo>
                  <a:pt x="551325" y="2075841"/>
                </a:lnTo>
                <a:lnTo>
                  <a:pt x="672044" y="2075841"/>
                </a:lnTo>
                <a:lnTo>
                  <a:pt x="833003" y="2082242"/>
                </a:lnTo>
                <a:lnTo>
                  <a:pt x="913372" y="2070355"/>
                </a:lnTo>
                <a:lnTo>
                  <a:pt x="914286" y="2070355"/>
                </a:lnTo>
                <a:lnTo>
                  <a:pt x="914286" y="2071269"/>
                </a:lnTo>
                <a:lnTo>
                  <a:pt x="914286" y="2072183"/>
                </a:lnTo>
                <a:lnTo>
                  <a:pt x="910657" y="2242181"/>
                </a:lnTo>
                <a:lnTo>
                  <a:pt x="909757" y="2242181"/>
                </a:lnTo>
                <a:lnTo>
                  <a:pt x="909757" y="2243097"/>
                </a:lnTo>
                <a:lnTo>
                  <a:pt x="909714" y="2243062"/>
                </a:lnTo>
                <a:lnTo>
                  <a:pt x="759752" y="2297012"/>
                </a:lnTo>
                <a:lnTo>
                  <a:pt x="758838" y="2297012"/>
                </a:lnTo>
                <a:lnTo>
                  <a:pt x="574129" y="2297012"/>
                </a:lnTo>
                <a:lnTo>
                  <a:pt x="457086" y="2294268"/>
                </a:lnTo>
                <a:lnTo>
                  <a:pt x="347358" y="2295183"/>
                </a:lnTo>
                <a:lnTo>
                  <a:pt x="199250" y="2294268"/>
                </a:lnTo>
                <a:lnTo>
                  <a:pt x="1829" y="2295183"/>
                </a:lnTo>
                <a:lnTo>
                  <a:pt x="915" y="2295183"/>
                </a:lnTo>
                <a:lnTo>
                  <a:pt x="915" y="2294268"/>
                </a:lnTo>
                <a:lnTo>
                  <a:pt x="0" y="2294317"/>
                </a:lnTo>
                <a:lnTo>
                  <a:pt x="4572" y="2103170"/>
                </a:lnTo>
                <a:lnTo>
                  <a:pt x="4572" y="2102255"/>
                </a:lnTo>
                <a:lnTo>
                  <a:pt x="5487" y="2102255"/>
                </a:lnTo>
                <a:lnTo>
                  <a:pt x="5487" y="2101340"/>
                </a:lnTo>
                <a:lnTo>
                  <a:pt x="124359" y="2029206"/>
                </a:lnTo>
                <a:lnTo>
                  <a:pt x="192024" y="1986230"/>
                </a:lnTo>
                <a:lnTo>
                  <a:pt x="191910" y="1986230"/>
                </a:lnTo>
                <a:lnTo>
                  <a:pt x="318097" y="1904848"/>
                </a:lnTo>
                <a:lnTo>
                  <a:pt x="454343" y="1814322"/>
                </a:lnTo>
                <a:lnTo>
                  <a:pt x="447942" y="1812494"/>
                </a:lnTo>
                <a:lnTo>
                  <a:pt x="209284" y="1812494"/>
                </a:lnTo>
                <a:lnTo>
                  <a:pt x="209284" y="1812379"/>
                </a:lnTo>
                <a:lnTo>
                  <a:pt x="8230" y="1807815"/>
                </a:lnTo>
                <a:lnTo>
                  <a:pt x="7315" y="1807815"/>
                </a:lnTo>
                <a:lnTo>
                  <a:pt x="7315" y="1807808"/>
                </a:lnTo>
                <a:lnTo>
                  <a:pt x="6401" y="1807808"/>
                </a:lnTo>
                <a:cubicBezTo>
                  <a:pt x="6401" y="1807044"/>
                  <a:pt x="6401" y="1806742"/>
                  <a:pt x="6401" y="1806903"/>
                </a:cubicBezTo>
                <a:lnTo>
                  <a:pt x="6401" y="1805990"/>
                </a:lnTo>
                <a:lnTo>
                  <a:pt x="11887" y="1693622"/>
                </a:lnTo>
                <a:lnTo>
                  <a:pt x="4572" y="1591209"/>
                </a:lnTo>
                <a:lnTo>
                  <a:pt x="5487" y="1591209"/>
                </a:lnTo>
                <a:cubicBezTo>
                  <a:pt x="5487" y="1591362"/>
                  <a:pt x="5487" y="1591057"/>
                  <a:pt x="5487" y="1590295"/>
                </a:cubicBezTo>
                <a:lnTo>
                  <a:pt x="6401" y="1590295"/>
                </a:lnTo>
                <a:lnTo>
                  <a:pt x="176479" y="1583894"/>
                </a:lnTo>
                <a:lnTo>
                  <a:pt x="304495" y="1583894"/>
                </a:lnTo>
                <a:lnTo>
                  <a:pt x="476403" y="1586637"/>
                </a:lnTo>
                <a:cubicBezTo>
                  <a:pt x="476403" y="1586485"/>
                  <a:pt x="476403" y="1586790"/>
                  <a:pt x="476403" y="1587551"/>
                </a:cubicBezTo>
                <a:lnTo>
                  <a:pt x="586131" y="1617727"/>
                </a:lnTo>
                <a:close/>
                <a:moveTo>
                  <a:pt x="633565" y="1390155"/>
                </a:moveTo>
                <a:lnTo>
                  <a:pt x="577787" y="1433132"/>
                </a:lnTo>
                <a:lnTo>
                  <a:pt x="692087" y="1413015"/>
                </a:lnTo>
                <a:close/>
                <a:moveTo>
                  <a:pt x="560413" y="1361809"/>
                </a:moveTo>
                <a:lnTo>
                  <a:pt x="573215" y="1433132"/>
                </a:lnTo>
                <a:lnTo>
                  <a:pt x="629908" y="1388327"/>
                </a:lnTo>
                <a:close/>
                <a:moveTo>
                  <a:pt x="543040" y="1356322"/>
                </a:moveTo>
                <a:lnTo>
                  <a:pt x="474460" y="1434961"/>
                </a:lnTo>
                <a:lnTo>
                  <a:pt x="570472" y="1434047"/>
                </a:lnTo>
                <a:close/>
                <a:moveTo>
                  <a:pt x="545783" y="1355408"/>
                </a:moveTo>
                <a:lnTo>
                  <a:pt x="567728" y="1417587"/>
                </a:lnTo>
                <a:lnTo>
                  <a:pt x="556841" y="1359980"/>
                </a:lnTo>
                <a:close/>
                <a:moveTo>
                  <a:pt x="555926" y="1353579"/>
                </a:moveTo>
                <a:lnTo>
                  <a:pt x="549521" y="1354494"/>
                </a:lnTo>
                <a:lnTo>
                  <a:pt x="556841" y="1356322"/>
                </a:lnTo>
                <a:close/>
                <a:moveTo>
                  <a:pt x="691172" y="1344435"/>
                </a:moveTo>
                <a:lnTo>
                  <a:pt x="635394" y="1387412"/>
                </a:lnTo>
                <a:lnTo>
                  <a:pt x="695744" y="1411187"/>
                </a:lnTo>
                <a:close/>
                <a:moveTo>
                  <a:pt x="688429" y="1343521"/>
                </a:moveTo>
                <a:lnTo>
                  <a:pt x="558584" y="1353579"/>
                </a:lnTo>
                <a:lnTo>
                  <a:pt x="559499" y="1358151"/>
                </a:lnTo>
                <a:lnTo>
                  <a:pt x="632651" y="1386498"/>
                </a:lnTo>
                <a:close/>
                <a:moveTo>
                  <a:pt x="694830" y="1342606"/>
                </a:moveTo>
                <a:lnTo>
                  <a:pt x="698488" y="1411187"/>
                </a:lnTo>
                <a:lnTo>
                  <a:pt x="811873" y="1342606"/>
                </a:lnTo>
                <a:close/>
                <a:moveTo>
                  <a:pt x="553173" y="1338949"/>
                </a:moveTo>
                <a:lnTo>
                  <a:pt x="545851" y="1351751"/>
                </a:lnTo>
                <a:lnTo>
                  <a:pt x="555003" y="1350836"/>
                </a:lnTo>
                <a:close/>
                <a:moveTo>
                  <a:pt x="276035" y="1324319"/>
                </a:moveTo>
                <a:lnTo>
                  <a:pt x="180112" y="1394727"/>
                </a:lnTo>
                <a:lnTo>
                  <a:pt x="347358" y="1431303"/>
                </a:lnTo>
                <a:close/>
                <a:moveTo>
                  <a:pt x="436969" y="1284085"/>
                </a:moveTo>
                <a:lnTo>
                  <a:pt x="353759" y="1432218"/>
                </a:lnTo>
                <a:lnTo>
                  <a:pt x="468973" y="1434961"/>
                </a:lnTo>
                <a:close/>
                <a:moveTo>
                  <a:pt x="439716" y="1283171"/>
                </a:moveTo>
                <a:lnTo>
                  <a:pt x="471742" y="1434047"/>
                </a:lnTo>
                <a:lnTo>
                  <a:pt x="541285" y="1353579"/>
                </a:lnTo>
                <a:close/>
                <a:moveTo>
                  <a:pt x="434340" y="1282256"/>
                </a:moveTo>
                <a:lnTo>
                  <a:pt x="278892" y="1323404"/>
                </a:lnTo>
                <a:lnTo>
                  <a:pt x="351130" y="1431303"/>
                </a:lnTo>
                <a:close/>
                <a:moveTo>
                  <a:pt x="587037" y="1277684"/>
                </a:moveTo>
                <a:lnTo>
                  <a:pt x="555011" y="1334377"/>
                </a:lnTo>
                <a:lnTo>
                  <a:pt x="558671" y="1350836"/>
                </a:lnTo>
                <a:lnTo>
                  <a:pt x="688429" y="1339863"/>
                </a:lnTo>
                <a:close/>
                <a:moveTo>
                  <a:pt x="540360" y="1268540"/>
                </a:moveTo>
                <a:lnTo>
                  <a:pt x="544021" y="1348093"/>
                </a:lnTo>
                <a:lnTo>
                  <a:pt x="552258" y="1334377"/>
                </a:lnTo>
                <a:close/>
                <a:moveTo>
                  <a:pt x="539445" y="1249338"/>
                </a:moveTo>
                <a:lnTo>
                  <a:pt x="554088" y="1329805"/>
                </a:lnTo>
                <a:lnTo>
                  <a:pt x="584289" y="1276770"/>
                </a:lnTo>
                <a:close/>
                <a:moveTo>
                  <a:pt x="535784" y="1248423"/>
                </a:moveTo>
                <a:lnTo>
                  <a:pt x="440734" y="1280427"/>
                </a:lnTo>
                <a:lnTo>
                  <a:pt x="541275" y="1349922"/>
                </a:lnTo>
                <a:close/>
                <a:moveTo>
                  <a:pt x="192024" y="1246595"/>
                </a:moveTo>
                <a:lnTo>
                  <a:pt x="178308" y="1392898"/>
                </a:lnTo>
                <a:lnTo>
                  <a:pt x="273406" y="1322490"/>
                </a:lnTo>
                <a:close/>
                <a:moveTo>
                  <a:pt x="189248" y="1245680"/>
                </a:moveTo>
                <a:lnTo>
                  <a:pt x="68580" y="1305116"/>
                </a:lnTo>
                <a:lnTo>
                  <a:pt x="175545" y="1392898"/>
                </a:lnTo>
                <a:close/>
                <a:moveTo>
                  <a:pt x="245059" y="1232879"/>
                </a:moveTo>
                <a:lnTo>
                  <a:pt x="193853" y="1243851"/>
                </a:lnTo>
                <a:lnTo>
                  <a:pt x="273406" y="1317003"/>
                </a:lnTo>
                <a:close/>
                <a:moveTo>
                  <a:pt x="781698" y="1227392"/>
                </a:moveTo>
                <a:lnTo>
                  <a:pt x="695744" y="1339863"/>
                </a:lnTo>
                <a:lnTo>
                  <a:pt x="815531" y="1339863"/>
                </a:lnTo>
                <a:close/>
                <a:moveTo>
                  <a:pt x="784441" y="1225563"/>
                </a:moveTo>
                <a:lnTo>
                  <a:pt x="818274" y="1338034"/>
                </a:lnTo>
                <a:lnTo>
                  <a:pt x="882282" y="1242937"/>
                </a:lnTo>
                <a:close/>
                <a:moveTo>
                  <a:pt x="102413" y="1223734"/>
                </a:moveTo>
                <a:lnTo>
                  <a:pt x="69495" y="1301459"/>
                </a:lnTo>
                <a:lnTo>
                  <a:pt x="186538" y="1243851"/>
                </a:lnTo>
                <a:close/>
                <a:moveTo>
                  <a:pt x="696659" y="1215505"/>
                </a:moveTo>
                <a:lnTo>
                  <a:pt x="694830" y="1337120"/>
                </a:lnTo>
                <a:lnTo>
                  <a:pt x="779869" y="1225563"/>
                </a:lnTo>
                <a:close/>
                <a:moveTo>
                  <a:pt x="349301" y="1213676"/>
                </a:moveTo>
                <a:lnTo>
                  <a:pt x="437998" y="1277684"/>
                </a:lnTo>
                <a:lnTo>
                  <a:pt x="531208" y="1246595"/>
                </a:lnTo>
                <a:close/>
                <a:moveTo>
                  <a:pt x="343815" y="1212762"/>
                </a:moveTo>
                <a:lnTo>
                  <a:pt x="278892" y="1319747"/>
                </a:lnTo>
                <a:lnTo>
                  <a:pt x="434340" y="1279513"/>
                </a:lnTo>
                <a:close/>
                <a:moveTo>
                  <a:pt x="341071" y="1212762"/>
                </a:moveTo>
                <a:lnTo>
                  <a:pt x="248717" y="1232879"/>
                </a:lnTo>
                <a:lnTo>
                  <a:pt x="276149" y="1318832"/>
                </a:lnTo>
                <a:close/>
                <a:moveTo>
                  <a:pt x="625336" y="1209104"/>
                </a:moveTo>
                <a:lnTo>
                  <a:pt x="587845" y="1275855"/>
                </a:lnTo>
                <a:lnTo>
                  <a:pt x="689344" y="1337120"/>
                </a:lnTo>
                <a:close/>
                <a:moveTo>
                  <a:pt x="621678" y="1209104"/>
                </a:moveTo>
                <a:lnTo>
                  <a:pt x="540360" y="1246595"/>
                </a:lnTo>
                <a:lnTo>
                  <a:pt x="586016" y="1274027"/>
                </a:lnTo>
                <a:close/>
                <a:moveTo>
                  <a:pt x="628079" y="1208190"/>
                </a:moveTo>
                <a:lnTo>
                  <a:pt x="691172" y="1335292"/>
                </a:lnTo>
                <a:lnTo>
                  <a:pt x="693916" y="1215505"/>
                </a:lnTo>
                <a:close/>
                <a:moveTo>
                  <a:pt x="16459" y="1202703"/>
                </a:moveTo>
                <a:lnTo>
                  <a:pt x="65837" y="1301459"/>
                </a:lnTo>
                <a:lnTo>
                  <a:pt x="99670" y="1222820"/>
                </a:lnTo>
                <a:close/>
                <a:moveTo>
                  <a:pt x="231343" y="1190816"/>
                </a:moveTo>
                <a:lnTo>
                  <a:pt x="194767" y="1241108"/>
                </a:lnTo>
                <a:lnTo>
                  <a:pt x="244145" y="1230135"/>
                </a:lnTo>
                <a:close/>
                <a:moveTo>
                  <a:pt x="234087" y="1188987"/>
                </a:moveTo>
                <a:lnTo>
                  <a:pt x="247803" y="1229221"/>
                </a:lnTo>
                <a:lnTo>
                  <a:pt x="336499" y="1210933"/>
                </a:lnTo>
                <a:close/>
                <a:moveTo>
                  <a:pt x="194767" y="1182587"/>
                </a:moveTo>
                <a:lnTo>
                  <a:pt x="192939" y="1238365"/>
                </a:lnTo>
                <a:lnTo>
                  <a:pt x="229515" y="1188073"/>
                </a:lnTo>
                <a:close/>
                <a:moveTo>
                  <a:pt x="843877" y="1178929"/>
                </a:moveTo>
                <a:lnTo>
                  <a:pt x="786270" y="1222820"/>
                </a:lnTo>
                <a:lnTo>
                  <a:pt x="882282" y="1239279"/>
                </a:lnTo>
                <a:close/>
                <a:moveTo>
                  <a:pt x="697573" y="1175271"/>
                </a:moveTo>
                <a:lnTo>
                  <a:pt x="696659" y="1212762"/>
                </a:lnTo>
                <a:lnTo>
                  <a:pt x="776212" y="1221906"/>
                </a:lnTo>
                <a:close/>
                <a:moveTo>
                  <a:pt x="693916" y="1175271"/>
                </a:moveTo>
                <a:lnTo>
                  <a:pt x="630822" y="1205447"/>
                </a:lnTo>
                <a:lnTo>
                  <a:pt x="693916" y="1212762"/>
                </a:lnTo>
                <a:close/>
                <a:moveTo>
                  <a:pt x="124359" y="1172528"/>
                </a:moveTo>
                <a:lnTo>
                  <a:pt x="103327" y="1220992"/>
                </a:lnTo>
                <a:lnTo>
                  <a:pt x="186538" y="1240194"/>
                </a:lnTo>
                <a:close/>
                <a:moveTo>
                  <a:pt x="127102" y="1171614"/>
                </a:moveTo>
                <a:lnTo>
                  <a:pt x="189281" y="1239279"/>
                </a:lnTo>
                <a:lnTo>
                  <a:pt x="192024" y="1182587"/>
                </a:lnTo>
                <a:close/>
                <a:moveTo>
                  <a:pt x="120701" y="1171614"/>
                </a:moveTo>
                <a:lnTo>
                  <a:pt x="19203" y="1199960"/>
                </a:lnTo>
                <a:lnTo>
                  <a:pt x="100584" y="1220077"/>
                </a:lnTo>
                <a:close/>
                <a:moveTo>
                  <a:pt x="870395" y="1158812"/>
                </a:moveTo>
                <a:lnTo>
                  <a:pt x="846620" y="1177100"/>
                </a:lnTo>
                <a:lnTo>
                  <a:pt x="882282" y="1234708"/>
                </a:lnTo>
                <a:close/>
                <a:moveTo>
                  <a:pt x="749694" y="1151611"/>
                </a:moveTo>
                <a:lnTo>
                  <a:pt x="699402" y="1172642"/>
                </a:lnTo>
                <a:lnTo>
                  <a:pt x="778955" y="1220077"/>
                </a:lnTo>
                <a:close/>
                <a:moveTo>
                  <a:pt x="196596" y="1143267"/>
                </a:moveTo>
                <a:lnTo>
                  <a:pt x="194767" y="1179843"/>
                </a:lnTo>
                <a:lnTo>
                  <a:pt x="228600" y="1185330"/>
                </a:lnTo>
                <a:close/>
                <a:moveTo>
                  <a:pt x="820103" y="1139610"/>
                </a:moveTo>
                <a:lnTo>
                  <a:pt x="786270" y="1219163"/>
                </a:lnTo>
                <a:lnTo>
                  <a:pt x="842963" y="1176186"/>
                </a:lnTo>
                <a:close/>
                <a:moveTo>
                  <a:pt x="743293" y="1138810"/>
                </a:moveTo>
                <a:lnTo>
                  <a:pt x="706717" y="1167156"/>
                </a:lnTo>
                <a:lnTo>
                  <a:pt x="747865" y="1148868"/>
                </a:lnTo>
                <a:close/>
                <a:moveTo>
                  <a:pt x="57607" y="1135952"/>
                </a:moveTo>
                <a:lnTo>
                  <a:pt x="16459" y="1198131"/>
                </a:lnTo>
                <a:lnTo>
                  <a:pt x="119787" y="1168871"/>
                </a:lnTo>
                <a:close/>
                <a:moveTo>
                  <a:pt x="910628" y="1127722"/>
                </a:moveTo>
                <a:lnTo>
                  <a:pt x="872224" y="1156983"/>
                </a:lnTo>
                <a:lnTo>
                  <a:pt x="885025" y="1233793"/>
                </a:lnTo>
                <a:close/>
                <a:moveTo>
                  <a:pt x="811873" y="1127722"/>
                </a:moveTo>
                <a:lnTo>
                  <a:pt x="790842" y="1199960"/>
                </a:lnTo>
                <a:lnTo>
                  <a:pt x="818274" y="1136866"/>
                </a:lnTo>
                <a:close/>
                <a:moveTo>
                  <a:pt x="809130" y="1126808"/>
                </a:moveTo>
                <a:lnTo>
                  <a:pt x="752437" y="1150582"/>
                </a:lnTo>
                <a:lnTo>
                  <a:pt x="781698" y="1220077"/>
                </a:lnTo>
                <a:close/>
                <a:moveTo>
                  <a:pt x="867652" y="1125894"/>
                </a:moveTo>
                <a:lnTo>
                  <a:pt x="872224" y="1153326"/>
                </a:lnTo>
                <a:lnTo>
                  <a:pt x="908800" y="1125894"/>
                </a:lnTo>
                <a:close/>
                <a:moveTo>
                  <a:pt x="825589" y="1125894"/>
                </a:moveTo>
                <a:lnTo>
                  <a:pt x="821017" y="1136866"/>
                </a:lnTo>
                <a:lnTo>
                  <a:pt x="844792" y="1174357"/>
                </a:lnTo>
                <a:lnTo>
                  <a:pt x="869480" y="1156069"/>
                </a:lnTo>
                <a:lnTo>
                  <a:pt x="864908" y="1125894"/>
                </a:lnTo>
                <a:close/>
                <a:moveTo>
                  <a:pt x="814616" y="1125894"/>
                </a:moveTo>
                <a:lnTo>
                  <a:pt x="819188" y="1133209"/>
                </a:lnTo>
                <a:lnTo>
                  <a:pt x="822846" y="1125894"/>
                </a:lnTo>
                <a:close/>
                <a:moveTo>
                  <a:pt x="230315" y="1122236"/>
                </a:moveTo>
                <a:lnTo>
                  <a:pt x="233058" y="1186244"/>
                </a:lnTo>
                <a:lnTo>
                  <a:pt x="338214" y="1208190"/>
                </a:lnTo>
                <a:close/>
                <a:moveTo>
                  <a:pt x="176479" y="1116750"/>
                </a:moveTo>
                <a:lnTo>
                  <a:pt x="126187" y="1168871"/>
                </a:lnTo>
                <a:lnTo>
                  <a:pt x="192024" y="1178929"/>
                </a:lnTo>
                <a:lnTo>
                  <a:pt x="193853" y="1139610"/>
                </a:lnTo>
                <a:close/>
                <a:moveTo>
                  <a:pt x="781698" y="1110463"/>
                </a:moveTo>
                <a:lnTo>
                  <a:pt x="746036" y="1136981"/>
                </a:lnTo>
                <a:lnTo>
                  <a:pt x="750608" y="1147954"/>
                </a:lnTo>
                <a:lnTo>
                  <a:pt x="808216" y="1124179"/>
                </a:lnTo>
                <a:close/>
                <a:moveTo>
                  <a:pt x="3658" y="1106691"/>
                </a:moveTo>
                <a:lnTo>
                  <a:pt x="14631" y="1196303"/>
                </a:lnTo>
                <a:lnTo>
                  <a:pt x="54864" y="1134123"/>
                </a:lnTo>
                <a:close/>
                <a:moveTo>
                  <a:pt x="168250" y="1105777"/>
                </a:moveTo>
                <a:lnTo>
                  <a:pt x="134417" y="1156069"/>
                </a:lnTo>
                <a:lnTo>
                  <a:pt x="174651" y="1114006"/>
                </a:lnTo>
                <a:close/>
                <a:moveTo>
                  <a:pt x="76810" y="1101205"/>
                </a:moveTo>
                <a:lnTo>
                  <a:pt x="7315" y="1104863"/>
                </a:lnTo>
                <a:lnTo>
                  <a:pt x="56693" y="1131380"/>
                </a:lnTo>
                <a:close/>
                <a:moveTo>
                  <a:pt x="198311" y="1100290"/>
                </a:moveTo>
                <a:lnTo>
                  <a:pt x="196590" y="1138695"/>
                </a:lnTo>
                <a:lnTo>
                  <a:pt x="226660" y="1178929"/>
                </a:lnTo>
                <a:close/>
                <a:moveTo>
                  <a:pt x="797243" y="1099441"/>
                </a:moveTo>
                <a:lnTo>
                  <a:pt x="784441" y="1108520"/>
                </a:lnTo>
                <a:lnTo>
                  <a:pt x="808216" y="1120407"/>
                </a:lnTo>
                <a:close/>
                <a:moveTo>
                  <a:pt x="119787" y="1098462"/>
                </a:moveTo>
                <a:lnTo>
                  <a:pt x="80467" y="1101205"/>
                </a:lnTo>
                <a:lnTo>
                  <a:pt x="59436" y="1133209"/>
                </a:lnTo>
                <a:lnTo>
                  <a:pt x="121615" y="1167041"/>
                </a:lnTo>
                <a:close/>
                <a:moveTo>
                  <a:pt x="195568" y="1097576"/>
                </a:moveTo>
                <a:lnTo>
                  <a:pt x="178194" y="1114921"/>
                </a:lnTo>
                <a:lnTo>
                  <a:pt x="193739" y="1135038"/>
                </a:lnTo>
                <a:close/>
                <a:moveTo>
                  <a:pt x="200254" y="1097547"/>
                </a:moveTo>
                <a:lnTo>
                  <a:pt x="230429" y="1178014"/>
                </a:lnTo>
                <a:lnTo>
                  <a:pt x="227686" y="1119493"/>
                </a:lnTo>
                <a:close/>
                <a:moveTo>
                  <a:pt x="160935" y="1096633"/>
                </a:moveTo>
                <a:lnTo>
                  <a:pt x="122530" y="1098462"/>
                </a:lnTo>
                <a:lnTo>
                  <a:pt x="124359" y="1165213"/>
                </a:lnTo>
                <a:lnTo>
                  <a:pt x="166421" y="1103948"/>
                </a:lnTo>
                <a:close/>
                <a:moveTo>
                  <a:pt x="170993" y="1095801"/>
                </a:moveTo>
                <a:lnTo>
                  <a:pt x="164592" y="1096633"/>
                </a:lnTo>
                <a:lnTo>
                  <a:pt x="168250" y="1101272"/>
                </a:lnTo>
                <a:close/>
                <a:moveTo>
                  <a:pt x="724091" y="1094918"/>
                </a:moveTo>
                <a:lnTo>
                  <a:pt x="698488" y="1168871"/>
                </a:lnTo>
                <a:lnTo>
                  <a:pt x="742379" y="1135952"/>
                </a:lnTo>
                <a:close/>
                <a:moveTo>
                  <a:pt x="192939" y="1094804"/>
                </a:moveTo>
                <a:lnTo>
                  <a:pt x="175565" y="1095718"/>
                </a:lnTo>
                <a:lnTo>
                  <a:pt x="170079" y="1103034"/>
                </a:lnTo>
                <a:lnTo>
                  <a:pt x="176479" y="1112178"/>
                </a:lnTo>
                <a:close/>
                <a:moveTo>
                  <a:pt x="861251" y="1090346"/>
                </a:moveTo>
                <a:lnTo>
                  <a:pt x="866737" y="1123185"/>
                </a:lnTo>
                <a:lnTo>
                  <a:pt x="908800" y="1123185"/>
                </a:lnTo>
                <a:close/>
                <a:moveTo>
                  <a:pt x="182845" y="1084842"/>
                </a:moveTo>
                <a:lnTo>
                  <a:pt x="177389" y="1092993"/>
                </a:lnTo>
                <a:lnTo>
                  <a:pt x="192849" y="1092087"/>
                </a:lnTo>
                <a:close/>
                <a:moveTo>
                  <a:pt x="728663" y="1083031"/>
                </a:moveTo>
                <a:lnTo>
                  <a:pt x="725920" y="1090346"/>
                </a:lnTo>
                <a:lnTo>
                  <a:pt x="745122" y="1134238"/>
                </a:lnTo>
                <a:lnTo>
                  <a:pt x="778955" y="1109549"/>
                </a:lnTo>
                <a:close/>
                <a:moveTo>
                  <a:pt x="718604" y="1080288"/>
                </a:moveTo>
                <a:lnTo>
                  <a:pt x="703060" y="1146925"/>
                </a:lnTo>
                <a:lnTo>
                  <a:pt x="722262" y="1090346"/>
                </a:lnTo>
                <a:close/>
                <a:moveTo>
                  <a:pt x="845706" y="1079374"/>
                </a:moveTo>
                <a:lnTo>
                  <a:pt x="827418" y="1123185"/>
                </a:lnTo>
                <a:lnTo>
                  <a:pt x="863994" y="1123185"/>
                </a:lnTo>
                <a:lnTo>
                  <a:pt x="858508" y="1087603"/>
                </a:lnTo>
                <a:close/>
                <a:moveTo>
                  <a:pt x="720433" y="1079374"/>
                </a:moveTo>
                <a:lnTo>
                  <a:pt x="724091" y="1086689"/>
                </a:lnTo>
                <a:lnTo>
                  <a:pt x="725920" y="1081203"/>
                </a:lnTo>
                <a:close/>
                <a:moveTo>
                  <a:pt x="842963" y="1076630"/>
                </a:moveTo>
                <a:lnTo>
                  <a:pt x="814616" y="1123151"/>
                </a:lnTo>
                <a:lnTo>
                  <a:pt x="823760" y="1123151"/>
                </a:lnTo>
                <a:lnTo>
                  <a:pt x="842963" y="1077545"/>
                </a:lnTo>
                <a:close/>
                <a:moveTo>
                  <a:pt x="727748" y="1075716"/>
                </a:moveTo>
                <a:lnTo>
                  <a:pt x="722262" y="1076630"/>
                </a:lnTo>
                <a:lnTo>
                  <a:pt x="726834" y="1078459"/>
                </a:lnTo>
                <a:close/>
                <a:moveTo>
                  <a:pt x="845706" y="1072973"/>
                </a:moveTo>
                <a:lnTo>
                  <a:pt x="843877" y="1074802"/>
                </a:lnTo>
                <a:lnTo>
                  <a:pt x="844792" y="1074802"/>
                </a:lnTo>
                <a:close/>
                <a:moveTo>
                  <a:pt x="834733" y="1071144"/>
                </a:moveTo>
                <a:lnTo>
                  <a:pt x="799072" y="1097662"/>
                </a:lnTo>
                <a:lnTo>
                  <a:pt x="811873" y="1121436"/>
                </a:lnTo>
                <a:lnTo>
                  <a:pt x="837476" y="1072973"/>
                </a:lnTo>
                <a:close/>
                <a:moveTo>
                  <a:pt x="779869" y="1068401"/>
                </a:moveTo>
                <a:lnTo>
                  <a:pt x="731406" y="1075716"/>
                </a:lnTo>
                <a:lnTo>
                  <a:pt x="729577" y="1080288"/>
                </a:lnTo>
                <a:lnTo>
                  <a:pt x="781698" y="1106691"/>
                </a:lnTo>
                <a:lnTo>
                  <a:pt x="795414" y="1096747"/>
                </a:lnTo>
                <a:close/>
                <a:moveTo>
                  <a:pt x="840220" y="1067486"/>
                </a:moveTo>
                <a:lnTo>
                  <a:pt x="837476" y="1069315"/>
                </a:lnTo>
                <a:lnTo>
                  <a:pt x="838391" y="1070230"/>
                </a:lnTo>
                <a:close/>
                <a:moveTo>
                  <a:pt x="821017" y="1062000"/>
                </a:moveTo>
                <a:lnTo>
                  <a:pt x="783527" y="1067486"/>
                </a:lnTo>
                <a:lnTo>
                  <a:pt x="798157" y="1094918"/>
                </a:lnTo>
                <a:lnTo>
                  <a:pt x="831990" y="1069315"/>
                </a:lnTo>
                <a:close/>
                <a:moveTo>
                  <a:pt x="849364" y="1061086"/>
                </a:moveTo>
                <a:lnTo>
                  <a:pt x="845706" y="1063829"/>
                </a:lnTo>
                <a:lnTo>
                  <a:pt x="841134" y="1072058"/>
                </a:lnTo>
                <a:lnTo>
                  <a:pt x="842048" y="1072973"/>
                </a:lnTo>
                <a:close/>
                <a:moveTo>
                  <a:pt x="853936" y="1060171"/>
                </a:moveTo>
                <a:lnTo>
                  <a:pt x="846620" y="1076630"/>
                </a:lnTo>
                <a:lnTo>
                  <a:pt x="857593" y="1083946"/>
                </a:lnTo>
                <a:close/>
                <a:moveTo>
                  <a:pt x="856679" y="1060057"/>
                </a:moveTo>
                <a:lnTo>
                  <a:pt x="861251" y="1085660"/>
                </a:lnTo>
                <a:lnTo>
                  <a:pt x="904228" y="1116750"/>
                </a:lnTo>
                <a:close/>
                <a:moveTo>
                  <a:pt x="845706" y="1058342"/>
                </a:moveTo>
                <a:lnTo>
                  <a:pt x="825589" y="1061086"/>
                </a:lnTo>
                <a:lnTo>
                  <a:pt x="834733" y="1067486"/>
                </a:lnTo>
                <a:lnTo>
                  <a:pt x="843877" y="1061086"/>
                </a:lnTo>
                <a:close/>
                <a:moveTo>
                  <a:pt x="852107" y="1051942"/>
                </a:moveTo>
                <a:lnTo>
                  <a:pt x="851192" y="1052856"/>
                </a:lnTo>
                <a:lnTo>
                  <a:pt x="852107" y="1052856"/>
                </a:lnTo>
                <a:close/>
                <a:moveTo>
                  <a:pt x="126187" y="1045541"/>
                </a:moveTo>
                <a:lnTo>
                  <a:pt x="162763" y="1093977"/>
                </a:lnTo>
                <a:lnTo>
                  <a:pt x="173736" y="1093065"/>
                </a:lnTo>
                <a:lnTo>
                  <a:pt x="180137" y="1083946"/>
                </a:lnTo>
                <a:close/>
                <a:moveTo>
                  <a:pt x="120701" y="1043598"/>
                </a:moveTo>
                <a:lnTo>
                  <a:pt x="122530" y="1095718"/>
                </a:lnTo>
                <a:lnTo>
                  <a:pt x="159106" y="1093890"/>
                </a:lnTo>
                <a:close/>
                <a:moveTo>
                  <a:pt x="117958" y="1043598"/>
                </a:moveTo>
                <a:lnTo>
                  <a:pt x="82296" y="1097547"/>
                </a:lnTo>
                <a:lnTo>
                  <a:pt x="119787" y="1095718"/>
                </a:lnTo>
                <a:close/>
                <a:moveTo>
                  <a:pt x="114300" y="1043598"/>
                </a:moveTo>
                <a:lnTo>
                  <a:pt x="8230" y="1102119"/>
                </a:lnTo>
                <a:lnTo>
                  <a:pt x="78639" y="1098462"/>
                </a:lnTo>
                <a:close/>
                <a:moveTo>
                  <a:pt x="218437" y="1030853"/>
                </a:moveTo>
                <a:lnTo>
                  <a:pt x="183755" y="1083031"/>
                </a:lnTo>
                <a:lnTo>
                  <a:pt x="196596" y="1091241"/>
                </a:lnTo>
                <a:close/>
                <a:moveTo>
                  <a:pt x="744208" y="1029082"/>
                </a:moveTo>
                <a:lnTo>
                  <a:pt x="720433" y="1073887"/>
                </a:lnTo>
                <a:lnTo>
                  <a:pt x="728663" y="1072973"/>
                </a:lnTo>
                <a:close/>
                <a:moveTo>
                  <a:pt x="224028" y="1027253"/>
                </a:moveTo>
                <a:lnTo>
                  <a:pt x="198412" y="1092975"/>
                </a:lnTo>
                <a:lnTo>
                  <a:pt x="227686" y="1115835"/>
                </a:lnTo>
                <a:close/>
                <a:moveTo>
                  <a:pt x="221285" y="1021766"/>
                </a:moveTo>
                <a:lnTo>
                  <a:pt x="122530" y="1040054"/>
                </a:lnTo>
                <a:lnTo>
                  <a:pt x="181966" y="1081203"/>
                </a:lnTo>
                <a:close/>
                <a:moveTo>
                  <a:pt x="764324" y="1018109"/>
                </a:moveTo>
                <a:lnTo>
                  <a:pt x="821932" y="1058342"/>
                </a:lnTo>
                <a:lnTo>
                  <a:pt x="846620" y="1054685"/>
                </a:lnTo>
                <a:lnTo>
                  <a:pt x="847535" y="1053770"/>
                </a:lnTo>
                <a:close/>
                <a:moveTo>
                  <a:pt x="870395" y="1017080"/>
                </a:moveTo>
                <a:lnTo>
                  <a:pt x="853936" y="1048170"/>
                </a:lnTo>
                <a:lnTo>
                  <a:pt x="854850" y="1050913"/>
                </a:lnTo>
                <a:close/>
                <a:moveTo>
                  <a:pt x="756095" y="1016280"/>
                </a:moveTo>
                <a:lnTo>
                  <a:pt x="781698" y="1064743"/>
                </a:lnTo>
                <a:lnTo>
                  <a:pt x="817360" y="1059257"/>
                </a:lnTo>
                <a:close/>
                <a:moveTo>
                  <a:pt x="751523" y="1015366"/>
                </a:moveTo>
                <a:lnTo>
                  <a:pt x="732320" y="1072058"/>
                </a:lnTo>
                <a:lnTo>
                  <a:pt x="778955" y="1065658"/>
                </a:lnTo>
                <a:close/>
                <a:moveTo>
                  <a:pt x="707632" y="1002564"/>
                </a:moveTo>
                <a:lnTo>
                  <a:pt x="718604" y="1071144"/>
                </a:lnTo>
                <a:lnTo>
                  <a:pt x="749694" y="1012622"/>
                </a:lnTo>
                <a:close/>
                <a:moveTo>
                  <a:pt x="837476" y="986105"/>
                </a:moveTo>
                <a:lnTo>
                  <a:pt x="756095" y="1011708"/>
                </a:lnTo>
                <a:lnTo>
                  <a:pt x="849364" y="1051027"/>
                </a:lnTo>
                <a:lnTo>
                  <a:pt x="851192" y="1047370"/>
                </a:lnTo>
                <a:close/>
                <a:moveTo>
                  <a:pt x="20117" y="982333"/>
                </a:moveTo>
                <a:lnTo>
                  <a:pt x="3658" y="1101205"/>
                </a:lnTo>
                <a:lnTo>
                  <a:pt x="116129" y="1039026"/>
                </a:lnTo>
                <a:close/>
                <a:moveTo>
                  <a:pt x="613448" y="981533"/>
                </a:moveTo>
                <a:lnTo>
                  <a:pt x="715861" y="1072058"/>
                </a:lnTo>
                <a:lnTo>
                  <a:pt x="704888" y="1002564"/>
                </a:lnTo>
                <a:close/>
                <a:moveTo>
                  <a:pt x="522923" y="977875"/>
                </a:moveTo>
                <a:lnTo>
                  <a:pt x="327241" y="980618"/>
                </a:lnTo>
                <a:lnTo>
                  <a:pt x="225749" y="1020852"/>
                </a:lnTo>
                <a:lnTo>
                  <a:pt x="230315" y="1118579"/>
                </a:lnTo>
                <a:lnTo>
                  <a:pt x="344615" y="1209104"/>
                </a:lnTo>
                <a:lnTo>
                  <a:pt x="536639" y="1244766"/>
                </a:lnTo>
                <a:lnTo>
                  <a:pt x="694830" y="1171614"/>
                </a:lnTo>
                <a:lnTo>
                  <a:pt x="715861" y="1076630"/>
                </a:lnTo>
                <a:lnTo>
                  <a:pt x="607048" y="980618"/>
                </a:lnTo>
                <a:close/>
                <a:moveTo>
                  <a:pt x="894169" y="972274"/>
                </a:moveTo>
                <a:lnTo>
                  <a:pt x="855764" y="1054570"/>
                </a:lnTo>
                <a:lnTo>
                  <a:pt x="910628" y="1119493"/>
                </a:lnTo>
                <a:close/>
                <a:moveTo>
                  <a:pt x="892340" y="969646"/>
                </a:moveTo>
                <a:lnTo>
                  <a:pt x="840220" y="986105"/>
                </a:lnTo>
                <a:lnTo>
                  <a:pt x="853021" y="1043712"/>
                </a:lnTo>
                <a:close/>
                <a:moveTo>
                  <a:pt x="553098" y="966903"/>
                </a:moveTo>
                <a:lnTo>
                  <a:pt x="530238" y="975132"/>
                </a:lnTo>
                <a:lnTo>
                  <a:pt x="593332" y="976961"/>
                </a:lnTo>
                <a:close/>
                <a:moveTo>
                  <a:pt x="532981" y="961416"/>
                </a:moveTo>
                <a:lnTo>
                  <a:pt x="525666" y="973303"/>
                </a:lnTo>
                <a:lnTo>
                  <a:pt x="547669" y="965988"/>
                </a:lnTo>
                <a:close/>
                <a:moveTo>
                  <a:pt x="501991" y="954101"/>
                </a:moveTo>
                <a:lnTo>
                  <a:pt x="522115" y="973303"/>
                </a:lnTo>
                <a:lnTo>
                  <a:pt x="529433" y="961416"/>
                </a:lnTo>
                <a:close/>
                <a:moveTo>
                  <a:pt x="605261" y="948614"/>
                </a:moveTo>
                <a:lnTo>
                  <a:pt x="557671" y="965074"/>
                </a:lnTo>
                <a:lnTo>
                  <a:pt x="606176" y="976961"/>
                </a:lnTo>
                <a:close/>
                <a:moveTo>
                  <a:pt x="456254" y="943128"/>
                </a:moveTo>
                <a:lnTo>
                  <a:pt x="514797" y="970560"/>
                </a:lnTo>
                <a:lnTo>
                  <a:pt x="496502" y="953186"/>
                </a:lnTo>
                <a:close/>
                <a:moveTo>
                  <a:pt x="260490" y="941299"/>
                </a:moveTo>
                <a:lnTo>
                  <a:pt x="227582" y="1017194"/>
                </a:lnTo>
                <a:lnTo>
                  <a:pt x="324498" y="978790"/>
                </a:lnTo>
                <a:close/>
                <a:moveTo>
                  <a:pt x="441618" y="939470"/>
                </a:moveTo>
                <a:lnTo>
                  <a:pt x="336424" y="976961"/>
                </a:lnTo>
                <a:lnTo>
                  <a:pt x="516626" y="974218"/>
                </a:lnTo>
                <a:close/>
                <a:moveTo>
                  <a:pt x="92355" y="930212"/>
                </a:moveTo>
                <a:lnTo>
                  <a:pt x="21946" y="980504"/>
                </a:lnTo>
                <a:lnTo>
                  <a:pt x="117043" y="1036283"/>
                </a:lnTo>
                <a:close/>
                <a:moveTo>
                  <a:pt x="380391" y="928401"/>
                </a:moveTo>
                <a:lnTo>
                  <a:pt x="332842" y="975064"/>
                </a:lnTo>
                <a:lnTo>
                  <a:pt x="436169" y="938556"/>
                </a:lnTo>
                <a:close/>
                <a:moveTo>
                  <a:pt x="466344" y="924840"/>
                </a:moveTo>
                <a:lnTo>
                  <a:pt x="445313" y="937642"/>
                </a:lnTo>
                <a:lnTo>
                  <a:pt x="491947" y="948614"/>
                </a:lnTo>
                <a:close/>
                <a:moveTo>
                  <a:pt x="695744" y="923011"/>
                </a:moveTo>
                <a:lnTo>
                  <a:pt x="707632" y="999821"/>
                </a:lnTo>
                <a:lnTo>
                  <a:pt x="748780" y="1008965"/>
                </a:lnTo>
                <a:close/>
                <a:moveTo>
                  <a:pt x="683968" y="920268"/>
                </a:moveTo>
                <a:lnTo>
                  <a:pt x="608007" y="947700"/>
                </a:lnTo>
                <a:lnTo>
                  <a:pt x="608922" y="976046"/>
                </a:lnTo>
                <a:close/>
                <a:moveTo>
                  <a:pt x="692087" y="918439"/>
                </a:moveTo>
                <a:lnTo>
                  <a:pt x="611620" y="977875"/>
                </a:lnTo>
                <a:lnTo>
                  <a:pt x="703974" y="998906"/>
                </a:lnTo>
                <a:close/>
                <a:moveTo>
                  <a:pt x="273307" y="911124"/>
                </a:moveTo>
                <a:lnTo>
                  <a:pt x="261415" y="938556"/>
                </a:lnTo>
                <a:lnTo>
                  <a:pt x="321788" y="974218"/>
                </a:lnTo>
                <a:close/>
                <a:moveTo>
                  <a:pt x="277063" y="910095"/>
                </a:moveTo>
                <a:lnTo>
                  <a:pt x="327355" y="976894"/>
                </a:lnTo>
                <a:lnTo>
                  <a:pt x="376733" y="927469"/>
                </a:lnTo>
                <a:close/>
                <a:moveTo>
                  <a:pt x="797243" y="902895"/>
                </a:moveTo>
                <a:lnTo>
                  <a:pt x="694844" y="916610"/>
                </a:lnTo>
                <a:lnTo>
                  <a:pt x="751523" y="1008050"/>
                </a:lnTo>
                <a:close/>
                <a:moveTo>
                  <a:pt x="818274" y="901980"/>
                </a:moveTo>
                <a:lnTo>
                  <a:pt x="755180" y="1008965"/>
                </a:lnTo>
                <a:lnTo>
                  <a:pt x="836562" y="983362"/>
                </a:lnTo>
                <a:close/>
                <a:moveTo>
                  <a:pt x="821932" y="901866"/>
                </a:moveTo>
                <a:lnTo>
                  <a:pt x="839305" y="982333"/>
                </a:lnTo>
                <a:lnTo>
                  <a:pt x="892340" y="966788"/>
                </a:lnTo>
                <a:close/>
                <a:moveTo>
                  <a:pt x="816445" y="900151"/>
                </a:moveTo>
                <a:lnTo>
                  <a:pt x="800900" y="901980"/>
                </a:lnTo>
                <a:lnTo>
                  <a:pt x="762496" y="990677"/>
                </a:lnTo>
                <a:close/>
                <a:moveTo>
                  <a:pt x="440741" y="900151"/>
                </a:moveTo>
                <a:lnTo>
                  <a:pt x="443484" y="934899"/>
                </a:lnTo>
                <a:lnTo>
                  <a:pt x="464516" y="922097"/>
                </a:lnTo>
                <a:close/>
                <a:moveTo>
                  <a:pt x="179223" y="891007"/>
                </a:moveTo>
                <a:lnTo>
                  <a:pt x="258671" y="937642"/>
                </a:lnTo>
                <a:lnTo>
                  <a:pt x="271477" y="909295"/>
                </a:lnTo>
                <a:close/>
                <a:moveTo>
                  <a:pt x="806387" y="888264"/>
                </a:moveTo>
                <a:lnTo>
                  <a:pt x="801815" y="899237"/>
                </a:lnTo>
                <a:lnTo>
                  <a:pt x="815531" y="897408"/>
                </a:lnTo>
                <a:close/>
                <a:moveTo>
                  <a:pt x="427940" y="887350"/>
                </a:moveTo>
                <a:lnTo>
                  <a:pt x="439827" y="925754"/>
                </a:lnTo>
                <a:lnTo>
                  <a:pt x="437998" y="897408"/>
                </a:lnTo>
                <a:close/>
                <a:moveTo>
                  <a:pt x="163678" y="887350"/>
                </a:moveTo>
                <a:lnTo>
                  <a:pt x="224838" y="1016280"/>
                </a:lnTo>
                <a:lnTo>
                  <a:pt x="257747" y="940385"/>
                </a:lnTo>
                <a:lnTo>
                  <a:pt x="170079" y="889178"/>
                </a:lnTo>
                <a:close/>
                <a:moveTo>
                  <a:pt x="159106" y="886435"/>
                </a:moveTo>
                <a:lnTo>
                  <a:pt x="120701" y="1037197"/>
                </a:lnTo>
                <a:lnTo>
                  <a:pt x="222199" y="1018909"/>
                </a:lnTo>
                <a:lnTo>
                  <a:pt x="160020" y="886435"/>
                </a:lnTo>
                <a:close/>
                <a:moveTo>
                  <a:pt x="154534" y="885521"/>
                </a:moveTo>
                <a:lnTo>
                  <a:pt x="95098" y="928383"/>
                </a:lnTo>
                <a:lnTo>
                  <a:pt x="118872" y="1032625"/>
                </a:lnTo>
                <a:lnTo>
                  <a:pt x="155448" y="886435"/>
                </a:lnTo>
                <a:close/>
                <a:moveTo>
                  <a:pt x="423368" y="884606"/>
                </a:moveTo>
                <a:lnTo>
                  <a:pt x="382219" y="925754"/>
                </a:lnTo>
                <a:lnTo>
                  <a:pt x="439827" y="935813"/>
                </a:lnTo>
                <a:close/>
                <a:moveTo>
                  <a:pt x="419710" y="884606"/>
                </a:moveTo>
                <a:lnTo>
                  <a:pt x="281635" y="908381"/>
                </a:lnTo>
                <a:lnTo>
                  <a:pt x="378562" y="925754"/>
                </a:lnTo>
                <a:close/>
                <a:moveTo>
                  <a:pt x="168250" y="884606"/>
                </a:moveTo>
                <a:lnTo>
                  <a:pt x="170993" y="886435"/>
                </a:lnTo>
                <a:lnTo>
                  <a:pt x="196596" y="891007"/>
                </a:lnTo>
                <a:close/>
                <a:moveTo>
                  <a:pt x="437084" y="880949"/>
                </a:moveTo>
                <a:lnTo>
                  <a:pt x="427025" y="882778"/>
                </a:lnTo>
                <a:lnTo>
                  <a:pt x="437998" y="892836"/>
                </a:lnTo>
                <a:close/>
                <a:moveTo>
                  <a:pt x="132588" y="878206"/>
                </a:moveTo>
                <a:lnTo>
                  <a:pt x="153619" y="882778"/>
                </a:lnTo>
                <a:lnTo>
                  <a:pt x="154534" y="881863"/>
                </a:lnTo>
                <a:close/>
                <a:moveTo>
                  <a:pt x="436169" y="874548"/>
                </a:moveTo>
                <a:lnTo>
                  <a:pt x="430683" y="879120"/>
                </a:lnTo>
                <a:lnTo>
                  <a:pt x="437084" y="877291"/>
                </a:lnTo>
                <a:close/>
                <a:moveTo>
                  <a:pt x="78639" y="872719"/>
                </a:moveTo>
                <a:lnTo>
                  <a:pt x="23775" y="975018"/>
                </a:lnTo>
                <a:lnTo>
                  <a:pt x="91440" y="926555"/>
                </a:lnTo>
                <a:close/>
                <a:moveTo>
                  <a:pt x="81382" y="870890"/>
                </a:moveTo>
                <a:lnTo>
                  <a:pt x="94183" y="924726"/>
                </a:lnTo>
                <a:lnTo>
                  <a:pt x="149962" y="884606"/>
                </a:lnTo>
                <a:close/>
                <a:moveTo>
                  <a:pt x="785356" y="869062"/>
                </a:moveTo>
                <a:lnTo>
                  <a:pt x="701231" y="912839"/>
                </a:lnTo>
                <a:lnTo>
                  <a:pt x="799072" y="899155"/>
                </a:lnTo>
                <a:lnTo>
                  <a:pt x="804558" y="886435"/>
                </a:lnTo>
                <a:close/>
                <a:moveTo>
                  <a:pt x="821017" y="856260"/>
                </a:moveTo>
                <a:lnTo>
                  <a:pt x="808216" y="885521"/>
                </a:lnTo>
                <a:lnTo>
                  <a:pt x="818274" y="894665"/>
                </a:lnTo>
                <a:close/>
                <a:moveTo>
                  <a:pt x="823760" y="851688"/>
                </a:moveTo>
                <a:lnTo>
                  <a:pt x="821017" y="897359"/>
                </a:lnTo>
                <a:lnTo>
                  <a:pt x="888683" y="959473"/>
                </a:lnTo>
                <a:close/>
                <a:moveTo>
                  <a:pt x="820103" y="850774"/>
                </a:moveTo>
                <a:lnTo>
                  <a:pt x="788099" y="867233"/>
                </a:lnTo>
                <a:lnTo>
                  <a:pt x="805472" y="883692"/>
                </a:lnTo>
                <a:close/>
                <a:moveTo>
                  <a:pt x="194767" y="848030"/>
                </a:moveTo>
                <a:lnTo>
                  <a:pt x="161849" y="880034"/>
                </a:lnTo>
                <a:lnTo>
                  <a:pt x="267005" y="905638"/>
                </a:lnTo>
                <a:close/>
                <a:moveTo>
                  <a:pt x="600685" y="844373"/>
                </a:moveTo>
                <a:lnTo>
                  <a:pt x="534010" y="959587"/>
                </a:lnTo>
                <a:lnTo>
                  <a:pt x="553121" y="964159"/>
                </a:lnTo>
                <a:lnTo>
                  <a:pt x="605261" y="945871"/>
                </a:lnTo>
                <a:close/>
                <a:moveTo>
                  <a:pt x="597939" y="843458"/>
                </a:moveTo>
                <a:lnTo>
                  <a:pt x="469088" y="923011"/>
                </a:lnTo>
                <a:lnTo>
                  <a:pt x="497434" y="950443"/>
                </a:lnTo>
                <a:lnTo>
                  <a:pt x="531267" y="958673"/>
                </a:lnTo>
                <a:close/>
                <a:moveTo>
                  <a:pt x="593446" y="843458"/>
                </a:moveTo>
                <a:lnTo>
                  <a:pt x="439827" y="880034"/>
                </a:lnTo>
                <a:lnTo>
                  <a:pt x="440741" y="895579"/>
                </a:lnTo>
                <a:lnTo>
                  <a:pt x="467259" y="921182"/>
                </a:lnTo>
                <a:close/>
                <a:moveTo>
                  <a:pt x="603429" y="842544"/>
                </a:moveTo>
                <a:lnTo>
                  <a:pt x="608005" y="944042"/>
                </a:lnTo>
                <a:lnTo>
                  <a:pt x="690344" y="915696"/>
                </a:lnTo>
                <a:close/>
                <a:moveTo>
                  <a:pt x="625336" y="824256"/>
                </a:moveTo>
                <a:lnTo>
                  <a:pt x="604304" y="839801"/>
                </a:lnTo>
                <a:lnTo>
                  <a:pt x="684772" y="907352"/>
                </a:lnTo>
                <a:close/>
                <a:moveTo>
                  <a:pt x="153619" y="815112"/>
                </a:moveTo>
                <a:lnTo>
                  <a:pt x="160020" y="877291"/>
                </a:lnTo>
                <a:lnTo>
                  <a:pt x="192024" y="846202"/>
                </a:lnTo>
                <a:close/>
                <a:moveTo>
                  <a:pt x="149962" y="814198"/>
                </a:moveTo>
                <a:lnTo>
                  <a:pt x="83211" y="868147"/>
                </a:lnTo>
                <a:lnTo>
                  <a:pt x="157274" y="879120"/>
                </a:lnTo>
                <a:close/>
                <a:moveTo>
                  <a:pt x="524752" y="803225"/>
                </a:moveTo>
                <a:lnTo>
                  <a:pt x="438798" y="871805"/>
                </a:lnTo>
                <a:lnTo>
                  <a:pt x="439712" y="877291"/>
                </a:lnTo>
                <a:lnTo>
                  <a:pt x="597904" y="838886"/>
                </a:lnTo>
                <a:close/>
                <a:moveTo>
                  <a:pt x="697573" y="783108"/>
                </a:moveTo>
                <a:lnTo>
                  <a:pt x="786270" y="865404"/>
                </a:lnTo>
                <a:lnTo>
                  <a:pt x="820103" y="847116"/>
                </a:lnTo>
                <a:close/>
                <a:moveTo>
                  <a:pt x="430568" y="781279"/>
                </a:moveTo>
                <a:lnTo>
                  <a:pt x="425996" y="879120"/>
                </a:lnTo>
                <a:lnTo>
                  <a:pt x="436055" y="870890"/>
                </a:lnTo>
                <a:close/>
                <a:moveTo>
                  <a:pt x="690258" y="779450"/>
                </a:moveTo>
                <a:lnTo>
                  <a:pt x="693916" y="913753"/>
                </a:lnTo>
                <a:lnTo>
                  <a:pt x="783527" y="866318"/>
                </a:lnTo>
                <a:close/>
                <a:moveTo>
                  <a:pt x="687515" y="779450"/>
                </a:moveTo>
                <a:lnTo>
                  <a:pt x="627164" y="822427"/>
                </a:lnTo>
                <a:lnTo>
                  <a:pt x="691172" y="911010"/>
                </a:lnTo>
                <a:close/>
                <a:moveTo>
                  <a:pt x="277063" y="768478"/>
                </a:moveTo>
                <a:lnTo>
                  <a:pt x="196596" y="846202"/>
                </a:lnTo>
                <a:lnTo>
                  <a:pt x="271577" y="905638"/>
                </a:lnTo>
                <a:close/>
                <a:moveTo>
                  <a:pt x="273294" y="768478"/>
                </a:moveTo>
                <a:lnTo>
                  <a:pt x="154533" y="812369"/>
                </a:lnTo>
                <a:lnTo>
                  <a:pt x="194729" y="844373"/>
                </a:lnTo>
                <a:close/>
                <a:moveTo>
                  <a:pt x="280607" y="767563"/>
                </a:moveTo>
                <a:lnTo>
                  <a:pt x="274208" y="906438"/>
                </a:lnTo>
                <a:lnTo>
                  <a:pt x="420510" y="880949"/>
                </a:lnTo>
                <a:close/>
                <a:moveTo>
                  <a:pt x="582359" y="764820"/>
                </a:moveTo>
                <a:lnTo>
                  <a:pt x="602476" y="837058"/>
                </a:lnTo>
                <a:lnTo>
                  <a:pt x="623507" y="822427"/>
                </a:lnTo>
                <a:close/>
                <a:moveTo>
                  <a:pt x="577787" y="760248"/>
                </a:moveTo>
                <a:lnTo>
                  <a:pt x="526580" y="800482"/>
                </a:lnTo>
                <a:lnTo>
                  <a:pt x="599732" y="837058"/>
                </a:lnTo>
                <a:close/>
                <a:moveTo>
                  <a:pt x="581444" y="759333"/>
                </a:moveTo>
                <a:lnTo>
                  <a:pt x="625336" y="820599"/>
                </a:lnTo>
                <a:lnTo>
                  <a:pt x="684772" y="777622"/>
                </a:lnTo>
                <a:close/>
                <a:moveTo>
                  <a:pt x="431483" y="756590"/>
                </a:moveTo>
                <a:lnTo>
                  <a:pt x="438798" y="868147"/>
                </a:lnTo>
                <a:lnTo>
                  <a:pt x="522008" y="801396"/>
                </a:lnTo>
                <a:close/>
                <a:moveTo>
                  <a:pt x="436969" y="755676"/>
                </a:moveTo>
                <a:lnTo>
                  <a:pt x="523837" y="799567"/>
                </a:lnTo>
                <a:lnTo>
                  <a:pt x="574129" y="758419"/>
                </a:lnTo>
                <a:close/>
                <a:moveTo>
                  <a:pt x="428740" y="755676"/>
                </a:moveTo>
                <a:lnTo>
                  <a:pt x="282436" y="765734"/>
                </a:lnTo>
                <a:lnTo>
                  <a:pt x="423253" y="879120"/>
                </a:lnTo>
                <a:close/>
                <a:moveTo>
                  <a:pt x="429654" y="752933"/>
                </a:moveTo>
                <a:lnTo>
                  <a:pt x="430568" y="752933"/>
                </a:lnTo>
                <a:lnTo>
                  <a:pt x="578701" y="755676"/>
                </a:lnTo>
                <a:lnTo>
                  <a:pt x="688429" y="774878"/>
                </a:lnTo>
                <a:lnTo>
                  <a:pt x="689344" y="774878"/>
                </a:lnTo>
                <a:lnTo>
                  <a:pt x="823760" y="846202"/>
                </a:lnTo>
                <a:lnTo>
                  <a:pt x="824675" y="846202"/>
                </a:lnTo>
                <a:lnTo>
                  <a:pt x="896912" y="966903"/>
                </a:lnTo>
                <a:lnTo>
                  <a:pt x="914286" y="1124105"/>
                </a:lnTo>
                <a:lnTo>
                  <a:pt x="886854" y="1242022"/>
                </a:lnTo>
                <a:lnTo>
                  <a:pt x="885940" y="1242022"/>
                </a:lnTo>
                <a:lnTo>
                  <a:pt x="819188" y="1342606"/>
                </a:lnTo>
                <a:lnTo>
                  <a:pt x="818274" y="1342606"/>
                </a:lnTo>
                <a:lnTo>
                  <a:pt x="698488" y="1414844"/>
                </a:lnTo>
                <a:lnTo>
                  <a:pt x="697573" y="1414844"/>
                </a:lnTo>
                <a:lnTo>
                  <a:pt x="572300" y="1436790"/>
                </a:lnTo>
                <a:lnTo>
                  <a:pt x="470802" y="1438619"/>
                </a:lnTo>
                <a:lnTo>
                  <a:pt x="351130" y="1434961"/>
                </a:lnTo>
                <a:lnTo>
                  <a:pt x="350215" y="1434961"/>
                </a:lnTo>
                <a:lnTo>
                  <a:pt x="175565" y="1397471"/>
                </a:lnTo>
                <a:lnTo>
                  <a:pt x="175565" y="1396556"/>
                </a:lnTo>
                <a:lnTo>
                  <a:pt x="64923" y="1306031"/>
                </a:lnTo>
                <a:lnTo>
                  <a:pt x="64923" y="1305116"/>
                </a:lnTo>
                <a:lnTo>
                  <a:pt x="11887" y="1200874"/>
                </a:lnTo>
                <a:cubicBezTo>
                  <a:pt x="11887" y="1200873"/>
                  <a:pt x="11887" y="1200876"/>
                  <a:pt x="11887" y="1200886"/>
                </a:cubicBezTo>
                <a:lnTo>
                  <a:pt x="0" y="1104037"/>
                </a:lnTo>
                <a:cubicBezTo>
                  <a:pt x="0" y="1103999"/>
                  <a:pt x="0" y="1103846"/>
                  <a:pt x="0" y="1103579"/>
                </a:cubicBezTo>
                <a:cubicBezTo>
                  <a:pt x="0" y="1103312"/>
                  <a:pt x="0" y="1103159"/>
                  <a:pt x="0" y="1103121"/>
                </a:cubicBezTo>
                <a:lnTo>
                  <a:pt x="17374" y="980507"/>
                </a:lnTo>
                <a:cubicBezTo>
                  <a:pt x="17412" y="980469"/>
                  <a:pt x="17564" y="980316"/>
                  <a:pt x="17831" y="980049"/>
                </a:cubicBezTo>
                <a:cubicBezTo>
                  <a:pt x="18098" y="979782"/>
                  <a:pt x="18250" y="979629"/>
                  <a:pt x="18288" y="979591"/>
                </a:cubicBezTo>
                <a:lnTo>
                  <a:pt x="77724" y="868124"/>
                </a:lnTo>
                <a:lnTo>
                  <a:pt x="78639" y="868124"/>
                </a:lnTo>
                <a:lnTo>
                  <a:pt x="150803" y="810466"/>
                </a:lnTo>
                <a:lnTo>
                  <a:pt x="278806" y="762887"/>
                </a:lnTo>
                <a:lnTo>
                  <a:pt x="278778" y="762991"/>
                </a:lnTo>
                <a:close/>
                <a:moveTo>
                  <a:pt x="228486" y="623507"/>
                </a:moveTo>
                <a:lnTo>
                  <a:pt x="181935" y="653682"/>
                </a:lnTo>
                <a:lnTo>
                  <a:pt x="284264" y="686601"/>
                </a:lnTo>
                <a:close/>
                <a:moveTo>
                  <a:pt x="690258" y="617106"/>
                </a:moveTo>
                <a:lnTo>
                  <a:pt x="630822" y="686601"/>
                </a:lnTo>
                <a:lnTo>
                  <a:pt x="743293" y="650025"/>
                </a:lnTo>
                <a:close/>
                <a:moveTo>
                  <a:pt x="177394" y="590589"/>
                </a:moveTo>
                <a:lnTo>
                  <a:pt x="100584" y="599733"/>
                </a:lnTo>
                <a:lnTo>
                  <a:pt x="177394" y="650939"/>
                </a:lnTo>
                <a:close/>
                <a:moveTo>
                  <a:pt x="187342" y="589674"/>
                </a:moveTo>
                <a:lnTo>
                  <a:pt x="180940" y="590589"/>
                </a:lnTo>
                <a:lnTo>
                  <a:pt x="180025" y="633565"/>
                </a:lnTo>
                <a:close/>
                <a:moveTo>
                  <a:pt x="197399" y="588760"/>
                </a:moveTo>
                <a:lnTo>
                  <a:pt x="190082" y="589674"/>
                </a:lnTo>
                <a:lnTo>
                  <a:pt x="181001" y="650939"/>
                </a:lnTo>
                <a:lnTo>
                  <a:pt x="225753" y="620764"/>
                </a:lnTo>
                <a:close/>
                <a:moveTo>
                  <a:pt x="177394" y="583273"/>
                </a:moveTo>
                <a:lnTo>
                  <a:pt x="127930" y="593332"/>
                </a:lnTo>
                <a:lnTo>
                  <a:pt x="177317" y="587845"/>
                </a:lnTo>
                <a:close/>
                <a:moveTo>
                  <a:pt x="191079" y="582359"/>
                </a:moveTo>
                <a:lnTo>
                  <a:pt x="191079" y="586931"/>
                </a:lnTo>
                <a:lnTo>
                  <a:pt x="194749" y="586016"/>
                </a:lnTo>
                <a:close/>
                <a:moveTo>
                  <a:pt x="188256" y="580530"/>
                </a:moveTo>
                <a:lnTo>
                  <a:pt x="180940" y="582359"/>
                </a:lnTo>
                <a:lnTo>
                  <a:pt x="180940" y="587845"/>
                </a:lnTo>
                <a:lnTo>
                  <a:pt x="187342" y="586931"/>
                </a:lnTo>
                <a:close/>
                <a:moveTo>
                  <a:pt x="296180" y="578744"/>
                </a:moveTo>
                <a:lnTo>
                  <a:pt x="230326" y="621678"/>
                </a:lnTo>
                <a:lnTo>
                  <a:pt x="287948" y="686601"/>
                </a:lnTo>
                <a:close/>
                <a:moveTo>
                  <a:pt x="292522" y="578744"/>
                </a:moveTo>
                <a:lnTo>
                  <a:pt x="201058" y="588760"/>
                </a:lnTo>
                <a:lnTo>
                  <a:pt x="228497" y="619849"/>
                </a:lnTo>
                <a:close/>
                <a:moveTo>
                  <a:pt x="262357" y="578701"/>
                </a:moveTo>
                <a:lnTo>
                  <a:pt x="193831" y="580530"/>
                </a:lnTo>
                <a:lnTo>
                  <a:pt x="198419" y="586016"/>
                </a:lnTo>
                <a:close/>
                <a:moveTo>
                  <a:pt x="626250" y="576973"/>
                </a:moveTo>
                <a:lnTo>
                  <a:pt x="627164" y="685686"/>
                </a:lnTo>
                <a:lnTo>
                  <a:pt x="687515" y="615277"/>
                </a:lnTo>
                <a:close/>
                <a:moveTo>
                  <a:pt x="754266" y="543132"/>
                </a:moveTo>
                <a:lnTo>
                  <a:pt x="692087" y="615277"/>
                </a:lnTo>
                <a:lnTo>
                  <a:pt x="746036" y="648196"/>
                </a:lnTo>
                <a:close/>
                <a:moveTo>
                  <a:pt x="751523" y="541302"/>
                </a:moveTo>
                <a:lnTo>
                  <a:pt x="628079" y="575158"/>
                </a:lnTo>
                <a:lnTo>
                  <a:pt x="689344" y="613449"/>
                </a:lnTo>
                <a:close/>
                <a:moveTo>
                  <a:pt x="757924" y="540387"/>
                </a:moveTo>
                <a:lnTo>
                  <a:pt x="748780" y="647282"/>
                </a:lnTo>
                <a:lnTo>
                  <a:pt x="863080" y="544962"/>
                </a:lnTo>
                <a:close/>
                <a:moveTo>
                  <a:pt x="230429" y="536639"/>
                </a:moveTo>
                <a:lnTo>
                  <a:pt x="193853" y="577787"/>
                </a:lnTo>
                <a:lnTo>
                  <a:pt x="293523" y="575044"/>
                </a:lnTo>
                <a:close/>
                <a:moveTo>
                  <a:pt x="181051" y="523837"/>
                </a:moveTo>
                <a:lnTo>
                  <a:pt x="181051" y="579616"/>
                </a:lnTo>
                <a:lnTo>
                  <a:pt x="190195" y="577787"/>
                </a:lnTo>
                <a:close/>
                <a:moveTo>
                  <a:pt x="198317" y="516621"/>
                </a:moveTo>
                <a:lnTo>
                  <a:pt x="192829" y="574129"/>
                </a:lnTo>
                <a:lnTo>
                  <a:pt x="227686" y="534810"/>
                </a:lnTo>
                <a:close/>
                <a:moveTo>
                  <a:pt x="178308" y="508293"/>
                </a:moveTo>
                <a:lnTo>
                  <a:pt x="100584" y="596075"/>
                </a:lnTo>
                <a:lnTo>
                  <a:pt x="177394" y="580530"/>
                </a:lnTo>
                <a:close/>
                <a:moveTo>
                  <a:pt x="182880" y="507378"/>
                </a:moveTo>
                <a:lnTo>
                  <a:pt x="191110" y="566814"/>
                </a:lnTo>
                <a:lnTo>
                  <a:pt x="196596" y="515608"/>
                </a:lnTo>
                <a:close/>
                <a:moveTo>
                  <a:pt x="257791" y="505549"/>
                </a:moveTo>
                <a:lnTo>
                  <a:pt x="232219" y="533896"/>
                </a:lnTo>
                <a:lnTo>
                  <a:pt x="294323" y="572301"/>
                </a:lnTo>
                <a:close/>
                <a:moveTo>
                  <a:pt x="196596" y="500063"/>
                </a:moveTo>
                <a:lnTo>
                  <a:pt x="183795" y="504635"/>
                </a:lnTo>
                <a:lnTo>
                  <a:pt x="195682" y="511950"/>
                </a:lnTo>
                <a:close/>
                <a:moveTo>
                  <a:pt x="810044" y="496466"/>
                </a:moveTo>
                <a:lnTo>
                  <a:pt x="759752" y="537642"/>
                </a:lnTo>
                <a:lnTo>
                  <a:pt x="863080" y="541302"/>
                </a:lnTo>
                <a:close/>
                <a:moveTo>
                  <a:pt x="668312" y="492806"/>
                </a:moveTo>
                <a:lnTo>
                  <a:pt x="627164" y="572413"/>
                </a:lnTo>
                <a:lnTo>
                  <a:pt x="752437" y="538557"/>
                </a:lnTo>
                <a:close/>
                <a:moveTo>
                  <a:pt x="245974" y="483604"/>
                </a:moveTo>
                <a:lnTo>
                  <a:pt x="200254" y="499149"/>
                </a:lnTo>
                <a:lnTo>
                  <a:pt x="199339" y="513893"/>
                </a:lnTo>
                <a:lnTo>
                  <a:pt x="230429" y="532181"/>
                </a:lnTo>
                <a:lnTo>
                  <a:pt x="256947" y="502920"/>
                </a:lnTo>
                <a:close/>
                <a:moveTo>
                  <a:pt x="792671" y="481825"/>
                </a:moveTo>
                <a:lnTo>
                  <a:pt x="761581" y="532152"/>
                </a:lnTo>
                <a:lnTo>
                  <a:pt x="807301" y="494636"/>
                </a:lnTo>
                <a:close/>
                <a:moveTo>
                  <a:pt x="830161" y="479080"/>
                </a:moveTo>
                <a:lnTo>
                  <a:pt x="811873" y="494636"/>
                </a:lnTo>
                <a:lnTo>
                  <a:pt x="861251" y="536727"/>
                </a:lnTo>
                <a:close/>
                <a:moveTo>
                  <a:pt x="287948" y="470842"/>
                </a:moveTo>
                <a:lnTo>
                  <a:pt x="259595" y="502869"/>
                </a:lnTo>
                <a:lnTo>
                  <a:pt x="296152" y="569672"/>
                </a:lnTo>
                <a:close/>
                <a:moveTo>
                  <a:pt x="284286" y="469941"/>
                </a:moveTo>
                <a:lnTo>
                  <a:pt x="248717" y="482689"/>
                </a:lnTo>
                <a:lnTo>
                  <a:pt x="257763" y="500146"/>
                </a:lnTo>
                <a:close/>
                <a:moveTo>
                  <a:pt x="626250" y="469015"/>
                </a:moveTo>
                <a:lnTo>
                  <a:pt x="626250" y="568753"/>
                </a:lnTo>
                <a:lnTo>
                  <a:pt x="665569" y="490975"/>
                </a:lnTo>
                <a:close/>
                <a:moveTo>
                  <a:pt x="681114" y="461772"/>
                </a:moveTo>
                <a:lnTo>
                  <a:pt x="628993" y="468173"/>
                </a:lnTo>
                <a:lnTo>
                  <a:pt x="667398" y="488290"/>
                </a:lnTo>
                <a:close/>
                <a:moveTo>
                  <a:pt x="725005" y="456286"/>
                </a:moveTo>
                <a:lnTo>
                  <a:pt x="684772" y="460858"/>
                </a:lnTo>
                <a:lnTo>
                  <a:pt x="670141" y="490119"/>
                </a:lnTo>
                <a:lnTo>
                  <a:pt x="753352" y="535839"/>
                </a:lnTo>
                <a:close/>
                <a:moveTo>
                  <a:pt x="758838" y="452544"/>
                </a:moveTo>
                <a:lnTo>
                  <a:pt x="728663" y="456204"/>
                </a:lnTo>
                <a:lnTo>
                  <a:pt x="756095" y="534897"/>
                </a:lnTo>
                <a:lnTo>
                  <a:pt x="789928" y="479080"/>
                </a:lnTo>
                <a:close/>
                <a:moveTo>
                  <a:pt x="812788" y="447054"/>
                </a:moveTo>
                <a:lnTo>
                  <a:pt x="794500" y="479080"/>
                </a:lnTo>
                <a:lnTo>
                  <a:pt x="810044" y="491890"/>
                </a:lnTo>
                <a:lnTo>
                  <a:pt x="829247" y="476335"/>
                </a:lnTo>
                <a:close/>
                <a:moveTo>
                  <a:pt x="810044" y="446139"/>
                </a:moveTo>
                <a:lnTo>
                  <a:pt x="762496" y="451629"/>
                </a:lnTo>
                <a:lnTo>
                  <a:pt x="791756" y="477250"/>
                </a:lnTo>
                <a:close/>
                <a:moveTo>
                  <a:pt x="13716" y="444285"/>
                </a:moveTo>
                <a:lnTo>
                  <a:pt x="97841" y="596075"/>
                </a:lnTo>
                <a:lnTo>
                  <a:pt x="178308" y="504635"/>
                </a:lnTo>
                <a:close/>
                <a:moveTo>
                  <a:pt x="203911" y="427869"/>
                </a:moveTo>
                <a:lnTo>
                  <a:pt x="181966" y="501892"/>
                </a:lnTo>
                <a:lnTo>
                  <a:pt x="197511" y="496405"/>
                </a:lnTo>
                <a:close/>
                <a:moveTo>
                  <a:pt x="169977" y="418708"/>
                </a:moveTo>
                <a:lnTo>
                  <a:pt x="15537" y="441629"/>
                </a:lnTo>
                <a:lnTo>
                  <a:pt x="178234" y="501892"/>
                </a:lnTo>
                <a:close/>
                <a:moveTo>
                  <a:pt x="211112" y="416053"/>
                </a:moveTo>
                <a:lnTo>
                  <a:pt x="246774" y="480061"/>
                </a:lnTo>
                <a:lnTo>
                  <a:pt x="286093" y="466344"/>
                </a:lnTo>
                <a:close/>
                <a:moveTo>
                  <a:pt x="208473" y="415958"/>
                </a:moveTo>
                <a:lnTo>
                  <a:pt x="200254" y="495491"/>
                </a:lnTo>
                <a:lnTo>
                  <a:pt x="244092" y="480861"/>
                </a:lnTo>
                <a:close/>
                <a:moveTo>
                  <a:pt x="204820" y="413207"/>
                </a:moveTo>
                <a:lnTo>
                  <a:pt x="172729" y="417791"/>
                </a:lnTo>
                <a:lnTo>
                  <a:pt x="180986" y="496405"/>
                </a:lnTo>
                <a:close/>
                <a:moveTo>
                  <a:pt x="713118" y="413198"/>
                </a:moveTo>
                <a:lnTo>
                  <a:pt x="726834" y="453459"/>
                </a:lnTo>
                <a:lnTo>
                  <a:pt x="755180" y="449799"/>
                </a:lnTo>
                <a:close/>
                <a:moveTo>
                  <a:pt x="705803" y="413198"/>
                </a:moveTo>
                <a:lnTo>
                  <a:pt x="629908" y="464440"/>
                </a:lnTo>
                <a:lnTo>
                  <a:pt x="682028" y="458035"/>
                </a:lnTo>
                <a:close/>
                <a:moveTo>
                  <a:pt x="716776" y="412283"/>
                </a:moveTo>
                <a:lnTo>
                  <a:pt x="759752" y="448884"/>
                </a:lnTo>
                <a:lnTo>
                  <a:pt x="806387" y="443394"/>
                </a:lnTo>
                <a:close/>
                <a:moveTo>
                  <a:pt x="709460" y="412283"/>
                </a:moveTo>
                <a:lnTo>
                  <a:pt x="685686" y="458035"/>
                </a:lnTo>
                <a:lnTo>
                  <a:pt x="724091" y="453459"/>
                </a:lnTo>
                <a:close/>
                <a:moveTo>
                  <a:pt x="911543" y="411368"/>
                </a:moveTo>
                <a:lnTo>
                  <a:pt x="832904" y="477250"/>
                </a:lnTo>
                <a:lnTo>
                  <a:pt x="866737" y="539472"/>
                </a:lnTo>
                <a:close/>
                <a:moveTo>
                  <a:pt x="906971" y="411368"/>
                </a:moveTo>
                <a:lnTo>
                  <a:pt x="815531" y="445224"/>
                </a:lnTo>
                <a:lnTo>
                  <a:pt x="831076" y="474505"/>
                </a:lnTo>
                <a:close/>
                <a:moveTo>
                  <a:pt x="789013" y="409538"/>
                </a:moveTo>
                <a:lnTo>
                  <a:pt x="810959" y="439734"/>
                </a:lnTo>
                <a:lnTo>
                  <a:pt x="810044" y="409538"/>
                </a:lnTo>
                <a:close/>
                <a:moveTo>
                  <a:pt x="718604" y="409538"/>
                </a:moveTo>
                <a:lnTo>
                  <a:pt x="809130" y="441564"/>
                </a:lnTo>
                <a:lnTo>
                  <a:pt x="785356" y="409538"/>
                </a:lnTo>
                <a:close/>
                <a:moveTo>
                  <a:pt x="833819" y="408623"/>
                </a:moveTo>
                <a:lnTo>
                  <a:pt x="816445" y="441564"/>
                </a:lnTo>
                <a:lnTo>
                  <a:pt x="906056" y="408623"/>
                </a:lnTo>
                <a:close/>
                <a:moveTo>
                  <a:pt x="830161" y="408623"/>
                </a:moveTo>
                <a:lnTo>
                  <a:pt x="812788" y="409538"/>
                </a:lnTo>
                <a:lnTo>
                  <a:pt x="814616" y="438819"/>
                </a:lnTo>
                <a:close/>
                <a:moveTo>
                  <a:pt x="746951" y="356616"/>
                </a:moveTo>
                <a:lnTo>
                  <a:pt x="712204" y="406827"/>
                </a:lnTo>
                <a:lnTo>
                  <a:pt x="783527" y="406827"/>
                </a:lnTo>
                <a:close/>
                <a:moveTo>
                  <a:pt x="866737" y="349301"/>
                </a:moveTo>
                <a:lnTo>
                  <a:pt x="835648" y="405929"/>
                </a:lnTo>
                <a:lnTo>
                  <a:pt x="911543" y="405929"/>
                </a:lnTo>
                <a:close/>
                <a:moveTo>
                  <a:pt x="723176" y="322784"/>
                </a:moveTo>
                <a:lnTo>
                  <a:pt x="712204" y="402336"/>
                </a:lnTo>
                <a:lnTo>
                  <a:pt x="745122" y="353873"/>
                </a:lnTo>
                <a:close/>
                <a:moveTo>
                  <a:pt x="161849" y="309068"/>
                </a:moveTo>
                <a:lnTo>
                  <a:pt x="172822" y="415138"/>
                </a:lnTo>
                <a:lnTo>
                  <a:pt x="204712" y="410566"/>
                </a:lnTo>
                <a:close/>
                <a:moveTo>
                  <a:pt x="779869" y="302667"/>
                </a:moveTo>
                <a:lnTo>
                  <a:pt x="724091" y="320040"/>
                </a:lnTo>
                <a:lnTo>
                  <a:pt x="746951" y="351130"/>
                </a:lnTo>
                <a:close/>
                <a:moveTo>
                  <a:pt x="158084" y="302635"/>
                </a:moveTo>
                <a:lnTo>
                  <a:pt x="13710" y="438878"/>
                </a:lnTo>
                <a:lnTo>
                  <a:pt x="169059" y="415958"/>
                </a:lnTo>
                <a:close/>
                <a:moveTo>
                  <a:pt x="803644" y="295352"/>
                </a:moveTo>
                <a:lnTo>
                  <a:pt x="784441" y="300838"/>
                </a:lnTo>
                <a:lnTo>
                  <a:pt x="748780" y="353873"/>
                </a:lnTo>
                <a:lnTo>
                  <a:pt x="787184" y="406827"/>
                </a:lnTo>
                <a:lnTo>
                  <a:pt x="809130" y="405929"/>
                </a:lnTo>
                <a:close/>
                <a:moveTo>
                  <a:pt x="819188" y="290780"/>
                </a:moveTo>
                <a:lnTo>
                  <a:pt x="806387" y="294437"/>
                </a:lnTo>
                <a:lnTo>
                  <a:pt x="812788" y="405929"/>
                </a:lnTo>
                <a:lnTo>
                  <a:pt x="831990" y="405929"/>
                </a:lnTo>
                <a:lnTo>
                  <a:pt x="864908" y="346558"/>
                </a:lnTo>
                <a:close/>
                <a:moveTo>
                  <a:pt x="805472" y="274321"/>
                </a:moveTo>
                <a:lnTo>
                  <a:pt x="806387" y="291694"/>
                </a:lnTo>
                <a:lnTo>
                  <a:pt x="817360" y="288036"/>
                </a:lnTo>
                <a:close/>
                <a:moveTo>
                  <a:pt x="802729" y="274321"/>
                </a:moveTo>
                <a:lnTo>
                  <a:pt x="787184" y="297180"/>
                </a:lnTo>
                <a:lnTo>
                  <a:pt x="803644" y="292608"/>
                </a:lnTo>
                <a:close/>
                <a:moveTo>
                  <a:pt x="799072" y="274321"/>
                </a:moveTo>
                <a:lnTo>
                  <a:pt x="733235" y="313640"/>
                </a:lnTo>
                <a:lnTo>
                  <a:pt x="782612" y="299009"/>
                </a:lnTo>
                <a:close/>
                <a:moveTo>
                  <a:pt x="223000" y="269748"/>
                </a:moveTo>
                <a:lnTo>
                  <a:pt x="160935" y="299924"/>
                </a:lnTo>
                <a:lnTo>
                  <a:pt x="206540" y="405929"/>
                </a:lnTo>
                <a:close/>
                <a:moveTo>
                  <a:pt x="911543" y="266091"/>
                </a:moveTo>
                <a:lnTo>
                  <a:pt x="867652" y="346558"/>
                </a:lnTo>
                <a:lnTo>
                  <a:pt x="913372" y="402336"/>
                </a:lnTo>
                <a:close/>
                <a:moveTo>
                  <a:pt x="910628" y="263348"/>
                </a:moveTo>
                <a:lnTo>
                  <a:pt x="821932" y="289865"/>
                </a:lnTo>
                <a:lnTo>
                  <a:pt x="865823" y="343815"/>
                </a:lnTo>
                <a:close/>
                <a:moveTo>
                  <a:pt x="899656" y="263348"/>
                </a:moveTo>
                <a:lnTo>
                  <a:pt x="807301" y="270663"/>
                </a:lnTo>
                <a:lnTo>
                  <a:pt x="820103" y="287122"/>
                </a:lnTo>
                <a:close/>
                <a:moveTo>
                  <a:pt x="224828" y="260604"/>
                </a:moveTo>
                <a:lnTo>
                  <a:pt x="184607" y="285293"/>
                </a:lnTo>
                <a:lnTo>
                  <a:pt x="223914" y="266091"/>
                </a:lnTo>
                <a:close/>
                <a:moveTo>
                  <a:pt x="6401" y="260560"/>
                </a:moveTo>
                <a:lnTo>
                  <a:pt x="11887" y="437884"/>
                </a:lnTo>
                <a:lnTo>
                  <a:pt x="157277" y="299892"/>
                </a:lnTo>
                <a:close/>
                <a:moveTo>
                  <a:pt x="684772" y="247803"/>
                </a:moveTo>
                <a:lnTo>
                  <a:pt x="722262" y="316383"/>
                </a:lnTo>
                <a:lnTo>
                  <a:pt x="799986" y="269748"/>
                </a:lnTo>
                <a:close/>
                <a:moveTo>
                  <a:pt x="275120" y="241402"/>
                </a:moveTo>
                <a:lnTo>
                  <a:pt x="227572" y="258776"/>
                </a:lnTo>
                <a:lnTo>
                  <a:pt x="226657" y="264262"/>
                </a:lnTo>
                <a:close/>
                <a:moveTo>
                  <a:pt x="639966" y="238659"/>
                </a:moveTo>
                <a:lnTo>
                  <a:pt x="715861" y="310897"/>
                </a:lnTo>
                <a:lnTo>
                  <a:pt x="681114" y="246888"/>
                </a:lnTo>
                <a:close/>
                <a:moveTo>
                  <a:pt x="653682" y="191110"/>
                </a:moveTo>
                <a:lnTo>
                  <a:pt x="682943" y="244145"/>
                </a:lnTo>
                <a:lnTo>
                  <a:pt x="794500" y="266091"/>
                </a:lnTo>
                <a:close/>
                <a:moveTo>
                  <a:pt x="650024" y="191110"/>
                </a:moveTo>
                <a:lnTo>
                  <a:pt x="637223" y="235001"/>
                </a:lnTo>
                <a:lnTo>
                  <a:pt x="679285" y="243231"/>
                </a:lnTo>
                <a:close/>
                <a:moveTo>
                  <a:pt x="648196" y="189281"/>
                </a:moveTo>
                <a:lnTo>
                  <a:pt x="462572" y="213970"/>
                </a:lnTo>
                <a:lnTo>
                  <a:pt x="633565" y="235001"/>
                </a:lnTo>
                <a:close/>
                <a:moveTo>
                  <a:pt x="78639" y="171908"/>
                </a:moveTo>
                <a:lnTo>
                  <a:pt x="6401" y="257861"/>
                </a:lnTo>
                <a:lnTo>
                  <a:pt x="156363" y="297180"/>
                </a:lnTo>
                <a:close/>
                <a:moveTo>
                  <a:pt x="345529" y="170993"/>
                </a:moveTo>
                <a:lnTo>
                  <a:pt x="235801" y="252375"/>
                </a:lnTo>
                <a:lnTo>
                  <a:pt x="301638" y="227686"/>
                </a:lnTo>
                <a:close/>
                <a:moveTo>
                  <a:pt x="88697" y="167336"/>
                </a:moveTo>
                <a:lnTo>
                  <a:pt x="160020" y="297180"/>
                </a:lnTo>
                <a:lnTo>
                  <a:pt x="224028" y="256947"/>
                </a:lnTo>
                <a:close/>
                <a:moveTo>
                  <a:pt x="84069" y="165433"/>
                </a:moveTo>
                <a:lnTo>
                  <a:pt x="81328" y="169091"/>
                </a:lnTo>
                <a:lnTo>
                  <a:pt x="127930" y="245925"/>
                </a:lnTo>
                <a:close/>
                <a:moveTo>
                  <a:pt x="353759" y="164592"/>
                </a:moveTo>
                <a:lnTo>
                  <a:pt x="306210" y="226772"/>
                </a:lnTo>
                <a:lnTo>
                  <a:pt x="446113" y="213056"/>
                </a:lnTo>
                <a:close/>
                <a:moveTo>
                  <a:pt x="88697" y="159106"/>
                </a:moveTo>
                <a:lnTo>
                  <a:pt x="85954" y="162764"/>
                </a:lnTo>
                <a:lnTo>
                  <a:pt x="165507" y="215799"/>
                </a:lnTo>
                <a:close/>
                <a:moveTo>
                  <a:pt x="67622" y="148054"/>
                </a:moveTo>
                <a:lnTo>
                  <a:pt x="79500" y="166347"/>
                </a:lnTo>
                <a:lnTo>
                  <a:pt x="82296" y="162764"/>
                </a:lnTo>
                <a:close/>
                <a:moveTo>
                  <a:pt x="71323" y="146305"/>
                </a:moveTo>
                <a:lnTo>
                  <a:pt x="84125" y="160935"/>
                </a:lnTo>
                <a:lnTo>
                  <a:pt x="85954" y="157277"/>
                </a:lnTo>
                <a:close/>
                <a:moveTo>
                  <a:pt x="60351" y="138908"/>
                </a:moveTo>
                <a:lnTo>
                  <a:pt x="9144" y="249632"/>
                </a:lnTo>
                <a:lnTo>
                  <a:pt x="77724" y="169164"/>
                </a:lnTo>
                <a:close/>
                <a:moveTo>
                  <a:pt x="850278" y="129845"/>
                </a:moveTo>
                <a:lnTo>
                  <a:pt x="806387" y="267920"/>
                </a:lnTo>
                <a:lnTo>
                  <a:pt x="910628" y="258776"/>
                </a:lnTo>
                <a:close/>
                <a:moveTo>
                  <a:pt x="848449" y="128016"/>
                </a:moveTo>
                <a:lnTo>
                  <a:pt x="653682" y="187453"/>
                </a:lnTo>
                <a:lnTo>
                  <a:pt x="802729" y="267005"/>
                </a:lnTo>
                <a:close/>
                <a:moveTo>
                  <a:pt x="153619" y="55779"/>
                </a:moveTo>
                <a:lnTo>
                  <a:pt x="61265" y="136246"/>
                </a:lnTo>
                <a:lnTo>
                  <a:pt x="87783" y="155448"/>
                </a:lnTo>
                <a:close/>
                <a:moveTo>
                  <a:pt x="522923" y="35662"/>
                </a:moveTo>
                <a:lnTo>
                  <a:pt x="453428" y="212141"/>
                </a:lnTo>
                <a:lnTo>
                  <a:pt x="647281" y="185624"/>
                </a:lnTo>
                <a:close/>
                <a:moveTo>
                  <a:pt x="578701" y="32919"/>
                </a:moveTo>
                <a:lnTo>
                  <a:pt x="525666" y="34748"/>
                </a:lnTo>
                <a:lnTo>
                  <a:pt x="643624" y="177394"/>
                </a:lnTo>
                <a:close/>
                <a:moveTo>
                  <a:pt x="704888" y="29261"/>
                </a:moveTo>
                <a:lnTo>
                  <a:pt x="651853" y="184709"/>
                </a:lnTo>
                <a:lnTo>
                  <a:pt x="846620" y="125273"/>
                </a:lnTo>
                <a:close/>
                <a:moveTo>
                  <a:pt x="701231" y="28347"/>
                </a:moveTo>
                <a:lnTo>
                  <a:pt x="581444" y="32919"/>
                </a:lnTo>
                <a:lnTo>
                  <a:pt x="650024" y="182880"/>
                </a:lnTo>
                <a:close/>
                <a:moveTo>
                  <a:pt x="280607" y="15545"/>
                </a:moveTo>
                <a:lnTo>
                  <a:pt x="161849" y="49378"/>
                </a:lnTo>
                <a:lnTo>
                  <a:pt x="90526" y="157277"/>
                </a:lnTo>
                <a:lnTo>
                  <a:pt x="226657" y="255118"/>
                </a:lnTo>
                <a:lnTo>
                  <a:pt x="351930" y="162764"/>
                </a:lnTo>
                <a:close/>
                <a:moveTo>
                  <a:pt x="568643" y="3658"/>
                </a:moveTo>
                <a:lnTo>
                  <a:pt x="580530" y="29261"/>
                </a:lnTo>
                <a:lnTo>
                  <a:pt x="690258" y="25604"/>
                </a:lnTo>
                <a:close/>
                <a:moveTo>
                  <a:pt x="565900" y="3658"/>
                </a:moveTo>
                <a:lnTo>
                  <a:pt x="527495" y="31090"/>
                </a:lnTo>
                <a:lnTo>
                  <a:pt x="576872" y="29261"/>
                </a:lnTo>
                <a:close/>
                <a:moveTo>
                  <a:pt x="472631" y="3658"/>
                </a:moveTo>
                <a:lnTo>
                  <a:pt x="355588" y="162764"/>
                </a:lnTo>
                <a:lnTo>
                  <a:pt x="449771" y="212141"/>
                </a:lnTo>
                <a:lnTo>
                  <a:pt x="521094" y="33833"/>
                </a:lnTo>
                <a:close/>
                <a:moveTo>
                  <a:pt x="477203" y="2744"/>
                </a:moveTo>
                <a:lnTo>
                  <a:pt x="522923" y="31090"/>
                </a:lnTo>
                <a:lnTo>
                  <a:pt x="561328" y="2744"/>
                </a:lnTo>
                <a:close/>
                <a:moveTo>
                  <a:pt x="469047" y="2744"/>
                </a:moveTo>
                <a:lnTo>
                  <a:pt x="284290" y="14631"/>
                </a:lnTo>
                <a:lnTo>
                  <a:pt x="353802" y="159945"/>
                </a:lnTo>
                <a:close/>
                <a:moveTo>
                  <a:pt x="471779" y="0"/>
                </a:moveTo>
                <a:lnTo>
                  <a:pt x="471791" y="0"/>
                </a:lnTo>
                <a:lnTo>
                  <a:pt x="565995" y="0"/>
                </a:lnTo>
                <a:lnTo>
                  <a:pt x="565995" y="1829"/>
                </a:lnTo>
                <a:lnTo>
                  <a:pt x="566910" y="0"/>
                </a:lnTo>
                <a:lnTo>
                  <a:pt x="704246" y="25604"/>
                </a:lnTo>
                <a:lnTo>
                  <a:pt x="704246" y="26518"/>
                </a:lnTo>
                <a:lnTo>
                  <a:pt x="705164" y="25604"/>
                </a:lnTo>
                <a:lnTo>
                  <a:pt x="852013" y="124244"/>
                </a:lnTo>
                <a:lnTo>
                  <a:pt x="851095" y="125159"/>
                </a:lnTo>
                <a:lnTo>
                  <a:pt x="852931" y="125159"/>
                </a:lnTo>
                <a:lnTo>
                  <a:pt x="915223" y="259576"/>
                </a:lnTo>
                <a:lnTo>
                  <a:pt x="914320" y="260490"/>
                </a:lnTo>
                <a:lnTo>
                  <a:pt x="916126" y="260490"/>
                </a:lnTo>
                <a:lnTo>
                  <a:pt x="917029" y="406794"/>
                </a:lnTo>
                <a:lnTo>
                  <a:pt x="916126" y="406794"/>
                </a:lnTo>
                <a:lnTo>
                  <a:pt x="917029" y="407709"/>
                </a:lnTo>
                <a:lnTo>
                  <a:pt x="869451" y="543954"/>
                </a:lnTo>
                <a:lnTo>
                  <a:pt x="867616" y="543040"/>
                </a:lnTo>
                <a:lnTo>
                  <a:pt x="868533" y="543954"/>
                </a:lnTo>
                <a:lnTo>
                  <a:pt x="748301" y="651853"/>
                </a:lnTo>
                <a:lnTo>
                  <a:pt x="747383" y="650939"/>
                </a:lnTo>
                <a:lnTo>
                  <a:pt x="748301" y="652768"/>
                </a:lnTo>
                <a:lnTo>
                  <a:pt x="626321" y="691173"/>
                </a:lnTo>
                <a:lnTo>
                  <a:pt x="626321" y="689344"/>
                </a:lnTo>
                <a:lnTo>
                  <a:pt x="624521" y="690258"/>
                </a:lnTo>
                <a:lnTo>
                  <a:pt x="622708" y="574129"/>
                </a:lnTo>
                <a:lnTo>
                  <a:pt x="622708" y="467144"/>
                </a:lnTo>
                <a:lnTo>
                  <a:pt x="624521" y="467144"/>
                </a:lnTo>
                <a:lnTo>
                  <a:pt x="623621" y="465316"/>
                </a:lnTo>
                <a:lnTo>
                  <a:pt x="708835" y="407709"/>
                </a:lnTo>
                <a:lnTo>
                  <a:pt x="720767" y="319012"/>
                </a:lnTo>
                <a:lnTo>
                  <a:pt x="634493" y="237630"/>
                </a:lnTo>
                <a:lnTo>
                  <a:pt x="450740" y="215685"/>
                </a:lnTo>
                <a:lnTo>
                  <a:pt x="303470" y="230315"/>
                </a:lnTo>
                <a:lnTo>
                  <a:pt x="226739" y="267805"/>
                </a:lnTo>
                <a:lnTo>
                  <a:pt x="208473" y="410452"/>
                </a:lnTo>
                <a:lnTo>
                  <a:pt x="289756" y="465316"/>
                </a:lnTo>
                <a:lnTo>
                  <a:pt x="288842" y="467144"/>
                </a:lnTo>
                <a:lnTo>
                  <a:pt x="290669" y="467144"/>
                </a:lnTo>
                <a:lnTo>
                  <a:pt x="299811" y="575958"/>
                </a:lnTo>
                <a:lnTo>
                  <a:pt x="290669" y="690258"/>
                </a:lnTo>
                <a:lnTo>
                  <a:pt x="288842" y="689344"/>
                </a:lnTo>
                <a:lnTo>
                  <a:pt x="288842" y="691173"/>
                </a:lnTo>
                <a:lnTo>
                  <a:pt x="178234" y="655511"/>
                </a:lnTo>
                <a:lnTo>
                  <a:pt x="178234" y="653682"/>
                </a:lnTo>
                <a:lnTo>
                  <a:pt x="177317" y="655511"/>
                </a:lnTo>
                <a:lnTo>
                  <a:pt x="95034" y="599733"/>
                </a:lnTo>
                <a:lnTo>
                  <a:pt x="95948" y="598818"/>
                </a:lnTo>
                <a:lnTo>
                  <a:pt x="95034" y="598818"/>
                </a:lnTo>
                <a:lnTo>
                  <a:pt x="8227" y="442456"/>
                </a:lnTo>
                <a:lnTo>
                  <a:pt x="9141" y="441541"/>
                </a:lnTo>
                <a:lnTo>
                  <a:pt x="8227" y="441541"/>
                </a:lnTo>
                <a:lnTo>
                  <a:pt x="1829" y="258661"/>
                </a:lnTo>
                <a:lnTo>
                  <a:pt x="3658" y="258661"/>
                </a:lnTo>
                <a:lnTo>
                  <a:pt x="1829" y="257747"/>
                </a:lnTo>
                <a:lnTo>
                  <a:pt x="57570" y="135217"/>
                </a:lnTo>
                <a:lnTo>
                  <a:pt x="160020" y="46524"/>
                </a:lnTo>
                <a:lnTo>
                  <a:pt x="281546" y="11888"/>
                </a:lnTo>
                <a:lnTo>
                  <a:pt x="471779" y="1"/>
                </a:lnTo>
                <a:close/>
              </a:path>
            </a:pathLst>
          </a:custGeom>
          <a:solidFill>
            <a:schemeClr val="bg1"/>
          </a:solidFill>
          <a:ln>
            <a:solidFill>
              <a:schemeClr val="bg1"/>
            </a:solid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zh-CN" altLang="en-US" sz="7200" b="1" dirty="0">
              <a:solidFill>
                <a:schemeClr val="bg1"/>
              </a:solidFill>
              <a:latin typeface="Adamas" pitchFamily="50" charset="0"/>
              <a:ea typeface="微软雅黑" panose="020B0503020204020204" pitchFamily="34"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529" y="-297"/>
            <a:ext cx="12193057" cy="6858594"/>
          </a:xfrm>
          <a:prstGeom prst="rect">
            <a:avLst/>
          </a:prstGeom>
        </p:spPr>
      </p:pic>
      <p:sp>
        <p:nvSpPr>
          <p:cNvPr id="8" name="矩形 7"/>
          <p:cNvSpPr/>
          <p:nvPr/>
        </p:nvSpPr>
        <p:spPr>
          <a:xfrm>
            <a:off x="0" y="-297"/>
            <a:ext cx="12192528" cy="6858594"/>
          </a:xfrm>
          <a:prstGeom prst="rect">
            <a:avLst/>
          </a:prstGeom>
          <a:solidFill>
            <a:schemeClr val="tx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4400" b="1" dirty="0">
              <a:latin typeface="微软雅黑" panose="020B0503020204020204" pitchFamily="34" charset="-122"/>
              <a:ea typeface="微软雅黑" panose="020B0503020204020204" pitchFamily="34" charset="-122"/>
            </a:endParaRPr>
          </a:p>
        </p:txBody>
      </p:sp>
      <p:sp>
        <p:nvSpPr>
          <p:cNvPr id="3" name="文本框 2"/>
          <p:cNvSpPr txBox="1"/>
          <p:nvPr/>
        </p:nvSpPr>
        <p:spPr>
          <a:xfrm>
            <a:off x="1476969" y="3013501"/>
            <a:ext cx="4619030" cy="830997"/>
          </a:xfrm>
          <a:prstGeom prst="rect">
            <a:avLst/>
          </a:prstGeom>
          <a:noFill/>
        </p:spPr>
        <p:txBody>
          <a:bodyPr vert="horz" wrap="square" rtlCol="0">
            <a:spAutoFit/>
          </a:bodyPr>
          <a:lstStyle/>
          <a:p>
            <a:r>
              <a:rPr lang="en-US" altLang="zh-CN" sz="4800" b="1" dirty="0">
                <a:solidFill>
                  <a:schemeClr val="bg1"/>
                </a:solidFill>
                <a:latin typeface="微软雅黑" panose="020B0503020204020204" pitchFamily="34" charset="-122"/>
                <a:ea typeface="微软雅黑" panose="020B0503020204020204" pitchFamily="34" charset="-122"/>
              </a:rPr>
              <a:t>PART</a:t>
            </a:r>
            <a:endParaRPr lang="zh-CN" altLang="en-US" sz="4800" b="1" dirty="0">
              <a:solidFill>
                <a:schemeClr val="bg1"/>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3285879" y="1289638"/>
            <a:ext cx="3539794" cy="4634202"/>
          </a:xfrm>
          <a:custGeom>
            <a:avLst/>
            <a:gdLst/>
            <a:ahLst/>
            <a:cxnLst/>
            <a:rect l="l" t="t" r="r" b="b"/>
            <a:pathLst>
              <a:path w="3559658" h="4634202">
                <a:moveTo>
                  <a:pt x="557832" y="4577366"/>
                </a:moveTo>
                <a:lnTo>
                  <a:pt x="326279" y="4621571"/>
                </a:lnTo>
                <a:lnTo>
                  <a:pt x="610457" y="4619466"/>
                </a:lnTo>
                <a:close/>
                <a:moveTo>
                  <a:pt x="187347" y="4569192"/>
                </a:moveTo>
                <a:lnTo>
                  <a:pt x="141037" y="4623702"/>
                </a:lnTo>
                <a:lnTo>
                  <a:pt x="242078" y="4621606"/>
                </a:lnTo>
                <a:close/>
                <a:moveTo>
                  <a:pt x="618878" y="4567104"/>
                </a:moveTo>
                <a:lnTo>
                  <a:pt x="566252" y="4575261"/>
                </a:lnTo>
                <a:lnTo>
                  <a:pt x="616660" y="4615256"/>
                </a:lnTo>
                <a:close/>
                <a:moveTo>
                  <a:pt x="667030" y="4566841"/>
                </a:moveTo>
                <a:lnTo>
                  <a:pt x="627039" y="4619466"/>
                </a:lnTo>
                <a:lnTo>
                  <a:pt x="864902" y="4623677"/>
                </a:lnTo>
                <a:close/>
                <a:moveTo>
                  <a:pt x="648085" y="4562894"/>
                </a:moveTo>
                <a:lnTo>
                  <a:pt x="631508" y="4602730"/>
                </a:lnTo>
                <a:lnTo>
                  <a:pt x="660715" y="4564999"/>
                </a:lnTo>
                <a:close/>
                <a:moveTo>
                  <a:pt x="639665" y="4562894"/>
                </a:moveTo>
                <a:lnTo>
                  <a:pt x="624930" y="4564999"/>
                </a:lnTo>
                <a:lnTo>
                  <a:pt x="624936" y="4602889"/>
                </a:lnTo>
                <a:close/>
                <a:moveTo>
                  <a:pt x="627298" y="4552364"/>
                </a:moveTo>
                <a:lnTo>
                  <a:pt x="625193" y="4558684"/>
                </a:lnTo>
                <a:lnTo>
                  <a:pt x="635586" y="4556576"/>
                </a:lnTo>
                <a:close/>
                <a:moveTo>
                  <a:pt x="140962" y="4524740"/>
                </a:moveTo>
                <a:lnTo>
                  <a:pt x="136827" y="4617361"/>
                </a:lnTo>
                <a:lnTo>
                  <a:pt x="180817" y="4564736"/>
                </a:lnTo>
                <a:close/>
                <a:moveTo>
                  <a:pt x="1012254" y="4486850"/>
                </a:moveTo>
                <a:lnTo>
                  <a:pt x="898583" y="4623677"/>
                </a:lnTo>
                <a:lnTo>
                  <a:pt x="1178551" y="4617361"/>
                </a:lnTo>
                <a:close/>
                <a:moveTo>
                  <a:pt x="944893" y="4436342"/>
                </a:moveTo>
                <a:lnTo>
                  <a:pt x="898583" y="4613414"/>
                </a:lnTo>
                <a:lnTo>
                  <a:pt x="1005939" y="4482718"/>
                </a:lnTo>
                <a:close/>
                <a:moveTo>
                  <a:pt x="772544" y="4421614"/>
                </a:moveTo>
                <a:lnTo>
                  <a:pt x="652558" y="4556571"/>
                </a:lnTo>
                <a:lnTo>
                  <a:pt x="665188" y="4560789"/>
                </a:lnTo>
                <a:close/>
                <a:moveTo>
                  <a:pt x="359959" y="4411278"/>
                </a:moveTo>
                <a:lnTo>
                  <a:pt x="559937" y="4571288"/>
                </a:lnTo>
                <a:lnTo>
                  <a:pt x="618878" y="4558682"/>
                </a:lnTo>
                <a:lnTo>
                  <a:pt x="618878" y="4548153"/>
                </a:lnTo>
                <a:close/>
                <a:moveTo>
                  <a:pt x="311544" y="4407122"/>
                </a:moveTo>
                <a:lnTo>
                  <a:pt x="143142" y="4516583"/>
                </a:lnTo>
                <a:lnTo>
                  <a:pt x="185242" y="4558684"/>
                </a:lnTo>
                <a:close/>
                <a:moveTo>
                  <a:pt x="322069" y="4407067"/>
                </a:moveTo>
                <a:lnTo>
                  <a:pt x="191557" y="4562893"/>
                </a:lnTo>
                <a:lnTo>
                  <a:pt x="250498" y="4621606"/>
                </a:lnTo>
                <a:lnTo>
                  <a:pt x="254708" y="4621606"/>
                </a:lnTo>
                <a:close/>
                <a:moveTo>
                  <a:pt x="330489" y="4396538"/>
                </a:moveTo>
                <a:lnTo>
                  <a:pt x="263128" y="4621606"/>
                </a:lnTo>
                <a:lnTo>
                  <a:pt x="288389" y="4621606"/>
                </a:lnTo>
                <a:lnTo>
                  <a:pt x="551517" y="4573385"/>
                </a:lnTo>
                <a:close/>
                <a:moveTo>
                  <a:pt x="1092508" y="4387923"/>
                </a:moveTo>
                <a:lnTo>
                  <a:pt x="1016727" y="4480701"/>
                </a:lnTo>
                <a:lnTo>
                  <a:pt x="1180919" y="4609201"/>
                </a:lnTo>
                <a:close/>
                <a:moveTo>
                  <a:pt x="841747" y="4354464"/>
                </a:moveTo>
                <a:lnTo>
                  <a:pt x="892268" y="4613414"/>
                </a:lnTo>
                <a:lnTo>
                  <a:pt x="938578" y="4432126"/>
                </a:lnTo>
                <a:close/>
                <a:moveTo>
                  <a:pt x="833327" y="4354464"/>
                </a:moveTo>
                <a:lnTo>
                  <a:pt x="671240" y="4562822"/>
                </a:lnTo>
                <a:lnTo>
                  <a:pt x="885953" y="4623752"/>
                </a:lnTo>
                <a:close/>
                <a:moveTo>
                  <a:pt x="1124084" y="4350231"/>
                </a:moveTo>
                <a:lnTo>
                  <a:pt x="1096718" y="4381599"/>
                </a:lnTo>
                <a:lnTo>
                  <a:pt x="1174604" y="4577589"/>
                </a:lnTo>
                <a:close/>
                <a:moveTo>
                  <a:pt x="961854" y="4348168"/>
                </a:moveTo>
                <a:lnTo>
                  <a:pt x="846168" y="4350267"/>
                </a:lnTo>
                <a:lnTo>
                  <a:pt x="940683" y="4423712"/>
                </a:lnTo>
                <a:close/>
                <a:moveTo>
                  <a:pt x="1075437" y="4346070"/>
                </a:moveTo>
                <a:lnTo>
                  <a:pt x="968164" y="4348140"/>
                </a:lnTo>
                <a:lnTo>
                  <a:pt x="946998" y="4427909"/>
                </a:lnTo>
                <a:lnTo>
                  <a:pt x="1010232" y="4476325"/>
                </a:lnTo>
                <a:lnTo>
                  <a:pt x="1090161" y="4381743"/>
                </a:lnTo>
                <a:close/>
                <a:moveTo>
                  <a:pt x="1084088" y="4346048"/>
                </a:moveTo>
                <a:lnTo>
                  <a:pt x="1094613" y="4375325"/>
                </a:lnTo>
                <a:lnTo>
                  <a:pt x="1119873" y="4346048"/>
                </a:lnTo>
                <a:close/>
                <a:moveTo>
                  <a:pt x="1275645" y="4303913"/>
                </a:moveTo>
                <a:lnTo>
                  <a:pt x="1130399" y="4343957"/>
                </a:lnTo>
                <a:lnTo>
                  <a:pt x="1189339" y="4604985"/>
                </a:lnTo>
                <a:close/>
                <a:moveTo>
                  <a:pt x="1281960" y="4284936"/>
                </a:moveTo>
                <a:lnTo>
                  <a:pt x="1191444" y="4320781"/>
                </a:lnTo>
                <a:lnTo>
                  <a:pt x="1279592" y="4295476"/>
                </a:lnTo>
                <a:close/>
                <a:moveTo>
                  <a:pt x="637823" y="4284768"/>
                </a:moveTo>
                <a:lnTo>
                  <a:pt x="627298" y="4543686"/>
                </a:lnTo>
                <a:lnTo>
                  <a:pt x="642015" y="4552106"/>
                </a:lnTo>
                <a:close/>
                <a:moveTo>
                  <a:pt x="1475360" y="4253192"/>
                </a:moveTo>
                <a:lnTo>
                  <a:pt x="1195582" y="4615256"/>
                </a:lnTo>
                <a:lnTo>
                  <a:pt x="1557456" y="4621571"/>
                </a:lnTo>
                <a:close/>
                <a:moveTo>
                  <a:pt x="1467203" y="4251087"/>
                </a:moveTo>
                <a:lnTo>
                  <a:pt x="1284065" y="4301643"/>
                </a:lnTo>
                <a:lnTo>
                  <a:pt x="1195654" y="4602626"/>
                </a:lnTo>
                <a:close/>
                <a:moveTo>
                  <a:pt x="252503" y="4251087"/>
                </a:moveTo>
                <a:lnTo>
                  <a:pt x="145097" y="4507900"/>
                </a:lnTo>
                <a:lnTo>
                  <a:pt x="324165" y="4390019"/>
                </a:lnTo>
                <a:close/>
                <a:moveTo>
                  <a:pt x="1405894" y="4238547"/>
                </a:moveTo>
                <a:lnTo>
                  <a:pt x="1290117" y="4282825"/>
                </a:lnTo>
                <a:lnTo>
                  <a:pt x="1285907" y="4293367"/>
                </a:lnTo>
                <a:lnTo>
                  <a:pt x="1460624" y="4246981"/>
                </a:lnTo>
                <a:close/>
                <a:moveTo>
                  <a:pt x="1431154" y="4227932"/>
                </a:moveTo>
                <a:lnTo>
                  <a:pt x="1418656" y="4232142"/>
                </a:lnTo>
                <a:lnTo>
                  <a:pt x="1452204" y="4238682"/>
                </a:lnTo>
                <a:close/>
                <a:moveTo>
                  <a:pt x="1306958" y="4221679"/>
                </a:moveTo>
                <a:lnTo>
                  <a:pt x="1292222" y="4274391"/>
                </a:lnTo>
                <a:lnTo>
                  <a:pt x="1391159" y="4236438"/>
                </a:lnTo>
                <a:close/>
                <a:moveTo>
                  <a:pt x="1271172" y="4217462"/>
                </a:moveTo>
                <a:lnTo>
                  <a:pt x="1142766" y="4331320"/>
                </a:lnTo>
                <a:lnTo>
                  <a:pt x="1283802" y="4276500"/>
                </a:lnTo>
                <a:lnTo>
                  <a:pt x="1300643" y="4221679"/>
                </a:lnTo>
                <a:close/>
                <a:moveTo>
                  <a:pt x="1025147" y="4200595"/>
                </a:moveTo>
                <a:lnTo>
                  <a:pt x="1079878" y="4339758"/>
                </a:lnTo>
                <a:lnTo>
                  <a:pt x="1119873" y="4337649"/>
                </a:lnTo>
                <a:close/>
                <a:moveTo>
                  <a:pt x="1538510" y="4186095"/>
                </a:moveTo>
                <a:lnTo>
                  <a:pt x="1439837" y="4223722"/>
                </a:lnTo>
                <a:lnTo>
                  <a:pt x="1475623" y="4240562"/>
                </a:lnTo>
                <a:close/>
                <a:moveTo>
                  <a:pt x="1551260" y="4183726"/>
                </a:moveTo>
                <a:lnTo>
                  <a:pt x="1479694" y="4246877"/>
                </a:lnTo>
                <a:lnTo>
                  <a:pt x="1557503" y="4592101"/>
                </a:lnTo>
                <a:close/>
                <a:moveTo>
                  <a:pt x="1012517" y="4183726"/>
                </a:moveTo>
                <a:lnTo>
                  <a:pt x="970417" y="4341866"/>
                </a:lnTo>
                <a:lnTo>
                  <a:pt x="1073563" y="4339758"/>
                </a:lnTo>
                <a:close/>
                <a:moveTo>
                  <a:pt x="1003834" y="4183726"/>
                </a:moveTo>
                <a:lnTo>
                  <a:pt x="843852" y="4343971"/>
                </a:lnTo>
                <a:lnTo>
                  <a:pt x="963839" y="4341863"/>
                </a:lnTo>
                <a:close/>
                <a:moveTo>
                  <a:pt x="1311168" y="4181659"/>
                </a:moveTo>
                <a:lnTo>
                  <a:pt x="1279855" y="4211355"/>
                </a:lnTo>
                <a:lnTo>
                  <a:pt x="1303011" y="4215565"/>
                </a:lnTo>
                <a:close/>
                <a:moveTo>
                  <a:pt x="1018569" y="4177524"/>
                </a:moveTo>
                <a:lnTo>
                  <a:pt x="1125925" y="4335538"/>
                </a:lnTo>
                <a:lnTo>
                  <a:pt x="1262752" y="4215353"/>
                </a:lnTo>
                <a:close/>
                <a:moveTo>
                  <a:pt x="1319851" y="4175569"/>
                </a:moveTo>
                <a:lnTo>
                  <a:pt x="1309326" y="4215302"/>
                </a:lnTo>
                <a:lnTo>
                  <a:pt x="1406157" y="4230037"/>
                </a:lnTo>
                <a:lnTo>
                  <a:pt x="1422800" y="4223834"/>
                </a:lnTo>
                <a:close/>
                <a:moveTo>
                  <a:pt x="635586" y="4175569"/>
                </a:moveTo>
                <a:lnTo>
                  <a:pt x="336804" y="4390282"/>
                </a:lnTo>
                <a:lnTo>
                  <a:pt x="620983" y="4539739"/>
                </a:lnTo>
                <a:close/>
                <a:moveTo>
                  <a:pt x="1334562" y="4175457"/>
                </a:moveTo>
                <a:lnTo>
                  <a:pt x="1431164" y="4219512"/>
                </a:lnTo>
                <a:lnTo>
                  <a:pt x="1538773" y="4179591"/>
                </a:lnTo>
                <a:close/>
                <a:moveTo>
                  <a:pt x="1309293" y="4175457"/>
                </a:moveTo>
                <a:lnTo>
                  <a:pt x="1054496" y="4177524"/>
                </a:lnTo>
                <a:lnTo>
                  <a:pt x="1269284" y="4208987"/>
                </a:lnTo>
                <a:close/>
                <a:moveTo>
                  <a:pt x="643875" y="4175457"/>
                </a:moveTo>
                <a:lnTo>
                  <a:pt x="648085" y="4550001"/>
                </a:lnTo>
                <a:lnTo>
                  <a:pt x="831222" y="4346070"/>
                </a:lnTo>
                <a:close/>
                <a:moveTo>
                  <a:pt x="650228" y="4171322"/>
                </a:moveTo>
                <a:lnTo>
                  <a:pt x="835496" y="4341603"/>
                </a:lnTo>
                <a:lnTo>
                  <a:pt x="1003957" y="4177524"/>
                </a:lnTo>
                <a:close/>
                <a:moveTo>
                  <a:pt x="303106" y="4133469"/>
                </a:moveTo>
                <a:lnTo>
                  <a:pt x="256720" y="4242817"/>
                </a:lnTo>
                <a:lnTo>
                  <a:pt x="324165" y="4373179"/>
                </a:lnTo>
                <a:close/>
                <a:moveTo>
                  <a:pt x="309431" y="4125048"/>
                </a:moveTo>
                <a:lnTo>
                  <a:pt x="332430" y="4385940"/>
                </a:lnTo>
                <a:lnTo>
                  <a:pt x="631245" y="4171359"/>
                </a:lnTo>
                <a:close/>
                <a:moveTo>
                  <a:pt x="145247" y="4044795"/>
                </a:moveTo>
                <a:lnTo>
                  <a:pt x="141037" y="4499480"/>
                </a:lnTo>
                <a:lnTo>
                  <a:pt x="248393" y="4244772"/>
                </a:lnTo>
                <a:close/>
                <a:moveTo>
                  <a:pt x="151299" y="4038743"/>
                </a:moveTo>
                <a:lnTo>
                  <a:pt x="252503" y="4236615"/>
                </a:lnTo>
                <a:lnTo>
                  <a:pt x="300997" y="4120839"/>
                </a:lnTo>
                <a:close/>
                <a:moveTo>
                  <a:pt x="166297" y="3832187"/>
                </a:moveTo>
                <a:lnTo>
                  <a:pt x="145247" y="4027954"/>
                </a:lnTo>
                <a:lnTo>
                  <a:pt x="298914" y="4112155"/>
                </a:lnTo>
                <a:close/>
                <a:moveTo>
                  <a:pt x="633613" y="3817489"/>
                </a:moveTo>
                <a:lnTo>
                  <a:pt x="313649" y="4118696"/>
                </a:lnTo>
                <a:lnTo>
                  <a:pt x="637823" y="4165041"/>
                </a:lnTo>
                <a:close/>
                <a:moveTo>
                  <a:pt x="627298" y="3813354"/>
                </a:moveTo>
                <a:lnTo>
                  <a:pt x="168402" y="3823770"/>
                </a:lnTo>
                <a:lnTo>
                  <a:pt x="307334" y="4114365"/>
                </a:lnTo>
                <a:close/>
                <a:moveTo>
                  <a:pt x="1220851" y="3689120"/>
                </a:moveTo>
                <a:lnTo>
                  <a:pt x="1195582" y="3800865"/>
                </a:lnTo>
                <a:lnTo>
                  <a:pt x="1410367" y="3697475"/>
                </a:lnTo>
                <a:close/>
                <a:moveTo>
                  <a:pt x="1142766" y="3682734"/>
                </a:moveTo>
                <a:lnTo>
                  <a:pt x="1189076" y="3794560"/>
                </a:lnTo>
                <a:lnTo>
                  <a:pt x="1214336" y="3686954"/>
                </a:lnTo>
                <a:close/>
                <a:moveTo>
                  <a:pt x="989217" y="3676678"/>
                </a:moveTo>
                <a:lnTo>
                  <a:pt x="654401" y="3805085"/>
                </a:lnTo>
                <a:lnTo>
                  <a:pt x="1178736" y="3802975"/>
                </a:lnTo>
                <a:close/>
                <a:moveTo>
                  <a:pt x="1001819" y="3676490"/>
                </a:moveTo>
                <a:lnTo>
                  <a:pt x="1182761" y="3796665"/>
                </a:lnTo>
                <a:lnTo>
                  <a:pt x="1136451" y="3682735"/>
                </a:lnTo>
                <a:close/>
                <a:moveTo>
                  <a:pt x="1102770" y="3600642"/>
                </a:moveTo>
                <a:lnTo>
                  <a:pt x="1001819" y="3668221"/>
                </a:lnTo>
                <a:lnTo>
                  <a:pt x="1132241" y="3676490"/>
                </a:lnTo>
                <a:close/>
                <a:moveTo>
                  <a:pt x="694395" y="3600642"/>
                </a:moveTo>
                <a:lnTo>
                  <a:pt x="641958" y="3802848"/>
                </a:lnTo>
                <a:lnTo>
                  <a:pt x="978574" y="3672355"/>
                </a:lnTo>
                <a:close/>
                <a:moveTo>
                  <a:pt x="418900" y="3598792"/>
                </a:moveTo>
                <a:lnTo>
                  <a:pt x="172612" y="3815557"/>
                </a:lnTo>
                <a:lnTo>
                  <a:pt x="629295" y="3807181"/>
                </a:lnTo>
                <a:close/>
                <a:moveTo>
                  <a:pt x="650228" y="3598541"/>
                </a:moveTo>
                <a:lnTo>
                  <a:pt x="641958" y="3777697"/>
                </a:lnTo>
                <a:lnTo>
                  <a:pt x="688334" y="3600634"/>
                </a:lnTo>
                <a:close/>
                <a:moveTo>
                  <a:pt x="427320" y="3598529"/>
                </a:moveTo>
                <a:lnTo>
                  <a:pt x="633613" y="3800776"/>
                </a:lnTo>
                <a:lnTo>
                  <a:pt x="641958" y="3598529"/>
                </a:lnTo>
                <a:close/>
                <a:moveTo>
                  <a:pt x="829117" y="3518801"/>
                </a:moveTo>
                <a:lnTo>
                  <a:pt x="700710" y="3594582"/>
                </a:lnTo>
                <a:lnTo>
                  <a:pt x="978574" y="3666153"/>
                </a:lnTo>
                <a:close/>
                <a:moveTo>
                  <a:pt x="1266962" y="3493541"/>
                </a:moveTo>
                <a:lnTo>
                  <a:pt x="1222757" y="3680851"/>
                </a:lnTo>
                <a:lnTo>
                  <a:pt x="1416419" y="3691188"/>
                </a:lnTo>
                <a:close/>
                <a:moveTo>
                  <a:pt x="1260647" y="3493541"/>
                </a:moveTo>
                <a:lnTo>
                  <a:pt x="1106988" y="3596687"/>
                </a:lnTo>
                <a:lnTo>
                  <a:pt x="1140661" y="3676678"/>
                </a:lnTo>
                <a:lnTo>
                  <a:pt x="1216441" y="3680851"/>
                </a:lnTo>
                <a:close/>
                <a:moveTo>
                  <a:pt x="654422" y="3480911"/>
                </a:moveTo>
                <a:lnTo>
                  <a:pt x="650228" y="3592260"/>
                </a:lnTo>
                <a:lnTo>
                  <a:pt x="688080" y="3592260"/>
                </a:lnTo>
                <a:close/>
                <a:moveTo>
                  <a:pt x="1024884" y="3413550"/>
                </a:moveTo>
                <a:lnTo>
                  <a:pt x="995414" y="3664040"/>
                </a:lnTo>
                <a:lnTo>
                  <a:pt x="1098560" y="3594360"/>
                </a:lnTo>
                <a:close/>
                <a:moveTo>
                  <a:pt x="136827" y="3413423"/>
                </a:moveTo>
                <a:lnTo>
                  <a:pt x="166297" y="3813479"/>
                </a:lnTo>
                <a:lnTo>
                  <a:pt x="412585" y="3594513"/>
                </a:lnTo>
                <a:close/>
                <a:moveTo>
                  <a:pt x="1029094" y="3407235"/>
                </a:moveTo>
                <a:lnTo>
                  <a:pt x="1104884" y="3590372"/>
                </a:lnTo>
                <a:lnTo>
                  <a:pt x="1258542" y="3487226"/>
                </a:lnTo>
                <a:close/>
                <a:moveTo>
                  <a:pt x="1018569" y="3407235"/>
                </a:moveTo>
                <a:lnTo>
                  <a:pt x="835432" y="3516696"/>
                </a:lnTo>
                <a:lnTo>
                  <a:pt x="986994" y="3664048"/>
                </a:lnTo>
                <a:close/>
                <a:moveTo>
                  <a:pt x="658780" y="3386185"/>
                </a:moveTo>
                <a:lnTo>
                  <a:pt x="656691" y="3459861"/>
                </a:lnTo>
                <a:lnTo>
                  <a:pt x="681765" y="3550377"/>
                </a:lnTo>
                <a:close/>
                <a:moveTo>
                  <a:pt x="627298" y="3386185"/>
                </a:moveTo>
                <a:lnTo>
                  <a:pt x="427320" y="3590190"/>
                </a:lnTo>
                <a:lnTo>
                  <a:pt x="644138" y="3592477"/>
                </a:lnTo>
                <a:lnTo>
                  <a:pt x="648332" y="3459861"/>
                </a:lnTo>
                <a:close/>
                <a:moveTo>
                  <a:pt x="1422800" y="3358819"/>
                </a:moveTo>
                <a:lnTo>
                  <a:pt x="1269284" y="3487226"/>
                </a:lnTo>
                <a:lnTo>
                  <a:pt x="1420728" y="3684986"/>
                </a:lnTo>
                <a:close/>
                <a:moveTo>
                  <a:pt x="662820" y="3358819"/>
                </a:moveTo>
                <a:lnTo>
                  <a:pt x="694395" y="3590372"/>
                </a:lnTo>
                <a:lnTo>
                  <a:pt x="822802" y="3514591"/>
                </a:lnTo>
                <a:close/>
                <a:moveTo>
                  <a:pt x="654601" y="3358819"/>
                </a:moveTo>
                <a:lnTo>
                  <a:pt x="633613" y="3379870"/>
                </a:lnTo>
                <a:lnTo>
                  <a:pt x="650453" y="3438810"/>
                </a:lnTo>
                <a:close/>
                <a:moveTo>
                  <a:pt x="1416419" y="3356451"/>
                </a:moveTo>
                <a:lnTo>
                  <a:pt x="1037514" y="3402762"/>
                </a:lnTo>
                <a:lnTo>
                  <a:pt x="1265072" y="3483016"/>
                </a:lnTo>
                <a:close/>
                <a:moveTo>
                  <a:pt x="667030" y="3354346"/>
                </a:moveTo>
                <a:lnTo>
                  <a:pt x="829117" y="3510118"/>
                </a:lnTo>
                <a:lnTo>
                  <a:pt x="1012254" y="3402762"/>
                </a:lnTo>
                <a:close/>
                <a:moveTo>
                  <a:pt x="660715" y="3305931"/>
                </a:moveTo>
                <a:lnTo>
                  <a:pt x="660715" y="3345926"/>
                </a:lnTo>
                <a:lnTo>
                  <a:pt x="968049" y="3390132"/>
                </a:lnTo>
                <a:close/>
                <a:moveTo>
                  <a:pt x="610457" y="3301984"/>
                </a:moveTo>
                <a:lnTo>
                  <a:pt x="631388" y="3371450"/>
                </a:lnTo>
                <a:lnTo>
                  <a:pt x="652319" y="3348294"/>
                </a:lnTo>
                <a:close/>
                <a:moveTo>
                  <a:pt x="602037" y="3295669"/>
                </a:moveTo>
                <a:lnTo>
                  <a:pt x="437845" y="3571427"/>
                </a:lnTo>
                <a:lnTo>
                  <a:pt x="625193" y="3377765"/>
                </a:lnTo>
                <a:close/>
                <a:moveTo>
                  <a:pt x="595722" y="3293564"/>
                </a:moveTo>
                <a:lnTo>
                  <a:pt x="143142" y="3409340"/>
                </a:lnTo>
                <a:lnTo>
                  <a:pt x="418900" y="3590372"/>
                </a:lnTo>
                <a:close/>
                <a:moveTo>
                  <a:pt x="612551" y="3293413"/>
                </a:moveTo>
                <a:lnTo>
                  <a:pt x="654601" y="3339611"/>
                </a:lnTo>
                <a:lnTo>
                  <a:pt x="652512" y="3303826"/>
                </a:lnTo>
                <a:close/>
                <a:moveTo>
                  <a:pt x="650255" y="3188049"/>
                </a:moveTo>
                <a:lnTo>
                  <a:pt x="608352" y="3284881"/>
                </a:lnTo>
                <a:lnTo>
                  <a:pt x="652339" y="3297511"/>
                </a:lnTo>
                <a:close/>
                <a:moveTo>
                  <a:pt x="202083" y="3150210"/>
                </a:moveTo>
                <a:lnTo>
                  <a:pt x="138932" y="3402894"/>
                </a:lnTo>
                <a:lnTo>
                  <a:pt x="591512" y="3287081"/>
                </a:lnTo>
                <a:close/>
                <a:moveTo>
                  <a:pt x="646040" y="3028067"/>
                </a:moveTo>
                <a:lnTo>
                  <a:pt x="610457" y="3261725"/>
                </a:lnTo>
                <a:lnTo>
                  <a:pt x="650226" y="3173314"/>
                </a:lnTo>
                <a:close/>
                <a:moveTo>
                  <a:pt x="644108" y="2994464"/>
                </a:moveTo>
                <a:lnTo>
                  <a:pt x="210267" y="3146123"/>
                </a:lnTo>
                <a:lnTo>
                  <a:pt x="599881" y="3283037"/>
                </a:lnTo>
                <a:close/>
                <a:moveTo>
                  <a:pt x="652558" y="2992287"/>
                </a:moveTo>
                <a:lnTo>
                  <a:pt x="656505" y="3158579"/>
                </a:lnTo>
                <a:lnTo>
                  <a:pt x="730444" y="2992287"/>
                </a:lnTo>
                <a:close/>
                <a:moveTo>
                  <a:pt x="738601" y="2973600"/>
                </a:moveTo>
                <a:lnTo>
                  <a:pt x="679923" y="2985985"/>
                </a:lnTo>
                <a:lnTo>
                  <a:pt x="732549" y="2985985"/>
                </a:lnTo>
                <a:close/>
                <a:moveTo>
                  <a:pt x="867202" y="2943973"/>
                </a:moveTo>
                <a:lnTo>
                  <a:pt x="747284" y="2971281"/>
                </a:lnTo>
                <a:lnTo>
                  <a:pt x="740969" y="2985985"/>
                </a:lnTo>
                <a:lnTo>
                  <a:pt x="915580" y="2988085"/>
                </a:lnTo>
                <a:close/>
                <a:moveTo>
                  <a:pt x="902959" y="2935520"/>
                </a:moveTo>
                <a:lnTo>
                  <a:pt x="875459" y="2941899"/>
                </a:lnTo>
                <a:lnTo>
                  <a:pt x="917575" y="2982014"/>
                </a:lnTo>
                <a:close/>
                <a:moveTo>
                  <a:pt x="957584" y="2927120"/>
                </a:moveTo>
                <a:lnTo>
                  <a:pt x="930209" y="2988260"/>
                </a:lnTo>
                <a:lnTo>
                  <a:pt x="1170266" y="2992395"/>
                </a:lnTo>
                <a:close/>
                <a:moveTo>
                  <a:pt x="951337" y="2927067"/>
                </a:moveTo>
                <a:lnTo>
                  <a:pt x="909371" y="2935446"/>
                </a:lnTo>
                <a:lnTo>
                  <a:pt x="926211" y="2981757"/>
                </a:lnTo>
                <a:close/>
                <a:moveTo>
                  <a:pt x="1256602" y="2920787"/>
                </a:moveTo>
                <a:lnTo>
                  <a:pt x="1199747" y="2994462"/>
                </a:lnTo>
                <a:lnTo>
                  <a:pt x="1528246" y="2988260"/>
                </a:lnTo>
                <a:close/>
                <a:moveTo>
                  <a:pt x="900856" y="2910226"/>
                </a:moveTo>
                <a:lnTo>
                  <a:pt x="907166" y="2929180"/>
                </a:lnTo>
                <a:lnTo>
                  <a:pt x="940820" y="2920728"/>
                </a:lnTo>
                <a:close/>
                <a:moveTo>
                  <a:pt x="1176451" y="2901766"/>
                </a:moveTo>
                <a:lnTo>
                  <a:pt x="1195409" y="2990177"/>
                </a:lnTo>
                <a:lnTo>
                  <a:pt x="1250179" y="2920711"/>
                </a:lnTo>
                <a:close/>
                <a:moveTo>
                  <a:pt x="1128030" y="2891316"/>
                </a:moveTo>
                <a:lnTo>
                  <a:pt x="1184866" y="2979902"/>
                </a:lnTo>
                <a:lnTo>
                  <a:pt x="1168026" y="2899674"/>
                </a:lnTo>
                <a:close/>
                <a:moveTo>
                  <a:pt x="1119828" y="2889249"/>
                </a:moveTo>
                <a:lnTo>
                  <a:pt x="966207" y="2922816"/>
                </a:lnTo>
                <a:lnTo>
                  <a:pt x="1184877" y="2990177"/>
                </a:lnTo>
                <a:close/>
                <a:moveTo>
                  <a:pt x="778596" y="2883084"/>
                </a:moveTo>
                <a:lnTo>
                  <a:pt x="660715" y="2981784"/>
                </a:lnTo>
                <a:lnTo>
                  <a:pt x="742811" y="2965180"/>
                </a:lnTo>
                <a:close/>
                <a:moveTo>
                  <a:pt x="978681" y="2883031"/>
                </a:moveTo>
                <a:lnTo>
                  <a:pt x="961854" y="2916501"/>
                </a:lnTo>
                <a:lnTo>
                  <a:pt x="1094613" y="2887181"/>
                </a:lnTo>
                <a:close/>
                <a:moveTo>
                  <a:pt x="801997" y="2878848"/>
                </a:moveTo>
                <a:lnTo>
                  <a:pt x="869305" y="2937633"/>
                </a:lnTo>
                <a:lnTo>
                  <a:pt x="900856" y="2929180"/>
                </a:lnTo>
                <a:lnTo>
                  <a:pt x="894546" y="2906164"/>
                </a:lnTo>
                <a:close/>
                <a:moveTo>
                  <a:pt x="892268" y="2878616"/>
                </a:moveTo>
                <a:lnTo>
                  <a:pt x="898583" y="2901831"/>
                </a:lnTo>
                <a:lnTo>
                  <a:pt x="953313" y="2918715"/>
                </a:lnTo>
                <a:lnTo>
                  <a:pt x="970154" y="2882837"/>
                </a:lnTo>
                <a:close/>
                <a:moveTo>
                  <a:pt x="789376" y="2876755"/>
                </a:moveTo>
                <a:lnTo>
                  <a:pt x="751494" y="2962812"/>
                </a:lnTo>
                <a:lnTo>
                  <a:pt x="860892" y="2939773"/>
                </a:lnTo>
                <a:close/>
                <a:moveTo>
                  <a:pt x="814382" y="2874438"/>
                </a:moveTo>
                <a:lnTo>
                  <a:pt x="890163" y="2899721"/>
                </a:lnTo>
                <a:lnTo>
                  <a:pt x="883848" y="2878616"/>
                </a:lnTo>
                <a:close/>
                <a:moveTo>
                  <a:pt x="1163816" y="2872559"/>
                </a:moveTo>
                <a:lnTo>
                  <a:pt x="1132241" y="2884947"/>
                </a:lnTo>
                <a:lnTo>
                  <a:pt x="1168026" y="2893383"/>
                </a:lnTo>
                <a:close/>
                <a:moveTo>
                  <a:pt x="688080" y="2862033"/>
                </a:moveTo>
                <a:lnTo>
                  <a:pt x="654412" y="2977810"/>
                </a:lnTo>
                <a:lnTo>
                  <a:pt x="780701" y="2872371"/>
                </a:lnTo>
                <a:close/>
                <a:moveTo>
                  <a:pt x="597827" y="2851508"/>
                </a:moveTo>
                <a:lnTo>
                  <a:pt x="648133" y="2977810"/>
                </a:lnTo>
                <a:lnTo>
                  <a:pt x="679660" y="2859929"/>
                </a:lnTo>
                <a:close/>
                <a:moveTo>
                  <a:pt x="366113" y="2824143"/>
                </a:moveTo>
                <a:lnTo>
                  <a:pt x="206055" y="3139804"/>
                </a:lnTo>
                <a:lnTo>
                  <a:pt x="642002" y="2988145"/>
                </a:lnTo>
                <a:close/>
                <a:moveTo>
                  <a:pt x="378774" y="2823274"/>
                </a:moveTo>
                <a:lnTo>
                  <a:pt x="641854" y="2979892"/>
                </a:lnTo>
                <a:lnTo>
                  <a:pt x="589398" y="2848671"/>
                </a:lnTo>
                <a:close/>
                <a:moveTo>
                  <a:pt x="357854" y="2821618"/>
                </a:moveTo>
                <a:lnTo>
                  <a:pt x="138932" y="2855538"/>
                </a:lnTo>
                <a:lnTo>
                  <a:pt x="199978" y="3135470"/>
                </a:lnTo>
                <a:close/>
                <a:moveTo>
                  <a:pt x="860692" y="2809408"/>
                </a:moveTo>
                <a:lnTo>
                  <a:pt x="795436" y="2866168"/>
                </a:lnTo>
                <a:lnTo>
                  <a:pt x="881925" y="2870454"/>
                </a:lnTo>
                <a:close/>
                <a:moveTo>
                  <a:pt x="1344973" y="2798883"/>
                </a:moveTo>
                <a:lnTo>
                  <a:pt x="1170131" y="2870454"/>
                </a:lnTo>
                <a:lnTo>
                  <a:pt x="1174344" y="2895451"/>
                </a:lnTo>
                <a:lnTo>
                  <a:pt x="1254392" y="2914396"/>
                </a:lnTo>
                <a:close/>
                <a:moveTo>
                  <a:pt x="1357613" y="2796778"/>
                </a:moveTo>
                <a:lnTo>
                  <a:pt x="1262819" y="2916501"/>
                </a:lnTo>
                <a:lnTo>
                  <a:pt x="1545017" y="2983862"/>
                </a:lnTo>
                <a:close/>
                <a:moveTo>
                  <a:pt x="707289" y="2792568"/>
                </a:moveTo>
                <a:lnTo>
                  <a:pt x="690440" y="2855718"/>
                </a:lnTo>
                <a:lnTo>
                  <a:pt x="778618" y="2866168"/>
                </a:lnTo>
                <a:close/>
                <a:moveTo>
                  <a:pt x="286084" y="2727312"/>
                </a:moveTo>
                <a:lnTo>
                  <a:pt x="147164" y="2847298"/>
                </a:lnTo>
                <a:lnTo>
                  <a:pt x="357689" y="2815723"/>
                </a:lnTo>
                <a:close/>
                <a:moveTo>
                  <a:pt x="1111195" y="2630481"/>
                </a:moveTo>
                <a:lnTo>
                  <a:pt x="1123820" y="2880979"/>
                </a:lnTo>
                <a:lnTo>
                  <a:pt x="1161748" y="2866244"/>
                </a:lnTo>
                <a:close/>
                <a:moveTo>
                  <a:pt x="1103033" y="2603116"/>
                </a:moveTo>
                <a:lnTo>
                  <a:pt x="980942" y="2876769"/>
                </a:lnTo>
                <a:lnTo>
                  <a:pt x="1117732" y="2883046"/>
                </a:lnTo>
                <a:close/>
                <a:moveTo>
                  <a:pt x="1096471" y="2601010"/>
                </a:moveTo>
                <a:lnTo>
                  <a:pt x="867202" y="2805198"/>
                </a:lnTo>
                <a:lnTo>
                  <a:pt x="888236" y="2870454"/>
                </a:lnTo>
                <a:lnTo>
                  <a:pt x="974474" y="2874664"/>
                </a:lnTo>
                <a:close/>
                <a:moveTo>
                  <a:pt x="1111195" y="2596800"/>
                </a:moveTo>
                <a:lnTo>
                  <a:pt x="1168035" y="2864139"/>
                </a:lnTo>
                <a:lnTo>
                  <a:pt x="1349058" y="2790463"/>
                </a:lnTo>
                <a:close/>
                <a:moveTo>
                  <a:pt x="486156" y="2569435"/>
                </a:moveTo>
                <a:lnTo>
                  <a:pt x="595669" y="2843088"/>
                </a:lnTo>
                <a:lnTo>
                  <a:pt x="682016" y="2853614"/>
                </a:lnTo>
                <a:lnTo>
                  <a:pt x="700970" y="2786253"/>
                </a:lnTo>
                <a:close/>
                <a:moveTo>
                  <a:pt x="467202" y="2569435"/>
                </a:moveTo>
                <a:lnTo>
                  <a:pt x="290296" y="2723102"/>
                </a:lnTo>
                <a:lnTo>
                  <a:pt x="364007" y="2811513"/>
                </a:lnTo>
                <a:close/>
                <a:moveTo>
                  <a:pt x="477767" y="2562950"/>
                </a:moveTo>
                <a:lnTo>
                  <a:pt x="368242" y="2814808"/>
                </a:lnTo>
                <a:lnTo>
                  <a:pt x="587302" y="2843088"/>
                </a:lnTo>
                <a:close/>
                <a:moveTo>
                  <a:pt x="778618" y="2558910"/>
                </a:moveTo>
                <a:lnTo>
                  <a:pt x="791226" y="2862033"/>
                </a:lnTo>
                <a:lnTo>
                  <a:pt x="858788" y="2803093"/>
                </a:lnTo>
                <a:close/>
                <a:moveTo>
                  <a:pt x="772324" y="2556805"/>
                </a:moveTo>
                <a:lnTo>
                  <a:pt x="709394" y="2784147"/>
                </a:lnTo>
                <a:lnTo>
                  <a:pt x="785170" y="2862033"/>
                </a:lnTo>
                <a:close/>
                <a:moveTo>
                  <a:pt x="1551260" y="2543941"/>
                </a:moveTo>
                <a:lnTo>
                  <a:pt x="1361891" y="2789818"/>
                </a:lnTo>
                <a:lnTo>
                  <a:pt x="1551260" y="2982014"/>
                </a:lnTo>
                <a:close/>
                <a:moveTo>
                  <a:pt x="138932" y="2541865"/>
                </a:moveTo>
                <a:lnTo>
                  <a:pt x="138932" y="2844938"/>
                </a:lnTo>
                <a:lnTo>
                  <a:pt x="282074" y="2719857"/>
                </a:lnTo>
                <a:close/>
                <a:moveTo>
                  <a:pt x="1547098" y="2537713"/>
                </a:moveTo>
                <a:lnTo>
                  <a:pt x="1113411" y="2588415"/>
                </a:lnTo>
                <a:lnTo>
                  <a:pt x="1355573" y="2785578"/>
                </a:lnTo>
                <a:close/>
                <a:moveTo>
                  <a:pt x="143142" y="2537713"/>
                </a:moveTo>
                <a:lnTo>
                  <a:pt x="286284" y="2715617"/>
                </a:lnTo>
                <a:lnTo>
                  <a:pt x="469421" y="2556615"/>
                </a:lnTo>
                <a:close/>
                <a:moveTo>
                  <a:pt x="778618" y="2535638"/>
                </a:moveTo>
                <a:lnTo>
                  <a:pt x="864930" y="2796178"/>
                </a:lnTo>
                <a:lnTo>
                  <a:pt x="1098670" y="2588415"/>
                </a:lnTo>
                <a:close/>
                <a:moveTo>
                  <a:pt x="770226" y="2535638"/>
                </a:moveTo>
                <a:lnTo>
                  <a:pt x="484156" y="2556615"/>
                </a:lnTo>
                <a:lnTo>
                  <a:pt x="703079" y="2779218"/>
                </a:lnTo>
                <a:close/>
                <a:moveTo>
                  <a:pt x="774422" y="2527335"/>
                </a:moveTo>
                <a:lnTo>
                  <a:pt x="1105012" y="2581998"/>
                </a:lnTo>
                <a:lnTo>
                  <a:pt x="1555422" y="2529410"/>
                </a:lnTo>
                <a:lnTo>
                  <a:pt x="1555422" y="2533562"/>
                </a:lnTo>
                <a:lnTo>
                  <a:pt x="1559585" y="2533562"/>
                </a:lnTo>
                <a:lnTo>
                  <a:pt x="1559585" y="2990327"/>
                </a:lnTo>
                <a:lnTo>
                  <a:pt x="1555422" y="2990327"/>
                </a:lnTo>
                <a:lnTo>
                  <a:pt x="1555422" y="2994462"/>
                </a:lnTo>
                <a:lnTo>
                  <a:pt x="1193450" y="3000705"/>
                </a:lnTo>
                <a:lnTo>
                  <a:pt x="926030" y="2994462"/>
                </a:lnTo>
                <a:lnTo>
                  <a:pt x="736520" y="2992395"/>
                </a:lnTo>
                <a:lnTo>
                  <a:pt x="656505" y="3173475"/>
                </a:lnTo>
                <a:lnTo>
                  <a:pt x="658611" y="3299616"/>
                </a:lnTo>
                <a:lnTo>
                  <a:pt x="1022852" y="3396539"/>
                </a:lnTo>
                <a:lnTo>
                  <a:pt x="1426944" y="3348076"/>
                </a:lnTo>
                <a:lnTo>
                  <a:pt x="1426944" y="3350184"/>
                </a:lnTo>
                <a:lnTo>
                  <a:pt x="1429054" y="3350184"/>
                </a:lnTo>
                <a:lnTo>
                  <a:pt x="1426944" y="3695365"/>
                </a:lnTo>
                <a:lnTo>
                  <a:pt x="1422800" y="3695365"/>
                </a:lnTo>
                <a:lnTo>
                  <a:pt x="1424872" y="3699586"/>
                </a:lnTo>
                <a:lnTo>
                  <a:pt x="1193354" y="3806993"/>
                </a:lnTo>
                <a:lnTo>
                  <a:pt x="1195461" y="3809065"/>
                </a:lnTo>
                <a:lnTo>
                  <a:pt x="639730" y="3813244"/>
                </a:lnTo>
                <a:lnTo>
                  <a:pt x="643875" y="4165041"/>
                </a:lnTo>
                <a:lnTo>
                  <a:pt x="1010232" y="4169254"/>
                </a:lnTo>
                <a:lnTo>
                  <a:pt x="1317663" y="4169254"/>
                </a:lnTo>
                <a:lnTo>
                  <a:pt x="1555422" y="4173389"/>
                </a:lnTo>
                <a:lnTo>
                  <a:pt x="1555422" y="4177524"/>
                </a:lnTo>
                <a:lnTo>
                  <a:pt x="1559585" y="4177524"/>
                </a:lnTo>
                <a:lnTo>
                  <a:pt x="1565876" y="4623752"/>
                </a:lnTo>
                <a:lnTo>
                  <a:pt x="1561666" y="4625819"/>
                </a:lnTo>
                <a:lnTo>
                  <a:pt x="1561666" y="4627887"/>
                </a:lnTo>
                <a:lnTo>
                  <a:pt x="1187034" y="4623752"/>
                </a:lnTo>
                <a:lnTo>
                  <a:pt x="890339" y="4632097"/>
                </a:lnTo>
                <a:lnTo>
                  <a:pt x="618871" y="4625819"/>
                </a:lnTo>
                <a:lnTo>
                  <a:pt x="256608" y="4634202"/>
                </a:lnTo>
                <a:lnTo>
                  <a:pt x="256608" y="4632097"/>
                </a:lnTo>
                <a:lnTo>
                  <a:pt x="254502" y="4634202"/>
                </a:lnTo>
                <a:lnTo>
                  <a:pt x="134722" y="4629992"/>
                </a:lnTo>
                <a:lnTo>
                  <a:pt x="134722" y="4625819"/>
                </a:lnTo>
                <a:lnTo>
                  <a:pt x="130512" y="4625819"/>
                </a:lnTo>
                <a:lnTo>
                  <a:pt x="134722" y="4516474"/>
                </a:lnTo>
                <a:lnTo>
                  <a:pt x="138894" y="4030059"/>
                </a:lnTo>
                <a:lnTo>
                  <a:pt x="159724" y="3819557"/>
                </a:lnTo>
                <a:lnTo>
                  <a:pt x="130512" y="3406972"/>
                </a:lnTo>
                <a:lnTo>
                  <a:pt x="195530" y="3146085"/>
                </a:lnTo>
                <a:lnTo>
                  <a:pt x="132617" y="2852905"/>
                </a:lnTo>
                <a:lnTo>
                  <a:pt x="132617" y="2533562"/>
                </a:lnTo>
                <a:lnTo>
                  <a:pt x="134722" y="2533562"/>
                </a:lnTo>
                <a:lnTo>
                  <a:pt x="136827" y="2529410"/>
                </a:lnTo>
                <a:lnTo>
                  <a:pt x="477767" y="2550251"/>
                </a:lnTo>
                <a:close/>
                <a:moveTo>
                  <a:pt x="3439672" y="1978662"/>
                </a:moveTo>
                <a:lnTo>
                  <a:pt x="3130233" y="2087921"/>
                </a:lnTo>
                <a:lnTo>
                  <a:pt x="3544923" y="2096342"/>
                </a:lnTo>
                <a:close/>
                <a:moveTo>
                  <a:pt x="877532" y="1978460"/>
                </a:moveTo>
                <a:lnTo>
                  <a:pt x="814382" y="2096342"/>
                </a:lnTo>
                <a:lnTo>
                  <a:pt x="1020674" y="2071081"/>
                </a:lnTo>
                <a:close/>
                <a:moveTo>
                  <a:pt x="801752" y="1927940"/>
                </a:moveTo>
                <a:lnTo>
                  <a:pt x="810172" y="2087921"/>
                </a:lnTo>
                <a:lnTo>
                  <a:pt x="871217" y="1974250"/>
                </a:lnTo>
                <a:close/>
                <a:moveTo>
                  <a:pt x="2065354" y="1919677"/>
                </a:moveTo>
                <a:lnTo>
                  <a:pt x="1943262" y="2085817"/>
                </a:lnTo>
                <a:lnTo>
                  <a:pt x="2164290" y="2071213"/>
                </a:lnTo>
                <a:close/>
                <a:moveTo>
                  <a:pt x="2223230" y="1915463"/>
                </a:moveTo>
                <a:lnTo>
                  <a:pt x="2174815" y="2069130"/>
                </a:lnTo>
                <a:lnTo>
                  <a:pt x="2421103" y="2083711"/>
                </a:lnTo>
                <a:close/>
                <a:moveTo>
                  <a:pt x="399692" y="1894259"/>
                </a:moveTo>
                <a:lnTo>
                  <a:pt x="275758" y="1923729"/>
                </a:lnTo>
                <a:lnTo>
                  <a:pt x="511258" y="2050031"/>
                </a:lnTo>
                <a:close/>
                <a:moveTo>
                  <a:pt x="1081720" y="1875314"/>
                </a:moveTo>
                <a:lnTo>
                  <a:pt x="1035409" y="2066871"/>
                </a:lnTo>
                <a:lnTo>
                  <a:pt x="1262752" y="1953200"/>
                </a:lnTo>
                <a:close/>
                <a:moveTo>
                  <a:pt x="669135" y="1841634"/>
                </a:moveTo>
                <a:lnTo>
                  <a:pt x="803857" y="2085817"/>
                </a:lnTo>
                <a:lnTo>
                  <a:pt x="795437" y="1923729"/>
                </a:lnTo>
                <a:close/>
                <a:moveTo>
                  <a:pt x="658610" y="1837424"/>
                </a:moveTo>
                <a:lnTo>
                  <a:pt x="528099" y="2058451"/>
                </a:lnTo>
                <a:lnTo>
                  <a:pt x="801752" y="2096342"/>
                </a:lnTo>
                <a:close/>
                <a:moveTo>
                  <a:pt x="2132714" y="1835411"/>
                </a:moveTo>
                <a:lnTo>
                  <a:pt x="2172710" y="2058714"/>
                </a:lnTo>
                <a:lnTo>
                  <a:pt x="2216915" y="1909143"/>
                </a:lnTo>
                <a:close/>
                <a:moveTo>
                  <a:pt x="2124294" y="1835411"/>
                </a:moveTo>
                <a:lnTo>
                  <a:pt x="2069564" y="1913357"/>
                </a:lnTo>
                <a:lnTo>
                  <a:pt x="2164290" y="2058714"/>
                </a:lnTo>
                <a:close/>
                <a:moveTo>
                  <a:pt x="652295" y="1835318"/>
                </a:moveTo>
                <a:lnTo>
                  <a:pt x="408112" y="1892154"/>
                </a:lnTo>
                <a:lnTo>
                  <a:pt x="523888" y="2054241"/>
                </a:lnTo>
                <a:close/>
                <a:moveTo>
                  <a:pt x="957524" y="1829003"/>
                </a:moveTo>
                <a:lnTo>
                  <a:pt x="881743" y="1972145"/>
                </a:lnTo>
                <a:lnTo>
                  <a:pt x="1024884" y="2066871"/>
                </a:lnTo>
                <a:close/>
                <a:moveTo>
                  <a:pt x="789121" y="1829003"/>
                </a:moveTo>
                <a:lnTo>
                  <a:pt x="669135" y="1833214"/>
                </a:lnTo>
                <a:lnTo>
                  <a:pt x="793332" y="1915310"/>
                </a:lnTo>
                <a:close/>
                <a:moveTo>
                  <a:pt x="963839" y="1826898"/>
                </a:moveTo>
                <a:lnTo>
                  <a:pt x="1029094" y="2060556"/>
                </a:lnTo>
                <a:lnTo>
                  <a:pt x="1075405" y="1873209"/>
                </a:lnTo>
                <a:close/>
                <a:moveTo>
                  <a:pt x="953313" y="1824793"/>
                </a:moveTo>
                <a:lnTo>
                  <a:pt x="795437" y="1829003"/>
                </a:lnTo>
                <a:lnTo>
                  <a:pt x="801752" y="1919519"/>
                </a:lnTo>
                <a:lnTo>
                  <a:pt x="875427" y="1967935"/>
                </a:lnTo>
                <a:close/>
                <a:moveTo>
                  <a:pt x="303124" y="1759538"/>
                </a:moveTo>
                <a:lnTo>
                  <a:pt x="271549" y="1917414"/>
                </a:lnTo>
                <a:lnTo>
                  <a:pt x="395482" y="1887944"/>
                </a:lnTo>
                <a:close/>
                <a:moveTo>
                  <a:pt x="296809" y="1749013"/>
                </a:moveTo>
                <a:lnTo>
                  <a:pt x="288389" y="1799533"/>
                </a:lnTo>
                <a:lnTo>
                  <a:pt x="298914" y="1751117"/>
                </a:lnTo>
                <a:close/>
                <a:moveTo>
                  <a:pt x="307334" y="1746907"/>
                </a:moveTo>
                <a:lnTo>
                  <a:pt x="305229" y="1749013"/>
                </a:lnTo>
                <a:lnTo>
                  <a:pt x="403902" y="1885839"/>
                </a:lnTo>
                <a:lnTo>
                  <a:pt x="643875" y="1831108"/>
                </a:lnTo>
                <a:close/>
                <a:moveTo>
                  <a:pt x="290494" y="1742705"/>
                </a:moveTo>
                <a:lnTo>
                  <a:pt x="141037" y="1759538"/>
                </a:lnTo>
                <a:lnTo>
                  <a:pt x="265234" y="1913204"/>
                </a:lnTo>
                <a:close/>
                <a:moveTo>
                  <a:pt x="2269541" y="1738506"/>
                </a:moveTo>
                <a:lnTo>
                  <a:pt x="2132714" y="1826985"/>
                </a:lnTo>
                <a:lnTo>
                  <a:pt x="2219020" y="1902823"/>
                </a:lnTo>
                <a:close/>
                <a:moveTo>
                  <a:pt x="784911" y="1738487"/>
                </a:moveTo>
                <a:lnTo>
                  <a:pt x="669135" y="1826898"/>
                </a:lnTo>
                <a:lnTo>
                  <a:pt x="789121" y="1822688"/>
                </a:lnTo>
                <a:close/>
                <a:moveTo>
                  <a:pt x="2288486" y="1725866"/>
                </a:moveTo>
                <a:lnTo>
                  <a:pt x="2277961" y="1732186"/>
                </a:lnTo>
                <a:lnTo>
                  <a:pt x="2225335" y="1907037"/>
                </a:lnTo>
                <a:lnTo>
                  <a:pt x="2423208" y="2075379"/>
                </a:lnTo>
                <a:close/>
                <a:moveTo>
                  <a:pt x="808067" y="1721647"/>
                </a:moveTo>
                <a:lnTo>
                  <a:pt x="791227" y="1734277"/>
                </a:lnTo>
                <a:lnTo>
                  <a:pt x="795437" y="1822688"/>
                </a:lnTo>
                <a:lnTo>
                  <a:pt x="949103" y="1818478"/>
                </a:lnTo>
                <a:close/>
                <a:moveTo>
                  <a:pt x="2284276" y="1715334"/>
                </a:moveTo>
                <a:lnTo>
                  <a:pt x="2282171" y="1721653"/>
                </a:lnTo>
                <a:lnTo>
                  <a:pt x="2286381" y="1719547"/>
                </a:lnTo>
                <a:close/>
                <a:moveTo>
                  <a:pt x="2277961" y="1713227"/>
                </a:moveTo>
                <a:lnTo>
                  <a:pt x="2191655" y="1780639"/>
                </a:lnTo>
                <a:lnTo>
                  <a:pt x="2273751" y="1727973"/>
                </a:lnTo>
                <a:close/>
                <a:moveTo>
                  <a:pt x="789310" y="1711122"/>
                </a:moveTo>
                <a:lnTo>
                  <a:pt x="791227" y="1725857"/>
                </a:lnTo>
                <a:lnTo>
                  <a:pt x="801906" y="1717437"/>
                </a:lnTo>
                <a:close/>
                <a:moveTo>
                  <a:pt x="1932737" y="1709092"/>
                </a:moveTo>
                <a:lnTo>
                  <a:pt x="2065354" y="1907037"/>
                </a:lnTo>
                <a:lnTo>
                  <a:pt x="2122189" y="1829092"/>
                </a:lnTo>
                <a:close/>
                <a:moveTo>
                  <a:pt x="1926422" y="1709092"/>
                </a:moveTo>
                <a:lnTo>
                  <a:pt x="1939052" y="2079545"/>
                </a:lnTo>
                <a:lnTo>
                  <a:pt x="2061144" y="1913357"/>
                </a:lnTo>
                <a:close/>
                <a:moveTo>
                  <a:pt x="831222" y="1702702"/>
                </a:moveTo>
                <a:lnTo>
                  <a:pt x="812277" y="1717437"/>
                </a:lnTo>
                <a:lnTo>
                  <a:pt x="928053" y="1795323"/>
                </a:lnTo>
                <a:close/>
                <a:moveTo>
                  <a:pt x="1934842" y="1700823"/>
                </a:moveTo>
                <a:lnTo>
                  <a:pt x="2126399" y="1822772"/>
                </a:lnTo>
                <a:lnTo>
                  <a:pt x="2273751" y="1707025"/>
                </a:lnTo>
                <a:close/>
                <a:moveTo>
                  <a:pt x="762019" y="1690072"/>
                </a:moveTo>
                <a:lnTo>
                  <a:pt x="673608" y="1814268"/>
                </a:lnTo>
                <a:lnTo>
                  <a:pt x="785112" y="1730067"/>
                </a:lnTo>
                <a:lnTo>
                  <a:pt x="783012" y="1704807"/>
                </a:lnTo>
                <a:close/>
                <a:moveTo>
                  <a:pt x="1130136" y="1675337"/>
                </a:moveTo>
                <a:lnTo>
                  <a:pt x="1083825" y="1868999"/>
                </a:lnTo>
                <a:lnTo>
                  <a:pt x="1262752" y="1944780"/>
                </a:lnTo>
                <a:close/>
                <a:moveTo>
                  <a:pt x="1121715" y="1675337"/>
                </a:moveTo>
                <a:lnTo>
                  <a:pt x="965944" y="1818478"/>
                </a:lnTo>
                <a:lnTo>
                  <a:pt x="1077510" y="1866894"/>
                </a:lnTo>
                <a:close/>
                <a:moveTo>
                  <a:pt x="1134346" y="1669098"/>
                </a:moveTo>
                <a:lnTo>
                  <a:pt x="1271172" y="1946885"/>
                </a:lnTo>
                <a:lnTo>
                  <a:pt x="1473255" y="1700644"/>
                </a:lnTo>
                <a:close/>
                <a:moveTo>
                  <a:pt x="3544923" y="1667180"/>
                </a:moveTo>
                <a:lnTo>
                  <a:pt x="3443882" y="1974449"/>
                </a:lnTo>
                <a:lnTo>
                  <a:pt x="3549133" y="2092132"/>
                </a:lnTo>
                <a:close/>
                <a:moveTo>
                  <a:pt x="989099" y="1662706"/>
                </a:moveTo>
                <a:lnTo>
                  <a:pt x="963839" y="1812163"/>
                </a:lnTo>
                <a:lnTo>
                  <a:pt x="1119610" y="1669021"/>
                </a:lnTo>
                <a:close/>
                <a:moveTo>
                  <a:pt x="214713" y="1662706"/>
                </a:moveTo>
                <a:lnTo>
                  <a:pt x="143142" y="1751117"/>
                </a:lnTo>
                <a:lnTo>
                  <a:pt x="286284" y="1736382"/>
                </a:lnTo>
                <a:close/>
                <a:moveTo>
                  <a:pt x="780762" y="1660807"/>
                </a:moveTo>
                <a:lnTo>
                  <a:pt x="764084" y="1683837"/>
                </a:lnTo>
                <a:lnTo>
                  <a:pt x="782847" y="1696398"/>
                </a:lnTo>
                <a:close/>
                <a:moveTo>
                  <a:pt x="787016" y="1660601"/>
                </a:moveTo>
                <a:lnTo>
                  <a:pt x="789121" y="1700597"/>
                </a:lnTo>
                <a:lnTo>
                  <a:pt x="805962" y="1713227"/>
                </a:lnTo>
                <a:lnTo>
                  <a:pt x="827012" y="1698492"/>
                </a:lnTo>
                <a:close/>
                <a:moveTo>
                  <a:pt x="2379002" y="1658760"/>
                </a:moveTo>
                <a:lnTo>
                  <a:pt x="2288486" y="1707025"/>
                </a:lnTo>
                <a:lnTo>
                  <a:pt x="2290591" y="1715334"/>
                </a:lnTo>
                <a:close/>
                <a:moveTo>
                  <a:pt x="890163" y="1658496"/>
                </a:moveTo>
                <a:lnTo>
                  <a:pt x="837537" y="1698492"/>
                </a:lnTo>
                <a:lnTo>
                  <a:pt x="957524" y="1814268"/>
                </a:lnTo>
                <a:lnTo>
                  <a:pt x="980679" y="1662706"/>
                </a:lnTo>
                <a:close/>
                <a:moveTo>
                  <a:pt x="793397" y="1654549"/>
                </a:moveTo>
                <a:lnTo>
                  <a:pt x="833327" y="1694545"/>
                </a:lnTo>
                <a:lnTo>
                  <a:pt x="879638" y="1658760"/>
                </a:lnTo>
                <a:close/>
                <a:moveTo>
                  <a:pt x="317859" y="1652181"/>
                </a:moveTo>
                <a:lnTo>
                  <a:pt x="303124" y="1717437"/>
                </a:lnTo>
                <a:lnTo>
                  <a:pt x="307334" y="1711122"/>
                </a:lnTo>
                <a:close/>
                <a:moveTo>
                  <a:pt x="2437943" y="1629289"/>
                </a:moveTo>
                <a:lnTo>
                  <a:pt x="2294801" y="1721653"/>
                </a:lnTo>
                <a:lnTo>
                  <a:pt x="2427418" y="2069130"/>
                </a:lnTo>
                <a:close/>
                <a:moveTo>
                  <a:pt x="639797" y="1601901"/>
                </a:moveTo>
                <a:lnTo>
                  <a:pt x="759914" y="1681743"/>
                </a:lnTo>
                <a:lnTo>
                  <a:pt x="778814" y="1652181"/>
                </a:lnTo>
                <a:close/>
                <a:moveTo>
                  <a:pt x="618878" y="1595346"/>
                </a:moveTo>
                <a:lnTo>
                  <a:pt x="660978" y="1822688"/>
                </a:lnTo>
                <a:lnTo>
                  <a:pt x="755704" y="1685862"/>
                </a:lnTo>
                <a:close/>
                <a:moveTo>
                  <a:pt x="612300" y="1593241"/>
                </a:moveTo>
                <a:lnTo>
                  <a:pt x="307334" y="1736382"/>
                </a:lnTo>
                <a:lnTo>
                  <a:pt x="307334" y="1738487"/>
                </a:lnTo>
                <a:lnTo>
                  <a:pt x="654400" y="1826898"/>
                </a:lnTo>
                <a:close/>
                <a:moveTo>
                  <a:pt x="980679" y="1582972"/>
                </a:moveTo>
                <a:lnTo>
                  <a:pt x="799647" y="1648233"/>
                </a:lnTo>
                <a:lnTo>
                  <a:pt x="888058" y="1652196"/>
                </a:lnTo>
                <a:close/>
                <a:moveTo>
                  <a:pt x="3304950" y="1580874"/>
                </a:moveTo>
                <a:lnTo>
                  <a:pt x="2949201" y="1818558"/>
                </a:lnTo>
                <a:lnTo>
                  <a:pt x="3113393" y="2085817"/>
                </a:lnTo>
                <a:lnTo>
                  <a:pt x="3435462" y="1972342"/>
                </a:lnTo>
                <a:close/>
                <a:moveTo>
                  <a:pt x="3311265" y="1580610"/>
                </a:moveTo>
                <a:lnTo>
                  <a:pt x="3439672" y="1963725"/>
                </a:lnTo>
                <a:lnTo>
                  <a:pt x="3544923" y="1647971"/>
                </a:lnTo>
                <a:close/>
                <a:moveTo>
                  <a:pt x="835432" y="1580610"/>
                </a:moveTo>
                <a:lnTo>
                  <a:pt x="631508" y="1589031"/>
                </a:lnTo>
                <a:lnTo>
                  <a:pt x="782806" y="1648000"/>
                </a:lnTo>
                <a:close/>
                <a:moveTo>
                  <a:pt x="995414" y="1578506"/>
                </a:moveTo>
                <a:lnTo>
                  <a:pt x="898583" y="1652181"/>
                </a:lnTo>
                <a:lnTo>
                  <a:pt x="982784" y="1656391"/>
                </a:lnTo>
                <a:close/>
                <a:moveTo>
                  <a:pt x="1001729" y="1576400"/>
                </a:moveTo>
                <a:lnTo>
                  <a:pt x="989099" y="1656391"/>
                </a:lnTo>
                <a:lnTo>
                  <a:pt x="1117505" y="1660601"/>
                </a:lnTo>
                <a:close/>
                <a:moveTo>
                  <a:pt x="978574" y="1574295"/>
                </a:moveTo>
                <a:lnTo>
                  <a:pt x="843852" y="1580610"/>
                </a:lnTo>
                <a:lnTo>
                  <a:pt x="793332" y="1643761"/>
                </a:lnTo>
                <a:close/>
                <a:moveTo>
                  <a:pt x="1098560" y="1542720"/>
                </a:moveTo>
                <a:lnTo>
                  <a:pt x="1008044" y="1572190"/>
                </a:lnTo>
                <a:lnTo>
                  <a:pt x="1123820" y="1656391"/>
                </a:lnTo>
                <a:close/>
                <a:moveTo>
                  <a:pt x="2940803" y="1521933"/>
                </a:moveTo>
                <a:lnTo>
                  <a:pt x="2850517" y="1660865"/>
                </a:lnTo>
                <a:lnTo>
                  <a:pt x="2940803" y="1805919"/>
                </a:lnTo>
                <a:close/>
                <a:moveTo>
                  <a:pt x="2949201" y="1513250"/>
                </a:moveTo>
                <a:lnTo>
                  <a:pt x="2949201" y="1810058"/>
                </a:lnTo>
                <a:lnTo>
                  <a:pt x="3298635" y="1576400"/>
                </a:lnTo>
                <a:close/>
                <a:moveTo>
                  <a:pt x="431530" y="1511408"/>
                </a:moveTo>
                <a:lnTo>
                  <a:pt x="313649" y="1713227"/>
                </a:lnTo>
                <a:lnTo>
                  <a:pt x="309439" y="1727962"/>
                </a:lnTo>
                <a:lnTo>
                  <a:pt x="606247" y="1587167"/>
                </a:lnTo>
                <a:close/>
                <a:moveTo>
                  <a:pt x="351539" y="1490094"/>
                </a:moveTo>
                <a:lnTo>
                  <a:pt x="218923" y="1656391"/>
                </a:lnTo>
                <a:lnTo>
                  <a:pt x="292599" y="1732172"/>
                </a:lnTo>
                <a:close/>
                <a:moveTo>
                  <a:pt x="359959" y="1479798"/>
                </a:moveTo>
                <a:lnTo>
                  <a:pt x="317859" y="1692177"/>
                </a:lnTo>
                <a:lnTo>
                  <a:pt x="425215" y="1509280"/>
                </a:lnTo>
                <a:close/>
                <a:moveTo>
                  <a:pt x="35785" y="1475616"/>
                </a:moveTo>
                <a:lnTo>
                  <a:pt x="136827" y="1749014"/>
                </a:lnTo>
                <a:lnTo>
                  <a:pt x="210503" y="1656480"/>
                </a:lnTo>
                <a:close/>
                <a:moveTo>
                  <a:pt x="1311168" y="1475359"/>
                </a:moveTo>
                <a:lnTo>
                  <a:pt x="1136451" y="1662706"/>
                </a:lnTo>
                <a:lnTo>
                  <a:pt x="1473255" y="1694282"/>
                </a:lnTo>
                <a:close/>
                <a:moveTo>
                  <a:pt x="1298538" y="1475359"/>
                </a:moveTo>
                <a:lnTo>
                  <a:pt x="1104875" y="1540615"/>
                </a:lnTo>
                <a:lnTo>
                  <a:pt x="1130136" y="1658496"/>
                </a:lnTo>
                <a:close/>
                <a:moveTo>
                  <a:pt x="35785" y="1466939"/>
                </a:moveTo>
                <a:lnTo>
                  <a:pt x="214713" y="1652181"/>
                </a:lnTo>
                <a:lnTo>
                  <a:pt x="351539" y="1479569"/>
                </a:lnTo>
                <a:close/>
                <a:moveTo>
                  <a:pt x="3441777" y="1431154"/>
                </a:moveTo>
                <a:lnTo>
                  <a:pt x="3313370" y="1574295"/>
                </a:lnTo>
                <a:lnTo>
                  <a:pt x="3542818" y="1641656"/>
                </a:lnTo>
                <a:close/>
                <a:moveTo>
                  <a:pt x="2667272" y="1378791"/>
                </a:moveTo>
                <a:lnTo>
                  <a:pt x="2846318" y="1654549"/>
                </a:lnTo>
                <a:lnTo>
                  <a:pt x="2940803" y="1511408"/>
                </a:lnTo>
                <a:close/>
                <a:moveTo>
                  <a:pt x="509416" y="1363980"/>
                </a:moveTo>
                <a:lnTo>
                  <a:pt x="364170" y="1475587"/>
                </a:lnTo>
                <a:lnTo>
                  <a:pt x="427320" y="1502962"/>
                </a:lnTo>
                <a:close/>
                <a:moveTo>
                  <a:pt x="2025358" y="1361688"/>
                </a:moveTo>
                <a:lnTo>
                  <a:pt x="1926422" y="1694282"/>
                </a:lnTo>
                <a:lnTo>
                  <a:pt x="2275856" y="1700597"/>
                </a:lnTo>
                <a:close/>
                <a:moveTo>
                  <a:pt x="2019043" y="1359583"/>
                </a:moveTo>
                <a:lnTo>
                  <a:pt x="1924317" y="1405893"/>
                </a:lnTo>
                <a:lnTo>
                  <a:pt x="1924317" y="1675337"/>
                </a:lnTo>
                <a:close/>
                <a:moveTo>
                  <a:pt x="519941" y="1357741"/>
                </a:moveTo>
                <a:lnTo>
                  <a:pt x="433635" y="1505093"/>
                </a:lnTo>
                <a:lnTo>
                  <a:pt x="608352" y="1580849"/>
                </a:lnTo>
                <a:close/>
                <a:moveTo>
                  <a:pt x="1054355" y="1330113"/>
                </a:moveTo>
                <a:lnTo>
                  <a:pt x="1003834" y="1565875"/>
                </a:lnTo>
                <a:lnTo>
                  <a:pt x="1096455" y="1534300"/>
                </a:lnTo>
                <a:close/>
                <a:moveTo>
                  <a:pt x="1048040" y="1326166"/>
                </a:moveTo>
                <a:lnTo>
                  <a:pt x="850167" y="1574559"/>
                </a:lnTo>
                <a:lnTo>
                  <a:pt x="997519" y="1568244"/>
                </a:lnTo>
                <a:close/>
                <a:moveTo>
                  <a:pt x="1058565" y="1319587"/>
                </a:moveTo>
                <a:lnTo>
                  <a:pt x="1104875" y="1532195"/>
                </a:lnTo>
                <a:lnTo>
                  <a:pt x="1302748" y="1469044"/>
                </a:lnTo>
                <a:close/>
                <a:moveTo>
                  <a:pt x="3549133" y="1315640"/>
                </a:moveTo>
                <a:lnTo>
                  <a:pt x="3448092" y="1425102"/>
                </a:lnTo>
                <a:lnTo>
                  <a:pt x="3544923" y="1631394"/>
                </a:lnTo>
                <a:close/>
                <a:moveTo>
                  <a:pt x="1561666" y="1305115"/>
                </a:moveTo>
                <a:lnTo>
                  <a:pt x="1315378" y="1469307"/>
                </a:lnTo>
                <a:lnTo>
                  <a:pt x="1477465" y="1690129"/>
                </a:lnTo>
                <a:close/>
                <a:moveTo>
                  <a:pt x="2379002" y="1298800"/>
                </a:moveTo>
                <a:lnTo>
                  <a:pt x="2288486" y="1698755"/>
                </a:lnTo>
                <a:lnTo>
                  <a:pt x="2435838" y="1620869"/>
                </a:lnTo>
                <a:close/>
                <a:moveTo>
                  <a:pt x="2374792" y="1285907"/>
                </a:moveTo>
                <a:lnTo>
                  <a:pt x="2029568" y="1355373"/>
                </a:lnTo>
                <a:lnTo>
                  <a:pt x="2282171" y="1696387"/>
                </a:lnTo>
                <a:close/>
                <a:moveTo>
                  <a:pt x="3370206" y="1279592"/>
                </a:moveTo>
                <a:lnTo>
                  <a:pt x="3313370" y="1563770"/>
                </a:lnTo>
                <a:lnTo>
                  <a:pt x="3439672" y="1424839"/>
                </a:lnTo>
                <a:close/>
                <a:moveTo>
                  <a:pt x="3374416" y="1273277"/>
                </a:moveTo>
                <a:lnTo>
                  <a:pt x="3443882" y="1418524"/>
                </a:lnTo>
                <a:lnTo>
                  <a:pt x="3544923" y="1306957"/>
                </a:lnTo>
                <a:close/>
                <a:moveTo>
                  <a:pt x="401797" y="1237491"/>
                </a:moveTo>
                <a:lnTo>
                  <a:pt x="361802" y="1466939"/>
                </a:lnTo>
                <a:lnTo>
                  <a:pt x="515578" y="1351163"/>
                </a:lnTo>
                <a:close/>
                <a:moveTo>
                  <a:pt x="2968146" y="1216441"/>
                </a:moveTo>
                <a:lnTo>
                  <a:pt x="2667127" y="1370108"/>
                </a:lnTo>
                <a:lnTo>
                  <a:pt x="2942886" y="1504830"/>
                </a:lnTo>
                <a:close/>
                <a:moveTo>
                  <a:pt x="2976581" y="1214336"/>
                </a:moveTo>
                <a:lnTo>
                  <a:pt x="2949201" y="1506935"/>
                </a:lnTo>
                <a:lnTo>
                  <a:pt x="3305140" y="1570085"/>
                </a:lnTo>
                <a:lnTo>
                  <a:pt x="3363891" y="1271435"/>
                </a:lnTo>
                <a:close/>
                <a:moveTo>
                  <a:pt x="2320061" y="1146975"/>
                </a:moveTo>
                <a:lnTo>
                  <a:pt x="2040093" y="1346953"/>
                </a:lnTo>
                <a:lnTo>
                  <a:pt x="2374792" y="1279592"/>
                </a:lnTo>
                <a:close/>
                <a:moveTo>
                  <a:pt x="303124" y="1138555"/>
                </a:moveTo>
                <a:lnTo>
                  <a:pt x="357854" y="1456414"/>
                </a:lnTo>
                <a:lnTo>
                  <a:pt x="397850" y="1233281"/>
                </a:lnTo>
                <a:close/>
                <a:moveTo>
                  <a:pt x="294704" y="1136713"/>
                </a:moveTo>
                <a:lnTo>
                  <a:pt x="33680" y="1458782"/>
                </a:lnTo>
                <a:lnTo>
                  <a:pt x="353381" y="1473513"/>
                </a:lnTo>
                <a:close/>
                <a:moveTo>
                  <a:pt x="6315" y="1117768"/>
                </a:moveTo>
                <a:lnTo>
                  <a:pt x="29470" y="1454572"/>
                </a:lnTo>
                <a:lnTo>
                  <a:pt x="290494" y="1130398"/>
                </a:lnTo>
                <a:close/>
                <a:moveTo>
                  <a:pt x="3502822" y="1113295"/>
                </a:moveTo>
                <a:lnTo>
                  <a:pt x="3374416" y="1264857"/>
                </a:lnTo>
                <a:lnTo>
                  <a:pt x="3547028" y="1300642"/>
                </a:lnTo>
                <a:close/>
                <a:moveTo>
                  <a:pt x="1218547" y="1104875"/>
                </a:moveTo>
                <a:lnTo>
                  <a:pt x="1313273" y="1462729"/>
                </a:lnTo>
                <a:lnTo>
                  <a:pt x="1561666" y="1296432"/>
                </a:lnTo>
                <a:close/>
                <a:moveTo>
                  <a:pt x="1212232" y="1104875"/>
                </a:moveTo>
                <a:lnTo>
                  <a:pt x="1058565" y="1313272"/>
                </a:lnTo>
                <a:lnTo>
                  <a:pt x="1304853" y="1462729"/>
                </a:lnTo>
                <a:close/>
                <a:moveTo>
                  <a:pt x="271549" y="1100928"/>
                </a:moveTo>
                <a:lnTo>
                  <a:pt x="65256" y="1113558"/>
                </a:lnTo>
                <a:lnTo>
                  <a:pt x="290494" y="1124083"/>
                </a:lnTo>
                <a:close/>
                <a:moveTo>
                  <a:pt x="427320" y="1100665"/>
                </a:moveTo>
                <a:lnTo>
                  <a:pt x="403942" y="1229071"/>
                </a:lnTo>
                <a:lnTo>
                  <a:pt x="511365" y="1338533"/>
                </a:lnTo>
                <a:close/>
                <a:moveTo>
                  <a:pt x="286284" y="1098560"/>
                </a:moveTo>
                <a:lnTo>
                  <a:pt x="279968" y="1100665"/>
                </a:lnTo>
                <a:lnTo>
                  <a:pt x="290494" y="1113295"/>
                </a:lnTo>
                <a:close/>
                <a:moveTo>
                  <a:pt x="2437943" y="1096718"/>
                </a:moveTo>
                <a:lnTo>
                  <a:pt x="2383212" y="1281960"/>
                </a:lnTo>
                <a:lnTo>
                  <a:pt x="2437943" y="1585084"/>
                </a:lnTo>
                <a:close/>
                <a:moveTo>
                  <a:pt x="322069" y="1096455"/>
                </a:moveTo>
                <a:lnTo>
                  <a:pt x="294704" y="1098560"/>
                </a:lnTo>
                <a:lnTo>
                  <a:pt x="298914" y="1121715"/>
                </a:lnTo>
                <a:close/>
                <a:moveTo>
                  <a:pt x="421005" y="1092245"/>
                </a:moveTo>
                <a:lnTo>
                  <a:pt x="303124" y="1130135"/>
                </a:lnTo>
                <a:lnTo>
                  <a:pt x="397850" y="1224861"/>
                </a:lnTo>
                <a:close/>
                <a:moveTo>
                  <a:pt x="397850" y="1092245"/>
                </a:moveTo>
                <a:lnTo>
                  <a:pt x="332594" y="1096455"/>
                </a:lnTo>
                <a:lnTo>
                  <a:pt x="309439" y="1119610"/>
                </a:lnTo>
                <a:close/>
                <a:moveTo>
                  <a:pt x="3544923" y="1063037"/>
                </a:moveTo>
                <a:lnTo>
                  <a:pt x="3507033" y="1107243"/>
                </a:lnTo>
                <a:lnTo>
                  <a:pt x="3549133" y="1275645"/>
                </a:lnTo>
                <a:close/>
                <a:moveTo>
                  <a:pt x="2437943" y="1060932"/>
                </a:moveTo>
                <a:lnTo>
                  <a:pt x="2324272" y="1143029"/>
                </a:lnTo>
                <a:lnTo>
                  <a:pt x="2379002" y="1271435"/>
                </a:lnTo>
                <a:lnTo>
                  <a:pt x="2437943" y="1073563"/>
                </a:lnTo>
                <a:close/>
                <a:moveTo>
                  <a:pt x="3039765" y="1052249"/>
                </a:moveTo>
                <a:lnTo>
                  <a:pt x="2976581" y="1208021"/>
                </a:lnTo>
                <a:lnTo>
                  <a:pt x="3353581" y="1262752"/>
                </a:lnTo>
                <a:close/>
                <a:moveTo>
                  <a:pt x="3012587" y="1043853"/>
                </a:moveTo>
                <a:lnTo>
                  <a:pt x="2985221" y="1168026"/>
                </a:lnTo>
                <a:lnTo>
                  <a:pt x="3033499" y="1048039"/>
                </a:lnTo>
                <a:close/>
                <a:moveTo>
                  <a:pt x="3014492" y="1035529"/>
                </a:moveTo>
                <a:lnTo>
                  <a:pt x="3014492" y="1037610"/>
                </a:lnTo>
                <a:lnTo>
                  <a:pt x="3018704" y="1037610"/>
                </a:lnTo>
                <a:close/>
                <a:moveTo>
                  <a:pt x="389430" y="1035409"/>
                </a:moveTo>
                <a:lnTo>
                  <a:pt x="338909" y="1090140"/>
                </a:lnTo>
                <a:lnTo>
                  <a:pt x="418900" y="1083825"/>
                </a:lnTo>
                <a:close/>
                <a:moveTo>
                  <a:pt x="1932737" y="1033567"/>
                </a:moveTo>
                <a:lnTo>
                  <a:pt x="1926422" y="1399841"/>
                </a:lnTo>
                <a:lnTo>
                  <a:pt x="2021148" y="1351426"/>
                </a:lnTo>
                <a:close/>
                <a:moveTo>
                  <a:pt x="1570086" y="1025147"/>
                </a:moveTo>
                <a:lnTo>
                  <a:pt x="1222757" y="1098823"/>
                </a:lnTo>
                <a:lnTo>
                  <a:pt x="1563771" y="1290380"/>
                </a:lnTo>
                <a:close/>
                <a:moveTo>
                  <a:pt x="1932737" y="1014622"/>
                </a:moveTo>
                <a:lnTo>
                  <a:pt x="2025358" y="1347216"/>
                </a:lnTo>
                <a:lnTo>
                  <a:pt x="2313746" y="1143029"/>
                </a:lnTo>
                <a:close/>
                <a:moveTo>
                  <a:pt x="2881947" y="1008282"/>
                </a:moveTo>
                <a:lnTo>
                  <a:pt x="2970467" y="1199601"/>
                </a:lnTo>
                <a:lnTo>
                  <a:pt x="3006297" y="1041772"/>
                </a:lnTo>
                <a:close/>
                <a:moveTo>
                  <a:pt x="2799744" y="989099"/>
                </a:moveTo>
                <a:lnTo>
                  <a:pt x="2665023" y="1363793"/>
                </a:lnTo>
                <a:lnTo>
                  <a:pt x="2968146" y="1208021"/>
                </a:lnTo>
                <a:close/>
                <a:moveTo>
                  <a:pt x="2808180" y="987198"/>
                </a:moveTo>
                <a:lnTo>
                  <a:pt x="2955714" y="1182761"/>
                </a:lnTo>
                <a:lnTo>
                  <a:pt x="2873516" y="1006174"/>
                </a:lnTo>
                <a:close/>
                <a:moveTo>
                  <a:pt x="2793658" y="985152"/>
                </a:moveTo>
                <a:lnTo>
                  <a:pt x="2452415" y="1052512"/>
                </a:lnTo>
                <a:lnTo>
                  <a:pt x="2658846" y="1361951"/>
                </a:lnTo>
                <a:close/>
                <a:moveTo>
                  <a:pt x="2317957" y="974626"/>
                </a:moveTo>
                <a:lnTo>
                  <a:pt x="2324272" y="1134608"/>
                </a:lnTo>
                <a:lnTo>
                  <a:pt x="2437943" y="1052512"/>
                </a:lnTo>
                <a:lnTo>
                  <a:pt x="2437943" y="1048302"/>
                </a:lnTo>
                <a:close/>
                <a:moveTo>
                  <a:pt x="450476" y="972258"/>
                </a:moveTo>
                <a:lnTo>
                  <a:pt x="395745" y="1031199"/>
                </a:lnTo>
                <a:lnTo>
                  <a:pt x="425215" y="1079614"/>
                </a:lnTo>
                <a:close/>
                <a:moveTo>
                  <a:pt x="2850332" y="957679"/>
                </a:moveTo>
                <a:lnTo>
                  <a:pt x="2808180" y="980872"/>
                </a:lnTo>
                <a:lnTo>
                  <a:pt x="2869301" y="997740"/>
                </a:lnTo>
                <a:close/>
                <a:moveTo>
                  <a:pt x="2881840" y="940733"/>
                </a:moveTo>
                <a:lnTo>
                  <a:pt x="2856580" y="953366"/>
                </a:lnTo>
                <a:lnTo>
                  <a:pt x="2877630" y="999690"/>
                </a:lnTo>
                <a:lnTo>
                  <a:pt x="3008141" y="1035409"/>
                </a:lnTo>
                <a:lnTo>
                  <a:pt x="3008141" y="1031199"/>
                </a:lnTo>
                <a:close/>
                <a:moveTo>
                  <a:pt x="2770537" y="922001"/>
                </a:moveTo>
                <a:lnTo>
                  <a:pt x="2482148" y="1039882"/>
                </a:lnTo>
                <a:lnTo>
                  <a:pt x="2793561" y="978837"/>
                </a:lnTo>
                <a:close/>
                <a:moveTo>
                  <a:pt x="500996" y="919657"/>
                </a:moveTo>
                <a:lnTo>
                  <a:pt x="461001" y="961773"/>
                </a:lnTo>
                <a:lnTo>
                  <a:pt x="437845" y="1054428"/>
                </a:lnTo>
                <a:close/>
                <a:moveTo>
                  <a:pt x="2782904" y="917528"/>
                </a:moveTo>
                <a:lnTo>
                  <a:pt x="2776589" y="919633"/>
                </a:lnTo>
                <a:lnTo>
                  <a:pt x="2789219" y="951208"/>
                </a:lnTo>
                <a:close/>
                <a:moveTo>
                  <a:pt x="509416" y="915445"/>
                </a:moveTo>
                <a:lnTo>
                  <a:pt x="429425" y="1088120"/>
                </a:lnTo>
                <a:lnTo>
                  <a:pt x="515732" y="1330287"/>
                </a:lnTo>
                <a:close/>
                <a:moveTo>
                  <a:pt x="2833424" y="907042"/>
                </a:moveTo>
                <a:lnTo>
                  <a:pt x="2854475" y="947049"/>
                </a:lnTo>
                <a:lnTo>
                  <a:pt x="2875525" y="936521"/>
                </a:lnTo>
                <a:close/>
                <a:moveTo>
                  <a:pt x="2827148" y="904966"/>
                </a:moveTo>
                <a:lnTo>
                  <a:pt x="2803965" y="974547"/>
                </a:lnTo>
                <a:lnTo>
                  <a:pt x="2848225" y="951353"/>
                </a:lnTo>
                <a:close/>
                <a:moveTo>
                  <a:pt x="111567" y="903056"/>
                </a:moveTo>
                <a:lnTo>
                  <a:pt x="8420" y="1111453"/>
                </a:lnTo>
                <a:lnTo>
                  <a:pt x="265234" y="1094613"/>
                </a:lnTo>
                <a:close/>
                <a:moveTo>
                  <a:pt x="2820794" y="902792"/>
                </a:moveTo>
                <a:lnTo>
                  <a:pt x="2791377" y="913400"/>
                </a:lnTo>
                <a:lnTo>
                  <a:pt x="2799750" y="968221"/>
                </a:lnTo>
                <a:close/>
                <a:moveTo>
                  <a:pt x="3456512" y="898582"/>
                </a:moveTo>
                <a:lnTo>
                  <a:pt x="3504927" y="1100665"/>
                </a:lnTo>
                <a:lnTo>
                  <a:pt x="3544923" y="1052249"/>
                </a:lnTo>
                <a:close/>
                <a:moveTo>
                  <a:pt x="3046046" y="892315"/>
                </a:moveTo>
                <a:lnTo>
                  <a:pt x="3016769" y="1027204"/>
                </a:lnTo>
                <a:lnTo>
                  <a:pt x="3033499" y="1039691"/>
                </a:lnTo>
                <a:close/>
                <a:moveTo>
                  <a:pt x="3445987" y="892267"/>
                </a:moveTo>
                <a:lnTo>
                  <a:pt x="3374416" y="1256437"/>
                </a:lnTo>
                <a:lnTo>
                  <a:pt x="3500717" y="1106980"/>
                </a:lnTo>
                <a:close/>
                <a:moveTo>
                  <a:pt x="479946" y="885964"/>
                </a:moveTo>
                <a:lnTo>
                  <a:pt x="463106" y="949138"/>
                </a:lnTo>
                <a:lnTo>
                  <a:pt x="507311" y="902810"/>
                </a:lnTo>
                <a:close/>
                <a:moveTo>
                  <a:pt x="3442035" y="882005"/>
                </a:moveTo>
                <a:lnTo>
                  <a:pt x="3043978" y="1045934"/>
                </a:lnTo>
                <a:lnTo>
                  <a:pt x="3366218" y="1262752"/>
                </a:lnTo>
                <a:close/>
                <a:moveTo>
                  <a:pt x="1136451" y="881877"/>
                </a:moveTo>
                <a:lnTo>
                  <a:pt x="1060670" y="1300642"/>
                </a:lnTo>
                <a:lnTo>
                  <a:pt x="1208021" y="1096455"/>
                </a:lnTo>
                <a:close/>
                <a:moveTo>
                  <a:pt x="1374318" y="858702"/>
                </a:moveTo>
                <a:lnTo>
                  <a:pt x="1140661" y="871343"/>
                </a:lnTo>
                <a:lnTo>
                  <a:pt x="1214337" y="1090157"/>
                </a:lnTo>
                <a:close/>
                <a:moveTo>
                  <a:pt x="1382739" y="858679"/>
                </a:moveTo>
                <a:lnTo>
                  <a:pt x="1220652" y="1092500"/>
                </a:lnTo>
                <a:lnTo>
                  <a:pt x="1567981" y="1018773"/>
                </a:lnTo>
                <a:close/>
                <a:moveTo>
                  <a:pt x="3031297" y="850430"/>
                </a:moveTo>
                <a:lnTo>
                  <a:pt x="2833680" y="898845"/>
                </a:lnTo>
                <a:lnTo>
                  <a:pt x="2882012" y="932526"/>
                </a:lnTo>
                <a:close/>
                <a:moveTo>
                  <a:pt x="2115874" y="850430"/>
                </a:moveTo>
                <a:lnTo>
                  <a:pt x="2317957" y="1130398"/>
                </a:lnTo>
                <a:lnTo>
                  <a:pt x="2311641" y="970417"/>
                </a:lnTo>
                <a:close/>
                <a:moveTo>
                  <a:pt x="3050242" y="848062"/>
                </a:moveTo>
                <a:lnTo>
                  <a:pt x="2888155" y="936473"/>
                </a:lnTo>
                <a:lnTo>
                  <a:pt x="3010247" y="1022779"/>
                </a:lnTo>
                <a:close/>
                <a:moveTo>
                  <a:pt x="3056557" y="845957"/>
                </a:moveTo>
                <a:lnTo>
                  <a:pt x="3041822" y="1041724"/>
                </a:lnTo>
                <a:lnTo>
                  <a:pt x="3433356" y="877532"/>
                </a:lnTo>
                <a:close/>
                <a:moveTo>
                  <a:pt x="2103244" y="844115"/>
                </a:moveTo>
                <a:lnTo>
                  <a:pt x="1934842" y="1008307"/>
                </a:lnTo>
                <a:lnTo>
                  <a:pt x="2311641" y="1134608"/>
                </a:lnTo>
                <a:close/>
                <a:moveTo>
                  <a:pt x="490471" y="843983"/>
                </a:moveTo>
                <a:lnTo>
                  <a:pt x="479946" y="877795"/>
                </a:lnTo>
                <a:lnTo>
                  <a:pt x="507311" y="894636"/>
                </a:lnTo>
                <a:close/>
                <a:moveTo>
                  <a:pt x="1338533" y="833419"/>
                </a:moveTo>
                <a:lnTo>
                  <a:pt x="1186971" y="860809"/>
                </a:lnTo>
                <a:lnTo>
                  <a:pt x="1370108" y="852381"/>
                </a:lnTo>
                <a:close/>
                <a:moveTo>
                  <a:pt x="2776589" y="829134"/>
                </a:moveTo>
                <a:lnTo>
                  <a:pt x="2789219" y="907042"/>
                </a:lnTo>
                <a:lnTo>
                  <a:pt x="2820794" y="894409"/>
                </a:lnTo>
                <a:close/>
                <a:moveTo>
                  <a:pt x="1376424" y="827099"/>
                </a:moveTo>
                <a:lnTo>
                  <a:pt x="1349058" y="831313"/>
                </a:lnTo>
                <a:lnTo>
                  <a:pt x="1378528" y="848167"/>
                </a:lnTo>
                <a:close/>
                <a:moveTo>
                  <a:pt x="1389054" y="822868"/>
                </a:moveTo>
                <a:lnTo>
                  <a:pt x="1382739" y="824975"/>
                </a:lnTo>
                <a:lnTo>
                  <a:pt x="1384844" y="839720"/>
                </a:lnTo>
                <a:close/>
                <a:moveTo>
                  <a:pt x="1530090" y="797804"/>
                </a:moveTo>
                <a:lnTo>
                  <a:pt x="1397474" y="822868"/>
                </a:lnTo>
                <a:lnTo>
                  <a:pt x="1386949" y="848325"/>
                </a:lnTo>
                <a:close/>
                <a:moveTo>
                  <a:pt x="3551238" y="791489"/>
                </a:moveTo>
                <a:lnTo>
                  <a:pt x="3450197" y="875690"/>
                </a:lnTo>
                <a:lnTo>
                  <a:pt x="3544923" y="1041987"/>
                </a:lnTo>
                <a:close/>
                <a:moveTo>
                  <a:pt x="1567981" y="791489"/>
                </a:moveTo>
                <a:lnTo>
                  <a:pt x="1389054" y="854640"/>
                </a:lnTo>
                <a:lnTo>
                  <a:pt x="1570086" y="1012517"/>
                </a:lnTo>
                <a:close/>
                <a:moveTo>
                  <a:pt x="12630" y="783069"/>
                </a:moveTo>
                <a:lnTo>
                  <a:pt x="6315" y="1098823"/>
                </a:lnTo>
                <a:lnTo>
                  <a:pt x="107356" y="898845"/>
                </a:lnTo>
                <a:close/>
                <a:moveTo>
                  <a:pt x="2002203" y="762019"/>
                </a:moveTo>
                <a:lnTo>
                  <a:pt x="1934842" y="997782"/>
                </a:lnTo>
                <a:lnTo>
                  <a:pt x="2096929" y="837800"/>
                </a:lnTo>
                <a:close/>
                <a:moveTo>
                  <a:pt x="1205916" y="759680"/>
                </a:moveTo>
                <a:lnTo>
                  <a:pt x="1142766" y="862916"/>
                </a:lnTo>
                <a:lnTo>
                  <a:pt x="1328008" y="829206"/>
                </a:lnTo>
                <a:close/>
                <a:moveTo>
                  <a:pt x="2311641" y="747284"/>
                </a:moveTo>
                <a:lnTo>
                  <a:pt x="2317957" y="966206"/>
                </a:lnTo>
                <a:lnTo>
                  <a:pt x="2437943" y="1039691"/>
                </a:lnTo>
                <a:lnTo>
                  <a:pt x="2437943" y="1035529"/>
                </a:lnTo>
                <a:close/>
                <a:moveTo>
                  <a:pt x="2130609" y="747284"/>
                </a:moveTo>
                <a:lnTo>
                  <a:pt x="2008518" y="759914"/>
                </a:lnTo>
                <a:lnTo>
                  <a:pt x="2101139" y="833590"/>
                </a:lnTo>
                <a:close/>
                <a:moveTo>
                  <a:pt x="2223230" y="740969"/>
                </a:moveTo>
                <a:lnTo>
                  <a:pt x="2139030" y="747284"/>
                </a:lnTo>
                <a:lnTo>
                  <a:pt x="2109559" y="829380"/>
                </a:lnTo>
                <a:close/>
                <a:moveTo>
                  <a:pt x="515732" y="738864"/>
                </a:moveTo>
                <a:lnTo>
                  <a:pt x="492576" y="831485"/>
                </a:lnTo>
                <a:lnTo>
                  <a:pt x="511521" y="884110"/>
                </a:lnTo>
                <a:close/>
                <a:moveTo>
                  <a:pt x="208398" y="738600"/>
                </a:moveTo>
                <a:lnTo>
                  <a:pt x="292599" y="1092245"/>
                </a:lnTo>
                <a:lnTo>
                  <a:pt x="328384" y="1090140"/>
                </a:lnTo>
                <a:lnTo>
                  <a:pt x="387325" y="1029094"/>
                </a:lnTo>
                <a:close/>
                <a:moveTo>
                  <a:pt x="2303221" y="734654"/>
                </a:moveTo>
                <a:lnTo>
                  <a:pt x="2109559" y="837800"/>
                </a:lnTo>
                <a:lnTo>
                  <a:pt x="2311641" y="961996"/>
                </a:lnTo>
                <a:close/>
                <a:moveTo>
                  <a:pt x="2290591" y="734654"/>
                </a:moveTo>
                <a:lnTo>
                  <a:pt x="2235861" y="738864"/>
                </a:lnTo>
                <a:lnTo>
                  <a:pt x="2134820" y="816749"/>
                </a:lnTo>
                <a:close/>
                <a:moveTo>
                  <a:pt x="2781019" y="730444"/>
                </a:moveTo>
                <a:lnTo>
                  <a:pt x="2827361" y="892530"/>
                </a:lnTo>
                <a:lnTo>
                  <a:pt x="3043927" y="839905"/>
                </a:lnTo>
                <a:close/>
                <a:moveTo>
                  <a:pt x="197873" y="728339"/>
                </a:moveTo>
                <a:lnTo>
                  <a:pt x="115777" y="896741"/>
                </a:lnTo>
                <a:lnTo>
                  <a:pt x="273653" y="1094613"/>
                </a:lnTo>
                <a:lnTo>
                  <a:pt x="286284" y="1092508"/>
                </a:lnTo>
                <a:close/>
                <a:moveTo>
                  <a:pt x="208398" y="728256"/>
                </a:moveTo>
                <a:lnTo>
                  <a:pt x="391535" y="1024884"/>
                </a:lnTo>
                <a:lnTo>
                  <a:pt x="454686" y="959628"/>
                </a:lnTo>
                <a:lnTo>
                  <a:pt x="473631" y="881742"/>
                </a:lnTo>
                <a:close/>
                <a:moveTo>
                  <a:pt x="193662" y="724129"/>
                </a:moveTo>
                <a:lnTo>
                  <a:pt x="16840" y="774649"/>
                </a:lnTo>
                <a:lnTo>
                  <a:pt x="109461" y="892530"/>
                </a:lnTo>
                <a:close/>
                <a:moveTo>
                  <a:pt x="2757849" y="722024"/>
                </a:moveTo>
                <a:lnTo>
                  <a:pt x="2772594" y="814644"/>
                </a:lnTo>
                <a:lnTo>
                  <a:pt x="2816829" y="877795"/>
                </a:lnTo>
                <a:lnTo>
                  <a:pt x="2772594" y="728339"/>
                </a:lnTo>
                <a:close/>
                <a:moveTo>
                  <a:pt x="2694656" y="711498"/>
                </a:moveTo>
                <a:lnTo>
                  <a:pt x="2774700" y="913581"/>
                </a:lnTo>
                <a:lnTo>
                  <a:pt x="2783126" y="909371"/>
                </a:lnTo>
                <a:lnTo>
                  <a:pt x="2766275" y="816749"/>
                </a:lnTo>
                <a:close/>
                <a:moveTo>
                  <a:pt x="444161" y="711401"/>
                </a:moveTo>
                <a:lnTo>
                  <a:pt x="210503" y="721936"/>
                </a:lnTo>
                <a:lnTo>
                  <a:pt x="475736" y="875427"/>
                </a:lnTo>
                <a:lnTo>
                  <a:pt x="486261" y="831432"/>
                </a:lnTo>
                <a:close/>
                <a:moveTo>
                  <a:pt x="515732" y="709294"/>
                </a:moveTo>
                <a:lnTo>
                  <a:pt x="450476" y="711401"/>
                </a:lnTo>
                <a:lnTo>
                  <a:pt x="488366" y="820958"/>
                </a:lnTo>
                <a:close/>
                <a:moveTo>
                  <a:pt x="2292696" y="694658"/>
                </a:moveTo>
                <a:lnTo>
                  <a:pt x="2244281" y="730444"/>
                </a:lnTo>
                <a:lnTo>
                  <a:pt x="2303221" y="726234"/>
                </a:lnTo>
                <a:close/>
                <a:moveTo>
                  <a:pt x="2688336" y="692553"/>
                </a:moveTo>
                <a:lnTo>
                  <a:pt x="2764168" y="799909"/>
                </a:lnTo>
                <a:lnTo>
                  <a:pt x="2749423" y="717813"/>
                </a:lnTo>
                <a:close/>
                <a:moveTo>
                  <a:pt x="2677916" y="692553"/>
                </a:moveTo>
                <a:lnTo>
                  <a:pt x="2456888" y="1041772"/>
                </a:lnTo>
                <a:lnTo>
                  <a:pt x="2768432" y="915686"/>
                </a:lnTo>
                <a:close/>
                <a:moveTo>
                  <a:pt x="2671601" y="688343"/>
                </a:moveTo>
                <a:lnTo>
                  <a:pt x="2311641" y="732549"/>
                </a:lnTo>
                <a:lnTo>
                  <a:pt x="2448468" y="1041772"/>
                </a:lnTo>
                <a:close/>
                <a:moveTo>
                  <a:pt x="1050145" y="673608"/>
                </a:moveTo>
                <a:lnTo>
                  <a:pt x="1136451" y="860809"/>
                </a:lnTo>
                <a:lnTo>
                  <a:pt x="1199601" y="755704"/>
                </a:lnTo>
                <a:close/>
                <a:moveTo>
                  <a:pt x="159982" y="669398"/>
                </a:moveTo>
                <a:lnTo>
                  <a:pt x="27365" y="764124"/>
                </a:lnTo>
                <a:lnTo>
                  <a:pt x="193662" y="717813"/>
                </a:lnTo>
                <a:close/>
                <a:moveTo>
                  <a:pt x="1462729" y="654663"/>
                </a:moveTo>
                <a:lnTo>
                  <a:pt x="1401684" y="814644"/>
                </a:lnTo>
                <a:lnTo>
                  <a:pt x="1565876" y="785174"/>
                </a:lnTo>
                <a:close/>
                <a:moveTo>
                  <a:pt x="2553719" y="625192"/>
                </a:moveTo>
                <a:lnTo>
                  <a:pt x="2330587" y="722024"/>
                </a:lnTo>
                <a:lnTo>
                  <a:pt x="2667391" y="682028"/>
                </a:lnTo>
                <a:close/>
                <a:moveTo>
                  <a:pt x="2736784" y="606247"/>
                </a:moveTo>
                <a:lnTo>
                  <a:pt x="2755742" y="713603"/>
                </a:lnTo>
                <a:lnTo>
                  <a:pt x="2770487" y="719918"/>
                </a:lnTo>
                <a:close/>
                <a:moveTo>
                  <a:pt x="2421103" y="593617"/>
                </a:moveTo>
                <a:lnTo>
                  <a:pt x="2299011" y="688343"/>
                </a:lnTo>
                <a:lnTo>
                  <a:pt x="2309536" y="722024"/>
                </a:lnTo>
                <a:close/>
                <a:moveTo>
                  <a:pt x="2648445" y="585197"/>
                </a:moveTo>
                <a:lnTo>
                  <a:pt x="2562139" y="623087"/>
                </a:lnTo>
                <a:lnTo>
                  <a:pt x="2673706" y="677818"/>
                </a:lnTo>
                <a:close/>
                <a:moveTo>
                  <a:pt x="2448468" y="572567"/>
                </a:moveTo>
                <a:lnTo>
                  <a:pt x="2320061" y="719918"/>
                </a:lnTo>
                <a:lnTo>
                  <a:pt x="2545299" y="620982"/>
                </a:lnTo>
                <a:close/>
                <a:moveTo>
                  <a:pt x="2722039" y="562042"/>
                </a:moveTo>
                <a:lnTo>
                  <a:pt x="2684123" y="682028"/>
                </a:lnTo>
                <a:lnTo>
                  <a:pt x="2747316" y="709393"/>
                </a:lnTo>
                <a:close/>
                <a:moveTo>
                  <a:pt x="2641994" y="557832"/>
                </a:moveTo>
                <a:lnTo>
                  <a:pt x="2458734" y="570462"/>
                </a:lnTo>
                <a:lnTo>
                  <a:pt x="2553524" y="618877"/>
                </a:lnTo>
                <a:lnTo>
                  <a:pt x="2646207" y="576777"/>
                </a:lnTo>
                <a:close/>
                <a:moveTo>
                  <a:pt x="2717826" y="553621"/>
                </a:moveTo>
                <a:lnTo>
                  <a:pt x="2654633" y="580987"/>
                </a:lnTo>
                <a:lnTo>
                  <a:pt x="2679910" y="673608"/>
                </a:lnTo>
                <a:close/>
                <a:moveTo>
                  <a:pt x="2703081" y="553621"/>
                </a:moveTo>
                <a:lnTo>
                  <a:pt x="2648314" y="557832"/>
                </a:lnTo>
                <a:lnTo>
                  <a:pt x="2652527" y="574672"/>
                </a:lnTo>
                <a:close/>
                <a:moveTo>
                  <a:pt x="3408096" y="549411"/>
                </a:moveTo>
                <a:lnTo>
                  <a:pt x="3450197" y="869375"/>
                </a:lnTo>
                <a:lnTo>
                  <a:pt x="3551238" y="783069"/>
                </a:lnTo>
                <a:close/>
                <a:moveTo>
                  <a:pt x="3399676" y="538886"/>
                </a:moveTo>
                <a:lnTo>
                  <a:pt x="3058662" y="562042"/>
                </a:lnTo>
                <a:lnTo>
                  <a:pt x="3058662" y="837800"/>
                </a:lnTo>
                <a:lnTo>
                  <a:pt x="3441777" y="871480"/>
                </a:lnTo>
                <a:close/>
                <a:moveTo>
                  <a:pt x="385220" y="530212"/>
                </a:moveTo>
                <a:lnTo>
                  <a:pt x="448371" y="705081"/>
                </a:lnTo>
                <a:lnTo>
                  <a:pt x="513626" y="702974"/>
                </a:lnTo>
                <a:close/>
                <a:moveTo>
                  <a:pt x="355487" y="528361"/>
                </a:moveTo>
                <a:lnTo>
                  <a:pt x="164192" y="665188"/>
                </a:lnTo>
                <a:lnTo>
                  <a:pt x="199978" y="713603"/>
                </a:lnTo>
                <a:close/>
                <a:moveTo>
                  <a:pt x="56836" y="528361"/>
                </a:moveTo>
                <a:lnTo>
                  <a:pt x="14735" y="766229"/>
                </a:lnTo>
                <a:lnTo>
                  <a:pt x="155772" y="665188"/>
                </a:lnTo>
                <a:close/>
                <a:moveTo>
                  <a:pt x="1359583" y="519941"/>
                </a:moveTo>
                <a:lnTo>
                  <a:pt x="1382739" y="818855"/>
                </a:lnTo>
                <a:lnTo>
                  <a:pt x="1393264" y="816749"/>
                </a:lnTo>
                <a:lnTo>
                  <a:pt x="1458520" y="648347"/>
                </a:lnTo>
                <a:close/>
                <a:moveTo>
                  <a:pt x="1351163" y="519941"/>
                </a:moveTo>
                <a:lnTo>
                  <a:pt x="1208021" y="753353"/>
                </a:lnTo>
                <a:lnTo>
                  <a:pt x="1338533" y="827081"/>
                </a:lnTo>
                <a:lnTo>
                  <a:pt x="1376424" y="818655"/>
                </a:lnTo>
                <a:close/>
                <a:moveTo>
                  <a:pt x="1344848" y="517836"/>
                </a:moveTo>
                <a:lnTo>
                  <a:pt x="1050145" y="665188"/>
                </a:lnTo>
                <a:lnTo>
                  <a:pt x="1203811" y="751494"/>
                </a:lnTo>
                <a:close/>
                <a:moveTo>
                  <a:pt x="374695" y="515533"/>
                </a:moveTo>
                <a:lnTo>
                  <a:pt x="206293" y="715619"/>
                </a:lnTo>
                <a:lnTo>
                  <a:pt x="439950" y="705085"/>
                </a:lnTo>
                <a:close/>
                <a:moveTo>
                  <a:pt x="363906" y="513626"/>
                </a:moveTo>
                <a:lnTo>
                  <a:pt x="61046" y="522046"/>
                </a:lnTo>
                <a:lnTo>
                  <a:pt x="159982" y="660978"/>
                </a:lnTo>
                <a:close/>
                <a:moveTo>
                  <a:pt x="1519565" y="511521"/>
                </a:moveTo>
                <a:lnTo>
                  <a:pt x="1466940" y="646242"/>
                </a:lnTo>
                <a:lnTo>
                  <a:pt x="1565876" y="774649"/>
                </a:lnTo>
                <a:close/>
                <a:moveTo>
                  <a:pt x="1064880" y="507311"/>
                </a:moveTo>
                <a:lnTo>
                  <a:pt x="1048040" y="658873"/>
                </a:lnTo>
                <a:lnTo>
                  <a:pt x="1340638" y="513626"/>
                </a:lnTo>
                <a:close/>
                <a:moveTo>
                  <a:pt x="972259" y="507311"/>
                </a:moveTo>
                <a:lnTo>
                  <a:pt x="1041725" y="652558"/>
                </a:lnTo>
                <a:lnTo>
                  <a:pt x="1058565" y="507311"/>
                </a:lnTo>
                <a:close/>
                <a:moveTo>
                  <a:pt x="1515355" y="503101"/>
                </a:moveTo>
                <a:lnTo>
                  <a:pt x="1361688" y="513626"/>
                </a:lnTo>
                <a:lnTo>
                  <a:pt x="1460624" y="642032"/>
                </a:lnTo>
                <a:close/>
                <a:moveTo>
                  <a:pt x="2223230" y="494681"/>
                </a:moveTo>
                <a:lnTo>
                  <a:pt x="2008518" y="751494"/>
                </a:lnTo>
                <a:lnTo>
                  <a:pt x="2134820" y="740969"/>
                </a:lnTo>
                <a:close/>
                <a:moveTo>
                  <a:pt x="2231651" y="488366"/>
                </a:moveTo>
                <a:lnTo>
                  <a:pt x="2141134" y="740969"/>
                </a:lnTo>
                <a:lnTo>
                  <a:pt x="2231651" y="732549"/>
                </a:lnTo>
                <a:lnTo>
                  <a:pt x="2290591" y="686238"/>
                </a:lnTo>
                <a:close/>
                <a:moveTo>
                  <a:pt x="566252" y="484156"/>
                </a:moveTo>
                <a:lnTo>
                  <a:pt x="381010" y="511521"/>
                </a:lnTo>
                <a:lnTo>
                  <a:pt x="517836" y="696763"/>
                </a:lnTo>
                <a:close/>
                <a:moveTo>
                  <a:pt x="2237966" y="482051"/>
                </a:moveTo>
                <a:lnTo>
                  <a:pt x="2296906" y="682028"/>
                </a:lnTo>
                <a:lnTo>
                  <a:pt x="2440048" y="570462"/>
                </a:lnTo>
                <a:close/>
                <a:moveTo>
                  <a:pt x="745179" y="456790"/>
                </a:moveTo>
                <a:lnTo>
                  <a:pt x="524151" y="707288"/>
                </a:lnTo>
                <a:lnTo>
                  <a:pt x="517836" y="900951"/>
                </a:lnTo>
                <a:lnTo>
                  <a:pt x="524151" y="1351426"/>
                </a:lnTo>
                <a:lnTo>
                  <a:pt x="616773" y="1585069"/>
                </a:lnTo>
                <a:lnTo>
                  <a:pt x="841747" y="1574559"/>
                </a:lnTo>
                <a:lnTo>
                  <a:pt x="1050145" y="1311430"/>
                </a:lnTo>
                <a:lnTo>
                  <a:pt x="1132241" y="869375"/>
                </a:lnTo>
                <a:lnTo>
                  <a:pt x="963839" y="505206"/>
                </a:lnTo>
                <a:close/>
                <a:moveTo>
                  <a:pt x="734654" y="456790"/>
                </a:moveTo>
                <a:lnTo>
                  <a:pt x="574672" y="482051"/>
                </a:lnTo>
                <a:lnTo>
                  <a:pt x="526256" y="692553"/>
                </a:lnTo>
                <a:close/>
                <a:moveTo>
                  <a:pt x="776754" y="442055"/>
                </a:moveTo>
                <a:lnTo>
                  <a:pt x="753599" y="450475"/>
                </a:lnTo>
                <a:lnTo>
                  <a:pt x="907003" y="486261"/>
                </a:lnTo>
                <a:close/>
                <a:moveTo>
                  <a:pt x="2381107" y="433635"/>
                </a:moveTo>
                <a:lnTo>
                  <a:pt x="2242176" y="477841"/>
                </a:lnTo>
                <a:lnTo>
                  <a:pt x="2440048" y="562042"/>
                </a:lnTo>
                <a:close/>
                <a:moveTo>
                  <a:pt x="755704" y="433635"/>
                </a:moveTo>
                <a:lnTo>
                  <a:pt x="751494" y="446265"/>
                </a:lnTo>
                <a:lnTo>
                  <a:pt x="768334" y="437845"/>
                </a:lnTo>
                <a:close/>
                <a:moveTo>
                  <a:pt x="743074" y="429425"/>
                </a:moveTo>
                <a:lnTo>
                  <a:pt x="745179" y="442055"/>
                </a:lnTo>
                <a:lnTo>
                  <a:pt x="749389" y="431530"/>
                </a:lnTo>
                <a:close/>
                <a:moveTo>
                  <a:pt x="1920107" y="410480"/>
                </a:moveTo>
                <a:lnTo>
                  <a:pt x="2002203" y="749389"/>
                </a:lnTo>
                <a:lnTo>
                  <a:pt x="2225335" y="477841"/>
                </a:lnTo>
                <a:close/>
                <a:moveTo>
                  <a:pt x="881743" y="395745"/>
                </a:moveTo>
                <a:lnTo>
                  <a:pt x="787280" y="437845"/>
                </a:lnTo>
                <a:lnTo>
                  <a:pt x="957524" y="496786"/>
                </a:lnTo>
                <a:close/>
                <a:moveTo>
                  <a:pt x="635718" y="391535"/>
                </a:moveTo>
                <a:lnTo>
                  <a:pt x="738864" y="446265"/>
                </a:lnTo>
                <a:lnTo>
                  <a:pt x="736759" y="427320"/>
                </a:lnTo>
                <a:close/>
                <a:moveTo>
                  <a:pt x="911476" y="383114"/>
                </a:moveTo>
                <a:lnTo>
                  <a:pt x="888321" y="393639"/>
                </a:lnTo>
                <a:lnTo>
                  <a:pt x="953577" y="477841"/>
                </a:lnTo>
                <a:close/>
                <a:moveTo>
                  <a:pt x="2601972" y="381009"/>
                </a:moveTo>
                <a:lnTo>
                  <a:pt x="2646207" y="551516"/>
                </a:lnTo>
                <a:lnTo>
                  <a:pt x="2717826" y="545201"/>
                </a:lnTo>
                <a:close/>
                <a:moveTo>
                  <a:pt x="589407" y="381009"/>
                </a:moveTo>
                <a:lnTo>
                  <a:pt x="391535" y="503101"/>
                </a:lnTo>
                <a:lnTo>
                  <a:pt x="568357" y="475735"/>
                </a:lnTo>
                <a:close/>
                <a:moveTo>
                  <a:pt x="597827" y="378904"/>
                </a:moveTo>
                <a:lnTo>
                  <a:pt x="574672" y="475735"/>
                </a:lnTo>
                <a:lnTo>
                  <a:pt x="732549" y="450475"/>
                </a:lnTo>
                <a:close/>
                <a:moveTo>
                  <a:pt x="2591440" y="372589"/>
                </a:moveTo>
                <a:lnTo>
                  <a:pt x="2454521" y="564147"/>
                </a:lnTo>
                <a:lnTo>
                  <a:pt x="2639888" y="551516"/>
                </a:lnTo>
                <a:close/>
                <a:moveTo>
                  <a:pt x="2585295" y="370484"/>
                </a:moveTo>
                <a:lnTo>
                  <a:pt x="2387422" y="431530"/>
                </a:lnTo>
                <a:lnTo>
                  <a:pt x="2448468" y="562042"/>
                </a:lnTo>
                <a:close/>
                <a:moveTo>
                  <a:pt x="3553343" y="366274"/>
                </a:moveTo>
                <a:lnTo>
                  <a:pt x="3405991" y="534676"/>
                </a:lnTo>
                <a:lnTo>
                  <a:pt x="3553343" y="772544"/>
                </a:lnTo>
                <a:close/>
                <a:moveTo>
                  <a:pt x="3393361" y="324174"/>
                </a:moveTo>
                <a:lnTo>
                  <a:pt x="3405991" y="526256"/>
                </a:lnTo>
                <a:lnTo>
                  <a:pt x="3549133" y="359959"/>
                </a:lnTo>
                <a:close/>
                <a:moveTo>
                  <a:pt x="1079615" y="317859"/>
                </a:moveTo>
                <a:lnTo>
                  <a:pt x="972259" y="498891"/>
                </a:lnTo>
                <a:lnTo>
                  <a:pt x="1058565" y="500996"/>
                </a:lnTo>
                <a:close/>
                <a:moveTo>
                  <a:pt x="1075405" y="311544"/>
                </a:moveTo>
                <a:lnTo>
                  <a:pt x="917791" y="378904"/>
                </a:lnTo>
                <a:lnTo>
                  <a:pt x="966207" y="494681"/>
                </a:lnTo>
                <a:close/>
                <a:moveTo>
                  <a:pt x="820960" y="311544"/>
                </a:moveTo>
                <a:lnTo>
                  <a:pt x="759914" y="427320"/>
                </a:lnTo>
                <a:lnTo>
                  <a:pt x="776754" y="433635"/>
                </a:lnTo>
                <a:lnTo>
                  <a:pt x="877796" y="389430"/>
                </a:lnTo>
                <a:close/>
                <a:moveTo>
                  <a:pt x="719919" y="311544"/>
                </a:moveTo>
                <a:lnTo>
                  <a:pt x="604142" y="374694"/>
                </a:lnTo>
                <a:lnTo>
                  <a:pt x="734654" y="418900"/>
                </a:lnTo>
                <a:close/>
                <a:moveTo>
                  <a:pt x="1088035" y="309439"/>
                </a:moveTo>
                <a:lnTo>
                  <a:pt x="1064880" y="500996"/>
                </a:lnTo>
                <a:lnTo>
                  <a:pt x="1344848" y="505206"/>
                </a:lnTo>
                <a:close/>
                <a:moveTo>
                  <a:pt x="261023" y="301018"/>
                </a:moveTo>
                <a:lnTo>
                  <a:pt x="61046" y="515731"/>
                </a:lnTo>
                <a:lnTo>
                  <a:pt x="370221" y="507311"/>
                </a:lnTo>
                <a:close/>
                <a:moveTo>
                  <a:pt x="3229169" y="288388"/>
                </a:moveTo>
                <a:lnTo>
                  <a:pt x="3397571" y="522046"/>
                </a:lnTo>
                <a:lnTo>
                  <a:pt x="3384941" y="322069"/>
                </a:lnTo>
                <a:close/>
                <a:moveTo>
                  <a:pt x="3220749" y="288388"/>
                </a:moveTo>
                <a:lnTo>
                  <a:pt x="3060767" y="555727"/>
                </a:lnTo>
                <a:lnTo>
                  <a:pt x="3395466" y="532571"/>
                </a:lnTo>
                <a:close/>
                <a:moveTo>
                  <a:pt x="791490" y="273653"/>
                </a:moveTo>
                <a:lnTo>
                  <a:pt x="726234" y="309439"/>
                </a:lnTo>
                <a:lnTo>
                  <a:pt x="743074" y="421005"/>
                </a:lnTo>
                <a:lnTo>
                  <a:pt x="753599" y="425215"/>
                </a:lnTo>
                <a:lnTo>
                  <a:pt x="814382" y="305228"/>
                </a:lnTo>
                <a:close/>
                <a:moveTo>
                  <a:pt x="345224" y="269443"/>
                </a:moveTo>
                <a:lnTo>
                  <a:pt x="376800" y="505173"/>
                </a:lnTo>
                <a:lnTo>
                  <a:pt x="587302" y="374694"/>
                </a:lnTo>
                <a:close/>
                <a:moveTo>
                  <a:pt x="2299011" y="254708"/>
                </a:moveTo>
                <a:lnTo>
                  <a:pt x="2237966" y="471525"/>
                </a:lnTo>
                <a:lnTo>
                  <a:pt x="2379002" y="427320"/>
                </a:lnTo>
                <a:close/>
                <a:moveTo>
                  <a:pt x="307334" y="252603"/>
                </a:moveTo>
                <a:lnTo>
                  <a:pt x="267338" y="296808"/>
                </a:lnTo>
                <a:lnTo>
                  <a:pt x="368117" y="490471"/>
                </a:lnTo>
                <a:lnTo>
                  <a:pt x="336617" y="265233"/>
                </a:lnTo>
                <a:close/>
                <a:moveTo>
                  <a:pt x="2303221" y="250498"/>
                </a:moveTo>
                <a:lnTo>
                  <a:pt x="2385317" y="425215"/>
                </a:lnTo>
                <a:lnTo>
                  <a:pt x="2583014" y="364169"/>
                </a:lnTo>
                <a:close/>
                <a:moveTo>
                  <a:pt x="2292696" y="250498"/>
                </a:moveTo>
                <a:lnTo>
                  <a:pt x="1926422" y="404165"/>
                </a:lnTo>
                <a:lnTo>
                  <a:pt x="2229546" y="473630"/>
                </a:lnTo>
                <a:close/>
                <a:moveTo>
                  <a:pt x="854640" y="244183"/>
                </a:moveTo>
                <a:lnTo>
                  <a:pt x="823065" y="305228"/>
                </a:lnTo>
                <a:lnTo>
                  <a:pt x="884111" y="387324"/>
                </a:lnTo>
                <a:lnTo>
                  <a:pt x="909371" y="376799"/>
                </a:lnTo>
                <a:close/>
                <a:moveTo>
                  <a:pt x="845957" y="244183"/>
                </a:moveTo>
                <a:lnTo>
                  <a:pt x="797692" y="269443"/>
                </a:lnTo>
                <a:lnTo>
                  <a:pt x="818592" y="298913"/>
                </a:lnTo>
                <a:close/>
                <a:moveTo>
                  <a:pt x="860692" y="242078"/>
                </a:moveTo>
                <a:lnTo>
                  <a:pt x="915423" y="372589"/>
                </a:lnTo>
                <a:lnTo>
                  <a:pt x="1075405" y="305228"/>
                </a:lnTo>
                <a:close/>
                <a:moveTo>
                  <a:pt x="1357478" y="235762"/>
                </a:moveTo>
                <a:lnTo>
                  <a:pt x="1357478" y="505206"/>
                </a:lnTo>
                <a:lnTo>
                  <a:pt x="1515355" y="496786"/>
                </a:lnTo>
                <a:close/>
                <a:moveTo>
                  <a:pt x="1351163" y="227342"/>
                </a:moveTo>
                <a:lnTo>
                  <a:pt x="1092245" y="305228"/>
                </a:lnTo>
                <a:lnTo>
                  <a:pt x="1351163" y="503101"/>
                </a:lnTo>
                <a:close/>
                <a:moveTo>
                  <a:pt x="332594" y="227342"/>
                </a:moveTo>
                <a:lnTo>
                  <a:pt x="311544" y="248393"/>
                </a:lnTo>
                <a:lnTo>
                  <a:pt x="336804" y="258918"/>
                </a:lnTo>
                <a:close/>
                <a:moveTo>
                  <a:pt x="338909" y="225237"/>
                </a:moveTo>
                <a:lnTo>
                  <a:pt x="343119" y="261023"/>
                </a:lnTo>
                <a:lnTo>
                  <a:pt x="547307" y="349434"/>
                </a:lnTo>
                <a:close/>
                <a:moveTo>
                  <a:pt x="705184" y="223132"/>
                </a:moveTo>
                <a:lnTo>
                  <a:pt x="606247" y="364169"/>
                </a:lnTo>
                <a:lnTo>
                  <a:pt x="717814" y="305228"/>
                </a:lnTo>
                <a:close/>
                <a:moveTo>
                  <a:pt x="883848" y="221027"/>
                </a:moveTo>
                <a:lnTo>
                  <a:pt x="862797" y="235762"/>
                </a:lnTo>
                <a:lnTo>
                  <a:pt x="1029094" y="284178"/>
                </a:lnTo>
                <a:close/>
                <a:moveTo>
                  <a:pt x="225238" y="216817"/>
                </a:moveTo>
                <a:lnTo>
                  <a:pt x="263128" y="290493"/>
                </a:lnTo>
                <a:lnTo>
                  <a:pt x="301019" y="250498"/>
                </a:lnTo>
                <a:close/>
                <a:moveTo>
                  <a:pt x="216818" y="216817"/>
                </a:moveTo>
                <a:lnTo>
                  <a:pt x="69466" y="498891"/>
                </a:lnTo>
                <a:lnTo>
                  <a:pt x="258918" y="294703"/>
                </a:lnTo>
                <a:close/>
                <a:moveTo>
                  <a:pt x="237868" y="214712"/>
                </a:moveTo>
                <a:lnTo>
                  <a:pt x="305229" y="244183"/>
                </a:lnTo>
                <a:lnTo>
                  <a:pt x="326279" y="221027"/>
                </a:lnTo>
                <a:close/>
                <a:moveTo>
                  <a:pt x="858587" y="210502"/>
                </a:moveTo>
                <a:lnTo>
                  <a:pt x="858587" y="229447"/>
                </a:lnTo>
                <a:lnTo>
                  <a:pt x="875427" y="218923"/>
                </a:lnTo>
                <a:close/>
                <a:moveTo>
                  <a:pt x="3071292" y="193662"/>
                </a:moveTo>
                <a:lnTo>
                  <a:pt x="3058662" y="545201"/>
                </a:lnTo>
                <a:lnTo>
                  <a:pt x="3216539" y="284178"/>
                </a:lnTo>
                <a:close/>
                <a:moveTo>
                  <a:pt x="728339" y="189452"/>
                </a:moveTo>
                <a:lnTo>
                  <a:pt x="711499" y="214712"/>
                </a:lnTo>
                <a:lnTo>
                  <a:pt x="724129" y="301018"/>
                </a:lnTo>
                <a:lnTo>
                  <a:pt x="787280" y="267338"/>
                </a:lnTo>
                <a:close/>
                <a:moveTo>
                  <a:pt x="3151283" y="178927"/>
                </a:moveTo>
                <a:lnTo>
                  <a:pt x="3077607" y="189452"/>
                </a:lnTo>
                <a:lnTo>
                  <a:pt x="3210224" y="271548"/>
                </a:lnTo>
                <a:close/>
                <a:moveTo>
                  <a:pt x="530466" y="178927"/>
                </a:moveTo>
                <a:lnTo>
                  <a:pt x="343119" y="221027"/>
                </a:lnTo>
                <a:lnTo>
                  <a:pt x="589407" y="366274"/>
                </a:lnTo>
                <a:close/>
                <a:moveTo>
                  <a:pt x="736759" y="176822"/>
                </a:moveTo>
                <a:lnTo>
                  <a:pt x="732549" y="183137"/>
                </a:lnTo>
                <a:lnTo>
                  <a:pt x="793595" y="265233"/>
                </a:lnTo>
                <a:lnTo>
                  <a:pt x="848325" y="235762"/>
                </a:lnTo>
                <a:close/>
                <a:moveTo>
                  <a:pt x="724129" y="170507"/>
                </a:moveTo>
                <a:lnTo>
                  <a:pt x="728339" y="176822"/>
                </a:lnTo>
                <a:lnTo>
                  <a:pt x="730444" y="174717"/>
                </a:lnTo>
                <a:close/>
                <a:moveTo>
                  <a:pt x="974364" y="164192"/>
                </a:moveTo>
                <a:lnTo>
                  <a:pt x="890163" y="216817"/>
                </a:lnTo>
                <a:lnTo>
                  <a:pt x="1073300" y="294703"/>
                </a:lnTo>
                <a:close/>
                <a:moveTo>
                  <a:pt x="745179" y="164192"/>
                </a:moveTo>
                <a:lnTo>
                  <a:pt x="852272" y="229447"/>
                </a:lnTo>
                <a:lnTo>
                  <a:pt x="852272" y="208397"/>
                </a:lnTo>
                <a:lnTo>
                  <a:pt x="747284" y="164192"/>
                </a:lnTo>
                <a:close/>
                <a:moveTo>
                  <a:pt x="3315475" y="157877"/>
                </a:moveTo>
                <a:lnTo>
                  <a:pt x="3157598" y="178927"/>
                </a:lnTo>
                <a:lnTo>
                  <a:pt x="3220749" y="275758"/>
                </a:lnTo>
                <a:close/>
                <a:moveTo>
                  <a:pt x="3136548" y="157877"/>
                </a:moveTo>
                <a:lnTo>
                  <a:pt x="3088132" y="181032"/>
                </a:lnTo>
                <a:lnTo>
                  <a:pt x="3147073" y="172612"/>
                </a:lnTo>
                <a:close/>
                <a:moveTo>
                  <a:pt x="736759" y="157877"/>
                </a:moveTo>
                <a:lnTo>
                  <a:pt x="740969" y="162087"/>
                </a:lnTo>
                <a:lnTo>
                  <a:pt x="740969" y="159982"/>
                </a:lnTo>
                <a:close/>
                <a:moveTo>
                  <a:pt x="703079" y="157877"/>
                </a:moveTo>
                <a:lnTo>
                  <a:pt x="709394" y="204187"/>
                </a:lnTo>
                <a:lnTo>
                  <a:pt x="724129" y="183137"/>
                </a:lnTo>
                <a:lnTo>
                  <a:pt x="709394" y="162087"/>
                </a:lnTo>
                <a:close/>
                <a:moveTo>
                  <a:pt x="3382836" y="155772"/>
                </a:moveTo>
                <a:lnTo>
                  <a:pt x="3393361" y="317859"/>
                </a:lnTo>
                <a:lnTo>
                  <a:pt x="3547028" y="351539"/>
                </a:lnTo>
                <a:close/>
                <a:moveTo>
                  <a:pt x="3374416" y="153667"/>
                </a:moveTo>
                <a:lnTo>
                  <a:pt x="3229169" y="279968"/>
                </a:lnTo>
                <a:lnTo>
                  <a:pt x="3384941" y="315754"/>
                </a:lnTo>
                <a:close/>
                <a:moveTo>
                  <a:pt x="692553" y="153667"/>
                </a:moveTo>
                <a:lnTo>
                  <a:pt x="610457" y="345224"/>
                </a:lnTo>
                <a:lnTo>
                  <a:pt x="703079" y="212607"/>
                </a:lnTo>
                <a:lnTo>
                  <a:pt x="694659" y="155772"/>
                </a:lnTo>
                <a:close/>
                <a:moveTo>
                  <a:pt x="3368101" y="151562"/>
                </a:moveTo>
                <a:lnTo>
                  <a:pt x="3323895" y="155772"/>
                </a:lnTo>
                <a:lnTo>
                  <a:pt x="3246009" y="256813"/>
                </a:lnTo>
                <a:close/>
                <a:moveTo>
                  <a:pt x="709394" y="149457"/>
                </a:moveTo>
                <a:lnTo>
                  <a:pt x="715709" y="157877"/>
                </a:lnTo>
                <a:lnTo>
                  <a:pt x="734654" y="168402"/>
                </a:lnTo>
                <a:lnTo>
                  <a:pt x="736759" y="166297"/>
                </a:lnTo>
                <a:close/>
                <a:moveTo>
                  <a:pt x="677818" y="145247"/>
                </a:moveTo>
                <a:lnTo>
                  <a:pt x="536782" y="176822"/>
                </a:lnTo>
                <a:lnTo>
                  <a:pt x="595722" y="364169"/>
                </a:lnTo>
                <a:lnTo>
                  <a:pt x="686238" y="149457"/>
                </a:lnTo>
                <a:close/>
                <a:moveTo>
                  <a:pt x="688343" y="143142"/>
                </a:moveTo>
                <a:lnTo>
                  <a:pt x="690448" y="145247"/>
                </a:lnTo>
                <a:lnTo>
                  <a:pt x="690448" y="143142"/>
                </a:lnTo>
                <a:close/>
                <a:moveTo>
                  <a:pt x="3342840" y="134721"/>
                </a:moveTo>
                <a:lnTo>
                  <a:pt x="3330210" y="149457"/>
                </a:lnTo>
                <a:lnTo>
                  <a:pt x="3365996" y="143142"/>
                </a:lnTo>
                <a:close/>
                <a:moveTo>
                  <a:pt x="762019" y="130511"/>
                </a:moveTo>
                <a:lnTo>
                  <a:pt x="707289" y="138931"/>
                </a:lnTo>
                <a:lnTo>
                  <a:pt x="745179" y="155772"/>
                </a:lnTo>
                <a:close/>
                <a:moveTo>
                  <a:pt x="852351" y="115776"/>
                </a:moveTo>
                <a:lnTo>
                  <a:pt x="770439" y="128406"/>
                </a:lnTo>
                <a:lnTo>
                  <a:pt x="751494" y="157877"/>
                </a:lnTo>
                <a:lnTo>
                  <a:pt x="852351" y="199977"/>
                </a:lnTo>
                <a:close/>
                <a:moveTo>
                  <a:pt x="928053" y="103146"/>
                </a:moveTo>
                <a:lnTo>
                  <a:pt x="858587" y="113671"/>
                </a:lnTo>
                <a:lnTo>
                  <a:pt x="858587" y="204187"/>
                </a:lnTo>
                <a:lnTo>
                  <a:pt x="883848" y="214712"/>
                </a:lnTo>
                <a:lnTo>
                  <a:pt x="970154" y="159982"/>
                </a:lnTo>
                <a:close/>
                <a:moveTo>
                  <a:pt x="608089" y="101041"/>
                </a:moveTo>
                <a:lnTo>
                  <a:pt x="679660" y="138931"/>
                </a:lnTo>
                <a:lnTo>
                  <a:pt x="685975" y="136827"/>
                </a:lnTo>
                <a:close/>
                <a:moveTo>
                  <a:pt x="3260745" y="98936"/>
                </a:moveTo>
                <a:lnTo>
                  <a:pt x="3142863" y="153667"/>
                </a:lnTo>
                <a:lnTo>
                  <a:pt x="3153388" y="172612"/>
                </a:lnTo>
                <a:lnTo>
                  <a:pt x="3321790" y="149457"/>
                </a:lnTo>
                <a:lnTo>
                  <a:pt x="3336525" y="130511"/>
                </a:lnTo>
                <a:close/>
                <a:moveTo>
                  <a:pt x="1128031" y="73676"/>
                </a:moveTo>
                <a:lnTo>
                  <a:pt x="1088035" y="298913"/>
                </a:lnTo>
                <a:lnTo>
                  <a:pt x="1346953" y="221027"/>
                </a:lnTo>
                <a:close/>
                <a:moveTo>
                  <a:pt x="1119610" y="73676"/>
                </a:moveTo>
                <a:lnTo>
                  <a:pt x="980679" y="162087"/>
                </a:lnTo>
                <a:lnTo>
                  <a:pt x="1081720" y="294703"/>
                </a:lnTo>
                <a:close/>
                <a:moveTo>
                  <a:pt x="1109085" y="73676"/>
                </a:moveTo>
                <a:lnTo>
                  <a:pt x="934368" y="101041"/>
                </a:lnTo>
                <a:lnTo>
                  <a:pt x="976469" y="155772"/>
                </a:lnTo>
                <a:close/>
                <a:moveTo>
                  <a:pt x="475473" y="58941"/>
                </a:moveTo>
                <a:lnTo>
                  <a:pt x="227343" y="208397"/>
                </a:lnTo>
                <a:lnTo>
                  <a:pt x="332481" y="214712"/>
                </a:lnTo>
                <a:close/>
                <a:moveTo>
                  <a:pt x="498891" y="50520"/>
                </a:moveTo>
                <a:lnTo>
                  <a:pt x="536782" y="170507"/>
                </a:lnTo>
                <a:lnTo>
                  <a:pt x="669398" y="141037"/>
                </a:lnTo>
                <a:close/>
                <a:moveTo>
                  <a:pt x="492313" y="50520"/>
                </a:moveTo>
                <a:lnTo>
                  <a:pt x="342856" y="212607"/>
                </a:lnTo>
                <a:lnTo>
                  <a:pt x="528099" y="172612"/>
                </a:lnTo>
                <a:close/>
                <a:moveTo>
                  <a:pt x="3420726" y="33680"/>
                </a:moveTo>
                <a:lnTo>
                  <a:pt x="3347051" y="128406"/>
                </a:lnTo>
                <a:lnTo>
                  <a:pt x="3376521" y="141037"/>
                </a:lnTo>
                <a:close/>
                <a:moveTo>
                  <a:pt x="3433356" y="23155"/>
                </a:moveTo>
                <a:lnTo>
                  <a:pt x="3382836" y="145247"/>
                </a:lnTo>
                <a:lnTo>
                  <a:pt x="3547028" y="341014"/>
                </a:lnTo>
                <a:close/>
                <a:moveTo>
                  <a:pt x="1932737" y="23155"/>
                </a:moveTo>
                <a:lnTo>
                  <a:pt x="1918002" y="399954"/>
                </a:lnTo>
                <a:lnTo>
                  <a:pt x="2290591" y="244183"/>
                </a:lnTo>
                <a:close/>
                <a:moveTo>
                  <a:pt x="837537" y="23155"/>
                </a:moveTo>
                <a:lnTo>
                  <a:pt x="707025" y="132616"/>
                </a:lnTo>
                <a:lnTo>
                  <a:pt x="765966" y="122091"/>
                </a:lnTo>
                <a:close/>
                <a:moveTo>
                  <a:pt x="3420726" y="21050"/>
                </a:moveTo>
                <a:lnTo>
                  <a:pt x="3267060" y="94726"/>
                </a:lnTo>
                <a:lnTo>
                  <a:pt x="3340735" y="126301"/>
                </a:lnTo>
                <a:close/>
                <a:moveTo>
                  <a:pt x="2372687" y="21050"/>
                </a:moveTo>
                <a:lnTo>
                  <a:pt x="2301116" y="242078"/>
                </a:lnTo>
                <a:lnTo>
                  <a:pt x="2585121" y="357854"/>
                </a:lnTo>
                <a:close/>
                <a:moveTo>
                  <a:pt x="3046032" y="16840"/>
                </a:moveTo>
                <a:lnTo>
                  <a:pt x="3071292" y="181032"/>
                </a:lnTo>
                <a:lnTo>
                  <a:pt x="3132338" y="151562"/>
                </a:lnTo>
                <a:close/>
                <a:moveTo>
                  <a:pt x="2368477" y="16840"/>
                </a:moveTo>
                <a:lnTo>
                  <a:pt x="1941157" y="18945"/>
                </a:lnTo>
                <a:lnTo>
                  <a:pt x="2294801" y="239973"/>
                </a:lnTo>
                <a:close/>
                <a:moveTo>
                  <a:pt x="858587" y="12630"/>
                </a:moveTo>
                <a:lnTo>
                  <a:pt x="858587" y="107356"/>
                </a:lnTo>
                <a:lnTo>
                  <a:pt x="921738" y="96831"/>
                </a:lnTo>
                <a:close/>
                <a:moveTo>
                  <a:pt x="852351" y="12630"/>
                </a:moveTo>
                <a:lnTo>
                  <a:pt x="776754" y="122091"/>
                </a:lnTo>
                <a:lnTo>
                  <a:pt x="852351" y="109461"/>
                </a:lnTo>
                <a:close/>
                <a:moveTo>
                  <a:pt x="3050242" y="10525"/>
                </a:moveTo>
                <a:lnTo>
                  <a:pt x="3138653" y="149457"/>
                </a:lnTo>
                <a:lnTo>
                  <a:pt x="3252325" y="94726"/>
                </a:lnTo>
                <a:close/>
                <a:moveTo>
                  <a:pt x="862797" y="8420"/>
                </a:moveTo>
                <a:lnTo>
                  <a:pt x="930158" y="96831"/>
                </a:lnTo>
                <a:lnTo>
                  <a:pt x="1106980" y="67361"/>
                </a:lnTo>
                <a:close/>
                <a:moveTo>
                  <a:pt x="843852" y="8420"/>
                </a:moveTo>
                <a:lnTo>
                  <a:pt x="504943" y="46311"/>
                </a:lnTo>
                <a:lnTo>
                  <a:pt x="694395" y="134721"/>
                </a:lnTo>
                <a:close/>
                <a:moveTo>
                  <a:pt x="3058662" y="6315"/>
                </a:moveTo>
                <a:lnTo>
                  <a:pt x="3258640" y="92621"/>
                </a:lnTo>
                <a:lnTo>
                  <a:pt x="3418621" y="14735"/>
                </a:lnTo>
                <a:close/>
                <a:moveTo>
                  <a:pt x="3037875" y="0"/>
                </a:moveTo>
                <a:lnTo>
                  <a:pt x="3039980" y="0"/>
                </a:lnTo>
                <a:lnTo>
                  <a:pt x="3042085" y="0"/>
                </a:lnTo>
                <a:lnTo>
                  <a:pt x="3433434" y="8354"/>
                </a:lnTo>
                <a:lnTo>
                  <a:pt x="3433434" y="10426"/>
                </a:lnTo>
                <a:lnTo>
                  <a:pt x="3435542" y="10426"/>
                </a:lnTo>
                <a:lnTo>
                  <a:pt x="3435462" y="10525"/>
                </a:lnTo>
                <a:lnTo>
                  <a:pt x="3559658" y="355749"/>
                </a:lnTo>
                <a:lnTo>
                  <a:pt x="3559658" y="357854"/>
                </a:lnTo>
                <a:lnTo>
                  <a:pt x="3559658" y="783069"/>
                </a:lnTo>
                <a:lnTo>
                  <a:pt x="3553343" y="1052512"/>
                </a:lnTo>
                <a:lnTo>
                  <a:pt x="3555448" y="1305115"/>
                </a:lnTo>
                <a:lnTo>
                  <a:pt x="3553343" y="1646073"/>
                </a:lnTo>
                <a:lnTo>
                  <a:pt x="3555448" y="2100552"/>
                </a:lnTo>
                <a:lnTo>
                  <a:pt x="3555448" y="2102657"/>
                </a:lnTo>
                <a:lnTo>
                  <a:pt x="3553343" y="2102657"/>
                </a:lnTo>
                <a:lnTo>
                  <a:pt x="3553456" y="2104762"/>
                </a:lnTo>
                <a:lnTo>
                  <a:pt x="3113420" y="2094236"/>
                </a:lnTo>
                <a:lnTo>
                  <a:pt x="3111313" y="2094236"/>
                </a:lnTo>
                <a:lnTo>
                  <a:pt x="3111313" y="2092132"/>
                </a:lnTo>
                <a:lnTo>
                  <a:pt x="3109207" y="2092132"/>
                </a:lnTo>
                <a:lnTo>
                  <a:pt x="2943149" y="1818478"/>
                </a:lnTo>
                <a:lnTo>
                  <a:pt x="2844213" y="1662706"/>
                </a:lnTo>
                <a:lnTo>
                  <a:pt x="2844213" y="1662970"/>
                </a:lnTo>
                <a:lnTo>
                  <a:pt x="2656866" y="1372476"/>
                </a:lnTo>
                <a:lnTo>
                  <a:pt x="2448468" y="1058827"/>
                </a:lnTo>
                <a:lnTo>
                  <a:pt x="2444258" y="1073563"/>
                </a:lnTo>
                <a:lnTo>
                  <a:pt x="2444258" y="1622974"/>
                </a:lnTo>
                <a:lnTo>
                  <a:pt x="2443995" y="1622974"/>
                </a:lnTo>
                <a:lnTo>
                  <a:pt x="2433488" y="2085817"/>
                </a:lnTo>
                <a:lnTo>
                  <a:pt x="2433488" y="2087921"/>
                </a:lnTo>
                <a:lnTo>
                  <a:pt x="2433470" y="2087921"/>
                </a:lnTo>
                <a:lnTo>
                  <a:pt x="2433470" y="2090026"/>
                </a:lnTo>
                <a:cubicBezTo>
                  <a:pt x="2431712" y="2090026"/>
                  <a:pt x="2431018" y="2090026"/>
                  <a:pt x="2431387" y="2090026"/>
                </a:cubicBezTo>
                <a:lnTo>
                  <a:pt x="2429286" y="2090026"/>
                </a:lnTo>
                <a:lnTo>
                  <a:pt x="2170605" y="2077396"/>
                </a:lnTo>
                <a:lnTo>
                  <a:pt x="1934842" y="2094236"/>
                </a:lnTo>
                <a:lnTo>
                  <a:pt x="1934842" y="2092132"/>
                </a:lnTo>
                <a:cubicBezTo>
                  <a:pt x="1935193" y="2092132"/>
                  <a:pt x="1934491" y="2092132"/>
                  <a:pt x="1932737" y="2092132"/>
                </a:cubicBezTo>
                <a:lnTo>
                  <a:pt x="1932737" y="2090026"/>
                </a:lnTo>
                <a:lnTo>
                  <a:pt x="1918002" y="1698492"/>
                </a:lnTo>
                <a:lnTo>
                  <a:pt x="1918002" y="1403788"/>
                </a:lnTo>
                <a:lnTo>
                  <a:pt x="1924317" y="1008044"/>
                </a:lnTo>
                <a:cubicBezTo>
                  <a:pt x="1923966" y="1008044"/>
                  <a:pt x="1924668" y="1008044"/>
                  <a:pt x="1926422" y="1008044"/>
                </a:cubicBezTo>
                <a:lnTo>
                  <a:pt x="1995888" y="755441"/>
                </a:lnTo>
                <a:lnTo>
                  <a:pt x="1911687" y="406270"/>
                </a:lnTo>
                <a:lnTo>
                  <a:pt x="1911687" y="404165"/>
                </a:lnTo>
                <a:lnTo>
                  <a:pt x="1924317" y="16840"/>
                </a:lnTo>
                <a:cubicBezTo>
                  <a:pt x="1924405" y="16840"/>
                  <a:pt x="1924755" y="16840"/>
                  <a:pt x="1925370" y="16840"/>
                </a:cubicBezTo>
                <a:cubicBezTo>
                  <a:pt x="1925983" y="16840"/>
                  <a:pt x="1926334" y="16840"/>
                  <a:pt x="1926422" y="16840"/>
                </a:cubicBezTo>
                <a:cubicBezTo>
                  <a:pt x="1926422" y="15086"/>
                  <a:pt x="1926422" y="14384"/>
                  <a:pt x="1926422" y="14735"/>
                </a:cubicBezTo>
                <a:lnTo>
                  <a:pt x="1926422" y="12630"/>
                </a:lnTo>
                <a:lnTo>
                  <a:pt x="1928527" y="12630"/>
                </a:lnTo>
                <a:lnTo>
                  <a:pt x="2372567" y="8420"/>
                </a:lnTo>
                <a:lnTo>
                  <a:pt x="2372567" y="10525"/>
                </a:lnTo>
                <a:cubicBezTo>
                  <a:pt x="2372217" y="10525"/>
                  <a:pt x="2372917" y="10525"/>
                  <a:pt x="2374668" y="10525"/>
                </a:cubicBezTo>
                <a:lnTo>
                  <a:pt x="2374792" y="10426"/>
                </a:lnTo>
                <a:lnTo>
                  <a:pt x="2595820" y="361927"/>
                </a:lnTo>
                <a:lnTo>
                  <a:pt x="2726331" y="547303"/>
                </a:lnTo>
                <a:lnTo>
                  <a:pt x="2726331" y="547134"/>
                </a:lnTo>
                <a:lnTo>
                  <a:pt x="2778957" y="721878"/>
                </a:lnTo>
                <a:lnTo>
                  <a:pt x="3050505" y="835566"/>
                </a:lnTo>
                <a:lnTo>
                  <a:pt x="3050505" y="557661"/>
                </a:lnTo>
                <a:lnTo>
                  <a:pt x="3065240" y="187120"/>
                </a:lnTo>
                <a:lnTo>
                  <a:pt x="3037875" y="2105"/>
                </a:lnTo>
                <a:close/>
                <a:moveTo>
                  <a:pt x="854469" y="0"/>
                </a:moveTo>
                <a:lnTo>
                  <a:pt x="1125926" y="63151"/>
                </a:lnTo>
                <a:lnTo>
                  <a:pt x="1125926" y="65256"/>
                </a:lnTo>
                <a:lnTo>
                  <a:pt x="1357478" y="218923"/>
                </a:lnTo>
                <a:lnTo>
                  <a:pt x="1357478" y="221027"/>
                </a:lnTo>
                <a:lnTo>
                  <a:pt x="1523775" y="496786"/>
                </a:lnTo>
                <a:lnTo>
                  <a:pt x="1523775" y="498891"/>
                </a:lnTo>
                <a:lnTo>
                  <a:pt x="1574296" y="787279"/>
                </a:lnTo>
                <a:lnTo>
                  <a:pt x="1578506" y="1020937"/>
                </a:lnTo>
                <a:lnTo>
                  <a:pt x="1570086" y="1296432"/>
                </a:lnTo>
                <a:lnTo>
                  <a:pt x="1570086" y="1298537"/>
                </a:lnTo>
                <a:lnTo>
                  <a:pt x="1483780" y="1700597"/>
                </a:lnTo>
                <a:lnTo>
                  <a:pt x="1481675" y="1700597"/>
                </a:lnTo>
                <a:lnTo>
                  <a:pt x="1273277" y="1955305"/>
                </a:lnTo>
                <a:lnTo>
                  <a:pt x="1271172" y="1955305"/>
                </a:lnTo>
                <a:lnTo>
                  <a:pt x="1031199" y="2077396"/>
                </a:lnTo>
                <a:cubicBezTo>
                  <a:pt x="1031195" y="2077396"/>
                  <a:pt x="1031204" y="2077396"/>
                  <a:pt x="1031227" y="2077396"/>
                </a:cubicBezTo>
                <a:lnTo>
                  <a:pt x="808271" y="2104762"/>
                </a:lnTo>
                <a:cubicBezTo>
                  <a:pt x="808183" y="2104762"/>
                  <a:pt x="807832" y="2104762"/>
                  <a:pt x="807217" y="2104762"/>
                </a:cubicBezTo>
                <a:cubicBezTo>
                  <a:pt x="806602" y="2104762"/>
                  <a:pt x="806250" y="2104762"/>
                  <a:pt x="806162" y="2104762"/>
                </a:cubicBezTo>
                <a:lnTo>
                  <a:pt x="523895" y="2064766"/>
                </a:lnTo>
                <a:cubicBezTo>
                  <a:pt x="523807" y="2064679"/>
                  <a:pt x="523456" y="2064328"/>
                  <a:pt x="522841" y="2063714"/>
                </a:cubicBezTo>
                <a:cubicBezTo>
                  <a:pt x="522226" y="2063100"/>
                  <a:pt x="521874" y="2062749"/>
                  <a:pt x="521787" y="2062661"/>
                </a:cubicBezTo>
                <a:lnTo>
                  <a:pt x="265179" y="1925835"/>
                </a:lnTo>
                <a:lnTo>
                  <a:pt x="265179" y="1923729"/>
                </a:lnTo>
                <a:lnTo>
                  <a:pt x="132447" y="1757601"/>
                </a:lnTo>
                <a:lnTo>
                  <a:pt x="22916" y="1462929"/>
                </a:lnTo>
                <a:lnTo>
                  <a:pt x="23155" y="1462992"/>
                </a:lnTo>
                <a:lnTo>
                  <a:pt x="0" y="1115663"/>
                </a:lnTo>
                <a:lnTo>
                  <a:pt x="0" y="1113558"/>
                </a:lnTo>
                <a:lnTo>
                  <a:pt x="6315" y="772544"/>
                </a:lnTo>
                <a:lnTo>
                  <a:pt x="50521" y="519941"/>
                </a:lnTo>
                <a:lnTo>
                  <a:pt x="50521" y="517836"/>
                </a:lnTo>
                <a:lnTo>
                  <a:pt x="214713" y="208397"/>
                </a:lnTo>
                <a:lnTo>
                  <a:pt x="214713" y="206292"/>
                </a:lnTo>
                <a:lnTo>
                  <a:pt x="492576" y="39995"/>
                </a:lnTo>
                <a:close/>
              </a:path>
            </a:pathLst>
          </a:custGeom>
          <a:solidFill>
            <a:schemeClr val="bg1"/>
          </a:solidFill>
          <a:ln>
            <a:solidFill>
              <a:schemeClr val="bg1"/>
            </a:solid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16600" b="1" dirty="0">
              <a:solidFill>
                <a:schemeClr val="bg1"/>
              </a:solidFill>
              <a:latin typeface="Adamas" pitchFamily="50" charset="0"/>
              <a:ea typeface="微软雅黑" panose="020B0503020204020204" pitchFamily="34" charset="-122"/>
            </a:endParaRPr>
          </a:p>
        </p:txBody>
      </p:sp>
      <p:sp>
        <p:nvSpPr>
          <p:cNvPr id="7" name="矩形 6"/>
          <p:cNvSpPr/>
          <p:nvPr/>
        </p:nvSpPr>
        <p:spPr>
          <a:xfrm>
            <a:off x="5391523" y="4019339"/>
            <a:ext cx="5142753" cy="584775"/>
          </a:xfrm>
          <a:prstGeom prst="rect">
            <a:avLst/>
          </a:prstGeom>
        </p:spPr>
        <p:txBody>
          <a:bodyPr wrap="none">
            <a:spAutoFit/>
          </a:bodyPr>
          <a:lstStyle/>
          <a:p>
            <a:pPr lvl="0" algn="ctr"/>
            <a:r>
              <a:rPr lang="en-US" altLang="zh-CN" sz="3200" b="1" dirty="0">
                <a:latin typeface="微软雅黑" panose="020B0503020204020204" pitchFamily="34" charset="-122"/>
                <a:ea typeface="微软雅黑" panose="020B0503020204020204" pitchFamily="34" charset="-122"/>
              </a:rPr>
              <a:t>MORE THAN TEMPLATE</a:t>
            </a:r>
            <a:endParaRPr lang="zh-CN" altLang="en-US" sz="3200" b="1" dirty="0">
              <a:latin typeface="微软雅黑" panose="020B0503020204020204" pitchFamily="34" charset="-122"/>
              <a:ea typeface="微软雅黑" panose="020B0503020204020204" pitchFamily="34"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529" y="-297"/>
            <a:ext cx="12193057" cy="6858594"/>
          </a:xfrm>
          <a:prstGeom prst="rect">
            <a:avLst/>
          </a:prstGeom>
        </p:spPr>
      </p:pic>
      <p:sp>
        <p:nvSpPr>
          <p:cNvPr id="3" name="矩形 2"/>
          <p:cNvSpPr/>
          <p:nvPr/>
        </p:nvSpPr>
        <p:spPr>
          <a:xfrm>
            <a:off x="-529" y="1314450"/>
            <a:ext cx="12193057" cy="5543550"/>
          </a:xfrm>
          <a:prstGeom prst="rect">
            <a:avLst/>
          </a:prstGeom>
          <a:solidFill>
            <a:schemeClr val="tx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4400" b="1" dirty="0">
              <a:latin typeface="微软雅黑" panose="020B0503020204020204" pitchFamily="34" charset="-122"/>
              <a:ea typeface="微软雅黑" panose="020B0503020204020204" pitchFamily="34" charset="-122"/>
            </a:endParaRPr>
          </a:p>
        </p:txBody>
      </p:sp>
      <p:sp>
        <p:nvSpPr>
          <p:cNvPr id="4" name="文本框 3"/>
          <p:cNvSpPr txBox="1"/>
          <p:nvPr/>
        </p:nvSpPr>
        <p:spPr>
          <a:xfrm>
            <a:off x="361949" y="241578"/>
            <a:ext cx="11468100" cy="830997"/>
          </a:xfrm>
          <a:prstGeom prst="rect">
            <a:avLst/>
          </a:prstGeom>
          <a:noFill/>
        </p:spPr>
        <p:txBody>
          <a:bodyPr vert="horz" wrap="square" rtlCol="0">
            <a:spAutoFit/>
          </a:bodyPr>
          <a:lstStyle/>
          <a:p>
            <a:r>
              <a:rPr lang="en-US" altLang="zh-CN" sz="4800" b="1" dirty="0">
                <a:solidFill>
                  <a:schemeClr val="bg1"/>
                </a:solidFill>
                <a:latin typeface="微软雅黑" panose="020B0503020204020204" pitchFamily="34" charset="-122"/>
                <a:ea typeface="微软雅黑" panose="020B0503020204020204" pitchFamily="34" charset="-122"/>
              </a:rPr>
              <a:t>1-1    MORE THAN TEMPLATE</a:t>
            </a:r>
            <a:endParaRPr lang="zh-CN" altLang="en-US" sz="4800" b="1" dirty="0">
              <a:solidFill>
                <a:schemeClr val="bg1"/>
              </a:solid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654661" y="2004531"/>
            <a:ext cx="5149030" cy="4163388"/>
            <a:chOff x="1780718" y="194343"/>
            <a:chExt cx="7918857" cy="6403009"/>
          </a:xfrm>
          <a:solidFill>
            <a:schemeClr val="bg1"/>
          </a:solidFill>
        </p:grpSpPr>
        <p:sp>
          <p:nvSpPr>
            <p:cNvPr id="6" name="Freeform 8"/>
            <p:cNvSpPr/>
            <p:nvPr/>
          </p:nvSpPr>
          <p:spPr bwMode="auto">
            <a:xfrm>
              <a:off x="6720109" y="6284178"/>
              <a:ext cx="386286" cy="313174"/>
            </a:xfrm>
            <a:custGeom>
              <a:avLst/>
              <a:gdLst>
                <a:gd name="T0" fmla="*/ 82 w 244"/>
                <a:gd name="T1" fmla="*/ 202 h 202"/>
                <a:gd name="T2" fmla="*/ 82 w 244"/>
                <a:gd name="T3" fmla="*/ 202 h 202"/>
                <a:gd name="T4" fmla="*/ 22 w 244"/>
                <a:gd name="T5" fmla="*/ 182 h 202"/>
                <a:gd name="T6" fmla="*/ 22 w 244"/>
                <a:gd name="T7" fmla="*/ 182 h 202"/>
                <a:gd name="T8" fmla="*/ 12 w 244"/>
                <a:gd name="T9" fmla="*/ 174 h 202"/>
                <a:gd name="T10" fmla="*/ 6 w 244"/>
                <a:gd name="T11" fmla="*/ 166 h 202"/>
                <a:gd name="T12" fmla="*/ 0 w 244"/>
                <a:gd name="T13" fmla="*/ 158 h 202"/>
                <a:gd name="T14" fmla="*/ 0 w 244"/>
                <a:gd name="T15" fmla="*/ 150 h 202"/>
                <a:gd name="T16" fmla="*/ 0 w 244"/>
                <a:gd name="T17" fmla="*/ 132 h 202"/>
                <a:gd name="T18" fmla="*/ 0 w 244"/>
                <a:gd name="T19" fmla="*/ 114 h 202"/>
                <a:gd name="T20" fmla="*/ 0 w 244"/>
                <a:gd name="T21" fmla="*/ 114 h 202"/>
                <a:gd name="T22" fmla="*/ 2 w 244"/>
                <a:gd name="T23" fmla="*/ 94 h 202"/>
                <a:gd name="T24" fmla="*/ 4 w 244"/>
                <a:gd name="T25" fmla="*/ 90 h 202"/>
                <a:gd name="T26" fmla="*/ 6 w 244"/>
                <a:gd name="T27" fmla="*/ 86 h 202"/>
                <a:gd name="T28" fmla="*/ 8 w 244"/>
                <a:gd name="T29" fmla="*/ 84 h 202"/>
                <a:gd name="T30" fmla="*/ 14 w 244"/>
                <a:gd name="T31" fmla="*/ 82 h 202"/>
                <a:gd name="T32" fmla="*/ 30 w 244"/>
                <a:gd name="T33" fmla="*/ 78 h 202"/>
                <a:gd name="T34" fmla="*/ 30 w 244"/>
                <a:gd name="T35" fmla="*/ 78 h 202"/>
                <a:gd name="T36" fmla="*/ 42 w 244"/>
                <a:gd name="T37" fmla="*/ 68 h 202"/>
                <a:gd name="T38" fmla="*/ 42 w 244"/>
                <a:gd name="T39" fmla="*/ 68 h 202"/>
                <a:gd name="T40" fmla="*/ 44 w 244"/>
                <a:gd name="T41" fmla="*/ 32 h 202"/>
                <a:gd name="T42" fmla="*/ 44 w 244"/>
                <a:gd name="T43" fmla="*/ 32 h 202"/>
                <a:gd name="T44" fmla="*/ 48 w 244"/>
                <a:gd name="T45" fmla="*/ 30 h 202"/>
                <a:gd name="T46" fmla="*/ 48 w 244"/>
                <a:gd name="T47" fmla="*/ 30 h 202"/>
                <a:gd name="T48" fmla="*/ 64 w 244"/>
                <a:gd name="T49" fmla="*/ 34 h 202"/>
                <a:gd name="T50" fmla="*/ 74 w 244"/>
                <a:gd name="T51" fmla="*/ 34 h 202"/>
                <a:gd name="T52" fmla="*/ 84 w 244"/>
                <a:gd name="T53" fmla="*/ 34 h 202"/>
                <a:gd name="T54" fmla="*/ 84 w 244"/>
                <a:gd name="T55" fmla="*/ 34 h 202"/>
                <a:gd name="T56" fmla="*/ 134 w 244"/>
                <a:gd name="T57" fmla="*/ 6 h 202"/>
                <a:gd name="T58" fmla="*/ 134 w 244"/>
                <a:gd name="T59" fmla="*/ 6 h 202"/>
                <a:gd name="T60" fmla="*/ 218 w 244"/>
                <a:gd name="T61" fmla="*/ 0 h 202"/>
                <a:gd name="T62" fmla="*/ 218 w 244"/>
                <a:gd name="T63" fmla="*/ 0 h 202"/>
                <a:gd name="T64" fmla="*/ 224 w 244"/>
                <a:gd name="T65" fmla="*/ 4 h 202"/>
                <a:gd name="T66" fmla="*/ 234 w 244"/>
                <a:gd name="T67" fmla="*/ 12 h 202"/>
                <a:gd name="T68" fmla="*/ 238 w 244"/>
                <a:gd name="T69" fmla="*/ 16 h 202"/>
                <a:gd name="T70" fmla="*/ 240 w 244"/>
                <a:gd name="T71" fmla="*/ 22 h 202"/>
                <a:gd name="T72" fmla="*/ 244 w 244"/>
                <a:gd name="T73" fmla="*/ 28 h 202"/>
                <a:gd name="T74" fmla="*/ 244 w 244"/>
                <a:gd name="T75" fmla="*/ 36 h 202"/>
                <a:gd name="T76" fmla="*/ 244 w 244"/>
                <a:gd name="T77" fmla="*/ 36 h 202"/>
                <a:gd name="T78" fmla="*/ 232 w 244"/>
                <a:gd name="T79" fmla="*/ 56 h 202"/>
                <a:gd name="T80" fmla="*/ 224 w 244"/>
                <a:gd name="T81" fmla="*/ 66 h 202"/>
                <a:gd name="T82" fmla="*/ 216 w 244"/>
                <a:gd name="T83" fmla="*/ 74 h 202"/>
                <a:gd name="T84" fmla="*/ 216 w 244"/>
                <a:gd name="T85" fmla="*/ 74 h 202"/>
                <a:gd name="T86" fmla="*/ 210 w 244"/>
                <a:gd name="T87" fmla="*/ 90 h 202"/>
                <a:gd name="T88" fmla="*/ 202 w 244"/>
                <a:gd name="T89" fmla="*/ 106 h 202"/>
                <a:gd name="T90" fmla="*/ 194 w 244"/>
                <a:gd name="T91" fmla="*/ 122 h 202"/>
                <a:gd name="T92" fmla="*/ 188 w 244"/>
                <a:gd name="T93" fmla="*/ 142 h 202"/>
                <a:gd name="T94" fmla="*/ 188 w 244"/>
                <a:gd name="T95" fmla="*/ 142 h 202"/>
                <a:gd name="T96" fmla="*/ 98 w 244"/>
                <a:gd name="T97" fmla="*/ 198 h 202"/>
                <a:gd name="T98" fmla="*/ 98 w 244"/>
                <a:gd name="T99" fmla="*/ 198 h 202"/>
                <a:gd name="T100" fmla="*/ 90 w 244"/>
                <a:gd name="T101" fmla="*/ 200 h 202"/>
                <a:gd name="T102" fmla="*/ 82 w 244"/>
                <a:gd name="T103" fmla="*/ 202 h 202"/>
                <a:gd name="T104" fmla="*/ 82 w 244"/>
                <a:gd name="T105" fmla="*/ 2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4" h="202">
                  <a:moveTo>
                    <a:pt x="82" y="202"/>
                  </a:moveTo>
                  <a:lnTo>
                    <a:pt x="82" y="202"/>
                  </a:lnTo>
                  <a:lnTo>
                    <a:pt x="22" y="182"/>
                  </a:lnTo>
                  <a:lnTo>
                    <a:pt x="22" y="182"/>
                  </a:lnTo>
                  <a:lnTo>
                    <a:pt x="12" y="174"/>
                  </a:lnTo>
                  <a:lnTo>
                    <a:pt x="6" y="166"/>
                  </a:lnTo>
                  <a:lnTo>
                    <a:pt x="0" y="158"/>
                  </a:lnTo>
                  <a:lnTo>
                    <a:pt x="0" y="150"/>
                  </a:lnTo>
                  <a:lnTo>
                    <a:pt x="0" y="132"/>
                  </a:lnTo>
                  <a:lnTo>
                    <a:pt x="0" y="114"/>
                  </a:lnTo>
                  <a:lnTo>
                    <a:pt x="0" y="114"/>
                  </a:lnTo>
                  <a:lnTo>
                    <a:pt x="2" y="94"/>
                  </a:lnTo>
                  <a:lnTo>
                    <a:pt x="4" y="90"/>
                  </a:lnTo>
                  <a:lnTo>
                    <a:pt x="6" y="86"/>
                  </a:lnTo>
                  <a:lnTo>
                    <a:pt x="8" y="84"/>
                  </a:lnTo>
                  <a:lnTo>
                    <a:pt x="14" y="82"/>
                  </a:lnTo>
                  <a:lnTo>
                    <a:pt x="30" y="78"/>
                  </a:lnTo>
                  <a:lnTo>
                    <a:pt x="30" y="78"/>
                  </a:lnTo>
                  <a:lnTo>
                    <a:pt x="42" y="68"/>
                  </a:lnTo>
                  <a:lnTo>
                    <a:pt x="42" y="68"/>
                  </a:lnTo>
                  <a:lnTo>
                    <a:pt x="44" y="32"/>
                  </a:lnTo>
                  <a:lnTo>
                    <a:pt x="44" y="32"/>
                  </a:lnTo>
                  <a:lnTo>
                    <a:pt x="48" y="30"/>
                  </a:lnTo>
                  <a:lnTo>
                    <a:pt x="48" y="30"/>
                  </a:lnTo>
                  <a:lnTo>
                    <a:pt x="64" y="34"/>
                  </a:lnTo>
                  <a:lnTo>
                    <a:pt x="74" y="34"/>
                  </a:lnTo>
                  <a:lnTo>
                    <a:pt x="84" y="34"/>
                  </a:lnTo>
                  <a:lnTo>
                    <a:pt x="84" y="34"/>
                  </a:lnTo>
                  <a:lnTo>
                    <a:pt x="134" y="6"/>
                  </a:lnTo>
                  <a:lnTo>
                    <a:pt x="134" y="6"/>
                  </a:lnTo>
                  <a:lnTo>
                    <a:pt x="218" y="0"/>
                  </a:lnTo>
                  <a:lnTo>
                    <a:pt x="218" y="0"/>
                  </a:lnTo>
                  <a:lnTo>
                    <a:pt x="224" y="4"/>
                  </a:lnTo>
                  <a:lnTo>
                    <a:pt x="234" y="12"/>
                  </a:lnTo>
                  <a:lnTo>
                    <a:pt x="238" y="16"/>
                  </a:lnTo>
                  <a:lnTo>
                    <a:pt x="240" y="22"/>
                  </a:lnTo>
                  <a:lnTo>
                    <a:pt x="244" y="28"/>
                  </a:lnTo>
                  <a:lnTo>
                    <a:pt x="244" y="36"/>
                  </a:lnTo>
                  <a:lnTo>
                    <a:pt x="244" y="36"/>
                  </a:lnTo>
                  <a:lnTo>
                    <a:pt x="232" y="56"/>
                  </a:lnTo>
                  <a:lnTo>
                    <a:pt x="224" y="66"/>
                  </a:lnTo>
                  <a:lnTo>
                    <a:pt x="216" y="74"/>
                  </a:lnTo>
                  <a:lnTo>
                    <a:pt x="216" y="74"/>
                  </a:lnTo>
                  <a:lnTo>
                    <a:pt x="210" y="90"/>
                  </a:lnTo>
                  <a:lnTo>
                    <a:pt x="202" y="106"/>
                  </a:lnTo>
                  <a:lnTo>
                    <a:pt x="194" y="122"/>
                  </a:lnTo>
                  <a:lnTo>
                    <a:pt x="188" y="142"/>
                  </a:lnTo>
                  <a:lnTo>
                    <a:pt x="188" y="142"/>
                  </a:lnTo>
                  <a:lnTo>
                    <a:pt x="98" y="198"/>
                  </a:lnTo>
                  <a:lnTo>
                    <a:pt x="98" y="198"/>
                  </a:lnTo>
                  <a:lnTo>
                    <a:pt x="90" y="200"/>
                  </a:lnTo>
                  <a:lnTo>
                    <a:pt x="82" y="202"/>
                  </a:lnTo>
                  <a:lnTo>
                    <a:pt x="82" y="202"/>
                  </a:lnTo>
                  <a:close/>
                </a:path>
              </a:pathLst>
            </a:custGeom>
            <a:grpFill/>
            <a:ln>
              <a:noFill/>
            </a:ln>
          </p:spPr>
          <p:txBody>
            <a:bodyPr/>
            <a:lstStyle/>
            <a:p>
              <a:endParaRPr lang="zh-CN" altLang="en-US"/>
            </a:p>
          </p:txBody>
        </p:sp>
        <p:sp>
          <p:nvSpPr>
            <p:cNvPr id="7" name="Freeform 10"/>
            <p:cNvSpPr/>
            <p:nvPr/>
          </p:nvSpPr>
          <p:spPr bwMode="auto">
            <a:xfrm>
              <a:off x="6872091" y="5298146"/>
              <a:ext cx="1241180" cy="933321"/>
            </a:xfrm>
            <a:custGeom>
              <a:avLst/>
              <a:gdLst>
                <a:gd name="T0" fmla="*/ 40 w 784"/>
                <a:gd name="T1" fmla="*/ 590 h 602"/>
                <a:gd name="T2" fmla="*/ 0 w 784"/>
                <a:gd name="T3" fmla="*/ 520 h 602"/>
                <a:gd name="T4" fmla="*/ 8 w 784"/>
                <a:gd name="T5" fmla="*/ 486 h 602"/>
                <a:gd name="T6" fmla="*/ 26 w 784"/>
                <a:gd name="T7" fmla="*/ 440 h 602"/>
                <a:gd name="T8" fmla="*/ 66 w 784"/>
                <a:gd name="T9" fmla="*/ 396 h 602"/>
                <a:gd name="T10" fmla="*/ 124 w 784"/>
                <a:gd name="T11" fmla="*/ 342 h 602"/>
                <a:gd name="T12" fmla="*/ 184 w 784"/>
                <a:gd name="T13" fmla="*/ 276 h 602"/>
                <a:gd name="T14" fmla="*/ 214 w 784"/>
                <a:gd name="T15" fmla="*/ 230 h 602"/>
                <a:gd name="T16" fmla="*/ 218 w 784"/>
                <a:gd name="T17" fmla="*/ 196 h 602"/>
                <a:gd name="T18" fmla="*/ 248 w 784"/>
                <a:gd name="T19" fmla="*/ 164 h 602"/>
                <a:gd name="T20" fmla="*/ 254 w 784"/>
                <a:gd name="T21" fmla="*/ 96 h 602"/>
                <a:gd name="T22" fmla="*/ 264 w 784"/>
                <a:gd name="T23" fmla="*/ 60 h 602"/>
                <a:gd name="T24" fmla="*/ 298 w 784"/>
                <a:gd name="T25" fmla="*/ 36 h 602"/>
                <a:gd name="T26" fmla="*/ 352 w 784"/>
                <a:gd name="T27" fmla="*/ 68 h 602"/>
                <a:gd name="T28" fmla="*/ 360 w 784"/>
                <a:gd name="T29" fmla="*/ 32 h 602"/>
                <a:gd name="T30" fmla="*/ 346 w 784"/>
                <a:gd name="T31" fmla="*/ 8 h 602"/>
                <a:gd name="T32" fmla="*/ 454 w 784"/>
                <a:gd name="T33" fmla="*/ 10 h 602"/>
                <a:gd name="T34" fmla="*/ 506 w 784"/>
                <a:gd name="T35" fmla="*/ 0 h 602"/>
                <a:gd name="T36" fmla="*/ 518 w 784"/>
                <a:gd name="T37" fmla="*/ 20 h 602"/>
                <a:gd name="T38" fmla="*/ 478 w 784"/>
                <a:gd name="T39" fmla="*/ 82 h 602"/>
                <a:gd name="T40" fmla="*/ 500 w 784"/>
                <a:gd name="T41" fmla="*/ 96 h 602"/>
                <a:gd name="T42" fmla="*/ 580 w 784"/>
                <a:gd name="T43" fmla="*/ 72 h 602"/>
                <a:gd name="T44" fmla="*/ 612 w 784"/>
                <a:gd name="T45" fmla="*/ 84 h 602"/>
                <a:gd name="T46" fmla="*/ 668 w 784"/>
                <a:gd name="T47" fmla="*/ 58 h 602"/>
                <a:gd name="T48" fmla="*/ 710 w 784"/>
                <a:gd name="T49" fmla="*/ 56 h 602"/>
                <a:gd name="T50" fmla="*/ 784 w 784"/>
                <a:gd name="T51" fmla="*/ 152 h 602"/>
                <a:gd name="T52" fmla="*/ 752 w 784"/>
                <a:gd name="T53" fmla="*/ 174 h 602"/>
                <a:gd name="T54" fmla="*/ 728 w 784"/>
                <a:gd name="T55" fmla="*/ 196 h 602"/>
                <a:gd name="T56" fmla="*/ 728 w 784"/>
                <a:gd name="T57" fmla="*/ 224 h 602"/>
                <a:gd name="T58" fmla="*/ 704 w 784"/>
                <a:gd name="T59" fmla="*/ 242 h 602"/>
                <a:gd name="T60" fmla="*/ 634 w 784"/>
                <a:gd name="T61" fmla="*/ 282 h 602"/>
                <a:gd name="T62" fmla="*/ 606 w 784"/>
                <a:gd name="T63" fmla="*/ 296 h 602"/>
                <a:gd name="T64" fmla="*/ 582 w 784"/>
                <a:gd name="T65" fmla="*/ 288 h 602"/>
                <a:gd name="T66" fmla="*/ 556 w 784"/>
                <a:gd name="T67" fmla="*/ 304 h 602"/>
                <a:gd name="T68" fmla="*/ 544 w 784"/>
                <a:gd name="T69" fmla="*/ 292 h 602"/>
                <a:gd name="T70" fmla="*/ 526 w 784"/>
                <a:gd name="T71" fmla="*/ 294 h 602"/>
                <a:gd name="T72" fmla="*/ 516 w 784"/>
                <a:gd name="T73" fmla="*/ 326 h 602"/>
                <a:gd name="T74" fmla="*/ 498 w 784"/>
                <a:gd name="T75" fmla="*/ 338 h 602"/>
                <a:gd name="T76" fmla="*/ 478 w 784"/>
                <a:gd name="T77" fmla="*/ 342 h 602"/>
                <a:gd name="T78" fmla="*/ 468 w 784"/>
                <a:gd name="T79" fmla="*/ 326 h 602"/>
                <a:gd name="T80" fmla="*/ 436 w 784"/>
                <a:gd name="T81" fmla="*/ 302 h 602"/>
                <a:gd name="T82" fmla="*/ 408 w 784"/>
                <a:gd name="T83" fmla="*/ 330 h 602"/>
                <a:gd name="T84" fmla="*/ 374 w 784"/>
                <a:gd name="T85" fmla="*/ 368 h 602"/>
                <a:gd name="T86" fmla="*/ 350 w 784"/>
                <a:gd name="T87" fmla="*/ 394 h 602"/>
                <a:gd name="T88" fmla="*/ 306 w 784"/>
                <a:gd name="T89" fmla="*/ 418 h 602"/>
                <a:gd name="T90" fmla="*/ 270 w 784"/>
                <a:gd name="T91" fmla="*/ 422 h 602"/>
                <a:gd name="T92" fmla="*/ 256 w 784"/>
                <a:gd name="T93" fmla="*/ 438 h 602"/>
                <a:gd name="T94" fmla="*/ 218 w 784"/>
                <a:gd name="T95" fmla="*/ 432 h 602"/>
                <a:gd name="T96" fmla="*/ 140 w 784"/>
                <a:gd name="T97" fmla="*/ 462 h 602"/>
                <a:gd name="T98" fmla="*/ 92 w 784"/>
                <a:gd name="T99" fmla="*/ 474 h 602"/>
                <a:gd name="T100" fmla="*/ 76 w 784"/>
                <a:gd name="T101" fmla="*/ 510 h 602"/>
                <a:gd name="T102" fmla="*/ 52 w 784"/>
                <a:gd name="T103" fmla="*/ 542 h 602"/>
                <a:gd name="T104" fmla="*/ 78 w 784"/>
                <a:gd name="T105" fmla="*/ 566 h 602"/>
                <a:gd name="T106" fmla="*/ 86 w 784"/>
                <a:gd name="T107" fmla="*/ 590 h 602"/>
                <a:gd name="T108" fmla="*/ 54 w 784"/>
                <a:gd name="T109" fmla="*/ 602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4" h="602">
                  <a:moveTo>
                    <a:pt x="54" y="602"/>
                  </a:moveTo>
                  <a:lnTo>
                    <a:pt x="54" y="602"/>
                  </a:lnTo>
                  <a:lnTo>
                    <a:pt x="46" y="596"/>
                  </a:lnTo>
                  <a:lnTo>
                    <a:pt x="40" y="590"/>
                  </a:lnTo>
                  <a:lnTo>
                    <a:pt x="34" y="580"/>
                  </a:lnTo>
                  <a:lnTo>
                    <a:pt x="28" y="558"/>
                  </a:lnTo>
                  <a:lnTo>
                    <a:pt x="28" y="558"/>
                  </a:lnTo>
                  <a:lnTo>
                    <a:pt x="0" y="520"/>
                  </a:lnTo>
                  <a:lnTo>
                    <a:pt x="0" y="520"/>
                  </a:lnTo>
                  <a:lnTo>
                    <a:pt x="0" y="502"/>
                  </a:lnTo>
                  <a:lnTo>
                    <a:pt x="2" y="492"/>
                  </a:lnTo>
                  <a:lnTo>
                    <a:pt x="8" y="486"/>
                  </a:lnTo>
                  <a:lnTo>
                    <a:pt x="18" y="478"/>
                  </a:lnTo>
                  <a:lnTo>
                    <a:pt x="18" y="478"/>
                  </a:lnTo>
                  <a:lnTo>
                    <a:pt x="22" y="450"/>
                  </a:lnTo>
                  <a:lnTo>
                    <a:pt x="26" y="440"/>
                  </a:lnTo>
                  <a:lnTo>
                    <a:pt x="30" y="430"/>
                  </a:lnTo>
                  <a:lnTo>
                    <a:pt x="36" y="422"/>
                  </a:lnTo>
                  <a:lnTo>
                    <a:pt x="44" y="414"/>
                  </a:lnTo>
                  <a:lnTo>
                    <a:pt x="66" y="396"/>
                  </a:lnTo>
                  <a:lnTo>
                    <a:pt x="66" y="396"/>
                  </a:lnTo>
                  <a:lnTo>
                    <a:pt x="94" y="366"/>
                  </a:lnTo>
                  <a:lnTo>
                    <a:pt x="108" y="354"/>
                  </a:lnTo>
                  <a:lnTo>
                    <a:pt x="124" y="342"/>
                  </a:lnTo>
                  <a:lnTo>
                    <a:pt x="124" y="342"/>
                  </a:lnTo>
                  <a:lnTo>
                    <a:pt x="154" y="306"/>
                  </a:lnTo>
                  <a:lnTo>
                    <a:pt x="184" y="276"/>
                  </a:lnTo>
                  <a:lnTo>
                    <a:pt x="184" y="276"/>
                  </a:lnTo>
                  <a:lnTo>
                    <a:pt x="196" y="266"/>
                  </a:lnTo>
                  <a:lnTo>
                    <a:pt x="204" y="256"/>
                  </a:lnTo>
                  <a:lnTo>
                    <a:pt x="210" y="244"/>
                  </a:lnTo>
                  <a:lnTo>
                    <a:pt x="214" y="230"/>
                  </a:lnTo>
                  <a:lnTo>
                    <a:pt x="214" y="230"/>
                  </a:lnTo>
                  <a:lnTo>
                    <a:pt x="214" y="214"/>
                  </a:lnTo>
                  <a:lnTo>
                    <a:pt x="216" y="204"/>
                  </a:lnTo>
                  <a:lnTo>
                    <a:pt x="218" y="196"/>
                  </a:lnTo>
                  <a:lnTo>
                    <a:pt x="222" y="190"/>
                  </a:lnTo>
                  <a:lnTo>
                    <a:pt x="232" y="180"/>
                  </a:lnTo>
                  <a:lnTo>
                    <a:pt x="240" y="174"/>
                  </a:lnTo>
                  <a:lnTo>
                    <a:pt x="248" y="164"/>
                  </a:lnTo>
                  <a:lnTo>
                    <a:pt x="248" y="164"/>
                  </a:lnTo>
                  <a:lnTo>
                    <a:pt x="244" y="106"/>
                  </a:lnTo>
                  <a:lnTo>
                    <a:pt x="244" y="106"/>
                  </a:lnTo>
                  <a:lnTo>
                    <a:pt x="254" y="96"/>
                  </a:lnTo>
                  <a:lnTo>
                    <a:pt x="260" y="84"/>
                  </a:lnTo>
                  <a:lnTo>
                    <a:pt x="262" y="72"/>
                  </a:lnTo>
                  <a:lnTo>
                    <a:pt x="264" y="60"/>
                  </a:lnTo>
                  <a:lnTo>
                    <a:pt x="264" y="60"/>
                  </a:lnTo>
                  <a:lnTo>
                    <a:pt x="278" y="36"/>
                  </a:lnTo>
                  <a:lnTo>
                    <a:pt x="278" y="36"/>
                  </a:lnTo>
                  <a:lnTo>
                    <a:pt x="298" y="36"/>
                  </a:lnTo>
                  <a:lnTo>
                    <a:pt x="298" y="36"/>
                  </a:lnTo>
                  <a:lnTo>
                    <a:pt x="332" y="68"/>
                  </a:lnTo>
                  <a:lnTo>
                    <a:pt x="332" y="68"/>
                  </a:lnTo>
                  <a:lnTo>
                    <a:pt x="352" y="68"/>
                  </a:lnTo>
                  <a:lnTo>
                    <a:pt x="352" y="68"/>
                  </a:lnTo>
                  <a:lnTo>
                    <a:pt x="354" y="64"/>
                  </a:lnTo>
                  <a:lnTo>
                    <a:pt x="356" y="60"/>
                  </a:lnTo>
                  <a:lnTo>
                    <a:pt x="358" y="48"/>
                  </a:lnTo>
                  <a:lnTo>
                    <a:pt x="360" y="32"/>
                  </a:lnTo>
                  <a:lnTo>
                    <a:pt x="360" y="32"/>
                  </a:lnTo>
                  <a:lnTo>
                    <a:pt x="340" y="10"/>
                  </a:lnTo>
                  <a:lnTo>
                    <a:pt x="340" y="10"/>
                  </a:lnTo>
                  <a:lnTo>
                    <a:pt x="346" y="8"/>
                  </a:lnTo>
                  <a:lnTo>
                    <a:pt x="346" y="8"/>
                  </a:lnTo>
                  <a:lnTo>
                    <a:pt x="442" y="8"/>
                  </a:lnTo>
                  <a:lnTo>
                    <a:pt x="442" y="8"/>
                  </a:lnTo>
                  <a:lnTo>
                    <a:pt x="454" y="10"/>
                  </a:lnTo>
                  <a:lnTo>
                    <a:pt x="472" y="10"/>
                  </a:lnTo>
                  <a:lnTo>
                    <a:pt x="490" y="8"/>
                  </a:lnTo>
                  <a:lnTo>
                    <a:pt x="500" y="4"/>
                  </a:lnTo>
                  <a:lnTo>
                    <a:pt x="506" y="0"/>
                  </a:lnTo>
                  <a:lnTo>
                    <a:pt x="506" y="0"/>
                  </a:lnTo>
                  <a:lnTo>
                    <a:pt x="518" y="0"/>
                  </a:lnTo>
                  <a:lnTo>
                    <a:pt x="518" y="0"/>
                  </a:lnTo>
                  <a:lnTo>
                    <a:pt x="518" y="20"/>
                  </a:lnTo>
                  <a:lnTo>
                    <a:pt x="518" y="20"/>
                  </a:lnTo>
                  <a:lnTo>
                    <a:pt x="476" y="68"/>
                  </a:lnTo>
                  <a:lnTo>
                    <a:pt x="476" y="68"/>
                  </a:lnTo>
                  <a:lnTo>
                    <a:pt x="478" y="82"/>
                  </a:lnTo>
                  <a:lnTo>
                    <a:pt x="482" y="88"/>
                  </a:lnTo>
                  <a:lnTo>
                    <a:pt x="486" y="92"/>
                  </a:lnTo>
                  <a:lnTo>
                    <a:pt x="492" y="94"/>
                  </a:lnTo>
                  <a:lnTo>
                    <a:pt x="500" y="96"/>
                  </a:lnTo>
                  <a:lnTo>
                    <a:pt x="524" y="98"/>
                  </a:lnTo>
                  <a:lnTo>
                    <a:pt x="524" y="98"/>
                  </a:lnTo>
                  <a:lnTo>
                    <a:pt x="580" y="72"/>
                  </a:lnTo>
                  <a:lnTo>
                    <a:pt x="580" y="72"/>
                  </a:lnTo>
                  <a:lnTo>
                    <a:pt x="600" y="72"/>
                  </a:lnTo>
                  <a:lnTo>
                    <a:pt x="600" y="72"/>
                  </a:lnTo>
                  <a:lnTo>
                    <a:pt x="612" y="84"/>
                  </a:lnTo>
                  <a:lnTo>
                    <a:pt x="612" y="84"/>
                  </a:lnTo>
                  <a:lnTo>
                    <a:pt x="624" y="82"/>
                  </a:lnTo>
                  <a:lnTo>
                    <a:pt x="634" y="78"/>
                  </a:lnTo>
                  <a:lnTo>
                    <a:pt x="656" y="64"/>
                  </a:lnTo>
                  <a:lnTo>
                    <a:pt x="668" y="58"/>
                  </a:lnTo>
                  <a:lnTo>
                    <a:pt x="680" y="54"/>
                  </a:lnTo>
                  <a:lnTo>
                    <a:pt x="694" y="52"/>
                  </a:lnTo>
                  <a:lnTo>
                    <a:pt x="710" y="56"/>
                  </a:lnTo>
                  <a:lnTo>
                    <a:pt x="710" y="56"/>
                  </a:lnTo>
                  <a:lnTo>
                    <a:pt x="740" y="92"/>
                  </a:lnTo>
                  <a:lnTo>
                    <a:pt x="740" y="92"/>
                  </a:lnTo>
                  <a:lnTo>
                    <a:pt x="784" y="152"/>
                  </a:lnTo>
                  <a:lnTo>
                    <a:pt x="784" y="152"/>
                  </a:lnTo>
                  <a:lnTo>
                    <a:pt x="784" y="168"/>
                  </a:lnTo>
                  <a:lnTo>
                    <a:pt x="784" y="168"/>
                  </a:lnTo>
                  <a:lnTo>
                    <a:pt x="764" y="170"/>
                  </a:lnTo>
                  <a:lnTo>
                    <a:pt x="752" y="174"/>
                  </a:lnTo>
                  <a:lnTo>
                    <a:pt x="752" y="174"/>
                  </a:lnTo>
                  <a:lnTo>
                    <a:pt x="746" y="180"/>
                  </a:lnTo>
                  <a:lnTo>
                    <a:pt x="740" y="186"/>
                  </a:lnTo>
                  <a:lnTo>
                    <a:pt x="728" y="196"/>
                  </a:lnTo>
                  <a:lnTo>
                    <a:pt x="724" y="200"/>
                  </a:lnTo>
                  <a:lnTo>
                    <a:pt x="722" y="208"/>
                  </a:lnTo>
                  <a:lnTo>
                    <a:pt x="722" y="214"/>
                  </a:lnTo>
                  <a:lnTo>
                    <a:pt x="728" y="224"/>
                  </a:lnTo>
                  <a:lnTo>
                    <a:pt x="728" y="224"/>
                  </a:lnTo>
                  <a:lnTo>
                    <a:pt x="728" y="230"/>
                  </a:lnTo>
                  <a:lnTo>
                    <a:pt x="728" y="230"/>
                  </a:lnTo>
                  <a:lnTo>
                    <a:pt x="704" y="242"/>
                  </a:lnTo>
                  <a:lnTo>
                    <a:pt x="680" y="256"/>
                  </a:lnTo>
                  <a:lnTo>
                    <a:pt x="656" y="270"/>
                  </a:lnTo>
                  <a:lnTo>
                    <a:pt x="634" y="282"/>
                  </a:lnTo>
                  <a:lnTo>
                    <a:pt x="634" y="282"/>
                  </a:lnTo>
                  <a:lnTo>
                    <a:pt x="618" y="298"/>
                  </a:lnTo>
                  <a:lnTo>
                    <a:pt x="618" y="298"/>
                  </a:lnTo>
                  <a:lnTo>
                    <a:pt x="612" y="298"/>
                  </a:lnTo>
                  <a:lnTo>
                    <a:pt x="606" y="296"/>
                  </a:lnTo>
                  <a:lnTo>
                    <a:pt x="602" y="292"/>
                  </a:lnTo>
                  <a:lnTo>
                    <a:pt x="600" y="288"/>
                  </a:lnTo>
                  <a:lnTo>
                    <a:pt x="600" y="288"/>
                  </a:lnTo>
                  <a:lnTo>
                    <a:pt x="582" y="288"/>
                  </a:lnTo>
                  <a:lnTo>
                    <a:pt x="582" y="288"/>
                  </a:lnTo>
                  <a:lnTo>
                    <a:pt x="570" y="304"/>
                  </a:lnTo>
                  <a:lnTo>
                    <a:pt x="570" y="304"/>
                  </a:lnTo>
                  <a:lnTo>
                    <a:pt x="556" y="304"/>
                  </a:lnTo>
                  <a:lnTo>
                    <a:pt x="556" y="304"/>
                  </a:lnTo>
                  <a:lnTo>
                    <a:pt x="552" y="298"/>
                  </a:lnTo>
                  <a:lnTo>
                    <a:pt x="548" y="294"/>
                  </a:lnTo>
                  <a:lnTo>
                    <a:pt x="544" y="292"/>
                  </a:lnTo>
                  <a:lnTo>
                    <a:pt x="540" y="292"/>
                  </a:lnTo>
                  <a:lnTo>
                    <a:pt x="534" y="292"/>
                  </a:lnTo>
                  <a:lnTo>
                    <a:pt x="526" y="294"/>
                  </a:lnTo>
                  <a:lnTo>
                    <a:pt x="526" y="294"/>
                  </a:lnTo>
                  <a:lnTo>
                    <a:pt x="526" y="318"/>
                  </a:lnTo>
                  <a:lnTo>
                    <a:pt x="526" y="318"/>
                  </a:lnTo>
                  <a:lnTo>
                    <a:pt x="520" y="322"/>
                  </a:lnTo>
                  <a:lnTo>
                    <a:pt x="516" y="326"/>
                  </a:lnTo>
                  <a:lnTo>
                    <a:pt x="508" y="328"/>
                  </a:lnTo>
                  <a:lnTo>
                    <a:pt x="504" y="328"/>
                  </a:lnTo>
                  <a:lnTo>
                    <a:pt x="500" y="332"/>
                  </a:lnTo>
                  <a:lnTo>
                    <a:pt x="498" y="338"/>
                  </a:lnTo>
                  <a:lnTo>
                    <a:pt x="494" y="346"/>
                  </a:lnTo>
                  <a:lnTo>
                    <a:pt x="494" y="346"/>
                  </a:lnTo>
                  <a:lnTo>
                    <a:pt x="482" y="344"/>
                  </a:lnTo>
                  <a:lnTo>
                    <a:pt x="478" y="342"/>
                  </a:lnTo>
                  <a:lnTo>
                    <a:pt x="476" y="340"/>
                  </a:lnTo>
                  <a:lnTo>
                    <a:pt x="472" y="334"/>
                  </a:lnTo>
                  <a:lnTo>
                    <a:pt x="468" y="326"/>
                  </a:lnTo>
                  <a:lnTo>
                    <a:pt x="468" y="326"/>
                  </a:lnTo>
                  <a:lnTo>
                    <a:pt x="462" y="326"/>
                  </a:lnTo>
                  <a:lnTo>
                    <a:pt x="462" y="326"/>
                  </a:lnTo>
                  <a:lnTo>
                    <a:pt x="436" y="302"/>
                  </a:lnTo>
                  <a:lnTo>
                    <a:pt x="436" y="302"/>
                  </a:lnTo>
                  <a:lnTo>
                    <a:pt x="420" y="302"/>
                  </a:lnTo>
                  <a:lnTo>
                    <a:pt x="420" y="302"/>
                  </a:lnTo>
                  <a:lnTo>
                    <a:pt x="414" y="314"/>
                  </a:lnTo>
                  <a:lnTo>
                    <a:pt x="408" y="330"/>
                  </a:lnTo>
                  <a:lnTo>
                    <a:pt x="408" y="330"/>
                  </a:lnTo>
                  <a:lnTo>
                    <a:pt x="388" y="362"/>
                  </a:lnTo>
                  <a:lnTo>
                    <a:pt x="388" y="362"/>
                  </a:lnTo>
                  <a:lnTo>
                    <a:pt x="374" y="368"/>
                  </a:lnTo>
                  <a:lnTo>
                    <a:pt x="366" y="374"/>
                  </a:lnTo>
                  <a:lnTo>
                    <a:pt x="358" y="382"/>
                  </a:lnTo>
                  <a:lnTo>
                    <a:pt x="350" y="394"/>
                  </a:lnTo>
                  <a:lnTo>
                    <a:pt x="350" y="394"/>
                  </a:lnTo>
                  <a:lnTo>
                    <a:pt x="338" y="396"/>
                  </a:lnTo>
                  <a:lnTo>
                    <a:pt x="328" y="398"/>
                  </a:lnTo>
                  <a:lnTo>
                    <a:pt x="328" y="398"/>
                  </a:lnTo>
                  <a:lnTo>
                    <a:pt x="306" y="418"/>
                  </a:lnTo>
                  <a:lnTo>
                    <a:pt x="306" y="418"/>
                  </a:lnTo>
                  <a:lnTo>
                    <a:pt x="290" y="418"/>
                  </a:lnTo>
                  <a:lnTo>
                    <a:pt x="278" y="420"/>
                  </a:lnTo>
                  <a:lnTo>
                    <a:pt x="270" y="422"/>
                  </a:lnTo>
                  <a:lnTo>
                    <a:pt x="262" y="426"/>
                  </a:lnTo>
                  <a:lnTo>
                    <a:pt x="262" y="426"/>
                  </a:lnTo>
                  <a:lnTo>
                    <a:pt x="256" y="438"/>
                  </a:lnTo>
                  <a:lnTo>
                    <a:pt x="256" y="438"/>
                  </a:lnTo>
                  <a:lnTo>
                    <a:pt x="244" y="438"/>
                  </a:lnTo>
                  <a:lnTo>
                    <a:pt x="244" y="438"/>
                  </a:lnTo>
                  <a:lnTo>
                    <a:pt x="228" y="432"/>
                  </a:lnTo>
                  <a:lnTo>
                    <a:pt x="218" y="432"/>
                  </a:lnTo>
                  <a:lnTo>
                    <a:pt x="210" y="436"/>
                  </a:lnTo>
                  <a:lnTo>
                    <a:pt x="198" y="440"/>
                  </a:lnTo>
                  <a:lnTo>
                    <a:pt x="198" y="440"/>
                  </a:lnTo>
                  <a:lnTo>
                    <a:pt x="140" y="462"/>
                  </a:lnTo>
                  <a:lnTo>
                    <a:pt x="140" y="462"/>
                  </a:lnTo>
                  <a:lnTo>
                    <a:pt x="120" y="464"/>
                  </a:lnTo>
                  <a:lnTo>
                    <a:pt x="104" y="466"/>
                  </a:lnTo>
                  <a:lnTo>
                    <a:pt x="92" y="474"/>
                  </a:lnTo>
                  <a:lnTo>
                    <a:pt x="78" y="486"/>
                  </a:lnTo>
                  <a:lnTo>
                    <a:pt x="78" y="486"/>
                  </a:lnTo>
                  <a:lnTo>
                    <a:pt x="76" y="510"/>
                  </a:lnTo>
                  <a:lnTo>
                    <a:pt x="76" y="510"/>
                  </a:lnTo>
                  <a:lnTo>
                    <a:pt x="64" y="514"/>
                  </a:lnTo>
                  <a:lnTo>
                    <a:pt x="56" y="520"/>
                  </a:lnTo>
                  <a:lnTo>
                    <a:pt x="52" y="528"/>
                  </a:lnTo>
                  <a:lnTo>
                    <a:pt x="52" y="542"/>
                  </a:lnTo>
                  <a:lnTo>
                    <a:pt x="52" y="542"/>
                  </a:lnTo>
                  <a:lnTo>
                    <a:pt x="60" y="548"/>
                  </a:lnTo>
                  <a:lnTo>
                    <a:pt x="72" y="558"/>
                  </a:lnTo>
                  <a:lnTo>
                    <a:pt x="78" y="566"/>
                  </a:lnTo>
                  <a:lnTo>
                    <a:pt x="82" y="572"/>
                  </a:lnTo>
                  <a:lnTo>
                    <a:pt x="86" y="580"/>
                  </a:lnTo>
                  <a:lnTo>
                    <a:pt x="86" y="590"/>
                  </a:lnTo>
                  <a:lnTo>
                    <a:pt x="86" y="590"/>
                  </a:lnTo>
                  <a:lnTo>
                    <a:pt x="78" y="594"/>
                  </a:lnTo>
                  <a:lnTo>
                    <a:pt x="68" y="598"/>
                  </a:lnTo>
                  <a:lnTo>
                    <a:pt x="54" y="602"/>
                  </a:lnTo>
                  <a:lnTo>
                    <a:pt x="54" y="602"/>
                  </a:lnTo>
                  <a:close/>
                </a:path>
              </a:pathLst>
            </a:custGeom>
            <a:grpFill/>
            <a:ln>
              <a:noFill/>
            </a:ln>
          </p:spPr>
          <p:txBody>
            <a:bodyPr/>
            <a:lstStyle/>
            <a:p>
              <a:endParaRPr lang="zh-CN" altLang="en-US"/>
            </a:p>
          </p:txBody>
        </p:sp>
        <p:sp>
          <p:nvSpPr>
            <p:cNvPr id="8" name="Freeform 11"/>
            <p:cNvSpPr/>
            <p:nvPr/>
          </p:nvSpPr>
          <p:spPr bwMode="auto">
            <a:xfrm>
              <a:off x="4890002" y="4656295"/>
              <a:ext cx="1396328" cy="1444940"/>
            </a:xfrm>
            <a:custGeom>
              <a:avLst/>
              <a:gdLst>
                <a:gd name="T0" fmla="*/ 356 w 882"/>
                <a:gd name="T1" fmla="*/ 898 h 932"/>
                <a:gd name="T2" fmla="*/ 352 w 882"/>
                <a:gd name="T3" fmla="*/ 844 h 932"/>
                <a:gd name="T4" fmla="*/ 310 w 882"/>
                <a:gd name="T5" fmla="*/ 844 h 932"/>
                <a:gd name="T6" fmla="*/ 246 w 882"/>
                <a:gd name="T7" fmla="*/ 840 h 932"/>
                <a:gd name="T8" fmla="*/ 208 w 882"/>
                <a:gd name="T9" fmla="*/ 800 h 932"/>
                <a:gd name="T10" fmla="*/ 164 w 882"/>
                <a:gd name="T11" fmla="*/ 782 h 932"/>
                <a:gd name="T12" fmla="*/ 166 w 882"/>
                <a:gd name="T13" fmla="*/ 724 h 932"/>
                <a:gd name="T14" fmla="*/ 138 w 882"/>
                <a:gd name="T15" fmla="*/ 676 h 932"/>
                <a:gd name="T16" fmla="*/ 114 w 882"/>
                <a:gd name="T17" fmla="*/ 616 h 932"/>
                <a:gd name="T18" fmla="*/ 88 w 882"/>
                <a:gd name="T19" fmla="*/ 564 h 932"/>
                <a:gd name="T20" fmla="*/ 16 w 882"/>
                <a:gd name="T21" fmla="*/ 578 h 932"/>
                <a:gd name="T22" fmla="*/ 0 w 882"/>
                <a:gd name="T23" fmla="*/ 490 h 932"/>
                <a:gd name="T24" fmla="*/ 84 w 882"/>
                <a:gd name="T25" fmla="*/ 392 h 932"/>
                <a:gd name="T26" fmla="*/ 120 w 882"/>
                <a:gd name="T27" fmla="*/ 310 h 932"/>
                <a:gd name="T28" fmla="*/ 130 w 882"/>
                <a:gd name="T29" fmla="*/ 236 h 932"/>
                <a:gd name="T30" fmla="*/ 126 w 882"/>
                <a:gd name="T31" fmla="*/ 178 h 932"/>
                <a:gd name="T32" fmla="*/ 104 w 882"/>
                <a:gd name="T33" fmla="*/ 108 h 932"/>
                <a:gd name="T34" fmla="*/ 126 w 882"/>
                <a:gd name="T35" fmla="*/ 52 h 932"/>
                <a:gd name="T36" fmla="*/ 134 w 882"/>
                <a:gd name="T37" fmla="*/ 0 h 932"/>
                <a:gd name="T38" fmla="*/ 170 w 882"/>
                <a:gd name="T39" fmla="*/ 44 h 932"/>
                <a:gd name="T40" fmla="*/ 208 w 882"/>
                <a:gd name="T41" fmla="*/ 100 h 932"/>
                <a:gd name="T42" fmla="*/ 218 w 882"/>
                <a:gd name="T43" fmla="*/ 44 h 932"/>
                <a:gd name="T44" fmla="*/ 252 w 882"/>
                <a:gd name="T45" fmla="*/ 88 h 932"/>
                <a:gd name="T46" fmla="*/ 332 w 882"/>
                <a:gd name="T47" fmla="*/ 148 h 932"/>
                <a:gd name="T48" fmla="*/ 406 w 882"/>
                <a:gd name="T49" fmla="*/ 280 h 932"/>
                <a:gd name="T50" fmla="*/ 400 w 882"/>
                <a:gd name="T51" fmla="*/ 336 h 932"/>
                <a:gd name="T52" fmla="*/ 452 w 882"/>
                <a:gd name="T53" fmla="*/ 370 h 932"/>
                <a:gd name="T54" fmla="*/ 574 w 882"/>
                <a:gd name="T55" fmla="*/ 346 h 932"/>
                <a:gd name="T56" fmla="*/ 586 w 882"/>
                <a:gd name="T57" fmla="*/ 290 h 932"/>
                <a:gd name="T58" fmla="*/ 558 w 882"/>
                <a:gd name="T59" fmla="*/ 230 h 932"/>
                <a:gd name="T60" fmla="*/ 620 w 882"/>
                <a:gd name="T61" fmla="*/ 178 h 932"/>
                <a:gd name="T62" fmla="*/ 606 w 882"/>
                <a:gd name="T63" fmla="*/ 122 h 932"/>
                <a:gd name="T64" fmla="*/ 614 w 882"/>
                <a:gd name="T65" fmla="*/ 104 h 932"/>
                <a:gd name="T66" fmla="*/ 654 w 882"/>
                <a:gd name="T67" fmla="*/ 64 h 932"/>
                <a:gd name="T68" fmla="*/ 712 w 882"/>
                <a:gd name="T69" fmla="*/ 144 h 932"/>
                <a:gd name="T70" fmla="*/ 790 w 882"/>
                <a:gd name="T71" fmla="*/ 128 h 932"/>
                <a:gd name="T72" fmla="*/ 790 w 882"/>
                <a:gd name="T73" fmla="*/ 188 h 932"/>
                <a:gd name="T74" fmla="*/ 752 w 882"/>
                <a:gd name="T75" fmla="*/ 208 h 932"/>
                <a:gd name="T76" fmla="*/ 660 w 882"/>
                <a:gd name="T77" fmla="*/ 204 h 932"/>
                <a:gd name="T78" fmla="*/ 630 w 882"/>
                <a:gd name="T79" fmla="*/ 266 h 932"/>
                <a:gd name="T80" fmla="*/ 652 w 882"/>
                <a:gd name="T81" fmla="*/ 308 h 932"/>
                <a:gd name="T82" fmla="*/ 698 w 882"/>
                <a:gd name="T83" fmla="*/ 300 h 932"/>
                <a:gd name="T84" fmla="*/ 718 w 882"/>
                <a:gd name="T85" fmla="*/ 330 h 932"/>
                <a:gd name="T86" fmla="*/ 692 w 882"/>
                <a:gd name="T87" fmla="*/ 418 h 932"/>
                <a:gd name="T88" fmla="*/ 732 w 882"/>
                <a:gd name="T89" fmla="*/ 472 h 932"/>
                <a:gd name="T90" fmla="*/ 726 w 882"/>
                <a:gd name="T91" fmla="*/ 528 h 932"/>
                <a:gd name="T92" fmla="*/ 828 w 882"/>
                <a:gd name="T93" fmla="*/ 590 h 932"/>
                <a:gd name="T94" fmla="*/ 876 w 882"/>
                <a:gd name="T95" fmla="*/ 606 h 932"/>
                <a:gd name="T96" fmla="*/ 850 w 882"/>
                <a:gd name="T97" fmla="*/ 658 h 932"/>
                <a:gd name="T98" fmla="*/ 784 w 882"/>
                <a:gd name="T99" fmla="*/ 676 h 932"/>
                <a:gd name="T100" fmla="*/ 720 w 882"/>
                <a:gd name="T101" fmla="*/ 734 h 932"/>
                <a:gd name="T102" fmla="*/ 650 w 882"/>
                <a:gd name="T103" fmla="*/ 764 h 932"/>
                <a:gd name="T104" fmla="*/ 612 w 882"/>
                <a:gd name="T105" fmla="*/ 742 h 932"/>
                <a:gd name="T106" fmla="*/ 564 w 882"/>
                <a:gd name="T107" fmla="*/ 760 h 932"/>
                <a:gd name="T108" fmla="*/ 526 w 882"/>
                <a:gd name="T109" fmla="*/ 740 h 932"/>
                <a:gd name="T110" fmla="*/ 482 w 882"/>
                <a:gd name="T111" fmla="*/ 750 h 932"/>
                <a:gd name="T112" fmla="*/ 448 w 882"/>
                <a:gd name="T113" fmla="*/ 768 h 932"/>
                <a:gd name="T114" fmla="*/ 404 w 882"/>
                <a:gd name="T115" fmla="*/ 766 h 932"/>
                <a:gd name="T116" fmla="*/ 410 w 882"/>
                <a:gd name="T117" fmla="*/ 826 h 932"/>
                <a:gd name="T118" fmla="*/ 410 w 882"/>
                <a:gd name="T119" fmla="*/ 872 h 932"/>
                <a:gd name="T120" fmla="*/ 406 w 882"/>
                <a:gd name="T121" fmla="*/ 932 h 9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2" h="932">
                  <a:moveTo>
                    <a:pt x="406" y="932"/>
                  </a:moveTo>
                  <a:lnTo>
                    <a:pt x="406" y="932"/>
                  </a:lnTo>
                  <a:lnTo>
                    <a:pt x="392" y="920"/>
                  </a:lnTo>
                  <a:lnTo>
                    <a:pt x="380" y="910"/>
                  </a:lnTo>
                  <a:lnTo>
                    <a:pt x="368" y="904"/>
                  </a:lnTo>
                  <a:lnTo>
                    <a:pt x="356" y="898"/>
                  </a:lnTo>
                  <a:lnTo>
                    <a:pt x="356" y="898"/>
                  </a:lnTo>
                  <a:lnTo>
                    <a:pt x="358" y="880"/>
                  </a:lnTo>
                  <a:lnTo>
                    <a:pt x="358" y="866"/>
                  </a:lnTo>
                  <a:lnTo>
                    <a:pt x="356" y="854"/>
                  </a:lnTo>
                  <a:lnTo>
                    <a:pt x="352" y="844"/>
                  </a:lnTo>
                  <a:lnTo>
                    <a:pt x="352" y="844"/>
                  </a:lnTo>
                  <a:lnTo>
                    <a:pt x="342" y="836"/>
                  </a:lnTo>
                  <a:lnTo>
                    <a:pt x="342" y="836"/>
                  </a:lnTo>
                  <a:lnTo>
                    <a:pt x="332" y="836"/>
                  </a:lnTo>
                  <a:lnTo>
                    <a:pt x="324" y="838"/>
                  </a:lnTo>
                  <a:lnTo>
                    <a:pt x="316" y="840"/>
                  </a:lnTo>
                  <a:lnTo>
                    <a:pt x="310" y="844"/>
                  </a:lnTo>
                  <a:lnTo>
                    <a:pt x="298" y="854"/>
                  </a:lnTo>
                  <a:lnTo>
                    <a:pt x="288" y="866"/>
                  </a:lnTo>
                  <a:lnTo>
                    <a:pt x="288" y="866"/>
                  </a:lnTo>
                  <a:lnTo>
                    <a:pt x="260" y="860"/>
                  </a:lnTo>
                  <a:lnTo>
                    <a:pt x="260" y="860"/>
                  </a:lnTo>
                  <a:lnTo>
                    <a:pt x="246" y="840"/>
                  </a:lnTo>
                  <a:lnTo>
                    <a:pt x="240" y="832"/>
                  </a:lnTo>
                  <a:lnTo>
                    <a:pt x="234" y="828"/>
                  </a:lnTo>
                  <a:lnTo>
                    <a:pt x="234" y="828"/>
                  </a:lnTo>
                  <a:lnTo>
                    <a:pt x="218" y="808"/>
                  </a:lnTo>
                  <a:lnTo>
                    <a:pt x="212" y="802"/>
                  </a:lnTo>
                  <a:lnTo>
                    <a:pt x="208" y="800"/>
                  </a:lnTo>
                  <a:lnTo>
                    <a:pt x="202" y="798"/>
                  </a:lnTo>
                  <a:lnTo>
                    <a:pt x="194" y="798"/>
                  </a:lnTo>
                  <a:lnTo>
                    <a:pt x="172" y="798"/>
                  </a:lnTo>
                  <a:lnTo>
                    <a:pt x="172" y="798"/>
                  </a:lnTo>
                  <a:lnTo>
                    <a:pt x="168" y="790"/>
                  </a:lnTo>
                  <a:lnTo>
                    <a:pt x="164" y="782"/>
                  </a:lnTo>
                  <a:lnTo>
                    <a:pt x="162" y="774"/>
                  </a:lnTo>
                  <a:lnTo>
                    <a:pt x="160" y="766"/>
                  </a:lnTo>
                  <a:lnTo>
                    <a:pt x="160" y="752"/>
                  </a:lnTo>
                  <a:lnTo>
                    <a:pt x="160" y="740"/>
                  </a:lnTo>
                  <a:lnTo>
                    <a:pt x="160" y="740"/>
                  </a:lnTo>
                  <a:lnTo>
                    <a:pt x="166" y="724"/>
                  </a:lnTo>
                  <a:lnTo>
                    <a:pt x="168" y="708"/>
                  </a:lnTo>
                  <a:lnTo>
                    <a:pt x="166" y="694"/>
                  </a:lnTo>
                  <a:lnTo>
                    <a:pt x="164" y="688"/>
                  </a:lnTo>
                  <a:lnTo>
                    <a:pt x="162" y="682"/>
                  </a:lnTo>
                  <a:lnTo>
                    <a:pt x="162" y="682"/>
                  </a:lnTo>
                  <a:lnTo>
                    <a:pt x="138" y="676"/>
                  </a:lnTo>
                  <a:lnTo>
                    <a:pt x="126" y="670"/>
                  </a:lnTo>
                  <a:lnTo>
                    <a:pt x="124" y="668"/>
                  </a:lnTo>
                  <a:lnTo>
                    <a:pt x="124" y="664"/>
                  </a:lnTo>
                  <a:lnTo>
                    <a:pt x="124" y="650"/>
                  </a:lnTo>
                  <a:lnTo>
                    <a:pt x="124" y="650"/>
                  </a:lnTo>
                  <a:lnTo>
                    <a:pt x="114" y="616"/>
                  </a:lnTo>
                  <a:lnTo>
                    <a:pt x="114" y="616"/>
                  </a:lnTo>
                  <a:lnTo>
                    <a:pt x="102" y="598"/>
                  </a:lnTo>
                  <a:lnTo>
                    <a:pt x="102" y="598"/>
                  </a:lnTo>
                  <a:lnTo>
                    <a:pt x="96" y="576"/>
                  </a:lnTo>
                  <a:lnTo>
                    <a:pt x="92" y="568"/>
                  </a:lnTo>
                  <a:lnTo>
                    <a:pt x="88" y="564"/>
                  </a:lnTo>
                  <a:lnTo>
                    <a:pt x="82" y="560"/>
                  </a:lnTo>
                  <a:lnTo>
                    <a:pt x="76" y="558"/>
                  </a:lnTo>
                  <a:lnTo>
                    <a:pt x="58" y="556"/>
                  </a:lnTo>
                  <a:lnTo>
                    <a:pt x="58" y="556"/>
                  </a:lnTo>
                  <a:lnTo>
                    <a:pt x="30" y="572"/>
                  </a:lnTo>
                  <a:lnTo>
                    <a:pt x="16" y="578"/>
                  </a:lnTo>
                  <a:lnTo>
                    <a:pt x="4" y="580"/>
                  </a:lnTo>
                  <a:lnTo>
                    <a:pt x="4" y="580"/>
                  </a:lnTo>
                  <a:lnTo>
                    <a:pt x="2" y="576"/>
                  </a:lnTo>
                  <a:lnTo>
                    <a:pt x="2" y="576"/>
                  </a:lnTo>
                  <a:lnTo>
                    <a:pt x="0" y="490"/>
                  </a:lnTo>
                  <a:lnTo>
                    <a:pt x="0" y="490"/>
                  </a:lnTo>
                  <a:lnTo>
                    <a:pt x="16" y="454"/>
                  </a:lnTo>
                  <a:lnTo>
                    <a:pt x="16" y="454"/>
                  </a:lnTo>
                  <a:lnTo>
                    <a:pt x="32" y="436"/>
                  </a:lnTo>
                  <a:lnTo>
                    <a:pt x="46" y="422"/>
                  </a:lnTo>
                  <a:lnTo>
                    <a:pt x="62" y="408"/>
                  </a:lnTo>
                  <a:lnTo>
                    <a:pt x="84" y="392"/>
                  </a:lnTo>
                  <a:lnTo>
                    <a:pt x="84" y="392"/>
                  </a:lnTo>
                  <a:lnTo>
                    <a:pt x="108" y="370"/>
                  </a:lnTo>
                  <a:lnTo>
                    <a:pt x="108" y="370"/>
                  </a:lnTo>
                  <a:lnTo>
                    <a:pt x="110" y="328"/>
                  </a:lnTo>
                  <a:lnTo>
                    <a:pt x="110" y="328"/>
                  </a:lnTo>
                  <a:lnTo>
                    <a:pt x="120" y="310"/>
                  </a:lnTo>
                  <a:lnTo>
                    <a:pt x="120" y="310"/>
                  </a:lnTo>
                  <a:lnTo>
                    <a:pt x="120" y="288"/>
                  </a:lnTo>
                  <a:lnTo>
                    <a:pt x="120" y="266"/>
                  </a:lnTo>
                  <a:lnTo>
                    <a:pt x="124" y="248"/>
                  </a:lnTo>
                  <a:lnTo>
                    <a:pt x="126" y="240"/>
                  </a:lnTo>
                  <a:lnTo>
                    <a:pt x="130" y="236"/>
                  </a:lnTo>
                  <a:lnTo>
                    <a:pt x="130" y="236"/>
                  </a:lnTo>
                  <a:lnTo>
                    <a:pt x="132" y="218"/>
                  </a:lnTo>
                  <a:lnTo>
                    <a:pt x="134" y="204"/>
                  </a:lnTo>
                  <a:lnTo>
                    <a:pt x="132" y="190"/>
                  </a:lnTo>
                  <a:lnTo>
                    <a:pt x="126" y="178"/>
                  </a:lnTo>
                  <a:lnTo>
                    <a:pt x="126" y="178"/>
                  </a:lnTo>
                  <a:lnTo>
                    <a:pt x="84" y="142"/>
                  </a:lnTo>
                  <a:lnTo>
                    <a:pt x="84" y="142"/>
                  </a:lnTo>
                  <a:lnTo>
                    <a:pt x="84" y="110"/>
                  </a:lnTo>
                  <a:lnTo>
                    <a:pt x="84" y="110"/>
                  </a:lnTo>
                  <a:lnTo>
                    <a:pt x="94" y="110"/>
                  </a:lnTo>
                  <a:lnTo>
                    <a:pt x="104" y="108"/>
                  </a:lnTo>
                  <a:lnTo>
                    <a:pt x="126" y="100"/>
                  </a:lnTo>
                  <a:lnTo>
                    <a:pt x="126" y="100"/>
                  </a:lnTo>
                  <a:lnTo>
                    <a:pt x="128" y="88"/>
                  </a:lnTo>
                  <a:lnTo>
                    <a:pt x="128" y="76"/>
                  </a:lnTo>
                  <a:lnTo>
                    <a:pt x="128" y="64"/>
                  </a:lnTo>
                  <a:lnTo>
                    <a:pt x="126" y="52"/>
                  </a:lnTo>
                  <a:lnTo>
                    <a:pt x="120" y="32"/>
                  </a:lnTo>
                  <a:lnTo>
                    <a:pt x="120" y="22"/>
                  </a:lnTo>
                  <a:lnTo>
                    <a:pt x="118" y="12"/>
                  </a:lnTo>
                  <a:lnTo>
                    <a:pt x="118" y="12"/>
                  </a:lnTo>
                  <a:lnTo>
                    <a:pt x="126" y="6"/>
                  </a:lnTo>
                  <a:lnTo>
                    <a:pt x="134" y="0"/>
                  </a:lnTo>
                  <a:lnTo>
                    <a:pt x="138" y="0"/>
                  </a:lnTo>
                  <a:lnTo>
                    <a:pt x="142" y="0"/>
                  </a:lnTo>
                  <a:lnTo>
                    <a:pt x="148" y="4"/>
                  </a:lnTo>
                  <a:lnTo>
                    <a:pt x="154" y="8"/>
                  </a:lnTo>
                  <a:lnTo>
                    <a:pt x="154" y="8"/>
                  </a:lnTo>
                  <a:lnTo>
                    <a:pt x="170" y="44"/>
                  </a:lnTo>
                  <a:lnTo>
                    <a:pt x="178" y="66"/>
                  </a:lnTo>
                  <a:lnTo>
                    <a:pt x="184" y="90"/>
                  </a:lnTo>
                  <a:lnTo>
                    <a:pt x="184" y="90"/>
                  </a:lnTo>
                  <a:lnTo>
                    <a:pt x="188" y="96"/>
                  </a:lnTo>
                  <a:lnTo>
                    <a:pt x="192" y="98"/>
                  </a:lnTo>
                  <a:lnTo>
                    <a:pt x="208" y="100"/>
                  </a:lnTo>
                  <a:lnTo>
                    <a:pt x="208" y="100"/>
                  </a:lnTo>
                  <a:lnTo>
                    <a:pt x="212" y="92"/>
                  </a:lnTo>
                  <a:lnTo>
                    <a:pt x="216" y="86"/>
                  </a:lnTo>
                  <a:lnTo>
                    <a:pt x="218" y="70"/>
                  </a:lnTo>
                  <a:lnTo>
                    <a:pt x="218" y="44"/>
                  </a:lnTo>
                  <a:lnTo>
                    <a:pt x="218" y="44"/>
                  </a:lnTo>
                  <a:lnTo>
                    <a:pt x="230" y="34"/>
                  </a:lnTo>
                  <a:lnTo>
                    <a:pt x="230" y="34"/>
                  </a:lnTo>
                  <a:lnTo>
                    <a:pt x="236" y="44"/>
                  </a:lnTo>
                  <a:lnTo>
                    <a:pt x="242" y="56"/>
                  </a:lnTo>
                  <a:lnTo>
                    <a:pt x="252" y="88"/>
                  </a:lnTo>
                  <a:lnTo>
                    <a:pt x="252" y="88"/>
                  </a:lnTo>
                  <a:lnTo>
                    <a:pt x="268" y="112"/>
                  </a:lnTo>
                  <a:lnTo>
                    <a:pt x="278" y="126"/>
                  </a:lnTo>
                  <a:lnTo>
                    <a:pt x="292" y="142"/>
                  </a:lnTo>
                  <a:lnTo>
                    <a:pt x="292" y="142"/>
                  </a:lnTo>
                  <a:lnTo>
                    <a:pt x="332" y="148"/>
                  </a:lnTo>
                  <a:lnTo>
                    <a:pt x="332" y="148"/>
                  </a:lnTo>
                  <a:lnTo>
                    <a:pt x="368" y="216"/>
                  </a:lnTo>
                  <a:lnTo>
                    <a:pt x="368" y="216"/>
                  </a:lnTo>
                  <a:lnTo>
                    <a:pt x="404" y="264"/>
                  </a:lnTo>
                  <a:lnTo>
                    <a:pt x="404" y="264"/>
                  </a:lnTo>
                  <a:lnTo>
                    <a:pt x="406" y="280"/>
                  </a:lnTo>
                  <a:lnTo>
                    <a:pt x="406" y="280"/>
                  </a:lnTo>
                  <a:lnTo>
                    <a:pt x="398" y="290"/>
                  </a:lnTo>
                  <a:lnTo>
                    <a:pt x="392" y="298"/>
                  </a:lnTo>
                  <a:lnTo>
                    <a:pt x="390" y="306"/>
                  </a:lnTo>
                  <a:lnTo>
                    <a:pt x="390" y="324"/>
                  </a:lnTo>
                  <a:lnTo>
                    <a:pt x="390" y="324"/>
                  </a:lnTo>
                  <a:lnTo>
                    <a:pt x="400" y="336"/>
                  </a:lnTo>
                  <a:lnTo>
                    <a:pt x="408" y="346"/>
                  </a:lnTo>
                  <a:lnTo>
                    <a:pt x="422" y="356"/>
                  </a:lnTo>
                  <a:lnTo>
                    <a:pt x="430" y="358"/>
                  </a:lnTo>
                  <a:lnTo>
                    <a:pt x="440" y="362"/>
                  </a:lnTo>
                  <a:lnTo>
                    <a:pt x="440" y="362"/>
                  </a:lnTo>
                  <a:lnTo>
                    <a:pt x="452" y="370"/>
                  </a:lnTo>
                  <a:lnTo>
                    <a:pt x="460" y="376"/>
                  </a:lnTo>
                  <a:lnTo>
                    <a:pt x="472" y="380"/>
                  </a:lnTo>
                  <a:lnTo>
                    <a:pt x="472" y="380"/>
                  </a:lnTo>
                  <a:lnTo>
                    <a:pt x="500" y="378"/>
                  </a:lnTo>
                  <a:lnTo>
                    <a:pt x="500" y="378"/>
                  </a:lnTo>
                  <a:lnTo>
                    <a:pt x="574" y="346"/>
                  </a:lnTo>
                  <a:lnTo>
                    <a:pt x="574" y="346"/>
                  </a:lnTo>
                  <a:lnTo>
                    <a:pt x="580" y="330"/>
                  </a:lnTo>
                  <a:lnTo>
                    <a:pt x="584" y="318"/>
                  </a:lnTo>
                  <a:lnTo>
                    <a:pt x="586" y="304"/>
                  </a:lnTo>
                  <a:lnTo>
                    <a:pt x="586" y="290"/>
                  </a:lnTo>
                  <a:lnTo>
                    <a:pt x="586" y="290"/>
                  </a:lnTo>
                  <a:lnTo>
                    <a:pt x="578" y="278"/>
                  </a:lnTo>
                  <a:lnTo>
                    <a:pt x="572" y="272"/>
                  </a:lnTo>
                  <a:lnTo>
                    <a:pt x="558" y="262"/>
                  </a:lnTo>
                  <a:lnTo>
                    <a:pt x="558" y="262"/>
                  </a:lnTo>
                  <a:lnTo>
                    <a:pt x="558" y="238"/>
                  </a:lnTo>
                  <a:lnTo>
                    <a:pt x="558" y="230"/>
                  </a:lnTo>
                  <a:lnTo>
                    <a:pt x="564" y="222"/>
                  </a:lnTo>
                  <a:lnTo>
                    <a:pt x="564" y="222"/>
                  </a:lnTo>
                  <a:lnTo>
                    <a:pt x="578" y="214"/>
                  </a:lnTo>
                  <a:lnTo>
                    <a:pt x="594" y="204"/>
                  </a:lnTo>
                  <a:lnTo>
                    <a:pt x="608" y="192"/>
                  </a:lnTo>
                  <a:lnTo>
                    <a:pt x="620" y="178"/>
                  </a:lnTo>
                  <a:lnTo>
                    <a:pt x="620" y="178"/>
                  </a:lnTo>
                  <a:lnTo>
                    <a:pt x="620" y="152"/>
                  </a:lnTo>
                  <a:lnTo>
                    <a:pt x="620" y="152"/>
                  </a:lnTo>
                  <a:lnTo>
                    <a:pt x="616" y="138"/>
                  </a:lnTo>
                  <a:lnTo>
                    <a:pt x="610" y="128"/>
                  </a:lnTo>
                  <a:lnTo>
                    <a:pt x="606" y="122"/>
                  </a:lnTo>
                  <a:lnTo>
                    <a:pt x="600" y="116"/>
                  </a:lnTo>
                  <a:lnTo>
                    <a:pt x="600" y="116"/>
                  </a:lnTo>
                  <a:lnTo>
                    <a:pt x="598" y="108"/>
                  </a:lnTo>
                  <a:lnTo>
                    <a:pt x="598" y="108"/>
                  </a:lnTo>
                  <a:lnTo>
                    <a:pt x="614" y="104"/>
                  </a:lnTo>
                  <a:lnTo>
                    <a:pt x="614" y="104"/>
                  </a:lnTo>
                  <a:lnTo>
                    <a:pt x="622" y="94"/>
                  </a:lnTo>
                  <a:lnTo>
                    <a:pt x="628" y="84"/>
                  </a:lnTo>
                  <a:lnTo>
                    <a:pt x="632" y="72"/>
                  </a:lnTo>
                  <a:lnTo>
                    <a:pt x="636" y="66"/>
                  </a:lnTo>
                  <a:lnTo>
                    <a:pt x="642" y="64"/>
                  </a:lnTo>
                  <a:lnTo>
                    <a:pt x="654" y="64"/>
                  </a:lnTo>
                  <a:lnTo>
                    <a:pt x="672" y="66"/>
                  </a:lnTo>
                  <a:lnTo>
                    <a:pt x="672" y="66"/>
                  </a:lnTo>
                  <a:lnTo>
                    <a:pt x="694" y="124"/>
                  </a:lnTo>
                  <a:lnTo>
                    <a:pt x="694" y="124"/>
                  </a:lnTo>
                  <a:lnTo>
                    <a:pt x="704" y="136"/>
                  </a:lnTo>
                  <a:lnTo>
                    <a:pt x="712" y="144"/>
                  </a:lnTo>
                  <a:lnTo>
                    <a:pt x="722" y="152"/>
                  </a:lnTo>
                  <a:lnTo>
                    <a:pt x="722" y="152"/>
                  </a:lnTo>
                  <a:lnTo>
                    <a:pt x="758" y="152"/>
                  </a:lnTo>
                  <a:lnTo>
                    <a:pt x="758" y="152"/>
                  </a:lnTo>
                  <a:lnTo>
                    <a:pt x="774" y="140"/>
                  </a:lnTo>
                  <a:lnTo>
                    <a:pt x="790" y="128"/>
                  </a:lnTo>
                  <a:lnTo>
                    <a:pt x="790" y="128"/>
                  </a:lnTo>
                  <a:lnTo>
                    <a:pt x="796" y="138"/>
                  </a:lnTo>
                  <a:lnTo>
                    <a:pt x="796" y="138"/>
                  </a:lnTo>
                  <a:lnTo>
                    <a:pt x="796" y="152"/>
                  </a:lnTo>
                  <a:lnTo>
                    <a:pt x="794" y="170"/>
                  </a:lnTo>
                  <a:lnTo>
                    <a:pt x="790" y="188"/>
                  </a:lnTo>
                  <a:lnTo>
                    <a:pt x="786" y="196"/>
                  </a:lnTo>
                  <a:lnTo>
                    <a:pt x="780" y="204"/>
                  </a:lnTo>
                  <a:lnTo>
                    <a:pt x="780" y="204"/>
                  </a:lnTo>
                  <a:lnTo>
                    <a:pt x="766" y="208"/>
                  </a:lnTo>
                  <a:lnTo>
                    <a:pt x="752" y="208"/>
                  </a:lnTo>
                  <a:lnTo>
                    <a:pt x="752" y="208"/>
                  </a:lnTo>
                  <a:lnTo>
                    <a:pt x="720" y="192"/>
                  </a:lnTo>
                  <a:lnTo>
                    <a:pt x="720" y="192"/>
                  </a:lnTo>
                  <a:lnTo>
                    <a:pt x="694" y="192"/>
                  </a:lnTo>
                  <a:lnTo>
                    <a:pt x="676" y="196"/>
                  </a:lnTo>
                  <a:lnTo>
                    <a:pt x="668" y="198"/>
                  </a:lnTo>
                  <a:lnTo>
                    <a:pt x="660" y="204"/>
                  </a:lnTo>
                  <a:lnTo>
                    <a:pt x="642" y="218"/>
                  </a:lnTo>
                  <a:lnTo>
                    <a:pt x="642" y="218"/>
                  </a:lnTo>
                  <a:lnTo>
                    <a:pt x="630" y="236"/>
                  </a:lnTo>
                  <a:lnTo>
                    <a:pt x="630" y="236"/>
                  </a:lnTo>
                  <a:lnTo>
                    <a:pt x="630" y="256"/>
                  </a:lnTo>
                  <a:lnTo>
                    <a:pt x="630" y="266"/>
                  </a:lnTo>
                  <a:lnTo>
                    <a:pt x="636" y="280"/>
                  </a:lnTo>
                  <a:lnTo>
                    <a:pt x="636" y="280"/>
                  </a:lnTo>
                  <a:lnTo>
                    <a:pt x="638" y="290"/>
                  </a:lnTo>
                  <a:lnTo>
                    <a:pt x="642" y="296"/>
                  </a:lnTo>
                  <a:lnTo>
                    <a:pt x="646" y="302"/>
                  </a:lnTo>
                  <a:lnTo>
                    <a:pt x="652" y="308"/>
                  </a:lnTo>
                  <a:lnTo>
                    <a:pt x="658" y="310"/>
                  </a:lnTo>
                  <a:lnTo>
                    <a:pt x="666" y="308"/>
                  </a:lnTo>
                  <a:lnTo>
                    <a:pt x="676" y="304"/>
                  </a:lnTo>
                  <a:lnTo>
                    <a:pt x="676" y="304"/>
                  </a:lnTo>
                  <a:lnTo>
                    <a:pt x="692" y="302"/>
                  </a:lnTo>
                  <a:lnTo>
                    <a:pt x="698" y="300"/>
                  </a:lnTo>
                  <a:lnTo>
                    <a:pt x="706" y="300"/>
                  </a:lnTo>
                  <a:lnTo>
                    <a:pt x="710" y="304"/>
                  </a:lnTo>
                  <a:lnTo>
                    <a:pt x="714" y="308"/>
                  </a:lnTo>
                  <a:lnTo>
                    <a:pt x="716" y="318"/>
                  </a:lnTo>
                  <a:lnTo>
                    <a:pt x="718" y="330"/>
                  </a:lnTo>
                  <a:lnTo>
                    <a:pt x="718" y="330"/>
                  </a:lnTo>
                  <a:lnTo>
                    <a:pt x="704" y="378"/>
                  </a:lnTo>
                  <a:lnTo>
                    <a:pt x="704" y="378"/>
                  </a:lnTo>
                  <a:lnTo>
                    <a:pt x="696" y="390"/>
                  </a:lnTo>
                  <a:lnTo>
                    <a:pt x="690" y="400"/>
                  </a:lnTo>
                  <a:lnTo>
                    <a:pt x="690" y="410"/>
                  </a:lnTo>
                  <a:lnTo>
                    <a:pt x="692" y="418"/>
                  </a:lnTo>
                  <a:lnTo>
                    <a:pt x="698" y="426"/>
                  </a:lnTo>
                  <a:lnTo>
                    <a:pt x="706" y="432"/>
                  </a:lnTo>
                  <a:lnTo>
                    <a:pt x="718" y="438"/>
                  </a:lnTo>
                  <a:lnTo>
                    <a:pt x="734" y="444"/>
                  </a:lnTo>
                  <a:lnTo>
                    <a:pt x="734" y="444"/>
                  </a:lnTo>
                  <a:lnTo>
                    <a:pt x="732" y="472"/>
                  </a:lnTo>
                  <a:lnTo>
                    <a:pt x="732" y="472"/>
                  </a:lnTo>
                  <a:lnTo>
                    <a:pt x="730" y="486"/>
                  </a:lnTo>
                  <a:lnTo>
                    <a:pt x="724" y="502"/>
                  </a:lnTo>
                  <a:lnTo>
                    <a:pt x="724" y="510"/>
                  </a:lnTo>
                  <a:lnTo>
                    <a:pt x="724" y="520"/>
                  </a:lnTo>
                  <a:lnTo>
                    <a:pt x="726" y="528"/>
                  </a:lnTo>
                  <a:lnTo>
                    <a:pt x="730" y="536"/>
                  </a:lnTo>
                  <a:lnTo>
                    <a:pt x="730" y="536"/>
                  </a:lnTo>
                  <a:lnTo>
                    <a:pt x="760" y="572"/>
                  </a:lnTo>
                  <a:lnTo>
                    <a:pt x="760" y="572"/>
                  </a:lnTo>
                  <a:lnTo>
                    <a:pt x="828" y="590"/>
                  </a:lnTo>
                  <a:lnTo>
                    <a:pt x="828" y="590"/>
                  </a:lnTo>
                  <a:lnTo>
                    <a:pt x="836" y="596"/>
                  </a:lnTo>
                  <a:lnTo>
                    <a:pt x="842" y="600"/>
                  </a:lnTo>
                  <a:lnTo>
                    <a:pt x="850" y="604"/>
                  </a:lnTo>
                  <a:lnTo>
                    <a:pt x="850" y="604"/>
                  </a:lnTo>
                  <a:lnTo>
                    <a:pt x="876" y="606"/>
                  </a:lnTo>
                  <a:lnTo>
                    <a:pt x="876" y="606"/>
                  </a:lnTo>
                  <a:lnTo>
                    <a:pt x="882" y="628"/>
                  </a:lnTo>
                  <a:lnTo>
                    <a:pt x="882" y="628"/>
                  </a:lnTo>
                  <a:lnTo>
                    <a:pt x="876" y="636"/>
                  </a:lnTo>
                  <a:lnTo>
                    <a:pt x="872" y="644"/>
                  </a:lnTo>
                  <a:lnTo>
                    <a:pt x="872" y="644"/>
                  </a:lnTo>
                  <a:lnTo>
                    <a:pt x="850" y="658"/>
                  </a:lnTo>
                  <a:lnTo>
                    <a:pt x="832" y="666"/>
                  </a:lnTo>
                  <a:lnTo>
                    <a:pt x="832" y="666"/>
                  </a:lnTo>
                  <a:lnTo>
                    <a:pt x="818" y="666"/>
                  </a:lnTo>
                  <a:lnTo>
                    <a:pt x="806" y="668"/>
                  </a:lnTo>
                  <a:lnTo>
                    <a:pt x="794" y="672"/>
                  </a:lnTo>
                  <a:lnTo>
                    <a:pt x="784" y="676"/>
                  </a:lnTo>
                  <a:lnTo>
                    <a:pt x="764" y="686"/>
                  </a:lnTo>
                  <a:lnTo>
                    <a:pt x="744" y="700"/>
                  </a:lnTo>
                  <a:lnTo>
                    <a:pt x="744" y="700"/>
                  </a:lnTo>
                  <a:lnTo>
                    <a:pt x="736" y="716"/>
                  </a:lnTo>
                  <a:lnTo>
                    <a:pt x="728" y="726"/>
                  </a:lnTo>
                  <a:lnTo>
                    <a:pt x="720" y="734"/>
                  </a:lnTo>
                  <a:lnTo>
                    <a:pt x="720" y="734"/>
                  </a:lnTo>
                  <a:lnTo>
                    <a:pt x="682" y="734"/>
                  </a:lnTo>
                  <a:lnTo>
                    <a:pt x="682" y="734"/>
                  </a:lnTo>
                  <a:lnTo>
                    <a:pt x="662" y="756"/>
                  </a:lnTo>
                  <a:lnTo>
                    <a:pt x="656" y="760"/>
                  </a:lnTo>
                  <a:lnTo>
                    <a:pt x="650" y="764"/>
                  </a:lnTo>
                  <a:lnTo>
                    <a:pt x="642" y="766"/>
                  </a:lnTo>
                  <a:lnTo>
                    <a:pt x="636" y="766"/>
                  </a:lnTo>
                  <a:lnTo>
                    <a:pt x="636" y="766"/>
                  </a:lnTo>
                  <a:lnTo>
                    <a:pt x="628" y="754"/>
                  </a:lnTo>
                  <a:lnTo>
                    <a:pt x="620" y="746"/>
                  </a:lnTo>
                  <a:lnTo>
                    <a:pt x="612" y="742"/>
                  </a:lnTo>
                  <a:lnTo>
                    <a:pt x="604" y="742"/>
                  </a:lnTo>
                  <a:lnTo>
                    <a:pt x="596" y="744"/>
                  </a:lnTo>
                  <a:lnTo>
                    <a:pt x="588" y="748"/>
                  </a:lnTo>
                  <a:lnTo>
                    <a:pt x="574" y="758"/>
                  </a:lnTo>
                  <a:lnTo>
                    <a:pt x="574" y="758"/>
                  </a:lnTo>
                  <a:lnTo>
                    <a:pt x="564" y="760"/>
                  </a:lnTo>
                  <a:lnTo>
                    <a:pt x="556" y="760"/>
                  </a:lnTo>
                  <a:lnTo>
                    <a:pt x="548" y="758"/>
                  </a:lnTo>
                  <a:lnTo>
                    <a:pt x="544" y="756"/>
                  </a:lnTo>
                  <a:lnTo>
                    <a:pt x="534" y="748"/>
                  </a:lnTo>
                  <a:lnTo>
                    <a:pt x="526" y="740"/>
                  </a:lnTo>
                  <a:lnTo>
                    <a:pt x="526" y="740"/>
                  </a:lnTo>
                  <a:lnTo>
                    <a:pt x="514" y="738"/>
                  </a:lnTo>
                  <a:lnTo>
                    <a:pt x="506" y="738"/>
                  </a:lnTo>
                  <a:lnTo>
                    <a:pt x="498" y="738"/>
                  </a:lnTo>
                  <a:lnTo>
                    <a:pt x="492" y="742"/>
                  </a:lnTo>
                  <a:lnTo>
                    <a:pt x="486" y="746"/>
                  </a:lnTo>
                  <a:lnTo>
                    <a:pt x="482" y="750"/>
                  </a:lnTo>
                  <a:lnTo>
                    <a:pt x="474" y="764"/>
                  </a:lnTo>
                  <a:lnTo>
                    <a:pt x="474" y="764"/>
                  </a:lnTo>
                  <a:lnTo>
                    <a:pt x="468" y="768"/>
                  </a:lnTo>
                  <a:lnTo>
                    <a:pt x="462" y="770"/>
                  </a:lnTo>
                  <a:lnTo>
                    <a:pt x="454" y="770"/>
                  </a:lnTo>
                  <a:lnTo>
                    <a:pt x="448" y="768"/>
                  </a:lnTo>
                  <a:lnTo>
                    <a:pt x="436" y="762"/>
                  </a:lnTo>
                  <a:lnTo>
                    <a:pt x="430" y="756"/>
                  </a:lnTo>
                  <a:lnTo>
                    <a:pt x="430" y="756"/>
                  </a:lnTo>
                  <a:lnTo>
                    <a:pt x="414" y="756"/>
                  </a:lnTo>
                  <a:lnTo>
                    <a:pt x="414" y="756"/>
                  </a:lnTo>
                  <a:lnTo>
                    <a:pt x="404" y="766"/>
                  </a:lnTo>
                  <a:lnTo>
                    <a:pt x="398" y="774"/>
                  </a:lnTo>
                  <a:lnTo>
                    <a:pt x="396" y="784"/>
                  </a:lnTo>
                  <a:lnTo>
                    <a:pt x="394" y="802"/>
                  </a:lnTo>
                  <a:lnTo>
                    <a:pt x="394" y="802"/>
                  </a:lnTo>
                  <a:lnTo>
                    <a:pt x="402" y="814"/>
                  </a:lnTo>
                  <a:lnTo>
                    <a:pt x="410" y="826"/>
                  </a:lnTo>
                  <a:lnTo>
                    <a:pt x="412" y="832"/>
                  </a:lnTo>
                  <a:lnTo>
                    <a:pt x="412" y="840"/>
                  </a:lnTo>
                  <a:lnTo>
                    <a:pt x="412" y="850"/>
                  </a:lnTo>
                  <a:lnTo>
                    <a:pt x="410" y="860"/>
                  </a:lnTo>
                  <a:lnTo>
                    <a:pt x="410" y="860"/>
                  </a:lnTo>
                  <a:lnTo>
                    <a:pt x="410" y="872"/>
                  </a:lnTo>
                  <a:lnTo>
                    <a:pt x="414" y="886"/>
                  </a:lnTo>
                  <a:lnTo>
                    <a:pt x="416" y="902"/>
                  </a:lnTo>
                  <a:lnTo>
                    <a:pt x="420" y="922"/>
                  </a:lnTo>
                  <a:lnTo>
                    <a:pt x="420" y="922"/>
                  </a:lnTo>
                  <a:lnTo>
                    <a:pt x="412" y="928"/>
                  </a:lnTo>
                  <a:lnTo>
                    <a:pt x="406" y="932"/>
                  </a:lnTo>
                  <a:lnTo>
                    <a:pt x="406" y="932"/>
                  </a:lnTo>
                  <a:close/>
                </a:path>
              </a:pathLst>
            </a:custGeom>
            <a:grpFill/>
            <a:ln>
              <a:noFill/>
            </a:ln>
          </p:spPr>
          <p:txBody>
            <a:bodyPr/>
            <a:lstStyle/>
            <a:p>
              <a:endParaRPr lang="zh-CN" altLang="en-US"/>
            </a:p>
          </p:txBody>
        </p:sp>
        <p:sp>
          <p:nvSpPr>
            <p:cNvPr id="9" name="Freeform 12"/>
            <p:cNvSpPr/>
            <p:nvPr/>
          </p:nvSpPr>
          <p:spPr bwMode="auto">
            <a:xfrm>
              <a:off x="6064690" y="5174117"/>
              <a:ext cx="1184188" cy="865104"/>
            </a:xfrm>
            <a:custGeom>
              <a:avLst/>
              <a:gdLst>
                <a:gd name="T0" fmla="*/ 450 w 748"/>
                <a:gd name="T1" fmla="*/ 540 h 558"/>
                <a:gd name="T2" fmla="*/ 440 w 748"/>
                <a:gd name="T3" fmla="*/ 532 h 558"/>
                <a:gd name="T4" fmla="*/ 422 w 748"/>
                <a:gd name="T5" fmla="*/ 516 h 558"/>
                <a:gd name="T6" fmla="*/ 406 w 748"/>
                <a:gd name="T7" fmla="*/ 508 h 558"/>
                <a:gd name="T8" fmla="*/ 390 w 748"/>
                <a:gd name="T9" fmla="*/ 536 h 558"/>
                <a:gd name="T10" fmla="*/ 280 w 748"/>
                <a:gd name="T11" fmla="*/ 532 h 558"/>
                <a:gd name="T12" fmla="*/ 218 w 748"/>
                <a:gd name="T13" fmla="*/ 498 h 558"/>
                <a:gd name="T14" fmla="*/ 204 w 748"/>
                <a:gd name="T15" fmla="*/ 478 h 558"/>
                <a:gd name="T16" fmla="*/ 212 w 748"/>
                <a:gd name="T17" fmla="*/ 432 h 558"/>
                <a:gd name="T18" fmla="*/ 188 w 748"/>
                <a:gd name="T19" fmla="*/ 390 h 558"/>
                <a:gd name="T20" fmla="*/ 142 w 748"/>
                <a:gd name="T21" fmla="*/ 382 h 558"/>
                <a:gd name="T22" fmla="*/ 82 w 748"/>
                <a:gd name="T23" fmla="*/ 368 h 558"/>
                <a:gd name="T24" fmla="*/ 104 w 748"/>
                <a:gd name="T25" fmla="*/ 342 h 558"/>
                <a:gd name="T26" fmla="*/ 140 w 748"/>
                <a:gd name="T27" fmla="*/ 316 h 558"/>
                <a:gd name="T28" fmla="*/ 142 w 748"/>
                <a:gd name="T29" fmla="*/ 262 h 558"/>
                <a:gd name="T30" fmla="*/ 102 w 748"/>
                <a:gd name="T31" fmla="*/ 252 h 558"/>
                <a:gd name="T32" fmla="*/ 20 w 748"/>
                <a:gd name="T33" fmla="*/ 222 h 558"/>
                <a:gd name="T34" fmla="*/ 0 w 748"/>
                <a:gd name="T35" fmla="*/ 192 h 558"/>
                <a:gd name="T36" fmla="*/ 22 w 748"/>
                <a:gd name="T37" fmla="*/ 162 h 558"/>
                <a:gd name="T38" fmla="*/ 62 w 748"/>
                <a:gd name="T39" fmla="*/ 154 h 558"/>
                <a:gd name="T40" fmla="*/ 120 w 748"/>
                <a:gd name="T41" fmla="*/ 190 h 558"/>
                <a:gd name="T42" fmla="*/ 156 w 748"/>
                <a:gd name="T43" fmla="*/ 192 h 558"/>
                <a:gd name="T44" fmla="*/ 206 w 748"/>
                <a:gd name="T45" fmla="*/ 156 h 558"/>
                <a:gd name="T46" fmla="*/ 240 w 748"/>
                <a:gd name="T47" fmla="*/ 98 h 558"/>
                <a:gd name="T48" fmla="*/ 274 w 748"/>
                <a:gd name="T49" fmla="*/ 110 h 558"/>
                <a:gd name="T50" fmla="*/ 308 w 748"/>
                <a:gd name="T51" fmla="*/ 128 h 558"/>
                <a:gd name="T52" fmla="*/ 342 w 748"/>
                <a:gd name="T53" fmla="*/ 134 h 558"/>
                <a:gd name="T54" fmla="*/ 410 w 748"/>
                <a:gd name="T55" fmla="*/ 100 h 558"/>
                <a:gd name="T56" fmla="*/ 442 w 748"/>
                <a:gd name="T57" fmla="*/ 78 h 558"/>
                <a:gd name="T58" fmla="*/ 470 w 748"/>
                <a:gd name="T59" fmla="*/ 52 h 558"/>
                <a:gd name="T60" fmla="*/ 514 w 748"/>
                <a:gd name="T61" fmla="*/ 38 h 558"/>
                <a:gd name="T62" fmla="*/ 588 w 748"/>
                <a:gd name="T63" fmla="*/ 10 h 558"/>
                <a:gd name="T64" fmla="*/ 632 w 748"/>
                <a:gd name="T65" fmla="*/ 0 h 558"/>
                <a:gd name="T66" fmla="*/ 672 w 748"/>
                <a:gd name="T67" fmla="*/ 54 h 558"/>
                <a:gd name="T68" fmla="*/ 640 w 748"/>
                <a:gd name="T69" fmla="*/ 112 h 558"/>
                <a:gd name="T70" fmla="*/ 642 w 748"/>
                <a:gd name="T71" fmla="*/ 142 h 558"/>
                <a:gd name="T72" fmla="*/ 682 w 748"/>
                <a:gd name="T73" fmla="*/ 172 h 558"/>
                <a:gd name="T74" fmla="*/ 734 w 748"/>
                <a:gd name="T75" fmla="*/ 180 h 558"/>
                <a:gd name="T76" fmla="*/ 748 w 748"/>
                <a:gd name="T77" fmla="*/ 220 h 558"/>
                <a:gd name="T78" fmla="*/ 734 w 748"/>
                <a:gd name="T79" fmla="*/ 254 h 558"/>
                <a:gd name="T80" fmla="*/ 722 w 748"/>
                <a:gd name="T81" fmla="*/ 264 h 558"/>
                <a:gd name="T82" fmla="*/ 712 w 748"/>
                <a:gd name="T83" fmla="*/ 312 h 558"/>
                <a:gd name="T84" fmla="*/ 688 w 748"/>
                <a:gd name="T85" fmla="*/ 346 h 558"/>
                <a:gd name="T86" fmla="*/ 672 w 748"/>
                <a:gd name="T87" fmla="*/ 360 h 558"/>
                <a:gd name="T88" fmla="*/ 634 w 748"/>
                <a:gd name="T89" fmla="*/ 406 h 558"/>
                <a:gd name="T90" fmla="*/ 614 w 748"/>
                <a:gd name="T91" fmla="*/ 424 h 558"/>
                <a:gd name="T92" fmla="*/ 586 w 748"/>
                <a:gd name="T93" fmla="*/ 448 h 558"/>
                <a:gd name="T94" fmla="*/ 570 w 748"/>
                <a:gd name="T95" fmla="*/ 468 h 558"/>
                <a:gd name="T96" fmla="*/ 566 w 748"/>
                <a:gd name="T97" fmla="*/ 474 h 558"/>
                <a:gd name="T98" fmla="*/ 546 w 748"/>
                <a:gd name="T99" fmla="*/ 484 h 558"/>
                <a:gd name="T100" fmla="*/ 518 w 748"/>
                <a:gd name="T101" fmla="*/ 534 h 558"/>
                <a:gd name="T102" fmla="*/ 466 w 748"/>
                <a:gd name="T103" fmla="*/ 558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48" h="558">
                  <a:moveTo>
                    <a:pt x="450" y="558"/>
                  </a:moveTo>
                  <a:lnTo>
                    <a:pt x="450" y="558"/>
                  </a:lnTo>
                  <a:lnTo>
                    <a:pt x="450" y="540"/>
                  </a:lnTo>
                  <a:lnTo>
                    <a:pt x="450" y="540"/>
                  </a:lnTo>
                  <a:lnTo>
                    <a:pt x="446" y="540"/>
                  </a:lnTo>
                  <a:lnTo>
                    <a:pt x="444" y="538"/>
                  </a:lnTo>
                  <a:lnTo>
                    <a:pt x="440" y="532"/>
                  </a:lnTo>
                  <a:lnTo>
                    <a:pt x="440" y="532"/>
                  </a:lnTo>
                  <a:lnTo>
                    <a:pt x="428" y="530"/>
                  </a:lnTo>
                  <a:lnTo>
                    <a:pt x="428" y="530"/>
                  </a:lnTo>
                  <a:lnTo>
                    <a:pt x="426" y="522"/>
                  </a:lnTo>
                  <a:lnTo>
                    <a:pt x="422" y="516"/>
                  </a:lnTo>
                  <a:lnTo>
                    <a:pt x="418" y="510"/>
                  </a:lnTo>
                  <a:lnTo>
                    <a:pt x="414" y="508"/>
                  </a:lnTo>
                  <a:lnTo>
                    <a:pt x="410" y="508"/>
                  </a:lnTo>
                  <a:lnTo>
                    <a:pt x="406" y="508"/>
                  </a:lnTo>
                  <a:lnTo>
                    <a:pt x="396" y="510"/>
                  </a:lnTo>
                  <a:lnTo>
                    <a:pt x="396" y="510"/>
                  </a:lnTo>
                  <a:lnTo>
                    <a:pt x="390" y="536"/>
                  </a:lnTo>
                  <a:lnTo>
                    <a:pt x="390" y="536"/>
                  </a:lnTo>
                  <a:lnTo>
                    <a:pt x="322" y="540"/>
                  </a:lnTo>
                  <a:lnTo>
                    <a:pt x="322" y="540"/>
                  </a:lnTo>
                  <a:lnTo>
                    <a:pt x="280" y="532"/>
                  </a:lnTo>
                  <a:lnTo>
                    <a:pt x="280" y="532"/>
                  </a:lnTo>
                  <a:lnTo>
                    <a:pt x="246" y="528"/>
                  </a:lnTo>
                  <a:lnTo>
                    <a:pt x="246" y="528"/>
                  </a:lnTo>
                  <a:lnTo>
                    <a:pt x="218" y="498"/>
                  </a:lnTo>
                  <a:lnTo>
                    <a:pt x="218" y="498"/>
                  </a:lnTo>
                  <a:lnTo>
                    <a:pt x="208" y="478"/>
                  </a:lnTo>
                  <a:lnTo>
                    <a:pt x="208" y="478"/>
                  </a:lnTo>
                  <a:lnTo>
                    <a:pt x="204" y="478"/>
                  </a:lnTo>
                  <a:lnTo>
                    <a:pt x="204" y="478"/>
                  </a:lnTo>
                  <a:lnTo>
                    <a:pt x="200" y="464"/>
                  </a:lnTo>
                  <a:lnTo>
                    <a:pt x="202" y="452"/>
                  </a:lnTo>
                  <a:lnTo>
                    <a:pt x="206" y="442"/>
                  </a:lnTo>
                  <a:lnTo>
                    <a:pt x="212" y="432"/>
                  </a:lnTo>
                  <a:lnTo>
                    <a:pt x="212" y="432"/>
                  </a:lnTo>
                  <a:lnTo>
                    <a:pt x="212" y="406"/>
                  </a:lnTo>
                  <a:lnTo>
                    <a:pt x="212" y="406"/>
                  </a:lnTo>
                  <a:lnTo>
                    <a:pt x="188" y="390"/>
                  </a:lnTo>
                  <a:lnTo>
                    <a:pt x="188" y="390"/>
                  </a:lnTo>
                  <a:lnTo>
                    <a:pt x="188" y="384"/>
                  </a:lnTo>
                  <a:lnTo>
                    <a:pt x="188" y="384"/>
                  </a:lnTo>
                  <a:lnTo>
                    <a:pt x="142" y="382"/>
                  </a:lnTo>
                  <a:lnTo>
                    <a:pt x="104" y="378"/>
                  </a:lnTo>
                  <a:lnTo>
                    <a:pt x="104" y="378"/>
                  </a:lnTo>
                  <a:lnTo>
                    <a:pt x="82" y="368"/>
                  </a:lnTo>
                  <a:lnTo>
                    <a:pt x="82" y="368"/>
                  </a:lnTo>
                  <a:lnTo>
                    <a:pt x="72" y="344"/>
                  </a:lnTo>
                  <a:lnTo>
                    <a:pt x="72" y="344"/>
                  </a:lnTo>
                  <a:lnTo>
                    <a:pt x="104" y="342"/>
                  </a:lnTo>
                  <a:lnTo>
                    <a:pt x="104" y="342"/>
                  </a:lnTo>
                  <a:lnTo>
                    <a:pt x="112" y="338"/>
                  </a:lnTo>
                  <a:lnTo>
                    <a:pt x="122" y="332"/>
                  </a:lnTo>
                  <a:lnTo>
                    <a:pt x="140" y="316"/>
                  </a:lnTo>
                  <a:lnTo>
                    <a:pt x="140" y="316"/>
                  </a:lnTo>
                  <a:lnTo>
                    <a:pt x="148" y="300"/>
                  </a:lnTo>
                  <a:lnTo>
                    <a:pt x="150" y="286"/>
                  </a:lnTo>
                  <a:lnTo>
                    <a:pt x="148" y="274"/>
                  </a:lnTo>
                  <a:lnTo>
                    <a:pt x="142" y="262"/>
                  </a:lnTo>
                  <a:lnTo>
                    <a:pt x="142" y="262"/>
                  </a:lnTo>
                  <a:lnTo>
                    <a:pt x="114" y="260"/>
                  </a:lnTo>
                  <a:lnTo>
                    <a:pt x="114" y="260"/>
                  </a:lnTo>
                  <a:lnTo>
                    <a:pt x="102" y="252"/>
                  </a:lnTo>
                  <a:lnTo>
                    <a:pt x="88" y="246"/>
                  </a:lnTo>
                  <a:lnTo>
                    <a:pt x="64" y="238"/>
                  </a:lnTo>
                  <a:lnTo>
                    <a:pt x="40" y="230"/>
                  </a:lnTo>
                  <a:lnTo>
                    <a:pt x="20" y="222"/>
                  </a:lnTo>
                  <a:lnTo>
                    <a:pt x="20" y="222"/>
                  </a:lnTo>
                  <a:lnTo>
                    <a:pt x="6" y="204"/>
                  </a:lnTo>
                  <a:lnTo>
                    <a:pt x="2" y="196"/>
                  </a:lnTo>
                  <a:lnTo>
                    <a:pt x="0" y="192"/>
                  </a:lnTo>
                  <a:lnTo>
                    <a:pt x="0" y="192"/>
                  </a:lnTo>
                  <a:lnTo>
                    <a:pt x="12" y="174"/>
                  </a:lnTo>
                  <a:lnTo>
                    <a:pt x="18" y="166"/>
                  </a:lnTo>
                  <a:lnTo>
                    <a:pt x="22" y="162"/>
                  </a:lnTo>
                  <a:lnTo>
                    <a:pt x="30" y="158"/>
                  </a:lnTo>
                  <a:lnTo>
                    <a:pt x="36" y="156"/>
                  </a:lnTo>
                  <a:lnTo>
                    <a:pt x="48" y="154"/>
                  </a:lnTo>
                  <a:lnTo>
                    <a:pt x="62" y="154"/>
                  </a:lnTo>
                  <a:lnTo>
                    <a:pt x="62" y="154"/>
                  </a:lnTo>
                  <a:lnTo>
                    <a:pt x="90" y="164"/>
                  </a:lnTo>
                  <a:lnTo>
                    <a:pt x="90" y="164"/>
                  </a:lnTo>
                  <a:lnTo>
                    <a:pt x="120" y="190"/>
                  </a:lnTo>
                  <a:lnTo>
                    <a:pt x="120" y="190"/>
                  </a:lnTo>
                  <a:lnTo>
                    <a:pt x="130" y="192"/>
                  </a:lnTo>
                  <a:lnTo>
                    <a:pt x="142" y="192"/>
                  </a:lnTo>
                  <a:lnTo>
                    <a:pt x="156" y="192"/>
                  </a:lnTo>
                  <a:lnTo>
                    <a:pt x="172" y="190"/>
                  </a:lnTo>
                  <a:lnTo>
                    <a:pt x="172" y="190"/>
                  </a:lnTo>
                  <a:lnTo>
                    <a:pt x="188" y="174"/>
                  </a:lnTo>
                  <a:lnTo>
                    <a:pt x="206" y="156"/>
                  </a:lnTo>
                  <a:lnTo>
                    <a:pt x="222" y="136"/>
                  </a:lnTo>
                  <a:lnTo>
                    <a:pt x="238" y="120"/>
                  </a:lnTo>
                  <a:lnTo>
                    <a:pt x="238" y="120"/>
                  </a:lnTo>
                  <a:lnTo>
                    <a:pt x="240" y="98"/>
                  </a:lnTo>
                  <a:lnTo>
                    <a:pt x="240" y="98"/>
                  </a:lnTo>
                  <a:lnTo>
                    <a:pt x="264" y="96"/>
                  </a:lnTo>
                  <a:lnTo>
                    <a:pt x="264" y="96"/>
                  </a:lnTo>
                  <a:lnTo>
                    <a:pt x="274" y="110"/>
                  </a:lnTo>
                  <a:lnTo>
                    <a:pt x="274" y="110"/>
                  </a:lnTo>
                  <a:lnTo>
                    <a:pt x="284" y="114"/>
                  </a:lnTo>
                  <a:lnTo>
                    <a:pt x="294" y="120"/>
                  </a:lnTo>
                  <a:lnTo>
                    <a:pt x="308" y="128"/>
                  </a:lnTo>
                  <a:lnTo>
                    <a:pt x="324" y="134"/>
                  </a:lnTo>
                  <a:lnTo>
                    <a:pt x="324" y="134"/>
                  </a:lnTo>
                  <a:lnTo>
                    <a:pt x="342" y="134"/>
                  </a:lnTo>
                  <a:lnTo>
                    <a:pt x="342" y="134"/>
                  </a:lnTo>
                  <a:lnTo>
                    <a:pt x="384" y="120"/>
                  </a:lnTo>
                  <a:lnTo>
                    <a:pt x="384" y="120"/>
                  </a:lnTo>
                  <a:lnTo>
                    <a:pt x="398" y="108"/>
                  </a:lnTo>
                  <a:lnTo>
                    <a:pt x="410" y="100"/>
                  </a:lnTo>
                  <a:lnTo>
                    <a:pt x="422" y="92"/>
                  </a:lnTo>
                  <a:lnTo>
                    <a:pt x="438" y="84"/>
                  </a:lnTo>
                  <a:lnTo>
                    <a:pt x="438" y="84"/>
                  </a:lnTo>
                  <a:lnTo>
                    <a:pt x="442" y="78"/>
                  </a:lnTo>
                  <a:lnTo>
                    <a:pt x="450" y="72"/>
                  </a:lnTo>
                  <a:lnTo>
                    <a:pt x="450" y="72"/>
                  </a:lnTo>
                  <a:lnTo>
                    <a:pt x="462" y="56"/>
                  </a:lnTo>
                  <a:lnTo>
                    <a:pt x="470" y="52"/>
                  </a:lnTo>
                  <a:lnTo>
                    <a:pt x="476" y="46"/>
                  </a:lnTo>
                  <a:lnTo>
                    <a:pt x="494" y="40"/>
                  </a:lnTo>
                  <a:lnTo>
                    <a:pt x="514" y="38"/>
                  </a:lnTo>
                  <a:lnTo>
                    <a:pt x="514" y="38"/>
                  </a:lnTo>
                  <a:lnTo>
                    <a:pt x="550" y="36"/>
                  </a:lnTo>
                  <a:lnTo>
                    <a:pt x="550" y="36"/>
                  </a:lnTo>
                  <a:lnTo>
                    <a:pt x="570" y="22"/>
                  </a:lnTo>
                  <a:lnTo>
                    <a:pt x="588" y="10"/>
                  </a:lnTo>
                  <a:lnTo>
                    <a:pt x="596" y="6"/>
                  </a:lnTo>
                  <a:lnTo>
                    <a:pt x="606" y="2"/>
                  </a:lnTo>
                  <a:lnTo>
                    <a:pt x="618" y="0"/>
                  </a:lnTo>
                  <a:lnTo>
                    <a:pt x="632" y="0"/>
                  </a:lnTo>
                  <a:lnTo>
                    <a:pt x="632" y="0"/>
                  </a:lnTo>
                  <a:lnTo>
                    <a:pt x="654" y="36"/>
                  </a:lnTo>
                  <a:lnTo>
                    <a:pt x="654" y="36"/>
                  </a:lnTo>
                  <a:lnTo>
                    <a:pt x="672" y="54"/>
                  </a:lnTo>
                  <a:lnTo>
                    <a:pt x="672" y="54"/>
                  </a:lnTo>
                  <a:lnTo>
                    <a:pt x="656" y="82"/>
                  </a:lnTo>
                  <a:lnTo>
                    <a:pt x="646" y="96"/>
                  </a:lnTo>
                  <a:lnTo>
                    <a:pt x="640" y="112"/>
                  </a:lnTo>
                  <a:lnTo>
                    <a:pt x="640" y="112"/>
                  </a:lnTo>
                  <a:lnTo>
                    <a:pt x="638" y="140"/>
                  </a:lnTo>
                  <a:lnTo>
                    <a:pt x="638" y="140"/>
                  </a:lnTo>
                  <a:lnTo>
                    <a:pt x="642" y="142"/>
                  </a:lnTo>
                  <a:lnTo>
                    <a:pt x="650" y="142"/>
                  </a:lnTo>
                  <a:lnTo>
                    <a:pt x="672" y="142"/>
                  </a:lnTo>
                  <a:lnTo>
                    <a:pt x="672" y="142"/>
                  </a:lnTo>
                  <a:lnTo>
                    <a:pt x="682" y="172"/>
                  </a:lnTo>
                  <a:lnTo>
                    <a:pt x="682" y="172"/>
                  </a:lnTo>
                  <a:lnTo>
                    <a:pt x="690" y="184"/>
                  </a:lnTo>
                  <a:lnTo>
                    <a:pt x="690" y="184"/>
                  </a:lnTo>
                  <a:lnTo>
                    <a:pt x="734" y="180"/>
                  </a:lnTo>
                  <a:lnTo>
                    <a:pt x="734" y="180"/>
                  </a:lnTo>
                  <a:lnTo>
                    <a:pt x="740" y="190"/>
                  </a:lnTo>
                  <a:lnTo>
                    <a:pt x="744" y="204"/>
                  </a:lnTo>
                  <a:lnTo>
                    <a:pt x="748" y="220"/>
                  </a:lnTo>
                  <a:lnTo>
                    <a:pt x="748" y="238"/>
                  </a:lnTo>
                  <a:lnTo>
                    <a:pt x="748" y="238"/>
                  </a:lnTo>
                  <a:lnTo>
                    <a:pt x="740" y="248"/>
                  </a:lnTo>
                  <a:lnTo>
                    <a:pt x="734" y="254"/>
                  </a:lnTo>
                  <a:lnTo>
                    <a:pt x="726" y="258"/>
                  </a:lnTo>
                  <a:lnTo>
                    <a:pt x="726" y="258"/>
                  </a:lnTo>
                  <a:lnTo>
                    <a:pt x="724" y="262"/>
                  </a:lnTo>
                  <a:lnTo>
                    <a:pt x="722" y="264"/>
                  </a:lnTo>
                  <a:lnTo>
                    <a:pt x="718" y="266"/>
                  </a:lnTo>
                  <a:lnTo>
                    <a:pt x="718" y="266"/>
                  </a:lnTo>
                  <a:lnTo>
                    <a:pt x="712" y="312"/>
                  </a:lnTo>
                  <a:lnTo>
                    <a:pt x="712" y="312"/>
                  </a:lnTo>
                  <a:lnTo>
                    <a:pt x="706" y="324"/>
                  </a:lnTo>
                  <a:lnTo>
                    <a:pt x="700" y="338"/>
                  </a:lnTo>
                  <a:lnTo>
                    <a:pt x="700" y="338"/>
                  </a:lnTo>
                  <a:lnTo>
                    <a:pt x="688" y="346"/>
                  </a:lnTo>
                  <a:lnTo>
                    <a:pt x="682" y="350"/>
                  </a:lnTo>
                  <a:lnTo>
                    <a:pt x="682" y="356"/>
                  </a:lnTo>
                  <a:lnTo>
                    <a:pt x="682" y="356"/>
                  </a:lnTo>
                  <a:lnTo>
                    <a:pt x="672" y="360"/>
                  </a:lnTo>
                  <a:lnTo>
                    <a:pt x="664" y="366"/>
                  </a:lnTo>
                  <a:lnTo>
                    <a:pt x="656" y="376"/>
                  </a:lnTo>
                  <a:lnTo>
                    <a:pt x="648" y="386"/>
                  </a:lnTo>
                  <a:lnTo>
                    <a:pt x="634" y="406"/>
                  </a:lnTo>
                  <a:lnTo>
                    <a:pt x="626" y="414"/>
                  </a:lnTo>
                  <a:lnTo>
                    <a:pt x="616" y="420"/>
                  </a:lnTo>
                  <a:lnTo>
                    <a:pt x="616" y="420"/>
                  </a:lnTo>
                  <a:lnTo>
                    <a:pt x="614" y="424"/>
                  </a:lnTo>
                  <a:lnTo>
                    <a:pt x="610" y="428"/>
                  </a:lnTo>
                  <a:lnTo>
                    <a:pt x="600" y="434"/>
                  </a:lnTo>
                  <a:lnTo>
                    <a:pt x="600" y="434"/>
                  </a:lnTo>
                  <a:lnTo>
                    <a:pt x="586" y="448"/>
                  </a:lnTo>
                  <a:lnTo>
                    <a:pt x="572" y="464"/>
                  </a:lnTo>
                  <a:lnTo>
                    <a:pt x="572" y="464"/>
                  </a:lnTo>
                  <a:lnTo>
                    <a:pt x="570" y="466"/>
                  </a:lnTo>
                  <a:lnTo>
                    <a:pt x="570" y="468"/>
                  </a:lnTo>
                  <a:lnTo>
                    <a:pt x="570" y="468"/>
                  </a:lnTo>
                  <a:lnTo>
                    <a:pt x="566" y="468"/>
                  </a:lnTo>
                  <a:lnTo>
                    <a:pt x="566" y="468"/>
                  </a:lnTo>
                  <a:lnTo>
                    <a:pt x="566" y="474"/>
                  </a:lnTo>
                  <a:lnTo>
                    <a:pt x="566" y="474"/>
                  </a:lnTo>
                  <a:lnTo>
                    <a:pt x="560" y="474"/>
                  </a:lnTo>
                  <a:lnTo>
                    <a:pt x="556" y="476"/>
                  </a:lnTo>
                  <a:lnTo>
                    <a:pt x="546" y="484"/>
                  </a:lnTo>
                  <a:lnTo>
                    <a:pt x="532" y="500"/>
                  </a:lnTo>
                  <a:lnTo>
                    <a:pt x="532" y="500"/>
                  </a:lnTo>
                  <a:lnTo>
                    <a:pt x="518" y="534"/>
                  </a:lnTo>
                  <a:lnTo>
                    <a:pt x="518" y="534"/>
                  </a:lnTo>
                  <a:lnTo>
                    <a:pt x="502" y="538"/>
                  </a:lnTo>
                  <a:lnTo>
                    <a:pt x="488" y="544"/>
                  </a:lnTo>
                  <a:lnTo>
                    <a:pt x="478" y="550"/>
                  </a:lnTo>
                  <a:lnTo>
                    <a:pt x="466" y="558"/>
                  </a:lnTo>
                  <a:lnTo>
                    <a:pt x="466" y="558"/>
                  </a:lnTo>
                  <a:lnTo>
                    <a:pt x="450" y="558"/>
                  </a:lnTo>
                  <a:lnTo>
                    <a:pt x="450" y="558"/>
                  </a:lnTo>
                  <a:close/>
                </a:path>
              </a:pathLst>
            </a:custGeom>
            <a:grpFill/>
            <a:ln>
              <a:noFill/>
            </a:ln>
          </p:spPr>
          <p:txBody>
            <a:bodyPr/>
            <a:lstStyle/>
            <a:p>
              <a:endParaRPr lang="zh-CN" altLang="en-US"/>
            </a:p>
          </p:txBody>
        </p:sp>
        <p:sp>
          <p:nvSpPr>
            <p:cNvPr id="10" name="Freeform 14"/>
            <p:cNvSpPr/>
            <p:nvPr/>
          </p:nvSpPr>
          <p:spPr bwMode="auto">
            <a:xfrm>
              <a:off x="8607210" y="5192721"/>
              <a:ext cx="246970" cy="604643"/>
            </a:xfrm>
            <a:custGeom>
              <a:avLst/>
              <a:gdLst>
                <a:gd name="T0" fmla="*/ 76 w 156"/>
                <a:gd name="T1" fmla="*/ 390 h 390"/>
                <a:gd name="T2" fmla="*/ 76 w 156"/>
                <a:gd name="T3" fmla="*/ 390 h 390"/>
                <a:gd name="T4" fmla="*/ 46 w 156"/>
                <a:gd name="T5" fmla="*/ 344 h 390"/>
                <a:gd name="T6" fmla="*/ 46 w 156"/>
                <a:gd name="T7" fmla="*/ 344 h 390"/>
                <a:gd name="T8" fmla="*/ 26 w 156"/>
                <a:gd name="T9" fmla="*/ 338 h 390"/>
                <a:gd name="T10" fmla="*/ 26 w 156"/>
                <a:gd name="T11" fmla="*/ 338 h 390"/>
                <a:gd name="T12" fmla="*/ 22 w 156"/>
                <a:gd name="T13" fmla="*/ 324 h 390"/>
                <a:gd name="T14" fmla="*/ 14 w 156"/>
                <a:gd name="T15" fmla="*/ 310 h 390"/>
                <a:gd name="T16" fmla="*/ 6 w 156"/>
                <a:gd name="T17" fmla="*/ 300 h 390"/>
                <a:gd name="T18" fmla="*/ 0 w 156"/>
                <a:gd name="T19" fmla="*/ 294 h 390"/>
                <a:gd name="T20" fmla="*/ 0 w 156"/>
                <a:gd name="T21" fmla="*/ 294 h 390"/>
                <a:gd name="T22" fmla="*/ 0 w 156"/>
                <a:gd name="T23" fmla="*/ 272 h 390"/>
                <a:gd name="T24" fmla="*/ 0 w 156"/>
                <a:gd name="T25" fmla="*/ 272 h 390"/>
                <a:gd name="T26" fmla="*/ 4 w 156"/>
                <a:gd name="T27" fmla="*/ 242 h 390"/>
                <a:gd name="T28" fmla="*/ 6 w 156"/>
                <a:gd name="T29" fmla="*/ 230 h 390"/>
                <a:gd name="T30" fmla="*/ 8 w 156"/>
                <a:gd name="T31" fmla="*/ 216 h 390"/>
                <a:gd name="T32" fmla="*/ 8 w 156"/>
                <a:gd name="T33" fmla="*/ 216 h 390"/>
                <a:gd name="T34" fmla="*/ 4 w 156"/>
                <a:gd name="T35" fmla="*/ 202 h 390"/>
                <a:gd name="T36" fmla="*/ 4 w 156"/>
                <a:gd name="T37" fmla="*/ 192 h 390"/>
                <a:gd name="T38" fmla="*/ 4 w 156"/>
                <a:gd name="T39" fmla="*/ 182 h 390"/>
                <a:gd name="T40" fmla="*/ 8 w 156"/>
                <a:gd name="T41" fmla="*/ 174 h 390"/>
                <a:gd name="T42" fmla="*/ 18 w 156"/>
                <a:gd name="T43" fmla="*/ 158 h 390"/>
                <a:gd name="T44" fmla="*/ 30 w 156"/>
                <a:gd name="T45" fmla="*/ 142 h 390"/>
                <a:gd name="T46" fmla="*/ 30 w 156"/>
                <a:gd name="T47" fmla="*/ 142 h 390"/>
                <a:gd name="T48" fmla="*/ 38 w 156"/>
                <a:gd name="T49" fmla="*/ 108 h 390"/>
                <a:gd name="T50" fmla="*/ 38 w 156"/>
                <a:gd name="T51" fmla="*/ 108 h 390"/>
                <a:gd name="T52" fmla="*/ 48 w 156"/>
                <a:gd name="T53" fmla="*/ 84 h 390"/>
                <a:gd name="T54" fmla="*/ 56 w 156"/>
                <a:gd name="T55" fmla="*/ 64 h 390"/>
                <a:gd name="T56" fmla="*/ 68 w 156"/>
                <a:gd name="T57" fmla="*/ 46 h 390"/>
                <a:gd name="T58" fmla="*/ 84 w 156"/>
                <a:gd name="T59" fmla="*/ 28 h 390"/>
                <a:gd name="T60" fmla="*/ 84 w 156"/>
                <a:gd name="T61" fmla="*/ 28 h 390"/>
                <a:gd name="T62" fmla="*/ 116 w 156"/>
                <a:gd name="T63" fmla="*/ 2 h 390"/>
                <a:gd name="T64" fmla="*/ 116 w 156"/>
                <a:gd name="T65" fmla="*/ 2 h 390"/>
                <a:gd name="T66" fmla="*/ 150 w 156"/>
                <a:gd name="T67" fmla="*/ 0 h 390"/>
                <a:gd name="T68" fmla="*/ 150 w 156"/>
                <a:gd name="T69" fmla="*/ 0 h 390"/>
                <a:gd name="T70" fmla="*/ 154 w 156"/>
                <a:gd name="T71" fmla="*/ 18 h 390"/>
                <a:gd name="T72" fmla="*/ 156 w 156"/>
                <a:gd name="T73" fmla="*/ 32 h 390"/>
                <a:gd name="T74" fmla="*/ 156 w 156"/>
                <a:gd name="T75" fmla="*/ 44 h 390"/>
                <a:gd name="T76" fmla="*/ 156 w 156"/>
                <a:gd name="T77" fmla="*/ 44 h 390"/>
                <a:gd name="T78" fmla="*/ 150 w 156"/>
                <a:gd name="T79" fmla="*/ 56 h 390"/>
                <a:gd name="T80" fmla="*/ 146 w 156"/>
                <a:gd name="T81" fmla="*/ 70 h 390"/>
                <a:gd name="T82" fmla="*/ 144 w 156"/>
                <a:gd name="T83" fmla="*/ 86 h 390"/>
                <a:gd name="T84" fmla="*/ 142 w 156"/>
                <a:gd name="T85" fmla="*/ 102 h 390"/>
                <a:gd name="T86" fmla="*/ 144 w 156"/>
                <a:gd name="T87" fmla="*/ 138 h 390"/>
                <a:gd name="T88" fmla="*/ 146 w 156"/>
                <a:gd name="T89" fmla="*/ 174 h 390"/>
                <a:gd name="T90" fmla="*/ 146 w 156"/>
                <a:gd name="T91" fmla="*/ 174 h 390"/>
                <a:gd name="T92" fmla="*/ 138 w 156"/>
                <a:gd name="T93" fmla="*/ 196 h 390"/>
                <a:gd name="T94" fmla="*/ 126 w 156"/>
                <a:gd name="T95" fmla="*/ 222 h 390"/>
                <a:gd name="T96" fmla="*/ 102 w 156"/>
                <a:gd name="T97" fmla="*/ 270 h 390"/>
                <a:gd name="T98" fmla="*/ 102 w 156"/>
                <a:gd name="T99" fmla="*/ 270 h 390"/>
                <a:gd name="T100" fmla="*/ 96 w 156"/>
                <a:gd name="T101" fmla="*/ 290 h 390"/>
                <a:gd name="T102" fmla="*/ 96 w 156"/>
                <a:gd name="T103" fmla="*/ 290 h 390"/>
                <a:gd name="T104" fmla="*/ 84 w 156"/>
                <a:gd name="T105" fmla="*/ 382 h 390"/>
                <a:gd name="T106" fmla="*/ 84 w 156"/>
                <a:gd name="T107" fmla="*/ 382 h 390"/>
                <a:gd name="T108" fmla="*/ 80 w 156"/>
                <a:gd name="T109" fmla="*/ 386 h 390"/>
                <a:gd name="T110" fmla="*/ 76 w 156"/>
                <a:gd name="T111" fmla="*/ 390 h 390"/>
                <a:gd name="T112" fmla="*/ 76 w 156"/>
                <a:gd name="T113" fmla="*/ 390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6" h="390">
                  <a:moveTo>
                    <a:pt x="76" y="390"/>
                  </a:moveTo>
                  <a:lnTo>
                    <a:pt x="76" y="390"/>
                  </a:lnTo>
                  <a:lnTo>
                    <a:pt x="46" y="344"/>
                  </a:lnTo>
                  <a:lnTo>
                    <a:pt x="46" y="344"/>
                  </a:lnTo>
                  <a:lnTo>
                    <a:pt x="26" y="338"/>
                  </a:lnTo>
                  <a:lnTo>
                    <a:pt x="26" y="338"/>
                  </a:lnTo>
                  <a:lnTo>
                    <a:pt x="22" y="324"/>
                  </a:lnTo>
                  <a:lnTo>
                    <a:pt x="14" y="310"/>
                  </a:lnTo>
                  <a:lnTo>
                    <a:pt x="6" y="300"/>
                  </a:lnTo>
                  <a:lnTo>
                    <a:pt x="0" y="294"/>
                  </a:lnTo>
                  <a:lnTo>
                    <a:pt x="0" y="294"/>
                  </a:lnTo>
                  <a:lnTo>
                    <a:pt x="0" y="272"/>
                  </a:lnTo>
                  <a:lnTo>
                    <a:pt x="0" y="272"/>
                  </a:lnTo>
                  <a:lnTo>
                    <a:pt x="4" y="242"/>
                  </a:lnTo>
                  <a:lnTo>
                    <a:pt x="6" y="230"/>
                  </a:lnTo>
                  <a:lnTo>
                    <a:pt x="8" y="216"/>
                  </a:lnTo>
                  <a:lnTo>
                    <a:pt x="8" y="216"/>
                  </a:lnTo>
                  <a:lnTo>
                    <a:pt x="4" y="202"/>
                  </a:lnTo>
                  <a:lnTo>
                    <a:pt x="4" y="192"/>
                  </a:lnTo>
                  <a:lnTo>
                    <a:pt x="4" y="182"/>
                  </a:lnTo>
                  <a:lnTo>
                    <a:pt x="8" y="174"/>
                  </a:lnTo>
                  <a:lnTo>
                    <a:pt x="18" y="158"/>
                  </a:lnTo>
                  <a:lnTo>
                    <a:pt x="30" y="142"/>
                  </a:lnTo>
                  <a:lnTo>
                    <a:pt x="30" y="142"/>
                  </a:lnTo>
                  <a:lnTo>
                    <a:pt x="38" y="108"/>
                  </a:lnTo>
                  <a:lnTo>
                    <a:pt x="38" y="108"/>
                  </a:lnTo>
                  <a:lnTo>
                    <a:pt x="48" y="84"/>
                  </a:lnTo>
                  <a:lnTo>
                    <a:pt x="56" y="64"/>
                  </a:lnTo>
                  <a:lnTo>
                    <a:pt x="68" y="46"/>
                  </a:lnTo>
                  <a:lnTo>
                    <a:pt x="84" y="28"/>
                  </a:lnTo>
                  <a:lnTo>
                    <a:pt x="84" y="28"/>
                  </a:lnTo>
                  <a:lnTo>
                    <a:pt x="116" y="2"/>
                  </a:lnTo>
                  <a:lnTo>
                    <a:pt x="116" y="2"/>
                  </a:lnTo>
                  <a:lnTo>
                    <a:pt x="150" y="0"/>
                  </a:lnTo>
                  <a:lnTo>
                    <a:pt x="150" y="0"/>
                  </a:lnTo>
                  <a:lnTo>
                    <a:pt x="154" y="18"/>
                  </a:lnTo>
                  <a:lnTo>
                    <a:pt x="156" y="32"/>
                  </a:lnTo>
                  <a:lnTo>
                    <a:pt x="156" y="44"/>
                  </a:lnTo>
                  <a:lnTo>
                    <a:pt x="156" y="44"/>
                  </a:lnTo>
                  <a:lnTo>
                    <a:pt x="150" y="56"/>
                  </a:lnTo>
                  <a:lnTo>
                    <a:pt x="146" y="70"/>
                  </a:lnTo>
                  <a:lnTo>
                    <a:pt x="144" y="86"/>
                  </a:lnTo>
                  <a:lnTo>
                    <a:pt x="142" y="102"/>
                  </a:lnTo>
                  <a:lnTo>
                    <a:pt x="144" y="138"/>
                  </a:lnTo>
                  <a:lnTo>
                    <a:pt x="146" y="174"/>
                  </a:lnTo>
                  <a:lnTo>
                    <a:pt x="146" y="174"/>
                  </a:lnTo>
                  <a:lnTo>
                    <a:pt x="138" y="196"/>
                  </a:lnTo>
                  <a:lnTo>
                    <a:pt x="126" y="222"/>
                  </a:lnTo>
                  <a:lnTo>
                    <a:pt x="102" y="270"/>
                  </a:lnTo>
                  <a:lnTo>
                    <a:pt x="102" y="270"/>
                  </a:lnTo>
                  <a:lnTo>
                    <a:pt x="96" y="290"/>
                  </a:lnTo>
                  <a:lnTo>
                    <a:pt x="96" y="290"/>
                  </a:lnTo>
                  <a:lnTo>
                    <a:pt x="84" y="382"/>
                  </a:lnTo>
                  <a:lnTo>
                    <a:pt x="84" y="382"/>
                  </a:lnTo>
                  <a:lnTo>
                    <a:pt x="80" y="386"/>
                  </a:lnTo>
                  <a:lnTo>
                    <a:pt x="76" y="390"/>
                  </a:lnTo>
                  <a:lnTo>
                    <a:pt x="76" y="390"/>
                  </a:lnTo>
                  <a:close/>
                </a:path>
              </a:pathLst>
            </a:custGeom>
            <a:grpFill/>
            <a:ln>
              <a:noFill/>
            </a:ln>
          </p:spPr>
          <p:txBody>
            <a:bodyPr/>
            <a:lstStyle/>
            <a:p>
              <a:endParaRPr lang="zh-CN" altLang="en-US"/>
            </a:p>
          </p:txBody>
        </p:sp>
        <p:sp>
          <p:nvSpPr>
            <p:cNvPr id="11" name="Freeform 15"/>
            <p:cNvSpPr/>
            <p:nvPr/>
          </p:nvSpPr>
          <p:spPr bwMode="auto">
            <a:xfrm>
              <a:off x="7916962" y="4712108"/>
              <a:ext cx="655419" cy="834097"/>
            </a:xfrm>
            <a:custGeom>
              <a:avLst/>
              <a:gdLst>
                <a:gd name="T0" fmla="*/ 136 w 414"/>
                <a:gd name="T1" fmla="*/ 532 h 538"/>
                <a:gd name="T2" fmla="*/ 122 w 414"/>
                <a:gd name="T3" fmla="*/ 508 h 538"/>
                <a:gd name="T4" fmla="*/ 116 w 414"/>
                <a:gd name="T5" fmla="*/ 498 h 538"/>
                <a:gd name="T6" fmla="*/ 58 w 414"/>
                <a:gd name="T7" fmla="*/ 426 h 538"/>
                <a:gd name="T8" fmla="*/ 12 w 414"/>
                <a:gd name="T9" fmla="*/ 420 h 538"/>
                <a:gd name="T10" fmla="*/ 0 w 414"/>
                <a:gd name="T11" fmla="*/ 402 h 538"/>
                <a:gd name="T12" fmla="*/ 6 w 414"/>
                <a:gd name="T13" fmla="*/ 360 h 538"/>
                <a:gd name="T14" fmla="*/ 10 w 414"/>
                <a:gd name="T15" fmla="*/ 332 h 538"/>
                <a:gd name="T16" fmla="*/ 8 w 414"/>
                <a:gd name="T17" fmla="*/ 306 h 538"/>
                <a:gd name="T18" fmla="*/ 44 w 414"/>
                <a:gd name="T19" fmla="*/ 246 h 538"/>
                <a:gd name="T20" fmla="*/ 42 w 414"/>
                <a:gd name="T21" fmla="*/ 200 h 538"/>
                <a:gd name="T22" fmla="*/ 46 w 414"/>
                <a:gd name="T23" fmla="*/ 190 h 538"/>
                <a:gd name="T24" fmla="*/ 74 w 414"/>
                <a:gd name="T25" fmla="*/ 174 h 538"/>
                <a:gd name="T26" fmla="*/ 102 w 414"/>
                <a:gd name="T27" fmla="*/ 134 h 538"/>
                <a:gd name="T28" fmla="*/ 102 w 414"/>
                <a:gd name="T29" fmla="*/ 116 h 538"/>
                <a:gd name="T30" fmla="*/ 92 w 414"/>
                <a:gd name="T31" fmla="*/ 88 h 538"/>
                <a:gd name="T32" fmla="*/ 104 w 414"/>
                <a:gd name="T33" fmla="*/ 72 h 538"/>
                <a:gd name="T34" fmla="*/ 132 w 414"/>
                <a:gd name="T35" fmla="*/ 58 h 538"/>
                <a:gd name="T36" fmla="*/ 172 w 414"/>
                <a:gd name="T37" fmla="*/ 48 h 538"/>
                <a:gd name="T38" fmla="*/ 190 w 414"/>
                <a:gd name="T39" fmla="*/ 28 h 538"/>
                <a:gd name="T40" fmla="*/ 204 w 414"/>
                <a:gd name="T41" fmla="*/ 2 h 538"/>
                <a:gd name="T42" fmla="*/ 224 w 414"/>
                <a:gd name="T43" fmla="*/ 2 h 538"/>
                <a:gd name="T44" fmla="*/ 236 w 414"/>
                <a:gd name="T45" fmla="*/ 16 h 538"/>
                <a:gd name="T46" fmla="*/ 250 w 414"/>
                <a:gd name="T47" fmla="*/ 64 h 538"/>
                <a:gd name="T48" fmla="*/ 280 w 414"/>
                <a:gd name="T49" fmla="*/ 96 h 538"/>
                <a:gd name="T50" fmla="*/ 336 w 414"/>
                <a:gd name="T51" fmla="*/ 100 h 538"/>
                <a:gd name="T52" fmla="*/ 366 w 414"/>
                <a:gd name="T53" fmla="*/ 86 h 538"/>
                <a:gd name="T54" fmla="*/ 404 w 414"/>
                <a:gd name="T55" fmla="*/ 84 h 538"/>
                <a:gd name="T56" fmla="*/ 398 w 414"/>
                <a:gd name="T57" fmla="*/ 104 h 538"/>
                <a:gd name="T58" fmla="*/ 384 w 414"/>
                <a:gd name="T59" fmla="*/ 124 h 538"/>
                <a:gd name="T60" fmla="*/ 362 w 414"/>
                <a:gd name="T61" fmla="*/ 154 h 538"/>
                <a:gd name="T62" fmla="*/ 330 w 414"/>
                <a:gd name="T63" fmla="*/ 162 h 538"/>
                <a:gd name="T64" fmla="*/ 328 w 414"/>
                <a:gd name="T65" fmla="*/ 180 h 538"/>
                <a:gd name="T66" fmla="*/ 348 w 414"/>
                <a:gd name="T67" fmla="*/ 198 h 538"/>
                <a:gd name="T68" fmla="*/ 350 w 414"/>
                <a:gd name="T69" fmla="*/ 222 h 538"/>
                <a:gd name="T70" fmla="*/ 348 w 414"/>
                <a:gd name="T71" fmla="*/ 240 h 538"/>
                <a:gd name="T72" fmla="*/ 340 w 414"/>
                <a:gd name="T73" fmla="*/ 278 h 538"/>
                <a:gd name="T74" fmla="*/ 346 w 414"/>
                <a:gd name="T75" fmla="*/ 296 h 538"/>
                <a:gd name="T76" fmla="*/ 356 w 414"/>
                <a:gd name="T77" fmla="*/ 308 h 538"/>
                <a:gd name="T78" fmla="*/ 350 w 414"/>
                <a:gd name="T79" fmla="*/ 306 h 538"/>
                <a:gd name="T80" fmla="*/ 318 w 414"/>
                <a:gd name="T81" fmla="*/ 312 h 538"/>
                <a:gd name="T82" fmla="*/ 318 w 414"/>
                <a:gd name="T83" fmla="*/ 336 h 538"/>
                <a:gd name="T84" fmla="*/ 296 w 414"/>
                <a:gd name="T85" fmla="*/ 354 h 538"/>
                <a:gd name="T86" fmla="*/ 288 w 414"/>
                <a:gd name="T87" fmla="*/ 384 h 538"/>
                <a:gd name="T88" fmla="*/ 268 w 414"/>
                <a:gd name="T89" fmla="*/ 408 h 538"/>
                <a:gd name="T90" fmla="*/ 228 w 414"/>
                <a:gd name="T91" fmla="*/ 416 h 538"/>
                <a:gd name="T92" fmla="*/ 240 w 414"/>
                <a:gd name="T93" fmla="*/ 440 h 538"/>
                <a:gd name="T94" fmla="*/ 218 w 414"/>
                <a:gd name="T95" fmla="*/ 450 h 538"/>
                <a:gd name="T96" fmla="*/ 184 w 414"/>
                <a:gd name="T97" fmla="*/ 480 h 538"/>
                <a:gd name="T98" fmla="*/ 166 w 414"/>
                <a:gd name="T99" fmla="*/ 514 h 538"/>
                <a:gd name="T100" fmla="*/ 150 w 414"/>
                <a:gd name="T101" fmla="*/ 528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14" h="538">
                  <a:moveTo>
                    <a:pt x="136" y="538"/>
                  </a:moveTo>
                  <a:lnTo>
                    <a:pt x="136" y="538"/>
                  </a:lnTo>
                  <a:lnTo>
                    <a:pt x="136" y="532"/>
                  </a:lnTo>
                  <a:lnTo>
                    <a:pt x="134" y="526"/>
                  </a:lnTo>
                  <a:lnTo>
                    <a:pt x="128" y="516"/>
                  </a:lnTo>
                  <a:lnTo>
                    <a:pt x="122" y="508"/>
                  </a:lnTo>
                  <a:lnTo>
                    <a:pt x="116" y="504"/>
                  </a:lnTo>
                  <a:lnTo>
                    <a:pt x="116" y="504"/>
                  </a:lnTo>
                  <a:lnTo>
                    <a:pt x="116" y="498"/>
                  </a:lnTo>
                  <a:lnTo>
                    <a:pt x="116" y="498"/>
                  </a:lnTo>
                  <a:lnTo>
                    <a:pt x="58" y="426"/>
                  </a:lnTo>
                  <a:lnTo>
                    <a:pt x="58" y="426"/>
                  </a:lnTo>
                  <a:lnTo>
                    <a:pt x="40" y="422"/>
                  </a:lnTo>
                  <a:lnTo>
                    <a:pt x="26" y="420"/>
                  </a:lnTo>
                  <a:lnTo>
                    <a:pt x="12" y="420"/>
                  </a:lnTo>
                  <a:lnTo>
                    <a:pt x="2" y="418"/>
                  </a:lnTo>
                  <a:lnTo>
                    <a:pt x="2" y="418"/>
                  </a:lnTo>
                  <a:lnTo>
                    <a:pt x="0" y="402"/>
                  </a:lnTo>
                  <a:lnTo>
                    <a:pt x="0" y="386"/>
                  </a:lnTo>
                  <a:lnTo>
                    <a:pt x="6" y="360"/>
                  </a:lnTo>
                  <a:lnTo>
                    <a:pt x="6" y="360"/>
                  </a:lnTo>
                  <a:lnTo>
                    <a:pt x="8" y="352"/>
                  </a:lnTo>
                  <a:lnTo>
                    <a:pt x="10" y="346"/>
                  </a:lnTo>
                  <a:lnTo>
                    <a:pt x="10" y="332"/>
                  </a:lnTo>
                  <a:lnTo>
                    <a:pt x="10" y="318"/>
                  </a:lnTo>
                  <a:lnTo>
                    <a:pt x="8" y="306"/>
                  </a:lnTo>
                  <a:lnTo>
                    <a:pt x="8" y="306"/>
                  </a:lnTo>
                  <a:lnTo>
                    <a:pt x="40" y="270"/>
                  </a:lnTo>
                  <a:lnTo>
                    <a:pt x="40" y="270"/>
                  </a:lnTo>
                  <a:lnTo>
                    <a:pt x="44" y="246"/>
                  </a:lnTo>
                  <a:lnTo>
                    <a:pt x="44" y="246"/>
                  </a:lnTo>
                  <a:lnTo>
                    <a:pt x="42" y="214"/>
                  </a:lnTo>
                  <a:lnTo>
                    <a:pt x="42" y="200"/>
                  </a:lnTo>
                  <a:lnTo>
                    <a:pt x="44" y="194"/>
                  </a:lnTo>
                  <a:lnTo>
                    <a:pt x="46" y="190"/>
                  </a:lnTo>
                  <a:lnTo>
                    <a:pt x="46" y="190"/>
                  </a:lnTo>
                  <a:lnTo>
                    <a:pt x="60" y="182"/>
                  </a:lnTo>
                  <a:lnTo>
                    <a:pt x="74" y="174"/>
                  </a:lnTo>
                  <a:lnTo>
                    <a:pt x="74" y="174"/>
                  </a:lnTo>
                  <a:lnTo>
                    <a:pt x="94" y="152"/>
                  </a:lnTo>
                  <a:lnTo>
                    <a:pt x="94" y="152"/>
                  </a:lnTo>
                  <a:lnTo>
                    <a:pt x="102" y="134"/>
                  </a:lnTo>
                  <a:lnTo>
                    <a:pt x="102" y="134"/>
                  </a:lnTo>
                  <a:lnTo>
                    <a:pt x="102" y="116"/>
                  </a:lnTo>
                  <a:lnTo>
                    <a:pt x="102" y="116"/>
                  </a:lnTo>
                  <a:lnTo>
                    <a:pt x="96" y="104"/>
                  </a:lnTo>
                  <a:lnTo>
                    <a:pt x="94" y="94"/>
                  </a:lnTo>
                  <a:lnTo>
                    <a:pt x="92" y="88"/>
                  </a:lnTo>
                  <a:lnTo>
                    <a:pt x="94" y="82"/>
                  </a:lnTo>
                  <a:lnTo>
                    <a:pt x="98" y="76"/>
                  </a:lnTo>
                  <a:lnTo>
                    <a:pt x="104" y="72"/>
                  </a:lnTo>
                  <a:lnTo>
                    <a:pt x="120" y="60"/>
                  </a:lnTo>
                  <a:lnTo>
                    <a:pt x="120" y="60"/>
                  </a:lnTo>
                  <a:lnTo>
                    <a:pt x="132" y="58"/>
                  </a:lnTo>
                  <a:lnTo>
                    <a:pt x="144" y="56"/>
                  </a:lnTo>
                  <a:lnTo>
                    <a:pt x="158" y="54"/>
                  </a:lnTo>
                  <a:lnTo>
                    <a:pt x="172" y="48"/>
                  </a:lnTo>
                  <a:lnTo>
                    <a:pt x="172" y="48"/>
                  </a:lnTo>
                  <a:lnTo>
                    <a:pt x="182" y="40"/>
                  </a:lnTo>
                  <a:lnTo>
                    <a:pt x="190" y="28"/>
                  </a:lnTo>
                  <a:lnTo>
                    <a:pt x="198" y="14"/>
                  </a:lnTo>
                  <a:lnTo>
                    <a:pt x="204" y="2"/>
                  </a:lnTo>
                  <a:lnTo>
                    <a:pt x="204" y="2"/>
                  </a:lnTo>
                  <a:lnTo>
                    <a:pt x="210" y="0"/>
                  </a:lnTo>
                  <a:lnTo>
                    <a:pt x="216" y="0"/>
                  </a:lnTo>
                  <a:lnTo>
                    <a:pt x="224" y="2"/>
                  </a:lnTo>
                  <a:lnTo>
                    <a:pt x="232" y="6"/>
                  </a:lnTo>
                  <a:lnTo>
                    <a:pt x="232" y="6"/>
                  </a:lnTo>
                  <a:lnTo>
                    <a:pt x="236" y="16"/>
                  </a:lnTo>
                  <a:lnTo>
                    <a:pt x="238" y="28"/>
                  </a:lnTo>
                  <a:lnTo>
                    <a:pt x="246" y="52"/>
                  </a:lnTo>
                  <a:lnTo>
                    <a:pt x="250" y="64"/>
                  </a:lnTo>
                  <a:lnTo>
                    <a:pt x="258" y="76"/>
                  </a:lnTo>
                  <a:lnTo>
                    <a:pt x="266" y="86"/>
                  </a:lnTo>
                  <a:lnTo>
                    <a:pt x="280" y="96"/>
                  </a:lnTo>
                  <a:lnTo>
                    <a:pt x="280" y="96"/>
                  </a:lnTo>
                  <a:lnTo>
                    <a:pt x="336" y="100"/>
                  </a:lnTo>
                  <a:lnTo>
                    <a:pt x="336" y="100"/>
                  </a:lnTo>
                  <a:lnTo>
                    <a:pt x="342" y="94"/>
                  </a:lnTo>
                  <a:lnTo>
                    <a:pt x="350" y="92"/>
                  </a:lnTo>
                  <a:lnTo>
                    <a:pt x="366" y="86"/>
                  </a:lnTo>
                  <a:lnTo>
                    <a:pt x="386" y="86"/>
                  </a:lnTo>
                  <a:lnTo>
                    <a:pt x="404" y="84"/>
                  </a:lnTo>
                  <a:lnTo>
                    <a:pt x="404" y="84"/>
                  </a:lnTo>
                  <a:lnTo>
                    <a:pt x="414" y="90"/>
                  </a:lnTo>
                  <a:lnTo>
                    <a:pt x="414" y="90"/>
                  </a:lnTo>
                  <a:lnTo>
                    <a:pt x="398" y="104"/>
                  </a:lnTo>
                  <a:lnTo>
                    <a:pt x="392" y="112"/>
                  </a:lnTo>
                  <a:lnTo>
                    <a:pt x="384" y="124"/>
                  </a:lnTo>
                  <a:lnTo>
                    <a:pt x="384" y="124"/>
                  </a:lnTo>
                  <a:lnTo>
                    <a:pt x="382" y="156"/>
                  </a:lnTo>
                  <a:lnTo>
                    <a:pt x="382" y="156"/>
                  </a:lnTo>
                  <a:lnTo>
                    <a:pt x="362" y="154"/>
                  </a:lnTo>
                  <a:lnTo>
                    <a:pt x="342" y="154"/>
                  </a:lnTo>
                  <a:lnTo>
                    <a:pt x="336" y="158"/>
                  </a:lnTo>
                  <a:lnTo>
                    <a:pt x="330" y="162"/>
                  </a:lnTo>
                  <a:lnTo>
                    <a:pt x="326" y="168"/>
                  </a:lnTo>
                  <a:lnTo>
                    <a:pt x="328" y="180"/>
                  </a:lnTo>
                  <a:lnTo>
                    <a:pt x="328" y="180"/>
                  </a:lnTo>
                  <a:lnTo>
                    <a:pt x="338" y="186"/>
                  </a:lnTo>
                  <a:lnTo>
                    <a:pt x="348" y="198"/>
                  </a:lnTo>
                  <a:lnTo>
                    <a:pt x="348" y="198"/>
                  </a:lnTo>
                  <a:lnTo>
                    <a:pt x="364" y="208"/>
                  </a:lnTo>
                  <a:lnTo>
                    <a:pt x="364" y="208"/>
                  </a:lnTo>
                  <a:lnTo>
                    <a:pt x="350" y="222"/>
                  </a:lnTo>
                  <a:lnTo>
                    <a:pt x="350" y="222"/>
                  </a:lnTo>
                  <a:lnTo>
                    <a:pt x="350" y="230"/>
                  </a:lnTo>
                  <a:lnTo>
                    <a:pt x="348" y="240"/>
                  </a:lnTo>
                  <a:lnTo>
                    <a:pt x="342" y="258"/>
                  </a:lnTo>
                  <a:lnTo>
                    <a:pt x="342" y="268"/>
                  </a:lnTo>
                  <a:lnTo>
                    <a:pt x="340" y="278"/>
                  </a:lnTo>
                  <a:lnTo>
                    <a:pt x="342" y="286"/>
                  </a:lnTo>
                  <a:lnTo>
                    <a:pt x="346" y="296"/>
                  </a:lnTo>
                  <a:lnTo>
                    <a:pt x="346" y="296"/>
                  </a:lnTo>
                  <a:lnTo>
                    <a:pt x="356" y="304"/>
                  </a:lnTo>
                  <a:lnTo>
                    <a:pt x="356" y="304"/>
                  </a:lnTo>
                  <a:lnTo>
                    <a:pt x="356" y="308"/>
                  </a:lnTo>
                  <a:lnTo>
                    <a:pt x="356" y="308"/>
                  </a:lnTo>
                  <a:lnTo>
                    <a:pt x="350" y="306"/>
                  </a:lnTo>
                  <a:lnTo>
                    <a:pt x="350" y="306"/>
                  </a:lnTo>
                  <a:lnTo>
                    <a:pt x="322" y="306"/>
                  </a:lnTo>
                  <a:lnTo>
                    <a:pt x="322" y="306"/>
                  </a:lnTo>
                  <a:lnTo>
                    <a:pt x="318" y="312"/>
                  </a:lnTo>
                  <a:lnTo>
                    <a:pt x="318" y="318"/>
                  </a:lnTo>
                  <a:lnTo>
                    <a:pt x="320" y="324"/>
                  </a:lnTo>
                  <a:lnTo>
                    <a:pt x="318" y="336"/>
                  </a:lnTo>
                  <a:lnTo>
                    <a:pt x="318" y="336"/>
                  </a:lnTo>
                  <a:lnTo>
                    <a:pt x="304" y="346"/>
                  </a:lnTo>
                  <a:lnTo>
                    <a:pt x="296" y="354"/>
                  </a:lnTo>
                  <a:lnTo>
                    <a:pt x="292" y="364"/>
                  </a:lnTo>
                  <a:lnTo>
                    <a:pt x="288" y="384"/>
                  </a:lnTo>
                  <a:lnTo>
                    <a:pt x="288" y="384"/>
                  </a:lnTo>
                  <a:lnTo>
                    <a:pt x="278" y="396"/>
                  </a:lnTo>
                  <a:lnTo>
                    <a:pt x="268" y="408"/>
                  </a:lnTo>
                  <a:lnTo>
                    <a:pt x="268" y="408"/>
                  </a:lnTo>
                  <a:lnTo>
                    <a:pt x="232" y="410"/>
                  </a:lnTo>
                  <a:lnTo>
                    <a:pt x="232" y="410"/>
                  </a:lnTo>
                  <a:lnTo>
                    <a:pt x="228" y="416"/>
                  </a:lnTo>
                  <a:lnTo>
                    <a:pt x="228" y="422"/>
                  </a:lnTo>
                  <a:lnTo>
                    <a:pt x="230" y="430"/>
                  </a:lnTo>
                  <a:lnTo>
                    <a:pt x="240" y="440"/>
                  </a:lnTo>
                  <a:lnTo>
                    <a:pt x="240" y="440"/>
                  </a:lnTo>
                  <a:lnTo>
                    <a:pt x="228" y="444"/>
                  </a:lnTo>
                  <a:lnTo>
                    <a:pt x="218" y="450"/>
                  </a:lnTo>
                  <a:lnTo>
                    <a:pt x="208" y="456"/>
                  </a:lnTo>
                  <a:lnTo>
                    <a:pt x="200" y="464"/>
                  </a:lnTo>
                  <a:lnTo>
                    <a:pt x="184" y="480"/>
                  </a:lnTo>
                  <a:lnTo>
                    <a:pt x="168" y="500"/>
                  </a:lnTo>
                  <a:lnTo>
                    <a:pt x="168" y="500"/>
                  </a:lnTo>
                  <a:lnTo>
                    <a:pt x="166" y="514"/>
                  </a:lnTo>
                  <a:lnTo>
                    <a:pt x="166" y="514"/>
                  </a:lnTo>
                  <a:lnTo>
                    <a:pt x="158" y="522"/>
                  </a:lnTo>
                  <a:lnTo>
                    <a:pt x="150" y="528"/>
                  </a:lnTo>
                  <a:lnTo>
                    <a:pt x="136" y="538"/>
                  </a:lnTo>
                  <a:lnTo>
                    <a:pt x="136" y="538"/>
                  </a:lnTo>
                  <a:close/>
                </a:path>
              </a:pathLst>
            </a:custGeom>
            <a:grpFill/>
            <a:ln>
              <a:noFill/>
            </a:ln>
          </p:spPr>
          <p:txBody>
            <a:bodyPr/>
            <a:lstStyle/>
            <a:p>
              <a:endParaRPr lang="zh-CN" altLang="en-US"/>
            </a:p>
          </p:txBody>
        </p:sp>
        <p:sp>
          <p:nvSpPr>
            <p:cNvPr id="12" name="Freeform 16"/>
            <p:cNvSpPr/>
            <p:nvPr/>
          </p:nvSpPr>
          <p:spPr bwMode="auto">
            <a:xfrm>
              <a:off x="5903210" y="4631488"/>
              <a:ext cx="959382" cy="824794"/>
            </a:xfrm>
            <a:custGeom>
              <a:avLst/>
              <a:gdLst>
                <a:gd name="T0" fmla="*/ 210 w 606"/>
                <a:gd name="T1" fmla="*/ 516 h 532"/>
                <a:gd name="T2" fmla="*/ 172 w 606"/>
                <a:gd name="T3" fmla="*/ 494 h 532"/>
                <a:gd name="T4" fmla="*/ 126 w 606"/>
                <a:gd name="T5" fmla="*/ 498 h 532"/>
                <a:gd name="T6" fmla="*/ 96 w 606"/>
                <a:gd name="T7" fmla="*/ 530 h 532"/>
                <a:gd name="T8" fmla="*/ 104 w 606"/>
                <a:gd name="T9" fmla="*/ 494 h 532"/>
                <a:gd name="T10" fmla="*/ 62 w 606"/>
                <a:gd name="T11" fmla="*/ 432 h 532"/>
                <a:gd name="T12" fmla="*/ 84 w 606"/>
                <a:gd name="T13" fmla="*/ 356 h 532"/>
                <a:gd name="T14" fmla="*/ 88 w 606"/>
                <a:gd name="T15" fmla="*/ 336 h 532"/>
                <a:gd name="T16" fmla="*/ 70 w 606"/>
                <a:gd name="T17" fmla="*/ 304 h 532"/>
                <a:gd name="T18" fmla="*/ 20 w 606"/>
                <a:gd name="T19" fmla="*/ 314 h 532"/>
                <a:gd name="T20" fmla="*/ 6 w 606"/>
                <a:gd name="T21" fmla="*/ 302 h 532"/>
                <a:gd name="T22" fmla="*/ 0 w 606"/>
                <a:gd name="T23" fmla="*/ 278 h 532"/>
                <a:gd name="T24" fmla="*/ 10 w 606"/>
                <a:gd name="T25" fmla="*/ 240 h 532"/>
                <a:gd name="T26" fmla="*/ 60 w 606"/>
                <a:gd name="T27" fmla="*/ 218 h 532"/>
                <a:gd name="T28" fmla="*/ 90 w 606"/>
                <a:gd name="T29" fmla="*/ 226 h 532"/>
                <a:gd name="T30" fmla="*/ 134 w 606"/>
                <a:gd name="T31" fmla="*/ 234 h 532"/>
                <a:gd name="T32" fmla="*/ 158 w 606"/>
                <a:gd name="T33" fmla="*/ 214 h 532"/>
                <a:gd name="T34" fmla="*/ 174 w 606"/>
                <a:gd name="T35" fmla="*/ 194 h 532"/>
                <a:gd name="T36" fmla="*/ 252 w 606"/>
                <a:gd name="T37" fmla="*/ 204 h 532"/>
                <a:gd name="T38" fmla="*/ 264 w 606"/>
                <a:gd name="T39" fmla="*/ 182 h 532"/>
                <a:gd name="T40" fmla="*/ 266 w 606"/>
                <a:gd name="T41" fmla="*/ 146 h 532"/>
                <a:gd name="T42" fmla="*/ 196 w 606"/>
                <a:gd name="T43" fmla="*/ 108 h 532"/>
                <a:gd name="T44" fmla="*/ 192 w 606"/>
                <a:gd name="T45" fmla="*/ 88 h 532"/>
                <a:gd name="T46" fmla="*/ 216 w 606"/>
                <a:gd name="T47" fmla="*/ 78 h 532"/>
                <a:gd name="T48" fmla="*/ 278 w 606"/>
                <a:gd name="T49" fmla="*/ 102 h 532"/>
                <a:gd name="T50" fmla="*/ 326 w 606"/>
                <a:gd name="T51" fmla="*/ 88 h 532"/>
                <a:gd name="T52" fmla="*/ 378 w 606"/>
                <a:gd name="T53" fmla="*/ 44 h 532"/>
                <a:gd name="T54" fmla="*/ 390 w 606"/>
                <a:gd name="T55" fmla="*/ 14 h 532"/>
                <a:gd name="T56" fmla="*/ 414 w 606"/>
                <a:gd name="T57" fmla="*/ 0 h 532"/>
                <a:gd name="T58" fmla="*/ 444 w 606"/>
                <a:gd name="T59" fmla="*/ 10 h 532"/>
                <a:gd name="T60" fmla="*/ 468 w 606"/>
                <a:gd name="T61" fmla="*/ 66 h 532"/>
                <a:gd name="T62" fmla="*/ 526 w 606"/>
                <a:gd name="T63" fmla="*/ 130 h 532"/>
                <a:gd name="T64" fmla="*/ 562 w 606"/>
                <a:gd name="T65" fmla="*/ 154 h 532"/>
                <a:gd name="T66" fmla="*/ 564 w 606"/>
                <a:gd name="T67" fmla="*/ 196 h 532"/>
                <a:gd name="T68" fmla="*/ 534 w 606"/>
                <a:gd name="T69" fmla="*/ 216 h 532"/>
                <a:gd name="T70" fmla="*/ 506 w 606"/>
                <a:gd name="T71" fmla="*/ 246 h 532"/>
                <a:gd name="T72" fmla="*/ 532 w 606"/>
                <a:gd name="T73" fmla="*/ 258 h 532"/>
                <a:gd name="T74" fmla="*/ 568 w 606"/>
                <a:gd name="T75" fmla="*/ 326 h 532"/>
                <a:gd name="T76" fmla="*/ 592 w 606"/>
                <a:gd name="T77" fmla="*/ 356 h 532"/>
                <a:gd name="T78" fmla="*/ 590 w 606"/>
                <a:gd name="T79" fmla="*/ 380 h 532"/>
                <a:gd name="T80" fmla="*/ 546 w 606"/>
                <a:gd name="T81" fmla="*/ 408 h 532"/>
                <a:gd name="T82" fmla="*/ 482 w 606"/>
                <a:gd name="T83" fmla="*/ 460 h 532"/>
                <a:gd name="T84" fmla="*/ 434 w 606"/>
                <a:gd name="T85" fmla="*/ 472 h 532"/>
                <a:gd name="T86" fmla="*/ 392 w 606"/>
                <a:gd name="T87" fmla="*/ 456 h 532"/>
                <a:gd name="T88" fmla="*/ 358 w 606"/>
                <a:gd name="T89" fmla="*/ 436 h 532"/>
                <a:gd name="T90" fmla="*/ 332 w 606"/>
                <a:gd name="T91" fmla="*/ 442 h 532"/>
                <a:gd name="T92" fmla="*/ 302 w 606"/>
                <a:gd name="T93" fmla="*/ 492 h 532"/>
                <a:gd name="T94" fmla="*/ 266 w 606"/>
                <a:gd name="T95" fmla="*/ 528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6" h="532">
                  <a:moveTo>
                    <a:pt x="240" y="532"/>
                  </a:moveTo>
                  <a:lnTo>
                    <a:pt x="240" y="532"/>
                  </a:lnTo>
                  <a:lnTo>
                    <a:pt x="222" y="524"/>
                  </a:lnTo>
                  <a:lnTo>
                    <a:pt x="210" y="516"/>
                  </a:lnTo>
                  <a:lnTo>
                    <a:pt x="202" y="508"/>
                  </a:lnTo>
                  <a:lnTo>
                    <a:pt x="194" y="502"/>
                  </a:lnTo>
                  <a:lnTo>
                    <a:pt x="194" y="502"/>
                  </a:lnTo>
                  <a:lnTo>
                    <a:pt x="172" y="494"/>
                  </a:lnTo>
                  <a:lnTo>
                    <a:pt x="172" y="494"/>
                  </a:lnTo>
                  <a:lnTo>
                    <a:pt x="152" y="494"/>
                  </a:lnTo>
                  <a:lnTo>
                    <a:pt x="138" y="494"/>
                  </a:lnTo>
                  <a:lnTo>
                    <a:pt x="126" y="498"/>
                  </a:lnTo>
                  <a:lnTo>
                    <a:pt x="112" y="508"/>
                  </a:lnTo>
                  <a:lnTo>
                    <a:pt x="112" y="508"/>
                  </a:lnTo>
                  <a:lnTo>
                    <a:pt x="96" y="530"/>
                  </a:lnTo>
                  <a:lnTo>
                    <a:pt x="96" y="530"/>
                  </a:lnTo>
                  <a:lnTo>
                    <a:pt x="96" y="518"/>
                  </a:lnTo>
                  <a:lnTo>
                    <a:pt x="98" y="508"/>
                  </a:lnTo>
                  <a:lnTo>
                    <a:pt x="104" y="494"/>
                  </a:lnTo>
                  <a:lnTo>
                    <a:pt x="104" y="494"/>
                  </a:lnTo>
                  <a:lnTo>
                    <a:pt x="106" y="452"/>
                  </a:lnTo>
                  <a:lnTo>
                    <a:pt x="106" y="452"/>
                  </a:lnTo>
                  <a:lnTo>
                    <a:pt x="62" y="432"/>
                  </a:lnTo>
                  <a:lnTo>
                    <a:pt x="62" y="432"/>
                  </a:lnTo>
                  <a:lnTo>
                    <a:pt x="64" y="420"/>
                  </a:lnTo>
                  <a:lnTo>
                    <a:pt x="68" y="410"/>
                  </a:lnTo>
                  <a:lnTo>
                    <a:pt x="68" y="410"/>
                  </a:lnTo>
                  <a:lnTo>
                    <a:pt x="84" y="356"/>
                  </a:lnTo>
                  <a:lnTo>
                    <a:pt x="84" y="356"/>
                  </a:lnTo>
                  <a:lnTo>
                    <a:pt x="88" y="352"/>
                  </a:lnTo>
                  <a:lnTo>
                    <a:pt x="88" y="346"/>
                  </a:lnTo>
                  <a:lnTo>
                    <a:pt x="88" y="336"/>
                  </a:lnTo>
                  <a:lnTo>
                    <a:pt x="84" y="320"/>
                  </a:lnTo>
                  <a:lnTo>
                    <a:pt x="84" y="320"/>
                  </a:lnTo>
                  <a:lnTo>
                    <a:pt x="70" y="304"/>
                  </a:lnTo>
                  <a:lnTo>
                    <a:pt x="70" y="304"/>
                  </a:lnTo>
                  <a:lnTo>
                    <a:pt x="58" y="306"/>
                  </a:lnTo>
                  <a:lnTo>
                    <a:pt x="46" y="308"/>
                  </a:lnTo>
                  <a:lnTo>
                    <a:pt x="20" y="314"/>
                  </a:lnTo>
                  <a:lnTo>
                    <a:pt x="20" y="314"/>
                  </a:lnTo>
                  <a:lnTo>
                    <a:pt x="14" y="314"/>
                  </a:lnTo>
                  <a:lnTo>
                    <a:pt x="10" y="310"/>
                  </a:lnTo>
                  <a:lnTo>
                    <a:pt x="8" y="308"/>
                  </a:lnTo>
                  <a:lnTo>
                    <a:pt x="6" y="302"/>
                  </a:lnTo>
                  <a:lnTo>
                    <a:pt x="6" y="294"/>
                  </a:lnTo>
                  <a:lnTo>
                    <a:pt x="6" y="290"/>
                  </a:lnTo>
                  <a:lnTo>
                    <a:pt x="6" y="290"/>
                  </a:lnTo>
                  <a:lnTo>
                    <a:pt x="0" y="278"/>
                  </a:lnTo>
                  <a:lnTo>
                    <a:pt x="0" y="278"/>
                  </a:lnTo>
                  <a:lnTo>
                    <a:pt x="2" y="262"/>
                  </a:lnTo>
                  <a:lnTo>
                    <a:pt x="4" y="250"/>
                  </a:lnTo>
                  <a:lnTo>
                    <a:pt x="10" y="240"/>
                  </a:lnTo>
                  <a:lnTo>
                    <a:pt x="16" y="234"/>
                  </a:lnTo>
                  <a:lnTo>
                    <a:pt x="24" y="228"/>
                  </a:lnTo>
                  <a:lnTo>
                    <a:pt x="34" y="224"/>
                  </a:lnTo>
                  <a:lnTo>
                    <a:pt x="60" y="218"/>
                  </a:lnTo>
                  <a:lnTo>
                    <a:pt x="60" y="218"/>
                  </a:lnTo>
                  <a:lnTo>
                    <a:pt x="74" y="218"/>
                  </a:lnTo>
                  <a:lnTo>
                    <a:pt x="74" y="218"/>
                  </a:lnTo>
                  <a:lnTo>
                    <a:pt x="90" y="226"/>
                  </a:lnTo>
                  <a:lnTo>
                    <a:pt x="106" y="232"/>
                  </a:lnTo>
                  <a:lnTo>
                    <a:pt x="114" y="234"/>
                  </a:lnTo>
                  <a:lnTo>
                    <a:pt x="124" y="236"/>
                  </a:lnTo>
                  <a:lnTo>
                    <a:pt x="134" y="234"/>
                  </a:lnTo>
                  <a:lnTo>
                    <a:pt x="144" y="230"/>
                  </a:lnTo>
                  <a:lnTo>
                    <a:pt x="144" y="230"/>
                  </a:lnTo>
                  <a:lnTo>
                    <a:pt x="158" y="214"/>
                  </a:lnTo>
                  <a:lnTo>
                    <a:pt x="158" y="214"/>
                  </a:lnTo>
                  <a:lnTo>
                    <a:pt x="164" y="196"/>
                  </a:lnTo>
                  <a:lnTo>
                    <a:pt x="164" y="196"/>
                  </a:lnTo>
                  <a:lnTo>
                    <a:pt x="174" y="194"/>
                  </a:lnTo>
                  <a:lnTo>
                    <a:pt x="174" y="194"/>
                  </a:lnTo>
                  <a:lnTo>
                    <a:pt x="178" y="198"/>
                  </a:lnTo>
                  <a:lnTo>
                    <a:pt x="186" y="200"/>
                  </a:lnTo>
                  <a:lnTo>
                    <a:pt x="206" y="202"/>
                  </a:lnTo>
                  <a:lnTo>
                    <a:pt x="252" y="204"/>
                  </a:lnTo>
                  <a:lnTo>
                    <a:pt x="252" y="204"/>
                  </a:lnTo>
                  <a:lnTo>
                    <a:pt x="258" y="196"/>
                  </a:lnTo>
                  <a:lnTo>
                    <a:pt x="262" y="190"/>
                  </a:lnTo>
                  <a:lnTo>
                    <a:pt x="264" y="182"/>
                  </a:lnTo>
                  <a:lnTo>
                    <a:pt x="266" y="174"/>
                  </a:lnTo>
                  <a:lnTo>
                    <a:pt x="266" y="160"/>
                  </a:lnTo>
                  <a:lnTo>
                    <a:pt x="266" y="146"/>
                  </a:lnTo>
                  <a:lnTo>
                    <a:pt x="266" y="146"/>
                  </a:lnTo>
                  <a:lnTo>
                    <a:pt x="256" y="136"/>
                  </a:lnTo>
                  <a:lnTo>
                    <a:pt x="248" y="130"/>
                  </a:lnTo>
                  <a:lnTo>
                    <a:pt x="230" y="120"/>
                  </a:lnTo>
                  <a:lnTo>
                    <a:pt x="196" y="108"/>
                  </a:lnTo>
                  <a:lnTo>
                    <a:pt x="196" y="108"/>
                  </a:lnTo>
                  <a:lnTo>
                    <a:pt x="194" y="100"/>
                  </a:lnTo>
                  <a:lnTo>
                    <a:pt x="192" y="94"/>
                  </a:lnTo>
                  <a:lnTo>
                    <a:pt x="192" y="88"/>
                  </a:lnTo>
                  <a:lnTo>
                    <a:pt x="194" y="84"/>
                  </a:lnTo>
                  <a:lnTo>
                    <a:pt x="198" y="82"/>
                  </a:lnTo>
                  <a:lnTo>
                    <a:pt x="202" y="80"/>
                  </a:lnTo>
                  <a:lnTo>
                    <a:pt x="216" y="78"/>
                  </a:lnTo>
                  <a:lnTo>
                    <a:pt x="216" y="78"/>
                  </a:lnTo>
                  <a:lnTo>
                    <a:pt x="238" y="94"/>
                  </a:lnTo>
                  <a:lnTo>
                    <a:pt x="238" y="94"/>
                  </a:lnTo>
                  <a:lnTo>
                    <a:pt x="278" y="102"/>
                  </a:lnTo>
                  <a:lnTo>
                    <a:pt x="278" y="102"/>
                  </a:lnTo>
                  <a:lnTo>
                    <a:pt x="294" y="100"/>
                  </a:lnTo>
                  <a:lnTo>
                    <a:pt x="310" y="96"/>
                  </a:lnTo>
                  <a:lnTo>
                    <a:pt x="326" y="88"/>
                  </a:lnTo>
                  <a:lnTo>
                    <a:pt x="342" y="80"/>
                  </a:lnTo>
                  <a:lnTo>
                    <a:pt x="356" y="68"/>
                  </a:lnTo>
                  <a:lnTo>
                    <a:pt x="368" y="56"/>
                  </a:lnTo>
                  <a:lnTo>
                    <a:pt x="378" y="44"/>
                  </a:lnTo>
                  <a:lnTo>
                    <a:pt x="386" y="30"/>
                  </a:lnTo>
                  <a:lnTo>
                    <a:pt x="386" y="30"/>
                  </a:lnTo>
                  <a:lnTo>
                    <a:pt x="388" y="22"/>
                  </a:lnTo>
                  <a:lnTo>
                    <a:pt x="390" y="14"/>
                  </a:lnTo>
                  <a:lnTo>
                    <a:pt x="394" y="8"/>
                  </a:lnTo>
                  <a:lnTo>
                    <a:pt x="400" y="4"/>
                  </a:lnTo>
                  <a:lnTo>
                    <a:pt x="406" y="2"/>
                  </a:lnTo>
                  <a:lnTo>
                    <a:pt x="414" y="0"/>
                  </a:lnTo>
                  <a:lnTo>
                    <a:pt x="432" y="0"/>
                  </a:lnTo>
                  <a:lnTo>
                    <a:pt x="432" y="0"/>
                  </a:lnTo>
                  <a:lnTo>
                    <a:pt x="438" y="4"/>
                  </a:lnTo>
                  <a:lnTo>
                    <a:pt x="444" y="10"/>
                  </a:lnTo>
                  <a:lnTo>
                    <a:pt x="450" y="16"/>
                  </a:lnTo>
                  <a:lnTo>
                    <a:pt x="456" y="24"/>
                  </a:lnTo>
                  <a:lnTo>
                    <a:pt x="464" y="44"/>
                  </a:lnTo>
                  <a:lnTo>
                    <a:pt x="468" y="66"/>
                  </a:lnTo>
                  <a:lnTo>
                    <a:pt x="468" y="66"/>
                  </a:lnTo>
                  <a:lnTo>
                    <a:pt x="494" y="98"/>
                  </a:lnTo>
                  <a:lnTo>
                    <a:pt x="508" y="114"/>
                  </a:lnTo>
                  <a:lnTo>
                    <a:pt x="526" y="130"/>
                  </a:lnTo>
                  <a:lnTo>
                    <a:pt x="526" y="130"/>
                  </a:lnTo>
                  <a:lnTo>
                    <a:pt x="558" y="142"/>
                  </a:lnTo>
                  <a:lnTo>
                    <a:pt x="558" y="142"/>
                  </a:lnTo>
                  <a:lnTo>
                    <a:pt x="562" y="154"/>
                  </a:lnTo>
                  <a:lnTo>
                    <a:pt x="566" y="170"/>
                  </a:lnTo>
                  <a:lnTo>
                    <a:pt x="566" y="178"/>
                  </a:lnTo>
                  <a:lnTo>
                    <a:pt x="566" y="188"/>
                  </a:lnTo>
                  <a:lnTo>
                    <a:pt x="564" y="196"/>
                  </a:lnTo>
                  <a:lnTo>
                    <a:pt x="558" y="204"/>
                  </a:lnTo>
                  <a:lnTo>
                    <a:pt x="558" y="204"/>
                  </a:lnTo>
                  <a:lnTo>
                    <a:pt x="546" y="210"/>
                  </a:lnTo>
                  <a:lnTo>
                    <a:pt x="534" y="216"/>
                  </a:lnTo>
                  <a:lnTo>
                    <a:pt x="516" y="222"/>
                  </a:lnTo>
                  <a:lnTo>
                    <a:pt x="510" y="228"/>
                  </a:lnTo>
                  <a:lnTo>
                    <a:pt x="506" y="234"/>
                  </a:lnTo>
                  <a:lnTo>
                    <a:pt x="506" y="246"/>
                  </a:lnTo>
                  <a:lnTo>
                    <a:pt x="506" y="262"/>
                  </a:lnTo>
                  <a:lnTo>
                    <a:pt x="506" y="262"/>
                  </a:lnTo>
                  <a:lnTo>
                    <a:pt x="518" y="262"/>
                  </a:lnTo>
                  <a:lnTo>
                    <a:pt x="532" y="258"/>
                  </a:lnTo>
                  <a:lnTo>
                    <a:pt x="532" y="258"/>
                  </a:lnTo>
                  <a:lnTo>
                    <a:pt x="572" y="256"/>
                  </a:lnTo>
                  <a:lnTo>
                    <a:pt x="572" y="256"/>
                  </a:lnTo>
                  <a:lnTo>
                    <a:pt x="568" y="326"/>
                  </a:lnTo>
                  <a:lnTo>
                    <a:pt x="568" y="326"/>
                  </a:lnTo>
                  <a:lnTo>
                    <a:pt x="572" y="334"/>
                  </a:lnTo>
                  <a:lnTo>
                    <a:pt x="576" y="340"/>
                  </a:lnTo>
                  <a:lnTo>
                    <a:pt x="592" y="356"/>
                  </a:lnTo>
                  <a:lnTo>
                    <a:pt x="592" y="356"/>
                  </a:lnTo>
                  <a:lnTo>
                    <a:pt x="606" y="378"/>
                  </a:lnTo>
                  <a:lnTo>
                    <a:pt x="606" y="378"/>
                  </a:lnTo>
                  <a:lnTo>
                    <a:pt x="590" y="380"/>
                  </a:lnTo>
                  <a:lnTo>
                    <a:pt x="576" y="384"/>
                  </a:lnTo>
                  <a:lnTo>
                    <a:pt x="554" y="398"/>
                  </a:lnTo>
                  <a:lnTo>
                    <a:pt x="554" y="398"/>
                  </a:lnTo>
                  <a:lnTo>
                    <a:pt x="546" y="408"/>
                  </a:lnTo>
                  <a:lnTo>
                    <a:pt x="538" y="416"/>
                  </a:lnTo>
                  <a:lnTo>
                    <a:pt x="520" y="430"/>
                  </a:lnTo>
                  <a:lnTo>
                    <a:pt x="500" y="444"/>
                  </a:lnTo>
                  <a:lnTo>
                    <a:pt x="482" y="460"/>
                  </a:lnTo>
                  <a:lnTo>
                    <a:pt x="482" y="460"/>
                  </a:lnTo>
                  <a:lnTo>
                    <a:pt x="466" y="464"/>
                  </a:lnTo>
                  <a:lnTo>
                    <a:pt x="450" y="470"/>
                  </a:lnTo>
                  <a:lnTo>
                    <a:pt x="434" y="472"/>
                  </a:lnTo>
                  <a:lnTo>
                    <a:pt x="420" y="472"/>
                  </a:lnTo>
                  <a:lnTo>
                    <a:pt x="420" y="472"/>
                  </a:lnTo>
                  <a:lnTo>
                    <a:pt x="392" y="456"/>
                  </a:lnTo>
                  <a:lnTo>
                    <a:pt x="392" y="456"/>
                  </a:lnTo>
                  <a:lnTo>
                    <a:pt x="376" y="440"/>
                  </a:lnTo>
                  <a:lnTo>
                    <a:pt x="372" y="438"/>
                  </a:lnTo>
                  <a:lnTo>
                    <a:pt x="368" y="436"/>
                  </a:lnTo>
                  <a:lnTo>
                    <a:pt x="358" y="436"/>
                  </a:lnTo>
                  <a:lnTo>
                    <a:pt x="342" y="436"/>
                  </a:lnTo>
                  <a:lnTo>
                    <a:pt x="342" y="436"/>
                  </a:lnTo>
                  <a:lnTo>
                    <a:pt x="336" y="438"/>
                  </a:lnTo>
                  <a:lnTo>
                    <a:pt x="332" y="442"/>
                  </a:lnTo>
                  <a:lnTo>
                    <a:pt x="332" y="442"/>
                  </a:lnTo>
                  <a:lnTo>
                    <a:pt x="330" y="464"/>
                  </a:lnTo>
                  <a:lnTo>
                    <a:pt x="330" y="464"/>
                  </a:lnTo>
                  <a:lnTo>
                    <a:pt x="302" y="492"/>
                  </a:lnTo>
                  <a:lnTo>
                    <a:pt x="290" y="506"/>
                  </a:lnTo>
                  <a:lnTo>
                    <a:pt x="278" y="522"/>
                  </a:lnTo>
                  <a:lnTo>
                    <a:pt x="278" y="522"/>
                  </a:lnTo>
                  <a:lnTo>
                    <a:pt x="266" y="528"/>
                  </a:lnTo>
                  <a:lnTo>
                    <a:pt x="256" y="530"/>
                  </a:lnTo>
                  <a:lnTo>
                    <a:pt x="240" y="532"/>
                  </a:lnTo>
                  <a:lnTo>
                    <a:pt x="240" y="532"/>
                  </a:lnTo>
                  <a:close/>
                </a:path>
              </a:pathLst>
            </a:custGeom>
            <a:grpFill/>
            <a:ln>
              <a:noFill/>
            </a:ln>
          </p:spPr>
          <p:txBody>
            <a:bodyPr/>
            <a:lstStyle/>
            <a:p>
              <a:endParaRPr lang="zh-CN" altLang="en-US"/>
            </a:p>
          </p:txBody>
        </p:sp>
        <p:sp>
          <p:nvSpPr>
            <p:cNvPr id="13" name="Freeform 17"/>
            <p:cNvSpPr/>
            <p:nvPr/>
          </p:nvSpPr>
          <p:spPr bwMode="auto">
            <a:xfrm>
              <a:off x="6720109" y="4460948"/>
              <a:ext cx="851729" cy="989133"/>
            </a:xfrm>
            <a:custGeom>
              <a:avLst/>
              <a:gdLst>
                <a:gd name="T0" fmla="*/ 324 w 538"/>
                <a:gd name="T1" fmla="*/ 632 h 638"/>
                <a:gd name="T2" fmla="*/ 306 w 538"/>
                <a:gd name="T3" fmla="*/ 628 h 638"/>
                <a:gd name="T4" fmla="*/ 282 w 538"/>
                <a:gd name="T5" fmla="*/ 636 h 638"/>
                <a:gd name="T6" fmla="*/ 272 w 538"/>
                <a:gd name="T7" fmla="*/ 608 h 638"/>
                <a:gd name="T8" fmla="*/ 258 w 538"/>
                <a:gd name="T9" fmla="*/ 594 h 638"/>
                <a:gd name="T10" fmla="*/ 234 w 538"/>
                <a:gd name="T11" fmla="*/ 594 h 638"/>
                <a:gd name="T12" fmla="*/ 234 w 538"/>
                <a:gd name="T13" fmla="*/ 580 h 638"/>
                <a:gd name="T14" fmla="*/ 268 w 538"/>
                <a:gd name="T15" fmla="*/ 508 h 638"/>
                <a:gd name="T16" fmla="*/ 240 w 538"/>
                <a:gd name="T17" fmla="*/ 472 h 638"/>
                <a:gd name="T18" fmla="*/ 226 w 538"/>
                <a:gd name="T19" fmla="*/ 452 h 638"/>
                <a:gd name="T20" fmla="*/ 204 w 538"/>
                <a:gd name="T21" fmla="*/ 448 h 638"/>
                <a:gd name="T22" fmla="*/ 172 w 538"/>
                <a:gd name="T23" fmla="*/ 456 h 638"/>
                <a:gd name="T24" fmla="*/ 132 w 538"/>
                <a:gd name="T25" fmla="*/ 486 h 638"/>
                <a:gd name="T26" fmla="*/ 98 w 538"/>
                <a:gd name="T27" fmla="*/ 488 h 638"/>
                <a:gd name="T28" fmla="*/ 86 w 538"/>
                <a:gd name="T29" fmla="*/ 458 h 638"/>
                <a:gd name="T30" fmla="*/ 68 w 538"/>
                <a:gd name="T31" fmla="*/ 442 h 638"/>
                <a:gd name="T32" fmla="*/ 64 w 538"/>
                <a:gd name="T33" fmla="*/ 354 h 638"/>
                <a:gd name="T34" fmla="*/ 14 w 538"/>
                <a:gd name="T35" fmla="*/ 358 h 638"/>
                <a:gd name="T36" fmla="*/ 0 w 538"/>
                <a:gd name="T37" fmla="*/ 352 h 638"/>
                <a:gd name="T38" fmla="*/ 8 w 538"/>
                <a:gd name="T39" fmla="*/ 340 h 638"/>
                <a:gd name="T40" fmla="*/ 32 w 538"/>
                <a:gd name="T41" fmla="*/ 334 h 638"/>
                <a:gd name="T42" fmla="*/ 54 w 538"/>
                <a:gd name="T43" fmla="*/ 312 h 638"/>
                <a:gd name="T44" fmla="*/ 62 w 538"/>
                <a:gd name="T45" fmla="*/ 284 h 638"/>
                <a:gd name="T46" fmla="*/ 46 w 538"/>
                <a:gd name="T47" fmla="*/ 154 h 638"/>
                <a:gd name="T48" fmla="*/ 40 w 538"/>
                <a:gd name="T49" fmla="*/ 130 h 638"/>
                <a:gd name="T50" fmla="*/ 64 w 538"/>
                <a:gd name="T51" fmla="*/ 108 h 638"/>
                <a:gd name="T52" fmla="*/ 80 w 538"/>
                <a:gd name="T53" fmla="*/ 78 h 638"/>
                <a:gd name="T54" fmla="*/ 114 w 538"/>
                <a:gd name="T55" fmla="*/ 56 h 638"/>
                <a:gd name="T56" fmla="*/ 142 w 538"/>
                <a:gd name="T57" fmla="*/ 58 h 638"/>
                <a:gd name="T58" fmla="*/ 158 w 538"/>
                <a:gd name="T59" fmla="*/ 54 h 638"/>
                <a:gd name="T60" fmla="*/ 168 w 538"/>
                <a:gd name="T61" fmla="*/ 42 h 638"/>
                <a:gd name="T62" fmla="*/ 158 w 538"/>
                <a:gd name="T63" fmla="*/ 14 h 638"/>
                <a:gd name="T64" fmla="*/ 156 w 538"/>
                <a:gd name="T65" fmla="*/ 4 h 638"/>
                <a:gd name="T66" fmla="*/ 174 w 538"/>
                <a:gd name="T67" fmla="*/ 2 h 638"/>
                <a:gd name="T68" fmla="*/ 210 w 538"/>
                <a:gd name="T69" fmla="*/ 12 h 638"/>
                <a:gd name="T70" fmla="*/ 274 w 538"/>
                <a:gd name="T71" fmla="*/ 34 h 638"/>
                <a:gd name="T72" fmla="*/ 312 w 538"/>
                <a:gd name="T73" fmla="*/ 56 h 638"/>
                <a:gd name="T74" fmla="*/ 372 w 538"/>
                <a:gd name="T75" fmla="*/ 68 h 638"/>
                <a:gd name="T76" fmla="*/ 392 w 538"/>
                <a:gd name="T77" fmla="*/ 44 h 638"/>
                <a:gd name="T78" fmla="*/ 420 w 538"/>
                <a:gd name="T79" fmla="*/ 60 h 638"/>
                <a:gd name="T80" fmla="*/ 450 w 538"/>
                <a:gd name="T81" fmla="*/ 82 h 638"/>
                <a:gd name="T82" fmla="*/ 482 w 538"/>
                <a:gd name="T83" fmla="*/ 100 h 638"/>
                <a:gd name="T84" fmla="*/ 514 w 538"/>
                <a:gd name="T85" fmla="*/ 134 h 638"/>
                <a:gd name="T86" fmla="*/ 522 w 538"/>
                <a:gd name="T87" fmla="*/ 180 h 638"/>
                <a:gd name="T88" fmla="*/ 516 w 538"/>
                <a:gd name="T89" fmla="*/ 214 h 638"/>
                <a:gd name="T90" fmla="*/ 486 w 538"/>
                <a:gd name="T91" fmla="*/ 248 h 638"/>
                <a:gd name="T92" fmla="*/ 480 w 538"/>
                <a:gd name="T93" fmla="*/ 286 h 638"/>
                <a:gd name="T94" fmla="*/ 494 w 538"/>
                <a:gd name="T95" fmla="*/ 320 h 638"/>
                <a:gd name="T96" fmla="*/ 502 w 538"/>
                <a:gd name="T97" fmla="*/ 344 h 638"/>
                <a:gd name="T98" fmla="*/ 522 w 538"/>
                <a:gd name="T99" fmla="*/ 414 h 638"/>
                <a:gd name="T100" fmla="*/ 532 w 538"/>
                <a:gd name="T101" fmla="*/ 440 h 638"/>
                <a:gd name="T102" fmla="*/ 528 w 538"/>
                <a:gd name="T103" fmla="*/ 472 h 638"/>
                <a:gd name="T104" fmla="*/ 538 w 538"/>
                <a:gd name="T105" fmla="*/ 536 h 638"/>
                <a:gd name="T106" fmla="*/ 426 w 538"/>
                <a:gd name="T107" fmla="*/ 540 h 638"/>
                <a:gd name="T108" fmla="*/ 428 w 538"/>
                <a:gd name="T109" fmla="*/ 558 h 638"/>
                <a:gd name="T110" fmla="*/ 446 w 538"/>
                <a:gd name="T111" fmla="*/ 580 h 638"/>
                <a:gd name="T112" fmla="*/ 436 w 538"/>
                <a:gd name="T113" fmla="*/ 598 h 638"/>
                <a:gd name="T114" fmla="*/ 402 w 538"/>
                <a:gd name="T115" fmla="*/ 568 h 638"/>
                <a:gd name="T116" fmla="*/ 368 w 538"/>
                <a:gd name="T117" fmla="*/ 566 h 638"/>
                <a:gd name="T118" fmla="*/ 348 w 538"/>
                <a:gd name="T119" fmla="*/ 604 h 638"/>
                <a:gd name="T120" fmla="*/ 336 w 538"/>
                <a:gd name="T121" fmla="*/ 634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38" h="638">
                  <a:moveTo>
                    <a:pt x="332" y="638"/>
                  </a:moveTo>
                  <a:lnTo>
                    <a:pt x="332" y="638"/>
                  </a:lnTo>
                  <a:lnTo>
                    <a:pt x="324" y="632"/>
                  </a:lnTo>
                  <a:lnTo>
                    <a:pt x="318" y="630"/>
                  </a:lnTo>
                  <a:lnTo>
                    <a:pt x="312" y="628"/>
                  </a:lnTo>
                  <a:lnTo>
                    <a:pt x="306" y="628"/>
                  </a:lnTo>
                  <a:lnTo>
                    <a:pt x="294" y="632"/>
                  </a:lnTo>
                  <a:lnTo>
                    <a:pt x="282" y="636"/>
                  </a:lnTo>
                  <a:lnTo>
                    <a:pt x="282" y="636"/>
                  </a:lnTo>
                  <a:lnTo>
                    <a:pt x="274" y="620"/>
                  </a:lnTo>
                  <a:lnTo>
                    <a:pt x="274" y="620"/>
                  </a:lnTo>
                  <a:lnTo>
                    <a:pt x="272" y="608"/>
                  </a:lnTo>
                  <a:lnTo>
                    <a:pt x="270" y="600"/>
                  </a:lnTo>
                  <a:lnTo>
                    <a:pt x="264" y="596"/>
                  </a:lnTo>
                  <a:lnTo>
                    <a:pt x="258" y="594"/>
                  </a:lnTo>
                  <a:lnTo>
                    <a:pt x="252" y="592"/>
                  </a:lnTo>
                  <a:lnTo>
                    <a:pt x="246" y="592"/>
                  </a:lnTo>
                  <a:lnTo>
                    <a:pt x="234" y="594"/>
                  </a:lnTo>
                  <a:lnTo>
                    <a:pt x="234" y="594"/>
                  </a:lnTo>
                  <a:lnTo>
                    <a:pt x="234" y="580"/>
                  </a:lnTo>
                  <a:lnTo>
                    <a:pt x="234" y="580"/>
                  </a:lnTo>
                  <a:lnTo>
                    <a:pt x="254" y="542"/>
                  </a:lnTo>
                  <a:lnTo>
                    <a:pt x="264" y="524"/>
                  </a:lnTo>
                  <a:lnTo>
                    <a:pt x="268" y="508"/>
                  </a:lnTo>
                  <a:lnTo>
                    <a:pt x="268" y="508"/>
                  </a:lnTo>
                  <a:lnTo>
                    <a:pt x="246" y="484"/>
                  </a:lnTo>
                  <a:lnTo>
                    <a:pt x="240" y="472"/>
                  </a:lnTo>
                  <a:lnTo>
                    <a:pt x="236" y="462"/>
                  </a:lnTo>
                  <a:lnTo>
                    <a:pt x="236" y="462"/>
                  </a:lnTo>
                  <a:lnTo>
                    <a:pt x="226" y="452"/>
                  </a:lnTo>
                  <a:lnTo>
                    <a:pt x="218" y="448"/>
                  </a:lnTo>
                  <a:lnTo>
                    <a:pt x="212" y="448"/>
                  </a:lnTo>
                  <a:lnTo>
                    <a:pt x="204" y="448"/>
                  </a:lnTo>
                  <a:lnTo>
                    <a:pt x="204" y="448"/>
                  </a:lnTo>
                  <a:lnTo>
                    <a:pt x="172" y="456"/>
                  </a:lnTo>
                  <a:lnTo>
                    <a:pt x="172" y="456"/>
                  </a:lnTo>
                  <a:lnTo>
                    <a:pt x="162" y="466"/>
                  </a:lnTo>
                  <a:lnTo>
                    <a:pt x="152" y="472"/>
                  </a:lnTo>
                  <a:lnTo>
                    <a:pt x="132" y="486"/>
                  </a:lnTo>
                  <a:lnTo>
                    <a:pt x="132" y="486"/>
                  </a:lnTo>
                  <a:lnTo>
                    <a:pt x="98" y="488"/>
                  </a:lnTo>
                  <a:lnTo>
                    <a:pt x="98" y="488"/>
                  </a:lnTo>
                  <a:lnTo>
                    <a:pt x="96" y="478"/>
                  </a:lnTo>
                  <a:lnTo>
                    <a:pt x="94" y="470"/>
                  </a:lnTo>
                  <a:lnTo>
                    <a:pt x="86" y="458"/>
                  </a:lnTo>
                  <a:lnTo>
                    <a:pt x="76" y="448"/>
                  </a:lnTo>
                  <a:lnTo>
                    <a:pt x="68" y="442"/>
                  </a:lnTo>
                  <a:lnTo>
                    <a:pt x="68" y="442"/>
                  </a:lnTo>
                  <a:lnTo>
                    <a:pt x="64" y="432"/>
                  </a:lnTo>
                  <a:lnTo>
                    <a:pt x="64" y="432"/>
                  </a:lnTo>
                  <a:lnTo>
                    <a:pt x="64" y="354"/>
                  </a:lnTo>
                  <a:lnTo>
                    <a:pt x="64" y="354"/>
                  </a:lnTo>
                  <a:lnTo>
                    <a:pt x="28" y="356"/>
                  </a:lnTo>
                  <a:lnTo>
                    <a:pt x="14" y="358"/>
                  </a:lnTo>
                  <a:lnTo>
                    <a:pt x="0" y="362"/>
                  </a:lnTo>
                  <a:lnTo>
                    <a:pt x="0" y="362"/>
                  </a:lnTo>
                  <a:lnTo>
                    <a:pt x="0" y="352"/>
                  </a:lnTo>
                  <a:lnTo>
                    <a:pt x="2" y="346"/>
                  </a:lnTo>
                  <a:lnTo>
                    <a:pt x="4" y="344"/>
                  </a:lnTo>
                  <a:lnTo>
                    <a:pt x="8" y="340"/>
                  </a:lnTo>
                  <a:lnTo>
                    <a:pt x="18" y="338"/>
                  </a:lnTo>
                  <a:lnTo>
                    <a:pt x="32" y="334"/>
                  </a:lnTo>
                  <a:lnTo>
                    <a:pt x="32" y="334"/>
                  </a:lnTo>
                  <a:lnTo>
                    <a:pt x="38" y="330"/>
                  </a:lnTo>
                  <a:lnTo>
                    <a:pt x="44" y="326"/>
                  </a:lnTo>
                  <a:lnTo>
                    <a:pt x="54" y="312"/>
                  </a:lnTo>
                  <a:lnTo>
                    <a:pt x="60" y="298"/>
                  </a:lnTo>
                  <a:lnTo>
                    <a:pt x="62" y="284"/>
                  </a:lnTo>
                  <a:lnTo>
                    <a:pt x="62" y="284"/>
                  </a:lnTo>
                  <a:lnTo>
                    <a:pt x="48" y="224"/>
                  </a:lnTo>
                  <a:lnTo>
                    <a:pt x="48" y="224"/>
                  </a:lnTo>
                  <a:lnTo>
                    <a:pt x="46" y="154"/>
                  </a:lnTo>
                  <a:lnTo>
                    <a:pt x="46" y="154"/>
                  </a:lnTo>
                  <a:lnTo>
                    <a:pt x="40" y="130"/>
                  </a:lnTo>
                  <a:lnTo>
                    <a:pt x="40" y="130"/>
                  </a:lnTo>
                  <a:lnTo>
                    <a:pt x="46" y="126"/>
                  </a:lnTo>
                  <a:lnTo>
                    <a:pt x="54" y="120"/>
                  </a:lnTo>
                  <a:lnTo>
                    <a:pt x="64" y="108"/>
                  </a:lnTo>
                  <a:lnTo>
                    <a:pt x="72" y="94"/>
                  </a:lnTo>
                  <a:lnTo>
                    <a:pt x="80" y="78"/>
                  </a:lnTo>
                  <a:lnTo>
                    <a:pt x="80" y="78"/>
                  </a:lnTo>
                  <a:lnTo>
                    <a:pt x="94" y="68"/>
                  </a:lnTo>
                  <a:lnTo>
                    <a:pt x="108" y="60"/>
                  </a:lnTo>
                  <a:lnTo>
                    <a:pt x="114" y="56"/>
                  </a:lnTo>
                  <a:lnTo>
                    <a:pt x="122" y="56"/>
                  </a:lnTo>
                  <a:lnTo>
                    <a:pt x="132" y="56"/>
                  </a:lnTo>
                  <a:lnTo>
                    <a:pt x="142" y="58"/>
                  </a:lnTo>
                  <a:lnTo>
                    <a:pt x="142" y="58"/>
                  </a:lnTo>
                  <a:lnTo>
                    <a:pt x="150" y="58"/>
                  </a:lnTo>
                  <a:lnTo>
                    <a:pt x="158" y="54"/>
                  </a:lnTo>
                  <a:lnTo>
                    <a:pt x="164" y="50"/>
                  </a:lnTo>
                  <a:lnTo>
                    <a:pt x="168" y="42"/>
                  </a:lnTo>
                  <a:lnTo>
                    <a:pt x="168" y="42"/>
                  </a:lnTo>
                  <a:lnTo>
                    <a:pt x="166" y="30"/>
                  </a:lnTo>
                  <a:lnTo>
                    <a:pt x="164" y="20"/>
                  </a:lnTo>
                  <a:lnTo>
                    <a:pt x="158" y="14"/>
                  </a:lnTo>
                  <a:lnTo>
                    <a:pt x="152" y="10"/>
                  </a:lnTo>
                  <a:lnTo>
                    <a:pt x="152" y="10"/>
                  </a:lnTo>
                  <a:lnTo>
                    <a:pt x="156" y="4"/>
                  </a:lnTo>
                  <a:lnTo>
                    <a:pt x="160" y="2"/>
                  </a:lnTo>
                  <a:lnTo>
                    <a:pt x="166" y="0"/>
                  </a:lnTo>
                  <a:lnTo>
                    <a:pt x="174" y="2"/>
                  </a:lnTo>
                  <a:lnTo>
                    <a:pt x="192" y="6"/>
                  </a:lnTo>
                  <a:lnTo>
                    <a:pt x="210" y="12"/>
                  </a:lnTo>
                  <a:lnTo>
                    <a:pt x="210" y="12"/>
                  </a:lnTo>
                  <a:lnTo>
                    <a:pt x="238" y="16"/>
                  </a:lnTo>
                  <a:lnTo>
                    <a:pt x="238" y="16"/>
                  </a:lnTo>
                  <a:lnTo>
                    <a:pt x="274" y="34"/>
                  </a:lnTo>
                  <a:lnTo>
                    <a:pt x="292" y="44"/>
                  </a:lnTo>
                  <a:lnTo>
                    <a:pt x="312" y="56"/>
                  </a:lnTo>
                  <a:lnTo>
                    <a:pt x="312" y="56"/>
                  </a:lnTo>
                  <a:lnTo>
                    <a:pt x="342" y="68"/>
                  </a:lnTo>
                  <a:lnTo>
                    <a:pt x="342" y="68"/>
                  </a:lnTo>
                  <a:lnTo>
                    <a:pt x="372" y="68"/>
                  </a:lnTo>
                  <a:lnTo>
                    <a:pt x="372" y="68"/>
                  </a:lnTo>
                  <a:lnTo>
                    <a:pt x="392" y="44"/>
                  </a:lnTo>
                  <a:lnTo>
                    <a:pt x="392" y="44"/>
                  </a:lnTo>
                  <a:lnTo>
                    <a:pt x="400" y="46"/>
                  </a:lnTo>
                  <a:lnTo>
                    <a:pt x="410" y="52"/>
                  </a:lnTo>
                  <a:lnTo>
                    <a:pt x="420" y="60"/>
                  </a:lnTo>
                  <a:lnTo>
                    <a:pt x="430" y="72"/>
                  </a:lnTo>
                  <a:lnTo>
                    <a:pt x="430" y="72"/>
                  </a:lnTo>
                  <a:lnTo>
                    <a:pt x="450" y="82"/>
                  </a:lnTo>
                  <a:lnTo>
                    <a:pt x="450" y="82"/>
                  </a:lnTo>
                  <a:lnTo>
                    <a:pt x="466" y="90"/>
                  </a:lnTo>
                  <a:lnTo>
                    <a:pt x="482" y="100"/>
                  </a:lnTo>
                  <a:lnTo>
                    <a:pt x="500" y="116"/>
                  </a:lnTo>
                  <a:lnTo>
                    <a:pt x="514" y="134"/>
                  </a:lnTo>
                  <a:lnTo>
                    <a:pt x="514" y="134"/>
                  </a:lnTo>
                  <a:lnTo>
                    <a:pt x="520" y="152"/>
                  </a:lnTo>
                  <a:lnTo>
                    <a:pt x="522" y="170"/>
                  </a:lnTo>
                  <a:lnTo>
                    <a:pt x="522" y="180"/>
                  </a:lnTo>
                  <a:lnTo>
                    <a:pt x="522" y="190"/>
                  </a:lnTo>
                  <a:lnTo>
                    <a:pt x="520" y="202"/>
                  </a:lnTo>
                  <a:lnTo>
                    <a:pt x="516" y="214"/>
                  </a:lnTo>
                  <a:lnTo>
                    <a:pt x="516" y="214"/>
                  </a:lnTo>
                  <a:lnTo>
                    <a:pt x="494" y="238"/>
                  </a:lnTo>
                  <a:lnTo>
                    <a:pt x="486" y="248"/>
                  </a:lnTo>
                  <a:lnTo>
                    <a:pt x="482" y="260"/>
                  </a:lnTo>
                  <a:lnTo>
                    <a:pt x="480" y="272"/>
                  </a:lnTo>
                  <a:lnTo>
                    <a:pt x="480" y="286"/>
                  </a:lnTo>
                  <a:lnTo>
                    <a:pt x="486" y="302"/>
                  </a:lnTo>
                  <a:lnTo>
                    <a:pt x="494" y="320"/>
                  </a:lnTo>
                  <a:lnTo>
                    <a:pt x="494" y="320"/>
                  </a:lnTo>
                  <a:lnTo>
                    <a:pt x="500" y="340"/>
                  </a:lnTo>
                  <a:lnTo>
                    <a:pt x="500" y="340"/>
                  </a:lnTo>
                  <a:lnTo>
                    <a:pt x="502" y="344"/>
                  </a:lnTo>
                  <a:lnTo>
                    <a:pt x="506" y="352"/>
                  </a:lnTo>
                  <a:lnTo>
                    <a:pt x="512" y="372"/>
                  </a:lnTo>
                  <a:lnTo>
                    <a:pt x="522" y="414"/>
                  </a:lnTo>
                  <a:lnTo>
                    <a:pt x="522" y="414"/>
                  </a:lnTo>
                  <a:lnTo>
                    <a:pt x="530" y="428"/>
                  </a:lnTo>
                  <a:lnTo>
                    <a:pt x="532" y="440"/>
                  </a:lnTo>
                  <a:lnTo>
                    <a:pt x="532" y="454"/>
                  </a:lnTo>
                  <a:lnTo>
                    <a:pt x="528" y="472"/>
                  </a:lnTo>
                  <a:lnTo>
                    <a:pt x="528" y="472"/>
                  </a:lnTo>
                  <a:lnTo>
                    <a:pt x="528" y="500"/>
                  </a:lnTo>
                  <a:lnTo>
                    <a:pt x="532" y="518"/>
                  </a:lnTo>
                  <a:lnTo>
                    <a:pt x="538" y="536"/>
                  </a:lnTo>
                  <a:lnTo>
                    <a:pt x="538" y="536"/>
                  </a:lnTo>
                  <a:lnTo>
                    <a:pt x="426" y="540"/>
                  </a:lnTo>
                  <a:lnTo>
                    <a:pt x="426" y="540"/>
                  </a:lnTo>
                  <a:lnTo>
                    <a:pt x="424" y="544"/>
                  </a:lnTo>
                  <a:lnTo>
                    <a:pt x="424" y="548"/>
                  </a:lnTo>
                  <a:lnTo>
                    <a:pt x="428" y="558"/>
                  </a:lnTo>
                  <a:lnTo>
                    <a:pt x="438" y="570"/>
                  </a:lnTo>
                  <a:lnTo>
                    <a:pt x="446" y="580"/>
                  </a:lnTo>
                  <a:lnTo>
                    <a:pt x="446" y="580"/>
                  </a:lnTo>
                  <a:lnTo>
                    <a:pt x="442" y="598"/>
                  </a:lnTo>
                  <a:lnTo>
                    <a:pt x="442" y="598"/>
                  </a:lnTo>
                  <a:lnTo>
                    <a:pt x="436" y="598"/>
                  </a:lnTo>
                  <a:lnTo>
                    <a:pt x="428" y="594"/>
                  </a:lnTo>
                  <a:lnTo>
                    <a:pt x="416" y="584"/>
                  </a:lnTo>
                  <a:lnTo>
                    <a:pt x="402" y="568"/>
                  </a:lnTo>
                  <a:lnTo>
                    <a:pt x="402" y="568"/>
                  </a:lnTo>
                  <a:lnTo>
                    <a:pt x="368" y="566"/>
                  </a:lnTo>
                  <a:lnTo>
                    <a:pt x="368" y="566"/>
                  </a:lnTo>
                  <a:lnTo>
                    <a:pt x="350" y="594"/>
                  </a:lnTo>
                  <a:lnTo>
                    <a:pt x="350" y="594"/>
                  </a:lnTo>
                  <a:lnTo>
                    <a:pt x="348" y="604"/>
                  </a:lnTo>
                  <a:lnTo>
                    <a:pt x="346" y="616"/>
                  </a:lnTo>
                  <a:lnTo>
                    <a:pt x="340" y="628"/>
                  </a:lnTo>
                  <a:lnTo>
                    <a:pt x="336" y="634"/>
                  </a:lnTo>
                  <a:lnTo>
                    <a:pt x="332" y="638"/>
                  </a:lnTo>
                  <a:lnTo>
                    <a:pt x="332" y="638"/>
                  </a:lnTo>
                  <a:close/>
                </a:path>
              </a:pathLst>
            </a:custGeom>
            <a:grpFill/>
            <a:ln>
              <a:noFill/>
            </a:ln>
          </p:spPr>
          <p:txBody>
            <a:bodyPr/>
            <a:lstStyle/>
            <a:p>
              <a:endParaRPr lang="zh-CN" altLang="en-US"/>
            </a:p>
          </p:txBody>
        </p:sp>
        <p:sp>
          <p:nvSpPr>
            <p:cNvPr id="14" name="Freeform 18"/>
            <p:cNvSpPr/>
            <p:nvPr/>
          </p:nvSpPr>
          <p:spPr bwMode="auto">
            <a:xfrm>
              <a:off x="7495847" y="4405136"/>
              <a:ext cx="737743" cy="1032543"/>
            </a:xfrm>
            <a:custGeom>
              <a:avLst/>
              <a:gdLst>
                <a:gd name="T0" fmla="*/ 112 w 466"/>
                <a:gd name="T1" fmla="*/ 660 h 666"/>
                <a:gd name="T2" fmla="*/ 94 w 466"/>
                <a:gd name="T3" fmla="*/ 656 h 666"/>
                <a:gd name="T4" fmla="*/ 134 w 466"/>
                <a:gd name="T5" fmla="*/ 598 h 666"/>
                <a:gd name="T6" fmla="*/ 128 w 466"/>
                <a:gd name="T7" fmla="*/ 566 h 666"/>
                <a:gd name="T8" fmla="*/ 104 w 466"/>
                <a:gd name="T9" fmla="*/ 568 h 666"/>
                <a:gd name="T10" fmla="*/ 88 w 466"/>
                <a:gd name="T11" fmla="*/ 576 h 666"/>
                <a:gd name="T12" fmla="*/ 48 w 466"/>
                <a:gd name="T13" fmla="*/ 536 h 666"/>
                <a:gd name="T14" fmla="*/ 52 w 466"/>
                <a:gd name="T15" fmla="*/ 494 h 666"/>
                <a:gd name="T16" fmla="*/ 52 w 466"/>
                <a:gd name="T17" fmla="*/ 456 h 666"/>
                <a:gd name="T18" fmla="*/ 42 w 466"/>
                <a:gd name="T19" fmla="*/ 446 h 666"/>
                <a:gd name="T20" fmla="*/ 30 w 466"/>
                <a:gd name="T21" fmla="*/ 398 h 666"/>
                <a:gd name="T22" fmla="*/ 16 w 466"/>
                <a:gd name="T23" fmla="*/ 356 h 666"/>
                <a:gd name="T24" fmla="*/ 2 w 466"/>
                <a:gd name="T25" fmla="*/ 316 h 666"/>
                <a:gd name="T26" fmla="*/ 6 w 466"/>
                <a:gd name="T27" fmla="*/ 292 h 666"/>
                <a:gd name="T28" fmla="*/ 16 w 466"/>
                <a:gd name="T29" fmla="*/ 280 h 666"/>
                <a:gd name="T30" fmla="*/ 42 w 466"/>
                <a:gd name="T31" fmla="*/ 240 h 666"/>
                <a:gd name="T32" fmla="*/ 42 w 466"/>
                <a:gd name="T33" fmla="*/ 188 h 666"/>
                <a:gd name="T34" fmla="*/ 22 w 466"/>
                <a:gd name="T35" fmla="*/ 146 h 666"/>
                <a:gd name="T36" fmla="*/ 46 w 466"/>
                <a:gd name="T37" fmla="*/ 126 h 666"/>
                <a:gd name="T38" fmla="*/ 78 w 466"/>
                <a:gd name="T39" fmla="*/ 116 h 666"/>
                <a:gd name="T40" fmla="*/ 88 w 466"/>
                <a:gd name="T41" fmla="*/ 114 h 666"/>
                <a:gd name="T42" fmla="*/ 102 w 466"/>
                <a:gd name="T43" fmla="*/ 98 h 666"/>
                <a:gd name="T44" fmla="*/ 160 w 466"/>
                <a:gd name="T45" fmla="*/ 60 h 666"/>
                <a:gd name="T46" fmla="*/ 176 w 466"/>
                <a:gd name="T47" fmla="*/ 46 h 666"/>
                <a:gd name="T48" fmla="*/ 226 w 466"/>
                <a:gd name="T49" fmla="*/ 32 h 666"/>
                <a:gd name="T50" fmla="*/ 250 w 466"/>
                <a:gd name="T51" fmla="*/ 22 h 666"/>
                <a:gd name="T52" fmla="*/ 260 w 466"/>
                <a:gd name="T53" fmla="*/ 2 h 666"/>
                <a:gd name="T54" fmla="*/ 284 w 466"/>
                <a:gd name="T55" fmla="*/ 0 h 666"/>
                <a:gd name="T56" fmla="*/ 292 w 466"/>
                <a:gd name="T57" fmla="*/ 52 h 666"/>
                <a:gd name="T58" fmla="*/ 314 w 466"/>
                <a:gd name="T59" fmla="*/ 56 h 666"/>
                <a:gd name="T60" fmla="*/ 326 w 466"/>
                <a:gd name="T61" fmla="*/ 34 h 666"/>
                <a:gd name="T62" fmla="*/ 334 w 466"/>
                <a:gd name="T63" fmla="*/ 14 h 666"/>
                <a:gd name="T64" fmla="*/ 344 w 466"/>
                <a:gd name="T65" fmla="*/ 36 h 666"/>
                <a:gd name="T66" fmla="*/ 362 w 466"/>
                <a:gd name="T67" fmla="*/ 50 h 666"/>
                <a:gd name="T68" fmla="*/ 384 w 466"/>
                <a:gd name="T69" fmla="*/ 54 h 666"/>
                <a:gd name="T70" fmla="*/ 424 w 466"/>
                <a:gd name="T71" fmla="*/ 42 h 666"/>
                <a:gd name="T72" fmla="*/ 442 w 466"/>
                <a:gd name="T73" fmla="*/ 42 h 666"/>
                <a:gd name="T74" fmla="*/ 422 w 466"/>
                <a:gd name="T75" fmla="*/ 66 h 666"/>
                <a:gd name="T76" fmla="*/ 414 w 466"/>
                <a:gd name="T77" fmla="*/ 88 h 666"/>
                <a:gd name="T78" fmla="*/ 428 w 466"/>
                <a:gd name="T79" fmla="*/ 112 h 666"/>
                <a:gd name="T80" fmla="*/ 466 w 466"/>
                <a:gd name="T81" fmla="*/ 168 h 666"/>
                <a:gd name="T82" fmla="*/ 464 w 466"/>
                <a:gd name="T83" fmla="*/ 192 h 666"/>
                <a:gd name="T84" fmla="*/ 450 w 466"/>
                <a:gd name="T85" fmla="*/ 218 h 666"/>
                <a:gd name="T86" fmla="*/ 430 w 466"/>
                <a:gd name="T87" fmla="*/ 236 h 666"/>
                <a:gd name="T88" fmla="*/ 396 w 466"/>
                <a:gd name="T89" fmla="*/ 244 h 666"/>
                <a:gd name="T90" fmla="*/ 376 w 466"/>
                <a:gd name="T91" fmla="*/ 250 h 666"/>
                <a:gd name="T92" fmla="*/ 348 w 466"/>
                <a:gd name="T93" fmla="*/ 276 h 666"/>
                <a:gd name="T94" fmla="*/ 348 w 466"/>
                <a:gd name="T95" fmla="*/ 304 h 666"/>
                <a:gd name="T96" fmla="*/ 354 w 466"/>
                <a:gd name="T97" fmla="*/ 332 h 666"/>
                <a:gd name="T98" fmla="*/ 328 w 466"/>
                <a:gd name="T99" fmla="*/ 366 h 666"/>
                <a:gd name="T100" fmla="*/ 302 w 466"/>
                <a:gd name="T101" fmla="*/ 386 h 666"/>
                <a:gd name="T102" fmla="*/ 296 w 466"/>
                <a:gd name="T103" fmla="*/ 408 h 666"/>
                <a:gd name="T104" fmla="*/ 292 w 466"/>
                <a:gd name="T105" fmla="*/ 468 h 666"/>
                <a:gd name="T106" fmla="*/ 270 w 466"/>
                <a:gd name="T107" fmla="*/ 490 h 666"/>
                <a:gd name="T108" fmla="*/ 264 w 466"/>
                <a:gd name="T109" fmla="*/ 522 h 666"/>
                <a:gd name="T110" fmla="*/ 266 w 466"/>
                <a:gd name="T111" fmla="*/ 546 h 666"/>
                <a:gd name="T112" fmla="*/ 254 w 466"/>
                <a:gd name="T113" fmla="*/ 596 h 666"/>
                <a:gd name="T114" fmla="*/ 260 w 466"/>
                <a:gd name="T115" fmla="*/ 630 h 666"/>
                <a:gd name="T116" fmla="*/ 224 w 466"/>
                <a:gd name="T117" fmla="*/ 650 h 666"/>
                <a:gd name="T118" fmla="*/ 196 w 466"/>
                <a:gd name="T119" fmla="*/ 636 h 666"/>
                <a:gd name="T120" fmla="*/ 168 w 466"/>
                <a:gd name="T121" fmla="*/ 646 h 666"/>
                <a:gd name="T122" fmla="*/ 134 w 466"/>
                <a:gd name="T123" fmla="*/ 66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66" h="666">
                  <a:moveTo>
                    <a:pt x="118" y="666"/>
                  </a:moveTo>
                  <a:lnTo>
                    <a:pt x="118" y="666"/>
                  </a:lnTo>
                  <a:lnTo>
                    <a:pt x="112" y="660"/>
                  </a:lnTo>
                  <a:lnTo>
                    <a:pt x="106" y="658"/>
                  </a:lnTo>
                  <a:lnTo>
                    <a:pt x="94" y="656"/>
                  </a:lnTo>
                  <a:lnTo>
                    <a:pt x="94" y="656"/>
                  </a:lnTo>
                  <a:lnTo>
                    <a:pt x="94" y="650"/>
                  </a:lnTo>
                  <a:lnTo>
                    <a:pt x="94" y="650"/>
                  </a:lnTo>
                  <a:lnTo>
                    <a:pt x="134" y="598"/>
                  </a:lnTo>
                  <a:lnTo>
                    <a:pt x="134" y="598"/>
                  </a:lnTo>
                  <a:lnTo>
                    <a:pt x="132" y="578"/>
                  </a:lnTo>
                  <a:lnTo>
                    <a:pt x="128" y="566"/>
                  </a:lnTo>
                  <a:lnTo>
                    <a:pt x="128" y="566"/>
                  </a:lnTo>
                  <a:lnTo>
                    <a:pt x="114" y="566"/>
                  </a:lnTo>
                  <a:lnTo>
                    <a:pt x="104" y="568"/>
                  </a:lnTo>
                  <a:lnTo>
                    <a:pt x="96" y="572"/>
                  </a:lnTo>
                  <a:lnTo>
                    <a:pt x="88" y="576"/>
                  </a:lnTo>
                  <a:lnTo>
                    <a:pt x="88" y="576"/>
                  </a:lnTo>
                  <a:lnTo>
                    <a:pt x="60" y="576"/>
                  </a:lnTo>
                  <a:lnTo>
                    <a:pt x="60" y="576"/>
                  </a:lnTo>
                  <a:lnTo>
                    <a:pt x="48" y="536"/>
                  </a:lnTo>
                  <a:lnTo>
                    <a:pt x="48" y="536"/>
                  </a:lnTo>
                  <a:lnTo>
                    <a:pt x="50" y="514"/>
                  </a:lnTo>
                  <a:lnTo>
                    <a:pt x="52" y="494"/>
                  </a:lnTo>
                  <a:lnTo>
                    <a:pt x="54" y="474"/>
                  </a:lnTo>
                  <a:lnTo>
                    <a:pt x="52" y="466"/>
                  </a:lnTo>
                  <a:lnTo>
                    <a:pt x="52" y="456"/>
                  </a:lnTo>
                  <a:lnTo>
                    <a:pt x="52" y="456"/>
                  </a:lnTo>
                  <a:lnTo>
                    <a:pt x="42" y="446"/>
                  </a:lnTo>
                  <a:lnTo>
                    <a:pt x="42" y="446"/>
                  </a:lnTo>
                  <a:lnTo>
                    <a:pt x="40" y="434"/>
                  </a:lnTo>
                  <a:lnTo>
                    <a:pt x="38" y="422"/>
                  </a:lnTo>
                  <a:lnTo>
                    <a:pt x="30" y="398"/>
                  </a:lnTo>
                  <a:lnTo>
                    <a:pt x="22" y="376"/>
                  </a:lnTo>
                  <a:lnTo>
                    <a:pt x="16" y="356"/>
                  </a:lnTo>
                  <a:lnTo>
                    <a:pt x="16" y="356"/>
                  </a:lnTo>
                  <a:lnTo>
                    <a:pt x="6" y="334"/>
                  </a:lnTo>
                  <a:lnTo>
                    <a:pt x="4" y="326"/>
                  </a:lnTo>
                  <a:lnTo>
                    <a:pt x="2" y="316"/>
                  </a:lnTo>
                  <a:lnTo>
                    <a:pt x="0" y="308"/>
                  </a:lnTo>
                  <a:lnTo>
                    <a:pt x="2" y="300"/>
                  </a:lnTo>
                  <a:lnTo>
                    <a:pt x="6" y="292"/>
                  </a:lnTo>
                  <a:lnTo>
                    <a:pt x="12" y="282"/>
                  </a:lnTo>
                  <a:lnTo>
                    <a:pt x="12" y="282"/>
                  </a:lnTo>
                  <a:lnTo>
                    <a:pt x="16" y="280"/>
                  </a:lnTo>
                  <a:lnTo>
                    <a:pt x="20" y="276"/>
                  </a:lnTo>
                  <a:lnTo>
                    <a:pt x="30" y="264"/>
                  </a:lnTo>
                  <a:lnTo>
                    <a:pt x="42" y="240"/>
                  </a:lnTo>
                  <a:lnTo>
                    <a:pt x="42" y="240"/>
                  </a:lnTo>
                  <a:lnTo>
                    <a:pt x="42" y="188"/>
                  </a:lnTo>
                  <a:lnTo>
                    <a:pt x="42" y="188"/>
                  </a:lnTo>
                  <a:lnTo>
                    <a:pt x="30" y="156"/>
                  </a:lnTo>
                  <a:lnTo>
                    <a:pt x="30" y="156"/>
                  </a:lnTo>
                  <a:lnTo>
                    <a:pt x="22" y="146"/>
                  </a:lnTo>
                  <a:lnTo>
                    <a:pt x="22" y="146"/>
                  </a:lnTo>
                  <a:lnTo>
                    <a:pt x="46" y="126"/>
                  </a:lnTo>
                  <a:lnTo>
                    <a:pt x="46" y="126"/>
                  </a:lnTo>
                  <a:lnTo>
                    <a:pt x="62" y="122"/>
                  </a:lnTo>
                  <a:lnTo>
                    <a:pt x="74" y="118"/>
                  </a:lnTo>
                  <a:lnTo>
                    <a:pt x="78" y="116"/>
                  </a:lnTo>
                  <a:lnTo>
                    <a:pt x="80" y="114"/>
                  </a:lnTo>
                  <a:lnTo>
                    <a:pt x="80" y="114"/>
                  </a:lnTo>
                  <a:lnTo>
                    <a:pt x="88" y="114"/>
                  </a:lnTo>
                  <a:lnTo>
                    <a:pt x="88" y="114"/>
                  </a:lnTo>
                  <a:lnTo>
                    <a:pt x="94" y="106"/>
                  </a:lnTo>
                  <a:lnTo>
                    <a:pt x="102" y="98"/>
                  </a:lnTo>
                  <a:lnTo>
                    <a:pt x="122" y="84"/>
                  </a:lnTo>
                  <a:lnTo>
                    <a:pt x="142" y="72"/>
                  </a:lnTo>
                  <a:lnTo>
                    <a:pt x="160" y="60"/>
                  </a:lnTo>
                  <a:lnTo>
                    <a:pt x="160" y="60"/>
                  </a:lnTo>
                  <a:lnTo>
                    <a:pt x="168" y="52"/>
                  </a:lnTo>
                  <a:lnTo>
                    <a:pt x="176" y="46"/>
                  </a:lnTo>
                  <a:lnTo>
                    <a:pt x="188" y="42"/>
                  </a:lnTo>
                  <a:lnTo>
                    <a:pt x="200" y="38"/>
                  </a:lnTo>
                  <a:lnTo>
                    <a:pt x="226" y="32"/>
                  </a:lnTo>
                  <a:lnTo>
                    <a:pt x="238" y="28"/>
                  </a:lnTo>
                  <a:lnTo>
                    <a:pt x="250" y="22"/>
                  </a:lnTo>
                  <a:lnTo>
                    <a:pt x="250" y="22"/>
                  </a:lnTo>
                  <a:lnTo>
                    <a:pt x="256" y="8"/>
                  </a:lnTo>
                  <a:lnTo>
                    <a:pt x="258" y="4"/>
                  </a:lnTo>
                  <a:lnTo>
                    <a:pt x="260" y="2"/>
                  </a:lnTo>
                  <a:lnTo>
                    <a:pt x="270" y="0"/>
                  </a:lnTo>
                  <a:lnTo>
                    <a:pt x="284" y="0"/>
                  </a:lnTo>
                  <a:lnTo>
                    <a:pt x="284" y="0"/>
                  </a:lnTo>
                  <a:lnTo>
                    <a:pt x="286" y="48"/>
                  </a:lnTo>
                  <a:lnTo>
                    <a:pt x="286" y="48"/>
                  </a:lnTo>
                  <a:lnTo>
                    <a:pt x="292" y="52"/>
                  </a:lnTo>
                  <a:lnTo>
                    <a:pt x="298" y="54"/>
                  </a:lnTo>
                  <a:lnTo>
                    <a:pt x="314" y="56"/>
                  </a:lnTo>
                  <a:lnTo>
                    <a:pt x="314" y="56"/>
                  </a:lnTo>
                  <a:lnTo>
                    <a:pt x="320" y="50"/>
                  </a:lnTo>
                  <a:lnTo>
                    <a:pt x="322" y="44"/>
                  </a:lnTo>
                  <a:lnTo>
                    <a:pt x="326" y="34"/>
                  </a:lnTo>
                  <a:lnTo>
                    <a:pt x="330" y="22"/>
                  </a:lnTo>
                  <a:lnTo>
                    <a:pt x="332" y="18"/>
                  </a:lnTo>
                  <a:lnTo>
                    <a:pt x="334" y="14"/>
                  </a:lnTo>
                  <a:lnTo>
                    <a:pt x="334" y="14"/>
                  </a:lnTo>
                  <a:lnTo>
                    <a:pt x="338" y="24"/>
                  </a:lnTo>
                  <a:lnTo>
                    <a:pt x="344" y="36"/>
                  </a:lnTo>
                  <a:lnTo>
                    <a:pt x="350" y="42"/>
                  </a:lnTo>
                  <a:lnTo>
                    <a:pt x="356" y="46"/>
                  </a:lnTo>
                  <a:lnTo>
                    <a:pt x="362" y="50"/>
                  </a:lnTo>
                  <a:lnTo>
                    <a:pt x="370" y="54"/>
                  </a:lnTo>
                  <a:lnTo>
                    <a:pt x="370" y="54"/>
                  </a:lnTo>
                  <a:lnTo>
                    <a:pt x="384" y="54"/>
                  </a:lnTo>
                  <a:lnTo>
                    <a:pt x="396" y="52"/>
                  </a:lnTo>
                  <a:lnTo>
                    <a:pt x="410" y="48"/>
                  </a:lnTo>
                  <a:lnTo>
                    <a:pt x="424" y="42"/>
                  </a:lnTo>
                  <a:lnTo>
                    <a:pt x="424" y="42"/>
                  </a:lnTo>
                  <a:lnTo>
                    <a:pt x="442" y="42"/>
                  </a:lnTo>
                  <a:lnTo>
                    <a:pt x="442" y="42"/>
                  </a:lnTo>
                  <a:lnTo>
                    <a:pt x="438" y="48"/>
                  </a:lnTo>
                  <a:lnTo>
                    <a:pt x="432" y="54"/>
                  </a:lnTo>
                  <a:lnTo>
                    <a:pt x="422" y="66"/>
                  </a:lnTo>
                  <a:lnTo>
                    <a:pt x="418" y="74"/>
                  </a:lnTo>
                  <a:lnTo>
                    <a:pt x="414" y="80"/>
                  </a:lnTo>
                  <a:lnTo>
                    <a:pt x="414" y="88"/>
                  </a:lnTo>
                  <a:lnTo>
                    <a:pt x="414" y="96"/>
                  </a:lnTo>
                  <a:lnTo>
                    <a:pt x="414" y="96"/>
                  </a:lnTo>
                  <a:lnTo>
                    <a:pt x="428" y="112"/>
                  </a:lnTo>
                  <a:lnTo>
                    <a:pt x="440" y="128"/>
                  </a:lnTo>
                  <a:lnTo>
                    <a:pt x="452" y="146"/>
                  </a:lnTo>
                  <a:lnTo>
                    <a:pt x="466" y="168"/>
                  </a:lnTo>
                  <a:lnTo>
                    <a:pt x="466" y="168"/>
                  </a:lnTo>
                  <a:lnTo>
                    <a:pt x="464" y="192"/>
                  </a:lnTo>
                  <a:lnTo>
                    <a:pt x="464" y="192"/>
                  </a:lnTo>
                  <a:lnTo>
                    <a:pt x="460" y="196"/>
                  </a:lnTo>
                  <a:lnTo>
                    <a:pt x="456" y="202"/>
                  </a:lnTo>
                  <a:lnTo>
                    <a:pt x="450" y="218"/>
                  </a:lnTo>
                  <a:lnTo>
                    <a:pt x="450" y="218"/>
                  </a:lnTo>
                  <a:lnTo>
                    <a:pt x="440" y="228"/>
                  </a:lnTo>
                  <a:lnTo>
                    <a:pt x="430" y="236"/>
                  </a:lnTo>
                  <a:lnTo>
                    <a:pt x="422" y="240"/>
                  </a:lnTo>
                  <a:lnTo>
                    <a:pt x="414" y="242"/>
                  </a:lnTo>
                  <a:lnTo>
                    <a:pt x="396" y="244"/>
                  </a:lnTo>
                  <a:lnTo>
                    <a:pt x="386" y="246"/>
                  </a:lnTo>
                  <a:lnTo>
                    <a:pt x="376" y="250"/>
                  </a:lnTo>
                  <a:lnTo>
                    <a:pt x="376" y="250"/>
                  </a:lnTo>
                  <a:lnTo>
                    <a:pt x="360" y="262"/>
                  </a:lnTo>
                  <a:lnTo>
                    <a:pt x="352" y="272"/>
                  </a:lnTo>
                  <a:lnTo>
                    <a:pt x="348" y="276"/>
                  </a:lnTo>
                  <a:lnTo>
                    <a:pt x="348" y="282"/>
                  </a:lnTo>
                  <a:lnTo>
                    <a:pt x="348" y="304"/>
                  </a:lnTo>
                  <a:lnTo>
                    <a:pt x="348" y="304"/>
                  </a:lnTo>
                  <a:lnTo>
                    <a:pt x="354" y="312"/>
                  </a:lnTo>
                  <a:lnTo>
                    <a:pt x="356" y="322"/>
                  </a:lnTo>
                  <a:lnTo>
                    <a:pt x="354" y="332"/>
                  </a:lnTo>
                  <a:lnTo>
                    <a:pt x="350" y="344"/>
                  </a:lnTo>
                  <a:lnTo>
                    <a:pt x="350" y="344"/>
                  </a:lnTo>
                  <a:lnTo>
                    <a:pt x="328" y="366"/>
                  </a:lnTo>
                  <a:lnTo>
                    <a:pt x="328" y="366"/>
                  </a:lnTo>
                  <a:lnTo>
                    <a:pt x="308" y="382"/>
                  </a:lnTo>
                  <a:lnTo>
                    <a:pt x="302" y="386"/>
                  </a:lnTo>
                  <a:lnTo>
                    <a:pt x="298" y="392"/>
                  </a:lnTo>
                  <a:lnTo>
                    <a:pt x="296" y="400"/>
                  </a:lnTo>
                  <a:lnTo>
                    <a:pt x="296" y="408"/>
                  </a:lnTo>
                  <a:lnTo>
                    <a:pt x="300" y="440"/>
                  </a:lnTo>
                  <a:lnTo>
                    <a:pt x="300" y="440"/>
                  </a:lnTo>
                  <a:lnTo>
                    <a:pt x="292" y="468"/>
                  </a:lnTo>
                  <a:lnTo>
                    <a:pt x="292" y="468"/>
                  </a:lnTo>
                  <a:lnTo>
                    <a:pt x="278" y="480"/>
                  </a:lnTo>
                  <a:lnTo>
                    <a:pt x="270" y="490"/>
                  </a:lnTo>
                  <a:lnTo>
                    <a:pt x="266" y="496"/>
                  </a:lnTo>
                  <a:lnTo>
                    <a:pt x="264" y="502"/>
                  </a:lnTo>
                  <a:lnTo>
                    <a:pt x="264" y="522"/>
                  </a:lnTo>
                  <a:lnTo>
                    <a:pt x="264" y="522"/>
                  </a:lnTo>
                  <a:lnTo>
                    <a:pt x="266" y="546"/>
                  </a:lnTo>
                  <a:lnTo>
                    <a:pt x="266" y="546"/>
                  </a:lnTo>
                  <a:lnTo>
                    <a:pt x="262" y="560"/>
                  </a:lnTo>
                  <a:lnTo>
                    <a:pt x="256" y="576"/>
                  </a:lnTo>
                  <a:lnTo>
                    <a:pt x="254" y="596"/>
                  </a:lnTo>
                  <a:lnTo>
                    <a:pt x="254" y="614"/>
                  </a:lnTo>
                  <a:lnTo>
                    <a:pt x="254" y="614"/>
                  </a:lnTo>
                  <a:lnTo>
                    <a:pt x="260" y="630"/>
                  </a:lnTo>
                  <a:lnTo>
                    <a:pt x="260" y="630"/>
                  </a:lnTo>
                  <a:lnTo>
                    <a:pt x="224" y="650"/>
                  </a:lnTo>
                  <a:lnTo>
                    <a:pt x="224" y="650"/>
                  </a:lnTo>
                  <a:lnTo>
                    <a:pt x="216" y="642"/>
                  </a:lnTo>
                  <a:lnTo>
                    <a:pt x="206" y="638"/>
                  </a:lnTo>
                  <a:lnTo>
                    <a:pt x="196" y="636"/>
                  </a:lnTo>
                  <a:lnTo>
                    <a:pt x="188" y="638"/>
                  </a:lnTo>
                  <a:lnTo>
                    <a:pt x="178" y="642"/>
                  </a:lnTo>
                  <a:lnTo>
                    <a:pt x="168" y="646"/>
                  </a:lnTo>
                  <a:lnTo>
                    <a:pt x="148" y="654"/>
                  </a:lnTo>
                  <a:lnTo>
                    <a:pt x="148" y="654"/>
                  </a:lnTo>
                  <a:lnTo>
                    <a:pt x="134" y="660"/>
                  </a:lnTo>
                  <a:lnTo>
                    <a:pt x="118" y="666"/>
                  </a:lnTo>
                  <a:lnTo>
                    <a:pt x="118" y="666"/>
                  </a:lnTo>
                  <a:close/>
                </a:path>
              </a:pathLst>
            </a:custGeom>
            <a:grpFill/>
            <a:ln>
              <a:noFill/>
            </a:ln>
          </p:spPr>
          <p:txBody>
            <a:bodyPr/>
            <a:lstStyle/>
            <a:p>
              <a:endParaRPr lang="zh-CN" altLang="en-US"/>
            </a:p>
          </p:txBody>
        </p:sp>
        <p:sp>
          <p:nvSpPr>
            <p:cNvPr id="15" name="Freeform 19"/>
            <p:cNvSpPr/>
            <p:nvPr/>
          </p:nvSpPr>
          <p:spPr bwMode="auto">
            <a:xfrm>
              <a:off x="4962826" y="3750881"/>
              <a:ext cx="1538811" cy="1482150"/>
            </a:xfrm>
            <a:custGeom>
              <a:avLst/>
              <a:gdLst>
                <a:gd name="T0" fmla="*/ 392 w 972"/>
                <a:gd name="T1" fmla="*/ 934 h 956"/>
                <a:gd name="T2" fmla="*/ 354 w 972"/>
                <a:gd name="T3" fmla="*/ 888 h 956"/>
                <a:gd name="T4" fmla="*/ 366 w 972"/>
                <a:gd name="T5" fmla="*/ 840 h 956"/>
                <a:gd name="T6" fmla="*/ 324 w 972"/>
                <a:gd name="T7" fmla="*/ 780 h 956"/>
                <a:gd name="T8" fmla="*/ 290 w 972"/>
                <a:gd name="T9" fmla="*/ 722 h 956"/>
                <a:gd name="T10" fmla="*/ 248 w 972"/>
                <a:gd name="T11" fmla="*/ 712 h 956"/>
                <a:gd name="T12" fmla="*/ 192 w 972"/>
                <a:gd name="T13" fmla="*/ 608 h 956"/>
                <a:gd name="T14" fmla="*/ 160 w 972"/>
                <a:gd name="T15" fmla="*/ 662 h 956"/>
                <a:gd name="T16" fmla="*/ 140 w 972"/>
                <a:gd name="T17" fmla="*/ 634 h 956"/>
                <a:gd name="T18" fmla="*/ 138 w 972"/>
                <a:gd name="T19" fmla="*/ 590 h 956"/>
                <a:gd name="T20" fmla="*/ 130 w 972"/>
                <a:gd name="T21" fmla="*/ 500 h 956"/>
                <a:gd name="T22" fmla="*/ 150 w 972"/>
                <a:gd name="T23" fmla="*/ 442 h 956"/>
                <a:gd name="T24" fmla="*/ 110 w 972"/>
                <a:gd name="T25" fmla="*/ 312 h 956"/>
                <a:gd name="T26" fmla="*/ 50 w 972"/>
                <a:gd name="T27" fmla="*/ 222 h 956"/>
                <a:gd name="T28" fmla="*/ 6 w 972"/>
                <a:gd name="T29" fmla="*/ 178 h 956"/>
                <a:gd name="T30" fmla="*/ 2 w 972"/>
                <a:gd name="T31" fmla="*/ 134 h 956"/>
                <a:gd name="T32" fmla="*/ 26 w 972"/>
                <a:gd name="T33" fmla="*/ 80 h 956"/>
                <a:gd name="T34" fmla="*/ 74 w 972"/>
                <a:gd name="T35" fmla="*/ 24 h 956"/>
                <a:gd name="T36" fmla="*/ 112 w 972"/>
                <a:gd name="T37" fmla="*/ 64 h 956"/>
                <a:gd name="T38" fmla="*/ 166 w 972"/>
                <a:gd name="T39" fmla="*/ 152 h 956"/>
                <a:gd name="T40" fmla="*/ 200 w 972"/>
                <a:gd name="T41" fmla="*/ 172 h 956"/>
                <a:gd name="T42" fmla="*/ 236 w 972"/>
                <a:gd name="T43" fmla="*/ 158 h 956"/>
                <a:gd name="T44" fmla="*/ 250 w 972"/>
                <a:gd name="T45" fmla="*/ 170 h 956"/>
                <a:gd name="T46" fmla="*/ 290 w 972"/>
                <a:gd name="T47" fmla="*/ 188 h 956"/>
                <a:gd name="T48" fmla="*/ 374 w 972"/>
                <a:gd name="T49" fmla="*/ 166 h 956"/>
                <a:gd name="T50" fmla="*/ 378 w 972"/>
                <a:gd name="T51" fmla="*/ 128 h 956"/>
                <a:gd name="T52" fmla="*/ 370 w 972"/>
                <a:gd name="T53" fmla="*/ 66 h 956"/>
                <a:gd name="T54" fmla="*/ 412 w 972"/>
                <a:gd name="T55" fmla="*/ 100 h 956"/>
                <a:gd name="T56" fmla="*/ 468 w 972"/>
                <a:gd name="T57" fmla="*/ 100 h 956"/>
                <a:gd name="T58" fmla="*/ 472 w 972"/>
                <a:gd name="T59" fmla="*/ 30 h 956"/>
                <a:gd name="T60" fmla="*/ 516 w 972"/>
                <a:gd name="T61" fmla="*/ 0 h 956"/>
                <a:gd name="T62" fmla="*/ 562 w 972"/>
                <a:gd name="T63" fmla="*/ 50 h 956"/>
                <a:gd name="T64" fmla="*/ 628 w 972"/>
                <a:gd name="T65" fmla="*/ 98 h 956"/>
                <a:gd name="T66" fmla="*/ 656 w 972"/>
                <a:gd name="T67" fmla="*/ 150 h 956"/>
                <a:gd name="T68" fmla="*/ 764 w 972"/>
                <a:gd name="T69" fmla="*/ 184 h 956"/>
                <a:gd name="T70" fmla="*/ 812 w 972"/>
                <a:gd name="T71" fmla="*/ 168 h 956"/>
                <a:gd name="T72" fmla="*/ 932 w 972"/>
                <a:gd name="T73" fmla="*/ 208 h 956"/>
                <a:gd name="T74" fmla="*/ 972 w 972"/>
                <a:gd name="T75" fmla="*/ 278 h 956"/>
                <a:gd name="T76" fmla="*/ 908 w 972"/>
                <a:gd name="T77" fmla="*/ 388 h 956"/>
                <a:gd name="T78" fmla="*/ 840 w 972"/>
                <a:gd name="T79" fmla="*/ 418 h 956"/>
                <a:gd name="T80" fmla="*/ 788 w 972"/>
                <a:gd name="T81" fmla="*/ 376 h 956"/>
                <a:gd name="T82" fmla="*/ 764 w 972"/>
                <a:gd name="T83" fmla="*/ 422 h 956"/>
                <a:gd name="T84" fmla="*/ 772 w 972"/>
                <a:gd name="T85" fmla="*/ 478 h 956"/>
                <a:gd name="T86" fmla="*/ 784 w 972"/>
                <a:gd name="T87" fmla="*/ 564 h 956"/>
                <a:gd name="T88" fmla="*/ 810 w 972"/>
                <a:gd name="T89" fmla="*/ 602 h 956"/>
                <a:gd name="T90" fmla="*/ 780 w 972"/>
                <a:gd name="T91" fmla="*/ 646 h 956"/>
                <a:gd name="T92" fmla="*/ 788 w 972"/>
                <a:gd name="T93" fmla="*/ 686 h 956"/>
                <a:gd name="T94" fmla="*/ 848 w 972"/>
                <a:gd name="T95" fmla="*/ 740 h 956"/>
                <a:gd name="T96" fmla="*/ 796 w 972"/>
                <a:gd name="T97" fmla="*/ 758 h 956"/>
                <a:gd name="T98" fmla="*/ 756 w 972"/>
                <a:gd name="T99" fmla="*/ 712 h 956"/>
                <a:gd name="T100" fmla="*/ 716 w 972"/>
                <a:gd name="T101" fmla="*/ 718 h 956"/>
                <a:gd name="T102" fmla="*/ 662 w 972"/>
                <a:gd name="T103" fmla="*/ 706 h 956"/>
                <a:gd name="T104" fmla="*/ 630 w 972"/>
                <a:gd name="T105" fmla="*/ 636 h 956"/>
                <a:gd name="T106" fmla="*/ 578 w 972"/>
                <a:gd name="T107" fmla="*/ 648 h 956"/>
                <a:gd name="T108" fmla="*/ 550 w 972"/>
                <a:gd name="T109" fmla="*/ 682 h 956"/>
                <a:gd name="T110" fmla="*/ 558 w 972"/>
                <a:gd name="T111" fmla="*/ 726 h 956"/>
                <a:gd name="T112" fmla="*/ 558 w 972"/>
                <a:gd name="T113" fmla="*/ 766 h 956"/>
                <a:gd name="T114" fmla="*/ 500 w 972"/>
                <a:gd name="T115" fmla="*/ 810 h 956"/>
                <a:gd name="T116" fmla="*/ 522 w 972"/>
                <a:gd name="T117" fmla="*/ 870 h 956"/>
                <a:gd name="T118" fmla="*/ 522 w 972"/>
                <a:gd name="T119" fmla="*/ 918 h 9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72" h="956">
                  <a:moveTo>
                    <a:pt x="432" y="956"/>
                  </a:moveTo>
                  <a:lnTo>
                    <a:pt x="432" y="956"/>
                  </a:lnTo>
                  <a:lnTo>
                    <a:pt x="422" y="952"/>
                  </a:lnTo>
                  <a:lnTo>
                    <a:pt x="422" y="952"/>
                  </a:lnTo>
                  <a:lnTo>
                    <a:pt x="406" y="942"/>
                  </a:lnTo>
                  <a:lnTo>
                    <a:pt x="392" y="934"/>
                  </a:lnTo>
                  <a:lnTo>
                    <a:pt x="380" y="928"/>
                  </a:lnTo>
                  <a:lnTo>
                    <a:pt x="368" y="920"/>
                  </a:lnTo>
                  <a:lnTo>
                    <a:pt x="368" y="920"/>
                  </a:lnTo>
                  <a:lnTo>
                    <a:pt x="354" y="904"/>
                  </a:lnTo>
                  <a:lnTo>
                    <a:pt x="354" y="904"/>
                  </a:lnTo>
                  <a:lnTo>
                    <a:pt x="354" y="888"/>
                  </a:lnTo>
                  <a:lnTo>
                    <a:pt x="354" y="888"/>
                  </a:lnTo>
                  <a:lnTo>
                    <a:pt x="362" y="878"/>
                  </a:lnTo>
                  <a:lnTo>
                    <a:pt x="368" y="866"/>
                  </a:lnTo>
                  <a:lnTo>
                    <a:pt x="370" y="858"/>
                  </a:lnTo>
                  <a:lnTo>
                    <a:pt x="368" y="848"/>
                  </a:lnTo>
                  <a:lnTo>
                    <a:pt x="366" y="840"/>
                  </a:lnTo>
                  <a:lnTo>
                    <a:pt x="362" y="832"/>
                  </a:lnTo>
                  <a:lnTo>
                    <a:pt x="350" y="816"/>
                  </a:lnTo>
                  <a:lnTo>
                    <a:pt x="350" y="816"/>
                  </a:lnTo>
                  <a:lnTo>
                    <a:pt x="342" y="808"/>
                  </a:lnTo>
                  <a:lnTo>
                    <a:pt x="336" y="798"/>
                  </a:lnTo>
                  <a:lnTo>
                    <a:pt x="324" y="780"/>
                  </a:lnTo>
                  <a:lnTo>
                    <a:pt x="316" y="764"/>
                  </a:lnTo>
                  <a:lnTo>
                    <a:pt x="306" y="750"/>
                  </a:lnTo>
                  <a:lnTo>
                    <a:pt x="306" y="750"/>
                  </a:lnTo>
                  <a:lnTo>
                    <a:pt x="298" y="730"/>
                  </a:lnTo>
                  <a:lnTo>
                    <a:pt x="294" y="726"/>
                  </a:lnTo>
                  <a:lnTo>
                    <a:pt x="290" y="722"/>
                  </a:lnTo>
                  <a:lnTo>
                    <a:pt x="286" y="720"/>
                  </a:lnTo>
                  <a:lnTo>
                    <a:pt x="282" y="720"/>
                  </a:lnTo>
                  <a:lnTo>
                    <a:pt x="266" y="720"/>
                  </a:lnTo>
                  <a:lnTo>
                    <a:pt x="266" y="720"/>
                  </a:lnTo>
                  <a:lnTo>
                    <a:pt x="248" y="712"/>
                  </a:lnTo>
                  <a:lnTo>
                    <a:pt x="248" y="712"/>
                  </a:lnTo>
                  <a:lnTo>
                    <a:pt x="224" y="678"/>
                  </a:lnTo>
                  <a:lnTo>
                    <a:pt x="224" y="678"/>
                  </a:lnTo>
                  <a:lnTo>
                    <a:pt x="206" y="626"/>
                  </a:lnTo>
                  <a:lnTo>
                    <a:pt x="206" y="626"/>
                  </a:lnTo>
                  <a:lnTo>
                    <a:pt x="192" y="608"/>
                  </a:lnTo>
                  <a:lnTo>
                    <a:pt x="192" y="608"/>
                  </a:lnTo>
                  <a:lnTo>
                    <a:pt x="178" y="608"/>
                  </a:lnTo>
                  <a:lnTo>
                    <a:pt x="170" y="614"/>
                  </a:lnTo>
                  <a:lnTo>
                    <a:pt x="164" y="620"/>
                  </a:lnTo>
                  <a:lnTo>
                    <a:pt x="162" y="630"/>
                  </a:lnTo>
                  <a:lnTo>
                    <a:pt x="162" y="652"/>
                  </a:lnTo>
                  <a:lnTo>
                    <a:pt x="160" y="662"/>
                  </a:lnTo>
                  <a:lnTo>
                    <a:pt x="156" y="674"/>
                  </a:lnTo>
                  <a:lnTo>
                    <a:pt x="156" y="674"/>
                  </a:lnTo>
                  <a:lnTo>
                    <a:pt x="148" y="670"/>
                  </a:lnTo>
                  <a:lnTo>
                    <a:pt x="148" y="670"/>
                  </a:lnTo>
                  <a:lnTo>
                    <a:pt x="146" y="652"/>
                  </a:lnTo>
                  <a:lnTo>
                    <a:pt x="140" y="634"/>
                  </a:lnTo>
                  <a:lnTo>
                    <a:pt x="134" y="620"/>
                  </a:lnTo>
                  <a:lnTo>
                    <a:pt x="130" y="606"/>
                  </a:lnTo>
                  <a:lnTo>
                    <a:pt x="130" y="606"/>
                  </a:lnTo>
                  <a:lnTo>
                    <a:pt x="134" y="602"/>
                  </a:lnTo>
                  <a:lnTo>
                    <a:pt x="136" y="598"/>
                  </a:lnTo>
                  <a:lnTo>
                    <a:pt x="138" y="590"/>
                  </a:lnTo>
                  <a:lnTo>
                    <a:pt x="138" y="576"/>
                  </a:lnTo>
                  <a:lnTo>
                    <a:pt x="138" y="576"/>
                  </a:lnTo>
                  <a:lnTo>
                    <a:pt x="142" y="538"/>
                  </a:lnTo>
                  <a:lnTo>
                    <a:pt x="142" y="538"/>
                  </a:lnTo>
                  <a:lnTo>
                    <a:pt x="134" y="518"/>
                  </a:lnTo>
                  <a:lnTo>
                    <a:pt x="130" y="500"/>
                  </a:lnTo>
                  <a:lnTo>
                    <a:pt x="128" y="482"/>
                  </a:lnTo>
                  <a:lnTo>
                    <a:pt x="130" y="466"/>
                  </a:lnTo>
                  <a:lnTo>
                    <a:pt x="130" y="466"/>
                  </a:lnTo>
                  <a:lnTo>
                    <a:pt x="140" y="454"/>
                  </a:lnTo>
                  <a:lnTo>
                    <a:pt x="150" y="442"/>
                  </a:lnTo>
                  <a:lnTo>
                    <a:pt x="150" y="442"/>
                  </a:lnTo>
                  <a:lnTo>
                    <a:pt x="146" y="396"/>
                  </a:lnTo>
                  <a:lnTo>
                    <a:pt x="146" y="396"/>
                  </a:lnTo>
                  <a:lnTo>
                    <a:pt x="124" y="364"/>
                  </a:lnTo>
                  <a:lnTo>
                    <a:pt x="124" y="364"/>
                  </a:lnTo>
                  <a:lnTo>
                    <a:pt x="114" y="326"/>
                  </a:lnTo>
                  <a:lnTo>
                    <a:pt x="110" y="312"/>
                  </a:lnTo>
                  <a:lnTo>
                    <a:pt x="104" y="300"/>
                  </a:lnTo>
                  <a:lnTo>
                    <a:pt x="104" y="300"/>
                  </a:lnTo>
                  <a:lnTo>
                    <a:pt x="84" y="276"/>
                  </a:lnTo>
                  <a:lnTo>
                    <a:pt x="68" y="254"/>
                  </a:lnTo>
                  <a:lnTo>
                    <a:pt x="54" y="232"/>
                  </a:lnTo>
                  <a:lnTo>
                    <a:pt x="50" y="222"/>
                  </a:lnTo>
                  <a:lnTo>
                    <a:pt x="48" y="212"/>
                  </a:lnTo>
                  <a:lnTo>
                    <a:pt x="48" y="212"/>
                  </a:lnTo>
                  <a:lnTo>
                    <a:pt x="12" y="188"/>
                  </a:lnTo>
                  <a:lnTo>
                    <a:pt x="12" y="188"/>
                  </a:lnTo>
                  <a:lnTo>
                    <a:pt x="6" y="178"/>
                  </a:lnTo>
                  <a:lnTo>
                    <a:pt x="6" y="178"/>
                  </a:lnTo>
                  <a:lnTo>
                    <a:pt x="0" y="178"/>
                  </a:lnTo>
                  <a:lnTo>
                    <a:pt x="0" y="178"/>
                  </a:lnTo>
                  <a:lnTo>
                    <a:pt x="0" y="154"/>
                  </a:lnTo>
                  <a:lnTo>
                    <a:pt x="0" y="142"/>
                  </a:lnTo>
                  <a:lnTo>
                    <a:pt x="2" y="134"/>
                  </a:lnTo>
                  <a:lnTo>
                    <a:pt x="2" y="134"/>
                  </a:lnTo>
                  <a:lnTo>
                    <a:pt x="10" y="130"/>
                  </a:lnTo>
                  <a:lnTo>
                    <a:pt x="16" y="124"/>
                  </a:lnTo>
                  <a:lnTo>
                    <a:pt x="20" y="118"/>
                  </a:lnTo>
                  <a:lnTo>
                    <a:pt x="22" y="110"/>
                  </a:lnTo>
                  <a:lnTo>
                    <a:pt x="24" y="96"/>
                  </a:lnTo>
                  <a:lnTo>
                    <a:pt x="26" y="80"/>
                  </a:lnTo>
                  <a:lnTo>
                    <a:pt x="26" y="80"/>
                  </a:lnTo>
                  <a:lnTo>
                    <a:pt x="0" y="50"/>
                  </a:lnTo>
                  <a:lnTo>
                    <a:pt x="0" y="50"/>
                  </a:lnTo>
                  <a:lnTo>
                    <a:pt x="0" y="28"/>
                  </a:lnTo>
                  <a:lnTo>
                    <a:pt x="0" y="28"/>
                  </a:lnTo>
                  <a:lnTo>
                    <a:pt x="74" y="24"/>
                  </a:lnTo>
                  <a:lnTo>
                    <a:pt x="74" y="24"/>
                  </a:lnTo>
                  <a:lnTo>
                    <a:pt x="82" y="28"/>
                  </a:lnTo>
                  <a:lnTo>
                    <a:pt x="92" y="38"/>
                  </a:lnTo>
                  <a:lnTo>
                    <a:pt x="102" y="50"/>
                  </a:lnTo>
                  <a:lnTo>
                    <a:pt x="112" y="64"/>
                  </a:lnTo>
                  <a:lnTo>
                    <a:pt x="112" y="64"/>
                  </a:lnTo>
                  <a:lnTo>
                    <a:pt x="112" y="76"/>
                  </a:lnTo>
                  <a:lnTo>
                    <a:pt x="116" y="88"/>
                  </a:lnTo>
                  <a:lnTo>
                    <a:pt x="122" y="98"/>
                  </a:lnTo>
                  <a:lnTo>
                    <a:pt x="128" y="110"/>
                  </a:lnTo>
                  <a:lnTo>
                    <a:pt x="146" y="132"/>
                  </a:lnTo>
                  <a:lnTo>
                    <a:pt x="166" y="152"/>
                  </a:lnTo>
                  <a:lnTo>
                    <a:pt x="166" y="152"/>
                  </a:lnTo>
                  <a:lnTo>
                    <a:pt x="174" y="152"/>
                  </a:lnTo>
                  <a:lnTo>
                    <a:pt x="182" y="154"/>
                  </a:lnTo>
                  <a:lnTo>
                    <a:pt x="186" y="156"/>
                  </a:lnTo>
                  <a:lnTo>
                    <a:pt x="190" y="158"/>
                  </a:lnTo>
                  <a:lnTo>
                    <a:pt x="200" y="172"/>
                  </a:lnTo>
                  <a:lnTo>
                    <a:pt x="200" y="172"/>
                  </a:lnTo>
                  <a:lnTo>
                    <a:pt x="208" y="170"/>
                  </a:lnTo>
                  <a:lnTo>
                    <a:pt x="216" y="170"/>
                  </a:lnTo>
                  <a:lnTo>
                    <a:pt x="224" y="166"/>
                  </a:lnTo>
                  <a:lnTo>
                    <a:pt x="236" y="158"/>
                  </a:lnTo>
                  <a:lnTo>
                    <a:pt x="236" y="158"/>
                  </a:lnTo>
                  <a:lnTo>
                    <a:pt x="242" y="158"/>
                  </a:lnTo>
                  <a:lnTo>
                    <a:pt x="242" y="158"/>
                  </a:lnTo>
                  <a:lnTo>
                    <a:pt x="248" y="162"/>
                  </a:lnTo>
                  <a:lnTo>
                    <a:pt x="248" y="162"/>
                  </a:lnTo>
                  <a:lnTo>
                    <a:pt x="248" y="166"/>
                  </a:lnTo>
                  <a:lnTo>
                    <a:pt x="250" y="170"/>
                  </a:lnTo>
                  <a:lnTo>
                    <a:pt x="254" y="172"/>
                  </a:lnTo>
                  <a:lnTo>
                    <a:pt x="258" y="174"/>
                  </a:lnTo>
                  <a:lnTo>
                    <a:pt x="270" y="176"/>
                  </a:lnTo>
                  <a:lnTo>
                    <a:pt x="282" y="178"/>
                  </a:lnTo>
                  <a:lnTo>
                    <a:pt x="282" y="178"/>
                  </a:lnTo>
                  <a:lnTo>
                    <a:pt x="290" y="188"/>
                  </a:lnTo>
                  <a:lnTo>
                    <a:pt x="290" y="188"/>
                  </a:lnTo>
                  <a:lnTo>
                    <a:pt x="310" y="188"/>
                  </a:lnTo>
                  <a:lnTo>
                    <a:pt x="310" y="188"/>
                  </a:lnTo>
                  <a:lnTo>
                    <a:pt x="328" y="174"/>
                  </a:lnTo>
                  <a:lnTo>
                    <a:pt x="328" y="174"/>
                  </a:lnTo>
                  <a:lnTo>
                    <a:pt x="374" y="166"/>
                  </a:lnTo>
                  <a:lnTo>
                    <a:pt x="374" y="166"/>
                  </a:lnTo>
                  <a:lnTo>
                    <a:pt x="378" y="160"/>
                  </a:lnTo>
                  <a:lnTo>
                    <a:pt x="382" y="154"/>
                  </a:lnTo>
                  <a:lnTo>
                    <a:pt x="382" y="154"/>
                  </a:lnTo>
                  <a:lnTo>
                    <a:pt x="382" y="142"/>
                  </a:lnTo>
                  <a:lnTo>
                    <a:pt x="378" y="128"/>
                  </a:lnTo>
                  <a:lnTo>
                    <a:pt x="372" y="104"/>
                  </a:lnTo>
                  <a:lnTo>
                    <a:pt x="368" y="92"/>
                  </a:lnTo>
                  <a:lnTo>
                    <a:pt x="366" y="80"/>
                  </a:lnTo>
                  <a:lnTo>
                    <a:pt x="368" y="72"/>
                  </a:lnTo>
                  <a:lnTo>
                    <a:pt x="370" y="66"/>
                  </a:lnTo>
                  <a:lnTo>
                    <a:pt x="370" y="66"/>
                  </a:lnTo>
                  <a:lnTo>
                    <a:pt x="376" y="70"/>
                  </a:lnTo>
                  <a:lnTo>
                    <a:pt x="384" y="78"/>
                  </a:lnTo>
                  <a:lnTo>
                    <a:pt x="392" y="84"/>
                  </a:lnTo>
                  <a:lnTo>
                    <a:pt x="406" y="92"/>
                  </a:lnTo>
                  <a:lnTo>
                    <a:pt x="406" y="92"/>
                  </a:lnTo>
                  <a:lnTo>
                    <a:pt x="412" y="100"/>
                  </a:lnTo>
                  <a:lnTo>
                    <a:pt x="412" y="100"/>
                  </a:lnTo>
                  <a:lnTo>
                    <a:pt x="424" y="104"/>
                  </a:lnTo>
                  <a:lnTo>
                    <a:pt x="438" y="104"/>
                  </a:lnTo>
                  <a:lnTo>
                    <a:pt x="452" y="104"/>
                  </a:lnTo>
                  <a:lnTo>
                    <a:pt x="468" y="100"/>
                  </a:lnTo>
                  <a:lnTo>
                    <a:pt x="468" y="100"/>
                  </a:lnTo>
                  <a:lnTo>
                    <a:pt x="484" y="84"/>
                  </a:lnTo>
                  <a:lnTo>
                    <a:pt x="484" y="84"/>
                  </a:lnTo>
                  <a:lnTo>
                    <a:pt x="482" y="64"/>
                  </a:lnTo>
                  <a:lnTo>
                    <a:pt x="478" y="50"/>
                  </a:lnTo>
                  <a:lnTo>
                    <a:pt x="474" y="40"/>
                  </a:lnTo>
                  <a:lnTo>
                    <a:pt x="472" y="30"/>
                  </a:lnTo>
                  <a:lnTo>
                    <a:pt x="472" y="30"/>
                  </a:lnTo>
                  <a:lnTo>
                    <a:pt x="482" y="18"/>
                  </a:lnTo>
                  <a:lnTo>
                    <a:pt x="494" y="8"/>
                  </a:lnTo>
                  <a:lnTo>
                    <a:pt x="502" y="2"/>
                  </a:lnTo>
                  <a:lnTo>
                    <a:pt x="508" y="0"/>
                  </a:lnTo>
                  <a:lnTo>
                    <a:pt x="516" y="0"/>
                  </a:lnTo>
                  <a:lnTo>
                    <a:pt x="526" y="4"/>
                  </a:lnTo>
                  <a:lnTo>
                    <a:pt x="526" y="4"/>
                  </a:lnTo>
                  <a:lnTo>
                    <a:pt x="530" y="16"/>
                  </a:lnTo>
                  <a:lnTo>
                    <a:pt x="536" y="26"/>
                  </a:lnTo>
                  <a:lnTo>
                    <a:pt x="546" y="36"/>
                  </a:lnTo>
                  <a:lnTo>
                    <a:pt x="562" y="50"/>
                  </a:lnTo>
                  <a:lnTo>
                    <a:pt x="562" y="50"/>
                  </a:lnTo>
                  <a:lnTo>
                    <a:pt x="588" y="60"/>
                  </a:lnTo>
                  <a:lnTo>
                    <a:pt x="588" y="60"/>
                  </a:lnTo>
                  <a:lnTo>
                    <a:pt x="598" y="72"/>
                  </a:lnTo>
                  <a:lnTo>
                    <a:pt x="612" y="84"/>
                  </a:lnTo>
                  <a:lnTo>
                    <a:pt x="628" y="98"/>
                  </a:lnTo>
                  <a:lnTo>
                    <a:pt x="636" y="106"/>
                  </a:lnTo>
                  <a:lnTo>
                    <a:pt x="642" y="118"/>
                  </a:lnTo>
                  <a:lnTo>
                    <a:pt x="642" y="118"/>
                  </a:lnTo>
                  <a:lnTo>
                    <a:pt x="650" y="138"/>
                  </a:lnTo>
                  <a:lnTo>
                    <a:pt x="650" y="138"/>
                  </a:lnTo>
                  <a:lnTo>
                    <a:pt x="656" y="150"/>
                  </a:lnTo>
                  <a:lnTo>
                    <a:pt x="666" y="164"/>
                  </a:lnTo>
                  <a:lnTo>
                    <a:pt x="678" y="176"/>
                  </a:lnTo>
                  <a:lnTo>
                    <a:pt x="686" y="182"/>
                  </a:lnTo>
                  <a:lnTo>
                    <a:pt x="694" y="184"/>
                  </a:lnTo>
                  <a:lnTo>
                    <a:pt x="694" y="184"/>
                  </a:lnTo>
                  <a:lnTo>
                    <a:pt x="764" y="184"/>
                  </a:lnTo>
                  <a:lnTo>
                    <a:pt x="764" y="184"/>
                  </a:lnTo>
                  <a:lnTo>
                    <a:pt x="774" y="178"/>
                  </a:lnTo>
                  <a:lnTo>
                    <a:pt x="786" y="172"/>
                  </a:lnTo>
                  <a:lnTo>
                    <a:pt x="798" y="168"/>
                  </a:lnTo>
                  <a:lnTo>
                    <a:pt x="812" y="168"/>
                  </a:lnTo>
                  <a:lnTo>
                    <a:pt x="812" y="168"/>
                  </a:lnTo>
                  <a:lnTo>
                    <a:pt x="858" y="184"/>
                  </a:lnTo>
                  <a:lnTo>
                    <a:pt x="858" y="184"/>
                  </a:lnTo>
                  <a:lnTo>
                    <a:pt x="900" y="184"/>
                  </a:lnTo>
                  <a:lnTo>
                    <a:pt x="900" y="184"/>
                  </a:lnTo>
                  <a:lnTo>
                    <a:pt x="920" y="202"/>
                  </a:lnTo>
                  <a:lnTo>
                    <a:pt x="932" y="208"/>
                  </a:lnTo>
                  <a:lnTo>
                    <a:pt x="952" y="210"/>
                  </a:lnTo>
                  <a:lnTo>
                    <a:pt x="952" y="210"/>
                  </a:lnTo>
                  <a:lnTo>
                    <a:pt x="972" y="228"/>
                  </a:lnTo>
                  <a:lnTo>
                    <a:pt x="972" y="228"/>
                  </a:lnTo>
                  <a:lnTo>
                    <a:pt x="972" y="278"/>
                  </a:lnTo>
                  <a:lnTo>
                    <a:pt x="972" y="278"/>
                  </a:lnTo>
                  <a:lnTo>
                    <a:pt x="958" y="296"/>
                  </a:lnTo>
                  <a:lnTo>
                    <a:pt x="946" y="316"/>
                  </a:lnTo>
                  <a:lnTo>
                    <a:pt x="938" y="336"/>
                  </a:lnTo>
                  <a:lnTo>
                    <a:pt x="930" y="358"/>
                  </a:lnTo>
                  <a:lnTo>
                    <a:pt x="930" y="358"/>
                  </a:lnTo>
                  <a:lnTo>
                    <a:pt x="908" y="388"/>
                  </a:lnTo>
                  <a:lnTo>
                    <a:pt x="880" y="418"/>
                  </a:lnTo>
                  <a:lnTo>
                    <a:pt x="880" y="418"/>
                  </a:lnTo>
                  <a:lnTo>
                    <a:pt x="866" y="422"/>
                  </a:lnTo>
                  <a:lnTo>
                    <a:pt x="856" y="422"/>
                  </a:lnTo>
                  <a:lnTo>
                    <a:pt x="846" y="420"/>
                  </a:lnTo>
                  <a:lnTo>
                    <a:pt x="840" y="418"/>
                  </a:lnTo>
                  <a:lnTo>
                    <a:pt x="828" y="406"/>
                  </a:lnTo>
                  <a:lnTo>
                    <a:pt x="812" y="394"/>
                  </a:lnTo>
                  <a:lnTo>
                    <a:pt x="812" y="394"/>
                  </a:lnTo>
                  <a:lnTo>
                    <a:pt x="806" y="388"/>
                  </a:lnTo>
                  <a:lnTo>
                    <a:pt x="800" y="382"/>
                  </a:lnTo>
                  <a:lnTo>
                    <a:pt x="788" y="376"/>
                  </a:lnTo>
                  <a:lnTo>
                    <a:pt x="778" y="374"/>
                  </a:lnTo>
                  <a:lnTo>
                    <a:pt x="768" y="374"/>
                  </a:lnTo>
                  <a:lnTo>
                    <a:pt x="768" y="374"/>
                  </a:lnTo>
                  <a:lnTo>
                    <a:pt x="764" y="382"/>
                  </a:lnTo>
                  <a:lnTo>
                    <a:pt x="764" y="382"/>
                  </a:lnTo>
                  <a:lnTo>
                    <a:pt x="764" y="422"/>
                  </a:lnTo>
                  <a:lnTo>
                    <a:pt x="764" y="422"/>
                  </a:lnTo>
                  <a:lnTo>
                    <a:pt x="768" y="434"/>
                  </a:lnTo>
                  <a:lnTo>
                    <a:pt x="772" y="446"/>
                  </a:lnTo>
                  <a:lnTo>
                    <a:pt x="772" y="460"/>
                  </a:lnTo>
                  <a:lnTo>
                    <a:pt x="772" y="478"/>
                  </a:lnTo>
                  <a:lnTo>
                    <a:pt x="772" y="478"/>
                  </a:lnTo>
                  <a:lnTo>
                    <a:pt x="770" y="492"/>
                  </a:lnTo>
                  <a:lnTo>
                    <a:pt x="766" y="510"/>
                  </a:lnTo>
                  <a:lnTo>
                    <a:pt x="766" y="528"/>
                  </a:lnTo>
                  <a:lnTo>
                    <a:pt x="768" y="548"/>
                  </a:lnTo>
                  <a:lnTo>
                    <a:pt x="768" y="548"/>
                  </a:lnTo>
                  <a:lnTo>
                    <a:pt x="784" y="564"/>
                  </a:lnTo>
                  <a:lnTo>
                    <a:pt x="784" y="564"/>
                  </a:lnTo>
                  <a:lnTo>
                    <a:pt x="790" y="568"/>
                  </a:lnTo>
                  <a:lnTo>
                    <a:pt x="796" y="574"/>
                  </a:lnTo>
                  <a:lnTo>
                    <a:pt x="802" y="582"/>
                  </a:lnTo>
                  <a:lnTo>
                    <a:pt x="808" y="592"/>
                  </a:lnTo>
                  <a:lnTo>
                    <a:pt x="810" y="602"/>
                  </a:lnTo>
                  <a:lnTo>
                    <a:pt x="810" y="612"/>
                  </a:lnTo>
                  <a:lnTo>
                    <a:pt x="808" y="622"/>
                  </a:lnTo>
                  <a:lnTo>
                    <a:pt x="800" y="632"/>
                  </a:lnTo>
                  <a:lnTo>
                    <a:pt x="800" y="632"/>
                  </a:lnTo>
                  <a:lnTo>
                    <a:pt x="786" y="640"/>
                  </a:lnTo>
                  <a:lnTo>
                    <a:pt x="780" y="646"/>
                  </a:lnTo>
                  <a:lnTo>
                    <a:pt x="778" y="650"/>
                  </a:lnTo>
                  <a:lnTo>
                    <a:pt x="776" y="656"/>
                  </a:lnTo>
                  <a:lnTo>
                    <a:pt x="776" y="674"/>
                  </a:lnTo>
                  <a:lnTo>
                    <a:pt x="776" y="674"/>
                  </a:lnTo>
                  <a:lnTo>
                    <a:pt x="782" y="680"/>
                  </a:lnTo>
                  <a:lnTo>
                    <a:pt x="788" y="686"/>
                  </a:lnTo>
                  <a:lnTo>
                    <a:pt x="806" y="694"/>
                  </a:lnTo>
                  <a:lnTo>
                    <a:pt x="828" y="702"/>
                  </a:lnTo>
                  <a:lnTo>
                    <a:pt x="840" y="710"/>
                  </a:lnTo>
                  <a:lnTo>
                    <a:pt x="850" y="718"/>
                  </a:lnTo>
                  <a:lnTo>
                    <a:pt x="850" y="718"/>
                  </a:lnTo>
                  <a:lnTo>
                    <a:pt x="848" y="740"/>
                  </a:lnTo>
                  <a:lnTo>
                    <a:pt x="846" y="752"/>
                  </a:lnTo>
                  <a:lnTo>
                    <a:pt x="842" y="756"/>
                  </a:lnTo>
                  <a:lnTo>
                    <a:pt x="840" y="762"/>
                  </a:lnTo>
                  <a:lnTo>
                    <a:pt x="840" y="762"/>
                  </a:lnTo>
                  <a:lnTo>
                    <a:pt x="818" y="760"/>
                  </a:lnTo>
                  <a:lnTo>
                    <a:pt x="796" y="758"/>
                  </a:lnTo>
                  <a:lnTo>
                    <a:pt x="778" y="754"/>
                  </a:lnTo>
                  <a:lnTo>
                    <a:pt x="764" y="748"/>
                  </a:lnTo>
                  <a:lnTo>
                    <a:pt x="764" y="748"/>
                  </a:lnTo>
                  <a:lnTo>
                    <a:pt x="762" y="734"/>
                  </a:lnTo>
                  <a:lnTo>
                    <a:pt x="760" y="722"/>
                  </a:lnTo>
                  <a:lnTo>
                    <a:pt x="756" y="712"/>
                  </a:lnTo>
                  <a:lnTo>
                    <a:pt x="752" y="702"/>
                  </a:lnTo>
                  <a:lnTo>
                    <a:pt x="752" y="702"/>
                  </a:lnTo>
                  <a:lnTo>
                    <a:pt x="744" y="704"/>
                  </a:lnTo>
                  <a:lnTo>
                    <a:pt x="736" y="704"/>
                  </a:lnTo>
                  <a:lnTo>
                    <a:pt x="726" y="710"/>
                  </a:lnTo>
                  <a:lnTo>
                    <a:pt x="716" y="718"/>
                  </a:lnTo>
                  <a:lnTo>
                    <a:pt x="706" y="724"/>
                  </a:lnTo>
                  <a:lnTo>
                    <a:pt x="706" y="724"/>
                  </a:lnTo>
                  <a:lnTo>
                    <a:pt x="680" y="724"/>
                  </a:lnTo>
                  <a:lnTo>
                    <a:pt x="680" y="724"/>
                  </a:lnTo>
                  <a:lnTo>
                    <a:pt x="670" y="716"/>
                  </a:lnTo>
                  <a:lnTo>
                    <a:pt x="662" y="706"/>
                  </a:lnTo>
                  <a:lnTo>
                    <a:pt x="656" y="698"/>
                  </a:lnTo>
                  <a:lnTo>
                    <a:pt x="652" y="688"/>
                  </a:lnTo>
                  <a:lnTo>
                    <a:pt x="646" y="668"/>
                  </a:lnTo>
                  <a:lnTo>
                    <a:pt x="642" y="652"/>
                  </a:lnTo>
                  <a:lnTo>
                    <a:pt x="642" y="652"/>
                  </a:lnTo>
                  <a:lnTo>
                    <a:pt x="630" y="636"/>
                  </a:lnTo>
                  <a:lnTo>
                    <a:pt x="630" y="636"/>
                  </a:lnTo>
                  <a:lnTo>
                    <a:pt x="604" y="636"/>
                  </a:lnTo>
                  <a:lnTo>
                    <a:pt x="594" y="636"/>
                  </a:lnTo>
                  <a:lnTo>
                    <a:pt x="588" y="638"/>
                  </a:lnTo>
                  <a:lnTo>
                    <a:pt x="582" y="642"/>
                  </a:lnTo>
                  <a:lnTo>
                    <a:pt x="578" y="648"/>
                  </a:lnTo>
                  <a:lnTo>
                    <a:pt x="574" y="658"/>
                  </a:lnTo>
                  <a:lnTo>
                    <a:pt x="572" y="670"/>
                  </a:lnTo>
                  <a:lnTo>
                    <a:pt x="572" y="670"/>
                  </a:lnTo>
                  <a:lnTo>
                    <a:pt x="564" y="676"/>
                  </a:lnTo>
                  <a:lnTo>
                    <a:pt x="556" y="680"/>
                  </a:lnTo>
                  <a:lnTo>
                    <a:pt x="550" y="682"/>
                  </a:lnTo>
                  <a:lnTo>
                    <a:pt x="542" y="686"/>
                  </a:lnTo>
                  <a:lnTo>
                    <a:pt x="542" y="686"/>
                  </a:lnTo>
                  <a:lnTo>
                    <a:pt x="542" y="704"/>
                  </a:lnTo>
                  <a:lnTo>
                    <a:pt x="542" y="704"/>
                  </a:lnTo>
                  <a:lnTo>
                    <a:pt x="550" y="712"/>
                  </a:lnTo>
                  <a:lnTo>
                    <a:pt x="558" y="726"/>
                  </a:lnTo>
                  <a:lnTo>
                    <a:pt x="562" y="732"/>
                  </a:lnTo>
                  <a:lnTo>
                    <a:pt x="564" y="740"/>
                  </a:lnTo>
                  <a:lnTo>
                    <a:pt x="564" y="748"/>
                  </a:lnTo>
                  <a:lnTo>
                    <a:pt x="562" y="758"/>
                  </a:lnTo>
                  <a:lnTo>
                    <a:pt x="562" y="758"/>
                  </a:lnTo>
                  <a:lnTo>
                    <a:pt x="558" y="766"/>
                  </a:lnTo>
                  <a:lnTo>
                    <a:pt x="552" y="772"/>
                  </a:lnTo>
                  <a:lnTo>
                    <a:pt x="536" y="782"/>
                  </a:lnTo>
                  <a:lnTo>
                    <a:pt x="508" y="800"/>
                  </a:lnTo>
                  <a:lnTo>
                    <a:pt x="508" y="800"/>
                  </a:lnTo>
                  <a:lnTo>
                    <a:pt x="500" y="810"/>
                  </a:lnTo>
                  <a:lnTo>
                    <a:pt x="500" y="810"/>
                  </a:lnTo>
                  <a:lnTo>
                    <a:pt x="500" y="850"/>
                  </a:lnTo>
                  <a:lnTo>
                    <a:pt x="500" y="850"/>
                  </a:lnTo>
                  <a:lnTo>
                    <a:pt x="504" y="856"/>
                  </a:lnTo>
                  <a:lnTo>
                    <a:pt x="508" y="860"/>
                  </a:lnTo>
                  <a:lnTo>
                    <a:pt x="518" y="866"/>
                  </a:lnTo>
                  <a:lnTo>
                    <a:pt x="522" y="870"/>
                  </a:lnTo>
                  <a:lnTo>
                    <a:pt x="526" y="878"/>
                  </a:lnTo>
                  <a:lnTo>
                    <a:pt x="528" y="888"/>
                  </a:lnTo>
                  <a:lnTo>
                    <a:pt x="530" y="902"/>
                  </a:lnTo>
                  <a:lnTo>
                    <a:pt x="530" y="902"/>
                  </a:lnTo>
                  <a:lnTo>
                    <a:pt x="522" y="918"/>
                  </a:lnTo>
                  <a:lnTo>
                    <a:pt x="522" y="918"/>
                  </a:lnTo>
                  <a:lnTo>
                    <a:pt x="510" y="924"/>
                  </a:lnTo>
                  <a:lnTo>
                    <a:pt x="498" y="930"/>
                  </a:lnTo>
                  <a:lnTo>
                    <a:pt x="498" y="930"/>
                  </a:lnTo>
                  <a:lnTo>
                    <a:pt x="432" y="956"/>
                  </a:lnTo>
                  <a:lnTo>
                    <a:pt x="432" y="956"/>
                  </a:lnTo>
                  <a:close/>
                </a:path>
              </a:pathLst>
            </a:custGeom>
            <a:grpFill/>
            <a:ln>
              <a:noFill/>
            </a:ln>
          </p:spPr>
          <p:txBody>
            <a:bodyPr/>
            <a:lstStyle/>
            <a:p>
              <a:endParaRPr lang="zh-CN" altLang="en-US"/>
            </a:p>
          </p:txBody>
        </p:sp>
        <p:sp>
          <p:nvSpPr>
            <p:cNvPr id="16" name="Freeform 20"/>
            <p:cNvSpPr/>
            <p:nvPr/>
          </p:nvSpPr>
          <p:spPr bwMode="auto">
            <a:xfrm>
              <a:off x="2097345" y="3109030"/>
              <a:ext cx="3087120" cy="1851136"/>
            </a:xfrm>
            <a:custGeom>
              <a:avLst/>
              <a:gdLst>
                <a:gd name="T0" fmla="*/ 1244 w 1950"/>
                <a:gd name="T1" fmla="*/ 1192 h 1194"/>
                <a:gd name="T2" fmla="*/ 1218 w 1950"/>
                <a:gd name="T3" fmla="*/ 1156 h 1194"/>
                <a:gd name="T4" fmla="*/ 1200 w 1950"/>
                <a:gd name="T5" fmla="*/ 1100 h 1194"/>
                <a:gd name="T6" fmla="*/ 1152 w 1950"/>
                <a:gd name="T7" fmla="*/ 1058 h 1194"/>
                <a:gd name="T8" fmla="*/ 1050 w 1950"/>
                <a:gd name="T9" fmla="*/ 1000 h 1194"/>
                <a:gd name="T10" fmla="*/ 970 w 1950"/>
                <a:gd name="T11" fmla="*/ 1022 h 1194"/>
                <a:gd name="T12" fmla="*/ 928 w 1950"/>
                <a:gd name="T13" fmla="*/ 1096 h 1194"/>
                <a:gd name="T14" fmla="*/ 898 w 1950"/>
                <a:gd name="T15" fmla="*/ 1042 h 1194"/>
                <a:gd name="T16" fmla="*/ 872 w 1950"/>
                <a:gd name="T17" fmla="*/ 992 h 1194"/>
                <a:gd name="T18" fmla="*/ 754 w 1950"/>
                <a:gd name="T19" fmla="*/ 1010 h 1194"/>
                <a:gd name="T20" fmla="*/ 634 w 1950"/>
                <a:gd name="T21" fmla="*/ 966 h 1194"/>
                <a:gd name="T22" fmla="*/ 580 w 1950"/>
                <a:gd name="T23" fmla="*/ 900 h 1194"/>
                <a:gd name="T24" fmla="*/ 492 w 1950"/>
                <a:gd name="T25" fmla="*/ 842 h 1194"/>
                <a:gd name="T26" fmla="*/ 468 w 1950"/>
                <a:gd name="T27" fmla="*/ 764 h 1194"/>
                <a:gd name="T28" fmla="*/ 390 w 1950"/>
                <a:gd name="T29" fmla="*/ 726 h 1194"/>
                <a:gd name="T30" fmla="*/ 284 w 1950"/>
                <a:gd name="T31" fmla="*/ 610 h 1194"/>
                <a:gd name="T32" fmla="*/ 182 w 1950"/>
                <a:gd name="T33" fmla="*/ 630 h 1194"/>
                <a:gd name="T34" fmla="*/ 142 w 1950"/>
                <a:gd name="T35" fmla="*/ 552 h 1194"/>
                <a:gd name="T36" fmla="*/ 12 w 1950"/>
                <a:gd name="T37" fmla="*/ 454 h 1194"/>
                <a:gd name="T38" fmla="*/ 8 w 1950"/>
                <a:gd name="T39" fmla="*/ 412 h 1194"/>
                <a:gd name="T40" fmla="*/ 16 w 1950"/>
                <a:gd name="T41" fmla="*/ 290 h 1194"/>
                <a:gd name="T42" fmla="*/ 54 w 1950"/>
                <a:gd name="T43" fmla="*/ 300 h 1194"/>
                <a:gd name="T44" fmla="*/ 104 w 1950"/>
                <a:gd name="T45" fmla="*/ 280 h 1194"/>
                <a:gd name="T46" fmla="*/ 78 w 1950"/>
                <a:gd name="T47" fmla="*/ 126 h 1194"/>
                <a:gd name="T48" fmla="*/ 146 w 1950"/>
                <a:gd name="T49" fmla="*/ 98 h 1194"/>
                <a:gd name="T50" fmla="*/ 216 w 1950"/>
                <a:gd name="T51" fmla="*/ 72 h 1194"/>
                <a:gd name="T52" fmla="*/ 304 w 1950"/>
                <a:gd name="T53" fmla="*/ 6 h 1194"/>
                <a:gd name="T54" fmla="*/ 386 w 1950"/>
                <a:gd name="T55" fmla="*/ 48 h 1194"/>
                <a:gd name="T56" fmla="*/ 470 w 1950"/>
                <a:gd name="T57" fmla="*/ 10 h 1194"/>
                <a:gd name="T58" fmla="*/ 510 w 1950"/>
                <a:gd name="T59" fmla="*/ 56 h 1194"/>
                <a:gd name="T60" fmla="*/ 622 w 1950"/>
                <a:gd name="T61" fmla="*/ 72 h 1194"/>
                <a:gd name="T62" fmla="*/ 710 w 1950"/>
                <a:gd name="T63" fmla="*/ 56 h 1194"/>
                <a:gd name="T64" fmla="*/ 804 w 1950"/>
                <a:gd name="T65" fmla="*/ 44 h 1194"/>
                <a:gd name="T66" fmla="*/ 898 w 1950"/>
                <a:gd name="T67" fmla="*/ 30 h 1194"/>
                <a:gd name="T68" fmla="*/ 1046 w 1950"/>
                <a:gd name="T69" fmla="*/ 38 h 1194"/>
                <a:gd name="T70" fmla="*/ 1106 w 1950"/>
                <a:gd name="T71" fmla="*/ 114 h 1194"/>
                <a:gd name="T72" fmla="*/ 1092 w 1950"/>
                <a:gd name="T73" fmla="*/ 220 h 1194"/>
                <a:gd name="T74" fmla="*/ 1118 w 1950"/>
                <a:gd name="T75" fmla="*/ 378 h 1194"/>
                <a:gd name="T76" fmla="*/ 1192 w 1950"/>
                <a:gd name="T77" fmla="*/ 440 h 1194"/>
                <a:gd name="T78" fmla="*/ 1308 w 1950"/>
                <a:gd name="T79" fmla="*/ 502 h 1194"/>
                <a:gd name="T80" fmla="*/ 1406 w 1950"/>
                <a:gd name="T81" fmla="*/ 546 h 1194"/>
                <a:gd name="T82" fmla="*/ 1586 w 1950"/>
                <a:gd name="T83" fmla="*/ 576 h 1194"/>
                <a:gd name="T84" fmla="*/ 1666 w 1950"/>
                <a:gd name="T85" fmla="*/ 682 h 1194"/>
                <a:gd name="T86" fmla="*/ 1706 w 1950"/>
                <a:gd name="T87" fmla="*/ 676 h 1194"/>
                <a:gd name="T88" fmla="*/ 1794 w 1950"/>
                <a:gd name="T89" fmla="*/ 616 h 1194"/>
                <a:gd name="T90" fmla="*/ 1848 w 1950"/>
                <a:gd name="T91" fmla="*/ 632 h 1194"/>
                <a:gd name="T92" fmla="*/ 1926 w 1950"/>
                <a:gd name="T93" fmla="*/ 788 h 1194"/>
                <a:gd name="T94" fmla="*/ 1930 w 1950"/>
                <a:gd name="T95" fmla="*/ 878 h 1194"/>
                <a:gd name="T96" fmla="*/ 1940 w 1950"/>
                <a:gd name="T97" fmla="*/ 976 h 1194"/>
                <a:gd name="T98" fmla="*/ 1930 w 1950"/>
                <a:gd name="T99" fmla="*/ 1002 h 1194"/>
                <a:gd name="T100" fmla="*/ 1872 w 1950"/>
                <a:gd name="T101" fmla="*/ 1006 h 1194"/>
                <a:gd name="T102" fmla="*/ 1866 w 1950"/>
                <a:gd name="T103" fmla="*/ 1096 h 1194"/>
                <a:gd name="T104" fmla="*/ 1772 w 1950"/>
                <a:gd name="T105" fmla="*/ 1052 h 1194"/>
                <a:gd name="T106" fmla="*/ 1744 w 1950"/>
                <a:gd name="T107" fmla="*/ 1124 h 1194"/>
                <a:gd name="T108" fmla="*/ 1696 w 1950"/>
                <a:gd name="T109" fmla="*/ 1086 h 1194"/>
                <a:gd name="T110" fmla="*/ 1594 w 1950"/>
                <a:gd name="T111" fmla="*/ 1048 h 1194"/>
                <a:gd name="T112" fmla="*/ 1498 w 1950"/>
                <a:gd name="T113" fmla="*/ 1102 h 1194"/>
                <a:gd name="T114" fmla="*/ 1430 w 1950"/>
                <a:gd name="T115" fmla="*/ 1144 h 1194"/>
                <a:gd name="T116" fmla="*/ 1342 w 1950"/>
                <a:gd name="T117" fmla="*/ 1194 h 1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50" h="1194">
                  <a:moveTo>
                    <a:pt x="1342" y="1194"/>
                  </a:moveTo>
                  <a:lnTo>
                    <a:pt x="1342" y="1194"/>
                  </a:lnTo>
                  <a:lnTo>
                    <a:pt x="1336" y="1192"/>
                  </a:lnTo>
                  <a:lnTo>
                    <a:pt x="1324" y="1188"/>
                  </a:lnTo>
                  <a:lnTo>
                    <a:pt x="1298" y="1186"/>
                  </a:lnTo>
                  <a:lnTo>
                    <a:pt x="1258" y="1186"/>
                  </a:lnTo>
                  <a:lnTo>
                    <a:pt x="1258" y="1186"/>
                  </a:lnTo>
                  <a:lnTo>
                    <a:pt x="1244" y="1192"/>
                  </a:lnTo>
                  <a:lnTo>
                    <a:pt x="1244" y="1192"/>
                  </a:lnTo>
                  <a:lnTo>
                    <a:pt x="1226" y="1188"/>
                  </a:lnTo>
                  <a:lnTo>
                    <a:pt x="1216" y="1184"/>
                  </a:lnTo>
                  <a:lnTo>
                    <a:pt x="1212" y="1182"/>
                  </a:lnTo>
                  <a:lnTo>
                    <a:pt x="1210" y="1180"/>
                  </a:lnTo>
                  <a:lnTo>
                    <a:pt x="1210" y="1172"/>
                  </a:lnTo>
                  <a:lnTo>
                    <a:pt x="1214" y="1164"/>
                  </a:lnTo>
                  <a:lnTo>
                    <a:pt x="1218" y="1156"/>
                  </a:lnTo>
                  <a:lnTo>
                    <a:pt x="1224" y="1146"/>
                  </a:lnTo>
                  <a:lnTo>
                    <a:pt x="1228" y="1136"/>
                  </a:lnTo>
                  <a:lnTo>
                    <a:pt x="1228" y="1136"/>
                  </a:lnTo>
                  <a:lnTo>
                    <a:pt x="1228" y="1114"/>
                  </a:lnTo>
                  <a:lnTo>
                    <a:pt x="1228" y="1114"/>
                  </a:lnTo>
                  <a:lnTo>
                    <a:pt x="1216" y="1108"/>
                  </a:lnTo>
                  <a:lnTo>
                    <a:pt x="1206" y="1104"/>
                  </a:lnTo>
                  <a:lnTo>
                    <a:pt x="1200" y="1100"/>
                  </a:lnTo>
                  <a:lnTo>
                    <a:pt x="1194" y="1094"/>
                  </a:lnTo>
                  <a:lnTo>
                    <a:pt x="1192" y="1088"/>
                  </a:lnTo>
                  <a:lnTo>
                    <a:pt x="1190" y="1082"/>
                  </a:lnTo>
                  <a:lnTo>
                    <a:pt x="1186" y="1068"/>
                  </a:lnTo>
                  <a:lnTo>
                    <a:pt x="1186" y="1068"/>
                  </a:lnTo>
                  <a:lnTo>
                    <a:pt x="1180" y="1058"/>
                  </a:lnTo>
                  <a:lnTo>
                    <a:pt x="1180" y="1058"/>
                  </a:lnTo>
                  <a:lnTo>
                    <a:pt x="1152" y="1058"/>
                  </a:lnTo>
                  <a:lnTo>
                    <a:pt x="1128" y="1052"/>
                  </a:lnTo>
                  <a:lnTo>
                    <a:pt x="1128" y="1052"/>
                  </a:lnTo>
                  <a:lnTo>
                    <a:pt x="1112" y="1028"/>
                  </a:lnTo>
                  <a:lnTo>
                    <a:pt x="1112" y="1028"/>
                  </a:lnTo>
                  <a:lnTo>
                    <a:pt x="1092" y="1022"/>
                  </a:lnTo>
                  <a:lnTo>
                    <a:pt x="1074" y="1014"/>
                  </a:lnTo>
                  <a:lnTo>
                    <a:pt x="1060" y="1006"/>
                  </a:lnTo>
                  <a:lnTo>
                    <a:pt x="1050" y="1000"/>
                  </a:lnTo>
                  <a:lnTo>
                    <a:pt x="1050" y="1000"/>
                  </a:lnTo>
                  <a:lnTo>
                    <a:pt x="1038" y="994"/>
                  </a:lnTo>
                  <a:lnTo>
                    <a:pt x="1038" y="994"/>
                  </a:lnTo>
                  <a:lnTo>
                    <a:pt x="1002" y="994"/>
                  </a:lnTo>
                  <a:lnTo>
                    <a:pt x="1002" y="994"/>
                  </a:lnTo>
                  <a:lnTo>
                    <a:pt x="992" y="1002"/>
                  </a:lnTo>
                  <a:lnTo>
                    <a:pt x="982" y="1012"/>
                  </a:lnTo>
                  <a:lnTo>
                    <a:pt x="970" y="1022"/>
                  </a:lnTo>
                  <a:lnTo>
                    <a:pt x="956" y="1028"/>
                  </a:lnTo>
                  <a:lnTo>
                    <a:pt x="956" y="1028"/>
                  </a:lnTo>
                  <a:lnTo>
                    <a:pt x="944" y="1040"/>
                  </a:lnTo>
                  <a:lnTo>
                    <a:pt x="944" y="1040"/>
                  </a:lnTo>
                  <a:lnTo>
                    <a:pt x="936" y="1056"/>
                  </a:lnTo>
                  <a:lnTo>
                    <a:pt x="936" y="1056"/>
                  </a:lnTo>
                  <a:lnTo>
                    <a:pt x="932" y="1076"/>
                  </a:lnTo>
                  <a:lnTo>
                    <a:pt x="928" y="1096"/>
                  </a:lnTo>
                  <a:lnTo>
                    <a:pt x="928" y="1096"/>
                  </a:lnTo>
                  <a:lnTo>
                    <a:pt x="912" y="1092"/>
                  </a:lnTo>
                  <a:lnTo>
                    <a:pt x="906" y="1090"/>
                  </a:lnTo>
                  <a:lnTo>
                    <a:pt x="902" y="1086"/>
                  </a:lnTo>
                  <a:lnTo>
                    <a:pt x="896" y="1076"/>
                  </a:lnTo>
                  <a:lnTo>
                    <a:pt x="894" y="1066"/>
                  </a:lnTo>
                  <a:lnTo>
                    <a:pt x="894" y="1054"/>
                  </a:lnTo>
                  <a:lnTo>
                    <a:pt x="898" y="1042"/>
                  </a:lnTo>
                  <a:lnTo>
                    <a:pt x="902" y="1030"/>
                  </a:lnTo>
                  <a:lnTo>
                    <a:pt x="908" y="1020"/>
                  </a:lnTo>
                  <a:lnTo>
                    <a:pt x="908" y="1020"/>
                  </a:lnTo>
                  <a:lnTo>
                    <a:pt x="908" y="1004"/>
                  </a:lnTo>
                  <a:lnTo>
                    <a:pt x="908" y="1004"/>
                  </a:lnTo>
                  <a:lnTo>
                    <a:pt x="894" y="996"/>
                  </a:lnTo>
                  <a:lnTo>
                    <a:pt x="886" y="992"/>
                  </a:lnTo>
                  <a:lnTo>
                    <a:pt x="872" y="992"/>
                  </a:lnTo>
                  <a:lnTo>
                    <a:pt x="872" y="992"/>
                  </a:lnTo>
                  <a:lnTo>
                    <a:pt x="822" y="1002"/>
                  </a:lnTo>
                  <a:lnTo>
                    <a:pt x="802" y="1008"/>
                  </a:lnTo>
                  <a:lnTo>
                    <a:pt x="782" y="1018"/>
                  </a:lnTo>
                  <a:lnTo>
                    <a:pt x="782" y="1018"/>
                  </a:lnTo>
                  <a:lnTo>
                    <a:pt x="772" y="1016"/>
                  </a:lnTo>
                  <a:lnTo>
                    <a:pt x="762" y="1014"/>
                  </a:lnTo>
                  <a:lnTo>
                    <a:pt x="754" y="1010"/>
                  </a:lnTo>
                  <a:lnTo>
                    <a:pt x="748" y="1006"/>
                  </a:lnTo>
                  <a:lnTo>
                    <a:pt x="736" y="994"/>
                  </a:lnTo>
                  <a:lnTo>
                    <a:pt x="728" y="982"/>
                  </a:lnTo>
                  <a:lnTo>
                    <a:pt x="728" y="982"/>
                  </a:lnTo>
                  <a:lnTo>
                    <a:pt x="714" y="966"/>
                  </a:lnTo>
                  <a:lnTo>
                    <a:pt x="714" y="966"/>
                  </a:lnTo>
                  <a:lnTo>
                    <a:pt x="634" y="966"/>
                  </a:lnTo>
                  <a:lnTo>
                    <a:pt x="634" y="966"/>
                  </a:lnTo>
                  <a:lnTo>
                    <a:pt x="626" y="960"/>
                  </a:lnTo>
                  <a:lnTo>
                    <a:pt x="620" y="954"/>
                  </a:lnTo>
                  <a:lnTo>
                    <a:pt x="612" y="938"/>
                  </a:lnTo>
                  <a:lnTo>
                    <a:pt x="606" y="922"/>
                  </a:lnTo>
                  <a:lnTo>
                    <a:pt x="600" y="908"/>
                  </a:lnTo>
                  <a:lnTo>
                    <a:pt x="600" y="908"/>
                  </a:lnTo>
                  <a:lnTo>
                    <a:pt x="584" y="904"/>
                  </a:lnTo>
                  <a:lnTo>
                    <a:pt x="580" y="900"/>
                  </a:lnTo>
                  <a:lnTo>
                    <a:pt x="576" y="894"/>
                  </a:lnTo>
                  <a:lnTo>
                    <a:pt x="576" y="894"/>
                  </a:lnTo>
                  <a:lnTo>
                    <a:pt x="554" y="878"/>
                  </a:lnTo>
                  <a:lnTo>
                    <a:pt x="554" y="878"/>
                  </a:lnTo>
                  <a:lnTo>
                    <a:pt x="514" y="864"/>
                  </a:lnTo>
                  <a:lnTo>
                    <a:pt x="514" y="864"/>
                  </a:lnTo>
                  <a:lnTo>
                    <a:pt x="500" y="852"/>
                  </a:lnTo>
                  <a:lnTo>
                    <a:pt x="492" y="842"/>
                  </a:lnTo>
                  <a:lnTo>
                    <a:pt x="486" y="832"/>
                  </a:lnTo>
                  <a:lnTo>
                    <a:pt x="482" y="824"/>
                  </a:lnTo>
                  <a:lnTo>
                    <a:pt x="480" y="816"/>
                  </a:lnTo>
                  <a:lnTo>
                    <a:pt x="480" y="808"/>
                  </a:lnTo>
                  <a:lnTo>
                    <a:pt x="478" y="784"/>
                  </a:lnTo>
                  <a:lnTo>
                    <a:pt x="478" y="784"/>
                  </a:lnTo>
                  <a:lnTo>
                    <a:pt x="468" y="764"/>
                  </a:lnTo>
                  <a:lnTo>
                    <a:pt x="468" y="764"/>
                  </a:lnTo>
                  <a:lnTo>
                    <a:pt x="424" y="766"/>
                  </a:lnTo>
                  <a:lnTo>
                    <a:pt x="424" y="766"/>
                  </a:lnTo>
                  <a:lnTo>
                    <a:pt x="406" y="758"/>
                  </a:lnTo>
                  <a:lnTo>
                    <a:pt x="400" y="754"/>
                  </a:lnTo>
                  <a:lnTo>
                    <a:pt x="396" y="750"/>
                  </a:lnTo>
                  <a:lnTo>
                    <a:pt x="392" y="740"/>
                  </a:lnTo>
                  <a:lnTo>
                    <a:pt x="390" y="726"/>
                  </a:lnTo>
                  <a:lnTo>
                    <a:pt x="390" y="726"/>
                  </a:lnTo>
                  <a:lnTo>
                    <a:pt x="380" y="716"/>
                  </a:lnTo>
                  <a:lnTo>
                    <a:pt x="372" y="710"/>
                  </a:lnTo>
                  <a:lnTo>
                    <a:pt x="358" y="700"/>
                  </a:lnTo>
                  <a:lnTo>
                    <a:pt x="358" y="700"/>
                  </a:lnTo>
                  <a:lnTo>
                    <a:pt x="318" y="666"/>
                  </a:lnTo>
                  <a:lnTo>
                    <a:pt x="318" y="666"/>
                  </a:lnTo>
                  <a:lnTo>
                    <a:pt x="284" y="610"/>
                  </a:lnTo>
                  <a:lnTo>
                    <a:pt x="284" y="610"/>
                  </a:lnTo>
                  <a:lnTo>
                    <a:pt x="260" y="610"/>
                  </a:lnTo>
                  <a:lnTo>
                    <a:pt x="252" y="612"/>
                  </a:lnTo>
                  <a:lnTo>
                    <a:pt x="242" y="616"/>
                  </a:lnTo>
                  <a:lnTo>
                    <a:pt x="242" y="616"/>
                  </a:lnTo>
                  <a:lnTo>
                    <a:pt x="230" y="622"/>
                  </a:lnTo>
                  <a:lnTo>
                    <a:pt x="218" y="630"/>
                  </a:lnTo>
                  <a:lnTo>
                    <a:pt x="218" y="630"/>
                  </a:lnTo>
                  <a:lnTo>
                    <a:pt x="182" y="630"/>
                  </a:lnTo>
                  <a:lnTo>
                    <a:pt x="182" y="630"/>
                  </a:lnTo>
                  <a:lnTo>
                    <a:pt x="170" y="620"/>
                  </a:lnTo>
                  <a:lnTo>
                    <a:pt x="162" y="612"/>
                  </a:lnTo>
                  <a:lnTo>
                    <a:pt x="156" y="602"/>
                  </a:lnTo>
                  <a:lnTo>
                    <a:pt x="150" y="592"/>
                  </a:lnTo>
                  <a:lnTo>
                    <a:pt x="144" y="572"/>
                  </a:lnTo>
                  <a:lnTo>
                    <a:pt x="142" y="552"/>
                  </a:lnTo>
                  <a:lnTo>
                    <a:pt x="142" y="552"/>
                  </a:lnTo>
                  <a:lnTo>
                    <a:pt x="112" y="506"/>
                  </a:lnTo>
                  <a:lnTo>
                    <a:pt x="112" y="506"/>
                  </a:lnTo>
                  <a:lnTo>
                    <a:pt x="100" y="494"/>
                  </a:lnTo>
                  <a:lnTo>
                    <a:pt x="88" y="486"/>
                  </a:lnTo>
                  <a:lnTo>
                    <a:pt x="74" y="478"/>
                  </a:lnTo>
                  <a:lnTo>
                    <a:pt x="62" y="472"/>
                  </a:lnTo>
                  <a:lnTo>
                    <a:pt x="36" y="462"/>
                  </a:lnTo>
                  <a:lnTo>
                    <a:pt x="12" y="454"/>
                  </a:lnTo>
                  <a:lnTo>
                    <a:pt x="12" y="454"/>
                  </a:lnTo>
                  <a:lnTo>
                    <a:pt x="4" y="448"/>
                  </a:lnTo>
                  <a:lnTo>
                    <a:pt x="0" y="442"/>
                  </a:lnTo>
                  <a:lnTo>
                    <a:pt x="0" y="436"/>
                  </a:lnTo>
                  <a:lnTo>
                    <a:pt x="0" y="430"/>
                  </a:lnTo>
                  <a:lnTo>
                    <a:pt x="2" y="420"/>
                  </a:lnTo>
                  <a:lnTo>
                    <a:pt x="8" y="412"/>
                  </a:lnTo>
                  <a:lnTo>
                    <a:pt x="8" y="412"/>
                  </a:lnTo>
                  <a:lnTo>
                    <a:pt x="14" y="406"/>
                  </a:lnTo>
                  <a:lnTo>
                    <a:pt x="18" y="400"/>
                  </a:lnTo>
                  <a:lnTo>
                    <a:pt x="22" y="388"/>
                  </a:lnTo>
                  <a:lnTo>
                    <a:pt x="22" y="388"/>
                  </a:lnTo>
                  <a:lnTo>
                    <a:pt x="26" y="316"/>
                  </a:lnTo>
                  <a:lnTo>
                    <a:pt x="26" y="316"/>
                  </a:lnTo>
                  <a:lnTo>
                    <a:pt x="18" y="296"/>
                  </a:lnTo>
                  <a:lnTo>
                    <a:pt x="16" y="290"/>
                  </a:lnTo>
                  <a:lnTo>
                    <a:pt x="14" y="286"/>
                  </a:lnTo>
                  <a:lnTo>
                    <a:pt x="16" y="284"/>
                  </a:lnTo>
                  <a:lnTo>
                    <a:pt x="20" y="282"/>
                  </a:lnTo>
                  <a:lnTo>
                    <a:pt x="36" y="280"/>
                  </a:lnTo>
                  <a:lnTo>
                    <a:pt x="36" y="280"/>
                  </a:lnTo>
                  <a:lnTo>
                    <a:pt x="48" y="288"/>
                  </a:lnTo>
                  <a:lnTo>
                    <a:pt x="48" y="288"/>
                  </a:lnTo>
                  <a:lnTo>
                    <a:pt x="54" y="300"/>
                  </a:lnTo>
                  <a:lnTo>
                    <a:pt x="58" y="308"/>
                  </a:lnTo>
                  <a:lnTo>
                    <a:pt x="64" y="314"/>
                  </a:lnTo>
                  <a:lnTo>
                    <a:pt x="70" y="318"/>
                  </a:lnTo>
                  <a:lnTo>
                    <a:pt x="78" y="320"/>
                  </a:lnTo>
                  <a:lnTo>
                    <a:pt x="86" y="316"/>
                  </a:lnTo>
                  <a:lnTo>
                    <a:pt x="94" y="308"/>
                  </a:lnTo>
                  <a:lnTo>
                    <a:pt x="94" y="308"/>
                  </a:lnTo>
                  <a:lnTo>
                    <a:pt x="104" y="280"/>
                  </a:lnTo>
                  <a:lnTo>
                    <a:pt x="104" y="280"/>
                  </a:lnTo>
                  <a:lnTo>
                    <a:pt x="98" y="216"/>
                  </a:lnTo>
                  <a:lnTo>
                    <a:pt x="98" y="216"/>
                  </a:lnTo>
                  <a:lnTo>
                    <a:pt x="80" y="166"/>
                  </a:lnTo>
                  <a:lnTo>
                    <a:pt x="80" y="166"/>
                  </a:lnTo>
                  <a:lnTo>
                    <a:pt x="76" y="144"/>
                  </a:lnTo>
                  <a:lnTo>
                    <a:pt x="76" y="134"/>
                  </a:lnTo>
                  <a:lnTo>
                    <a:pt x="78" y="126"/>
                  </a:lnTo>
                  <a:lnTo>
                    <a:pt x="80" y="118"/>
                  </a:lnTo>
                  <a:lnTo>
                    <a:pt x="84" y="112"/>
                  </a:lnTo>
                  <a:lnTo>
                    <a:pt x="90" y="104"/>
                  </a:lnTo>
                  <a:lnTo>
                    <a:pt x="98" y="98"/>
                  </a:lnTo>
                  <a:lnTo>
                    <a:pt x="98" y="98"/>
                  </a:lnTo>
                  <a:lnTo>
                    <a:pt x="108" y="82"/>
                  </a:lnTo>
                  <a:lnTo>
                    <a:pt x="108" y="82"/>
                  </a:lnTo>
                  <a:lnTo>
                    <a:pt x="146" y="98"/>
                  </a:lnTo>
                  <a:lnTo>
                    <a:pt x="146" y="98"/>
                  </a:lnTo>
                  <a:lnTo>
                    <a:pt x="182" y="98"/>
                  </a:lnTo>
                  <a:lnTo>
                    <a:pt x="182" y="98"/>
                  </a:lnTo>
                  <a:lnTo>
                    <a:pt x="190" y="92"/>
                  </a:lnTo>
                  <a:lnTo>
                    <a:pt x="198" y="86"/>
                  </a:lnTo>
                  <a:lnTo>
                    <a:pt x="206" y="80"/>
                  </a:lnTo>
                  <a:lnTo>
                    <a:pt x="216" y="72"/>
                  </a:lnTo>
                  <a:lnTo>
                    <a:pt x="216" y="72"/>
                  </a:lnTo>
                  <a:lnTo>
                    <a:pt x="226" y="48"/>
                  </a:lnTo>
                  <a:lnTo>
                    <a:pt x="238" y="30"/>
                  </a:lnTo>
                  <a:lnTo>
                    <a:pt x="244" y="22"/>
                  </a:lnTo>
                  <a:lnTo>
                    <a:pt x="254" y="14"/>
                  </a:lnTo>
                  <a:lnTo>
                    <a:pt x="276" y="0"/>
                  </a:lnTo>
                  <a:lnTo>
                    <a:pt x="276" y="0"/>
                  </a:lnTo>
                  <a:lnTo>
                    <a:pt x="286" y="0"/>
                  </a:lnTo>
                  <a:lnTo>
                    <a:pt x="304" y="6"/>
                  </a:lnTo>
                  <a:lnTo>
                    <a:pt x="304" y="6"/>
                  </a:lnTo>
                  <a:lnTo>
                    <a:pt x="350" y="34"/>
                  </a:lnTo>
                  <a:lnTo>
                    <a:pt x="350" y="34"/>
                  </a:lnTo>
                  <a:lnTo>
                    <a:pt x="352" y="42"/>
                  </a:lnTo>
                  <a:lnTo>
                    <a:pt x="356" y="48"/>
                  </a:lnTo>
                  <a:lnTo>
                    <a:pt x="362" y="50"/>
                  </a:lnTo>
                  <a:lnTo>
                    <a:pt x="368" y="50"/>
                  </a:lnTo>
                  <a:lnTo>
                    <a:pt x="386" y="48"/>
                  </a:lnTo>
                  <a:lnTo>
                    <a:pt x="402" y="42"/>
                  </a:lnTo>
                  <a:lnTo>
                    <a:pt x="402" y="42"/>
                  </a:lnTo>
                  <a:lnTo>
                    <a:pt x="438" y="36"/>
                  </a:lnTo>
                  <a:lnTo>
                    <a:pt x="438" y="36"/>
                  </a:lnTo>
                  <a:lnTo>
                    <a:pt x="454" y="20"/>
                  </a:lnTo>
                  <a:lnTo>
                    <a:pt x="458" y="14"/>
                  </a:lnTo>
                  <a:lnTo>
                    <a:pt x="464" y="10"/>
                  </a:lnTo>
                  <a:lnTo>
                    <a:pt x="470" y="10"/>
                  </a:lnTo>
                  <a:lnTo>
                    <a:pt x="476" y="10"/>
                  </a:lnTo>
                  <a:lnTo>
                    <a:pt x="486" y="14"/>
                  </a:lnTo>
                  <a:lnTo>
                    <a:pt x="496" y="22"/>
                  </a:lnTo>
                  <a:lnTo>
                    <a:pt x="496" y="22"/>
                  </a:lnTo>
                  <a:lnTo>
                    <a:pt x="498" y="38"/>
                  </a:lnTo>
                  <a:lnTo>
                    <a:pt x="498" y="44"/>
                  </a:lnTo>
                  <a:lnTo>
                    <a:pt x="500" y="48"/>
                  </a:lnTo>
                  <a:lnTo>
                    <a:pt x="510" y="56"/>
                  </a:lnTo>
                  <a:lnTo>
                    <a:pt x="528" y="68"/>
                  </a:lnTo>
                  <a:lnTo>
                    <a:pt x="528" y="68"/>
                  </a:lnTo>
                  <a:lnTo>
                    <a:pt x="564" y="82"/>
                  </a:lnTo>
                  <a:lnTo>
                    <a:pt x="564" y="82"/>
                  </a:lnTo>
                  <a:lnTo>
                    <a:pt x="594" y="82"/>
                  </a:lnTo>
                  <a:lnTo>
                    <a:pt x="594" y="82"/>
                  </a:lnTo>
                  <a:lnTo>
                    <a:pt x="608" y="76"/>
                  </a:lnTo>
                  <a:lnTo>
                    <a:pt x="622" y="72"/>
                  </a:lnTo>
                  <a:lnTo>
                    <a:pt x="638" y="68"/>
                  </a:lnTo>
                  <a:lnTo>
                    <a:pt x="658" y="66"/>
                  </a:lnTo>
                  <a:lnTo>
                    <a:pt x="658" y="66"/>
                  </a:lnTo>
                  <a:lnTo>
                    <a:pt x="678" y="56"/>
                  </a:lnTo>
                  <a:lnTo>
                    <a:pt x="686" y="54"/>
                  </a:lnTo>
                  <a:lnTo>
                    <a:pt x="694" y="54"/>
                  </a:lnTo>
                  <a:lnTo>
                    <a:pt x="700" y="54"/>
                  </a:lnTo>
                  <a:lnTo>
                    <a:pt x="710" y="56"/>
                  </a:lnTo>
                  <a:lnTo>
                    <a:pt x="734" y="68"/>
                  </a:lnTo>
                  <a:lnTo>
                    <a:pt x="734" y="68"/>
                  </a:lnTo>
                  <a:lnTo>
                    <a:pt x="776" y="68"/>
                  </a:lnTo>
                  <a:lnTo>
                    <a:pt x="776" y="68"/>
                  </a:lnTo>
                  <a:lnTo>
                    <a:pt x="784" y="60"/>
                  </a:lnTo>
                  <a:lnTo>
                    <a:pt x="788" y="54"/>
                  </a:lnTo>
                  <a:lnTo>
                    <a:pt x="794" y="48"/>
                  </a:lnTo>
                  <a:lnTo>
                    <a:pt x="804" y="44"/>
                  </a:lnTo>
                  <a:lnTo>
                    <a:pt x="804" y="44"/>
                  </a:lnTo>
                  <a:lnTo>
                    <a:pt x="824" y="28"/>
                  </a:lnTo>
                  <a:lnTo>
                    <a:pt x="834" y="22"/>
                  </a:lnTo>
                  <a:lnTo>
                    <a:pt x="844" y="18"/>
                  </a:lnTo>
                  <a:lnTo>
                    <a:pt x="854" y="18"/>
                  </a:lnTo>
                  <a:lnTo>
                    <a:pt x="866" y="18"/>
                  </a:lnTo>
                  <a:lnTo>
                    <a:pt x="882" y="24"/>
                  </a:lnTo>
                  <a:lnTo>
                    <a:pt x="898" y="30"/>
                  </a:lnTo>
                  <a:lnTo>
                    <a:pt x="898" y="30"/>
                  </a:lnTo>
                  <a:lnTo>
                    <a:pt x="926" y="30"/>
                  </a:lnTo>
                  <a:lnTo>
                    <a:pt x="956" y="26"/>
                  </a:lnTo>
                  <a:lnTo>
                    <a:pt x="986" y="24"/>
                  </a:lnTo>
                  <a:lnTo>
                    <a:pt x="1018" y="24"/>
                  </a:lnTo>
                  <a:lnTo>
                    <a:pt x="1018" y="24"/>
                  </a:lnTo>
                  <a:lnTo>
                    <a:pt x="1046" y="38"/>
                  </a:lnTo>
                  <a:lnTo>
                    <a:pt x="1046" y="38"/>
                  </a:lnTo>
                  <a:lnTo>
                    <a:pt x="1060" y="52"/>
                  </a:lnTo>
                  <a:lnTo>
                    <a:pt x="1072" y="60"/>
                  </a:lnTo>
                  <a:lnTo>
                    <a:pt x="1086" y="66"/>
                  </a:lnTo>
                  <a:lnTo>
                    <a:pt x="1086" y="66"/>
                  </a:lnTo>
                  <a:lnTo>
                    <a:pt x="1088" y="90"/>
                  </a:lnTo>
                  <a:lnTo>
                    <a:pt x="1088" y="90"/>
                  </a:lnTo>
                  <a:lnTo>
                    <a:pt x="1096" y="100"/>
                  </a:lnTo>
                  <a:lnTo>
                    <a:pt x="1106" y="114"/>
                  </a:lnTo>
                  <a:lnTo>
                    <a:pt x="1110" y="122"/>
                  </a:lnTo>
                  <a:lnTo>
                    <a:pt x="1112" y="130"/>
                  </a:lnTo>
                  <a:lnTo>
                    <a:pt x="1112" y="140"/>
                  </a:lnTo>
                  <a:lnTo>
                    <a:pt x="1110" y="152"/>
                  </a:lnTo>
                  <a:lnTo>
                    <a:pt x="1110" y="152"/>
                  </a:lnTo>
                  <a:lnTo>
                    <a:pt x="1092" y="182"/>
                  </a:lnTo>
                  <a:lnTo>
                    <a:pt x="1092" y="182"/>
                  </a:lnTo>
                  <a:lnTo>
                    <a:pt x="1092" y="220"/>
                  </a:lnTo>
                  <a:lnTo>
                    <a:pt x="1092" y="220"/>
                  </a:lnTo>
                  <a:lnTo>
                    <a:pt x="1094" y="246"/>
                  </a:lnTo>
                  <a:lnTo>
                    <a:pt x="1096" y="270"/>
                  </a:lnTo>
                  <a:lnTo>
                    <a:pt x="1096" y="294"/>
                  </a:lnTo>
                  <a:lnTo>
                    <a:pt x="1100" y="320"/>
                  </a:lnTo>
                  <a:lnTo>
                    <a:pt x="1104" y="344"/>
                  </a:lnTo>
                  <a:lnTo>
                    <a:pt x="1112" y="368"/>
                  </a:lnTo>
                  <a:lnTo>
                    <a:pt x="1118" y="378"/>
                  </a:lnTo>
                  <a:lnTo>
                    <a:pt x="1126" y="390"/>
                  </a:lnTo>
                  <a:lnTo>
                    <a:pt x="1134" y="402"/>
                  </a:lnTo>
                  <a:lnTo>
                    <a:pt x="1144" y="412"/>
                  </a:lnTo>
                  <a:lnTo>
                    <a:pt x="1144" y="412"/>
                  </a:lnTo>
                  <a:lnTo>
                    <a:pt x="1166" y="426"/>
                  </a:lnTo>
                  <a:lnTo>
                    <a:pt x="1178" y="432"/>
                  </a:lnTo>
                  <a:lnTo>
                    <a:pt x="1192" y="440"/>
                  </a:lnTo>
                  <a:lnTo>
                    <a:pt x="1192" y="440"/>
                  </a:lnTo>
                  <a:lnTo>
                    <a:pt x="1236" y="446"/>
                  </a:lnTo>
                  <a:lnTo>
                    <a:pt x="1236" y="446"/>
                  </a:lnTo>
                  <a:lnTo>
                    <a:pt x="1244" y="460"/>
                  </a:lnTo>
                  <a:lnTo>
                    <a:pt x="1254" y="472"/>
                  </a:lnTo>
                  <a:lnTo>
                    <a:pt x="1266" y="482"/>
                  </a:lnTo>
                  <a:lnTo>
                    <a:pt x="1278" y="490"/>
                  </a:lnTo>
                  <a:lnTo>
                    <a:pt x="1292" y="496"/>
                  </a:lnTo>
                  <a:lnTo>
                    <a:pt x="1308" y="502"/>
                  </a:lnTo>
                  <a:lnTo>
                    <a:pt x="1324" y="506"/>
                  </a:lnTo>
                  <a:lnTo>
                    <a:pt x="1344" y="510"/>
                  </a:lnTo>
                  <a:lnTo>
                    <a:pt x="1344" y="510"/>
                  </a:lnTo>
                  <a:lnTo>
                    <a:pt x="1360" y="522"/>
                  </a:lnTo>
                  <a:lnTo>
                    <a:pt x="1376" y="534"/>
                  </a:lnTo>
                  <a:lnTo>
                    <a:pt x="1384" y="538"/>
                  </a:lnTo>
                  <a:lnTo>
                    <a:pt x="1394" y="542"/>
                  </a:lnTo>
                  <a:lnTo>
                    <a:pt x="1406" y="546"/>
                  </a:lnTo>
                  <a:lnTo>
                    <a:pt x="1420" y="548"/>
                  </a:lnTo>
                  <a:lnTo>
                    <a:pt x="1420" y="548"/>
                  </a:lnTo>
                  <a:lnTo>
                    <a:pt x="1528" y="546"/>
                  </a:lnTo>
                  <a:lnTo>
                    <a:pt x="1528" y="546"/>
                  </a:lnTo>
                  <a:lnTo>
                    <a:pt x="1552" y="554"/>
                  </a:lnTo>
                  <a:lnTo>
                    <a:pt x="1552" y="554"/>
                  </a:lnTo>
                  <a:lnTo>
                    <a:pt x="1586" y="576"/>
                  </a:lnTo>
                  <a:lnTo>
                    <a:pt x="1586" y="576"/>
                  </a:lnTo>
                  <a:lnTo>
                    <a:pt x="1606" y="622"/>
                  </a:lnTo>
                  <a:lnTo>
                    <a:pt x="1606" y="622"/>
                  </a:lnTo>
                  <a:lnTo>
                    <a:pt x="1610" y="640"/>
                  </a:lnTo>
                  <a:lnTo>
                    <a:pt x="1616" y="652"/>
                  </a:lnTo>
                  <a:lnTo>
                    <a:pt x="1626" y="664"/>
                  </a:lnTo>
                  <a:lnTo>
                    <a:pt x="1644" y="682"/>
                  </a:lnTo>
                  <a:lnTo>
                    <a:pt x="1644" y="682"/>
                  </a:lnTo>
                  <a:lnTo>
                    <a:pt x="1666" y="682"/>
                  </a:lnTo>
                  <a:lnTo>
                    <a:pt x="1666" y="682"/>
                  </a:lnTo>
                  <a:lnTo>
                    <a:pt x="1678" y="664"/>
                  </a:lnTo>
                  <a:lnTo>
                    <a:pt x="1678" y="664"/>
                  </a:lnTo>
                  <a:lnTo>
                    <a:pt x="1696" y="662"/>
                  </a:lnTo>
                  <a:lnTo>
                    <a:pt x="1696" y="662"/>
                  </a:lnTo>
                  <a:lnTo>
                    <a:pt x="1698" y="666"/>
                  </a:lnTo>
                  <a:lnTo>
                    <a:pt x="1698" y="670"/>
                  </a:lnTo>
                  <a:lnTo>
                    <a:pt x="1706" y="676"/>
                  </a:lnTo>
                  <a:lnTo>
                    <a:pt x="1716" y="680"/>
                  </a:lnTo>
                  <a:lnTo>
                    <a:pt x="1728" y="682"/>
                  </a:lnTo>
                  <a:lnTo>
                    <a:pt x="1728" y="682"/>
                  </a:lnTo>
                  <a:lnTo>
                    <a:pt x="1764" y="660"/>
                  </a:lnTo>
                  <a:lnTo>
                    <a:pt x="1764" y="660"/>
                  </a:lnTo>
                  <a:lnTo>
                    <a:pt x="1774" y="646"/>
                  </a:lnTo>
                  <a:lnTo>
                    <a:pt x="1784" y="632"/>
                  </a:lnTo>
                  <a:lnTo>
                    <a:pt x="1794" y="616"/>
                  </a:lnTo>
                  <a:lnTo>
                    <a:pt x="1804" y="604"/>
                  </a:lnTo>
                  <a:lnTo>
                    <a:pt x="1804" y="604"/>
                  </a:lnTo>
                  <a:lnTo>
                    <a:pt x="1808" y="602"/>
                  </a:lnTo>
                  <a:lnTo>
                    <a:pt x="1808" y="602"/>
                  </a:lnTo>
                  <a:lnTo>
                    <a:pt x="1814" y="610"/>
                  </a:lnTo>
                  <a:lnTo>
                    <a:pt x="1824" y="616"/>
                  </a:lnTo>
                  <a:lnTo>
                    <a:pt x="1848" y="632"/>
                  </a:lnTo>
                  <a:lnTo>
                    <a:pt x="1848" y="632"/>
                  </a:lnTo>
                  <a:lnTo>
                    <a:pt x="1850" y="642"/>
                  </a:lnTo>
                  <a:lnTo>
                    <a:pt x="1856" y="654"/>
                  </a:lnTo>
                  <a:lnTo>
                    <a:pt x="1868" y="676"/>
                  </a:lnTo>
                  <a:lnTo>
                    <a:pt x="1886" y="698"/>
                  </a:lnTo>
                  <a:lnTo>
                    <a:pt x="1906" y="722"/>
                  </a:lnTo>
                  <a:lnTo>
                    <a:pt x="1906" y="722"/>
                  </a:lnTo>
                  <a:lnTo>
                    <a:pt x="1926" y="788"/>
                  </a:lnTo>
                  <a:lnTo>
                    <a:pt x="1926" y="788"/>
                  </a:lnTo>
                  <a:lnTo>
                    <a:pt x="1934" y="800"/>
                  </a:lnTo>
                  <a:lnTo>
                    <a:pt x="1942" y="814"/>
                  </a:lnTo>
                  <a:lnTo>
                    <a:pt x="1948" y="830"/>
                  </a:lnTo>
                  <a:lnTo>
                    <a:pt x="1950" y="840"/>
                  </a:lnTo>
                  <a:lnTo>
                    <a:pt x="1950" y="850"/>
                  </a:lnTo>
                  <a:lnTo>
                    <a:pt x="1950" y="850"/>
                  </a:lnTo>
                  <a:lnTo>
                    <a:pt x="1938" y="866"/>
                  </a:lnTo>
                  <a:lnTo>
                    <a:pt x="1930" y="878"/>
                  </a:lnTo>
                  <a:lnTo>
                    <a:pt x="1928" y="892"/>
                  </a:lnTo>
                  <a:lnTo>
                    <a:pt x="1928" y="918"/>
                  </a:lnTo>
                  <a:lnTo>
                    <a:pt x="1928" y="918"/>
                  </a:lnTo>
                  <a:lnTo>
                    <a:pt x="1932" y="932"/>
                  </a:lnTo>
                  <a:lnTo>
                    <a:pt x="1938" y="948"/>
                  </a:lnTo>
                  <a:lnTo>
                    <a:pt x="1940" y="958"/>
                  </a:lnTo>
                  <a:lnTo>
                    <a:pt x="1942" y="966"/>
                  </a:lnTo>
                  <a:lnTo>
                    <a:pt x="1940" y="976"/>
                  </a:lnTo>
                  <a:lnTo>
                    <a:pt x="1938" y="986"/>
                  </a:lnTo>
                  <a:lnTo>
                    <a:pt x="1938" y="986"/>
                  </a:lnTo>
                  <a:lnTo>
                    <a:pt x="1938" y="1008"/>
                  </a:lnTo>
                  <a:lnTo>
                    <a:pt x="1938" y="1008"/>
                  </a:lnTo>
                  <a:lnTo>
                    <a:pt x="1932" y="1008"/>
                  </a:lnTo>
                  <a:lnTo>
                    <a:pt x="1932" y="1008"/>
                  </a:lnTo>
                  <a:lnTo>
                    <a:pt x="1932" y="1004"/>
                  </a:lnTo>
                  <a:lnTo>
                    <a:pt x="1930" y="1002"/>
                  </a:lnTo>
                  <a:lnTo>
                    <a:pt x="1924" y="996"/>
                  </a:lnTo>
                  <a:lnTo>
                    <a:pt x="1918" y="992"/>
                  </a:lnTo>
                  <a:lnTo>
                    <a:pt x="1912" y="988"/>
                  </a:lnTo>
                  <a:lnTo>
                    <a:pt x="1912" y="988"/>
                  </a:lnTo>
                  <a:lnTo>
                    <a:pt x="1896" y="990"/>
                  </a:lnTo>
                  <a:lnTo>
                    <a:pt x="1886" y="994"/>
                  </a:lnTo>
                  <a:lnTo>
                    <a:pt x="1880" y="998"/>
                  </a:lnTo>
                  <a:lnTo>
                    <a:pt x="1872" y="1006"/>
                  </a:lnTo>
                  <a:lnTo>
                    <a:pt x="1872" y="1006"/>
                  </a:lnTo>
                  <a:lnTo>
                    <a:pt x="1872" y="1018"/>
                  </a:lnTo>
                  <a:lnTo>
                    <a:pt x="1876" y="1032"/>
                  </a:lnTo>
                  <a:lnTo>
                    <a:pt x="1882" y="1066"/>
                  </a:lnTo>
                  <a:lnTo>
                    <a:pt x="1882" y="1066"/>
                  </a:lnTo>
                  <a:lnTo>
                    <a:pt x="1880" y="1092"/>
                  </a:lnTo>
                  <a:lnTo>
                    <a:pt x="1880" y="1092"/>
                  </a:lnTo>
                  <a:lnTo>
                    <a:pt x="1866" y="1096"/>
                  </a:lnTo>
                  <a:lnTo>
                    <a:pt x="1866" y="1096"/>
                  </a:lnTo>
                  <a:lnTo>
                    <a:pt x="1842" y="1096"/>
                  </a:lnTo>
                  <a:lnTo>
                    <a:pt x="1842" y="1096"/>
                  </a:lnTo>
                  <a:lnTo>
                    <a:pt x="1810" y="1054"/>
                  </a:lnTo>
                  <a:lnTo>
                    <a:pt x="1810" y="1054"/>
                  </a:lnTo>
                  <a:lnTo>
                    <a:pt x="1796" y="1050"/>
                  </a:lnTo>
                  <a:lnTo>
                    <a:pt x="1782" y="1048"/>
                  </a:lnTo>
                  <a:lnTo>
                    <a:pt x="1772" y="1052"/>
                  </a:lnTo>
                  <a:lnTo>
                    <a:pt x="1762" y="1058"/>
                  </a:lnTo>
                  <a:lnTo>
                    <a:pt x="1756" y="1068"/>
                  </a:lnTo>
                  <a:lnTo>
                    <a:pt x="1752" y="1078"/>
                  </a:lnTo>
                  <a:lnTo>
                    <a:pt x="1752" y="1092"/>
                  </a:lnTo>
                  <a:lnTo>
                    <a:pt x="1754" y="1108"/>
                  </a:lnTo>
                  <a:lnTo>
                    <a:pt x="1754" y="1108"/>
                  </a:lnTo>
                  <a:lnTo>
                    <a:pt x="1748" y="1116"/>
                  </a:lnTo>
                  <a:lnTo>
                    <a:pt x="1744" y="1124"/>
                  </a:lnTo>
                  <a:lnTo>
                    <a:pt x="1744" y="1124"/>
                  </a:lnTo>
                  <a:lnTo>
                    <a:pt x="1730" y="1122"/>
                  </a:lnTo>
                  <a:lnTo>
                    <a:pt x="1718" y="1118"/>
                  </a:lnTo>
                  <a:lnTo>
                    <a:pt x="1706" y="1112"/>
                  </a:lnTo>
                  <a:lnTo>
                    <a:pt x="1700" y="1108"/>
                  </a:lnTo>
                  <a:lnTo>
                    <a:pt x="1700" y="1108"/>
                  </a:lnTo>
                  <a:lnTo>
                    <a:pt x="1696" y="1086"/>
                  </a:lnTo>
                  <a:lnTo>
                    <a:pt x="1696" y="1086"/>
                  </a:lnTo>
                  <a:lnTo>
                    <a:pt x="1678" y="1076"/>
                  </a:lnTo>
                  <a:lnTo>
                    <a:pt x="1660" y="1070"/>
                  </a:lnTo>
                  <a:lnTo>
                    <a:pt x="1632" y="1060"/>
                  </a:lnTo>
                  <a:lnTo>
                    <a:pt x="1632" y="1060"/>
                  </a:lnTo>
                  <a:lnTo>
                    <a:pt x="1620" y="1046"/>
                  </a:lnTo>
                  <a:lnTo>
                    <a:pt x="1620" y="1046"/>
                  </a:lnTo>
                  <a:lnTo>
                    <a:pt x="1600" y="1046"/>
                  </a:lnTo>
                  <a:lnTo>
                    <a:pt x="1594" y="1048"/>
                  </a:lnTo>
                  <a:lnTo>
                    <a:pt x="1588" y="1050"/>
                  </a:lnTo>
                  <a:lnTo>
                    <a:pt x="1580" y="1058"/>
                  </a:lnTo>
                  <a:lnTo>
                    <a:pt x="1566" y="1070"/>
                  </a:lnTo>
                  <a:lnTo>
                    <a:pt x="1566" y="1070"/>
                  </a:lnTo>
                  <a:lnTo>
                    <a:pt x="1522" y="1094"/>
                  </a:lnTo>
                  <a:lnTo>
                    <a:pt x="1522" y="1094"/>
                  </a:lnTo>
                  <a:lnTo>
                    <a:pt x="1504" y="1100"/>
                  </a:lnTo>
                  <a:lnTo>
                    <a:pt x="1498" y="1102"/>
                  </a:lnTo>
                  <a:lnTo>
                    <a:pt x="1492" y="1106"/>
                  </a:lnTo>
                  <a:lnTo>
                    <a:pt x="1486" y="1116"/>
                  </a:lnTo>
                  <a:lnTo>
                    <a:pt x="1474" y="1132"/>
                  </a:lnTo>
                  <a:lnTo>
                    <a:pt x="1474" y="1132"/>
                  </a:lnTo>
                  <a:lnTo>
                    <a:pt x="1450" y="1134"/>
                  </a:lnTo>
                  <a:lnTo>
                    <a:pt x="1442" y="1138"/>
                  </a:lnTo>
                  <a:lnTo>
                    <a:pt x="1436" y="1140"/>
                  </a:lnTo>
                  <a:lnTo>
                    <a:pt x="1430" y="1144"/>
                  </a:lnTo>
                  <a:lnTo>
                    <a:pt x="1424" y="1150"/>
                  </a:lnTo>
                  <a:lnTo>
                    <a:pt x="1410" y="1170"/>
                  </a:lnTo>
                  <a:lnTo>
                    <a:pt x="1410" y="1170"/>
                  </a:lnTo>
                  <a:lnTo>
                    <a:pt x="1400" y="1178"/>
                  </a:lnTo>
                  <a:lnTo>
                    <a:pt x="1400" y="1178"/>
                  </a:lnTo>
                  <a:lnTo>
                    <a:pt x="1382" y="1182"/>
                  </a:lnTo>
                  <a:lnTo>
                    <a:pt x="1368" y="1186"/>
                  </a:lnTo>
                  <a:lnTo>
                    <a:pt x="1342" y="1194"/>
                  </a:lnTo>
                  <a:lnTo>
                    <a:pt x="1342" y="1194"/>
                  </a:lnTo>
                  <a:close/>
                </a:path>
              </a:pathLst>
            </a:custGeom>
            <a:grpFill/>
            <a:ln>
              <a:noFill/>
            </a:ln>
          </p:spPr>
          <p:txBody>
            <a:bodyPr/>
            <a:lstStyle/>
            <a:p>
              <a:endParaRPr lang="zh-CN" altLang="en-US"/>
            </a:p>
          </p:txBody>
        </p:sp>
        <p:sp>
          <p:nvSpPr>
            <p:cNvPr id="17" name="Freeform 21"/>
            <p:cNvSpPr/>
            <p:nvPr/>
          </p:nvSpPr>
          <p:spPr bwMode="auto">
            <a:xfrm>
              <a:off x="8170264" y="4296610"/>
              <a:ext cx="576263" cy="558132"/>
            </a:xfrm>
            <a:custGeom>
              <a:avLst/>
              <a:gdLst>
                <a:gd name="T0" fmla="*/ 138 w 364"/>
                <a:gd name="T1" fmla="*/ 356 h 360"/>
                <a:gd name="T2" fmla="*/ 108 w 364"/>
                <a:gd name="T3" fmla="*/ 340 h 360"/>
                <a:gd name="T4" fmla="*/ 86 w 364"/>
                <a:gd name="T5" fmla="*/ 274 h 360"/>
                <a:gd name="T6" fmla="*/ 48 w 364"/>
                <a:gd name="T7" fmla="*/ 256 h 360"/>
                <a:gd name="T8" fmla="*/ 46 w 364"/>
                <a:gd name="T9" fmla="*/ 226 h 360"/>
                <a:gd name="T10" fmla="*/ 24 w 364"/>
                <a:gd name="T11" fmla="*/ 188 h 360"/>
                <a:gd name="T12" fmla="*/ 0 w 364"/>
                <a:gd name="T13" fmla="*/ 162 h 360"/>
                <a:gd name="T14" fmla="*/ 10 w 364"/>
                <a:gd name="T15" fmla="*/ 140 h 360"/>
                <a:gd name="T16" fmla="*/ 26 w 364"/>
                <a:gd name="T17" fmla="*/ 122 h 360"/>
                <a:gd name="T18" fmla="*/ 32 w 364"/>
                <a:gd name="T19" fmla="*/ 104 h 360"/>
                <a:gd name="T20" fmla="*/ 58 w 364"/>
                <a:gd name="T21" fmla="*/ 88 h 360"/>
                <a:gd name="T22" fmla="*/ 70 w 364"/>
                <a:gd name="T23" fmla="*/ 68 h 360"/>
                <a:gd name="T24" fmla="*/ 72 w 364"/>
                <a:gd name="T25" fmla="*/ 16 h 360"/>
                <a:gd name="T26" fmla="*/ 90 w 364"/>
                <a:gd name="T27" fmla="*/ 8 h 360"/>
                <a:gd name="T28" fmla="*/ 106 w 364"/>
                <a:gd name="T29" fmla="*/ 6 h 360"/>
                <a:gd name="T30" fmla="*/ 140 w 364"/>
                <a:gd name="T31" fmla="*/ 10 h 360"/>
                <a:gd name="T32" fmla="*/ 152 w 364"/>
                <a:gd name="T33" fmla="*/ 2 h 360"/>
                <a:gd name="T34" fmla="*/ 186 w 364"/>
                <a:gd name="T35" fmla="*/ 4 h 360"/>
                <a:gd name="T36" fmla="*/ 212 w 364"/>
                <a:gd name="T37" fmla="*/ 16 h 360"/>
                <a:gd name="T38" fmla="*/ 238 w 364"/>
                <a:gd name="T39" fmla="*/ 26 h 360"/>
                <a:gd name="T40" fmla="*/ 254 w 364"/>
                <a:gd name="T41" fmla="*/ 22 h 360"/>
                <a:gd name="T42" fmla="*/ 280 w 364"/>
                <a:gd name="T43" fmla="*/ 2 h 360"/>
                <a:gd name="T44" fmla="*/ 300 w 364"/>
                <a:gd name="T45" fmla="*/ 8 h 360"/>
                <a:gd name="T46" fmla="*/ 324 w 364"/>
                <a:gd name="T47" fmla="*/ 18 h 360"/>
                <a:gd name="T48" fmla="*/ 360 w 364"/>
                <a:gd name="T49" fmla="*/ 28 h 360"/>
                <a:gd name="T50" fmla="*/ 324 w 364"/>
                <a:gd name="T51" fmla="*/ 58 h 360"/>
                <a:gd name="T52" fmla="*/ 316 w 364"/>
                <a:gd name="T53" fmla="*/ 76 h 360"/>
                <a:gd name="T54" fmla="*/ 320 w 364"/>
                <a:gd name="T55" fmla="*/ 84 h 360"/>
                <a:gd name="T56" fmla="*/ 362 w 364"/>
                <a:gd name="T57" fmla="*/ 72 h 360"/>
                <a:gd name="T58" fmla="*/ 364 w 364"/>
                <a:gd name="T59" fmla="*/ 90 h 360"/>
                <a:gd name="T60" fmla="*/ 346 w 364"/>
                <a:gd name="T61" fmla="*/ 100 h 360"/>
                <a:gd name="T62" fmla="*/ 322 w 364"/>
                <a:gd name="T63" fmla="*/ 112 h 360"/>
                <a:gd name="T64" fmla="*/ 344 w 364"/>
                <a:gd name="T65" fmla="*/ 142 h 360"/>
                <a:gd name="T66" fmla="*/ 340 w 364"/>
                <a:gd name="T67" fmla="*/ 196 h 360"/>
                <a:gd name="T68" fmla="*/ 344 w 364"/>
                <a:gd name="T69" fmla="*/ 214 h 360"/>
                <a:gd name="T70" fmla="*/ 338 w 364"/>
                <a:gd name="T71" fmla="*/ 238 h 360"/>
                <a:gd name="T72" fmla="*/ 330 w 364"/>
                <a:gd name="T73" fmla="*/ 240 h 360"/>
                <a:gd name="T74" fmla="*/ 324 w 364"/>
                <a:gd name="T75" fmla="*/ 224 h 360"/>
                <a:gd name="T76" fmla="*/ 304 w 364"/>
                <a:gd name="T77" fmla="*/ 232 h 360"/>
                <a:gd name="T78" fmla="*/ 270 w 364"/>
                <a:gd name="T79" fmla="*/ 268 h 360"/>
                <a:gd name="T80" fmla="*/ 262 w 364"/>
                <a:gd name="T81" fmla="*/ 286 h 360"/>
                <a:gd name="T82" fmla="*/ 260 w 364"/>
                <a:gd name="T83" fmla="*/ 344 h 360"/>
                <a:gd name="T84" fmla="*/ 222 w 364"/>
                <a:gd name="T85" fmla="*/ 344 h 360"/>
                <a:gd name="T86" fmla="*/ 158 w 364"/>
                <a:gd name="T87" fmla="*/ 36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64" h="360">
                  <a:moveTo>
                    <a:pt x="158" y="360"/>
                  </a:moveTo>
                  <a:lnTo>
                    <a:pt x="158" y="360"/>
                  </a:lnTo>
                  <a:lnTo>
                    <a:pt x="138" y="356"/>
                  </a:lnTo>
                  <a:lnTo>
                    <a:pt x="126" y="352"/>
                  </a:lnTo>
                  <a:lnTo>
                    <a:pt x="116" y="346"/>
                  </a:lnTo>
                  <a:lnTo>
                    <a:pt x="108" y="340"/>
                  </a:lnTo>
                  <a:lnTo>
                    <a:pt x="108" y="340"/>
                  </a:lnTo>
                  <a:lnTo>
                    <a:pt x="86" y="274"/>
                  </a:lnTo>
                  <a:lnTo>
                    <a:pt x="86" y="274"/>
                  </a:lnTo>
                  <a:lnTo>
                    <a:pt x="66" y="258"/>
                  </a:lnTo>
                  <a:lnTo>
                    <a:pt x="66" y="258"/>
                  </a:lnTo>
                  <a:lnTo>
                    <a:pt x="48" y="256"/>
                  </a:lnTo>
                  <a:lnTo>
                    <a:pt x="48" y="256"/>
                  </a:lnTo>
                  <a:lnTo>
                    <a:pt x="50" y="240"/>
                  </a:lnTo>
                  <a:lnTo>
                    <a:pt x="46" y="226"/>
                  </a:lnTo>
                  <a:lnTo>
                    <a:pt x="40" y="212"/>
                  </a:lnTo>
                  <a:lnTo>
                    <a:pt x="34" y="200"/>
                  </a:lnTo>
                  <a:lnTo>
                    <a:pt x="24" y="188"/>
                  </a:lnTo>
                  <a:lnTo>
                    <a:pt x="14" y="178"/>
                  </a:lnTo>
                  <a:lnTo>
                    <a:pt x="0" y="162"/>
                  </a:lnTo>
                  <a:lnTo>
                    <a:pt x="0" y="162"/>
                  </a:lnTo>
                  <a:lnTo>
                    <a:pt x="0" y="156"/>
                  </a:lnTo>
                  <a:lnTo>
                    <a:pt x="2" y="150"/>
                  </a:lnTo>
                  <a:lnTo>
                    <a:pt x="10" y="140"/>
                  </a:lnTo>
                  <a:lnTo>
                    <a:pt x="18" y="130"/>
                  </a:lnTo>
                  <a:lnTo>
                    <a:pt x="26" y="122"/>
                  </a:lnTo>
                  <a:lnTo>
                    <a:pt x="26" y="122"/>
                  </a:lnTo>
                  <a:lnTo>
                    <a:pt x="26" y="114"/>
                  </a:lnTo>
                  <a:lnTo>
                    <a:pt x="28" y="110"/>
                  </a:lnTo>
                  <a:lnTo>
                    <a:pt x="32" y="104"/>
                  </a:lnTo>
                  <a:lnTo>
                    <a:pt x="36" y="102"/>
                  </a:lnTo>
                  <a:lnTo>
                    <a:pt x="48" y="94"/>
                  </a:lnTo>
                  <a:lnTo>
                    <a:pt x="58" y="88"/>
                  </a:lnTo>
                  <a:lnTo>
                    <a:pt x="58" y="88"/>
                  </a:lnTo>
                  <a:lnTo>
                    <a:pt x="70" y="68"/>
                  </a:lnTo>
                  <a:lnTo>
                    <a:pt x="70" y="68"/>
                  </a:lnTo>
                  <a:lnTo>
                    <a:pt x="70" y="38"/>
                  </a:lnTo>
                  <a:lnTo>
                    <a:pt x="70" y="24"/>
                  </a:lnTo>
                  <a:lnTo>
                    <a:pt x="72" y="16"/>
                  </a:lnTo>
                  <a:lnTo>
                    <a:pt x="72" y="16"/>
                  </a:lnTo>
                  <a:lnTo>
                    <a:pt x="80" y="14"/>
                  </a:lnTo>
                  <a:lnTo>
                    <a:pt x="90" y="8"/>
                  </a:lnTo>
                  <a:lnTo>
                    <a:pt x="94" y="6"/>
                  </a:lnTo>
                  <a:lnTo>
                    <a:pt x="100" y="6"/>
                  </a:lnTo>
                  <a:lnTo>
                    <a:pt x="106" y="6"/>
                  </a:lnTo>
                  <a:lnTo>
                    <a:pt x="112" y="10"/>
                  </a:lnTo>
                  <a:lnTo>
                    <a:pt x="112" y="10"/>
                  </a:lnTo>
                  <a:lnTo>
                    <a:pt x="140" y="10"/>
                  </a:lnTo>
                  <a:lnTo>
                    <a:pt x="140" y="10"/>
                  </a:lnTo>
                  <a:lnTo>
                    <a:pt x="146" y="6"/>
                  </a:lnTo>
                  <a:lnTo>
                    <a:pt x="152" y="2"/>
                  </a:lnTo>
                  <a:lnTo>
                    <a:pt x="160" y="0"/>
                  </a:lnTo>
                  <a:lnTo>
                    <a:pt x="168" y="0"/>
                  </a:lnTo>
                  <a:lnTo>
                    <a:pt x="186" y="4"/>
                  </a:lnTo>
                  <a:lnTo>
                    <a:pt x="202" y="8"/>
                  </a:lnTo>
                  <a:lnTo>
                    <a:pt x="202" y="8"/>
                  </a:lnTo>
                  <a:lnTo>
                    <a:pt x="212" y="16"/>
                  </a:lnTo>
                  <a:lnTo>
                    <a:pt x="224" y="22"/>
                  </a:lnTo>
                  <a:lnTo>
                    <a:pt x="230" y="24"/>
                  </a:lnTo>
                  <a:lnTo>
                    <a:pt x="238" y="26"/>
                  </a:lnTo>
                  <a:lnTo>
                    <a:pt x="246" y="24"/>
                  </a:lnTo>
                  <a:lnTo>
                    <a:pt x="254" y="22"/>
                  </a:lnTo>
                  <a:lnTo>
                    <a:pt x="254" y="22"/>
                  </a:lnTo>
                  <a:lnTo>
                    <a:pt x="264" y="14"/>
                  </a:lnTo>
                  <a:lnTo>
                    <a:pt x="274" y="4"/>
                  </a:lnTo>
                  <a:lnTo>
                    <a:pt x="280" y="2"/>
                  </a:lnTo>
                  <a:lnTo>
                    <a:pt x="286" y="0"/>
                  </a:lnTo>
                  <a:lnTo>
                    <a:pt x="292" y="2"/>
                  </a:lnTo>
                  <a:lnTo>
                    <a:pt x="300" y="8"/>
                  </a:lnTo>
                  <a:lnTo>
                    <a:pt x="300" y="8"/>
                  </a:lnTo>
                  <a:lnTo>
                    <a:pt x="324" y="18"/>
                  </a:lnTo>
                  <a:lnTo>
                    <a:pt x="324" y="18"/>
                  </a:lnTo>
                  <a:lnTo>
                    <a:pt x="364" y="22"/>
                  </a:lnTo>
                  <a:lnTo>
                    <a:pt x="364" y="22"/>
                  </a:lnTo>
                  <a:lnTo>
                    <a:pt x="360" y="28"/>
                  </a:lnTo>
                  <a:lnTo>
                    <a:pt x="352" y="34"/>
                  </a:lnTo>
                  <a:lnTo>
                    <a:pt x="332" y="48"/>
                  </a:lnTo>
                  <a:lnTo>
                    <a:pt x="324" y="58"/>
                  </a:lnTo>
                  <a:lnTo>
                    <a:pt x="318" y="66"/>
                  </a:lnTo>
                  <a:lnTo>
                    <a:pt x="316" y="72"/>
                  </a:lnTo>
                  <a:lnTo>
                    <a:pt x="316" y="76"/>
                  </a:lnTo>
                  <a:lnTo>
                    <a:pt x="316" y="80"/>
                  </a:lnTo>
                  <a:lnTo>
                    <a:pt x="320" y="84"/>
                  </a:lnTo>
                  <a:lnTo>
                    <a:pt x="320" y="84"/>
                  </a:lnTo>
                  <a:lnTo>
                    <a:pt x="350" y="84"/>
                  </a:lnTo>
                  <a:lnTo>
                    <a:pt x="350" y="84"/>
                  </a:lnTo>
                  <a:lnTo>
                    <a:pt x="362" y="72"/>
                  </a:lnTo>
                  <a:lnTo>
                    <a:pt x="362" y="72"/>
                  </a:lnTo>
                  <a:lnTo>
                    <a:pt x="364" y="82"/>
                  </a:lnTo>
                  <a:lnTo>
                    <a:pt x="364" y="90"/>
                  </a:lnTo>
                  <a:lnTo>
                    <a:pt x="360" y="96"/>
                  </a:lnTo>
                  <a:lnTo>
                    <a:pt x="360" y="96"/>
                  </a:lnTo>
                  <a:lnTo>
                    <a:pt x="346" y="100"/>
                  </a:lnTo>
                  <a:lnTo>
                    <a:pt x="338" y="104"/>
                  </a:lnTo>
                  <a:lnTo>
                    <a:pt x="322" y="112"/>
                  </a:lnTo>
                  <a:lnTo>
                    <a:pt x="322" y="112"/>
                  </a:lnTo>
                  <a:lnTo>
                    <a:pt x="324" y="132"/>
                  </a:lnTo>
                  <a:lnTo>
                    <a:pt x="324" y="132"/>
                  </a:lnTo>
                  <a:lnTo>
                    <a:pt x="344" y="142"/>
                  </a:lnTo>
                  <a:lnTo>
                    <a:pt x="344" y="142"/>
                  </a:lnTo>
                  <a:lnTo>
                    <a:pt x="340" y="166"/>
                  </a:lnTo>
                  <a:lnTo>
                    <a:pt x="340" y="196"/>
                  </a:lnTo>
                  <a:lnTo>
                    <a:pt x="340" y="196"/>
                  </a:lnTo>
                  <a:lnTo>
                    <a:pt x="342" y="204"/>
                  </a:lnTo>
                  <a:lnTo>
                    <a:pt x="344" y="214"/>
                  </a:lnTo>
                  <a:lnTo>
                    <a:pt x="342" y="228"/>
                  </a:lnTo>
                  <a:lnTo>
                    <a:pt x="340" y="232"/>
                  </a:lnTo>
                  <a:lnTo>
                    <a:pt x="338" y="238"/>
                  </a:lnTo>
                  <a:lnTo>
                    <a:pt x="338" y="238"/>
                  </a:lnTo>
                  <a:lnTo>
                    <a:pt x="330" y="240"/>
                  </a:lnTo>
                  <a:lnTo>
                    <a:pt x="330" y="240"/>
                  </a:lnTo>
                  <a:lnTo>
                    <a:pt x="328" y="226"/>
                  </a:lnTo>
                  <a:lnTo>
                    <a:pt x="328" y="226"/>
                  </a:lnTo>
                  <a:lnTo>
                    <a:pt x="324" y="224"/>
                  </a:lnTo>
                  <a:lnTo>
                    <a:pt x="320" y="224"/>
                  </a:lnTo>
                  <a:lnTo>
                    <a:pt x="312" y="226"/>
                  </a:lnTo>
                  <a:lnTo>
                    <a:pt x="304" y="232"/>
                  </a:lnTo>
                  <a:lnTo>
                    <a:pt x="296" y="240"/>
                  </a:lnTo>
                  <a:lnTo>
                    <a:pt x="280" y="256"/>
                  </a:lnTo>
                  <a:lnTo>
                    <a:pt x="270" y="268"/>
                  </a:lnTo>
                  <a:lnTo>
                    <a:pt x="270" y="268"/>
                  </a:lnTo>
                  <a:lnTo>
                    <a:pt x="266" y="278"/>
                  </a:lnTo>
                  <a:lnTo>
                    <a:pt x="262" y="286"/>
                  </a:lnTo>
                  <a:lnTo>
                    <a:pt x="262" y="286"/>
                  </a:lnTo>
                  <a:lnTo>
                    <a:pt x="260" y="344"/>
                  </a:lnTo>
                  <a:lnTo>
                    <a:pt x="260" y="344"/>
                  </a:lnTo>
                  <a:lnTo>
                    <a:pt x="250" y="342"/>
                  </a:lnTo>
                  <a:lnTo>
                    <a:pt x="250" y="342"/>
                  </a:lnTo>
                  <a:lnTo>
                    <a:pt x="222" y="344"/>
                  </a:lnTo>
                  <a:lnTo>
                    <a:pt x="200" y="346"/>
                  </a:lnTo>
                  <a:lnTo>
                    <a:pt x="180" y="352"/>
                  </a:lnTo>
                  <a:lnTo>
                    <a:pt x="158" y="360"/>
                  </a:lnTo>
                  <a:lnTo>
                    <a:pt x="158" y="360"/>
                  </a:lnTo>
                  <a:close/>
                </a:path>
              </a:pathLst>
            </a:custGeom>
            <a:grpFill/>
            <a:ln>
              <a:noFill/>
            </a:ln>
          </p:spPr>
          <p:txBody>
            <a:bodyPr/>
            <a:lstStyle/>
            <a:p>
              <a:endParaRPr lang="zh-CN" altLang="en-US"/>
            </a:p>
          </p:txBody>
        </p:sp>
        <p:sp>
          <p:nvSpPr>
            <p:cNvPr id="18" name="Freeform 22"/>
            <p:cNvSpPr/>
            <p:nvPr/>
          </p:nvSpPr>
          <p:spPr bwMode="auto">
            <a:xfrm>
              <a:off x="6188175" y="4088861"/>
              <a:ext cx="731410" cy="744175"/>
            </a:xfrm>
            <a:custGeom>
              <a:avLst/>
              <a:gdLst>
                <a:gd name="T0" fmla="*/ 360 w 462"/>
                <a:gd name="T1" fmla="*/ 474 h 480"/>
                <a:gd name="T2" fmla="*/ 328 w 462"/>
                <a:gd name="T3" fmla="*/ 448 h 480"/>
                <a:gd name="T4" fmla="*/ 300 w 462"/>
                <a:gd name="T5" fmla="*/ 412 h 480"/>
                <a:gd name="T6" fmla="*/ 282 w 462"/>
                <a:gd name="T7" fmla="*/ 362 h 480"/>
                <a:gd name="T8" fmla="*/ 252 w 462"/>
                <a:gd name="T9" fmla="*/ 340 h 480"/>
                <a:gd name="T10" fmla="*/ 230 w 462"/>
                <a:gd name="T11" fmla="*/ 340 h 480"/>
                <a:gd name="T12" fmla="*/ 214 w 462"/>
                <a:gd name="T13" fmla="*/ 346 h 480"/>
                <a:gd name="T14" fmla="*/ 196 w 462"/>
                <a:gd name="T15" fmla="*/ 376 h 480"/>
                <a:gd name="T16" fmla="*/ 176 w 462"/>
                <a:gd name="T17" fmla="*/ 402 h 480"/>
                <a:gd name="T18" fmla="*/ 152 w 462"/>
                <a:gd name="T19" fmla="*/ 428 h 480"/>
                <a:gd name="T20" fmla="*/ 144 w 462"/>
                <a:gd name="T21" fmla="*/ 430 h 480"/>
                <a:gd name="T22" fmla="*/ 118 w 462"/>
                <a:gd name="T23" fmla="*/ 442 h 480"/>
                <a:gd name="T24" fmla="*/ 72 w 462"/>
                <a:gd name="T25" fmla="*/ 434 h 480"/>
                <a:gd name="T26" fmla="*/ 38 w 462"/>
                <a:gd name="T27" fmla="*/ 416 h 480"/>
                <a:gd name="T28" fmla="*/ 46 w 462"/>
                <a:gd name="T29" fmla="*/ 386 h 480"/>
                <a:gd name="T30" fmla="*/ 42 w 462"/>
                <a:gd name="T31" fmla="*/ 360 h 480"/>
                <a:gd name="T32" fmla="*/ 2 w 462"/>
                <a:gd name="T33" fmla="*/ 312 h 480"/>
                <a:gd name="T34" fmla="*/ 10 w 462"/>
                <a:gd name="T35" fmla="*/ 228 h 480"/>
                <a:gd name="T36" fmla="*/ 0 w 462"/>
                <a:gd name="T37" fmla="*/ 168 h 480"/>
                <a:gd name="T38" fmla="*/ 4 w 462"/>
                <a:gd name="T39" fmla="*/ 166 h 480"/>
                <a:gd name="T40" fmla="*/ 64 w 462"/>
                <a:gd name="T41" fmla="*/ 212 h 480"/>
                <a:gd name="T42" fmla="*/ 82 w 462"/>
                <a:gd name="T43" fmla="*/ 216 h 480"/>
                <a:gd name="T44" fmla="*/ 110 w 462"/>
                <a:gd name="T45" fmla="*/ 208 h 480"/>
                <a:gd name="T46" fmla="*/ 148 w 462"/>
                <a:gd name="T47" fmla="*/ 172 h 480"/>
                <a:gd name="T48" fmla="*/ 176 w 462"/>
                <a:gd name="T49" fmla="*/ 116 h 480"/>
                <a:gd name="T50" fmla="*/ 210 w 462"/>
                <a:gd name="T51" fmla="*/ 62 h 480"/>
                <a:gd name="T52" fmla="*/ 232 w 462"/>
                <a:gd name="T53" fmla="*/ 4 h 480"/>
                <a:gd name="T54" fmla="*/ 272 w 462"/>
                <a:gd name="T55" fmla="*/ 0 h 480"/>
                <a:gd name="T56" fmla="*/ 306 w 462"/>
                <a:gd name="T57" fmla="*/ 10 h 480"/>
                <a:gd name="T58" fmla="*/ 352 w 462"/>
                <a:gd name="T59" fmla="*/ 50 h 480"/>
                <a:gd name="T60" fmla="*/ 394 w 462"/>
                <a:gd name="T61" fmla="*/ 60 h 480"/>
                <a:gd name="T62" fmla="*/ 444 w 462"/>
                <a:gd name="T63" fmla="*/ 98 h 480"/>
                <a:gd name="T64" fmla="*/ 462 w 462"/>
                <a:gd name="T65" fmla="*/ 134 h 480"/>
                <a:gd name="T66" fmla="*/ 430 w 462"/>
                <a:gd name="T67" fmla="*/ 158 h 480"/>
                <a:gd name="T68" fmla="*/ 402 w 462"/>
                <a:gd name="T69" fmla="*/ 182 h 480"/>
                <a:gd name="T70" fmla="*/ 336 w 462"/>
                <a:gd name="T71" fmla="*/ 188 h 480"/>
                <a:gd name="T72" fmla="*/ 292 w 462"/>
                <a:gd name="T73" fmla="*/ 192 h 480"/>
                <a:gd name="T74" fmla="*/ 284 w 462"/>
                <a:gd name="T75" fmla="*/ 218 h 480"/>
                <a:gd name="T76" fmla="*/ 288 w 462"/>
                <a:gd name="T77" fmla="*/ 236 h 480"/>
                <a:gd name="T78" fmla="*/ 284 w 462"/>
                <a:gd name="T79" fmla="*/ 276 h 480"/>
                <a:gd name="T80" fmla="*/ 304 w 462"/>
                <a:gd name="T81" fmla="*/ 296 h 480"/>
                <a:gd name="T82" fmla="*/ 362 w 462"/>
                <a:gd name="T83" fmla="*/ 364 h 480"/>
                <a:gd name="T84" fmla="*/ 372 w 462"/>
                <a:gd name="T85" fmla="*/ 40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62" h="480">
                  <a:moveTo>
                    <a:pt x="372" y="480"/>
                  </a:moveTo>
                  <a:lnTo>
                    <a:pt x="372" y="480"/>
                  </a:lnTo>
                  <a:lnTo>
                    <a:pt x="360" y="474"/>
                  </a:lnTo>
                  <a:lnTo>
                    <a:pt x="348" y="466"/>
                  </a:lnTo>
                  <a:lnTo>
                    <a:pt x="338" y="458"/>
                  </a:lnTo>
                  <a:lnTo>
                    <a:pt x="328" y="448"/>
                  </a:lnTo>
                  <a:lnTo>
                    <a:pt x="312" y="430"/>
                  </a:lnTo>
                  <a:lnTo>
                    <a:pt x="300" y="412"/>
                  </a:lnTo>
                  <a:lnTo>
                    <a:pt x="300" y="412"/>
                  </a:lnTo>
                  <a:lnTo>
                    <a:pt x="296" y="394"/>
                  </a:lnTo>
                  <a:lnTo>
                    <a:pt x="290" y="376"/>
                  </a:lnTo>
                  <a:lnTo>
                    <a:pt x="282" y="362"/>
                  </a:lnTo>
                  <a:lnTo>
                    <a:pt x="272" y="350"/>
                  </a:lnTo>
                  <a:lnTo>
                    <a:pt x="258" y="342"/>
                  </a:lnTo>
                  <a:lnTo>
                    <a:pt x="252" y="340"/>
                  </a:lnTo>
                  <a:lnTo>
                    <a:pt x="246" y="338"/>
                  </a:lnTo>
                  <a:lnTo>
                    <a:pt x="238" y="338"/>
                  </a:lnTo>
                  <a:lnTo>
                    <a:pt x="230" y="340"/>
                  </a:lnTo>
                  <a:lnTo>
                    <a:pt x="222" y="342"/>
                  </a:lnTo>
                  <a:lnTo>
                    <a:pt x="214" y="346"/>
                  </a:lnTo>
                  <a:lnTo>
                    <a:pt x="214" y="346"/>
                  </a:lnTo>
                  <a:lnTo>
                    <a:pt x="202" y="358"/>
                  </a:lnTo>
                  <a:lnTo>
                    <a:pt x="198" y="364"/>
                  </a:lnTo>
                  <a:lnTo>
                    <a:pt x="196" y="376"/>
                  </a:lnTo>
                  <a:lnTo>
                    <a:pt x="196" y="376"/>
                  </a:lnTo>
                  <a:lnTo>
                    <a:pt x="188" y="390"/>
                  </a:lnTo>
                  <a:lnTo>
                    <a:pt x="176" y="402"/>
                  </a:lnTo>
                  <a:lnTo>
                    <a:pt x="152" y="424"/>
                  </a:lnTo>
                  <a:lnTo>
                    <a:pt x="152" y="424"/>
                  </a:lnTo>
                  <a:lnTo>
                    <a:pt x="152" y="428"/>
                  </a:lnTo>
                  <a:lnTo>
                    <a:pt x="152" y="428"/>
                  </a:lnTo>
                  <a:lnTo>
                    <a:pt x="146" y="428"/>
                  </a:lnTo>
                  <a:lnTo>
                    <a:pt x="144" y="430"/>
                  </a:lnTo>
                  <a:lnTo>
                    <a:pt x="140" y="434"/>
                  </a:lnTo>
                  <a:lnTo>
                    <a:pt x="140" y="434"/>
                  </a:lnTo>
                  <a:lnTo>
                    <a:pt x="118" y="442"/>
                  </a:lnTo>
                  <a:lnTo>
                    <a:pt x="118" y="442"/>
                  </a:lnTo>
                  <a:lnTo>
                    <a:pt x="94" y="440"/>
                  </a:lnTo>
                  <a:lnTo>
                    <a:pt x="72" y="434"/>
                  </a:lnTo>
                  <a:lnTo>
                    <a:pt x="54" y="426"/>
                  </a:lnTo>
                  <a:lnTo>
                    <a:pt x="46" y="422"/>
                  </a:lnTo>
                  <a:lnTo>
                    <a:pt x="38" y="416"/>
                  </a:lnTo>
                  <a:lnTo>
                    <a:pt x="38" y="416"/>
                  </a:lnTo>
                  <a:lnTo>
                    <a:pt x="46" y="400"/>
                  </a:lnTo>
                  <a:lnTo>
                    <a:pt x="46" y="386"/>
                  </a:lnTo>
                  <a:lnTo>
                    <a:pt x="44" y="374"/>
                  </a:lnTo>
                  <a:lnTo>
                    <a:pt x="42" y="360"/>
                  </a:lnTo>
                  <a:lnTo>
                    <a:pt x="42" y="360"/>
                  </a:lnTo>
                  <a:lnTo>
                    <a:pt x="16" y="336"/>
                  </a:lnTo>
                  <a:lnTo>
                    <a:pt x="8" y="324"/>
                  </a:lnTo>
                  <a:lnTo>
                    <a:pt x="2" y="312"/>
                  </a:lnTo>
                  <a:lnTo>
                    <a:pt x="2" y="312"/>
                  </a:lnTo>
                  <a:lnTo>
                    <a:pt x="10" y="228"/>
                  </a:lnTo>
                  <a:lnTo>
                    <a:pt x="10" y="228"/>
                  </a:lnTo>
                  <a:lnTo>
                    <a:pt x="2" y="194"/>
                  </a:lnTo>
                  <a:lnTo>
                    <a:pt x="0" y="182"/>
                  </a:lnTo>
                  <a:lnTo>
                    <a:pt x="0" y="168"/>
                  </a:lnTo>
                  <a:lnTo>
                    <a:pt x="0" y="168"/>
                  </a:lnTo>
                  <a:lnTo>
                    <a:pt x="4" y="166"/>
                  </a:lnTo>
                  <a:lnTo>
                    <a:pt x="4" y="166"/>
                  </a:lnTo>
                  <a:lnTo>
                    <a:pt x="38" y="188"/>
                  </a:lnTo>
                  <a:lnTo>
                    <a:pt x="38" y="188"/>
                  </a:lnTo>
                  <a:lnTo>
                    <a:pt x="64" y="212"/>
                  </a:lnTo>
                  <a:lnTo>
                    <a:pt x="64" y="212"/>
                  </a:lnTo>
                  <a:lnTo>
                    <a:pt x="74" y="216"/>
                  </a:lnTo>
                  <a:lnTo>
                    <a:pt x="82" y="216"/>
                  </a:lnTo>
                  <a:lnTo>
                    <a:pt x="92" y="216"/>
                  </a:lnTo>
                  <a:lnTo>
                    <a:pt x="102" y="212"/>
                  </a:lnTo>
                  <a:lnTo>
                    <a:pt x="110" y="208"/>
                  </a:lnTo>
                  <a:lnTo>
                    <a:pt x="118" y="204"/>
                  </a:lnTo>
                  <a:lnTo>
                    <a:pt x="134" y="190"/>
                  </a:lnTo>
                  <a:lnTo>
                    <a:pt x="148" y="172"/>
                  </a:lnTo>
                  <a:lnTo>
                    <a:pt x="158" y="154"/>
                  </a:lnTo>
                  <a:lnTo>
                    <a:pt x="168" y="134"/>
                  </a:lnTo>
                  <a:lnTo>
                    <a:pt x="176" y="116"/>
                  </a:lnTo>
                  <a:lnTo>
                    <a:pt x="176" y="116"/>
                  </a:lnTo>
                  <a:lnTo>
                    <a:pt x="210" y="62"/>
                  </a:lnTo>
                  <a:lnTo>
                    <a:pt x="210" y="62"/>
                  </a:lnTo>
                  <a:lnTo>
                    <a:pt x="210" y="16"/>
                  </a:lnTo>
                  <a:lnTo>
                    <a:pt x="210" y="16"/>
                  </a:lnTo>
                  <a:lnTo>
                    <a:pt x="232" y="4"/>
                  </a:lnTo>
                  <a:lnTo>
                    <a:pt x="232" y="4"/>
                  </a:lnTo>
                  <a:lnTo>
                    <a:pt x="252" y="2"/>
                  </a:lnTo>
                  <a:lnTo>
                    <a:pt x="272" y="0"/>
                  </a:lnTo>
                  <a:lnTo>
                    <a:pt x="284" y="2"/>
                  </a:lnTo>
                  <a:lnTo>
                    <a:pt x="294" y="4"/>
                  </a:lnTo>
                  <a:lnTo>
                    <a:pt x="306" y="10"/>
                  </a:lnTo>
                  <a:lnTo>
                    <a:pt x="318" y="18"/>
                  </a:lnTo>
                  <a:lnTo>
                    <a:pt x="318" y="18"/>
                  </a:lnTo>
                  <a:lnTo>
                    <a:pt x="352" y="50"/>
                  </a:lnTo>
                  <a:lnTo>
                    <a:pt x="352" y="50"/>
                  </a:lnTo>
                  <a:lnTo>
                    <a:pt x="394" y="60"/>
                  </a:lnTo>
                  <a:lnTo>
                    <a:pt x="394" y="60"/>
                  </a:lnTo>
                  <a:lnTo>
                    <a:pt x="412" y="70"/>
                  </a:lnTo>
                  <a:lnTo>
                    <a:pt x="434" y="88"/>
                  </a:lnTo>
                  <a:lnTo>
                    <a:pt x="444" y="98"/>
                  </a:lnTo>
                  <a:lnTo>
                    <a:pt x="454" y="110"/>
                  </a:lnTo>
                  <a:lnTo>
                    <a:pt x="460" y="122"/>
                  </a:lnTo>
                  <a:lnTo>
                    <a:pt x="462" y="134"/>
                  </a:lnTo>
                  <a:lnTo>
                    <a:pt x="462" y="134"/>
                  </a:lnTo>
                  <a:lnTo>
                    <a:pt x="444" y="146"/>
                  </a:lnTo>
                  <a:lnTo>
                    <a:pt x="430" y="158"/>
                  </a:lnTo>
                  <a:lnTo>
                    <a:pt x="416" y="170"/>
                  </a:lnTo>
                  <a:lnTo>
                    <a:pt x="402" y="182"/>
                  </a:lnTo>
                  <a:lnTo>
                    <a:pt x="402" y="182"/>
                  </a:lnTo>
                  <a:lnTo>
                    <a:pt x="386" y="186"/>
                  </a:lnTo>
                  <a:lnTo>
                    <a:pt x="368" y="188"/>
                  </a:lnTo>
                  <a:lnTo>
                    <a:pt x="336" y="188"/>
                  </a:lnTo>
                  <a:lnTo>
                    <a:pt x="322" y="186"/>
                  </a:lnTo>
                  <a:lnTo>
                    <a:pt x="306" y="188"/>
                  </a:lnTo>
                  <a:lnTo>
                    <a:pt x="292" y="192"/>
                  </a:lnTo>
                  <a:lnTo>
                    <a:pt x="280" y="198"/>
                  </a:lnTo>
                  <a:lnTo>
                    <a:pt x="280" y="198"/>
                  </a:lnTo>
                  <a:lnTo>
                    <a:pt x="284" y="218"/>
                  </a:lnTo>
                  <a:lnTo>
                    <a:pt x="284" y="218"/>
                  </a:lnTo>
                  <a:lnTo>
                    <a:pt x="288" y="228"/>
                  </a:lnTo>
                  <a:lnTo>
                    <a:pt x="288" y="236"/>
                  </a:lnTo>
                  <a:lnTo>
                    <a:pt x="284" y="256"/>
                  </a:lnTo>
                  <a:lnTo>
                    <a:pt x="282" y="266"/>
                  </a:lnTo>
                  <a:lnTo>
                    <a:pt x="284" y="276"/>
                  </a:lnTo>
                  <a:lnTo>
                    <a:pt x="290" y="286"/>
                  </a:lnTo>
                  <a:lnTo>
                    <a:pt x="304" y="296"/>
                  </a:lnTo>
                  <a:lnTo>
                    <a:pt x="304" y="296"/>
                  </a:lnTo>
                  <a:lnTo>
                    <a:pt x="334" y="324"/>
                  </a:lnTo>
                  <a:lnTo>
                    <a:pt x="334" y="324"/>
                  </a:lnTo>
                  <a:lnTo>
                    <a:pt x="362" y="364"/>
                  </a:lnTo>
                  <a:lnTo>
                    <a:pt x="362" y="364"/>
                  </a:lnTo>
                  <a:lnTo>
                    <a:pt x="372" y="400"/>
                  </a:lnTo>
                  <a:lnTo>
                    <a:pt x="372" y="400"/>
                  </a:lnTo>
                  <a:lnTo>
                    <a:pt x="372" y="480"/>
                  </a:lnTo>
                  <a:lnTo>
                    <a:pt x="372" y="480"/>
                  </a:lnTo>
                  <a:close/>
                </a:path>
              </a:pathLst>
            </a:custGeom>
            <a:grpFill/>
            <a:ln>
              <a:noFill/>
            </a:ln>
          </p:spPr>
          <p:txBody>
            <a:bodyPr/>
            <a:lstStyle/>
            <a:p>
              <a:endParaRPr lang="zh-CN" altLang="en-US"/>
            </a:p>
          </p:txBody>
        </p:sp>
        <p:sp>
          <p:nvSpPr>
            <p:cNvPr id="19" name="Freeform 23"/>
            <p:cNvSpPr/>
            <p:nvPr/>
          </p:nvSpPr>
          <p:spPr bwMode="auto">
            <a:xfrm>
              <a:off x="6650452" y="3924522"/>
              <a:ext cx="1193687" cy="722471"/>
            </a:xfrm>
            <a:custGeom>
              <a:avLst/>
              <a:gdLst>
                <a:gd name="T0" fmla="*/ 72 w 754"/>
                <a:gd name="T1" fmla="*/ 452 h 466"/>
                <a:gd name="T2" fmla="*/ 4 w 754"/>
                <a:gd name="T3" fmla="*/ 380 h 466"/>
                <a:gd name="T4" fmla="*/ 2 w 754"/>
                <a:gd name="T5" fmla="*/ 362 h 466"/>
                <a:gd name="T6" fmla="*/ 6 w 754"/>
                <a:gd name="T7" fmla="*/ 348 h 466"/>
                <a:gd name="T8" fmla="*/ 0 w 754"/>
                <a:gd name="T9" fmla="*/ 310 h 466"/>
                <a:gd name="T10" fmla="*/ 18 w 754"/>
                <a:gd name="T11" fmla="*/ 304 h 466"/>
                <a:gd name="T12" fmla="*/ 96 w 754"/>
                <a:gd name="T13" fmla="*/ 304 h 466"/>
                <a:gd name="T14" fmla="*/ 138 w 754"/>
                <a:gd name="T15" fmla="*/ 276 h 466"/>
                <a:gd name="T16" fmla="*/ 178 w 754"/>
                <a:gd name="T17" fmla="*/ 244 h 466"/>
                <a:gd name="T18" fmla="*/ 180 w 754"/>
                <a:gd name="T19" fmla="*/ 226 h 466"/>
                <a:gd name="T20" fmla="*/ 126 w 754"/>
                <a:gd name="T21" fmla="*/ 166 h 466"/>
                <a:gd name="T22" fmla="*/ 100 w 754"/>
                <a:gd name="T23" fmla="*/ 144 h 466"/>
                <a:gd name="T24" fmla="*/ 98 w 754"/>
                <a:gd name="T25" fmla="*/ 96 h 466"/>
                <a:gd name="T26" fmla="*/ 136 w 754"/>
                <a:gd name="T27" fmla="*/ 66 h 466"/>
                <a:gd name="T28" fmla="*/ 146 w 754"/>
                <a:gd name="T29" fmla="*/ 54 h 466"/>
                <a:gd name="T30" fmla="*/ 140 w 754"/>
                <a:gd name="T31" fmla="*/ 30 h 466"/>
                <a:gd name="T32" fmla="*/ 118 w 754"/>
                <a:gd name="T33" fmla="*/ 10 h 466"/>
                <a:gd name="T34" fmla="*/ 108 w 754"/>
                <a:gd name="T35" fmla="*/ 0 h 466"/>
                <a:gd name="T36" fmla="*/ 234 w 754"/>
                <a:gd name="T37" fmla="*/ 6 h 466"/>
                <a:gd name="T38" fmla="*/ 246 w 754"/>
                <a:gd name="T39" fmla="*/ 22 h 466"/>
                <a:gd name="T40" fmla="*/ 276 w 754"/>
                <a:gd name="T41" fmla="*/ 46 h 466"/>
                <a:gd name="T42" fmla="*/ 314 w 754"/>
                <a:gd name="T43" fmla="*/ 62 h 466"/>
                <a:gd name="T44" fmla="*/ 338 w 754"/>
                <a:gd name="T45" fmla="*/ 72 h 466"/>
                <a:gd name="T46" fmla="*/ 494 w 754"/>
                <a:gd name="T47" fmla="*/ 100 h 466"/>
                <a:gd name="T48" fmla="*/ 504 w 754"/>
                <a:gd name="T49" fmla="*/ 116 h 466"/>
                <a:gd name="T50" fmla="*/ 524 w 754"/>
                <a:gd name="T51" fmla="*/ 136 h 466"/>
                <a:gd name="T52" fmla="*/ 618 w 754"/>
                <a:gd name="T53" fmla="*/ 158 h 466"/>
                <a:gd name="T54" fmla="*/ 626 w 754"/>
                <a:gd name="T55" fmla="*/ 160 h 466"/>
                <a:gd name="T56" fmla="*/ 660 w 754"/>
                <a:gd name="T57" fmla="*/ 164 h 466"/>
                <a:gd name="T58" fmla="*/ 670 w 754"/>
                <a:gd name="T59" fmla="*/ 174 h 466"/>
                <a:gd name="T60" fmla="*/ 684 w 754"/>
                <a:gd name="T61" fmla="*/ 192 h 466"/>
                <a:gd name="T62" fmla="*/ 702 w 754"/>
                <a:gd name="T63" fmla="*/ 196 h 466"/>
                <a:gd name="T64" fmla="*/ 718 w 754"/>
                <a:gd name="T65" fmla="*/ 208 h 466"/>
                <a:gd name="T66" fmla="*/ 708 w 754"/>
                <a:gd name="T67" fmla="*/ 228 h 466"/>
                <a:gd name="T68" fmla="*/ 702 w 754"/>
                <a:gd name="T69" fmla="*/ 250 h 466"/>
                <a:gd name="T70" fmla="*/ 724 w 754"/>
                <a:gd name="T71" fmla="*/ 274 h 466"/>
                <a:gd name="T72" fmla="*/ 732 w 754"/>
                <a:gd name="T73" fmla="*/ 298 h 466"/>
                <a:gd name="T74" fmla="*/ 740 w 754"/>
                <a:gd name="T75" fmla="*/ 320 h 466"/>
                <a:gd name="T76" fmla="*/ 754 w 754"/>
                <a:gd name="T77" fmla="*/ 330 h 466"/>
                <a:gd name="T78" fmla="*/ 734 w 754"/>
                <a:gd name="T79" fmla="*/ 338 h 466"/>
                <a:gd name="T80" fmla="*/ 692 w 754"/>
                <a:gd name="T81" fmla="*/ 354 h 466"/>
                <a:gd name="T82" fmla="*/ 640 w 754"/>
                <a:gd name="T83" fmla="*/ 392 h 466"/>
                <a:gd name="T84" fmla="*/ 616 w 754"/>
                <a:gd name="T85" fmla="*/ 414 h 466"/>
                <a:gd name="T86" fmla="*/ 582 w 754"/>
                <a:gd name="T87" fmla="*/ 424 h 466"/>
                <a:gd name="T88" fmla="*/ 562 w 754"/>
                <a:gd name="T89" fmla="*/ 434 h 466"/>
                <a:gd name="T90" fmla="*/ 544 w 754"/>
                <a:gd name="T91" fmla="*/ 448 h 466"/>
                <a:gd name="T92" fmla="*/ 512 w 754"/>
                <a:gd name="T93" fmla="*/ 422 h 466"/>
                <a:gd name="T94" fmla="*/ 482 w 754"/>
                <a:gd name="T95" fmla="*/ 408 h 466"/>
                <a:gd name="T96" fmla="*/ 450 w 754"/>
                <a:gd name="T97" fmla="*/ 380 h 466"/>
                <a:gd name="T98" fmla="*/ 426 w 754"/>
                <a:gd name="T99" fmla="*/ 384 h 466"/>
                <a:gd name="T100" fmla="*/ 410 w 754"/>
                <a:gd name="T101" fmla="*/ 404 h 466"/>
                <a:gd name="T102" fmla="*/ 358 w 754"/>
                <a:gd name="T103" fmla="*/ 392 h 466"/>
                <a:gd name="T104" fmla="*/ 286 w 754"/>
                <a:gd name="T105" fmla="*/ 352 h 466"/>
                <a:gd name="T106" fmla="*/ 252 w 754"/>
                <a:gd name="T107" fmla="*/ 346 h 466"/>
                <a:gd name="T108" fmla="*/ 200 w 754"/>
                <a:gd name="T109" fmla="*/ 338 h 466"/>
                <a:gd name="T110" fmla="*/ 184 w 754"/>
                <a:gd name="T111" fmla="*/ 350 h 466"/>
                <a:gd name="T112" fmla="*/ 202 w 754"/>
                <a:gd name="T113" fmla="*/ 380 h 466"/>
                <a:gd name="T114" fmla="*/ 196 w 754"/>
                <a:gd name="T115" fmla="*/ 392 h 466"/>
                <a:gd name="T116" fmla="*/ 164 w 754"/>
                <a:gd name="T117" fmla="*/ 390 h 466"/>
                <a:gd name="T118" fmla="*/ 128 w 754"/>
                <a:gd name="T119" fmla="*/ 406 h 466"/>
                <a:gd name="T120" fmla="*/ 96 w 754"/>
                <a:gd name="T121" fmla="*/ 454 h 466"/>
                <a:gd name="T122" fmla="*/ 80 w 754"/>
                <a:gd name="T123" fmla="*/ 466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54" h="466">
                  <a:moveTo>
                    <a:pt x="80" y="466"/>
                  </a:moveTo>
                  <a:lnTo>
                    <a:pt x="80" y="466"/>
                  </a:lnTo>
                  <a:lnTo>
                    <a:pt x="72" y="452"/>
                  </a:lnTo>
                  <a:lnTo>
                    <a:pt x="64" y="440"/>
                  </a:lnTo>
                  <a:lnTo>
                    <a:pt x="44" y="418"/>
                  </a:lnTo>
                  <a:lnTo>
                    <a:pt x="4" y="380"/>
                  </a:lnTo>
                  <a:lnTo>
                    <a:pt x="4" y="380"/>
                  </a:lnTo>
                  <a:lnTo>
                    <a:pt x="2" y="368"/>
                  </a:lnTo>
                  <a:lnTo>
                    <a:pt x="2" y="362"/>
                  </a:lnTo>
                  <a:lnTo>
                    <a:pt x="4" y="356"/>
                  </a:lnTo>
                  <a:lnTo>
                    <a:pt x="6" y="348"/>
                  </a:lnTo>
                  <a:lnTo>
                    <a:pt x="6" y="348"/>
                  </a:lnTo>
                  <a:lnTo>
                    <a:pt x="8" y="328"/>
                  </a:lnTo>
                  <a:lnTo>
                    <a:pt x="8" y="328"/>
                  </a:lnTo>
                  <a:lnTo>
                    <a:pt x="0" y="310"/>
                  </a:lnTo>
                  <a:lnTo>
                    <a:pt x="0" y="310"/>
                  </a:lnTo>
                  <a:lnTo>
                    <a:pt x="6" y="306"/>
                  </a:lnTo>
                  <a:lnTo>
                    <a:pt x="18" y="304"/>
                  </a:lnTo>
                  <a:lnTo>
                    <a:pt x="44" y="302"/>
                  </a:lnTo>
                  <a:lnTo>
                    <a:pt x="96" y="304"/>
                  </a:lnTo>
                  <a:lnTo>
                    <a:pt x="96" y="304"/>
                  </a:lnTo>
                  <a:lnTo>
                    <a:pt x="112" y="298"/>
                  </a:lnTo>
                  <a:lnTo>
                    <a:pt x="126" y="288"/>
                  </a:lnTo>
                  <a:lnTo>
                    <a:pt x="138" y="276"/>
                  </a:lnTo>
                  <a:lnTo>
                    <a:pt x="152" y="264"/>
                  </a:lnTo>
                  <a:lnTo>
                    <a:pt x="152" y="264"/>
                  </a:lnTo>
                  <a:lnTo>
                    <a:pt x="178" y="244"/>
                  </a:lnTo>
                  <a:lnTo>
                    <a:pt x="178" y="244"/>
                  </a:lnTo>
                  <a:lnTo>
                    <a:pt x="180" y="226"/>
                  </a:lnTo>
                  <a:lnTo>
                    <a:pt x="180" y="226"/>
                  </a:lnTo>
                  <a:lnTo>
                    <a:pt x="162" y="200"/>
                  </a:lnTo>
                  <a:lnTo>
                    <a:pt x="144" y="182"/>
                  </a:lnTo>
                  <a:lnTo>
                    <a:pt x="126" y="166"/>
                  </a:lnTo>
                  <a:lnTo>
                    <a:pt x="106" y="156"/>
                  </a:lnTo>
                  <a:lnTo>
                    <a:pt x="106" y="156"/>
                  </a:lnTo>
                  <a:lnTo>
                    <a:pt x="100" y="144"/>
                  </a:lnTo>
                  <a:lnTo>
                    <a:pt x="100" y="144"/>
                  </a:lnTo>
                  <a:lnTo>
                    <a:pt x="98" y="96"/>
                  </a:lnTo>
                  <a:lnTo>
                    <a:pt x="98" y="96"/>
                  </a:lnTo>
                  <a:lnTo>
                    <a:pt x="114" y="80"/>
                  </a:lnTo>
                  <a:lnTo>
                    <a:pt x="124" y="72"/>
                  </a:lnTo>
                  <a:lnTo>
                    <a:pt x="136" y="66"/>
                  </a:lnTo>
                  <a:lnTo>
                    <a:pt x="136" y="66"/>
                  </a:lnTo>
                  <a:lnTo>
                    <a:pt x="142" y="60"/>
                  </a:lnTo>
                  <a:lnTo>
                    <a:pt x="146" y="54"/>
                  </a:lnTo>
                  <a:lnTo>
                    <a:pt x="146" y="48"/>
                  </a:lnTo>
                  <a:lnTo>
                    <a:pt x="146" y="42"/>
                  </a:lnTo>
                  <a:lnTo>
                    <a:pt x="140" y="30"/>
                  </a:lnTo>
                  <a:lnTo>
                    <a:pt x="134" y="22"/>
                  </a:lnTo>
                  <a:lnTo>
                    <a:pt x="134" y="22"/>
                  </a:lnTo>
                  <a:lnTo>
                    <a:pt x="118" y="10"/>
                  </a:lnTo>
                  <a:lnTo>
                    <a:pt x="112" y="6"/>
                  </a:lnTo>
                  <a:lnTo>
                    <a:pt x="108" y="0"/>
                  </a:lnTo>
                  <a:lnTo>
                    <a:pt x="108" y="0"/>
                  </a:lnTo>
                  <a:lnTo>
                    <a:pt x="196" y="0"/>
                  </a:lnTo>
                  <a:lnTo>
                    <a:pt x="196" y="0"/>
                  </a:lnTo>
                  <a:lnTo>
                    <a:pt x="234" y="6"/>
                  </a:lnTo>
                  <a:lnTo>
                    <a:pt x="234" y="6"/>
                  </a:lnTo>
                  <a:lnTo>
                    <a:pt x="238" y="14"/>
                  </a:lnTo>
                  <a:lnTo>
                    <a:pt x="246" y="22"/>
                  </a:lnTo>
                  <a:lnTo>
                    <a:pt x="254" y="30"/>
                  </a:lnTo>
                  <a:lnTo>
                    <a:pt x="264" y="38"/>
                  </a:lnTo>
                  <a:lnTo>
                    <a:pt x="276" y="46"/>
                  </a:lnTo>
                  <a:lnTo>
                    <a:pt x="288" y="52"/>
                  </a:lnTo>
                  <a:lnTo>
                    <a:pt x="300" y="58"/>
                  </a:lnTo>
                  <a:lnTo>
                    <a:pt x="314" y="62"/>
                  </a:lnTo>
                  <a:lnTo>
                    <a:pt x="314" y="62"/>
                  </a:lnTo>
                  <a:lnTo>
                    <a:pt x="338" y="72"/>
                  </a:lnTo>
                  <a:lnTo>
                    <a:pt x="338" y="72"/>
                  </a:lnTo>
                  <a:lnTo>
                    <a:pt x="456" y="74"/>
                  </a:lnTo>
                  <a:lnTo>
                    <a:pt x="456" y="74"/>
                  </a:lnTo>
                  <a:lnTo>
                    <a:pt x="494" y="100"/>
                  </a:lnTo>
                  <a:lnTo>
                    <a:pt x="494" y="100"/>
                  </a:lnTo>
                  <a:lnTo>
                    <a:pt x="498" y="108"/>
                  </a:lnTo>
                  <a:lnTo>
                    <a:pt x="504" y="116"/>
                  </a:lnTo>
                  <a:lnTo>
                    <a:pt x="512" y="126"/>
                  </a:lnTo>
                  <a:lnTo>
                    <a:pt x="524" y="136"/>
                  </a:lnTo>
                  <a:lnTo>
                    <a:pt x="524" y="136"/>
                  </a:lnTo>
                  <a:lnTo>
                    <a:pt x="578" y="140"/>
                  </a:lnTo>
                  <a:lnTo>
                    <a:pt x="578" y="140"/>
                  </a:lnTo>
                  <a:lnTo>
                    <a:pt x="618" y="158"/>
                  </a:lnTo>
                  <a:lnTo>
                    <a:pt x="618" y="158"/>
                  </a:lnTo>
                  <a:lnTo>
                    <a:pt x="622" y="160"/>
                  </a:lnTo>
                  <a:lnTo>
                    <a:pt x="626" y="160"/>
                  </a:lnTo>
                  <a:lnTo>
                    <a:pt x="638" y="160"/>
                  </a:lnTo>
                  <a:lnTo>
                    <a:pt x="652" y="162"/>
                  </a:lnTo>
                  <a:lnTo>
                    <a:pt x="660" y="164"/>
                  </a:lnTo>
                  <a:lnTo>
                    <a:pt x="668" y="170"/>
                  </a:lnTo>
                  <a:lnTo>
                    <a:pt x="668" y="170"/>
                  </a:lnTo>
                  <a:lnTo>
                    <a:pt x="670" y="174"/>
                  </a:lnTo>
                  <a:lnTo>
                    <a:pt x="672" y="180"/>
                  </a:lnTo>
                  <a:lnTo>
                    <a:pt x="676" y="186"/>
                  </a:lnTo>
                  <a:lnTo>
                    <a:pt x="684" y="192"/>
                  </a:lnTo>
                  <a:lnTo>
                    <a:pt x="684" y="192"/>
                  </a:lnTo>
                  <a:lnTo>
                    <a:pt x="690" y="194"/>
                  </a:lnTo>
                  <a:lnTo>
                    <a:pt x="702" y="196"/>
                  </a:lnTo>
                  <a:lnTo>
                    <a:pt x="710" y="198"/>
                  </a:lnTo>
                  <a:lnTo>
                    <a:pt x="714" y="202"/>
                  </a:lnTo>
                  <a:lnTo>
                    <a:pt x="718" y="208"/>
                  </a:lnTo>
                  <a:lnTo>
                    <a:pt x="720" y="214"/>
                  </a:lnTo>
                  <a:lnTo>
                    <a:pt x="720" y="214"/>
                  </a:lnTo>
                  <a:lnTo>
                    <a:pt x="708" y="228"/>
                  </a:lnTo>
                  <a:lnTo>
                    <a:pt x="706" y="236"/>
                  </a:lnTo>
                  <a:lnTo>
                    <a:pt x="702" y="250"/>
                  </a:lnTo>
                  <a:lnTo>
                    <a:pt x="702" y="250"/>
                  </a:lnTo>
                  <a:lnTo>
                    <a:pt x="708" y="256"/>
                  </a:lnTo>
                  <a:lnTo>
                    <a:pt x="716" y="264"/>
                  </a:lnTo>
                  <a:lnTo>
                    <a:pt x="724" y="274"/>
                  </a:lnTo>
                  <a:lnTo>
                    <a:pt x="732" y="290"/>
                  </a:lnTo>
                  <a:lnTo>
                    <a:pt x="732" y="290"/>
                  </a:lnTo>
                  <a:lnTo>
                    <a:pt x="732" y="298"/>
                  </a:lnTo>
                  <a:lnTo>
                    <a:pt x="734" y="310"/>
                  </a:lnTo>
                  <a:lnTo>
                    <a:pt x="736" y="316"/>
                  </a:lnTo>
                  <a:lnTo>
                    <a:pt x="740" y="320"/>
                  </a:lnTo>
                  <a:lnTo>
                    <a:pt x="746" y="326"/>
                  </a:lnTo>
                  <a:lnTo>
                    <a:pt x="754" y="330"/>
                  </a:lnTo>
                  <a:lnTo>
                    <a:pt x="754" y="330"/>
                  </a:lnTo>
                  <a:lnTo>
                    <a:pt x="754" y="334"/>
                  </a:lnTo>
                  <a:lnTo>
                    <a:pt x="754" y="334"/>
                  </a:lnTo>
                  <a:lnTo>
                    <a:pt x="734" y="338"/>
                  </a:lnTo>
                  <a:lnTo>
                    <a:pt x="718" y="342"/>
                  </a:lnTo>
                  <a:lnTo>
                    <a:pt x="704" y="348"/>
                  </a:lnTo>
                  <a:lnTo>
                    <a:pt x="692" y="354"/>
                  </a:lnTo>
                  <a:lnTo>
                    <a:pt x="670" y="372"/>
                  </a:lnTo>
                  <a:lnTo>
                    <a:pt x="640" y="392"/>
                  </a:lnTo>
                  <a:lnTo>
                    <a:pt x="640" y="392"/>
                  </a:lnTo>
                  <a:lnTo>
                    <a:pt x="634" y="396"/>
                  </a:lnTo>
                  <a:lnTo>
                    <a:pt x="626" y="400"/>
                  </a:lnTo>
                  <a:lnTo>
                    <a:pt x="616" y="414"/>
                  </a:lnTo>
                  <a:lnTo>
                    <a:pt x="616" y="414"/>
                  </a:lnTo>
                  <a:lnTo>
                    <a:pt x="598" y="420"/>
                  </a:lnTo>
                  <a:lnTo>
                    <a:pt x="582" y="424"/>
                  </a:lnTo>
                  <a:lnTo>
                    <a:pt x="576" y="426"/>
                  </a:lnTo>
                  <a:lnTo>
                    <a:pt x="570" y="430"/>
                  </a:lnTo>
                  <a:lnTo>
                    <a:pt x="562" y="434"/>
                  </a:lnTo>
                  <a:lnTo>
                    <a:pt x="556" y="442"/>
                  </a:lnTo>
                  <a:lnTo>
                    <a:pt x="556" y="442"/>
                  </a:lnTo>
                  <a:lnTo>
                    <a:pt x="544" y="448"/>
                  </a:lnTo>
                  <a:lnTo>
                    <a:pt x="544" y="448"/>
                  </a:lnTo>
                  <a:lnTo>
                    <a:pt x="512" y="422"/>
                  </a:lnTo>
                  <a:lnTo>
                    <a:pt x="512" y="422"/>
                  </a:lnTo>
                  <a:lnTo>
                    <a:pt x="500" y="418"/>
                  </a:lnTo>
                  <a:lnTo>
                    <a:pt x="490" y="414"/>
                  </a:lnTo>
                  <a:lnTo>
                    <a:pt x="482" y="408"/>
                  </a:lnTo>
                  <a:lnTo>
                    <a:pt x="474" y="402"/>
                  </a:lnTo>
                  <a:lnTo>
                    <a:pt x="462" y="390"/>
                  </a:lnTo>
                  <a:lnTo>
                    <a:pt x="450" y="380"/>
                  </a:lnTo>
                  <a:lnTo>
                    <a:pt x="450" y="380"/>
                  </a:lnTo>
                  <a:lnTo>
                    <a:pt x="434" y="382"/>
                  </a:lnTo>
                  <a:lnTo>
                    <a:pt x="426" y="384"/>
                  </a:lnTo>
                  <a:lnTo>
                    <a:pt x="420" y="392"/>
                  </a:lnTo>
                  <a:lnTo>
                    <a:pt x="410" y="404"/>
                  </a:lnTo>
                  <a:lnTo>
                    <a:pt x="410" y="404"/>
                  </a:lnTo>
                  <a:lnTo>
                    <a:pt x="392" y="402"/>
                  </a:lnTo>
                  <a:lnTo>
                    <a:pt x="374" y="398"/>
                  </a:lnTo>
                  <a:lnTo>
                    <a:pt x="358" y="392"/>
                  </a:lnTo>
                  <a:lnTo>
                    <a:pt x="342" y="384"/>
                  </a:lnTo>
                  <a:lnTo>
                    <a:pt x="312" y="366"/>
                  </a:lnTo>
                  <a:lnTo>
                    <a:pt x="286" y="352"/>
                  </a:lnTo>
                  <a:lnTo>
                    <a:pt x="286" y="352"/>
                  </a:lnTo>
                  <a:lnTo>
                    <a:pt x="268" y="348"/>
                  </a:lnTo>
                  <a:lnTo>
                    <a:pt x="252" y="346"/>
                  </a:lnTo>
                  <a:lnTo>
                    <a:pt x="228" y="338"/>
                  </a:lnTo>
                  <a:lnTo>
                    <a:pt x="228" y="338"/>
                  </a:lnTo>
                  <a:lnTo>
                    <a:pt x="200" y="338"/>
                  </a:lnTo>
                  <a:lnTo>
                    <a:pt x="192" y="342"/>
                  </a:lnTo>
                  <a:lnTo>
                    <a:pt x="186" y="344"/>
                  </a:lnTo>
                  <a:lnTo>
                    <a:pt x="184" y="350"/>
                  </a:lnTo>
                  <a:lnTo>
                    <a:pt x="186" y="358"/>
                  </a:lnTo>
                  <a:lnTo>
                    <a:pt x="192" y="368"/>
                  </a:lnTo>
                  <a:lnTo>
                    <a:pt x="202" y="380"/>
                  </a:lnTo>
                  <a:lnTo>
                    <a:pt x="202" y="380"/>
                  </a:lnTo>
                  <a:lnTo>
                    <a:pt x="196" y="392"/>
                  </a:lnTo>
                  <a:lnTo>
                    <a:pt x="196" y="392"/>
                  </a:lnTo>
                  <a:lnTo>
                    <a:pt x="182" y="390"/>
                  </a:lnTo>
                  <a:lnTo>
                    <a:pt x="182" y="390"/>
                  </a:lnTo>
                  <a:lnTo>
                    <a:pt x="164" y="390"/>
                  </a:lnTo>
                  <a:lnTo>
                    <a:pt x="150" y="394"/>
                  </a:lnTo>
                  <a:lnTo>
                    <a:pt x="138" y="398"/>
                  </a:lnTo>
                  <a:lnTo>
                    <a:pt x="128" y="406"/>
                  </a:lnTo>
                  <a:lnTo>
                    <a:pt x="118" y="414"/>
                  </a:lnTo>
                  <a:lnTo>
                    <a:pt x="112" y="426"/>
                  </a:lnTo>
                  <a:lnTo>
                    <a:pt x="96" y="454"/>
                  </a:lnTo>
                  <a:lnTo>
                    <a:pt x="96" y="454"/>
                  </a:lnTo>
                  <a:lnTo>
                    <a:pt x="88" y="460"/>
                  </a:lnTo>
                  <a:lnTo>
                    <a:pt x="80" y="466"/>
                  </a:lnTo>
                  <a:lnTo>
                    <a:pt x="80" y="466"/>
                  </a:lnTo>
                  <a:close/>
                </a:path>
              </a:pathLst>
            </a:custGeom>
            <a:grpFill/>
            <a:ln>
              <a:noFill/>
            </a:ln>
          </p:spPr>
          <p:txBody>
            <a:bodyPr/>
            <a:lstStyle/>
            <a:p>
              <a:endParaRPr lang="zh-CN" altLang="en-US"/>
            </a:p>
          </p:txBody>
        </p:sp>
        <p:sp>
          <p:nvSpPr>
            <p:cNvPr id="20" name="Freeform 24"/>
            <p:cNvSpPr/>
            <p:nvPr/>
          </p:nvSpPr>
          <p:spPr bwMode="auto">
            <a:xfrm>
              <a:off x="7631997" y="3586543"/>
              <a:ext cx="737743" cy="889910"/>
            </a:xfrm>
            <a:custGeom>
              <a:avLst/>
              <a:gdLst>
                <a:gd name="T0" fmla="*/ 212 w 466"/>
                <a:gd name="T1" fmla="*/ 570 h 574"/>
                <a:gd name="T2" fmla="*/ 202 w 466"/>
                <a:gd name="T3" fmla="*/ 516 h 574"/>
                <a:gd name="T4" fmla="*/ 166 w 466"/>
                <a:gd name="T5" fmla="*/ 522 h 574"/>
                <a:gd name="T6" fmla="*/ 148 w 466"/>
                <a:gd name="T7" fmla="*/ 546 h 574"/>
                <a:gd name="T8" fmla="*/ 140 w 466"/>
                <a:gd name="T9" fmla="*/ 538 h 574"/>
                <a:gd name="T10" fmla="*/ 122 w 466"/>
                <a:gd name="T11" fmla="*/ 520 h 574"/>
                <a:gd name="T12" fmla="*/ 114 w 466"/>
                <a:gd name="T13" fmla="*/ 490 h 574"/>
                <a:gd name="T14" fmla="*/ 102 w 466"/>
                <a:gd name="T15" fmla="*/ 470 h 574"/>
                <a:gd name="T16" fmla="*/ 100 w 466"/>
                <a:gd name="T17" fmla="*/ 446 h 574"/>
                <a:gd name="T18" fmla="*/ 106 w 466"/>
                <a:gd name="T19" fmla="*/ 416 h 574"/>
                <a:gd name="T20" fmla="*/ 68 w 466"/>
                <a:gd name="T21" fmla="*/ 398 h 574"/>
                <a:gd name="T22" fmla="*/ 58 w 466"/>
                <a:gd name="T23" fmla="*/ 380 h 574"/>
                <a:gd name="T24" fmla="*/ 56 w 466"/>
                <a:gd name="T25" fmla="*/ 366 h 574"/>
                <a:gd name="T26" fmla="*/ 86 w 466"/>
                <a:gd name="T27" fmla="*/ 346 h 574"/>
                <a:gd name="T28" fmla="*/ 96 w 466"/>
                <a:gd name="T29" fmla="*/ 284 h 574"/>
                <a:gd name="T30" fmla="*/ 78 w 466"/>
                <a:gd name="T31" fmla="*/ 252 h 574"/>
                <a:gd name="T32" fmla="*/ 48 w 466"/>
                <a:gd name="T33" fmla="*/ 262 h 574"/>
                <a:gd name="T34" fmla="*/ 30 w 466"/>
                <a:gd name="T35" fmla="*/ 252 h 574"/>
                <a:gd name="T36" fmla="*/ 0 w 466"/>
                <a:gd name="T37" fmla="*/ 202 h 574"/>
                <a:gd name="T38" fmla="*/ 10 w 466"/>
                <a:gd name="T39" fmla="*/ 180 h 574"/>
                <a:gd name="T40" fmla="*/ 42 w 466"/>
                <a:gd name="T41" fmla="*/ 148 h 574"/>
                <a:gd name="T42" fmla="*/ 44 w 466"/>
                <a:gd name="T43" fmla="*/ 72 h 574"/>
                <a:gd name="T44" fmla="*/ 58 w 466"/>
                <a:gd name="T45" fmla="*/ 74 h 574"/>
                <a:gd name="T46" fmla="*/ 76 w 466"/>
                <a:gd name="T47" fmla="*/ 110 h 574"/>
                <a:gd name="T48" fmla="*/ 110 w 466"/>
                <a:gd name="T49" fmla="*/ 120 h 574"/>
                <a:gd name="T50" fmla="*/ 126 w 466"/>
                <a:gd name="T51" fmla="*/ 80 h 574"/>
                <a:gd name="T52" fmla="*/ 134 w 466"/>
                <a:gd name="T53" fmla="*/ 54 h 574"/>
                <a:gd name="T54" fmla="*/ 102 w 466"/>
                <a:gd name="T55" fmla="*/ 6 h 574"/>
                <a:gd name="T56" fmla="*/ 118 w 466"/>
                <a:gd name="T57" fmla="*/ 0 h 574"/>
                <a:gd name="T58" fmla="*/ 150 w 466"/>
                <a:gd name="T59" fmla="*/ 40 h 574"/>
                <a:gd name="T60" fmla="*/ 176 w 466"/>
                <a:gd name="T61" fmla="*/ 80 h 574"/>
                <a:gd name="T62" fmla="*/ 264 w 466"/>
                <a:gd name="T63" fmla="*/ 106 h 574"/>
                <a:gd name="T64" fmla="*/ 294 w 466"/>
                <a:gd name="T65" fmla="*/ 174 h 574"/>
                <a:gd name="T66" fmla="*/ 318 w 466"/>
                <a:gd name="T67" fmla="*/ 202 h 574"/>
                <a:gd name="T68" fmla="*/ 358 w 466"/>
                <a:gd name="T69" fmla="*/ 194 h 574"/>
                <a:gd name="T70" fmla="*/ 362 w 466"/>
                <a:gd name="T71" fmla="*/ 180 h 574"/>
                <a:gd name="T72" fmla="*/ 388 w 466"/>
                <a:gd name="T73" fmla="*/ 194 h 574"/>
                <a:gd name="T74" fmla="*/ 382 w 466"/>
                <a:gd name="T75" fmla="*/ 224 h 574"/>
                <a:gd name="T76" fmla="*/ 338 w 466"/>
                <a:gd name="T77" fmla="*/ 250 h 574"/>
                <a:gd name="T78" fmla="*/ 330 w 466"/>
                <a:gd name="T79" fmla="*/ 280 h 574"/>
                <a:gd name="T80" fmla="*/ 326 w 466"/>
                <a:gd name="T81" fmla="*/ 302 h 574"/>
                <a:gd name="T82" fmla="*/ 380 w 466"/>
                <a:gd name="T83" fmla="*/ 346 h 574"/>
                <a:gd name="T84" fmla="*/ 392 w 466"/>
                <a:gd name="T85" fmla="*/ 360 h 574"/>
                <a:gd name="T86" fmla="*/ 456 w 466"/>
                <a:gd name="T87" fmla="*/ 378 h 574"/>
                <a:gd name="T88" fmla="*/ 466 w 466"/>
                <a:gd name="T89" fmla="*/ 402 h 574"/>
                <a:gd name="T90" fmla="*/ 426 w 466"/>
                <a:gd name="T91" fmla="*/ 420 h 574"/>
                <a:gd name="T92" fmla="*/ 416 w 466"/>
                <a:gd name="T93" fmla="*/ 440 h 574"/>
                <a:gd name="T94" fmla="*/ 420 w 466"/>
                <a:gd name="T95" fmla="*/ 460 h 574"/>
                <a:gd name="T96" fmla="*/ 400 w 466"/>
                <a:gd name="T97" fmla="*/ 522 h 574"/>
                <a:gd name="T98" fmla="*/ 378 w 466"/>
                <a:gd name="T99" fmla="*/ 546 h 574"/>
                <a:gd name="T100" fmla="*/ 330 w 466"/>
                <a:gd name="T101" fmla="*/ 560 h 574"/>
                <a:gd name="T102" fmla="*/ 278 w 466"/>
                <a:gd name="T103" fmla="*/ 566 h 574"/>
                <a:gd name="T104" fmla="*/ 256 w 466"/>
                <a:gd name="T105" fmla="*/ 536 h 574"/>
                <a:gd name="T106" fmla="*/ 238 w 466"/>
                <a:gd name="T107" fmla="*/ 532 h 574"/>
                <a:gd name="T108" fmla="*/ 226 w 466"/>
                <a:gd name="T109" fmla="*/ 574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66" h="574">
                  <a:moveTo>
                    <a:pt x="216" y="574"/>
                  </a:moveTo>
                  <a:lnTo>
                    <a:pt x="216" y="574"/>
                  </a:lnTo>
                  <a:lnTo>
                    <a:pt x="212" y="570"/>
                  </a:lnTo>
                  <a:lnTo>
                    <a:pt x="212" y="570"/>
                  </a:lnTo>
                  <a:lnTo>
                    <a:pt x="212" y="524"/>
                  </a:lnTo>
                  <a:lnTo>
                    <a:pt x="212" y="524"/>
                  </a:lnTo>
                  <a:lnTo>
                    <a:pt x="202" y="516"/>
                  </a:lnTo>
                  <a:lnTo>
                    <a:pt x="202" y="516"/>
                  </a:lnTo>
                  <a:lnTo>
                    <a:pt x="182" y="516"/>
                  </a:lnTo>
                  <a:lnTo>
                    <a:pt x="176" y="518"/>
                  </a:lnTo>
                  <a:lnTo>
                    <a:pt x="170" y="520"/>
                  </a:lnTo>
                  <a:lnTo>
                    <a:pt x="166" y="522"/>
                  </a:lnTo>
                  <a:lnTo>
                    <a:pt x="162" y="528"/>
                  </a:lnTo>
                  <a:lnTo>
                    <a:pt x="154" y="542"/>
                  </a:lnTo>
                  <a:lnTo>
                    <a:pt x="154" y="542"/>
                  </a:lnTo>
                  <a:lnTo>
                    <a:pt x="148" y="546"/>
                  </a:lnTo>
                  <a:lnTo>
                    <a:pt x="144" y="548"/>
                  </a:lnTo>
                  <a:lnTo>
                    <a:pt x="144" y="548"/>
                  </a:lnTo>
                  <a:lnTo>
                    <a:pt x="142" y="542"/>
                  </a:lnTo>
                  <a:lnTo>
                    <a:pt x="140" y="538"/>
                  </a:lnTo>
                  <a:lnTo>
                    <a:pt x="130" y="532"/>
                  </a:lnTo>
                  <a:lnTo>
                    <a:pt x="130" y="532"/>
                  </a:lnTo>
                  <a:lnTo>
                    <a:pt x="122" y="520"/>
                  </a:lnTo>
                  <a:lnTo>
                    <a:pt x="122" y="520"/>
                  </a:lnTo>
                  <a:lnTo>
                    <a:pt x="122" y="510"/>
                  </a:lnTo>
                  <a:lnTo>
                    <a:pt x="120" y="502"/>
                  </a:lnTo>
                  <a:lnTo>
                    <a:pt x="118" y="494"/>
                  </a:lnTo>
                  <a:lnTo>
                    <a:pt x="114" y="490"/>
                  </a:lnTo>
                  <a:lnTo>
                    <a:pt x="108" y="480"/>
                  </a:lnTo>
                  <a:lnTo>
                    <a:pt x="104" y="476"/>
                  </a:lnTo>
                  <a:lnTo>
                    <a:pt x="102" y="470"/>
                  </a:lnTo>
                  <a:lnTo>
                    <a:pt x="102" y="470"/>
                  </a:lnTo>
                  <a:lnTo>
                    <a:pt x="94" y="462"/>
                  </a:lnTo>
                  <a:lnTo>
                    <a:pt x="94" y="462"/>
                  </a:lnTo>
                  <a:lnTo>
                    <a:pt x="94" y="452"/>
                  </a:lnTo>
                  <a:lnTo>
                    <a:pt x="100" y="446"/>
                  </a:lnTo>
                  <a:lnTo>
                    <a:pt x="112" y="436"/>
                  </a:lnTo>
                  <a:lnTo>
                    <a:pt x="112" y="436"/>
                  </a:lnTo>
                  <a:lnTo>
                    <a:pt x="110" y="424"/>
                  </a:lnTo>
                  <a:lnTo>
                    <a:pt x="106" y="416"/>
                  </a:lnTo>
                  <a:lnTo>
                    <a:pt x="100" y="410"/>
                  </a:lnTo>
                  <a:lnTo>
                    <a:pt x="92" y="406"/>
                  </a:lnTo>
                  <a:lnTo>
                    <a:pt x="74" y="400"/>
                  </a:lnTo>
                  <a:lnTo>
                    <a:pt x="68" y="398"/>
                  </a:lnTo>
                  <a:lnTo>
                    <a:pt x="60" y="394"/>
                  </a:lnTo>
                  <a:lnTo>
                    <a:pt x="60" y="394"/>
                  </a:lnTo>
                  <a:lnTo>
                    <a:pt x="58" y="380"/>
                  </a:lnTo>
                  <a:lnTo>
                    <a:pt x="58" y="380"/>
                  </a:lnTo>
                  <a:lnTo>
                    <a:pt x="54" y="376"/>
                  </a:lnTo>
                  <a:lnTo>
                    <a:pt x="54" y="376"/>
                  </a:lnTo>
                  <a:lnTo>
                    <a:pt x="54" y="370"/>
                  </a:lnTo>
                  <a:lnTo>
                    <a:pt x="56" y="366"/>
                  </a:lnTo>
                  <a:lnTo>
                    <a:pt x="64" y="356"/>
                  </a:lnTo>
                  <a:lnTo>
                    <a:pt x="74" y="350"/>
                  </a:lnTo>
                  <a:lnTo>
                    <a:pt x="86" y="346"/>
                  </a:lnTo>
                  <a:lnTo>
                    <a:pt x="86" y="346"/>
                  </a:lnTo>
                  <a:lnTo>
                    <a:pt x="102" y="326"/>
                  </a:lnTo>
                  <a:lnTo>
                    <a:pt x="102" y="326"/>
                  </a:lnTo>
                  <a:lnTo>
                    <a:pt x="100" y="304"/>
                  </a:lnTo>
                  <a:lnTo>
                    <a:pt x="96" y="284"/>
                  </a:lnTo>
                  <a:lnTo>
                    <a:pt x="88" y="266"/>
                  </a:lnTo>
                  <a:lnTo>
                    <a:pt x="84" y="260"/>
                  </a:lnTo>
                  <a:lnTo>
                    <a:pt x="78" y="252"/>
                  </a:lnTo>
                  <a:lnTo>
                    <a:pt x="78" y="252"/>
                  </a:lnTo>
                  <a:lnTo>
                    <a:pt x="56" y="252"/>
                  </a:lnTo>
                  <a:lnTo>
                    <a:pt x="56" y="252"/>
                  </a:lnTo>
                  <a:lnTo>
                    <a:pt x="48" y="262"/>
                  </a:lnTo>
                  <a:lnTo>
                    <a:pt x="48" y="262"/>
                  </a:lnTo>
                  <a:lnTo>
                    <a:pt x="40" y="264"/>
                  </a:lnTo>
                  <a:lnTo>
                    <a:pt x="40" y="264"/>
                  </a:lnTo>
                  <a:lnTo>
                    <a:pt x="34" y="258"/>
                  </a:lnTo>
                  <a:lnTo>
                    <a:pt x="30" y="252"/>
                  </a:lnTo>
                  <a:lnTo>
                    <a:pt x="24" y="238"/>
                  </a:lnTo>
                  <a:lnTo>
                    <a:pt x="20" y="216"/>
                  </a:lnTo>
                  <a:lnTo>
                    <a:pt x="20" y="216"/>
                  </a:lnTo>
                  <a:lnTo>
                    <a:pt x="0" y="202"/>
                  </a:lnTo>
                  <a:lnTo>
                    <a:pt x="0" y="202"/>
                  </a:lnTo>
                  <a:lnTo>
                    <a:pt x="2" y="194"/>
                  </a:lnTo>
                  <a:lnTo>
                    <a:pt x="6" y="186"/>
                  </a:lnTo>
                  <a:lnTo>
                    <a:pt x="10" y="180"/>
                  </a:lnTo>
                  <a:lnTo>
                    <a:pt x="16" y="172"/>
                  </a:lnTo>
                  <a:lnTo>
                    <a:pt x="30" y="160"/>
                  </a:lnTo>
                  <a:lnTo>
                    <a:pt x="42" y="148"/>
                  </a:lnTo>
                  <a:lnTo>
                    <a:pt x="42" y="148"/>
                  </a:lnTo>
                  <a:lnTo>
                    <a:pt x="46" y="128"/>
                  </a:lnTo>
                  <a:lnTo>
                    <a:pt x="46" y="108"/>
                  </a:lnTo>
                  <a:lnTo>
                    <a:pt x="44" y="72"/>
                  </a:lnTo>
                  <a:lnTo>
                    <a:pt x="44" y="72"/>
                  </a:lnTo>
                  <a:lnTo>
                    <a:pt x="48" y="70"/>
                  </a:lnTo>
                  <a:lnTo>
                    <a:pt x="48" y="70"/>
                  </a:lnTo>
                  <a:lnTo>
                    <a:pt x="58" y="74"/>
                  </a:lnTo>
                  <a:lnTo>
                    <a:pt x="58" y="74"/>
                  </a:lnTo>
                  <a:lnTo>
                    <a:pt x="60" y="82"/>
                  </a:lnTo>
                  <a:lnTo>
                    <a:pt x="66" y="96"/>
                  </a:lnTo>
                  <a:lnTo>
                    <a:pt x="72" y="104"/>
                  </a:lnTo>
                  <a:lnTo>
                    <a:pt x="76" y="110"/>
                  </a:lnTo>
                  <a:lnTo>
                    <a:pt x="82" y="116"/>
                  </a:lnTo>
                  <a:lnTo>
                    <a:pt x="90" y="120"/>
                  </a:lnTo>
                  <a:lnTo>
                    <a:pt x="90" y="120"/>
                  </a:lnTo>
                  <a:lnTo>
                    <a:pt x="110" y="120"/>
                  </a:lnTo>
                  <a:lnTo>
                    <a:pt x="110" y="120"/>
                  </a:lnTo>
                  <a:lnTo>
                    <a:pt x="118" y="104"/>
                  </a:lnTo>
                  <a:lnTo>
                    <a:pt x="122" y="92"/>
                  </a:lnTo>
                  <a:lnTo>
                    <a:pt x="126" y="80"/>
                  </a:lnTo>
                  <a:lnTo>
                    <a:pt x="132" y="66"/>
                  </a:lnTo>
                  <a:lnTo>
                    <a:pt x="132" y="66"/>
                  </a:lnTo>
                  <a:lnTo>
                    <a:pt x="134" y="54"/>
                  </a:lnTo>
                  <a:lnTo>
                    <a:pt x="134" y="54"/>
                  </a:lnTo>
                  <a:lnTo>
                    <a:pt x="96" y="18"/>
                  </a:lnTo>
                  <a:lnTo>
                    <a:pt x="96" y="18"/>
                  </a:lnTo>
                  <a:lnTo>
                    <a:pt x="98" y="10"/>
                  </a:lnTo>
                  <a:lnTo>
                    <a:pt x="102" y="6"/>
                  </a:lnTo>
                  <a:lnTo>
                    <a:pt x="106" y="4"/>
                  </a:lnTo>
                  <a:lnTo>
                    <a:pt x="112" y="0"/>
                  </a:lnTo>
                  <a:lnTo>
                    <a:pt x="112" y="0"/>
                  </a:lnTo>
                  <a:lnTo>
                    <a:pt x="118" y="0"/>
                  </a:lnTo>
                  <a:lnTo>
                    <a:pt x="118" y="0"/>
                  </a:lnTo>
                  <a:lnTo>
                    <a:pt x="128" y="12"/>
                  </a:lnTo>
                  <a:lnTo>
                    <a:pt x="140" y="24"/>
                  </a:lnTo>
                  <a:lnTo>
                    <a:pt x="150" y="40"/>
                  </a:lnTo>
                  <a:lnTo>
                    <a:pt x="160" y="60"/>
                  </a:lnTo>
                  <a:lnTo>
                    <a:pt x="160" y="60"/>
                  </a:lnTo>
                  <a:lnTo>
                    <a:pt x="176" y="80"/>
                  </a:lnTo>
                  <a:lnTo>
                    <a:pt x="176" y="80"/>
                  </a:lnTo>
                  <a:lnTo>
                    <a:pt x="248" y="94"/>
                  </a:lnTo>
                  <a:lnTo>
                    <a:pt x="248" y="94"/>
                  </a:lnTo>
                  <a:lnTo>
                    <a:pt x="264" y="106"/>
                  </a:lnTo>
                  <a:lnTo>
                    <a:pt x="264" y="106"/>
                  </a:lnTo>
                  <a:lnTo>
                    <a:pt x="272" y="126"/>
                  </a:lnTo>
                  <a:lnTo>
                    <a:pt x="280" y="150"/>
                  </a:lnTo>
                  <a:lnTo>
                    <a:pt x="286" y="162"/>
                  </a:lnTo>
                  <a:lnTo>
                    <a:pt x="294" y="174"/>
                  </a:lnTo>
                  <a:lnTo>
                    <a:pt x="302" y="184"/>
                  </a:lnTo>
                  <a:lnTo>
                    <a:pt x="314" y="194"/>
                  </a:lnTo>
                  <a:lnTo>
                    <a:pt x="314" y="194"/>
                  </a:lnTo>
                  <a:lnTo>
                    <a:pt x="318" y="202"/>
                  </a:lnTo>
                  <a:lnTo>
                    <a:pt x="318" y="202"/>
                  </a:lnTo>
                  <a:lnTo>
                    <a:pt x="336" y="200"/>
                  </a:lnTo>
                  <a:lnTo>
                    <a:pt x="348" y="198"/>
                  </a:lnTo>
                  <a:lnTo>
                    <a:pt x="358" y="194"/>
                  </a:lnTo>
                  <a:lnTo>
                    <a:pt x="358" y="194"/>
                  </a:lnTo>
                  <a:lnTo>
                    <a:pt x="360" y="182"/>
                  </a:lnTo>
                  <a:lnTo>
                    <a:pt x="360" y="180"/>
                  </a:lnTo>
                  <a:lnTo>
                    <a:pt x="362" y="180"/>
                  </a:lnTo>
                  <a:lnTo>
                    <a:pt x="366" y="180"/>
                  </a:lnTo>
                  <a:lnTo>
                    <a:pt x="380" y="180"/>
                  </a:lnTo>
                  <a:lnTo>
                    <a:pt x="380" y="180"/>
                  </a:lnTo>
                  <a:lnTo>
                    <a:pt x="388" y="194"/>
                  </a:lnTo>
                  <a:lnTo>
                    <a:pt x="392" y="206"/>
                  </a:lnTo>
                  <a:lnTo>
                    <a:pt x="394" y="220"/>
                  </a:lnTo>
                  <a:lnTo>
                    <a:pt x="394" y="220"/>
                  </a:lnTo>
                  <a:lnTo>
                    <a:pt x="382" y="224"/>
                  </a:lnTo>
                  <a:lnTo>
                    <a:pt x="370" y="226"/>
                  </a:lnTo>
                  <a:lnTo>
                    <a:pt x="348" y="226"/>
                  </a:lnTo>
                  <a:lnTo>
                    <a:pt x="348" y="226"/>
                  </a:lnTo>
                  <a:lnTo>
                    <a:pt x="338" y="250"/>
                  </a:lnTo>
                  <a:lnTo>
                    <a:pt x="338" y="250"/>
                  </a:lnTo>
                  <a:lnTo>
                    <a:pt x="334" y="274"/>
                  </a:lnTo>
                  <a:lnTo>
                    <a:pt x="334" y="274"/>
                  </a:lnTo>
                  <a:lnTo>
                    <a:pt x="330" y="280"/>
                  </a:lnTo>
                  <a:lnTo>
                    <a:pt x="326" y="284"/>
                  </a:lnTo>
                  <a:lnTo>
                    <a:pt x="326" y="292"/>
                  </a:lnTo>
                  <a:lnTo>
                    <a:pt x="326" y="302"/>
                  </a:lnTo>
                  <a:lnTo>
                    <a:pt x="326" y="302"/>
                  </a:lnTo>
                  <a:lnTo>
                    <a:pt x="368" y="342"/>
                  </a:lnTo>
                  <a:lnTo>
                    <a:pt x="368" y="342"/>
                  </a:lnTo>
                  <a:lnTo>
                    <a:pt x="372" y="344"/>
                  </a:lnTo>
                  <a:lnTo>
                    <a:pt x="380" y="346"/>
                  </a:lnTo>
                  <a:lnTo>
                    <a:pt x="388" y="350"/>
                  </a:lnTo>
                  <a:lnTo>
                    <a:pt x="390" y="354"/>
                  </a:lnTo>
                  <a:lnTo>
                    <a:pt x="392" y="360"/>
                  </a:lnTo>
                  <a:lnTo>
                    <a:pt x="392" y="360"/>
                  </a:lnTo>
                  <a:lnTo>
                    <a:pt x="408" y="374"/>
                  </a:lnTo>
                  <a:lnTo>
                    <a:pt x="408" y="374"/>
                  </a:lnTo>
                  <a:lnTo>
                    <a:pt x="456" y="378"/>
                  </a:lnTo>
                  <a:lnTo>
                    <a:pt x="456" y="378"/>
                  </a:lnTo>
                  <a:lnTo>
                    <a:pt x="466" y="386"/>
                  </a:lnTo>
                  <a:lnTo>
                    <a:pt x="466" y="386"/>
                  </a:lnTo>
                  <a:lnTo>
                    <a:pt x="466" y="402"/>
                  </a:lnTo>
                  <a:lnTo>
                    <a:pt x="466" y="402"/>
                  </a:lnTo>
                  <a:lnTo>
                    <a:pt x="458" y="408"/>
                  </a:lnTo>
                  <a:lnTo>
                    <a:pt x="450" y="412"/>
                  </a:lnTo>
                  <a:lnTo>
                    <a:pt x="434" y="416"/>
                  </a:lnTo>
                  <a:lnTo>
                    <a:pt x="426" y="420"/>
                  </a:lnTo>
                  <a:lnTo>
                    <a:pt x="422" y="424"/>
                  </a:lnTo>
                  <a:lnTo>
                    <a:pt x="418" y="430"/>
                  </a:lnTo>
                  <a:lnTo>
                    <a:pt x="416" y="440"/>
                  </a:lnTo>
                  <a:lnTo>
                    <a:pt x="416" y="440"/>
                  </a:lnTo>
                  <a:lnTo>
                    <a:pt x="420" y="450"/>
                  </a:lnTo>
                  <a:lnTo>
                    <a:pt x="420" y="456"/>
                  </a:lnTo>
                  <a:lnTo>
                    <a:pt x="420" y="460"/>
                  </a:lnTo>
                  <a:lnTo>
                    <a:pt x="420" y="460"/>
                  </a:lnTo>
                  <a:lnTo>
                    <a:pt x="408" y="466"/>
                  </a:lnTo>
                  <a:lnTo>
                    <a:pt x="400" y="472"/>
                  </a:lnTo>
                  <a:lnTo>
                    <a:pt x="400" y="472"/>
                  </a:lnTo>
                  <a:lnTo>
                    <a:pt x="400" y="522"/>
                  </a:lnTo>
                  <a:lnTo>
                    <a:pt x="400" y="522"/>
                  </a:lnTo>
                  <a:lnTo>
                    <a:pt x="392" y="532"/>
                  </a:lnTo>
                  <a:lnTo>
                    <a:pt x="384" y="540"/>
                  </a:lnTo>
                  <a:lnTo>
                    <a:pt x="378" y="546"/>
                  </a:lnTo>
                  <a:lnTo>
                    <a:pt x="368" y="550"/>
                  </a:lnTo>
                  <a:lnTo>
                    <a:pt x="352" y="556"/>
                  </a:lnTo>
                  <a:lnTo>
                    <a:pt x="330" y="560"/>
                  </a:lnTo>
                  <a:lnTo>
                    <a:pt x="330" y="560"/>
                  </a:lnTo>
                  <a:lnTo>
                    <a:pt x="316" y="566"/>
                  </a:lnTo>
                  <a:lnTo>
                    <a:pt x="302" y="570"/>
                  </a:lnTo>
                  <a:lnTo>
                    <a:pt x="290" y="570"/>
                  </a:lnTo>
                  <a:lnTo>
                    <a:pt x="278" y="566"/>
                  </a:lnTo>
                  <a:lnTo>
                    <a:pt x="278" y="566"/>
                  </a:lnTo>
                  <a:lnTo>
                    <a:pt x="268" y="556"/>
                  </a:lnTo>
                  <a:lnTo>
                    <a:pt x="260" y="546"/>
                  </a:lnTo>
                  <a:lnTo>
                    <a:pt x="256" y="536"/>
                  </a:lnTo>
                  <a:lnTo>
                    <a:pt x="250" y="530"/>
                  </a:lnTo>
                  <a:lnTo>
                    <a:pt x="250" y="530"/>
                  </a:lnTo>
                  <a:lnTo>
                    <a:pt x="242" y="530"/>
                  </a:lnTo>
                  <a:lnTo>
                    <a:pt x="238" y="532"/>
                  </a:lnTo>
                  <a:lnTo>
                    <a:pt x="234" y="542"/>
                  </a:lnTo>
                  <a:lnTo>
                    <a:pt x="234" y="542"/>
                  </a:lnTo>
                  <a:lnTo>
                    <a:pt x="226" y="574"/>
                  </a:lnTo>
                  <a:lnTo>
                    <a:pt x="226" y="574"/>
                  </a:lnTo>
                  <a:lnTo>
                    <a:pt x="216" y="574"/>
                  </a:lnTo>
                  <a:lnTo>
                    <a:pt x="216" y="574"/>
                  </a:lnTo>
                  <a:close/>
                </a:path>
              </a:pathLst>
            </a:custGeom>
            <a:grpFill/>
            <a:ln>
              <a:noFill/>
            </a:ln>
          </p:spPr>
          <p:txBody>
            <a:bodyPr/>
            <a:lstStyle/>
            <a:p>
              <a:endParaRPr lang="zh-CN" altLang="en-US"/>
            </a:p>
          </p:txBody>
        </p:sp>
        <p:sp>
          <p:nvSpPr>
            <p:cNvPr id="21" name="Freeform 25"/>
            <p:cNvSpPr/>
            <p:nvPr/>
          </p:nvSpPr>
          <p:spPr bwMode="auto">
            <a:xfrm>
              <a:off x="7828307" y="3465614"/>
              <a:ext cx="861227" cy="834097"/>
            </a:xfrm>
            <a:custGeom>
              <a:avLst/>
              <a:gdLst>
                <a:gd name="T0" fmla="*/ 322 w 544"/>
                <a:gd name="T1" fmla="*/ 532 h 538"/>
                <a:gd name="T2" fmla="*/ 308 w 544"/>
                <a:gd name="T3" fmla="*/ 518 h 538"/>
                <a:gd name="T4" fmla="*/ 308 w 544"/>
                <a:gd name="T5" fmla="*/ 508 h 538"/>
                <a:gd name="T6" fmla="*/ 354 w 544"/>
                <a:gd name="T7" fmla="*/ 484 h 538"/>
                <a:gd name="T8" fmla="*/ 342 w 544"/>
                <a:gd name="T9" fmla="*/ 450 h 538"/>
                <a:gd name="T10" fmla="*/ 298 w 544"/>
                <a:gd name="T11" fmla="*/ 444 h 538"/>
                <a:gd name="T12" fmla="*/ 272 w 544"/>
                <a:gd name="T13" fmla="*/ 420 h 538"/>
                <a:gd name="T14" fmla="*/ 240 w 544"/>
                <a:gd name="T15" fmla="*/ 400 h 538"/>
                <a:gd name="T16" fmla="*/ 216 w 544"/>
                <a:gd name="T17" fmla="*/ 380 h 538"/>
                <a:gd name="T18" fmla="*/ 216 w 544"/>
                <a:gd name="T19" fmla="*/ 364 h 538"/>
                <a:gd name="T20" fmla="*/ 224 w 544"/>
                <a:gd name="T21" fmla="*/ 334 h 538"/>
                <a:gd name="T22" fmla="*/ 254 w 544"/>
                <a:gd name="T23" fmla="*/ 314 h 538"/>
                <a:gd name="T24" fmla="*/ 280 w 544"/>
                <a:gd name="T25" fmla="*/ 304 h 538"/>
                <a:gd name="T26" fmla="*/ 264 w 544"/>
                <a:gd name="T27" fmla="*/ 250 h 538"/>
                <a:gd name="T28" fmla="*/ 228 w 544"/>
                <a:gd name="T29" fmla="*/ 252 h 538"/>
                <a:gd name="T30" fmla="*/ 202 w 544"/>
                <a:gd name="T31" fmla="*/ 272 h 538"/>
                <a:gd name="T32" fmla="*/ 186 w 544"/>
                <a:gd name="T33" fmla="*/ 256 h 538"/>
                <a:gd name="T34" fmla="*/ 152 w 544"/>
                <a:gd name="T35" fmla="*/ 186 h 538"/>
                <a:gd name="T36" fmla="*/ 116 w 544"/>
                <a:gd name="T37" fmla="*/ 158 h 538"/>
                <a:gd name="T38" fmla="*/ 58 w 544"/>
                <a:gd name="T39" fmla="*/ 146 h 538"/>
                <a:gd name="T40" fmla="*/ 26 w 544"/>
                <a:gd name="T41" fmla="*/ 98 h 538"/>
                <a:gd name="T42" fmla="*/ 0 w 544"/>
                <a:gd name="T43" fmla="*/ 56 h 538"/>
                <a:gd name="T44" fmla="*/ 10 w 544"/>
                <a:gd name="T45" fmla="*/ 36 h 538"/>
                <a:gd name="T46" fmla="*/ 30 w 544"/>
                <a:gd name="T47" fmla="*/ 52 h 538"/>
                <a:gd name="T48" fmla="*/ 36 w 544"/>
                <a:gd name="T49" fmla="*/ 60 h 538"/>
                <a:gd name="T50" fmla="*/ 60 w 544"/>
                <a:gd name="T51" fmla="*/ 90 h 538"/>
                <a:gd name="T52" fmla="*/ 112 w 544"/>
                <a:gd name="T53" fmla="*/ 98 h 538"/>
                <a:gd name="T54" fmla="*/ 140 w 544"/>
                <a:gd name="T55" fmla="*/ 68 h 538"/>
                <a:gd name="T56" fmla="*/ 160 w 544"/>
                <a:gd name="T57" fmla="*/ 76 h 538"/>
                <a:gd name="T58" fmla="*/ 200 w 544"/>
                <a:gd name="T59" fmla="*/ 50 h 538"/>
                <a:gd name="T60" fmla="*/ 212 w 544"/>
                <a:gd name="T61" fmla="*/ 10 h 538"/>
                <a:gd name="T62" fmla="*/ 236 w 544"/>
                <a:gd name="T63" fmla="*/ 0 h 538"/>
                <a:gd name="T64" fmla="*/ 268 w 544"/>
                <a:gd name="T65" fmla="*/ 52 h 538"/>
                <a:gd name="T66" fmla="*/ 338 w 544"/>
                <a:gd name="T67" fmla="*/ 88 h 538"/>
                <a:gd name="T68" fmla="*/ 412 w 544"/>
                <a:gd name="T69" fmla="*/ 218 h 538"/>
                <a:gd name="T70" fmla="*/ 424 w 544"/>
                <a:gd name="T71" fmla="*/ 258 h 538"/>
                <a:gd name="T72" fmla="*/ 500 w 544"/>
                <a:gd name="T73" fmla="*/ 312 h 538"/>
                <a:gd name="T74" fmla="*/ 526 w 544"/>
                <a:gd name="T75" fmla="*/ 336 h 538"/>
                <a:gd name="T76" fmla="*/ 470 w 544"/>
                <a:gd name="T77" fmla="*/ 340 h 538"/>
                <a:gd name="T78" fmla="*/ 504 w 544"/>
                <a:gd name="T79" fmla="*/ 374 h 538"/>
                <a:gd name="T80" fmla="*/ 498 w 544"/>
                <a:gd name="T81" fmla="*/ 392 h 538"/>
                <a:gd name="T82" fmla="*/ 540 w 544"/>
                <a:gd name="T83" fmla="*/ 420 h 538"/>
                <a:gd name="T84" fmla="*/ 540 w 544"/>
                <a:gd name="T85" fmla="*/ 440 h 538"/>
                <a:gd name="T86" fmla="*/ 502 w 544"/>
                <a:gd name="T87" fmla="*/ 468 h 538"/>
                <a:gd name="T88" fmla="*/ 498 w 544"/>
                <a:gd name="T89" fmla="*/ 474 h 538"/>
                <a:gd name="T90" fmla="*/ 452 w 544"/>
                <a:gd name="T91" fmla="*/ 514 h 538"/>
                <a:gd name="T92" fmla="*/ 416 w 544"/>
                <a:gd name="T93" fmla="*/ 530 h 538"/>
                <a:gd name="T94" fmla="*/ 342 w 544"/>
                <a:gd name="T95" fmla="*/ 538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44" h="538">
                  <a:moveTo>
                    <a:pt x="342" y="538"/>
                  </a:moveTo>
                  <a:lnTo>
                    <a:pt x="342" y="538"/>
                  </a:lnTo>
                  <a:lnTo>
                    <a:pt x="330" y="534"/>
                  </a:lnTo>
                  <a:lnTo>
                    <a:pt x="322" y="532"/>
                  </a:lnTo>
                  <a:lnTo>
                    <a:pt x="308" y="532"/>
                  </a:lnTo>
                  <a:lnTo>
                    <a:pt x="308" y="532"/>
                  </a:lnTo>
                  <a:lnTo>
                    <a:pt x="308" y="518"/>
                  </a:lnTo>
                  <a:lnTo>
                    <a:pt x="308" y="518"/>
                  </a:lnTo>
                  <a:lnTo>
                    <a:pt x="304" y="516"/>
                  </a:lnTo>
                  <a:lnTo>
                    <a:pt x="304" y="514"/>
                  </a:lnTo>
                  <a:lnTo>
                    <a:pt x="304" y="512"/>
                  </a:lnTo>
                  <a:lnTo>
                    <a:pt x="308" y="508"/>
                  </a:lnTo>
                  <a:lnTo>
                    <a:pt x="316" y="506"/>
                  </a:lnTo>
                  <a:lnTo>
                    <a:pt x="344" y="496"/>
                  </a:lnTo>
                  <a:lnTo>
                    <a:pt x="344" y="496"/>
                  </a:lnTo>
                  <a:lnTo>
                    <a:pt x="354" y="484"/>
                  </a:lnTo>
                  <a:lnTo>
                    <a:pt x="354" y="484"/>
                  </a:lnTo>
                  <a:lnTo>
                    <a:pt x="352" y="468"/>
                  </a:lnTo>
                  <a:lnTo>
                    <a:pt x="348" y="458"/>
                  </a:lnTo>
                  <a:lnTo>
                    <a:pt x="342" y="450"/>
                  </a:lnTo>
                  <a:lnTo>
                    <a:pt x="336" y="446"/>
                  </a:lnTo>
                  <a:lnTo>
                    <a:pt x="326" y="444"/>
                  </a:lnTo>
                  <a:lnTo>
                    <a:pt x="318" y="444"/>
                  </a:lnTo>
                  <a:lnTo>
                    <a:pt x="298" y="444"/>
                  </a:lnTo>
                  <a:lnTo>
                    <a:pt x="298" y="444"/>
                  </a:lnTo>
                  <a:lnTo>
                    <a:pt x="286" y="438"/>
                  </a:lnTo>
                  <a:lnTo>
                    <a:pt x="280" y="432"/>
                  </a:lnTo>
                  <a:lnTo>
                    <a:pt x="272" y="420"/>
                  </a:lnTo>
                  <a:lnTo>
                    <a:pt x="272" y="420"/>
                  </a:lnTo>
                  <a:lnTo>
                    <a:pt x="258" y="414"/>
                  </a:lnTo>
                  <a:lnTo>
                    <a:pt x="248" y="408"/>
                  </a:lnTo>
                  <a:lnTo>
                    <a:pt x="240" y="400"/>
                  </a:lnTo>
                  <a:lnTo>
                    <a:pt x="234" y="394"/>
                  </a:lnTo>
                  <a:lnTo>
                    <a:pt x="234" y="394"/>
                  </a:lnTo>
                  <a:lnTo>
                    <a:pt x="222" y="386"/>
                  </a:lnTo>
                  <a:lnTo>
                    <a:pt x="216" y="380"/>
                  </a:lnTo>
                  <a:lnTo>
                    <a:pt x="214" y="374"/>
                  </a:lnTo>
                  <a:lnTo>
                    <a:pt x="210" y="368"/>
                  </a:lnTo>
                  <a:lnTo>
                    <a:pt x="210" y="368"/>
                  </a:lnTo>
                  <a:lnTo>
                    <a:pt x="216" y="364"/>
                  </a:lnTo>
                  <a:lnTo>
                    <a:pt x="220" y="360"/>
                  </a:lnTo>
                  <a:lnTo>
                    <a:pt x="222" y="350"/>
                  </a:lnTo>
                  <a:lnTo>
                    <a:pt x="224" y="334"/>
                  </a:lnTo>
                  <a:lnTo>
                    <a:pt x="224" y="334"/>
                  </a:lnTo>
                  <a:lnTo>
                    <a:pt x="230" y="314"/>
                  </a:lnTo>
                  <a:lnTo>
                    <a:pt x="230" y="314"/>
                  </a:lnTo>
                  <a:lnTo>
                    <a:pt x="242" y="314"/>
                  </a:lnTo>
                  <a:lnTo>
                    <a:pt x="254" y="314"/>
                  </a:lnTo>
                  <a:lnTo>
                    <a:pt x="266" y="312"/>
                  </a:lnTo>
                  <a:lnTo>
                    <a:pt x="274" y="308"/>
                  </a:lnTo>
                  <a:lnTo>
                    <a:pt x="280" y="304"/>
                  </a:lnTo>
                  <a:lnTo>
                    <a:pt x="280" y="304"/>
                  </a:lnTo>
                  <a:lnTo>
                    <a:pt x="278" y="286"/>
                  </a:lnTo>
                  <a:lnTo>
                    <a:pt x="276" y="268"/>
                  </a:lnTo>
                  <a:lnTo>
                    <a:pt x="268" y="256"/>
                  </a:lnTo>
                  <a:lnTo>
                    <a:pt x="264" y="250"/>
                  </a:lnTo>
                  <a:lnTo>
                    <a:pt x="260" y="246"/>
                  </a:lnTo>
                  <a:lnTo>
                    <a:pt x="260" y="246"/>
                  </a:lnTo>
                  <a:lnTo>
                    <a:pt x="240" y="248"/>
                  </a:lnTo>
                  <a:lnTo>
                    <a:pt x="228" y="252"/>
                  </a:lnTo>
                  <a:lnTo>
                    <a:pt x="228" y="252"/>
                  </a:lnTo>
                  <a:lnTo>
                    <a:pt x="224" y="268"/>
                  </a:lnTo>
                  <a:lnTo>
                    <a:pt x="224" y="268"/>
                  </a:lnTo>
                  <a:lnTo>
                    <a:pt x="202" y="272"/>
                  </a:lnTo>
                  <a:lnTo>
                    <a:pt x="202" y="272"/>
                  </a:lnTo>
                  <a:lnTo>
                    <a:pt x="198" y="264"/>
                  </a:lnTo>
                  <a:lnTo>
                    <a:pt x="194" y="260"/>
                  </a:lnTo>
                  <a:lnTo>
                    <a:pt x="186" y="256"/>
                  </a:lnTo>
                  <a:lnTo>
                    <a:pt x="186" y="256"/>
                  </a:lnTo>
                  <a:lnTo>
                    <a:pt x="172" y="230"/>
                  </a:lnTo>
                  <a:lnTo>
                    <a:pt x="162" y="206"/>
                  </a:lnTo>
                  <a:lnTo>
                    <a:pt x="152" y="186"/>
                  </a:lnTo>
                  <a:lnTo>
                    <a:pt x="140" y="168"/>
                  </a:lnTo>
                  <a:lnTo>
                    <a:pt x="140" y="168"/>
                  </a:lnTo>
                  <a:lnTo>
                    <a:pt x="128" y="162"/>
                  </a:lnTo>
                  <a:lnTo>
                    <a:pt x="116" y="158"/>
                  </a:lnTo>
                  <a:lnTo>
                    <a:pt x="96" y="158"/>
                  </a:lnTo>
                  <a:lnTo>
                    <a:pt x="96" y="158"/>
                  </a:lnTo>
                  <a:lnTo>
                    <a:pt x="58" y="146"/>
                  </a:lnTo>
                  <a:lnTo>
                    <a:pt x="58" y="146"/>
                  </a:lnTo>
                  <a:lnTo>
                    <a:pt x="50" y="136"/>
                  </a:lnTo>
                  <a:lnTo>
                    <a:pt x="50" y="136"/>
                  </a:lnTo>
                  <a:lnTo>
                    <a:pt x="40" y="116"/>
                  </a:lnTo>
                  <a:lnTo>
                    <a:pt x="26" y="98"/>
                  </a:lnTo>
                  <a:lnTo>
                    <a:pt x="12" y="80"/>
                  </a:lnTo>
                  <a:lnTo>
                    <a:pt x="0" y="70"/>
                  </a:lnTo>
                  <a:lnTo>
                    <a:pt x="0" y="70"/>
                  </a:lnTo>
                  <a:lnTo>
                    <a:pt x="0" y="56"/>
                  </a:lnTo>
                  <a:lnTo>
                    <a:pt x="0" y="42"/>
                  </a:lnTo>
                  <a:lnTo>
                    <a:pt x="0" y="38"/>
                  </a:lnTo>
                  <a:lnTo>
                    <a:pt x="4" y="36"/>
                  </a:lnTo>
                  <a:lnTo>
                    <a:pt x="10" y="36"/>
                  </a:lnTo>
                  <a:lnTo>
                    <a:pt x="18" y="40"/>
                  </a:lnTo>
                  <a:lnTo>
                    <a:pt x="18" y="40"/>
                  </a:lnTo>
                  <a:lnTo>
                    <a:pt x="22" y="48"/>
                  </a:lnTo>
                  <a:lnTo>
                    <a:pt x="30" y="52"/>
                  </a:lnTo>
                  <a:lnTo>
                    <a:pt x="30" y="52"/>
                  </a:lnTo>
                  <a:lnTo>
                    <a:pt x="30" y="56"/>
                  </a:lnTo>
                  <a:lnTo>
                    <a:pt x="30" y="56"/>
                  </a:lnTo>
                  <a:lnTo>
                    <a:pt x="36" y="60"/>
                  </a:lnTo>
                  <a:lnTo>
                    <a:pt x="44" y="68"/>
                  </a:lnTo>
                  <a:lnTo>
                    <a:pt x="50" y="76"/>
                  </a:lnTo>
                  <a:lnTo>
                    <a:pt x="60" y="90"/>
                  </a:lnTo>
                  <a:lnTo>
                    <a:pt x="60" y="90"/>
                  </a:lnTo>
                  <a:lnTo>
                    <a:pt x="68" y="92"/>
                  </a:lnTo>
                  <a:lnTo>
                    <a:pt x="80" y="96"/>
                  </a:lnTo>
                  <a:lnTo>
                    <a:pt x="112" y="98"/>
                  </a:lnTo>
                  <a:lnTo>
                    <a:pt x="112" y="98"/>
                  </a:lnTo>
                  <a:lnTo>
                    <a:pt x="118" y="94"/>
                  </a:lnTo>
                  <a:lnTo>
                    <a:pt x="124" y="88"/>
                  </a:lnTo>
                  <a:lnTo>
                    <a:pt x="134" y="74"/>
                  </a:lnTo>
                  <a:lnTo>
                    <a:pt x="140" y="68"/>
                  </a:lnTo>
                  <a:lnTo>
                    <a:pt x="146" y="66"/>
                  </a:lnTo>
                  <a:lnTo>
                    <a:pt x="150" y="66"/>
                  </a:lnTo>
                  <a:lnTo>
                    <a:pt x="154" y="68"/>
                  </a:lnTo>
                  <a:lnTo>
                    <a:pt x="160" y="76"/>
                  </a:lnTo>
                  <a:lnTo>
                    <a:pt x="160" y="76"/>
                  </a:lnTo>
                  <a:lnTo>
                    <a:pt x="178" y="78"/>
                  </a:lnTo>
                  <a:lnTo>
                    <a:pt x="178" y="78"/>
                  </a:lnTo>
                  <a:lnTo>
                    <a:pt x="200" y="50"/>
                  </a:lnTo>
                  <a:lnTo>
                    <a:pt x="200" y="50"/>
                  </a:lnTo>
                  <a:lnTo>
                    <a:pt x="202" y="32"/>
                  </a:lnTo>
                  <a:lnTo>
                    <a:pt x="208" y="16"/>
                  </a:lnTo>
                  <a:lnTo>
                    <a:pt x="212" y="10"/>
                  </a:lnTo>
                  <a:lnTo>
                    <a:pt x="218" y="4"/>
                  </a:lnTo>
                  <a:lnTo>
                    <a:pt x="226" y="2"/>
                  </a:lnTo>
                  <a:lnTo>
                    <a:pt x="236" y="0"/>
                  </a:lnTo>
                  <a:lnTo>
                    <a:pt x="236" y="0"/>
                  </a:lnTo>
                  <a:lnTo>
                    <a:pt x="236" y="26"/>
                  </a:lnTo>
                  <a:lnTo>
                    <a:pt x="236" y="26"/>
                  </a:lnTo>
                  <a:lnTo>
                    <a:pt x="268" y="52"/>
                  </a:lnTo>
                  <a:lnTo>
                    <a:pt x="268" y="52"/>
                  </a:lnTo>
                  <a:lnTo>
                    <a:pt x="284" y="58"/>
                  </a:lnTo>
                  <a:lnTo>
                    <a:pt x="300" y="68"/>
                  </a:lnTo>
                  <a:lnTo>
                    <a:pt x="318" y="78"/>
                  </a:lnTo>
                  <a:lnTo>
                    <a:pt x="338" y="88"/>
                  </a:lnTo>
                  <a:lnTo>
                    <a:pt x="338" y="88"/>
                  </a:lnTo>
                  <a:lnTo>
                    <a:pt x="372" y="150"/>
                  </a:lnTo>
                  <a:lnTo>
                    <a:pt x="390" y="184"/>
                  </a:lnTo>
                  <a:lnTo>
                    <a:pt x="412" y="218"/>
                  </a:lnTo>
                  <a:lnTo>
                    <a:pt x="412" y="218"/>
                  </a:lnTo>
                  <a:lnTo>
                    <a:pt x="414" y="230"/>
                  </a:lnTo>
                  <a:lnTo>
                    <a:pt x="418" y="244"/>
                  </a:lnTo>
                  <a:lnTo>
                    <a:pt x="424" y="258"/>
                  </a:lnTo>
                  <a:lnTo>
                    <a:pt x="432" y="274"/>
                  </a:lnTo>
                  <a:lnTo>
                    <a:pt x="432" y="274"/>
                  </a:lnTo>
                  <a:lnTo>
                    <a:pt x="478" y="298"/>
                  </a:lnTo>
                  <a:lnTo>
                    <a:pt x="500" y="312"/>
                  </a:lnTo>
                  <a:lnTo>
                    <a:pt x="526" y="330"/>
                  </a:lnTo>
                  <a:lnTo>
                    <a:pt x="526" y="330"/>
                  </a:lnTo>
                  <a:lnTo>
                    <a:pt x="526" y="336"/>
                  </a:lnTo>
                  <a:lnTo>
                    <a:pt x="526" y="336"/>
                  </a:lnTo>
                  <a:lnTo>
                    <a:pt x="522" y="340"/>
                  </a:lnTo>
                  <a:lnTo>
                    <a:pt x="514" y="340"/>
                  </a:lnTo>
                  <a:lnTo>
                    <a:pt x="496" y="342"/>
                  </a:lnTo>
                  <a:lnTo>
                    <a:pt x="470" y="340"/>
                  </a:lnTo>
                  <a:lnTo>
                    <a:pt x="470" y="340"/>
                  </a:lnTo>
                  <a:lnTo>
                    <a:pt x="470" y="362"/>
                  </a:lnTo>
                  <a:lnTo>
                    <a:pt x="470" y="362"/>
                  </a:lnTo>
                  <a:lnTo>
                    <a:pt x="504" y="374"/>
                  </a:lnTo>
                  <a:lnTo>
                    <a:pt x="504" y="374"/>
                  </a:lnTo>
                  <a:lnTo>
                    <a:pt x="500" y="380"/>
                  </a:lnTo>
                  <a:lnTo>
                    <a:pt x="498" y="386"/>
                  </a:lnTo>
                  <a:lnTo>
                    <a:pt x="498" y="392"/>
                  </a:lnTo>
                  <a:lnTo>
                    <a:pt x="500" y="400"/>
                  </a:lnTo>
                  <a:lnTo>
                    <a:pt x="500" y="400"/>
                  </a:lnTo>
                  <a:lnTo>
                    <a:pt x="540" y="420"/>
                  </a:lnTo>
                  <a:lnTo>
                    <a:pt x="540" y="420"/>
                  </a:lnTo>
                  <a:lnTo>
                    <a:pt x="544" y="426"/>
                  </a:lnTo>
                  <a:lnTo>
                    <a:pt x="544" y="426"/>
                  </a:lnTo>
                  <a:lnTo>
                    <a:pt x="542" y="434"/>
                  </a:lnTo>
                  <a:lnTo>
                    <a:pt x="540" y="440"/>
                  </a:lnTo>
                  <a:lnTo>
                    <a:pt x="536" y="446"/>
                  </a:lnTo>
                  <a:lnTo>
                    <a:pt x="530" y="450"/>
                  </a:lnTo>
                  <a:lnTo>
                    <a:pt x="516" y="460"/>
                  </a:lnTo>
                  <a:lnTo>
                    <a:pt x="502" y="468"/>
                  </a:lnTo>
                  <a:lnTo>
                    <a:pt x="502" y="468"/>
                  </a:lnTo>
                  <a:lnTo>
                    <a:pt x="502" y="472"/>
                  </a:lnTo>
                  <a:lnTo>
                    <a:pt x="502" y="472"/>
                  </a:lnTo>
                  <a:lnTo>
                    <a:pt x="498" y="474"/>
                  </a:lnTo>
                  <a:lnTo>
                    <a:pt x="492" y="478"/>
                  </a:lnTo>
                  <a:lnTo>
                    <a:pt x="478" y="490"/>
                  </a:lnTo>
                  <a:lnTo>
                    <a:pt x="452" y="514"/>
                  </a:lnTo>
                  <a:lnTo>
                    <a:pt x="452" y="514"/>
                  </a:lnTo>
                  <a:lnTo>
                    <a:pt x="418" y="526"/>
                  </a:lnTo>
                  <a:lnTo>
                    <a:pt x="418" y="526"/>
                  </a:lnTo>
                  <a:lnTo>
                    <a:pt x="416" y="530"/>
                  </a:lnTo>
                  <a:lnTo>
                    <a:pt x="416" y="530"/>
                  </a:lnTo>
                  <a:lnTo>
                    <a:pt x="366" y="528"/>
                  </a:lnTo>
                  <a:lnTo>
                    <a:pt x="366" y="528"/>
                  </a:lnTo>
                  <a:lnTo>
                    <a:pt x="354" y="532"/>
                  </a:lnTo>
                  <a:lnTo>
                    <a:pt x="342" y="538"/>
                  </a:lnTo>
                  <a:lnTo>
                    <a:pt x="342" y="538"/>
                  </a:lnTo>
                  <a:close/>
                </a:path>
              </a:pathLst>
            </a:custGeom>
            <a:grpFill/>
            <a:ln>
              <a:noFill/>
            </a:ln>
          </p:spPr>
          <p:txBody>
            <a:bodyPr/>
            <a:lstStyle/>
            <a:p>
              <a:endParaRPr lang="zh-CN" altLang="en-US"/>
            </a:p>
          </p:txBody>
        </p:sp>
        <p:sp>
          <p:nvSpPr>
            <p:cNvPr id="22" name="Freeform 26"/>
            <p:cNvSpPr/>
            <p:nvPr/>
          </p:nvSpPr>
          <p:spPr bwMode="auto">
            <a:xfrm>
              <a:off x="6938583" y="3322980"/>
              <a:ext cx="886557" cy="840298"/>
            </a:xfrm>
            <a:custGeom>
              <a:avLst/>
              <a:gdLst>
                <a:gd name="T0" fmla="*/ 434 w 560"/>
                <a:gd name="T1" fmla="*/ 536 h 542"/>
                <a:gd name="T2" fmla="*/ 400 w 560"/>
                <a:gd name="T3" fmla="*/ 518 h 542"/>
                <a:gd name="T4" fmla="*/ 346 w 560"/>
                <a:gd name="T5" fmla="*/ 512 h 542"/>
                <a:gd name="T6" fmla="*/ 316 w 560"/>
                <a:gd name="T7" fmla="*/ 476 h 542"/>
                <a:gd name="T8" fmla="*/ 282 w 560"/>
                <a:gd name="T9" fmla="*/ 454 h 542"/>
                <a:gd name="T10" fmla="*/ 116 w 560"/>
                <a:gd name="T11" fmla="*/ 434 h 542"/>
                <a:gd name="T12" fmla="*/ 84 w 560"/>
                <a:gd name="T13" fmla="*/ 412 h 542"/>
                <a:gd name="T14" fmla="*/ 68 w 560"/>
                <a:gd name="T15" fmla="*/ 398 h 542"/>
                <a:gd name="T16" fmla="*/ 58 w 560"/>
                <a:gd name="T17" fmla="*/ 370 h 542"/>
                <a:gd name="T18" fmla="*/ 18 w 560"/>
                <a:gd name="T19" fmla="*/ 292 h 542"/>
                <a:gd name="T20" fmla="*/ 2 w 560"/>
                <a:gd name="T21" fmla="*/ 246 h 542"/>
                <a:gd name="T22" fmla="*/ 14 w 560"/>
                <a:gd name="T23" fmla="*/ 206 h 542"/>
                <a:gd name="T24" fmla="*/ 50 w 560"/>
                <a:gd name="T25" fmla="*/ 182 h 542"/>
                <a:gd name="T26" fmla="*/ 68 w 560"/>
                <a:gd name="T27" fmla="*/ 172 h 542"/>
                <a:gd name="T28" fmla="*/ 104 w 560"/>
                <a:gd name="T29" fmla="*/ 164 h 542"/>
                <a:gd name="T30" fmla="*/ 138 w 560"/>
                <a:gd name="T31" fmla="*/ 144 h 542"/>
                <a:gd name="T32" fmla="*/ 208 w 560"/>
                <a:gd name="T33" fmla="*/ 128 h 542"/>
                <a:gd name="T34" fmla="*/ 234 w 560"/>
                <a:gd name="T35" fmla="*/ 106 h 542"/>
                <a:gd name="T36" fmla="*/ 266 w 560"/>
                <a:gd name="T37" fmla="*/ 74 h 542"/>
                <a:gd name="T38" fmla="*/ 280 w 560"/>
                <a:gd name="T39" fmla="*/ 44 h 542"/>
                <a:gd name="T40" fmla="*/ 284 w 560"/>
                <a:gd name="T41" fmla="*/ 0 h 542"/>
                <a:gd name="T42" fmla="*/ 414 w 560"/>
                <a:gd name="T43" fmla="*/ 12 h 542"/>
                <a:gd name="T44" fmla="*/ 428 w 560"/>
                <a:gd name="T45" fmla="*/ 32 h 542"/>
                <a:gd name="T46" fmla="*/ 444 w 560"/>
                <a:gd name="T47" fmla="*/ 58 h 542"/>
                <a:gd name="T48" fmla="*/ 438 w 560"/>
                <a:gd name="T49" fmla="*/ 82 h 542"/>
                <a:gd name="T50" fmla="*/ 418 w 560"/>
                <a:gd name="T51" fmla="*/ 96 h 542"/>
                <a:gd name="T52" fmla="*/ 408 w 560"/>
                <a:gd name="T53" fmla="*/ 118 h 542"/>
                <a:gd name="T54" fmla="*/ 396 w 560"/>
                <a:gd name="T55" fmla="*/ 122 h 542"/>
                <a:gd name="T56" fmla="*/ 432 w 560"/>
                <a:gd name="T57" fmla="*/ 156 h 542"/>
                <a:gd name="T58" fmla="*/ 434 w 560"/>
                <a:gd name="T59" fmla="*/ 162 h 542"/>
                <a:gd name="T60" fmla="*/ 466 w 560"/>
                <a:gd name="T61" fmla="*/ 186 h 542"/>
                <a:gd name="T62" fmla="*/ 498 w 560"/>
                <a:gd name="T63" fmla="*/ 192 h 542"/>
                <a:gd name="T64" fmla="*/ 516 w 560"/>
                <a:gd name="T65" fmla="*/ 188 h 542"/>
                <a:gd name="T66" fmla="*/ 532 w 560"/>
                <a:gd name="T67" fmla="*/ 204 h 542"/>
                <a:gd name="T68" fmla="*/ 558 w 560"/>
                <a:gd name="T69" fmla="*/ 234 h 542"/>
                <a:gd name="T70" fmla="*/ 554 w 560"/>
                <a:gd name="T71" fmla="*/ 244 h 542"/>
                <a:gd name="T72" fmla="*/ 544 w 560"/>
                <a:gd name="T73" fmla="*/ 282 h 542"/>
                <a:gd name="T74" fmla="*/ 528 w 560"/>
                <a:gd name="T75" fmla="*/ 276 h 542"/>
                <a:gd name="T76" fmla="*/ 500 w 560"/>
                <a:gd name="T77" fmla="*/ 234 h 542"/>
                <a:gd name="T78" fmla="*/ 472 w 560"/>
                <a:gd name="T79" fmla="*/ 232 h 542"/>
                <a:gd name="T80" fmla="*/ 474 w 560"/>
                <a:gd name="T81" fmla="*/ 302 h 542"/>
                <a:gd name="T82" fmla="*/ 442 w 560"/>
                <a:gd name="T83" fmla="*/ 344 h 542"/>
                <a:gd name="T84" fmla="*/ 428 w 560"/>
                <a:gd name="T85" fmla="*/ 376 h 542"/>
                <a:gd name="T86" fmla="*/ 450 w 560"/>
                <a:gd name="T87" fmla="*/ 392 h 542"/>
                <a:gd name="T88" fmla="*/ 460 w 560"/>
                <a:gd name="T89" fmla="*/ 430 h 542"/>
                <a:gd name="T90" fmla="*/ 474 w 560"/>
                <a:gd name="T91" fmla="*/ 444 h 542"/>
                <a:gd name="T92" fmla="*/ 486 w 560"/>
                <a:gd name="T93" fmla="*/ 446 h 542"/>
                <a:gd name="T94" fmla="*/ 504 w 560"/>
                <a:gd name="T95" fmla="*/ 434 h 542"/>
                <a:gd name="T96" fmla="*/ 520 w 560"/>
                <a:gd name="T97" fmla="*/ 448 h 542"/>
                <a:gd name="T98" fmla="*/ 530 w 560"/>
                <a:gd name="T99" fmla="*/ 484 h 542"/>
                <a:gd name="T100" fmla="*/ 526 w 560"/>
                <a:gd name="T101" fmla="*/ 502 h 542"/>
                <a:gd name="T102" fmla="*/ 492 w 560"/>
                <a:gd name="T103" fmla="*/ 522 h 542"/>
                <a:gd name="T104" fmla="*/ 478 w 560"/>
                <a:gd name="T105" fmla="*/ 542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60" h="542">
                  <a:moveTo>
                    <a:pt x="478" y="542"/>
                  </a:moveTo>
                  <a:lnTo>
                    <a:pt x="478" y="542"/>
                  </a:lnTo>
                  <a:lnTo>
                    <a:pt x="434" y="536"/>
                  </a:lnTo>
                  <a:lnTo>
                    <a:pt x="434" y="536"/>
                  </a:lnTo>
                  <a:lnTo>
                    <a:pt x="400" y="518"/>
                  </a:lnTo>
                  <a:lnTo>
                    <a:pt x="400" y="518"/>
                  </a:lnTo>
                  <a:lnTo>
                    <a:pt x="376" y="518"/>
                  </a:lnTo>
                  <a:lnTo>
                    <a:pt x="360" y="516"/>
                  </a:lnTo>
                  <a:lnTo>
                    <a:pt x="346" y="512"/>
                  </a:lnTo>
                  <a:lnTo>
                    <a:pt x="334" y="502"/>
                  </a:lnTo>
                  <a:lnTo>
                    <a:pt x="334" y="502"/>
                  </a:lnTo>
                  <a:lnTo>
                    <a:pt x="316" y="476"/>
                  </a:lnTo>
                  <a:lnTo>
                    <a:pt x="316" y="476"/>
                  </a:lnTo>
                  <a:lnTo>
                    <a:pt x="282" y="454"/>
                  </a:lnTo>
                  <a:lnTo>
                    <a:pt x="282" y="454"/>
                  </a:lnTo>
                  <a:lnTo>
                    <a:pt x="162" y="452"/>
                  </a:lnTo>
                  <a:lnTo>
                    <a:pt x="162" y="452"/>
                  </a:lnTo>
                  <a:lnTo>
                    <a:pt x="116" y="434"/>
                  </a:lnTo>
                  <a:lnTo>
                    <a:pt x="96" y="424"/>
                  </a:lnTo>
                  <a:lnTo>
                    <a:pt x="90" y="418"/>
                  </a:lnTo>
                  <a:lnTo>
                    <a:pt x="84" y="412"/>
                  </a:lnTo>
                  <a:lnTo>
                    <a:pt x="84" y="412"/>
                  </a:lnTo>
                  <a:lnTo>
                    <a:pt x="74" y="406"/>
                  </a:lnTo>
                  <a:lnTo>
                    <a:pt x="68" y="398"/>
                  </a:lnTo>
                  <a:lnTo>
                    <a:pt x="60" y="386"/>
                  </a:lnTo>
                  <a:lnTo>
                    <a:pt x="60" y="386"/>
                  </a:lnTo>
                  <a:lnTo>
                    <a:pt x="58" y="370"/>
                  </a:lnTo>
                  <a:lnTo>
                    <a:pt x="54" y="356"/>
                  </a:lnTo>
                  <a:lnTo>
                    <a:pt x="42" y="332"/>
                  </a:lnTo>
                  <a:lnTo>
                    <a:pt x="18" y="292"/>
                  </a:lnTo>
                  <a:lnTo>
                    <a:pt x="18" y="292"/>
                  </a:lnTo>
                  <a:lnTo>
                    <a:pt x="2" y="246"/>
                  </a:lnTo>
                  <a:lnTo>
                    <a:pt x="2" y="246"/>
                  </a:lnTo>
                  <a:lnTo>
                    <a:pt x="0" y="208"/>
                  </a:lnTo>
                  <a:lnTo>
                    <a:pt x="0" y="208"/>
                  </a:lnTo>
                  <a:lnTo>
                    <a:pt x="14" y="206"/>
                  </a:lnTo>
                  <a:lnTo>
                    <a:pt x="26" y="198"/>
                  </a:lnTo>
                  <a:lnTo>
                    <a:pt x="40" y="190"/>
                  </a:lnTo>
                  <a:lnTo>
                    <a:pt x="50" y="182"/>
                  </a:lnTo>
                  <a:lnTo>
                    <a:pt x="50" y="182"/>
                  </a:lnTo>
                  <a:lnTo>
                    <a:pt x="58" y="176"/>
                  </a:lnTo>
                  <a:lnTo>
                    <a:pt x="68" y="172"/>
                  </a:lnTo>
                  <a:lnTo>
                    <a:pt x="68" y="172"/>
                  </a:lnTo>
                  <a:lnTo>
                    <a:pt x="86" y="170"/>
                  </a:lnTo>
                  <a:lnTo>
                    <a:pt x="104" y="164"/>
                  </a:lnTo>
                  <a:lnTo>
                    <a:pt x="120" y="156"/>
                  </a:lnTo>
                  <a:lnTo>
                    <a:pt x="138" y="144"/>
                  </a:lnTo>
                  <a:lnTo>
                    <a:pt x="138" y="144"/>
                  </a:lnTo>
                  <a:lnTo>
                    <a:pt x="154" y="142"/>
                  </a:lnTo>
                  <a:lnTo>
                    <a:pt x="172" y="138"/>
                  </a:lnTo>
                  <a:lnTo>
                    <a:pt x="208" y="128"/>
                  </a:lnTo>
                  <a:lnTo>
                    <a:pt x="208" y="128"/>
                  </a:lnTo>
                  <a:lnTo>
                    <a:pt x="222" y="118"/>
                  </a:lnTo>
                  <a:lnTo>
                    <a:pt x="234" y="106"/>
                  </a:lnTo>
                  <a:lnTo>
                    <a:pt x="258" y="82"/>
                  </a:lnTo>
                  <a:lnTo>
                    <a:pt x="258" y="82"/>
                  </a:lnTo>
                  <a:lnTo>
                    <a:pt x="266" y="74"/>
                  </a:lnTo>
                  <a:lnTo>
                    <a:pt x="274" y="64"/>
                  </a:lnTo>
                  <a:lnTo>
                    <a:pt x="278" y="54"/>
                  </a:lnTo>
                  <a:lnTo>
                    <a:pt x="280" y="44"/>
                  </a:lnTo>
                  <a:lnTo>
                    <a:pt x="284" y="20"/>
                  </a:lnTo>
                  <a:lnTo>
                    <a:pt x="284" y="0"/>
                  </a:lnTo>
                  <a:lnTo>
                    <a:pt x="284" y="0"/>
                  </a:lnTo>
                  <a:lnTo>
                    <a:pt x="338" y="12"/>
                  </a:lnTo>
                  <a:lnTo>
                    <a:pt x="338" y="12"/>
                  </a:lnTo>
                  <a:lnTo>
                    <a:pt x="414" y="12"/>
                  </a:lnTo>
                  <a:lnTo>
                    <a:pt x="414" y="12"/>
                  </a:lnTo>
                  <a:lnTo>
                    <a:pt x="428" y="32"/>
                  </a:lnTo>
                  <a:lnTo>
                    <a:pt x="428" y="32"/>
                  </a:lnTo>
                  <a:lnTo>
                    <a:pt x="436" y="38"/>
                  </a:lnTo>
                  <a:lnTo>
                    <a:pt x="442" y="50"/>
                  </a:lnTo>
                  <a:lnTo>
                    <a:pt x="444" y="58"/>
                  </a:lnTo>
                  <a:lnTo>
                    <a:pt x="444" y="66"/>
                  </a:lnTo>
                  <a:lnTo>
                    <a:pt x="442" y="74"/>
                  </a:lnTo>
                  <a:lnTo>
                    <a:pt x="438" y="82"/>
                  </a:lnTo>
                  <a:lnTo>
                    <a:pt x="438" y="82"/>
                  </a:lnTo>
                  <a:lnTo>
                    <a:pt x="426" y="88"/>
                  </a:lnTo>
                  <a:lnTo>
                    <a:pt x="418" y="96"/>
                  </a:lnTo>
                  <a:lnTo>
                    <a:pt x="412" y="104"/>
                  </a:lnTo>
                  <a:lnTo>
                    <a:pt x="408" y="118"/>
                  </a:lnTo>
                  <a:lnTo>
                    <a:pt x="408" y="118"/>
                  </a:lnTo>
                  <a:lnTo>
                    <a:pt x="402" y="120"/>
                  </a:lnTo>
                  <a:lnTo>
                    <a:pt x="396" y="122"/>
                  </a:lnTo>
                  <a:lnTo>
                    <a:pt x="396" y="122"/>
                  </a:lnTo>
                  <a:lnTo>
                    <a:pt x="396" y="130"/>
                  </a:lnTo>
                  <a:lnTo>
                    <a:pt x="396" y="130"/>
                  </a:lnTo>
                  <a:lnTo>
                    <a:pt x="432" y="156"/>
                  </a:lnTo>
                  <a:lnTo>
                    <a:pt x="432" y="156"/>
                  </a:lnTo>
                  <a:lnTo>
                    <a:pt x="434" y="162"/>
                  </a:lnTo>
                  <a:lnTo>
                    <a:pt x="434" y="162"/>
                  </a:lnTo>
                  <a:lnTo>
                    <a:pt x="448" y="174"/>
                  </a:lnTo>
                  <a:lnTo>
                    <a:pt x="456" y="180"/>
                  </a:lnTo>
                  <a:lnTo>
                    <a:pt x="466" y="186"/>
                  </a:lnTo>
                  <a:lnTo>
                    <a:pt x="476" y="192"/>
                  </a:lnTo>
                  <a:lnTo>
                    <a:pt x="488" y="194"/>
                  </a:lnTo>
                  <a:lnTo>
                    <a:pt x="498" y="192"/>
                  </a:lnTo>
                  <a:lnTo>
                    <a:pt x="510" y="186"/>
                  </a:lnTo>
                  <a:lnTo>
                    <a:pt x="510" y="186"/>
                  </a:lnTo>
                  <a:lnTo>
                    <a:pt x="516" y="188"/>
                  </a:lnTo>
                  <a:lnTo>
                    <a:pt x="520" y="192"/>
                  </a:lnTo>
                  <a:lnTo>
                    <a:pt x="532" y="204"/>
                  </a:lnTo>
                  <a:lnTo>
                    <a:pt x="532" y="204"/>
                  </a:lnTo>
                  <a:lnTo>
                    <a:pt x="560" y="226"/>
                  </a:lnTo>
                  <a:lnTo>
                    <a:pt x="560" y="226"/>
                  </a:lnTo>
                  <a:lnTo>
                    <a:pt x="558" y="234"/>
                  </a:lnTo>
                  <a:lnTo>
                    <a:pt x="558" y="234"/>
                  </a:lnTo>
                  <a:lnTo>
                    <a:pt x="556" y="240"/>
                  </a:lnTo>
                  <a:lnTo>
                    <a:pt x="554" y="244"/>
                  </a:lnTo>
                  <a:lnTo>
                    <a:pt x="550" y="256"/>
                  </a:lnTo>
                  <a:lnTo>
                    <a:pt x="548" y="270"/>
                  </a:lnTo>
                  <a:lnTo>
                    <a:pt x="544" y="282"/>
                  </a:lnTo>
                  <a:lnTo>
                    <a:pt x="544" y="282"/>
                  </a:lnTo>
                  <a:lnTo>
                    <a:pt x="528" y="276"/>
                  </a:lnTo>
                  <a:lnTo>
                    <a:pt x="528" y="276"/>
                  </a:lnTo>
                  <a:lnTo>
                    <a:pt x="514" y="256"/>
                  </a:lnTo>
                  <a:lnTo>
                    <a:pt x="504" y="240"/>
                  </a:lnTo>
                  <a:lnTo>
                    <a:pt x="500" y="234"/>
                  </a:lnTo>
                  <a:lnTo>
                    <a:pt x="492" y="232"/>
                  </a:lnTo>
                  <a:lnTo>
                    <a:pt x="484" y="230"/>
                  </a:lnTo>
                  <a:lnTo>
                    <a:pt x="472" y="232"/>
                  </a:lnTo>
                  <a:lnTo>
                    <a:pt x="472" y="232"/>
                  </a:lnTo>
                  <a:lnTo>
                    <a:pt x="474" y="302"/>
                  </a:lnTo>
                  <a:lnTo>
                    <a:pt x="474" y="302"/>
                  </a:lnTo>
                  <a:lnTo>
                    <a:pt x="466" y="316"/>
                  </a:lnTo>
                  <a:lnTo>
                    <a:pt x="454" y="330"/>
                  </a:lnTo>
                  <a:lnTo>
                    <a:pt x="442" y="344"/>
                  </a:lnTo>
                  <a:lnTo>
                    <a:pt x="428" y="354"/>
                  </a:lnTo>
                  <a:lnTo>
                    <a:pt x="428" y="354"/>
                  </a:lnTo>
                  <a:lnTo>
                    <a:pt x="428" y="376"/>
                  </a:lnTo>
                  <a:lnTo>
                    <a:pt x="428" y="376"/>
                  </a:lnTo>
                  <a:lnTo>
                    <a:pt x="436" y="384"/>
                  </a:lnTo>
                  <a:lnTo>
                    <a:pt x="450" y="392"/>
                  </a:lnTo>
                  <a:lnTo>
                    <a:pt x="450" y="392"/>
                  </a:lnTo>
                  <a:lnTo>
                    <a:pt x="460" y="430"/>
                  </a:lnTo>
                  <a:lnTo>
                    <a:pt x="460" y="430"/>
                  </a:lnTo>
                  <a:lnTo>
                    <a:pt x="462" y="434"/>
                  </a:lnTo>
                  <a:lnTo>
                    <a:pt x="466" y="438"/>
                  </a:lnTo>
                  <a:lnTo>
                    <a:pt x="474" y="444"/>
                  </a:lnTo>
                  <a:lnTo>
                    <a:pt x="480" y="446"/>
                  </a:lnTo>
                  <a:lnTo>
                    <a:pt x="486" y="446"/>
                  </a:lnTo>
                  <a:lnTo>
                    <a:pt x="486" y="446"/>
                  </a:lnTo>
                  <a:lnTo>
                    <a:pt x="492" y="440"/>
                  </a:lnTo>
                  <a:lnTo>
                    <a:pt x="498" y="436"/>
                  </a:lnTo>
                  <a:lnTo>
                    <a:pt x="504" y="434"/>
                  </a:lnTo>
                  <a:lnTo>
                    <a:pt x="514" y="436"/>
                  </a:lnTo>
                  <a:lnTo>
                    <a:pt x="514" y="436"/>
                  </a:lnTo>
                  <a:lnTo>
                    <a:pt x="520" y="448"/>
                  </a:lnTo>
                  <a:lnTo>
                    <a:pt x="526" y="464"/>
                  </a:lnTo>
                  <a:lnTo>
                    <a:pt x="528" y="474"/>
                  </a:lnTo>
                  <a:lnTo>
                    <a:pt x="530" y="484"/>
                  </a:lnTo>
                  <a:lnTo>
                    <a:pt x="530" y="492"/>
                  </a:lnTo>
                  <a:lnTo>
                    <a:pt x="526" y="502"/>
                  </a:lnTo>
                  <a:lnTo>
                    <a:pt x="526" y="502"/>
                  </a:lnTo>
                  <a:lnTo>
                    <a:pt x="516" y="504"/>
                  </a:lnTo>
                  <a:lnTo>
                    <a:pt x="506" y="510"/>
                  </a:lnTo>
                  <a:lnTo>
                    <a:pt x="492" y="522"/>
                  </a:lnTo>
                  <a:lnTo>
                    <a:pt x="492" y="522"/>
                  </a:lnTo>
                  <a:lnTo>
                    <a:pt x="478" y="542"/>
                  </a:lnTo>
                  <a:lnTo>
                    <a:pt x="478" y="542"/>
                  </a:lnTo>
                  <a:close/>
                </a:path>
              </a:pathLst>
            </a:custGeom>
            <a:grpFill/>
            <a:ln>
              <a:noFill/>
            </a:ln>
          </p:spPr>
          <p:txBody>
            <a:bodyPr/>
            <a:lstStyle/>
            <a:p>
              <a:endParaRPr lang="zh-CN" altLang="en-US"/>
            </a:p>
          </p:txBody>
        </p:sp>
        <p:sp>
          <p:nvSpPr>
            <p:cNvPr id="23" name="Freeform 27"/>
            <p:cNvSpPr/>
            <p:nvPr/>
          </p:nvSpPr>
          <p:spPr bwMode="auto">
            <a:xfrm>
              <a:off x="6238835" y="2780352"/>
              <a:ext cx="775738" cy="1376725"/>
            </a:xfrm>
            <a:custGeom>
              <a:avLst/>
              <a:gdLst>
                <a:gd name="T0" fmla="*/ 320 w 490"/>
                <a:gd name="T1" fmla="*/ 878 h 888"/>
                <a:gd name="T2" fmla="*/ 252 w 490"/>
                <a:gd name="T3" fmla="*/ 834 h 888"/>
                <a:gd name="T4" fmla="*/ 196 w 490"/>
                <a:gd name="T5" fmla="*/ 838 h 888"/>
                <a:gd name="T6" fmla="*/ 170 w 490"/>
                <a:gd name="T7" fmla="*/ 842 h 888"/>
                <a:gd name="T8" fmla="*/ 136 w 490"/>
                <a:gd name="T9" fmla="*/ 824 h 888"/>
                <a:gd name="T10" fmla="*/ 106 w 490"/>
                <a:gd name="T11" fmla="*/ 804 h 888"/>
                <a:gd name="T12" fmla="*/ 56 w 490"/>
                <a:gd name="T13" fmla="*/ 800 h 888"/>
                <a:gd name="T14" fmla="*/ 12 w 490"/>
                <a:gd name="T15" fmla="*/ 776 h 888"/>
                <a:gd name="T16" fmla="*/ 20 w 490"/>
                <a:gd name="T17" fmla="*/ 744 h 888"/>
                <a:gd name="T18" fmla="*/ 8 w 490"/>
                <a:gd name="T19" fmla="*/ 726 h 888"/>
                <a:gd name="T20" fmla="*/ 0 w 490"/>
                <a:gd name="T21" fmla="*/ 706 h 888"/>
                <a:gd name="T22" fmla="*/ 62 w 490"/>
                <a:gd name="T23" fmla="*/ 696 h 888"/>
                <a:gd name="T24" fmla="*/ 66 w 490"/>
                <a:gd name="T25" fmla="*/ 648 h 888"/>
                <a:gd name="T26" fmla="*/ 52 w 490"/>
                <a:gd name="T27" fmla="*/ 602 h 888"/>
                <a:gd name="T28" fmla="*/ 56 w 490"/>
                <a:gd name="T29" fmla="*/ 536 h 888"/>
                <a:gd name="T30" fmla="*/ 104 w 490"/>
                <a:gd name="T31" fmla="*/ 530 h 888"/>
                <a:gd name="T32" fmla="*/ 168 w 490"/>
                <a:gd name="T33" fmla="*/ 548 h 888"/>
                <a:gd name="T34" fmla="*/ 172 w 490"/>
                <a:gd name="T35" fmla="*/ 504 h 888"/>
                <a:gd name="T36" fmla="*/ 190 w 490"/>
                <a:gd name="T37" fmla="*/ 494 h 888"/>
                <a:gd name="T38" fmla="*/ 214 w 490"/>
                <a:gd name="T39" fmla="*/ 500 h 888"/>
                <a:gd name="T40" fmla="*/ 248 w 490"/>
                <a:gd name="T41" fmla="*/ 478 h 888"/>
                <a:gd name="T42" fmla="*/ 246 w 490"/>
                <a:gd name="T43" fmla="*/ 416 h 888"/>
                <a:gd name="T44" fmla="*/ 256 w 490"/>
                <a:gd name="T45" fmla="*/ 384 h 888"/>
                <a:gd name="T46" fmla="*/ 240 w 490"/>
                <a:gd name="T47" fmla="*/ 362 h 888"/>
                <a:gd name="T48" fmla="*/ 196 w 490"/>
                <a:gd name="T49" fmla="*/ 334 h 888"/>
                <a:gd name="T50" fmla="*/ 152 w 490"/>
                <a:gd name="T51" fmla="*/ 318 h 888"/>
                <a:gd name="T52" fmla="*/ 126 w 490"/>
                <a:gd name="T53" fmla="*/ 296 h 888"/>
                <a:gd name="T54" fmla="*/ 130 w 490"/>
                <a:gd name="T55" fmla="*/ 244 h 888"/>
                <a:gd name="T56" fmla="*/ 148 w 490"/>
                <a:gd name="T57" fmla="*/ 222 h 888"/>
                <a:gd name="T58" fmla="*/ 184 w 490"/>
                <a:gd name="T59" fmla="*/ 226 h 888"/>
                <a:gd name="T60" fmla="*/ 270 w 490"/>
                <a:gd name="T61" fmla="*/ 220 h 888"/>
                <a:gd name="T62" fmla="*/ 278 w 490"/>
                <a:gd name="T63" fmla="*/ 162 h 888"/>
                <a:gd name="T64" fmla="*/ 280 w 490"/>
                <a:gd name="T65" fmla="*/ 130 h 888"/>
                <a:gd name="T66" fmla="*/ 304 w 490"/>
                <a:gd name="T67" fmla="*/ 104 h 888"/>
                <a:gd name="T68" fmla="*/ 364 w 490"/>
                <a:gd name="T69" fmla="*/ 38 h 888"/>
                <a:gd name="T70" fmla="*/ 404 w 490"/>
                <a:gd name="T71" fmla="*/ 28 h 888"/>
                <a:gd name="T72" fmla="*/ 416 w 490"/>
                <a:gd name="T73" fmla="*/ 22 h 888"/>
                <a:gd name="T74" fmla="*/ 440 w 490"/>
                <a:gd name="T75" fmla="*/ 2 h 888"/>
                <a:gd name="T76" fmla="*/ 462 w 490"/>
                <a:gd name="T77" fmla="*/ 20 h 888"/>
                <a:gd name="T78" fmla="*/ 452 w 490"/>
                <a:gd name="T79" fmla="*/ 52 h 888"/>
                <a:gd name="T80" fmla="*/ 438 w 490"/>
                <a:gd name="T81" fmla="*/ 108 h 888"/>
                <a:gd name="T82" fmla="*/ 422 w 490"/>
                <a:gd name="T83" fmla="*/ 138 h 888"/>
                <a:gd name="T84" fmla="*/ 430 w 490"/>
                <a:gd name="T85" fmla="*/ 228 h 888"/>
                <a:gd name="T86" fmla="*/ 408 w 490"/>
                <a:gd name="T87" fmla="*/ 284 h 888"/>
                <a:gd name="T88" fmla="*/ 398 w 490"/>
                <a:gd name="T89" fmla="*/ 384 h 888"/>
                <a:gd name="T90" fmla="*/ 418 w 490"/>
                <a:gd name="T91" fmla="*/ 454 h 888"/>
                <a:gd name="T92" fmla="*/ 412 w 490"/>
                <a:gd name="T93" fmla="*/ 526 h 888"/>
                <a:gd name="T94" fmla="*/ 428 w 490"/>
                <a:gd name="T95" fmla="*/ 556 h 888"/>
                <a:gd name="T96" fmla="*/ 432 w 490"/>
                <a:gd name="T97" fmla="*/ 600 h 888"/>
                <a:gd name="T98" fmla="*/ 476 w 490"/>
                <a:gd name="T99" fmla="*/ 690 h 888"/>
                <a:gd name="T100" fmla="*/ 462 w 490"/>
                <a:gd name="T101" fmla="*/ 726 h 888"/>
                <a:gd name="T102" fmla="*/ 362 w 490"/>
                <a:gd name="T103" fmla="*/ 728 h 888"/>
                <a:gd name="T104" fmla="*/ 354 w 490"/>
                <a:gd name="T105" fmla="*/ 744 h 888"/>
                <a:gd name="T106" fmla="*/ 398 w 490"/>
                <a:gd name="T107" fmla="*/ 792 h 888"/>
                <a:gd name="T108" fmla="*/ 350 w 490"/>
                <a:gd name="T109" fmla="*/ 828 h 888"/>
                <a:gd name="T110" fmla="*/ 344 w 490"/>
                <a:gd name="T111" fmla="*/ 888 h 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90" h="888">
                  <a:moveTo>
                    <a:pt x="344" y="888"/>
                  </a:moveTo>
                  <a:lnTo>
                    <a:pt x="344" y="888"/>
                  </a:lnTo>
                  <a:lnTo>
                    <a:pt x="330" y="884"/>
                  </a:lnTo>
                  <a:lnTo>
                    <a:pt x="320" y="878"/>
                  </a:lnTo>
                  <a:lnTo>
                    <a:pt x="304" y="866"/>
                  </a:lnTo>
                  <a:lnTo>
                    <a:pt x="278" y="842"/>
                  </a:lnTo>
                  <a:lnTo>
                    <a:pt x="278" y="842"/>
                  </a:lnTo>
                  <a:lnTo>
                    <a:pt x="252" y="834"/>
                  </a:lnTo>
                  <a:lnTo>
                    <a:pt x="252" y="834"/>
                  </a:lnTo>
                  <a:lnTo>
                    <a:pt x="232" y="834"/>
                  </a:lnTo>
                  <a:lnTo>
                    <a:pt x="214" y="834"/>
                  </a:lnTo>
                  <a:lnTo>
                    <a:pt x="196" y="838"/>
                  </a:lnTo>
                  <a:lnTo>
                    <a:pt x="188" y="840"/>
                  </a:lnTo>
                  <a:lnTo>
                    <a:pt x="180" y="844"/>
                  </a:lnTo>
                  <a:lnTo>
                    <a:pt x="180" y="844"/>
                  </a:lnTo>
                  <a:lnTo>
                    <a:pt x="170" y="842"/>
                  </a:lnTo>
                  <a:lnTo>
                    <a:pt x="160" y="836"/>
                  </a:lnTo>
                  <a:lnTo>
                    <a:pt x="146" y="826"/>
                  </a:lnTo>
                  <a:lnTo>
                    <a:pt x="146" y="826"/>
                  </a:lnTo>
                  <a:lnTo>
                    <a:pt x="136" y="824"/>
                  </a:lnTo>
                  <a:lnTo>
                    <a:pt x="128" y="822"/>
                  </a:lnTo>
                  <a:lnTo>
                    <a:pt x="120" y="818"/>
                  </a:lnTo>
                  <a:lnTo>
                    <a:pt x="114" y="814"/>
                  </a:lnTo>
                  <a:lnTo>
                    <a:pt x="106" y="804"/>
                  </a:lnTo>
                  <a:lnTo>
                    <a:pt x="102" y="802"/>
                  </a:lnTo>
                  <a:lnTo>
                    <a:pt x="98" y="800"/>
                  </a:lnTo>
                  <a:lnTo>
                    <a:pt x="98" y="800"/>
                  </a:lnTo>
                  <a:lnTo>
                    <a:pt x="56" y="800"/>
                  </a:lnTo>
                  <a:lnTo>
                    <a:pt x="56" y="800"/>
                  </a:lnTo>
                  <a:lnTo>
                    <a:pt x="12" y="784"/>
                  </a:lnTo>
                  <a:lnTo>
                    <a:pt x="12" y="784"/>
                  </a:lnTo>
                  <a:lnTo>
                    <a:pt x="12" y="776"/>
                  </a:lnTo>
                  <a:lnTo>
                    <a:pt x="14" y="770"/>
                  </a:lnTo>
                  <a:lnTo>
                    <a:pt x="20" y="758"/>
                  </a:lnTo>
                  <a:lnTo>
                    <a:pt x="20" y="758"/>
                  </a:lnTo>
                  <a:lnTo>
                    <a:pt x="20" y="744"/>
                  </a:lnTo>
                  <a:lnTo>
                    <a:pt x="18" y="734"/>
                  </a:lnTo>
                  <a:lnTo>
                    <a:pt x="14" y="728"/>
                  </a:lnTo>
                  <a:lnTo>
                    <a:pt x="8" y="726"/>
                  </a:lnTo>
                  <a:lnTo>
                    <a:pt x="8" y="726"/>
                  </a:lnTo>
                  <a:lnTo>
                    <a:pt x="2" y="718"/>
                  </a:lnTo>
                  <a:lnTo>
                    <a:pt x="0" y="714"/>
                  </a:lnTo>
                  <a:lnTo>
                    <a:pt x="0" y="708"/>
                  </a:lnTo>
                  <a:lnTo>
                    <a:pt x="0" y="706"/>
                  </a:lnTo>
                  <a:lnTo>
                    <a:pt x="0" y="706"/>
                  </a:lnTo>
                  <a:lnTo>
                    <a:pt x="58" y="704"/>
                  </a:lnTo>
                  <a:lnTo>
                    <a:pt x="58" y="704"/>
                  </a:lnTo>
                  <a:lnTo>
                    <a:pt x="62" y="696"/>
                  </a:lnTo>
                  <a:lnTo>
                    <a:pt x="66" y="686"/>
                  </a:lnTo>
                  <a:lnTo>
                    <a:pt x="66" y="676"/>
                  </a:lnTo>
                  <a:lnTo>
                    <a:pt x="68" y="666"/>
                  </a:lnTo>
                  <a:lnTo>
                    <a:pt x="66" y="648"/>
                  </a:lnTo>
                  <a:lnTo>
                    <a:pt x="64" y="632"/>
                  </a:lnTo>
                  <a:lnTo>
                    <a:pt x="64" y="632"/>
                  </a:lnTo>
                  <a:lnTo>
                    <a:pt x="52" y="602"/>
                  </a:lnTo>
                  <a:lnTo>
                    <a:pt x="52" y="602"/>
                  </a:lnTo>
                  <a:lnTo>
                    <a:pt x="46" y="564"/>
                  </a:lnTo>
                  <a:lnTo>
                    <a:pt x="46" y="550"/>
                  </a:lnTo>
                  <a:lnTo>
                    <a:pt x="50" y="542"/>
                  </a:lnTo>
                  <a:lnTo>
                    <a:pt x="56" y="536"/>
                  </a:lnTo>
                  <a:lnTo>
                    <a:pt x="68" y="532"/>
                  </a:lnTo>
                  <a:lnTo>
                    <a:pt x="84" y="530"/>
                  </a:lnTo>
                  <a:lnTo>
                    <a:pt x="104" y="530"/>
                  </a:lnTo>
                  <a:lnTo>
                    <a:pt x="104" y="530"/>
                  </a:lnTo>
                  <a:lnTo>
                    <a:pt x="150" y="552"/>
                  </a:lnTo>
                  <a:lnTo>
                    <a:pt x="150" y="552"/>
                  </a:lnTo>
                  <a:lnTo>
                    <a:pt x="162" y="550"/>
                  </a:lnTo>
                  <a:lnTo>
                    <a:pt x="168" y="548"/>
                  </a:lnTo>
                  <a:lnTo>
                    <a:pt x="172" y="546"/>
                  </a:lnTo>
                  <a:lnTo>
                    <a:pt x="172" y="546"/>
                  </a:lnTo>
                  <a:lnTo>
                    <a:pt x="172" y="504"/>
                  </a:lnTo>
                  <a:lnTo>
                    <a:pt x="172" y="504"/>
                  </a:lnTo>
                  <a:lnTo>
                    <a:pt x="174" y="500"/>
                  </a:lnTo>
                  <a:lnTo>
                    <a:pt x="178" y="496"/>
                  </a:lnTo>
                  <a:lnTo>
                    <a:pt x="182" y="494"/>
                  </a:lnTo>
                  <a:lnTo>
                    <a:pt x="190" y="494"/>
                  </a:lnTo>
                  <a:lnTo>
                    <a:pt x="204" y="494"/>
                  </a:lnTo>
                  <a:lnTo>
                    <a:pt x="210" y="496"/>
                  </a:lnTo>
                  <a:lnTo>
                    <a:pt x="214" y="500"/>
                  </a:lnTo>
                  <a:lnTo>
                    <a:pt x="214" y="500"/>
                  </a:lnTo>
                  <a:lnTo>
                    <a:pt x="242" y="500"/>
                  </a:lnTo>
                  <a:lnTo>
                    <a:pt x="242" y="500"/>
                  </a:lnTo>
                  <a:lnTo>
                    <a:pt x="246" y="490"/>
                  </a:lnTo>
                  <a:lnTo>
                    <a:pt x="248" y="478"/>
                  </a:lnTo>
                  <a:lnTo>
                    <a:pt x="250" y="454"/>
                  </a:lnTo>
                  <a:lnTo>
                    <a:pt x="250" y="432"/>
                  </a:lnTo>
                  <a:lnTo>
                    <a:pt x="248" y="424"/>
                  </a:lnTo>
                  <a:lnTo>
                    <a:pt x="246" y="416"/>
                  </a:lnTo>
                  <a:lnTo>
                    <a:pt x="246" y="416"/>
                  </a:lnTo>
                  <a:lnTo>
                    <a:pt x="248" y="404"/>
                  </a:lnTo>
                  <a:lnTo>
                    <a:pt x="250" y="396"/>
                  </a:lnTo>
                  <a:lnTo>
                    <a:pt x="256" y="384"/>
                  </a:lnTo>
                  <a:lnTo>
                    <a:pt x="256" y="384"/>
                  </a:lnTo>
                  <a:lnTo>
                    <a:pt x="256" y="364"/>
                  </a:lnTo>
                  <a:lnTo>
                    <a:pt x="256" y="364"/>
                  </a:lnTo>
                  <a:lnTo>
                    <a:pt x="240" y="362"/>
                  </a:lnTo>
                  <a:lnTo>
                    <a:pt x="240" y="362"/>
                  </a:lnTo>
                  <a:lnTo>
                    <a:pt x="224" y="352"/>
                  </a:lnTo>
                  <a:lnTo>
                    <a:pt x="210" y="342"/>
                  </a:lnTo>
                  <a:lnTo>
                    <a:pt x="196" y="334"/>
                  </a:lnTo>
                  <a:lnTo>
                    <a:pt x="188" y="328"/>
                  </a:lnTo>
                  <a:lnTo>
                    <a:pt x="188" y="328"/>
                  </a:lnTo>
                  <a:lnTo>
                    <a:pt x="170" y="324"/>
                  </a:lnTo>
                  <a:lnTo>
                    <a:pt x="152" y="318"/>
                  </a:lnTo>
                  <a:lnTo>
                    <a:pt x="136" y="312"/>
                  </a:lnTo>
                  <a:lnTo>
                    <a:pt x="126" y="306"/>
                  </a:lnTo>
                  <a:lnTo>
                    <a:pt x="126" y="306"/>
                  </a:lnTo>
                  <a:lnTo>
                    <a:pt x="126" y="296"/>
                  </a:lnTo>
                  <a:lnTo>
                    <a:pt x="128" y="290"/>
                  </a:lnTo>
                  <a:lnTo>
                    <a:pt x="136" y="280"/>
                  </a:lnTo>
                  <a:lnTo>
                    <a:pt x="136" y="280"/>
                  </a:lnTo>
                  <a:lnTo>
                    <a:pt x="130" y="244"/>
                  </a:lnTo>
                  <a:lnTo>
                    <a:pt x="130" y="244"/>
                  </a:lnTo>
                  <a:lnTo>
                    <a:pt x="134" y="242"/>
                  </a:lnTo>
                  <a:lnTo>
                    <a:pt x="140" y="236"/>
                  </a:lnTo>
                  <a:lnTo>
                    <a:pt x="148" y="222"/>
                  </a:lnTo>
                  <a:lnTo>
                    <a:pt x="148" y="222"/>
                  </a:lnTo>
                  <a:lnTo>
                    <a:pt x="162" y="222"/>
                  </a:lnTo>
                  <a:lnTo>
                    <a:pt x="172" y="222"/>
                  </a:lnTo>
                  <a:lnTo>
                    <a:pt x="184" y="226"/>
                  </a:lnTo>
                  <a:lnTo>
                    <a:pt x="184" y="226"/>
                  </a:lnTo>
                  <a:lnTo>
                    <a:pt x="264" y="230"/>
                  </a:lnTo>
                  <a:lnTo>
                    <a:pt x="264" y="230"/>
                  </a:lnTo>
                  <a:lnTo>
                    <a:pt x="270" y="220"/>
                  </a:lnTo>
                  <a:lnTo>
                    <a:pt x="276" y="210"/>
                  </a:lnTo>
                  <a:lnTo>
                    <a:pt x="278" y="198"/>
                  </a:lnTo>
                  <a:lnTo>
                    <a:pt x="280" y="186"/>
                  </a:lnTo>
                  <a:lnTo>
                    <a:pt x="278" y="162"/>
                  </a:lnTo>
                  <a:lnTo>
                    <a:pt x="278" y="144"/>
                  </a:lnTo>
                  <a:lnTo>
                    <a:pt x="278" y="144"/>
                  </a:lnTo>
                  <a:lnTo>
                    <a:pt x="278" y="136"/>
                  </a:lnTo>
                  <a:lnTo>
                    <a:pt x="280" y="130"/>
                  </a:lnTo>
                  <a:lnTo>
                    <a:pt x="282" y="124"/>
                  </a:lnTo>
                  <a:lnTo>
                    <a:pt x="286" y="120"/>
                  </a:lnTo>
                  <a:lnTo>
                    <a:pt x="294" y="114"/>
                  </a:lnTo>
                  <a:lnTo>
                    <a:pt x="304" y="104"/>
                  </a:lnTo>
                  <a:lnTo>
                    <a:pt x="304" y="104"/>
                  </a:lnTo>
                  <a:lnTo>
                    <a:pt x="334" y="60"/>
                  </a:lnTo>
                  <a:lnTo>
                    <a:pt x="334" y="60"/>
                  </a:lnTo>
                  <a:lnTo>
                    <a:pt x="364" y="38"/>
                  </a:lnTo>
                  <a:lnTo>
                    <a:pt x="364" y="38"/>
                  </a:lnTo>
                  <a:lnTo>
                    <a:pt x="382" y="12"/>
                  </a:lnTo>
                  <a:lnTo>
                    <a:pt x="382" y="12"/>
                  </a:lnTo>
                  <a:lnTo>
                    <a:pt x="404" y="28"/>
                  </a:lnTo>
                  <a:lnTo>
                    <a:pt x="404" y="28"/>
                  </a:lnTo>
                  <a:lnTo>
                    <a:pt x="410" y="28"/>
                  </a:lnTo>
                  <a:lnTo>
                    <a:pt x="410" y="28"/>
                  </a:lnTo>
                  <a:lnTo>
                    <a:pt x="416" y="22"/>
                  </a:lnTo>
                  <a:lnTo>
                    <a:pt x="422" y="16"/>
                  </a:lnTo>
                  <a:lnTo>
                    <a:pt x="430" y="0"/>
                  </a:lnTo>
                  <a:lnTo>
                    <a:pt x="430" y="0"/>
                  </a:lnTo>
                  <a:lnTo>
                    <a:pt x="440" y="2"/>
                  </a:lnTo>
                  <a:lnTo>
                    <a:pt x="450" y="4"/>
                  </a:lnTo>
                  <a:lnTo>
                    <a:pt x="456" y="8"/>
                  </a:lnTo>
                  <a:lnTo>
                    <a:pt x="460" y="12"/>
                  </a:lnTo>
                  <a:lnTo>
                    <a:pt x="462" y="20"/>
                  </a:lnTo>
                  <a:lnTo>
                    <a:pt x="464" y="28"/>
                  </a:lnTo>
                  <a:lnTo>
                    <a:pt x="464" y="28"/>
                  </a:lnTo>
                  <a:lnTo>
                    <a:pt x="452" y="52"/>
                  </a:lnTo>
                  <a:lnTo>
                    <a:pt x="452" y="52"/>
                  </a:lnTo>
                  <a:lnTo>
                    <a:pt x="450" y="72"/>
                  </a:lnTo>
                  <a:lnTo>
                    <a:pt x="446" y="90"/>
                  </a:lnTo>
                  <a:lnTo>
                    <a:pt x="444" y="100"/>
                  </a:lnTo>
                  <a:lnTo>
                    <a:pt x="438" y="108"/>
                  </a:lnTo>
                  <a:lnTo>
                    <a:pt x="432" y="118"/>
                  </a:lnTo>
                  <a:lnTo>
                    <a:pt x="424" y="126"/>
                  </a:lnTo>
                  <a:lnTo>
                    <a:pt x="424" y="126"/>
                  </a:lnTo>
                  <a:lnTo>
                    <a:pt x="422" y="138"/>
                  </a:lnTo>
                  <a:lnTo>
                    <a:pt x="420" y="150"/>
                  </a:lnTo>
                  <a:lnTo>
                    <a:pt x="422" y="174"/>
                  </a:lnTo>
                  <a:lnTo>
                    <a:pt x="430" y="228"/>
                  </a:lnTo>
                  <a:lnTo>
                    <a:pt x="430" y="228"/>
                  </a:lnTo>
                  <a:lnTo>
                    <a:pt x="430" y="238"/>
                  </a:lnTo>
                  <a:lnTo>
                    <a:pt x="428" y="246"/>
                  </a:lnTo>
                  <a:lnTo>
                    <a:pt x="420" y="266"/>
                  </a:lnTo>
                  <a:lnTo>
                    <a:pt x="408" y="284"/>
                  </a:lnTo>
                  <a:lnTo>
                    <a:pt x="398" y="300"/>
                  </a:lnTo>
                  <a:lnTo>
                    <a:pt x="398" y="300"/>
                  </a:lnTo>
                  <a:lnTo>
                    <a:pt x="398" y="384"/>
                  </a:lnTo>
                  <a:lnTo>
                    <a:pt x="398" y="384"/>
                  </a:lnTo>
                  <a:lnTo>
                    <a:pt x="412" y="416"/>
                  </a:lnTo>
                  <a:lnTo>
                    <a:pt x="416" y="434"/>
                  </a:lnTo>
                  <a:lnTo>
                    <a:pt x="418" y="454"/>
                  </a:lnTo>
                  <a:lnTo>
                    <a:pt x="418" y="454"/>
                  </a:lnTo>
                  <a:lnTo>
                    <a:pt x="414" y="472"/>
                  </a:lnTo>
                  <a:lnTo>
                    <a:pt x="410" y="492"/>
                  </a:lnTo>
                  <a:lnTo>
                    <a:pt x="410" y="514"/>
                  </a:lnTo>
                  <a:lnTo>
                    <a:pt x="412" y="526"/>
                  </a:lnTo>
                  <a:lnTo>
                    <a:pt x="414" y="538"/>
                  </a:lnTo>
                  <a:lnTo>
                    <a:pt x="414" y="538"/>
                  </a:lnTo>
                  <a:lnTo>
                    <a:pt x="422" y="548"/>
                  </a:lnTo>
                  <a:lnTo>
                    <a:pt x="428" y="556"/>
                  </a:lnTo>
                  <a:lnTo>
                    <a:pt x="434" y="568"/>
                  </a:lnTo>
                  <a:lnTo>
                    <a:pt x="434" y="568"/>
                  </a:lnTo>
                  <a:lnTo>
                    <a:pt x="432" y="600"/>
                  </a:lnTo>
                  <a:lnTo>
                    <a:pt x="432" y="600"/>
                  </a:lnTo>
                  <a:lnTo>
                    <a:pt x="456" y="660"/>
                  </a:lnTo>
                  <a:lnTo>
                    <a:pt x="456" y="660"/>
                  </a:lnTo>
                  <a:lnTo>
                    <a:pt x="466" y="674"/>
                  </a:lnTo>
                  <a:lnTo>
                    <a:pt x="476" y="690"/>
                  </a:lnTo>
                  <a:lnTo>
                    <a:pt x="484" y="710"/>
                  </a:lnTo>
                  <a:lnTo>
                    <a:pt x="490" y="732"/>
                  </a:lnTo>
                  <a:lnTo>
                    <a:pt x="490" y="732"/>
                  </a:lnTo>
                  <a:lnTo>
                    <a:pt x="462" y="726"/>
                  </a:lnTo>
                  <a:lnTo>
                    <a:pt x="462" y="726"/>
                  </a:lnTo>
                  <a:lnTo>
                    <a:pt x="404" y="726"/>
                  </a:lnTo>
                  <a:lnTo>
                    <a:pt x="372" y="728"/>
                  </a:lnTo>
                  <a:lnTo>
                    <a:pt x="362" y="728"/>
                  </a:lnTo>
                  <a:lnTo>
                    <a:pt x="356" y="732"/>
                  </a:lnTo>
                  <a:lnTo>
                    <a:pt x="356" y="732"/>
                  </a:lnTo>
                  <a:lnTo>
                    <a:pt x="354" y="744"/>
                  </a:lnTo>
                  <a:lnTo>
                    <a:pt x="354" y="744"/>
                  </a:lnTo>
                  <a:lnTo>
                    <a:pt x="394" y="776"/>
                  </a:lnTo>
                  <a:lnTo>
                    <a:pt x="394" y="776"/>
                  </a:lnTo>
                  <a:lnTo>
                    <a:pt x="398" y="792"/>
                  </a:lnTo>
                  <a:lnTo>
                    <a:pt x="398" y="792"/>
                  </a:lnTo>
                  <a:lnTo>
                    <a:pt x="382" y="798"/>
                  </a:lnTo>
                  <a:lnTo>
                    <a:pt x="370" y="806"/>
                  </a:lnTo>
                  <a:lnTo>
                    <a:pt x="360" y="816"/>
                  </a:lnTo>
                  <a:lnTo>
                    <a:pt x="350" y="828"/>
                  </a:lnTo>
                  <a:lnTo>
                    <a:pt x="350" y="828"/>
                  </a:lnTo>
                  <a:lnTo>
                    <a:pt x="350" y="888"/>
                  </a:lnTo>
                  <a:lnTo>
                    <a:pt x="350" y="888"/>
                  </a:lnTo>
                  <a:lnTo>
                    <a:pt x="344" y="888"/>
                  </a:lnTo>
                  <a:lnTo>
                    <a:pt x="344" y="888"/>
                  </a:lnTo>
                  <a:close/>
                </a:path>
              </a:pathLst>
            </a:custGeom>
            <a:grpFill/>
            <a:ln>
              <a:noFill/>
            </a:ln>
          </p:spPr>
          <p:txBody>
            <a:bodyPr/>
            <a:lstStyle/>
            <a:p>
              <a:endParaRPr lang="zh-CN" altLang="en-US"/>
            </a:p>
          </p:txBody>
        </p:sp>
        <p:sp>
          <p:nvSpPr>
            <p:cNvPr id="24" name="Freeform 28"/>
            <p:cNvSpPr/>
            <p:nvPr/>
          </p:nvSpPr>
          <p:spPr bwMode="auto">
            <a:xfrm>
              <a:off x="3841963" y="2758647"/>
              <a:ext cx="1956759" cy="1395329"/>
            </a:xfrm>
            <a:custGeom>
              <a:avLst/>
              <a:gdLst>
                <a:gd name="T0" fmla="*/ 494 w 1236"/>
                <a:gd name="T1" fmla="*/ 798 h 900"/>
                <a:gd name="T2" fmla="*/ 430 w 1236"/>
                <a:gd name="T3" fmla="*/ 762 h 900"/>
                <a:gd name="T4" fmla="*/ 278 w 1236"/>
                <a:gd name="T5" fmla="*/ 748 h 900"/>
                <a:gd name="T6" fmla="*/ 176 w 1236"/>
                <a:gd name="T7" fmla="*/ 704 h 900"/>
                <a:gd name="T8" fmla="*/ 148 w 1236"/>
                <a:gd name="T9" fmla="*/ 670 h 900"/>
                <a:gd name="T10" fmla="*/ 70 w 1236"/>
                <a:gd name="T11" fmla="*/ 640 h 900"/>
                <a:gd name="T12" fmla="*/ 24 w 1236"/>
                <a:gd name="T13" fmla="*/ 596 h 900"/>
                <a:gd name="T14" fmla="*/ 0 w 1236"/>
                <a:gd name="T15" fmla="*/ 412 h 900"/>
                <a:gd name="T16" fmla="*/ 16 w 1236"/>
                <a:gd name="T17" fmla="*/ 340 h 900"/>
                <a:gd name="T18" fmla="*/ 26 w 1236"/>
                <a:gd name="T19" fmla="*/ 328 h 900"/>
                <a:gd name="T20" fmla="*/ 52 w 1236"/>
                <a:gd name="T21" fmla="*/ 314 h 900"/>
                <a:gd name="T22" fmla="*/ 98 w 1236"/>
                <a:gd name="T23" fmla="*/ 336 h 900"/>
                <a:gd name="T24" fmla="*/ 150 w 1236"/>
                <a:gd name="T25" fmla="*/ 336 h 900"/>
                <a:gd name="T26" fmla="*/ 138 w 1236"/>
                <a:gd name="T27" fmla="*/ 274 h 900"/>
                <a:gd name="T28" fmla="*/ 168 w 1236"/>
                <a:gd name="T29" fmla="*/ 236 h 900"/>
                <a:gd name="T30" fmla="*/ 186 w 1236"/>
                <a:gd name="T31" fmla="*/ 192 h 900"/>
                <a:gd name="T32" fmla="*/ 152 w 1236"/>
                <a:gd name="T33" fmla="*/ 150 h 900"/>
                <a:gd name="T34" fmla="*/ 120 w 1236"/>
                <a:gd name="T35" fmla="*/ 120 h 900"/>
                <a:gd name="T36" fmla="*/ 118 w 1236"/>
                <a:gd name="T37" fmla="*/ 92 h 900"/>
                <a:gd name="T38" fmla="*/ 104 w 1236"/>
                <a:gd name="T39" fmla="*/ 58 h 900"/>
                <a:gd name="T40" fmla="*/ 234 w 1236"/>
                <a:gd name="T41" fmla="*/ 42 h 900"/>
                <a:gd name="T42" fmla="*/ 340 w 1236"/>
                <a:gd name="T43" fmla="*/ 4 h 900"/>
                <a:gd name="T44" fmla="*/ 430 w 1236"/>
                <a:gd name="T45" fmla="*/ 8 h 900"/>
                <a:gd name="T46" fmla="*/ 526 w 1236"/>
                <a:gd name="T47" fmla="*/ 22 h 900"/>
                <a:gd name="T48" fmla="*/ 654 w 1236"/>
                <a:gd name="T49" fmla="*/ 114 h 900"/>
                <a:gd name="T50" fmla="*/ 720 w 1236"/>
                <a:gd name="T51" fmla="*/ 110 h 900"/>
                <a:gd name="T52" fmla="*/ 720 w 1236"/>
                <a:gd name="T53" fmla="*/ 56 h 900"/>
                <a:gd name="T54" fmla="*/ 792 w 1236"/>
                <a:gd name="T55" fmla="*/ 72 h 900"/>
                <a:gd name="T56" fmla="*/ 930 w 1236"/>
                <a:gd name="T57" fmla="*/ 128 h 900"/>
                <a:gd name="T58" fmla="*/ 952 w 1236"/>
                <a:gd name="T59" fmla="*/ 142 h 900"/>
                <a:gd name="T60" fmla="*/ 1088 w 1236"/>
                <a:gd name="T61" fmla="*/ 224 h 900"/>
                <a:gd name="T62" fmla="*/ 1174 w 1236"/>
                <a:gd name="T63" fmla="*/ 250 h 900"/>
                <a:gd name="T64" fmla="*/ 1216 w 1236"/>
                <a:gd name="T65" fmla="*/ 368 h 900"/>
                <a:gd name="T66" fmla="*/ 1236 w 1236"/>
                <a:gd name="T67" fmla="*/ 452 h 900"/>
                <a:gd name="T68" fmla="*/ 1184 w 1236"/>
                <a:gd name="T69" fmla="*/ 496 h 900"/>
                <a:gd name="T70" fmla="*/ 1120 w 1236"/>
                <a:gd name="T71" fmla="*/ 584 h 900"/>
                <a:gd name="T72" fmla="*/ 1144 w 1236"/>
                <a:gd name="T73" fmla="*/ 626 h 900"/>
                <a:gd name="T74" fmla="*/ 1086 w 1236"/>
                <a:gd name="T75" fmla="*/ 606 h 900"/>
                <a:gd name="T76" fmla="*/ 1030 w 1236"/>
                <a:gd name="T77" fmla="*/ 642 h 900"/>
                <a:gd name="T78" fmla="*/ 1064 w 1236"/>
                <a:gd name="T79" fmla="*/ 694 h 900"/>
                <a:gd name="T80" fmla="*/ 1076 w 1236"/>
                <a:gd name="T81" fmla="*/ 792 h 900"/>
                <a:gd name="T82" fmla="*/ 1034 w 1236"/>
                <a:gd name="T83" fmla="*/ 804 h 900"/>
                <a:gd name="T84" fmla="*/ 996 w 1236"/>
                <a:gd name="T85" fmla="*/ 806 h 900"/>
                <a:gd name="T86" fmla="*/ 956 w 1236"/>
                <a:gd name="T87" fmla="*/ 788 h 900"/>
                <a:gd name="T88" fmla="*/ 920 w 1236"/>
                <a:gd name="T89" fmla="*/ 800 h 900"/>
                <a:gd name="T90" fmla="*/ 878 w 1236"/>
                <a:gd name="T91" fmla="*/ 780 h 900"/>
                <a:gd name="T92" fmla="*/ 828 w 1236"/>
                <a:gd name="T93" fmla="*/ 698 h 900"/>
                <a:gd name="T94" fmla="*/ 778 w 1236"/>
                <a:gd name="T95" fmla="*/ 654 h 900"/>
                <a:gd name="T96" fmla="*/ 700 w 1236"/>
                <a:gd name="T97" fmla="*/ 662 h 900"/>
                <a:gd name="T98" fmla="*/ 722 w 1236"/>
                <a:gd name="T99" fmla="*/ 746 h 900"/>
                <a:gd name="T100" fmla="*/ 694 w 1236"/>
                <a:gd name="T101" fmla="*/ 796 h 900"/>
                <a:gd name="T102" fmla="*/ 664 w 1236"/>
                <a:gd name="T103" fmla="*/ 862 h 900"/>
                <a:gd name="T104" fmla="*/ 634 w 1236"/>
                <a:gd name="T105" fmla="*/ 886 h 900"/>
                <a:gd name="T106" fmla="*/ 604 w 1236"/>
                <a:gd name="T107" fmla="*/ 884 h 900"/>
                <a:gd name="T108" fmla="*/ 568 w 1236"/>
                <a:gd name="T109" fmla="*/ 880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36" h="900">
                  <a:moveTo>
                    <a:pt x="552" y="900"/>
                  </a:moveTo>
                  <a:lnTo>
                    <a:pt x="552" y="900"/>
                  </a:lnTo>
                  <a:lnTo>
                    <a:pt x="522" y="874"/>
                  </a:lnTo>
                  <a:lnTo>
                    <a:pt x="522" y="874"/>
                  </a:lnTo>
                  <a:lnTo>
                    <a:pt x="510" y="834"/>
                  </a:lnTo>
                  <a:lnTo>
                    <a:pt x="494" y="798"/>
                  </a:lnTo>
                  <a:lnTo>
                    <a:pt x="494" y="798"/>
                  </a:lnTo>
                  <a:lnTo>
                    <a:pt x="486" y="790"/>
                  </a:lnTo>
                  <a:lnTo>
                    <a:pt x="478" y="782"/>
                  </a:lnTo>
                  <a:lnTo>
                    <a:pt x="460" y="772"/>
                  </a:lnTo>
                  <a:lnTo>
                    <a:pt x="444" y="766"/>
                  </a:lnTo>
                  <a:lnTo>
                    <a:pt x="430" y="762"/>
                  </a:lnTo>
                  <a:lnTo>
                    <a:pt x="430" y="762"/>
                  </a:lnTo>
                  <a:lnTo>
                    <a:pt x="322" y="764"/>
                  </a:lnTo>
                  <a:lnTo>
                    <a:pt x="322" y="764"/>
                  </a:lnTo>
                  <a:lnTo>
                    <a:pt x="310" y="762"/>
                  </a:lnTo>
                  <a:lnTo>
                    <a:pt x="298" y="758"/>
                  </a:lnTo>
                  <a:lnTo>
                    <a:pt x="278" y="748"/>
                  </a:lnTo>
                  <a:lnTo>
                    <a:pt x="262" y="736"/>
                  </a:lnTo>
                  <a:lnTo>
                    <a:pt x="248" y="724"/>
                  </a:lnTo>
                  <a:lnTo>
                    <a:pt x="248" y="724"/>
                  </a:lnTo>
                  <a:lnTo>
                    <a:pt x="220" y="720"/>
                  </a:lnTo>
                  <a:lnTo>
                    <a:pt x="198" y="712"/>
                  </a:lnTo>
                  <a:lnTo>
                    <a:pt x="176" y="704"/>
                  </a:lnTo>
                  <a:lnTo>
                    <a:pt x="158" y="692"/>
                  </a:lnTo>
                  <a:lnTo>
                    <a:pt x="158" y="692"/>
                  </a:lnTo>
                  <a:lnTo>
                    <a:pt x="156" y="686"/>
                  </a:lnTo>
                  <a:lnTo>
                    <a:pt x="154" y="680"/>
                  </a:lnTo>
                  <a:lnTo>
                    <a:pt x="148" y="670"/>
                  </a:lnTo>
                  <a:lnTo>
                    <a:pt x="148" y="670"/>
                  </a:lnTo>
                  <a:lnTo>
                    <a:pt x="138" y="662"/>
                  </a:lnTo>
                  <a:lnTo>
                    <a:pt x="138" y="662"/>
                  </a:lnTo>
                  <a:lnTo>
                    <a:pt x="118" y="658"/>
                  </a:lnTo>
                  <a:lnTo>
                    <a:pt x="100" y="654"/>
                  </a:lnTo>
                  <a:lnTo>
                    <a:pt x="84" y="648"/>
                  </a:lnTo>
                  <a:lnTo>
                    <a:pt x="70" y="640"/>
                  </a:lnTo>
                  <a:lnTo>
                    <a:pt x="70" y="640"/>
                  </a:lnTo>
                  <a:lnTo>
                    <a:pt x="62" y="638"/>
                  </a:lnTo>
                  <a:lnTo>
                    <a:pt x="54" y="634"/>
                  </a:lnTo>
                  <a:lnTo>
                    <a:pt x="42" y="624"/>
                  </a:lnTo>
                  <a:lnTo>
                    <a:pt x="32" y="610"/>
                  </a:lnTo>
                  <a:lnTo>
                    <a:pt x="24" y="596"/>
                  </a:lnTo>
                  <a:lnTo>
                    <a:pt x="18" y="580"/>
                  </a:lnTo>
                  <a:lnTo>
                    <a:pt x="12" y="566"/>
                  </a:lnTo>
                  <a:lnTo>
                    <a:pt x="6" y="542"/>
                  </a:lnTo>
                  <a:lnTo>
                    <a:pt x="6" y="542"/>
                  </a:lnTo>
                  <a:lnTo>
                    <a:pt x="0" y="412"/>
                  </a:lnTo>
                  <a:lnTo>
                    <a:pt x="0" y="412"/>
                  </a:lnTo>
                  <a:lnTo>
                    <a:pt x="14" y="388"/>
                  </a:lnTo>
                  <a:lnTo>
                    <a:pt x="18" y="376"/>
                  </a:lnTo>
                  <a:lnTo>
                    <a:pt x="22" y="366"/>
                  </a:lnTo>
                  <a:lnTo>
                    <a:pt x="22" y="366"/>
                  </a:lnTo>
                  <a:lnTo>
                    <a:pt x="20" y="352"/>
                  </a:lnTo>
                  <a:lnTo>
                    <a:pt x="16" y="340"/>
                  </a:lnTo>
                  <a:lnTo>
                    <a:pt x="12" y="332"/>
                  </a:lnTo>
                  <a:lnTo>
                    <a:pt x="10" y="328"/>
                  </a:lnTo>
                  <a:lnTo>
                    <a:pt x="10" y="328"/>
                  </a:lnTo>
                  <a:lnTo>
                    <a:pt x="22" y="326"/>
                  </a:lnTo>
                  <a:lnTo>
                    <a:pt x="22" y="326"/>
                  </a:lnTo>
                  <a:lnTo>
                    <a:pt x="26" y="328"/>
                  </a:lnTo>
                  <a:lnTo>
                    <a:pt x="32" y="330"/>
                  </a:lnTo>
                  <a:lnTo>
                    <a:pt x="42" y="330"/>
                  </a:lnTo>
                  <a:lnTo>
                    <a:pt x="42" y="330"/>
                  </a:lnTo>
                  <a:lnTo>
                    <a:pt x="50" y="320"/>
                  </a:lnTo>
                  <a:lnTo>
                    <a:pt x="52" y="314"/>
                  </a:lnTo>
                  <a:lnTo>
                    <a:pt x="52" y="314"/>
                  </a:lnTo>
                  <a:lnTo>
                    <a:pt x="60" y="312"/>
                  </a:lnTo>
                  <a:lnTo>
                    <a:pt x="66" y="312"/>
                  </a:lnTo>
                  <a:lnTo>
                    <a:pt x="72" y="316"/>
                  </a:lnTo>
                  <a:lnTo>
                    <a:pt x="78" y="320"/>
                  </a:lnTo>
                  <a:lnTo>
                    <a:pt x="90" y="330"/>
                  </a:lnTo>
                  <a:lnTo>
                    <a:pt x="98" y="336"/>
                  </a:lnTo>
                  <a:lnTo>
                    <a:pt x="108" y="342"/>
                  </a:lnTo>
                  <a:lnTo>
                    <a:pt x="108" y="342"/>
                  </a:lnTo>
                  <a:lnTo>
                    <a:pt x="128" y="342"/>
                  </a:lnTo>
                  <a:lnTo>
                    <a:pt x="140" y="340"/>
                  </a:lnTo>
                  <a:lnTo>
                    <a:pt x="150" y="336"/>
                  </a:lnTo>
                  <a:lnTo>
                    <a:pt x="150" y="336"/>
                  </a:lnTo>
                  <a:lnTo>
                    <a:pt x="158" y="326"/>
                  </a:lnTo>
                  <a:lnTo>
                    <a:pt x="158" y="326"/>
                  </a:lnTo>
                  <a:lnTo>
                    <a:pt x="158" y="300"/>
                  </a:lnTo>
                  <a:lnTo>
                    <a:pt x="158" y="300"/>
                  </a:lnTo>
                  <a:lnTo>
                    <a:pt x="148" y="286"/>
                  </a:lnTo>
                  <a:lnTo>
                    <a:pt x="138" y="274"/>
                  </a:lnTo>
                  <a:lnTo>
                    <a:pt x="136" y="270"/>
                  </a:lnTo>
                  <a:lnTo>
                    <a:pt x="136" y="264"/>
                  </a:lnTo>
                  <a:lnTo>
                    <a:pt x="136" y="258"/>
                  </a:lnTo>
                  <a:lnTo>
                    <a:pt x="140" y="252"/>
                  </a:lnTo>
                  <a:lnTo>
                    <a:pt x="140" y="252"/>
                  </a:lnTo>
                  <a:lnTo>
                    <a:pt x="168" y="236"/>
                  </a:lnTo>
                  <a:lnTo>
                    <a:pt x="168" y="236"/>
                  </a:lnTo>
                  <a:lnTo>
                    <a:pt x="180" y="224"/>
                  </a:lnTo>
                  <a:lnTo>
                    <a:pt x="180" y="224"/>
                  </a:lnTo>
                  <a:lnTo>
                    <a:pt x="184" y="212"/>
                  </a:lnTo>
                  <a:lnTo>
                    <a:pt x="188" y="200"/>
                  </a:lnTo>
                  <a:lnTo>
                    <a:pt x="186" y="192"/>
                  </a:lnTo>
                  <a:lnTo>
                    <a:pt x="184" y="184"/>
                  </a:lnTo>
                  <a:lnTo>
                    <a:pt x="178" y="178"/>
                  </a:lnTo>
                  <a:lnTo>
                    <a:pt x="172" y="174"/>
                  </a:lnTo>
                  <a:lnTo>
                    <a:pt x="160" y="164"/>
                  </a:lnTo>
                  <a:lnTo>
                    <a:pt x="160" y="164"/>
                  </a:lnTo>
                  <a:lnTo>
                    <a:pt x="152" y="150"/>
                  </a:lnTo>
                  <a:lnTo>
                    <a:pt x="142" y="138"/>
                  </a:lnTo>
                  <a:lnTo>
                    <a:pt x="132" y="128"/>
                  </a:lnTo>
                  <a:lnTo>
                    <a:pt x="126" y="126"/>
                  </a:lnTo>
                  <a:lnTo>
                    <a:pt x="122" y="126"/>
                  </a:lnTo>
                  <a:lnTo>
                    <a:pt x="122" y="126"/>
                  </a:lnTo>
                  <a:lnTo>
                    <a:pt x="120" y="120"/>
                  </a:lnTo>
                  <a:lnTo>
                    <a:pt x="116" y="114"/>
                  </a:lnTo>
                  <a:lnTo>
                    <a:pt x="114" y="110"/>
                  </a:lnTo>
                  <a:lnTo>
                    <a:pt x="114" y="104"/>
                  </a:lnTo>
                  <a:lnTo>
                    <a:pt x="114" y="104"/>
                  </a:lnTo>
                  <a:lnTo>
                    <a:pt x="118" y="98"/>
                  </a:lnTo>
                  <a:lnTo>
                    <a:pt x="118" y="92"/>
                  </a:lnTo>
                  <a:lnTo>
                    <a:pt x="118" y="86"/>
                  </a:lnTo>
                  <a:lnTo>
                    <a:pt x="116" y="80"/>
                  </a:lnTo>
                  <a:lnTo>
                    <a:pt x="110" y="70"/>
                  </a:lnTo>
                  <a:lnTo>
                    <a:pt x="104" y="66"/>
                  </a:lnTo>
                  <a:lnTo>
                    <a:pt x="104" y="66"/>
                  </a:lnTo>
                  <a:lnTo>
                    <a:pt x="104" y="58"/>
                  </a:lnTo>
                  <a:lnTo>
                    <a:pt x="104" y="58"/>
                  </a:lnTo>
                  <a:lnTo>
                    <a:pt x="120" y="56"/>
                  </a:lnTo>
                  <a:lnTo>
                    <a:pt x="138" y="52"/>
                  </a:lnTo>
                  <a:lnTo>
                    <a:pt x="176" y="50"/>
                  </a:lnTo>
                  <a:lnTo>
                    <a:pt x="214" y="46"/>
                  </a:lnTo>
                  <a:lnTo>
                    <a:pt x="234" y="42"/>
                  </a:lnTo>
                  <a:lnTo>
                    <a:pt x="252" y="38"/>
                  </a:lnTo>
                  <a:lnTo>
                    <a:pt x="252" y="38"/>
                  </a:lnTo>
                  <a:lnTo>
                    <a:pt x="280" y="24"/>
                  </a:lnTo>
                  <a:lnTo>
                    <a:pt x="310" y="12"/>
                  </a:lnTo>
                  <a:lnTo>
                    <a:pt x="324" y="6"/>
                  </a:lnTo>
                  <a:lnTo>
                    <a:pt x="340" y="4"/>
                  </a:lnTo>
                  <a:lnTo>
                    <a:pt x="358" y="0"/>
                  </a:lnTo>
                  <a:lnTo>
                    <a:pt x="378" y="0"/>
                  </a:lnTo>
                  <a:lnTo>
                    <a:pt x="378" y="0"/>
                  </a:lnTo>
                  <a:lnTo>
                    <a:pt x="400" y="10"/>
                  </a:lnTo>
                  <a:lnTo>
                    <a:pt x="400" y="10"/>
                  </a:lnTo>
                  <a:lnTo>
                    <a:pt x="430" y="8"/>
                  </a:lnTo>
                  <a:lnTo>
                    <a:pt x="462" y="10"/>
                  </a:lnTo>
                  <a:lnTo>
                    <a:pt x="478" y="10"/>
                  </a:lnTo>
                  <a:lnTo>
                    <a:pt x="494" y="12"/>
                  </a:lnTo>
                  <a:lnTo>
                    <a:pt x="510" y="16"/>
                  </a:lnTo>
                  <a:lnTo>
                    <a:pt x="526" y="22"/>
                  </a:lnTo>
                  <a:lnTo>
                    <a:pt x="526" y="22"/>
                  </a:lnTo>
                  <a:lnTo>
                    <a:pt x="604" y="72"/>
                  </a:lnTo>
                  <a:lnTo>
                    <a:pt x="604" y="72"/>
                  </a:lnTo>
                  <a:lnTo>
                    <a:pt x="612" y="84"/>
                  </a:lnTo>
                  <a:lnTo>
                    <a:pt x="612" y="84"/>
                  </a:lnTo>
                  <a:lnTo>
                    <a:pt x="638" y="104"/>
                  </a:lnTo>
                  <a:lnTo>
                    <a:pt x="654" y="114"/>
                  </a:lnTo>
                  <a:lnTo>
                    <a:pt x="676" y="122"/>
                  </a:lnTo>
                  <a:lnTo>
                    <a:pt x="676" y="122"/>
                  </a:lnTo>
                  <a:lnTo>
                    <a:pt x="706" y="122"/>
                  </a:lnTo>
                  <a:lnTo>
                    <a:pt x="706" y="122"/>
                  </a:lnTo>
                  <a:lnTo>
                    <a:pt x="720" y="110"/>
                  </a:lnTo>
                  <a:lnTo>
                    <a:pt x="720" y="110"/>
                  </a:lnTo>
                  <a:lnTo>
                    <a:pt x="722" y="94"/>
                  </a:lnTo>
                  <a:lnTo>
                    <a:pt x="720" y="80"/>
                  </a:lnTo>
                  <a:lnTo>
                    <a:pt x="718" y="68"/>
                  </a:lnTo>
                  <a:lnTo>
                    <a:pt x="716" y="58"/>
                  </a:lnTo>
                  <a:lnTo>
                    <a:pt x="716" y="58"/>
                  </a:lnTo>
                  <a:lnTo>
                    <a:pt x="720" y="56"/>
                  </a:lnTo>
                  <a:lnTo>
                    <a:pt x="724" y="54"/>
                  </a:lnTo>
                  <a:lnTo>
                    <a:pt x="736" y="52"/>
                  </a:lnTo>
                  <a:lnTo>
                    <a:pt x="762" y="52"/>
                  </a:lnTo>
                  <a:lnTo>
                    <a:pt x="762" y="52"/>
                  </a:lnTo>
                  <a:lnTo>
                    <a:pt x="792" y="72"/>
                  </a:lnTo>
                  <a:lnTo>
                    <a:pt x="792" y="72"/>
                  </a:lnTo>
                  <a:lnTo>
                    <a:pt x="822" y="80"/>
                  </a:lnTo>
                  <a:lnTo>
                    <a:pt x="858" y="84"/>
                  </a:lnTo>
                  <a:lnTo>
                    <a:pt x="858" y="84"/>
                  </a:lnTo>
                  <a:lnTo>
                    <a:pt x="898" y="104"/>
                  </a:lnTo>
                  <a:lnTo>
                    <a:pt x="898" y="104"/>
                  </a:lnTo>
                  <a:lnTo>
                    <a:pt x="930" y="128"/>
                  </a:lnTo>
                  <a:lnTo>
                    <a:pt x="930" y="128"/>
                  </a:lnTo>
                  <a:lnTo>
                    <a:pt x="930" y="132"/>
                  </a:lnTo>
                  <a:lnTo>
                    <a:pt x="930" y="132"/>
                  </a:lnTo>
                  <a:lnTo>
                    <a:pt x="940" y="140"/>
                  </a:lnTo>
                  <a:lnTo>
                    <a:pt x="940" y="140"/>
                  </a:lnTo>
                  <a:lnTo>
                    <a:pt x="952" y="142"/>
                  </a:lnTo>
                  <a:lnTo>
                    <a:pt x="964" y="140"/>
                  </a:lnTo>
                  <a:lnTo>
                    <a:pt x="992" y="136"/>
                  </a:lnTo>
                  <a:lnTo>
                    <a:pt x="992" y="136"/>
                  </a:lnTo>
                  <a:lnTo>
                    <a:pt x="1032" y="184"/>
                  </a:lnTo>
                  <a:lnTo>
                    <a:pt x="1032" y="184"/>
                  </a:lnTo>
                  <a:lnTo>
                    <a:pt x="1088" y="224"/>
                  </a:lnTo>
                  <a:lnTo>
                    <a:pt x="1088" y="224"/>
                  </a:lnTo>
                  <a:lnTo>
                    <a:pt x="1116" y="238"/>
                  </a:lnTo>
                  <a:lnTo>
                    <a:pt x="1116" y="238"/>
                  </a:lnTo>
                  <a:lnTo>
                    <a:pt x="1166" y="238"/>
                  </a:lnTo>
                  <a:lnTo>
                    <a:pt x="1166" y="238"/>
                  </a:lnTo>
                  <a:lnTo>
                    <a:pt x="1174" y="250"/>
                  </a:lnTo>
                  <a:lnTo>
                    <a:pt x="1182" y="272"/>
                  </a:lnTo>
                  <a:lnTo>
                    <a:pt x="1188" y="294"/>
                  </a:lnTo>
                  <a:lnTo>
                    <a:pt x="1194" y="316"/>
                  </a:lnTo>
                  <a:lnTo>
                    <a:pt x="1194" y="316"/>
                  </a:lnTo>
                  <a:lnTo>
                    <a:pt x="1216" y="368"/>
                  </a:lnTo>
                  <a:lnTo>
                    <a:pt x="1216" y="368"/>
                  </a:lnTo>
                  <a:lnTo>
                    <a:pt x="1220" y="412"/>
                  </a:lnTo>
                  <a:lnTo>
                    <a:pt x="1220" y="412"/>
                  </a:lnTo>
                  <a:lnTo>
                    <a:pt x="1228" y="422"/>
                  </a:lnTo>
                  <a:lnTo>
                    <a:pt x="1234" y="436"/>
                  </a:lnTo>
                  <a:lnTo>
                    <a:pt x="1236" y="444"/>
                  </a:lnTo>
                  <a:lnTo>
                    <a:pt x="1236" y="452"/>
                  </a:lnTo>
                  <a:lnTo>
                    <a:pt x="1232" y="458"/>
                  </a:lnTo>
                  <a:lnTo>
                    <a:pt x="1226" y="466"/>
                  </a:lnTo>
                  <a:lnTo>
                    <a:pt x="1226" y="466"/>
                  </a:lnTo>
                  <a:lnTo>
                    <a:pt x="1200" y="482"/>
                  </a:lnTo>
                  <a:lnTo>
                    <a:pt x="1192" y="488"/>
                  </a:lnTo>
                  <a:lnTo>
                    <a:pt x="1184" y="496"/>
                  </a:lnTo>
                  <a:lnTo>
                    <a:pt x="1172" y="514"/>
                  </a:lnTo>
                  <a:lnTo>
                    <a:pt x="1156" y="542"/>
                  </a:lnTo>
                  <a:lnTo>
                    <a:pt x="1156" y="542"/>
                  </a:lnTo>
                  <a:lnTo>
                    <a:pt x="1120" y="568"/>
                  </a:lnTo>
                  <a:lnTo>
                    <a:pt x="1120" y="568"/>
                  </a:lnTo>
                  <a:lnTo>
                    <a:pt x="1120" y="584"/>
                  </a:lnTo>
                  <a:lnTo>
                    <a:pt x="1120" y="584"/>
                  </a:lnTo>
                  <a:lnTo>
                    <a:pt x="1154" y="614"/>
                  </a:lnTo>
                  <a:lnTo>
                    <a:pt x="1154" y="614"/>
                  </a:lnTo>
                  <a:lnTo>
                    <a:pt x="1152" y="620"/>
                  </a:lnTo>
                  <a:lnTo>
                    <a:pt x="1148" y="624"/>
                  </a:lnTo>
                  <a:lnTo>
                    <a:pt x="1144" y="626"/>
                  </a:lnTo>
                  <a:lnTo>
                    <a:pt x="1138" y="628"/>
                  </a:lnTo>
                  <a:lnTo>
                    <a:pt x="1128" y="628"/>
                  </a:lnTo>
                  <a:lnTo>
                    <a:pt x="1120" y="628"/>
                  </a:lnTo>
                  <a:lnTo>
                    <a:pt x="1120" y="628"/>
                  </a:lnTo>
                  <a:lnTo>
                    <a:pt x="1086" y="606"/>
                  </a:lnTo>
                  <a:lnTo>
                    <a:pt x="1086" y="606"/>
                  </a:lnTo>
                  <a:lnTo>
                    <a:pt x="1052" y="604"/>
                  </a:lnTo>
                  <a:lnTo>
                    <a:pt x="1038" y="606"/>
                  </a:lnTo>
                  <a:lnTo>
                    <a:pt x="1030" y="608"/>
                  </a:lnTo>
                  <a:lnTo>
                    <a:pt x="1030" y="608"/>
                  </a:lnTo>
                  <a:lnTo>
                    <a:pt x="1030" y="632"/>
                  </a:lnTo>
                  <a:lnTo>
                    <a:pt x="1030" y="642"/>
                  </a:lnTo>
                  <a:lnTo>
                    <a:pt x="1032" y="652"/>
                  </a:lnTo>
                  <a:lnTo>
                    <a:pt x="1036" y="662"/>
                  </a:lnTo>
                  <a:lnTo>
                    <a:pt x="1042" y="672"/>
                  </a:lnTo>
                  <a:lnTo>
                    <a:pt x="1052" y="682"/>
                  </a:lnTo>
                  <a:lnTo>
                    <a:pt x="1064" y="694"/>
                  </a:lnTo>
                  <a:lnTo>
                    <a:pt x="1064" y="694"/>
                  </a:lnTo>
                  <a:lnTo>
                    <a:pt x="1064" y="730"/>
                  </a:lnTo>
                  <a:lnTo>
                    <a:pt x="1064" y="730"/>
                  </a:lnTo>
                  <a:lnTo>
                    <a:pt x="1080" y="780"/>
                  </a:lnTo>
                  <a:lnTo>
                    <a:pt x="1080" y="780"/>
                  </a:lnTo>
                  <a:lnTo>
                    <a:pt x="1078" y="788"/>
                  </a:lnTo>
                  <a:lnTo>
                    <a:pt x="1076" y="792"/>
                  </a:lnTo>
                  <a:lnTo>
                    <a:pt x="1074" y="796"/>
                  </a:lnTo>
                  <a:lnTo>
                    <a:pt x="1068" y="798"/>
                  </a:lnTo>
                  <a:lnTo>
                    <a:pt x="1058" y="800"/>
                  </a:lnTo>
                  <a:lnTo>
                    <a:pt x="1046" y="800"/>
                  </a:lnTo>
                  <a:lnTo>
                    <a:pt x="1046" y="800"/>
                  </a:lnTo>
                  <a:lnTo>
                    <a:pt x="1034" y="804"/>
                  </a:lnTo>
                  <a:lnTo>
                    <a:pt x="1028" y="808"/>
                  </a:lnTo>
                  <a:lnTo>
                    <a:pt x="1014" y="818"/>
                  </a:lnTo>
                  <a:lnTo>
                    <a:pt x="1014" y="818"/>
                  </a:lnTo>
                  <a:lnTo>
                    <a:pt x="1004" y="818"/>
                  </a:lnTo>
                  <a:lnTo>
                    <a:pt x="1004" y="818"/>
                  </a:lnTo>
                  <a:lnTo>
                    <a:pt x="996" y="806"/>
                  </a:lnTo>
                  <a:lnTo>
                    <a:pt x="996" y="806"/>
                  </a:lnTo>
                  <a:lnTo>
                    <a:pt x="968" y="804"/>
                  </a:lnTo>
                  <a:lnTo>
                    <a:pt x="968" y="804"/>
                  </a:lnTo>
                  <a:lnTo>
                    <a:pt x="968" y="798"/>
                  </a:lnTo>
                  <a:lnTo>
                    <a:pt x="964" y="794"/>
                  </a:lnTo>
                  <a:lnTo>
                    <a:pt x="956" y="788"/>
                  </a:lnTo>
                  <a:lnTo>
                    <a:pt x="956" y="788"/>
                  </a:lnTo>
                  <a:lnTo>
                    <a:pt x="936" y="786"/>
                  </a:lnTo>
                  <a:lnTo>
                    <a:pt x="936" y="786"/>
                  </a:lnTo>
                  <a:lnTo>
                    <a:pt x="934" y="792"/>
                  </a:lnTo>
                  <a:lnTo>
                    <a:pt x="926" y="796"/>
                  </a:lnTo>
                  <a:lnTo>
                    <a:pt x="920" y="800"/>
                  </a:lnTo>
                  <a:lnTo>
                    <a:pt x="914" y="800"/>
                  </a:lnTo>
                  <a:lnTo>
                    <a:pt x="914" y="800"/>
                  </a:lnTo>
                  <a:lnTo>
                    <a:pt x="908" y="786"/>
                  </a:lnTo>
                  <a:lnTo>
                    <a:pt x="908" y="786"/>
                  </a:lnTo>
                  <a:lnTo>
                    <a:pt x="878" y="780"/>
                  </a:lnTo>
                  <a:lnTo>
                    <a:pt x="878" y="780"/>
                  </a:lnTo>
                  <a:lnTo>
                    <a:pt x="836" y="732"/>
                  </a:lnTo>
                  <a:lnTo>
                    <a:pt x="836" y="732"/>
                  </a:lnTo>
                  <a:lnTo>
                    <a:pt x="830" y="722"/>
                  </a:lnTo>
                  <a:lnTo>
                    <a:pt x="830" y="722"/>
                  </a:lnTo>
                  <a:lnTo>
                    <a:pt x="830" y="710"/>
                  </a:lnTo>
                  <a:lnTo>
                    <a:pt x="828" y="698"/>
                  </a:lnTo>
                  <a:lnTo>
                    <a:pt x="824" y="690"/>
                  </a:lnTo>
                  <a:lnTo>
                    <a:pt x="820" y="682"/>
                  </a:lnTo>
                  <a:lnTo>
                    <a:pt x="808" y="670"/>
                  </a:lnTo>
                  <a:lnTo>
                    <a:pt x="796" y="658"/>
                  </a:lnTo>
                  <a:lnTo>
                    <a:pt x="796" y="658"/>
                  </a:lnTo>
                  <a:lnTo>
                    <a:pt x="778" y="654"/>
                  </a:lnTo>
                  <a:lnTo>
                    <a:pt x="758" y="652"/>
                  </a:lnTo>
                  <a:lnTo>
                    <a:pt x="724" y="654"/>
                  </a:lnTo>
                  <a:lnTo>
                    <a:pt x="724" y="654"/>
                  </a:lnTo>
                  <a:lnTo>
                    <a:pt x="706" y="656"/>
                  </a:lnTo>
                  <a:lnTo>
                    <a:pt x="702" y="660"/>
                  </a:lnTo>
                  <a:lnTo>
                    <a:pt x="700" y="662"/>
                  </a:lnTo>
                  <a:lnTo>
                    <a:pt x="698" y="674"/>
                  </a:lnTo>
                  <a:lnTo>
                    <a:pt x="698" y="694"/>
                  </a:lnTo>
                  <a:lnTo>
                    <a:pt x="698" y="694"/>
                  </a:lnTo>
                  <a:lnTo>
                    <a:pt x="722" y="726"/>
                  </a:lnTo>
                  <a:lnTo>
                    <a:pt x="722" y="726"/>
                  </a:lnTo>
                  <a:lnTo>
                    <a:pt x="722" y="746"/>
                  </a:lnTo>
                  <a:lnTo>
                    <a:pt x="722" y="746"/>
                  </a:lnTo>
                  <a:lnTo>
                    <a:pt x="712" y="758"/>
                  </a:lnTo>
                  <a:lnTo>
                    <a:pt x="700" y="772"/>
                  </a:lnTo>
                  <a:lnTo>
                    <a:pt x="696" y="778"/>
                  </a:lnTo>
                  <a:lnTo>
                    <a:pt x="694" y="786"/>
                  </a:lnTo>
                  <a:lnTo>
                    <a:pt x="694" y="796"/>
                  </a:lnTo>
                  <a:lnTo>
                    <a:pt x="698" y="804"/>
                  </a:lnTo>
                  <a:lnTo>
                    <a:pt x="698" y="804"/>
                  </a:lnTo>
                  <a:lnTo>
                    <a:pt x="698" y="810"/>
                  </a:lnTo>
                  <a:lnTo>
                    <a:pt x="694" y="818"/>
                  </a:lnTo>
                  <a:lnTo>
                    <a:pt x="684" y="834"/>
                  </a:lnTo>
                  <a:lnTo>
                    <a:pt x="664" y="862"/>
                  </a:lnTo>
                  <a:lnTo>
                    <a:pt x="664" y="862"/>
                  </a:lnTo>
                  <a:lnTo>
                    <a:pt x="658" y="870"/>
                  </a:lnTo>
                  <a:lnTo>
                    <a:pt x="652" y="878"/>
                  </a:lnTo>
                  <a:lnTo>
                    <a:pt x="644" y="882"/>
                  </a:lnTo>
                  <a:lnTo>
                    <a:pt x="634" y="886"/>
                  </a:lnTo>
                  <a:lnTo>
                    <a:pt x="634" y="886"/>
                  </a:lnTo>
                  <a:lnTo>
                    <a:pt x="624" y="898"/>
                  </a:lnTo>
                  <a:lnTo>
                    <a:pt x="624" y="898"/>
                  </a:lnTo>
                  <a:lnTo>
                    <a:pt x="618" y="896"/>
                  </a:lnTo>
                  <a:lnTo>
                    <a:pt x="612" y="896"/>
                  </a:lnTo>
                  <a:lnTo>
                    <a:pt x="608" y="890"/>
                  </a:lnTo>
                  <a:lnTo>
                    <a:pt x="604" y="884"/>
                  </a:lnTo>
                  <a:lnTo>
                    <a:pt x="604" y="880"/>
                  </a:lnTo>
                  <a:lnTo>
                    <a:pt x="604" y="880"/>
                  </a:lnTo>
                  <a:lnTo>
                    <a:pt x="598" y="878"/>
                  </a:lnTo>
                  <a:lnTo>
                    <a:pt x="594" y="876"/>
                  </a:lnTo>
                  <a:lnTo>
                    <a:pt x="582" y="876"/>
                  </a:lnTo>
                  <a:lnTo>
                    <a:pt x="568" y="880"/>
                  </a:lnTo>
                  <a:lnTo>
                    <a:pt x="568" y="880"/>
                  </a:lnTo>
                  <a:lnTo>
                    <a:pt x="560" y="892"/>
                  </a:lnTo>
                  <a:lnTo>
                    <a:pt x="556" y="896"/>
                  </a:lnTo>
                  <a:lnTo>
                    <a:pt x="552" y="900"/>
                  </a:lnTo>
                  <a:lnTo>
                    <a:pt x="552" y="900"/>
                  </a:lnTo>
                  <a:close/>
                </a:path>
              </a:pathLst>
            </a:custGeom>
            <a:grpFill/>
            <a:ln>
              <a:noFill/>
            </a:ln>
          </p:spPr>
          <p:txBody>
            <a:bodyPr/>
            <a:lstStyle/>
            <a:p>
              <a:endParaRPr lang="zh-CN" altLang="en-US"/>
            </a:p>
          </p:txBody>
        </p:sp>
        <p:sp>
          <p:nvSpPr>
            <p:cNvPr id="25" name="Freeform 29"/>
            <p:cNvSpPr/>
            <p:nvPr/>
          </p:nvSpPr>
          <p:spPr bwMode="auto">
            <a:xfrm>
              <a:off x="6887922" y="2569503"/>
              <a:ext cx="538268" cy="1060450"/>
            </a:xfrm>
            <a:custGeom>
              <a:avLst/>
              <a:gdLst>
                <a:gd name="T0" fmla="*/ 24 w 340"/>
                <a:gd name="T1" fmla="*/ 676 h 684"/>
                <a:gd name="T2" fmla="*/ 10 w 340"/>
                <a:gd name="T3" fmla="*/ 654 h 684"/>
                <a:gd name="T4" fmla="*/ 10 w 340"/>
                <a:gd name="T5" fmla="*/ 624 h 684"/>
                <a:gd name="T6" fmla="*/ 18 w 340"/>
                <a:gd name="T7" fmla="*/ 560 h 684"/>
                <a:gd name="T8" fmla="*/ 0 w 340"/>
                <a:gd name="T9" fmla="*/ 514 h 684"/>
                <a:gd name="T10" fmla="*/ 8 w 340"/>
                <a:gd name="T11" fmla="*/ 426 h 684"/>
                <a:gd name="T12" fmla="*/ 30 w 340"/>
                <a:gd name="T13" fmla="*/ 386 h 684"/>
                <a:gd name="T14" fmla="*/ 24 w 340"/>
                <a:gd name="T15" fmla="*/ 326 h 684"/>
                <a:gd name="T16" fmla="*/ 22 w 340"/>
                <a:gd name="T17" fmla="*/ 282 h 684"/>
                <a:gd name="T18" fmla="*/ 44 w 340"/>
                <a:gd name="T19" fmla="*/ 248 h 684"/>
                <a:gd name="T20" fmla="*/ 50 w 340"/>
                <a:gd name="T21" fmla="*/ 218 h 684"/>
                <a:gd name="T22" fmla="*/ 64 w 340"/>
                <a:gd name="T23" fmla="*/ 170 h 684"/>
                <a:gd name="T24" fmla="*/ 70 w 340"/>
                <a:gd name="T25" fmla="*/ 150 h 684"/>
                <a:gd name="T26" fmla="*/ 94 w 340"/>
                <a:gd name="T27" fmla="*/ 122 h 684"/>
                <a:gd name="T28" fmla="*/ 128 w 340"/>
                <a:gd name="T29" fmla="*/ 82 h 684"/>
                <a:gd name="T30" fmla="*/ 152 w 340"/>
                <a:gd name="T31" fmla="*/ 58 h 684"/>
                <a:gd name="T32" fmla="*/ 170 w 340"/>
                <a:gd name="T33" fmla="*/ 40 h 684"/>
                <a:gd name="T34" fmla="*/ 224 w 340"/>
                <a:gd name="T35" fmla="*/ 40 h 684"/>
                <a:gd name="T36" fmla="*/ 238 w 340"/>
                <a:gd name="T37" fmla="*/ 32 h 684"/>
                <a:gd name="T38" fmla="*/ 270 w 340"/>
                <a:gd name="T39" fmla="*/ 20 h 684"/>
                <a:gd name="T40" fmla="*/ 290 w 340"/>
                <a:gd name="T41" fmla="*/ 0 h 684"/>
                <a:gd name="T42" fmla="*/ 308 w 340"/>
                <a:gd name="T43" fmla="*/ 12 h 684"/>
                <a:gd name="T44" fmla="*/ 290 w 340"/>
                <a:gd name="T45" fmla="*/ 34 h 684"/>
                <a:gd name="T46" fmla="*/ 276 w 340"/>
                <a:gd name="T47" fmla="*/ 54 h 684"/>
                <a:gd name="T48" fmla="*/ 286 w 340"/>
                <a:gd name="T49" fmla="*/ 64 h 684"/>
                <a:gd name="T50" fmla="*/ 310 w 340"/>
                <a:gd name="T51" fmla="*/ 82 h 684"/>
                <a:gd name="T52" fmla="*/ 340 w 340"/>
                <a:gd name="T53" fmla="*/ 124 h 684"/>
                <a:gd name="T54" fmla="*/ 328 w 340"/>
                <a:gd name="T55" fmla="*/ 158 h 684"/>
                <a:gd name="T56" fmla="*/ 290 w 340"/>
                <a:gd name="T57" fmla="*/ 186 h 684"/>
                <a:gd name="T58" fmla="*/ 268 w 340"/>
                <a:gd name="T59" fmla="*/ 228 h 684"/>
                <a:gd name="T60" fmla="*/ 274 w 340"/>
                <a:gd name="T61" fmla="*/ 256 h 684"/>
                <a:gd name="T62" fmla="*/ 300 w 340"/>
                <a:gd name="T63" fmla="*/ 278 h 684"/>
                <a:gd name="T64" fmla="*/ 320 w 340"/>
                <a:gd name="T65" fmla="*/ 312 h 684"/>
                <a:gd name="T66" fmla="*/ 328 w 340"/>
                <a:gd name="T67" fmla="*/ 344 h 684"/>
                <a:gd name="T68" fmla="*/ 316 w 340"/>
                <a:gd name="T69" fmla="*/ 384 h 684"/>
                <a:gd name="T70" fmla="*/ 298 w 340"/>
                <a:gd name="T71" fmla="*/ 412 h 684"/>
                <a:gd name="T72" fmla="*/ 276 w 340"/>
                <a:gd name="T73" fmla="*/ 436 h 684"/>
                <a:gd name="T74" fmla="*/ 298 w 340"/>
                <a:gd name="T75" fmla="*/ 474 h 684"/>
                <a:gd name="T76" fmla="*/ 302 w 340"/>
                <a:gd name="T77" fmla="*/ 506 h 684"/>
                <a:gd name="T78" fmla="*/ 296 w 340"/>
                <a:gd name="T79" fmla="*/ 544 h 684"/>
                <a:gd name="T80" fmla="*/ 236 w 340"/>
                <a:gd name="T81" fmla="*/ 602 h 684"/>
                <a:gd name="T82" fmla="*/ 164 w 340"/>
                <a:gd name="T83" fmla="*/ 620 h 684"/>
                <a:gd name="T84" fmla="*/ 112 w 340"/>
                <a:gd name="T85" fmla="*/ 644 h 684"/>
                <a:gd name="T86" fmla="*/ 66 w 340"/>
                <a:gd name="T87" fmla="*/ 664 h 684"/>
                <a:gd name="T88" fmla="*/ 48 w 340"/>
                <a:gd name="T89" fmla="*/ 678 h 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40" h="684">
                  <a:moveTo>
                    <a:pt x="32" y="684"/>
                  </a:moveTo>
                  <a:lnTo>
                    <a:pt x="32" y="684"/>
                  </a:lnTo>
                  <a:lnTo>
                    <a:pt x="24" y="676"/>
                  </a:lnTo>
                  <a:lnTo>
                    <a:pt x="16" y="668"/>
                  </a:lnTo>
                  <a:lnTo>
                    <a:pt x="12" y="662"/>
                  </a:lnTo>
                  <a:lnTo>
                    <a:pt x="10" y="654"/>
                  </a:lnTo>
                  <a:lnTo>
                    <a:pt x="10" y="638"/>
                  </a:lnTo>
                  <a:lnTo>
                    <a:pt x="10" y="624"/>
                  </a:lnTo>
                  <a:lnTo>
                    <a:pt x="10" y="624"/>
                  </a:lnTo>
                  <a:lnTo>
                    <a:pt x="20" y="594"/>
                  </a:lnTo>
                  <a:lnTo>
                    <a:pt x="20" y="594"/>
                  </a:lnTo>
                  <a:lnTo>
                    <a:pt x="18" y="560"/>
                  </a:lnTo>
                  <a:lnTo>
                    <a:pt x="18" y="560"/>
                  </a:lnTo>
                  <a:lnTo>
                    <a:pt x="0" y="514"/>
                  </a:lnTo>
                  <a:lnTo>
                    <a:pt x="0" y="514"/>
                  </a:lnTo>
                  <a:lnTo>
                    <a:pt x="0" y="440"/>
                  </a:lnTo>
                  <a:lnTo>
                    <a:pt x="0" y="440"/>
                  </a:lnTo>
                  <a:lnTo>
                    <a:pt x="8" y="426"/>
                  </a:lnTo>
                  <a:lnTo>
                    <a:pt x="16" y="412"/>
                  </a:lnTo>
                  <a:lnTo>
                    <a:pt x="30" y="386"/>
                  </a:lnTo>
                  <a:lnTo>
                    <a:pt x="30" y="386"/>
                  </a:lnTo>
                  <a:lnTo>
                    <a:pt x="30" y="358"/>
                  </a:lnTo>
                  <a:lnTo>
                    <a:pt x="30" y="358"/>
                  </a:lnTo>
                  <a:lnTo>
                    <a:pt x="24" y="326"/>
                  </a:lnTo>
                  <a:lnTo>
                    <a:pt x="22" y="310"/>
                  </a:lnTo>
                  <a:lnTo>
                    <a:pt x="20" y="296"/>
                  </a:lnTo>
                  <a:lnTo>
                    <a:pt x="22" y="282"/>
                  </a:lnTo>
                  <a:lnTo>
                    <a:pt x="24" y="270"/>
                  </a:lnTo>
                  <a:lnTo>
                    <a:pt x="32" y="258"/>
                  </a:lnTo>
                  <a:lnTo>
                    <a:pt x="44" y="248"/>
                  </a:lnTo>
                  <a:lnTo>
                    <a:pt x="44" y="248"/>
                  </a:lnTo>
                  <a:lnTo>
                    <a:pt x="48" y="232"/>
                  </a:lnTo>
                  <a:lnTo>
                    <a:pt x="50" y="218"/>
                  </a:lnTo>
                  <a:lnTo>
                    <a:pt x="52" y="192"/>
                  </a:lnTo>
                  <a:lnTo>
                    <a:pt x="52" y="192"/>
                  </a:lnTo>
                  <a:lnTo>
                    <a:pt x="64" y="170"/>
                  </a:lnTo>
                  <a:lnTo>
                    <a:pt x="64" y="170"/>
                  </a:lnTo>
                  <a:lnTo>
                    <a:pt x="66" y="158"/>
                  </a:lnTo>
                  <a:lnTo>
                    <a:pt x="70" y="150"/>
                  </a:lnTo>
                  <a:lnTo>
                    <a:pt x="74" y="142"/>
                  </a:lnTo>
                  <a:lnTo>
                    <a:pt x="80" y="134"/>
                  </a:lnTo>
                  <a:lnTo>
                    <a:pt x="94" y="122"/>
                  </a:lnTo>
                  <a:lnTo>
                    <a:pt x="110" y="110"/>
                  </a:lnTo>
                  <a:lnTo>
                    <a:pt x="110" y="110"/>
                  </a:lnTo>
                  <a:lnTo>
                    <a:pt x="128" y="82"/>
                  </a:lnTo>
                  <a:lnTo>
                    <a:pt x="140" y="68"/>
                  </a:lnTo>
                  <a:lnTo>
                    <a:pt x="146" y="62"/>
                  </a:lnTo>
                  <a:lnTo>
                    <a:pt x="152" y="58"/>
                  </a:lnTo>
                  <a:lnTo>
                    <a:pt x="152" y="58"/>
                  </a:lnTo>
                  <a:lnTo>
                    <a:pt x="170" y="40"/>
                  </a:lnTo>
                  <a:lnTo>
                    <a:pt x="170" y="40"/>
                  </a:lnTo>
                  <a:lnTo>
                    <a:pt x="204" y="42"/>
                  </a:lnTo>
                  <a:lnTo>
                    <a:pt x="214" y="42"/>
                  </a:lnTo>
                  <a:lnTo>
                    <a:pt x="224" y="40"/>
                  </a:lnTo>
                  <a:lnTo>
                    <a:pt x="232" y="38"/>
                  </a:lnTo>
                  <a:lnTo>
                    <a:pt x="238" y="32"/>
                  </a:lnTo>
                  <a:lnTo>
                    <a:pt x="238" y="32"/>
                  </a:lnTo>
                  <a:lnTo>
                    <a:pt x="250" y="30"/>
                  </a:lnTo>
                  <a:lnTo>
                    <a:pt x="260" y="26"/>
                  </a:lnTo>
                  <a:lnTo>
                    <a:pt x="270" y="20"/>
                  </a:lnTo>
                  <a:lnTo>
                    <a:pt x="282" y="10"/>
                  </a:lnTo>
                  <a:lnTo>
                    <a:pt x="282" y="10"/>
                  </a:lnTo>
                  <a:lnTo>
                    <a:pt x="290" y="0"/>
                  </a:lnTo>
                  <a:lnTo>
                    <a:pt x="290" y="0"/>
                  </a:lnTo>
                  <a:lnTo>
                    <a:pt x="308" y="12"/>
                  </a:lnTo>
                  <a:lnTo>
                    <a:pt x="308" y="12"/>
                  </a:lnTo>
                  <a:lnTo>
                    <a:pt x="306" y="18"/>
                  </a:lnTo>
                  <a:lnTo>
                    <a:pt x="302" y="24"/>
                  </a:lnTo>
                  <a:lnTo>
                    <a:pt x="290" y="34"/>
                  </a:lnTo>
                  <a:lnTo>
                    <a:pt x="284" y="40"/>
                  </a:lnTo>
                  <a:lnTo>
                    <a:pt x="280" y="46"/>
                  </a:lnTo>
                  <a:lnTo>
                    <a:pt x="276" y="54"/>
                  </a:lnTo>
                  <a:lnTo>
                    <a:pt x="278" y="62"/>
                  </a:lnTo>
                  <a:lnTo>
                    <a:pt x="278" y="62"/>
                  </a:lnTo>
                  <a:lnTo>
                    <a:pt x="286" y="64"/>
                  </a:lnTo>
                  <a:lnTo>
                    <a:pt x="296" y="68"/>
                  </a:lnTo>
                  <a:lnTo>
                    <a:pt x="302" y="74"/>
                  </a:lnTo>
                  <a:lnTo>
                    <a:pt x="310" y="82"/>
                  </a:lnTo>
                  <a:lnTo>
                    <a:pt x="324" y="100"/>
                  </a:lnTo>
                  <a:lnTo>
                    <a:pt x="340" y="124"/>
                  </a:lnTo>
                  <a:lnTo>
                    <a:pt x="340" y="124"/>
                  </a:lnTo>
                  <a:lnTo>
                    <a:pt x="340" y="142"/>
                  </a:lnTo>
                  <a:lnTo>
                    <a:pt x="340" y="142"/>
                  </a:lnTo>
                  <a:lnTo>
                    <a:pt x="328" y="158"/>
                  </a:lnTo>
                  <a:lnTo>
                    <a:pt x="318" y="168"/>
                  </a:lnTo>
                  <a:lnTo>
                    <a:pt x="290" y="186"/>
                  </a:lnTo>
                  <a:lnTo>
                    <a:pt x="290" y="186"/>
                  </a:lnTo>
                  <a:lnTo>
                    <a:pt x="280" y="202"/>
                  </a:lnTo>
                  <a:lnTo>
                    <a:pt x="272" y="218"/>
                  </a:lnTo>
                  <a:lnTo>
                    <a:pt x="268" y="228"/>
                  </a:lnTo>
                  <a:lnTo>
                    <a:pt x="268" y="238"/>
                  </a:lnTo>
                  <a:lnTo>
                    <a:pt x="268" y="248"/>
                  </a:lnTo>
                  <a:lnTo>
                    <a:pt x="274" y="256"/>
                  </a:lnTo>
                  <a:lnTo>
                    <a:pt x="274" y="256"/>
                  </a:lnTo>
                  <a:lnTo>
                    <a:pt x="300" y="278"/>
                  </a:lnTo>
                  <a:lnTo>
                    <a:pt x="300" y="278"/>
                  </a:lnTo>
                  <a:lnTo>
                    <a:pt x="308" y="290"/>
                  </a:lnTo>
                  <a:lnTo>
                    <a:pt x="316" y="302"/>
                  </a:lnTo>
                  <a:lnTo>
                    <a:pt x="320" y="312"/>
                  </a:lnTo>
                  <a:lnTo>
                    <a:pt x="324" y="320"/>
                  </a:lnTo>
                  <a:lnTo>
                    <a:pt x="326" y="332"/>
                  </a:lnTo>
                  <a:lnTo>
                    <a:pt x="328" y="344"/>
                  </a:lnTo>
                  <a:lnTo>
                    <a:pt x="328" y="344"/>
                  </a:lnTo>
                  <a:lnTo>
                    <a:pt x="322" y="364"/>
                  </a:lnTo>
                  <a:lnTo>
                    <a:pt x="316" y="384"/>
                  </a:lnTo>
                  <a:lnTo>
                    <a:pt x="316" y="384"/>
                  </a:lnTo>
                  <a:lnTo>
                    <a:pt x="308" y="398"/>
                  </a:lnTo>
                  <a:lnTo>
                    <a:pt x="298" y="412"/>
                  </a:lnTo>
                  <a:lnTo>
                    <a:pt x="286" y="426"/>
                  </a:lnTo>
                  <a:lnTo>
                    <a:pt x="276" y="436"/>
                  </a:lnTo>
                  <a:lnTo>
                    <a:pt x="276" y="436"/>
                  </a:lnTo>
                  <a:lnTo>
                    <a:pt x="274" y="448"/>
                  </a:lnTo>
                  <a:lnTo>
                    <a:pt x="274" y="448"/>
                  </a:lnTo>
                  <a:lnTo>
                    <a:pt x="298" y="474"/>
                  </a:lnTo>
                  <a:lnTo>
                    <a:pt x="298" y="474"/>
                  </a:lnTo>
                  <a:lnTo>
                    <a:pt x="302" y="488"/>
                  </a:lnTo>
                  <a:lnTo>
                    <a:pt x="302" y="506"/>
                  </a:lnTo>
                  <a:lnTo>
                    <a:pt x="300" y="524"/>
                  </a:lnTo>
                  <a:lnTo>
                    <a:pt x="296" y="544"/>
                  </a:lnTo>
                  <a:lnTo>
                    <a:pt x="296" y="544"/>
                  </a:lnTo>
                  <a:lnTo>
                    <a:pt x="282" y="560"/>
                  </a:lnTo>
                  <a:lnTo>
                    <a:pt x="268" y="574"/>
                  </a:lnTo>
                  <a:lnTo>
                    <a:pt x="236" y="602"/>
                  </a:lnTo>
                  <a:lnTo>
                    <a:pt x="236" y="602"/>
                  </a:lnTo>
                  <a:lnTo>
                    <a:pt x="164" y="620"/>
                  </a:lnTo>
                  <a:lnTo>
                    <a:pt x="164" y="620"/>
                  </a:lnTo>
                  <a:lnTo>
                    <a:pt x="146" y="632"/>
                  </a:lnTo>
                  <a:lnTo>
                    <a:pt x="128" y="640"/>
                  </a:lnTo>
                  <a:lnTo>
                    <a:pt x="112" y="644"/>
                  </a:lnTo>
                  <a:lnTo>
                    <a:pt x="92" y="648"/>
                  </a:lnTo>
                  <a:lnTo>
                    <a:pt x="92" y="648"/>
                  </a:lnTo>
                  <a:lnTo>
                    <a:pt x="66" y="664"/>
                  </a:lnTo>
                  <a:lnTo>
                    <a:pt x="66" y="664"/>
                  </a:lnTo>
                  <a:lnTo>
                    <a:pt x="56" y="672"/>
                  </a:lnTo>
                  <a:lnTo>
                    <a:pt x="48" y="678"/>
                  </a:lnTo>
                  <a:lnTo>
                    <a:pt x="32" y="684"/>
                  </a:lnTo>
                  <a:lnTo>
                    <a:pt x="32" y="684"/>
                  </a:lnTo>
                  <a:close/>
                </a:path>
              </a:pathLst>
            </a:custGeom>
            <a:grpFill/>
            <a:ln>
              <a:noFill/>
            </a:ln>
          </p:spPr>
          <p:txBody>
            <a:bodyPr/>
            <a:lstStyle/>
            <a:p>
              <a:endParaRPr lang="zh-CN" altLang="en-US"/>
            </a:p>
          </p:txBody>
        </p:sp>
        <p:sp>
          <p:nvSpPr>
            <p:cNvPr id="26" name="Freeform 30"/>
            <p:cNvSpPr/>
            <p:nvPr/>
          </p:nvSpPr>
          <p:spPr bwMode="auto">
            <a:xfrm>
              <a:off x="7594002" y="2944691"/>
              <a:ext cx="1013209" cy="663557"/>
            </a:xfrm>
            <a:custGeom>
              <a:avLst/>
              <a:gdLst>
                <a:gd name="T0" fmla="*/ 42 w 640"/>
                <a:gd name="T1" fmla="*/ 410 h 428"/>
                <a:gd name="T2" fmla="*/ 0 w 640"/>
                <a:gd name="T3" fmla="*/ 372 h 428"/>
                <a:gd name="T4" fmla="*/ 26 w 640"/>
                <a:gd name="T5" fmla="*/ 338 h 428"/>
                <a:gd name="T6" fmla="*/ 38 w 640"/>
                <a:gd name="T7" fmla="*/ 322 h 428"/>
                <a:gd name="T8" fmla="*/ 26 w 640"/>
                <a:gd name="T9" fmla="*/ 244 h 428"/>
                <a:gd name="T10" fmla="*/ 12 w 640"/>
                <a:gd name="T11" fmla="*/ 208 h 428"/>
                <a:gd name="T12" fmla="*/ 20 w 640"/>
                <a:gd name="T13" fmla="*/ 174 h 428"/>
                <a:gd name="T14" fmla="*/ 42 w 640"/>
                <a:gd name="T15" fmla="*/ 144 h 428"/>
                <a:gd name="T16" fmla="*/ 76 w 640"/>
                <a:gd name="T17" fmla="*/ 106 h 428"/>
                <a:gd name="T18" fmla="*/ 104 w 640"/>
                <a:gd name="T19" fmla="*/ 80 h 428"/>
                <a:gd name="T20" fmla="*/ 150 w 640"/>
                <a:gd name="T21" fmla="*/ 52 h 428"/>
                <a:gd name="T22" fmla="*/ 210 w 640"/>
                <a:gd name="T23" fmla="*/ 38 h 428"/>
                <a:gd name="T24" fmla="*/ 236 w 640"/>
                <a:gd name="T25" fmla="*/ 38 h 428"/>
                <a:gd name="T26" fmla="*/ 268 w 640"/>
                <a:gd name="T27" fmla="*/ 16 h 428"/>
                <a:gd name="T28" fmla="*/ 294 w 640"/>
                <a:gd name="T29" fmla="*/ 12 h 428"/>
                <a:gd name="T30" fmla="*/ 308 w 640"/>
                <a:gd name="T31" fmla="*/ 36 h 428"/>
                <a:gd name="T32" fmla="*/ 308 w 640"/>
                <a:gd name="T33" fmla="*/ 80 h 428"/>
                <a:gd name="T34" fmla="*/ 360 w 640"/>
                <a:gd name="T35" fmla="*/ 108 h 428"/>
                <a:gd name="T36" fmla="*/ 384 w 640"/>
                <a:gd name="T37" fmla="*/ 110 h 428"/>
                <a:gd name="T38" fmla="*/ 432 w 640"/>
                <a:gd name="T39" fmla="*/ 38 h 428"/>
                <a:gd name="T40" fmla="*/ 452 w 640"/>
                <a:gd name="T41" fmla="*/ 24 h 428"/>
                <a:gd name="T42" fmla="*/ 492 w 640"/>
                <a:gd name="T43" fmla="*/ 16 h 428"/>
                <a:gd name="T44" fmla="*/ 536 w 640"/>
                <a:gd name="T45" fmla="*/ 34 h 428"/>
                <a:gd name="T46" fmla="*/ 640 w 640"/>
                <a:gd name="T47" fmla="*/ 36 h 428"/>
                <a:gd name="T48" fmla="*/ 636 w 640"/>
                <a:gd name="T49" fmla="*/ 46 h 428"/>
                <a:gd name="T50" fmla="*/ 632 w 640"/>
                <a:gd name="T51" fmla="*/ 76 h 428"/>
                <a:gd name="T52" fmla="*/ 570 w 640"/>
                <a:gd name="T53" fmla="*/ 96 h 428"/>
                <a:gd name="T54" fmla="*/ 514 w 640"/>
                <a:gd name="T55" fmla="*/ 136 h 428"/>
                <a:gd name="T56" fmla="*/ 500 w 640"/>
                <a:gd name="T57" fmla="*/ 160 h 428"/>
                <a:gd name="T58" fmla="*/ 472 w 640"/>
                <a:gd name="T59" fmla="*/ 178 h 428"/>
                <a:gd name="T60" fmla="*/ 446 w 640"/>
                <a:gd name="T61" fmla="*/ 188 h 428"/>
                <a:gd name="T62" fmla="*/ 438 w 640"/>
                <a:gd name="T63" fmla="*/ 228 h 428"/>
                <a:gd name="T64" fmla="*/ 418 w 640"/>
                <a:gd name="T65" fmla="*/ 252 h 428"/>
                <a:gd name="T66" fmla="*/ 400 w 640"/>
                <a:gd name="T67" fmla="*/ 276 h 428"/>
                <a:gd name="T68" fmla="*/ 390 w 640"/>
                <a:gd name="T69" fmla="*/ 324 h 428"/>
                <a:gd name="T70" fmla="*/ 374 w 640"/>
                <a:gd name="T71" fmla="*/ 326 h 428"/>
                <a:gd name="T72" fmla="*/ 350 w 640"/>
                <a:gd name="T73" fmla="*/ 342 h 428"/>
                <a:gd name="T74" fmla="*/ 338 w 640"/>
                <a:gd name="T75" fmla="*/ 366 h 428"/>
                <a:gd name="T76" fmla="*/ 322 w 640"/>
                <a:gd name="T77" fmla="*/ 400 h 428"/>
                <a:gd name="T78" fmla="*/ 314 w 640"/>
                <a:gd name="T79" fmla="*/ 400 h 428"/>
                <a:gd name="T80" fmla="*/ 304 w 640"/>
                <a:gd name="T81" fmla="*/ 392 h 428"/>
                <a:gd name="T82" fmla="*/ 274 w 640"/>
                <a:gd name="T83" fmla="*/ 404 h 428"/>
                <a:gd name="T84" fmla="*/ 250 w 640"/>
                <a:gd name="T85" fmla="*/ 422 h 428"/>
                <a:gd name="T86" fmla="*/ 214 w 640"/>
                <a:gd name="T87" fmla="*/ 416 h 428"/>
                <a:gd name="T88" fmla="*/ 208 w 640"/>
                <a:gd name="T89" fmla="*/ 404 h 428"/>
                <a:gd name="T90" fmla="*/ 142 w 640"/>
                <a:gd name="T91" fmla="*/ 362 h 428"/>
                <a:gd name="T92" fmla="*/ 138 w 640"/>
                <a:gd name="T93" fmla="*/ 380 h 428"/>
                <a:gd name="T94" fmla="*/ 126 w 640"/>
                <a:gd name="T95" fmla="*/ 406 h 428"/>
                <a:gd name="T96" fmla="*/ 108 w 640"/>
                <a:gd name="T97" fmla="*/ 418 h 428"/>
                <a:gd name="T98" fmla="*/ 86 w 640"/>
                <a:gd name="T99" fmla="*/ 422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40" h="428">
                  <a:moveTo>
                    <a:pt x="70" y="428"/>
                  </a:moveTo>
                  <a:lnTo>
                    <a:pt x="70" y="428"/>
                  </a:lnTo>
                  <a:lnTo>
                    <a:pt x="42" y="410"/>
                  </a:lnTo>
                  <a:lnTo>
                    <a:pt x="42" y="410"/>
                  </a:lnTo>
                  <a:lnTo>
                    <a:pt x="0" y="372"/>
                  </a:lnTo>
                  <a:lnTo>
                    <a:pt x="0" y="372"/>
                  </a:lnTo>
                  <a:lnTo>
                    <a:pt x="10" y="352"/>
                  </a:lnTo>
                  <a:lnTo>
                    <a:pt x="10" y="352"/>
                  </a:lnTo>
                  <a:lnTo>
                    <a:pt x="26" y="338"/>
                  </a:lnTo>
                  <a:lnTo>
                    <a:pt x="32" y="330"/>
                  </a:lnTo>
                  <a:lnTo>
                    <a:pt x="38" y="322"/>
                  </a:lnTo>
                  <a:lnTo>
                    <a:pt x="38" y="322"/>
                  </a:lnTo>
                  <a:lnTo>
                    <a:pt x="38" y="288"/>
                  </a:lnTo>
                  <a:lnTo>
                    <a:pt x="38" y="288"/>
                  </a:lnTo>
                  <a:lnTo>
                    <a:pt x="26" y="244"/>
                  </a:lnTo>
                  <a:lnTo>
                    <a:pt x="18" y="220"/>
                  </a:lnTo>
                  <a:lnTo>
                    <a:pt x="12" y="208"/>
                  </a:lnTo>
                  <a:lnTo>
                    <a:pt x="12" y="208"/>
                  </a:lnTo>
                  <a:lnTo>
                    <a:pt x="12" y="186"/>
                  </a:lnTo>
                  <a:lnTo>
                    <a:pt x="14" y="180"/>
                  </a:lnTo>
                  <a:lnTo>
                    <a:pt x="20" y="174"/>
                  </a:lnTo>
                  <a:lnTo>
                    <a:pt x="20" y="174"/>
                  </a:lnTo>
                  <a:lnTo>
                    <a:pt x="30" y="156"/>
                  </a:lnTo>
                  <a:lnTo>
                    <a:pt x="42" y="144"/>
                  </a:lnTo>
                  <a:lnTo>
                    <a:pt x="68" y="118"/>
                  </a:lnTo>
                  <a:lnTo>
                    <a:pt x="68" y="118"/>
                  </a:lnTo>
                  <a:lnTo>
                    <a:pt x="76" y="106"/>
                  </a:lnTo>
                  <a:lnTo>
                    <a:pt x="84" y="96"/>
                  </a:lnTo>
                  <a:lnTo>
                    <a:pt x="92" y="88"/>
                  </a:lnTo>
                  <a:lnTo>
                    <a:pt x="104" y="80"/>
                  </a:lnTo>
                  <a:lnTo>
                    <a:pt x="126" y="66"/>
                  </a:lnTo>
                  <a:lnTo>
                    <a:pt x="150" y="52"/>
                  </a:lnTo>
                  <a:lnTo>
                    <a:pt x="150" y="52"/>
                  </a:lnTo>
                  <a:lnTo>
                    <a:pt x="202" y="0"/>
                  </a:lnTo>
                  <a:lnTo>
                    <a:pt x="202" y="0"/>
                  </a:lnTo>
                  <a:lnTo>
                    <a:pt x="210" y="38"/>
                  </a:lnTo>
                  <a:lnTo>
                    <a:pt x="210" y="38"/>
                  </a:lnTo>
                  <a:lnTo>
                    <a:pt x="236" y="38"/>
                  </a:lnTo>
                  <a:lnTo>
                    <a:pt x="236" y="38"/>
                  </a:lnTo>
                  <a:lnTo>
                    <a:pt x="248" y="16"/>
                  </a:lnTo>
                  <a:lnTo>
                    <a:pt x="248" y="16"/>
                  </a:lnTo>
                  <a:lnTo>
                    <a:pt x="268" y="16"/>
                  </a:lnTo>
                  <a:lnTo>
                    <a:pt x="282" y="16"/>
                  </a:lnTo>
                  <a:lnTo>
                    <a:pt x="294" y="12"/>
                  </a:lnTo>
                  <a:lnTo>
                    <a:pt x="294" y="12"/>
                  </a:lnTo>
                  <a:lnTo>
                    <a:pt x="294" y="16"/>
                  </a:lnTo>
                  <a:lnTo>
                    <a:pt x="298" y="22"/>
                  </a:lnTo>
                  <a:lnTo>
                    <a:pt x="308" y="36"/>
                  </a:lnTo>
                  <a:lnTo>
                    <a:pt x="308" y="36"/>
                  </a:lnTo>
                  <a:lnTo>
                    <a:pt x="308" y="80"/>
                  </a:lnTo>
                  <a:lnTo>
                    <a:pt x="308" y="80"/>
                  </a:lnTo>
                  <a:lnTo>
                    <a:pt x="322" y="90"/>
                  </a:lnTo>
                  <a:lnTo>
                    <a:pt x="340" y="100"/>
                  </a:lnTo>
                  <a:lnTo>
                    <a:pt x="360" y="108"/>
                  </a:lnTo>
                  <a:lnTo>
                    <a:pt x="372" y="110"/>
                  </a:lnTo>
                  <a:lnTo>
                    <a:pt x="384" y="110"/>
                  </a:lnTo>
                  <a:lnTo>
                    <a:pt x="384" y="110"/>
                  </a:lnTo>
                  <a:lnTo>
                    <a:pt x="424" y="48"/>
                  </a:lnTo>
                  <a:lnTo>
                    <a:pt x="424" y="48"/>
                  </a:lnTo>
                  <a:lnTo>
                    <a:pt x="432" y="38"/>
                  </a:lnTo>
                  <a:lnTo>
                    <a:pt x="440" y="30"/>
                  </a:lnTo>
                  <a:lnTo>
                    <a:pt x="440" y="30"/>
                  </a:lnTo>
                  <a:lnTo>
                    <a:pt x="452" y="24"/>
                  </a:lnTo>
                  <a:lnTo>
                    <a:pt x="462" y="18"/>
                  </a:lnTo>
                  <a:lnTo>
                    <a:pt x="476" y="16"/>
                  </a:lnTo>
                  <a:lnTo>
                    <a:pt x="492" y="16"/>
                  </a:lnTo>
                  <a:lnTo>
                    <a:pt x="492" y="16"/>
                  </a:lnTo>
                  <a:lnTo>
                    <a:pt x="536" y="34"/>
                  </a:lnTo>
                  <a:lnTo>
                    <a:pt x="536" y="34"/>
                  </a:lnTo>
                  <a:lnTo>
                    <a:pt x="632" y="32"/>
                  </a:lnTo>
                  <a:lnTo>
                    <a:pt x="632" y="32"/>
                  </a:lnTo>
                  <a:lnTo>
                    <a:pt x="640" y="36"/>
                  </a:lnTo>
                  <a:lnTo>
                    <a:pt x="640" y="36"/>
                  </a:lnTo>
                  <a:lnTo>
                    <a:pt x="636" y="40"/>
                  </a:lnTo>
                  <a:lnTo>
                    <a:pt x="636" y="46"/>
                  </a:lnTo>
                  <a:lnTo>
                    <a:pt x="636" y="46"/>
                  </a:lnTo>
                  <a:lnTo>
                    <a:pt x="632" y="76"/>
                  </a:lnTo>
                  <a:lnTo>
                    <a:pt x="632" y="76"/>
                  </a:lnTo>
                  <a:lnTo>
                    <a:pt x="598" y="80"/>
                  </a:lnTo>
                  <a:lnTo>
                    <a:pt x="598" y="80"/>
                  </a:lnTo>
                  <a:lnTo>
                    <a:pt x="570" y="96"/>
                  </a:lnTo>
                  <a:lnTo>
                    <a:pt x="540" y="114"/>
                  </a:lnTo>
                  <a:lnTo>
                    <a:pt x="526" y="124"/>
                  </a:lnTo>
                  <a:lnTo>
                    <a:pt x="514" y="136"/>
                  </a:lnTo>
                  <a:lnTo>
                    <a:pt x="506" y="148"/>
                  </a:lnTo>
                  <a:lnTo>
                    <a:pt x="500" y="160"/>
                  </a:lnTo>
                  <a:lnTo>
                    <a:pt x="500" y="160"/>
                  </a:lnTo>
                  <a:lnTo>
                    <a:pt x="478" y="170"/>
                  </a:lnTo>
                  <a:lnTo>
                    <a:pt x="478" y="170"/>
                  </a:lnTo>
                  <a:lnTo>
                    <a:pt x="472" y="178"/>
                  </a:lnTo>
                  <a:lnTo>
                    <a:pt x="464" y="182"/>
                  </a:lnTo>
                  <a:lnTo>
                    <a:pt x="446" y="188"/>
                  </a:lnTo>
                  <a:lnTo>
                    <a:pt x="446" y="188"/>
                  </a:lnTo>
                  <a:lnTo>
                    <a:pt x="440" y="194"/>
                  </a:lnTo>
                  <a:lnTo>
                    <a:pt x="440" y="194"/>
                  </a:lnTo>
                  <a:lnTo>
                    <a:pt x="438" y="228"/>
                  </a:lnTo>
                  <a:lnTo>
                    <a:pt x="438" y="228"/>
                  </a:lnTo>
                  <a:lnTo>
                    <a:pt x="430" y="240"/>
                  </a:lnTo>
                  <a:lnTo>
                    <a:pt x="418" y="252"/>
                  </a:lnTo>
                  <a:lnTo>
                    <a:pt x="408" y="264"/>
                  </a:lnTo>
                  <a:lnTo>
                    <a:pt x="400" y="276"/>
                  </a:lnTo>
                  <a:lnTo>
                    <a:pt x="400" y="276"/>
                  </a:lnTo>
                  <a:lnTo>
                    <a:pt x="400" y="298"/>
                  </a:lnTo>
                  <a:lnTo>
                    <a:pt x="396" y="312"/>
                  </a:lnTo>
                  <a:lnTo>
                    <a:pt x="390" y="324"/>
                  </a:lnTo>
                  <a:lnTo>
                    <a:pt x="390" y="324"/>
                  </a:lnTo>
                  <a:lnTo>
                    <a:pt x="382" y="324"/>
                  </a:lnTo>
                  <a:lnTo>
                    <a:pt x="374" y="326"/>
                  </a:lnTo>
                  <a:lnTo>
                    <a:pt x="366" y="328"/>
                  </a:lnTo>
                  <a:lnTo>
                    <a:pt x="360" y="332"/>
                  </a:lnTo>
                  <a:lnTo>
                    <a:pt x="350" y="342"/>
                  </a:lnTo>
                  <a:lnTo>
                    <a:pt x="342" y="352"/>
                  </a:lnTo>
                  <a:lnTo>
                    <a:pt x="342" y="352"/>
                  </a:lnTo>
                  <a:lnTo>
                    <a:pt x="338" y="366"/>
                  </a:lnTo>
                  <a:lnTo>
                    <a:pt x="334" y="380"/>
                  </a:lnTo>
                  <a:lnTo>
                    <a:pt x="326" y="394"/>
                  </a:lnTo>
                  <a:lnTo>
                    <a:pt x="322" y="400"/>
                  </a:lnTo>
                  <a:lnTo>
                    <a:pt x="314" y="404"/>
                  </a:lnTo>
                  <a:lnTo>
                    <a:pt x="314" y="404"/>
                  </a:lnTo>
                  <a:lnTo>
                    <a:pt x="314" y="400"/>
                  </a:lnTo>
                  <a:lnTo>
                    <a:pt x="314" y="400"/>
                  </a:lnTo>
                  <a:lnTo>
                    <a:pt x="304" y="392"/>
                  </a:lnTo>
                  <a:lnTo>
                    <a:pt x="304" y="392"/>
                  </a:lnTo>
                  <a:lnTo>
                    <a:pt x="286" y="390"/>
                  </a:lnTo>
                  <a:lnTo>
                    <a:pt x="286" y="390"/>
                  </a:lnTo>
                  <a:lnTo>
                    <a:pt x="274" y="404"/>
                  </a:lnTo>
                  <a:lnTo>
                    <a:pt x="262" y="420"/>
                  </a:lnTo>
                  <a:lnTo>
                    <a:pt x="262" y="420"/>
                  </a:lnTo>
                  <a:lnTo>
                    <a:pt x="250" y="422"/>
                  </a:lnTo>
                  <a:lnTo>
                    <a:pt x="236" y="422"/>
                  </a:lnTo>
                  <a:lnTo>
                    <a:pt x="222" y="420"/>
                  </a:lnTo>
                  <a:lnTo>
                    <a:pt x="214" y="416"/>
                  </a:lnTo>
                  <a:lnTo>
                    <a:pt x="214" y="416"/>
                  </a:lnTo>
                  <a:lnTo>
                    <a:pt x="208" y="404"/>
                  </a:lnTo>
                  <a:lnTo>
                    <a:pt x="208" y="404"/>
                  </a:lnTo>
                  <a:lnTo>
                    <a:pt x="168" y="364"/>
                  </a:lnTo>
                  <a:lnTo>
                    <a:pt x="168" y="364"/>
                  </a:lnTo>
                  <a:lnTo>
                    <a:pt x="142" y="362"/>
                  </a:lnTo>
                  <a:lnTo>
                    <a:pt x="142" y="362"/>
                  </a:lnTo>
                  <a:lnTo>
                    <a:pt x="140" y="370"/>
                  </a:lnTo>
                  <a:lnTo>
                    <a:pt x="138" y="380"/>
                  </a:lnTo>
                  <a:lnTo>
                    <a:pt x="136" y="404"/>
                  </a:lnTo>
                  <a:lnTo>
                    <a:pt x="136" y="404"/>
                  </a:lnTo>
                  <a:lnTo>
                    <a:pt x="126" y="406"/>
                  </a:lnTo>
                  <a:lnTo>
                    <a:pt x="118" y="410"/>
                  </a:lnTo>
                  <a:lnTo>
                    <a:pt x="112" y="414"/>
                  </a:lnTo>
                  <a:lnTo>
                    <a:pt x="108" y="418"/>
                  </a:lnTo>
                  <a:lnTo>
                    <a:pt x="108" y="418"/>
                  </a:lnTo>
                  <a:lnTo>
                    <a:pt x="96" y="420"/>
                  </a:lnTo>
                  <a:lnTo>
                    <a:pt x="86" y="422"/>
                  </a:lnTo>
                  <a:lnTo>
                    <a:pt x="70" y="428"/>
                  </a:lnTo>
                  <a:lnTo>
                    <a:pt x="70" y="428"/>
                  </a:lnTo>
                  <a:close/>
                </a:path>
              </a:pathLst>
            </a:custGeom>
            <a:grpFill/>
            <a:ln>
              <a:noFill/>
            </a:ln>
          </p:spPr>
          <p:txBody>
            <a:bodyPr/>
            <a:lstStyle/>
            <a:p>
              <a:endParaRPr lang="zh-CN" altLang="en-US"/>
            </a:p>
          </p:txBody>
        </p:sp>
        <p:sp>
          <p:nvSpPr>
            <p:cNvPr id="27" name="Freeform 31"/>
            <p:cNvSpPr/>
            <p:nvPr/>
          </p:nvSpPr>
          <p:spPr bwMode="auto">
            <a:xfrm>
              <a:off x="6020362" y="2845468"/>
              <a:ext cx="436947" cy="666657"/>
            </a:xfrm>
            <a:custGeom>
              <a:avLst/>
              <a:gdLst>
                <a:gd name="T0" fmla="*/ 106 w 276"/>
                <a:gd name="T1" fmla="*/ 398 h 430"/>
                <a:gd name="T2" fmla="*/ 98 w 276"/>
                <a:gd name="T3" fmla="*/ 364 h 430"/>
                <a:gd name="T4" fmla="*/ 92 w 276"/>
                <a:gd name="T5" fmla="*/ 318 h 430"/>
                <a:gd name="T6" fmla="*/ 86 w 276"/>
                <a:gd name="T7" fmla="*/ 280 h 430"/>
                <a:gd name="T8" fmla="*/ 52 w 276"/>
                <a:gd name="T9" fmla="*/ 240 h 430"/>
                <a:gd name="T10" fmla="*/ 26 w 276"/>
                <a:gd name="T11" fmla="*/ 214 h 430"/>
                <a:gd name="T12" fmla="*/ 0 w 276"/>
                <a:gd name="T13" fmla="*/ 200 h 430"/>
                <a:gd name="T14" fmla="*/ 4 w 276"/>
                <a:gd name="T15" fmla="*/ 196 h 430"/>
                <a:gd name="T16" fmla="*/ 28 w 276"/>
                <a:gd name="T17" fmla="*/ 186 h 430"/>
                <a:gd name="T18" fmla="*/ 68 w 276"/>
                <a:gd name="T19" fmla="*/ 180 h 430"/>
                <a:gd name="T20" fmla="*/ 84 w 276"/>
                <a:gd name="T21" fmla="*/ 166 h 430"/>
                <a:gd name="T22" fmla="*/ 112 w 276"/>
                <a:gd name="T23" fmla="*/ 160 h 430"/>
                <a:gd name="T24" fmla="*/ 130 w 276"/>
                <a:gd name="T25" fmla="*/ 138 h 430"/>
                <a:gd name="T26" fmla="*/ 128 w 276"/>
                <a:gd name="T27" fmla="*/ 98 h 430"/>
                <a:gd name="T28" fmla="*/ 158 w 276"/>
                <a:gd name="T29" fmla="*/ 42 h 430"/>
                <a:gd name="T30" fmla="*/ 162 w 276"/>
                <a:gd name="T31" fmla="*/ 12 h 430"/>
                <a:gd name="T32" fmla="*/ 170 w 276"/>
                <a:gd name="T33" fmla="*/ 10 h 430"/>
                <a:gd name="T34" fmla="*/ 190 w 276"/>
                <a:gd name="T35" fmla="*/ 2 h 430"/>
                <a:gd name="T36" fmla="*/ 204 w 276"/>
                <a:gd name="T37" fmla="*/ 0 h 430"/>
                <a:gd name="T38" fmla="*/ 220 w 276"/>
                <a:gd name="T39" fmla="*/ 6 h 430"/>
                <a:gd name="T40" fmla="*/ 226 w 276"/>
                <a:gd name="T41" fmla="*/ 22 h 430"/>
                <a:gd name="T42" fmla="*/ 218 w 276"/>
                <a:gd name="T43" fmla="*/ 40 h 430"/>
                <a:gd name="T44" fmla="*/ 212 w 276"/>
                <a:gd name="T45" fmla="*/ 58 h 430"/>
                <a:gd name="T46" fmla="*/ 196 w 276"/>
                <a:gd name="T47" fmla="*/ 82 h 430"/>
                <a:gd name="T48" fmla="*/ 192 w 276"/>
                <a:gd name="T49" fmla="*/ 108 h 430"/>
                <a:gd name="T50" fmla="*/ 194 w 276"/>
                <a:gd name="T51" fmla="*/ 132 h 430"/>
                <a:gd name="T52" fmla="*/ 232 w 276"/>
                <a:gd name="T53" fmla="*/ 138 h 430"/>
                <a:gd name="T54" fmla="*/ 248 w 276"/>
                <a:gd name="T55" fmla="*/ 154 h 430"/>
                <a:gd name="T56" fmla="*/ 268 w 276"/>
                <a:gd name="T57" fmla="*/ 168 h 430"/>
                <a:gd name="T58" fmla="*/ 276 w 276"/>
                <a:gd name="T59" fmla="*/ 170 h 430"/>
                <a:gd name="T60" fmla="*/ 270 w 276"/>
                <a:gd name="T61" fmla="*/ 184 h 430"/>
                <a:gd name="T62" fmla="*/ 258 w 276"/>
                <a:gd name="T63" fmla="*/ 198 h 430"/>
                <a:gd name="T64" fmla="*/ 252 w 276"/>
                <a:gd name="T65" fmla="*/ 206 h 430"/>
                <a:gd name="T66" fmla="*/ 228 w 276"/>
                <a:gd name="T67" fmla="*/ 226 h 430"/>
                <a:gd name="T68" fmla="*/ 216 w 276"/>
                <a:gd name="T69" fmla="*/ 228 h 430"/>
                <a:gd name="T70" fmla="*/ 202 w 276"/>
                <a:gd name="T71" fmla="*/ 232 h 430"/>
                <a:gd name="T72" fmla="*/ 202 w 276"/>
                <a:gd name="T73" fmla="*/ 248 h 430"/>
                <a:gd name="T74" fmla="*/ 198 w 276"/>
                <a:gd name="T75" fmla="*/ 270 h 430"/>
                <a:gd name="T76" fmla="*/ 188 w 276"/>
                <a:gd name="T77" fmla="*/ 284 h 430"/>
                <a:gd name="T78" fmla="*/ 180 w 276"/>
                <a:gd name="T79" fmla="*/ 308 h 430"/>
                <a:gd name="T80" fmla="*/ 178 w 276"/>
                <a:gd name="T81" fmla="*/ 332 h 430"/>
                <a:gd name="T82" fmla="*/ 194 w 276"/>
                <a:gd name="T83" fmla="*/ 346 h 430"/>
                <a:gd name="T84" fmla="*/ 214 w 276"/>
                <a:gd name="T85" fmla="*/ 352 h 430"/>
                <a:gd name="T86" fmla="*/ 222 w 276"/>
                <a:gd name="T87" fmla="*/ 364 h 430"/>
                <a:gd name="T88" fmla="*/ 222 w 276"/>
                <a:gd name="T89" fmla="*/ 382 h 430"/>
                <a:gd name="T90" fmla="*/ 216 w 276"/>
                <a:gd name="T91" fmla="*/ 394 h 430"/>
                <a:gd name="T92" fmla="*/ 198 w 276"/>
                <a:gd name="T93" fmla="*/ 400 h 430"/>
                <a:gd name="T94" fmla="*/ 184 w 276"/>
                <a:gd name="T95" fmla="*/ 406 h 430"/>
                <a:gd name="T96" fmla="*/ 154 w 276"/>
                <a:gd name="T97" fmla="*/ 430 h 430"/>
                <a:gd name="T98" fmla="*/ 142 w 276"/>
                <a:gd name="T99" fmla="*/ 428 h 430"/>
                <a:gd name="T100" fmla="*/ 106 w 276"/>
                <a:gd name="T101" fmla="*/ 398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76" h="430">
                  <a:moveTo>
                    <a:pt x="106" y="398"/>
                  </a:moveTo>
                  <a:lnTo>
                    <a:pt x="106" y="398"/>
                  </a:lnTo>
                  <a:lnTo>
                    <a:pt x="98" y="364"/>
                  </a:lnTo>
                  <a:lnTo>
                    <a:pt x="98" y="364"/>
                  </a:lnTo>
                  <a:lnTo>
                    <a:pt x="96" y="340"/>
                  </a:lnTo>
                  <a:lnTo>
                    <a:pt x="92" y="318"/>
                  </a:lnTo>
                  <a:lnTo>
                    <a:pt x="86" y="280"/>
                  </a:lnTo>
                  <a:lnTo>
                    <a:pt x="86" y="280"/>
                  </a:lnTo>
                  <a:lnTo>
                    <a:pt x="68" y="258"/>
                  </a:lnTo>
                  <a:lnTo>
                    <a:pt x="52" y="240"/>
                  </a:lnTo>
                  <a:lnTo>
                    <a:pt x="36" y="226"/>
                  </a:lnTo>
                  <a:lnTo>
                    <a:pt x="26" y="214"/>
                  </a:lnTo>
                  <a:lnTo>
                    <a:pt x="26" y="214"/>
                  </a:lnTo>
                  <a:lnTo>
                    <a:pt x="0" y="200"/>
                  </a:lnTo>
                  <a:lnTo>
                    <a:pt x="0" y="200"/>
                  </a:lnTo>
                  <a:lnTo>
                    <a:pt x="4" y="196"/>
                  </a:lnTo>
                  <a:lnTo>
                    <a:pt x="10" y="192"/>
                  </a:lnTo>
                  <a:lnTo>
                    <a:pt x="28" y="186"/>
                  </a:lnTo>
                  <a:lnTo>
                    <a:pt x="68" y="180"/>
                  </a:lnTo>
                  <a:lnTo>
                    <a:pt x="68" y="180"/>
                  </a:lnTo>
                  <a:lnTo>
                    <a:pt x="78" y="170"/>
                  </a:lnTo>
                  <a:lnTo>
                    <a:pt x="84" y="166"/>
                  </a:lnTo>
                  <a:lnTo>
                    <a:pt x="94" y="162"/>
                  </a:lnTo>
                  <a:lnTo>
                    <a:pt x="112" y="160"/>
                  </a:lnTo>
                  <a:lnTo>
                    <a:pt x="112" y="160"/>
                  </a:lnTo>
                  <a:lnTo>
                    <a:pt x="130" y="138"/>
                  </a:lnTo>
                  <a:lnTo>
                    <a:pt x="130" y="138"/>
                  </a:lnTo>
                  <a:lnTo>
                    <a:pt x="128" y="98"/>
                  </a:lnTo>
                  <a:lnTo>
                    <a:pt x="128" y="98"/>
                  </a:lnTo>
                  <a:lnTo>
                    <a:pt x="158" y="42"/>
                  </a:lnTo>
                  <a:lnTo>
                    <a:pt x="158" y="42"/>
                  </a:lnTo>
                  <a:lnTo>
                    <a:pt x="162" y="12"/>
                  </a:lnTo>
                  <a:lnTo>
                    <a:pt x="162" y="12"/>
                  </a:lnTo>
                  <a:lnTo>
                    <a:pt x="170" y="10"/>
                  </a:lnTo>
                  <a:lnTo>
                    <a:pt x="176" y="8"/>
                  </a:lnTo>
                  <a:lnTo>
                    <a:pt x="190" y="2"/>
                  </a:lnTo>
                  <a:lnTo>
                    <a:pt x="198" y="0"/>
                  </a:lnTo>
                  <a:lnTo>
                    <a:pt x="204" y="0"/>
                  </a:lnTo>
                  <a:lnTo>
                    <a:pt x="212" y="2"/>
                  </a:lnTo>
                  <a:lnTo>
                    <a:pt x="220" y="6"/>
                  </a:lnTo>
                  <a:lnTo>
                    <a:pt x="220" y="6"/>
                  </a:lnTo>
                  <a:lnTo>
                    <a:pt x="226" y="22"/>
                  </a:lnTo>
                  <a:lnTo>
                    <a:pt x="226" y="22"/>
                  </a:lnTo>
                  <a:lnTo>
                    <a:pt x="218" y="40"/>
                  </a:lnTo>
                  <a:lnTo>
                    <a:pt x="212" y="58"/>
                  </a:lnTo>
                  <a:lnTo>
                    <a:pt x="212" y="58"/>
                  </a:lnTo>
                  <a:lnTo>
                    <a:pt x="198" y="74"/>
                  </a:lnTo>
                  <a:lnTo>
                    <a:pt x="196" y="82"/>
                  </a:lnTo>
                  <a:lnTo>
                    <a:pt x="192" y="90"/>
                  </a:lnTo>
                  <a:lnTo>
                    <a:pt x="192" y="108"/>
                  </a:lnTo>
                  <a:lnTo>
                    <a:pt x="194" y="132"/>
                  </a:lnTo>
                  <a:lnTo>
                    <a:pt x="194" y="132"/>
                  </a:lnTo>
                  <a:lnTo>
                    <a:pt x="232" y="138"/>
                  </a:lnTo>
                  <a:lnTo>
                    <a:pt x="232" y="138"/>
                  </a:lnTo>
                  <a:lnTo>
                    <a:pt x="238" y="146"/>
                  </a:lnTo>
                  <a:lnTo>
                    <a:pt x="248" y="154"/>
                  </a:lnTo>
                  <a:lnTo>
                    <a:pt x="260" y="164"/>
                  </a:lnTo>
                  <a:lnTo>
                    <a:pt x="268" y="168"/>
                  </a:lnTo>
                  <a:lnTo>
                    <a:pt x="276" y="170"/>
                  </a:lnTo>
                  <a:lnTo>
                    <a:pt x="276" y="170"/>
                  </a:lnTo>
                  <a:lnTo>
                    <a:pt x="274" y="176"/>
                  </a:lnTo>
                  <a:lnTo>
                    <a:pt x="270" y="184"/>
                  </a:lnTo>
                  <a:lnTo>
                    <a:pt x="264" y="192"/>
                  </a:lnTo>
                  <a:lnTo>
                    <a:pt x="258" y="198"/>
                  </a:lnTo>
                  <a:lnTo>
                    <a:pt x="258" y="198"/>
                  </a:lnTo>
                  <a:lnTo>
                    <a:pt x="252" y="206"/>
                  </a:lnTo>
                  <a:lnTo>
                    <a:pt x="244" y="214"/>
                  </a:lnTo>
                  <a:lnTo>
                    <a:pt x="228" y="226"/>
                  </a:lnTo>
                  <a:lnTo>
                    <a:pt x="228" y="226"/>
                  </a:lnTo>
                  <a:lnTo>
                    <a:pt x="216" y="228"/>
                  </a:lnTo>
                  <a:lnTo>
                    <a:pt x="206" y="228"/>
                  </a:lnTo>
                  <a:lnTo>
                    <a:pt x="202" y="232"/>
                  </a:lnTo>
                  <a:lnTo>
                    <a:pt x="200" y="236"/>
                  </a:lnTo>
                  <a:lnTo>
                    <a:pt x="202" y="248"/>
                  </a:lnTo>
                  <a:lnTo>
                    <a:pt x="200" y="258"/>
                  </a:lnTo>
                  <a:lnTo>
                    <a:pt x="198" y="270"/>
                  </a:lnTo>
                  <a:lnTo>
                    <a:pt x="198" y="270"/>
                  </a:lnTo>
                  <a:lnTo>
                    <a:pt x="188" y="284"/>
                  </a:lnTo>
                  <a:lnTo>
                    <a:pt x="182" y="296"/>
                  </a:lnTo>
                  <a:lnTo>
                    <a:pt x="180" y="308"/>
                  </a:lnTo>
                  <a:lnTo>
                    <a:pt x="178" y="332"/>
                  </a:lnTo>
                  <a:lnTo>
                    <a:pt x="178" y="332"/>
                  </a:lnTo>
                  <a:lnTo>
                    <a:pt x="194" y="346"/>
                  </a:lnTo>
                  <a:lnTo>
                    <a:pt x="194" y="346"/>
                  </a:lnTo>
                  <a:lnTo>
                    <a:pt x="202" y="348"/>
                  </a:lnTo>
                  <a:lnTo>
                    <a:pt x="214" y="352"/>
                  </a:lnTo>
                  <a:lnTo>
                    <a:pt x="218" y="358"/>
                  </a:lnTo>
                  <a:lnTo>
                    <a:pt x="222" y="364"/>
                  </a:lnTo>
                  <a:lnTo>
                    <a:pt x="224" y="372"/>
                  </a:lnTo>
                  <a:lnTo>
                    <a:pt x="222" y="382"/>
                  </a:lnTo>
                  <a:lnTo>
                    <a:pt x="222" y="382"/>
                  </a:lnTo>
                  <a:lnTo>
                    <a:pt x="216" y="394"/>
                  </a:lnTo>
                  <a:lnTo>
                    <a:pt x="216" y="394"/>
                  </a:lnTo>
                  <a:lnTo>
                    <a:pt x="198" y="400"/>
                  </a:lnTo>
                  <a:lnTo>
                    <a:pt x="184" y="406"/>
                  </a:lnTo>
                  <a:lnTo>
                    <a:pt x="184" y="406"/>
                  </a:lnTo>
                  <a:lnTo>
                    <a:pt x="160" y="426"/>
                  </a:lnTo>
                  <a:lnTo>
                    <a:pt x="154" y="430"/>
                  </a:lnTo>
                  <a:lnTo>
                    <a:pt x="148" y="430"/>
                  </a:lnTo>
                  <a:lnTo>
                    <a:pt x="142" y="428"/>
                  </a:lnTo>
                  <a:lnTo>
                    <a:pt x="134" y="422"/>
                  </a:lnTo>
                  <a:lnTo>
                    <a:pt x="106" y="398"/>
                  </a:lnTo>
                  <a:lnTo>
                    <a:pt x="106" y="398"/>
                  </a:lnTo>
                  <a:close/>
                </a:path>
              </a:pathLst>
            </a:custGeom>
            <a:grpFill/>
            <a:ln>
              <a:noFill/>
            </a:ln>
          </p:spPr>
          <p:txBody>
            <a:bodyPr/>
            <a:lstStyle/>
            <a:p>
              <a:endParaRPr lang="zh-CN" altLang="en-US"/>
            </a:p>
          </p:txBody>
        </p:sp>
        <p:sp>
          <p:nvSpPr>
            <p:cNvPr id="28" name="Freeform 32"/>
            <p:cNvSpPr/>
            <p:nvPr/>
          </p:nvSpPr>
          <p:spPr bwMode="auto">
            <a:xfrm>
              <a:off x="7318536" y="2157105"/>
              <a:ext cx="848562" cy="1190680"/>
            </a:xfrm>
            <a:custGeom>
              <a:avLst/>
              <a:gdLst>
                <a:gd name="T0" fmla="*/ 108 w 536"/>
                <a:gd name="T1" fmla="*/ 754 h 768"/>
                <a:gd name="T2" fmla="*/ 22 w 536"/>
                <a:gd name="T3" fmla="*/ 720 h 768"/>
                <a:gd name="T4" fmla="*/ 52 w 536"/>
                <a:gd name="T5" fmla="*/ 664 h 768"/>
                <a:gd name="T6" fmla="*/ 58 w 536"/>
                <a:gd name="T7" fmla="*/ 572 h 768"/>
                <a:gd name="T8" fmla="*/ 6 w 536"/>
                <a:gd name="T9" fmla="*/ 508 h 768"/>
                <a:gd name="T10" fmla="*/ 32 w 536"/>
                <a:gd name="T11" fmla="*/ 458 h 768"/>
                <a:gd name="T12" fmla="*/ 78 w 536"/>
                <a:gd name="T13" fmla="*/ 412 h 768"/>
                <a:gd name="T14" fmla="*/ 40 w 536"/>
                <a:gd name="T15" fmla="*/ 334 h 768"/>
                <a:gd name="T16" fmla="*/ 18 w 536"/>
                <a:gd name="T17" fmla="*/ 316 h 768"/>
                <a:gd name="T18" fmla="*/ 46 w 536"/>
                <a:gd name="T19" fmla="*/ 282 h 768"/>
                <a:gd name="T20" fmla="*/ 24 w 536"/>
                <a:gd name="T21" fmla="*/ 236 h 768"/>
                <a:gd name="T22" fmla="*/ 0 w 536"/>
                <a:gd name="T23" fmla="*/ 164 h 768"/>
                <a:gd name="T24" fmla="*/ 28 w 536"/>
                <a:gd name="T25" fmla="*/ 142 h 768"/>
                <a:gd name="T26" fmla="*/ 44 w 536"/>
                <a:gd name="T27" fmla="*/ 84 h 768"/>
                <a:gd name="T28" fmla="*/ 70 w 536"/>
                <a:gd name="T29" fmla="*/ 88 h 768"/>
                <a:gd name="T30" fmla="*/ 72 w 536"/>
                <a:gd name="T31" fmla="*/ 118 h 768"/>
                <a:gd name="T32" fmla="*/ 82 w 536"/>
                <a:gd name="T33" fmla="*/ 150 h 768"/>
                <a:gd name="T34" fmla="*/ 124 w 536"/>
                <a:gd name="T35" fmla="*/ 154 h 768"/>
                <a:gd name="T36" fmla="*/ 136 w 536"/>
                <a:gd name="T37" fmla="*/ 134 h 768"/>
                <a:gd name="T38" fmla="*/ 180 w 536"/>
                <a:gd name="T39" fmla="*/ 106 h 768"/>
                <a:gd name="T40" fmla="*/ 252 w 536"/>
                <a:gd name="T41" fmla="*/ 92 h 768"/>
                <a:gd name="T42" fmla="*/ 266 w 536"/>
                <a:gd name="T43" fmla="*/ 22 h 768"/>
                <a:gd name="T44" fmla="*/ 310 w 536"/>
                <a:gd name="T45" fmla="*/ 0 h 768"/>
                <a:gd name="T46" fmla="*/ 332 w 536"/>
                <a:gd name="T47" fmla="*/ 40 h 768"/>
                <a:gd name="T48" fmla="*/ 378 w 536"/>
                <a:gd name="T49" fmla="*/ 128 h 768"/>
                <a:gd name="T50" fmla="*/ 424 w 536"/>
                <a:gd name="T51" fmla="*/ 138 h 768"/>
                <a:gd name="T52" fmla="*/ 444 w 536"/>
                <a:gd name="T53" fmla="*/ 152 h 768"/>
                <a:gd name="T54" fmla="*/ 430 w 536"/>
                <a:gd name="T55" fmla="*/ 188 h 768"/>
                <a:gd name="T56" fmla="*/ 448 w 536"/>
                <a:gd name="T57" fmla="*/ 210 h 768"/>
                <a:gd name="T58" fmla="*/ 520 w 536"/>
                <a:gd name="T59" fmla="*/ 250 h 768"/>
                <a:gd name="T60" fmla="*/ 488 w 536"/>
                <a:gd name="T61" fmla="*/ 330 h 768"/>
                <a:gd name="T62" fmla="*/ 450 w 536"/>
                <a:gd name="T63" fmla="*/ 370 h 768"/>
                <a:gd name="T64" fmla="*/ 398 w 536"/>
                <a:gd name="T65" fmla="*/ 384 h 768"/>
                <a:gd name="T66" fmla="*/ 350 w 536"/>
                <a:gd name="T67" fmla="*/ 340 h 768"/>
                <a:gd name="T68" fmla="*/ 344 w 536"/>
                <a:gd name="T69" fmla="*/ 288 h 768"/>
                <a:gd name="T70" fmla="*/ 310 w 536"/>
                <a:gd name="T71" fmla="*/ 252 h 768"/>
                <a:gd name="T72" fmla="*/ 294 w 536"/>
                <a:gd name="T73" fmla="*/ 200 h 768"/>
                <a:gd name="T74" fmla="*/ 258 w 536"/>
                <a:gd name="T75" fmla="*/ 184 h 768"/>
                <a:gd name="T76" fmla="*/ 226 w 536"/>
                <a:gd name="T77" fmla="*/ 190 h 768"/>
                <a:gd name="T78" fmla="*/ 194 w 536"/>
                <a:gd name="T79" fmla="*/ 228 h 768"/>
                <a:gd name="T80" fmla="*/ 178 w 536"/>
                <a:gd name="T81" fmla="*/ 266 h 768"/>
                <a:gd name="T82" fmla="*/ 172 w 536"/>
                <a:gd name="T83" fmla="*/ 298 h 768"/>
                <a:gd name="T84" fmla="*/ 142 w 536"/>
                <a:gd name="T85" fmla="*/ 314 h 768"/>
                <a:gd name="T86" fmla="*/ 142 w 536"/>
                <a:gd name="T87" fmla="*/ 360 h 768"/>
                <a:gd name="T88" fmla="*/ 222 w 536"/>
                <a:gd name="T89" fmla="*/ 346 h 768"/>
                <a:gd name="T90" fmla="*/ 252 w 536"/>
                <a:gd name="T91" fmla="*/ 342 h 768"/>
                <a:gd name="T92" fmla="*/ 274 w 536"/>
                <a:gd name="T93" fmla="*/ 360 h 768"/>
                <a:gd name="T94" fmla="*/ 300 w 536"/>
                <a:gd name="T95" fmla="*/ 436 h 768"/>
                <a:gd name="T96" fmla="*/ 352 w 536"/>
                <a:gd name="T97" fmla="*/ 468 h 768"/>
                <a:gd name="T98" fmla="*/ 354 w 536"/>
                <a:gd name="T99" fmla="*/ 512 h 768"/>
                <a:gd name="T100" fmla="*/ 328 w 536"/>
                <a:gd name="T101" fmla="*/ 540 h 768"/>
                <a:gd name="T102" fmla="*/ 266 w 536"/>
                <a:gd name="T103" fmla="*/ 582 h 768"/>
                <a:gd name="T104" fmla="*/ 202 w 536"/>
                <a:gd name="T105" fmla="*/ 650 h 768"/>
                <a:gd name="T106" fmla="*/ 180 w 536"/>
                <a:gd name="T107" fmla="*/ 730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36" h="768">
                  <a:moveTo>
                    <a:pt x="192" y="768"/>
                  </a:moveTo>
                  <a:lnTo>
                    <a:pt x="192" y="768"/>
                  </a:lnTo>
                  <a:lnTo>
                    <a:pt x="178" y="754"/>
                  </a:lnTo>
                  <a:lnTo>
                    <a:pt x="178" y="754"/>
                  </a:lnTo>
                  <a:lnTo>
                    <a:pt x="108" y="754"/>
                  </a:lnTo>
                  <a:lnTo>
                    <a:pt x="108" y="754"/>
                  </a:lnTo>
                  <a:lnTo>
                    <a:pt x="44" y="740"/>
                  </a:lnTo>
                  <a:lnTo>
                    <a:pt x="44" y="740"/>
                  </a:lnTo>
                  <a:lnTo>
                    <a:pt x="32" y="730"/>
                  </a:lnTo>
                  <a:lnTo>
                    <a:pt x="22" y="720"/>
                  </a:lnTo>
                  <a:lnTo>
                    <a:pt x="16" y="712"/>
                  </a:lnTo>
                  <a:lnTo>
                    <a:pt x="14" y="708"/>
                  </a:lnTo>
                  <a:lnTo>
                    <a:pt x="14" y="708"/>
                  </a:lnTo>
                  <a:lnTo>
                    <a:pt x="52" y="664"/>
                  </a:lnTo>
                  <a:lnTo>
                    <a:pt x="52" y="664"/>
                  </a:lnTo>
                  <a:lnTo>
                    <a:pt x="62" y="630"/>
                  </a:lnTo>
                  <a:lnTo>
                    <a:pt x="62" y="630"/>
                  </a:lnTo>
                  <a:lnTo>
                    <a:pt x="66" y="608"/>
                  </a:lnTo>
                  <a:lnTo>
                    <a:pt x="64" y="588"/>
                  </a:lnTo>
                  <a:lnTo>
                    <a:pt x="58" y="572"/>
                  </a:lnTo>
                  <a:lnTo>
                    <a:pt x="50" y="558"/>
                  </a:lnTo>
                  <a:lnTo>
                    <a:pt x="42" y="544"/>
                  </a:lnTo>
                  <a:lnTo>
                    <a:pt x="30" y="532"/>
                  </a:lnTo>
                  <a:lnTo>
                    <a:pt x="6" y="508"/>
                  </a:lnTo>
                  <a:lnTo>
                    <a:pt x="6" y="508"/>
                  </a:lnTo>
                  <a:lnTo>
                    <a:pt x="6" y="494"/>
                  </a:lnTo>
                  <a:lnTo>
                    <a:pt x="10" y="482"/>
                  </a:lnTo>
                  <a:lnTo>
                    <a:pt x="16" y="474"/>
                  </a:lnTo>
                  <a:lnTo>
                    <a:pt x="22" y="464"/>
                  </a:lnTo>
                  <a:lnTo>
                    <a:pt x="32" y="458"/>
                  </a:lnTo>
                  <a:lnTo>
                    <a:pt x="40" y="450"/>
                  </a:lnTo>
                  <a:lnTo>
                    <a:pt x="62" y="438"/>
                  </a:lnTo>
                  <a:lnTo>
                    <a:pt x="62" y="438"/>
                  </a:lnTo>
                  <a:lnTo>
                    <a:pt x="78" y="412"/>
                  </a:lnTo>
                  <a:lnTo>
                    <a:pt x="78" y="412"/>
                  </a:lnTo>
                  <a:lnTo>
                    <a:pt x="78" y="382"/>
                  </a:lnTo>
                  <a:lnTo>
                    <a:pt x="78" y="382"/>
                  </a:lnTo>
                  <a:lnTo>
                    <a:pt x="64" y="362"/>
                  </a:lnTo>
                  <a:lnTo>
                    <a:pt x="52" y="346"/>
                  </a:lnTo>
                  <a:lnTo>
                    <a:pt x="40" y="334"/>
                  </a:lnTo>
                  <a:lnTo>
                    <a:pt x="26" y="322"/>
                  </a:lnTo>
                  <a:lnTo>
                    <a:pt x="26" y="322"/>
                  </a:lnTo>
                  <a:lnTo>
                    <a:pt x="18" y="320"/>
                  </a:lnTo>
                  <a:lnTo>
                    <a:pt x="18" y="320"/>
                  </a:lnTo>
                  <a:lnTo>
                    <a:pt x="18" y="316"/>
                  </a:lnTo>
                  <a:lnTo>
                    <a:pt x="18" y="316"/>
                  </a:lnTo>
                  <a:lnTo>
                    <a:pt x="38" y="300"/>
                  </a:lnTo>
                  <a:lnTo>
                    <a:pt x="38" y="300"/>
                  </a:lnTo>
                  <a:lnTo>
                    <a:pt x="44" y="288"/>
                  </a:lnTo>
                  <a:lnTo>
                    <a:pt x="46" y="282"/>
                  </a:lnTo>
                  <a:lnTo>
                    <a:pt x="48" y="276"/>
                  </a:lnTo>
                  <a:lnTo>
                    <a:pt x="48" y="276"/>
                  </a:lnTo>
                  <a:lnTo>
                    <a:pt x="24" y="256"/>
                  </a:lnTo>
                  <a:lnTo>
                    <a:pt x="24" y="256"/>
                  </a:lnTo>
                  <a:lnTo>
                    <a:pt x="24" y="236"/>
                  </a:lnTo>
                  <a:lnTo>
                    <a:pt x="24" y="236"/>
                  </a:lnTo>
                  <a:lnTo>
                    <a:pt x="10" y="220"/>
                  </a:lnTo>
                  <a:lnTo>
                    <a:pt x="0" y="208"/>
                  </a:lnTo>
                  <a:lnTo>
                    <a:pt x="0" y="208"/>
                  </a:lnTo>
                  <a:lnTo>
                    <a:pt x="0" y="164"/>
                  </a:lnTo>
                  <a:lnTo>
                    <a:pt x="0" y="164"/>
                  </a:lnTo>
                  <a:lnTo>
                    <a:pt x="16" y="146"/>
                  </a:lnTo>
                  <a:lnTo>
                    <a:pt x="16" y="146"/>
                  </a:lnTo>
                  <a:lnTo>
                    <a:pt x="22" y="144"/>
                  </a:lnTo>
                  <a:lnTo>
                    <a:pt x="28" y="142"/>
                  </a:lnTo>
                  <a:lnTo>
                    <a:pt x="34" y="140"/>
                  </a:lnTo>
                  <a:lnTo>
                    <a:pt x="34" y="140"/>
                  </a:lnTo>
                  <a:lnTo>
                    <a:pt x="34" y="94"/>
                  </a:lnTo>
                  <a:lnTo>
                    <a:pt x="34" y="94"/>
                  </a:lnTo>
                  <a:lnTo>
                    <a:pt x="44" y="84"/>
                  </a:lnTo>
                  <a:lnTo>
                    <a:pt x="50" y="80"/>
                  </a:lnTo>
                  <a:lnTo>
                    <a:pt x="58" y="78"/>
                  </a:lnTo>
                  <a:lnTo>
                    <a:pt x="58" y="78"/>
                  </a:lnTo>
                  <a:lnTo>
                    <a:pt x="64" y="82"/>
                  </a:lnTo>
                  <a:lnTo>
                    <a:pt x="70" y="88"/>
                  </a:lnTo>
                  <a:lnTo>
                    <a:pt x="76" y="98"/>
                  </a:lnTo>
                  <a:lnTo>
                    <a:pt x="78" y="104"/>
                  </a:lnTo>
                  <a:lnTo>
                    <a:pt x="80" y="112"/>
                  </a:lnTo>
                  <a:lnTo>
                    <a:pt x="80" y="112"/>
                  </a:lnTo>
                  <a:lnTo>
                    <a:pt x="72" y="118"/>
                  </a:lnTo>
                  <a:lnTo>
                    <a:pt x="68" y="124"/>
                  </a:lnTo>
                  <a:lnTo>
                    <a:pt x="68" y="130"/>
                  </a:lnTo>
                  <a:lnTo>
                    <a:pt x="70" y="136"/>
                  </a:lnTo>
                  <a:lnTo>
                    <a:pt x="76" y="142"/>
                  </a:lnTo>
                  <a:lnTo>
                    <a:pt x="82" y="150"/>
                  </a:lnTo>
                  <a:lnTo>
                    <a:pt x="98" y="164"/>
                  </a:lnTo>
                  <a:lnTo>
                    <a:pt x="98" y="164"/>
                  </a:lnTo>
                  <a:lnTo>
                    <a:pt x="108" y="164"/>
                  </a:lnTo>
                  <a:lnTo>
                    <a:pt x="108" y="164"/>
                  </a:lnTo>
                  <a:lnTo>
                    <a:pt x="124" y="154"/>
                  </a:lnTo>
                  <a:lnTo>
                    <a:pt x="124" y="154"/>
                  </a:lnTo>
                  <a:lnTo>
                    <a:pt x="124" y="148"/>
                  </a:lnTo>
                  <a:lnTo>
                    <a:pt x="128" y="142"/>
                  </a:lnTo>
                  <a:lnTo>
                    <a:pt x="132" y="138"/>
                  </a:lnTo>
                  <a:lnTo>
                    <a:pt x="136" y="134"/>
                  </a:lnTo>
                  <a:lnTo>
                    <a:pt x="148" y="126"/>
                  </a:lnTo>
                  <a:lnTo>
                    <a:pt x="162" y="120"/>
                  </a:lnTo>
                  <a:lnTo>
                    <a:pt x="162" y="120"/>
                  </a:lnTo>
                  <a:lnTo>
                    <a:pt x="170" y="110"/>
                  </a:lnTo>
                  <a:lnTo>
                    <a:pt x="180" y="106"/>
                  </a:lnTo>
                  <a:lnTo>
                    <a:pt x="190" y="104"/>
                  </a:lnTo>
                  <a:lnTo>
                    <a:pt x="202" y="102"/>
                  </a:lnTo>
                  <a:lnTo>
                    <a:pt x="228" y="100"/>
                  </a:lnTo>
                  <a:lnTo>
                    <a:pt x="240" y="98"/>
                  </a:lnTo>
                  <a:lnTo>
                    <a:pt x="252" y="92"/>
                  </a:lnTo>
                  <a:lnTo>
                    <a:pt x="252" y="92"/>
                  </a:lnTo>
                  <a:lnTo>
                    <a:pt x="250" y="40"/>
                  </a:lnTo>
                  <a:lnTo>
                    <a:pt x="250" y="40"/>
                  </a:lnTo>
                  <a:lnTo>
                    <a:pt x="258" y="30"/>
                  </a:lnTo>
                  <a:lnTo>
                    <a:pt x="266" y="22"/>
                  </a:lnTo>
                  <a:lnTo>
                    <a:pt x="288" y="8"/>
                  </a:lnTo>
                  <a:lnTo>
                    <a:pt x="288" y="8"/>
                  </a:lnTo>
                  <a:lnTo>
                    <a:pt x="296" y="2"/>
                  </a:lnTo>
                  <a:lnTo>
                    <a:pt x="304" y="0"/>
                  </a:lnTo>
                  <a:lnTo>
                    <a:pt x="310" y="0"/>
                  </a:lnTo>
                  <a:lnTo>
                    <a:pt x="314" y="4"/>
                  </a:lnTo>
                  <a:lnTo>
                    <a:pt x="318" y="10"/>
                  </a:lnTo>
                  <a:lnTo>
                    <a:pt x="322" y="18"/>
                  </a:lnTo>
                  <a:lnTo>
                    <a:pt x="332" y="40"/>
                  </a:lnTo>
                  <a:lnTo>
                    <a:pt x="332" y="40"/>
                  </a:lnTo>
                  <a:lnTo>
                    <a:pt x="370" y="100"/>
                  </a:lnTo>
                  <a:lnTo>
                    <a:pt x="370" y="100"/>
                  </a:lnTo>
                  <a:lnTo>
                    <a:pt x="372" y="112"/>
                  </a:lnTo>
                  <a:lnTo>
                    <a:pt x="374" y="122"/>
                  </a:lnTo>
                  <a:lnTo>
                    <a:pt x="378" y="128"/>
                  </a:lnTo>
                  <a:lnTo>
                    <a:pt x="382" y="132"/>
                  </a:lnTo>
                  <a:lnTo>
                    <a:pt x="388" y="136"/>
                  </a:lnTo>
                  <a:lnTo>
                    <a:pt x="398" y="140"/>
                  </a:lnTo>
                  <a:lnTo>
                    <a:pt x="398" y="140"/>
                  </a:lnTo>
                  <a:lnTo>
                    <a:pt x="424" y="138"/>
                  </a:lnTo>
                  <a:lnTo>
                    <a:pt x="442" y="138"/>
                  </a:lnTo>
                  <a:lnTo>
                    <a:pt x="458" y="140"/>
                  </a:lnTo>
                  <a:lnTo>
                    <a:pt x="458" y="140"/>
                  </a:lnTo>
                  <a:lnTo>
                    <a:pt x="450" y="146"/>
                  </a:lnTo>
                  <a:lnTo>
                    <a:pt x="444" y="152"/>
                  </a:lnTo>
                  <a:lnTo>
                    <a:pt x="436" y="158"/>
                  </a:lnTo>
                  <a:lnTo>
                    <a:pt x="430" y="166"/>
                  </a:lnTo>
                  <a:lnTo>
                    <a:pt x="430" y="166"/>
                  </a:lnTo>
                  <a:lnTo>
                    <a:pt x="430" y="178"/>
                  </a:lnTo>
                  <a:lnTo>
                    <a:pt x="430" y="188"/>
                  </a:lnTo>
                  <a:lnTo>
                    <a:pt x="432" y="192"/>
                  </a:lnTo>
                  <a:lnTo>
                    <a:pt x="436" y="198"/>
                  </a:lnTo>
                  <a:lnTo>
                    <a:pt x="440" y="204"/>
                  </a:lnTo>
                  <a:lnTo>
                    <a:pt x="448" y="210"/>
                  </a:lnTo>
                  <a:lnTo>
                    <a:pt x="448" y="210"/>
                  </a:lnTo>
                  <a:lnTo>
                    <a:pt x="458" y="212"/>
                  </a:lnTo>
                  <a:lnTo>
                    <a:pt x="466" y="216"/>
                  </a:lnTo>
                  <a:lnTo>
                    <a:pt x="482" y="226"/>
                  </a:lnTo>
                  <a:lnTo>
                    <a:pt x="500" y="238"/>
                  </a:lnTo>
                  <a:lnTo>
                    <a:pt x="520" y="250"/>
                  </a:lnTo>
                  <a:lnTo>
                    <a:pt x="520" y="250"/>
                  </a:lnTo>
                  <a:lnTo>
                    <a:pt x="536" y="264"/>
                  </a:lnTo>
                  <a:lnTo>
                    <a:pt x="536" y="264"/>
                  </a:lnTo>
                  <a:lnTo>
                    <a:pt x="488" y="330"/>
                  </a:lnTo>
                  <a:lnTo>
                    <a:pt x="488" y="330"/>
                  </a:lnTo>
                  <a:lnTo>
                    <a:pt x="486" y="336"/>
                  </a:lnTo>
                  <a:lnTo>
                    <a:pt x="482" y="344"/>
                  </a:lnTo>
                  <a:lnTo>
                    <a:pt x="476" y="352"/>
                  </a:lnTo>
                  <a:lnTo>
                    <a:pt x="468" y="358"/>
                  </a:lnTo>
                  <a:lnTo>
                    <a:pt x="450" y="370"/>
                  </a:lnTo>
                  <a:lnTo>
                    <a:pt x="436" y="376"/>
                  </a:lnTo>
                  <a:lnTo>
                    <a:pt x="436" y="376"/>
                  </a:lnTo>
                  <a:lnTo>
                    <a:pt x="416" y="380"/>
                  </a:lnTo>
                  <a:lnTo>
                    <a:pt x="398" y="384"/>
                  </a:lnTo>
                  <a:lnTo>
                    <a:pt x="398" y="384"/>
                  </a:lnTo>
                  <a:lnTo>
                    <a:pt x="382" y="372"/>
                  </a:lnTo>
                  <a:lnTo>
                    <a:pt x="370" y="360"/>
                  </a:lnTo>
                  <a:lnTo>
                    <a:pt x="360" y="348"/>
                  </a:lnTo>
                  <a:lnTo>
                    <a:pt x="350" y="340"/>
                  </a:lnTo>
                  <a:lnTo>
                    <a:pt x="350" y="340"/>
                  </a:lnTo>
                  <a:lnTo>
                    <a:pt x="346" y="332"/>
                  </a:lnTo>
                  <a:lnTo>
                    <a:pt x="346" y="324"/>
                  </a:lnTo>
                  <a:lnTo>
                    <a:pt x="346" y="308"/>
                  </a:lnTo>
                  <a:lnTo>
                    <a:pt x="344" y="294"/>
                  </a:lnTo>
                  <a:lnTo>
                    <a:pt x="344" y="288"/>
                  </a:lnTo>
                  <a:lnTo>
                    <a:pt x="342" y="284"/>
                  </a:lnTo>
                  <a:lnTo>
                    <a:pt x="342" y="284"/>
                  </a:lnTo>
                  <a:lnTo>
                    <a:pt x="310" y="272"/>
                  </a:lnTo>
                  <a:lnTo>
                    <a:pt x="310" y="272"/>
                  </a:lnTo>
                  <a:lnTo>
                    <a:pt x="310" y="252"/>
                  </a:lnTo>
                  <a:lnTo>
                    <a:pt x="312" y="232"/>
                  </a:lnTo>
                  <a:lnTo>
                    <a:pt x="314" y="214"/>
                  </a:lnTo>
                  <a:lnTo>
                    <a:pt x="314" y="202"/>
                  </a:lnTo>
                  <a:lnTo>
                    <a:pt x="314" y="202"/>
                  </a:lnTo>
                  <a:lnTo>
                    <a:pt x="294" y="200"/>
                  </a:lnTo>
                  <a:lnTo>
                    <a:pt x="278" y="198"/>
                  </a:lnTo>
                  <a:lnTo>
                    <a:pt x="270" y="196"/>
                  </a:lnTo>
                  <a:lnTo>
                    <a:pt x="264" y="192"/>
                  </a:lnTo>
                  <a:lnTo>
                    <a:pt x="260" y="188"/>
                  </a:lnTo>
                  <a:lnTo>
                    <a:pt x="258" y="184"/>
                  </a:lnTo>
                  <a:lnTo>
                    <a:pt x="258" y="184"/>
                  </a:lnTo>
                  <a:lnTo>
                    <a:pt x="238" y="184"/>
                  </a:lnTo>
                  <a:lnTo>
                    <a:pt x="232" y="184"/>
                  </a:lnTo>
                  <a:lnTo>
                    <a:pt x="228" y="186"/>
                  </a:lnTo>
                  <a:lnTo>
                    <a:pt x="226" y="190"/>
                  </a:lnTo>
                  <a:lnTo>
                    <a:pt x="224" y="196"/>
                  </a:lnTo>
                  <a:lnTo>
                    <a:pt x="220" y="214"/>
                  </a:lnTo>
                  <a:lnTo>
                    <a:pt x="220" y="214"/>
                  </a:lnTo>
                  <a:lnTo>
                    <a:pt x="206" y="220"/>
                  </a:lnTo>
                  <a:lnTo>
                    <a:pt x="194" y="228"/>
                  </a:lnTo>
                  <a:lnTo>
                    <a:pt x="172" y="244"/>
                  </a:lnTo>
                  <a:lnTo>
                    <a:pt x="172" y="244"/>
                  </a:lnTo>
                  <a:lnTo>
                    <a:pt x="172" y="250"/>
                  </a:lnTo>
                  <a:lnTo>
                    <a:pt x="174" y="258"/>
                  </a:lnTo>
                  <a:lnTo>
                    <a:pt x="178" y="266"/>
                  </a:lnTo>
                  <a:lnTo>
                    <a:pt x="184" y="278"/>
                  </a:lnTo>
                  <a:lnTo>
                    <a:pt x="184" y="278"/>
                  </a:lnTo>
                  <a:lnTo>
                    <a:pt x="182" y="286"/>
                  </a:lnTo>
                  <a:lnTo>
                    <a:pt x="176" y="292"/>
                  </a:lnTo>
                  <a:lnTo>
                    <a:pt x="172" y="298"/>
                  </a:lnTo>
                  <a:lnTo>
                    <a:pt x="164" y="300"/>
                  </a:lnTo>
                  <a:lnTo>
                    <a:pt x="152" y="306"/>
                  </a:lnTo>
                  <a:lnTo>
                    <a:pt x="146" y="310"/>
                  </a:lnTo>
                  <a:lnTo>
                    <a:pt x="142" y="314"/>
                  </a:lnTo>
                  <a:lnTo>
                    <a:pt x="142" y="314"/>
                  </a:lnTo>
                  <a:lnTo>
                    <a:pt x="142" y="326"/>
                  </a:lnTo>
                  <a:lnTo>
                    <a:pt x="140" y="338"/>
                  </a:lnTo>
                  <a:lnTo>
                    <a:pt x="138" y="350"/>
                  </a:lnTo>
                  <a:lnTo>
                    <a:pt x="140" y="356"/>
                  </a:lnTo>
                  <a:lnTo>
                    <a:pt x="142" y="360"/>
                  </a:lnTo>
                  <a:lnTo>
                    <a:pt x="142" y="360"/>
                  </a:lnTo>
                  <a:lnTo>
                    <a:pt x="206" y="360"/>
                  </a:lnTo>
                  <a:lnTo>
                    <a:pt x="206" y="360"/>
                  </a:lnTo>
                  <a:lnTo>
                    <a:pt x="214" y="352"/>
                  </a:lnTo>
                  <a:lnTo>
                    <a:pt x="222" y="346"/>
                  </a:lnTo>
                  <a:lnTo>
                    <a:pt x="228" y="342"/>
                  </a:lnTo>
                  <a:lnTo>
                    <a:pt x="234" y="342"/>
                  </a:lnTo>
                  <a:lnTo>
                    <a:pt x="242" y="340"/>
                  </a:lnTo>
                  <a:lnTo>
                    <a:pt x="252" y="342"/>
                  </a:lnTo>
                  <a:lnTo>
                    <a:pt x="252" y="342"/>
                  </a:lnTo>
                  <a:lnTo>
                    <a:pt x="256" y="348"/>
                  </a:lnTo>
                  <a:lnTo>
                    <a:pt x="260" y="350"/>
                  </a:lnTo>
                  <a:lnTo>
                    <a:pt x="266" y="356"/>
                  </a:lnTo>
                  <a:lnTo>
                    <a:pt x="274" y="360"/>
                  </a:lnTo>
                  <a:lnTo>
                    <a:pt x="274" y="360"/>
                  </a:lnTo>
                  <a:lnTo>
                    <a:pt x="282" y="378"/>
                  </a:lnTo>
                  <a:lnTo>
                    <a:pt x="282" y="378"/>
                  </a:lnTo>
                  <a:lnTo>
                    <a:pt x="290" y="422"/>
                  </a:lnTo>
                  <a:lnTo>
                    <a:pt x="290" y="422"/>
                  </a:lnTo>
                  <a:lnTo>
                    <a:pt x="300" y="436"/>
                  </a:lnTo>
                  <a:lnTo>
                    <a:pt x="314" y="448"/>
                  </a:lnTo>
                  <a:lnTo>
                    <a:pt x="330" y="460"/>
                  </a:lnTo>
                  <a:lnTo>
                    <a:pt x="340" y="464"/>
                  </a:lnTo>
                  <a:lnTo>
                    <a:pt x="352" y="468"/>
                  </a:lnTo>
                  <a:lnTo>
                    <a:pt x="352" y="468"/>
                  </a:lnTo>
                  <a:lnTo>
                    <a:pt x="372" y="502"/>
                  </a:lnTo>
                  <a:lnTo>
                    <a:pt x="372" y="502"/>
                  </a:lnTo>
                  <a:lnTo>
                    <a:pt x="368" y="502"/>
                  </a:lnTo>
                  <a:lnTo>
                    <a:pt x="362" y="504"/>
                  </a:lnTo>
                  <a:lnTo>
                    <a:pt x="354" y="512"/>
                  </a:lnTo>
                  <a:lnTo>
                    <a:pt x="346" y="520"/>
                  </a:lnTo>
                  <a:lnTo>
                    <a:pt x="340" y="526"/>
                  </a:lnTo>
                  <a:lnTo>
                    <a:pt x="340" y="526"/>
                  </a:lnTo>
                  <a:lnTo>
                    <a:pt x="336" y="534"/>
                  </a:lnTo>
                  <a:lnTo>
                    <a:pt x="328" y="540"/>
                  </a:lnTo>
                  <a:lnTo>
                    <a:pt x="312" y="554"/>
                  </a:lnTo>
                  <a:lnTo>
                    <a:pt x="296" y="564"/>
                  </a:lnTo>
                  <a:lnTo>
                    <a:pt x="280" y="570"/>
                  </a:lnTo>
                  <a:lnTo>
                    <a:pt x="280" y="570"/>
                  </a:lnTo>
                  <a:lnTo>
                    <a:pt x="266" y="582"/>
                  </a:lnTo>
                  <a:lnTo>
                    <a:pt x="254" y="592"/>
                  </a:lnTo>
                  <a:lnTo>
                    <a:pt x="244" y="606"/>
                  </a:lnTo>
                  <a:lnTo>
                    <a:pt x="234" y="620"/>
                  </a:lnTo>
                  <a:lnTo>
                    <a:pt x="234" y="620"/>
                  </a:lnTo>
                  <a:lnTo>
                    <a:pt x="202" y="650"/>
                  </a:lnTo>
                  <a:lnTo>
                    <a:pt x="190" y="662"/>
                  </a:lnTo>
                  <a:lnTo>
                    <a:pt x="182" y="676"/>
                  </a:lnTo>
                  <a:lnTo>
                    <a:pt x="176" y="690"/>
                  </a:lnTo>
                  <a:lnTo>
                    <a:pt x="176" y="708"/>
                  </a:lnTo>
                  <a:lnTo>
                    <a:pt x="180" y="730"/>
                  </a:lnTo>
                  <a:lnTo>
                    <a:pt x="190" y="756"/>
                  </a:lnTo>
                  <a:lnTo>
                    <a:pt x="190" y="756"/>
                  </a:lnTo>
                  <a:lnTo>
                    <a:pt x="192" y="768"/>
                  </a:lnTo>
                  <a:lnTo>
                    <a:pt x="192" y="768"/>
                  </a:lnTo>
                  <a:close/>
                </a:path>
              </a:pathLst>
            </a:custGeom>
            <a:grpFill/>
            <a:ln>
              <a:noFill/>
            </a:ln>
          </p:spPr>
          <p:txBody>
            <a:bodyPr/>
            <a:lstStyle/>
            <a:p>
              <a:endParaRPr lang="zh-CN" altLang="en-US"/>
            </a:p>
          </p:txBody>
        </p:sp>
        <p:sp>
          <p:nvSpPr>
            <p:cNvPr id="29" name="Freeform 33"/>
            <p:cNvSpPr/>
            <p:nvPr/>
          </p:nvSpPr>
          <p:spPr bwMode="auto">
            <a:xfrm>
              <a:off x="1780718" y="926115"/>
              <a:ext cx="3134614" cy="2350354"/>
            </a:xfrm>
            <a:custGeom>
              <a:avLst/>
              <a:gdLst>
                <a:gd name="T0" fmla="*/ 1348 w 1980"/>
                <a:gd name="T1" fmla="*/ 1486 h 1516"/>
                <a:gd name="T2" fmla="*/ 1296 w 1980"/>
                <a:gd name="T3" fmla="*/ 1480 h 1516"/>
                <a:gd name="T4" fmla="*/ 1206 w 1980"/>
                <a:gd name="T5" fmla="*/ 1418 h 1516"/>
                <a:gd name="T6" fmla="*/ 1068 w 1980"/>
                <a:gd name="T7" fmla="*/ 1416 h 1516"/>
                <a:gd name="T8" fmla="*/ 938 w 1980"/>
                <a:gd name="T9" fmla="*/ 1464 h 1516"/>
                <a:gd name="T10" fmla="*/ 842 w 1980"/>
                <a:gd name="T11" fmla="*/ 1464 h 1516"/>
                <a:gd name="T12" fmla="*/ 720 w 1980"/>
                <a:gd name="T13" fmla="*/ 1458 h 1516"/>
                <a:gd name="T14" fmla="*/ 664 w 1980"/>
                <a:gd name="T15" fmla="*/ 1408 h 1516"/>
                <a:gd name="T16" fmla="*/ 580 w 1980"/>
                <a:gd name="T17" fmla="*/ 1446 h 1516"/>
                <a:gd name="T18" fmla="*/ 528 w 1980"/>
                <a:gd name="T19" fmla="*/ 1412 h 1516"/>
                <a:gd name="T20" fmla="*/ 420 w 1980"/>
                <a:gd name="T21" fmla="*/ 1446 h 1516"/>
                <a:gd name="T22" fmla="*/ 332 w 1980"/>
                <a:gd name="T23" fmla="*/ 1490 h 1516"/>
                <a:gd name="T24" fmla="*/ 278 w 1980"/>
                <a:gd name="T25" fmla="*/ 1444 h 1516"/>
                <a:gd name="T26" fmla="*/ 256 w 1980"/>
                <a:gd name="T27" fmla="*/ 1350 h 1516"/>
                <a:gd name="T28" fmla="*/ 190 w 1980"/>
                <a:gd name="T29" fmla="*/ 1318 h 1516"/>
                <a:gd name="T30" fmla="*/ 112 w 1980"/>
                <a:gd name="T31" fmla="*/ 1224 h 1516"/>
                <a:gd name="T32" fmla="*/ 98 w 1980"/>
                <a:gd name="T33" fmla="*/ 1128 h 1516"/>
                <a:gd name="T34" fmla="*/ 36 w 1980"/>
                <a:gd name="T35" fmla="*/ 1054 h 1516"/>
                <a:gd name="T36" fmla="*/ 86 w 1980"/>
                <a:gd name="T37" fmla="*/ 920 h 1516"/>
                <a:gd name="T38" fmla="*/ 20 w 1980"/>
                <a:gd name="T39" fmla="*/ 884 h 1516"/>
                <a:gd name="T40" fmla="*/ 0 w 1980"/>
                <a:gd name="T41" fmla="*/ 864 h 1516"/>
                <a:gd name="T42" fmla="*/ 8 w 1980"/>
                <a:gd name="T43" fmla="*/ 798 h 1516"/>
                <a:gd name="T44" fmla="*/ 106 w 1980"/>
                <a:gd name="T45" fmla="*/ 726 h 1516"/>
                <a:gd name="T46" fmla="*/ 236 w 1980"/>
                <a:gd name="T47" fmla="*/ 732 h 1516"/>
                <a:gd name="T48" fmla="*/ 308 w 1980"/>
                <a:gd name="T49" fmla="*/ 746 h 1516"/>
                <a:gd name="T50" fmla="*/ 418 w 1980"/>
                <a:gd name="T51" fmla="*/ 684 h 1516"/>
                <a:gd name="T52" fmla="*/ 510 w 1980"/>
                <a:gd name="T53" fmla="*/ 688 h 1516"/>
                <a:gd name="T54" fmla="*/ 638 w 1980"/>
                <a:gd name="T55" fmla="*/ 620 h 1516"/>
                <a:gd name="T56" fmla="*/ 708 w 1980"/>
                <a:gd name="T57" fmla="*/ 536 h 1516"/>
                <a:gd name="T58" fmla="*/ 728 w 1980"/>
                <a:gd name="T59" fmla="*/ 392 h 1516"/>
                <a:gd name="T60" fmla="*/ 772 w 1980"/>
                <a:gd name="T61" fmla="*/ 326 h 1516"/>
                <a:gd name="T62" fmla="*/ 904 w 1980"/>
                <a:gd name="T63" fmla="*/ 356 h 1516"/>
                <a:gd name="T64" fmla="*/ 926 w 1980"/>
                <a:gd name="T65" fmla="*/ 302 h 1516"/>
                <a:gd name="T66" fmla="*/ 1008 w 1980"/>
                <a:gd name="T67" fmla="*/ 172 h 1516"/>
                <a:gd name="T68" fmla="*/ 1092 w 1980"/>
                <a:gd name="T69" fmla="*/ 186 h 1516"/>
                <a:gd name="T70" fmla="*/ 1196 w 1980"/>
                <a:gd name="T71" fmla="*/ 202 h 1516"/>
                <a:gd name="T72" fmla="*/ 1246 w 1980"/>
                <a:gd name="T73" fmla="*/ 76 h 1516"/>
                <a:gd name="T74" fmla="*/ 1352 w 1980"/>
                <a:gd name="T75" fmla="*/ 36 h 1516"/>
                <a:gd name="T76" fmla="*/ 1426 w 1980"/>
                <a:gd name="T77" fmla="*/ 22 h 1516"/>
                <a:gd name="T78" fmla="*/ 1568 w 1980"/>
                <a:gd name="T79" fmla="*/ 164 h 1516"/>
                <a:gd name="T80" fmla="*/ 1612 w 1980"/>
                <a:gd name="T81" fmla="*/ 320 h 1516"/>
                <a:gd name="T82" fmla="*/ 1568 w 1980"/>
                <a:gd name="T83" fmla="*/ 390 h 1516"/>
                <a:gd name="T84" fmla="*/ 1614 w 1980"/>
                <a:gd name="T85" fmla="*/ 488 h 1516"/>
                <a:gd name="T86" fmla="*/ 1778 w 1980"/>
                <a:gd name="T87" fmla="*/ 526 h 1516"/>
                <a:gd name="T88" fmla="*/ 1918 w 1980"/>
                <a:gd name="T89" fmla="*/ 628 h 1516"/>
                <a:gd name="T90" fmla="*/ 1974 w 1980"/>
                <a:gd name="T91" fmla="*/ 736 h 1516"/>
                <a:gd name="T92" fmla="*/ 1952 w 1980"/>
                <a:gd name="T93" fmla="*/ 832 h 1516"/>
                <a:gd name="T94" fmla="*/ 1878 w 1980"/>
                <a:gd name="T95" fmla="*/ 908 h 1516"/>
                <a:gd name="T96" fmla="*/ 1774 w 1980"/>
                <a:gd name="T97" fmla="*/ 980 h 1516"/>
                <a:gd name="T98" fmla="*/ 1672 w 1980"/>
                <a:gd name="T99" fmla="*/ 1034 h 1516"/>
                <a:gd name="T100" fmla="*/ 1646 w 1980"/>
                <a:gd name="T101" fmla="*/ 1106 h 1516"/>
                <a:gd name="T102" fmla="*/ 1580 w 1980"/>
                <a:gd name="T103" fmla="*/ 1194 h 1516"/>
                <a:gd name="T104" fmla="*/ 1396 w 1980"/>
                <a:gd name="T105" fmla="*/ 1236 h 1516"/>
                <a:gd name="T106" fmla="*/ 1404 w 1980"/>
                <a:gd name="T107" fmla="*/ 1294 h 1516"/>
                <a:gd name="T108" fmla="*/ 1474 w 1980"/>
                <a:gd name="T109" fmla="*/ 1370 h 1516"/>
                <a:gd name="T110" fmla="*/ 1434 w 1980"/>
                <a:gd name="T111" fmla="*/ 1426 h 1516"/>
                <a:gd name="T112" fmla="*/ 1450 w 1980"/>
                <a:gd name="T113" fmla="*/ 1504 h 1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980" h="1516">
                  <a:moveTo>
                    <a:pt x="1416" y="1516"/>
                  </a:moveTo>
                  <a:lnTo>
                    <a:pt x="1416" y="1516"/>
                  </a:lnTo>
                  <a:lnTo>
                    <a:pt x="1402" y="1508"/>
                  </a:lnTo>
                  <a:lnTo>
                    <a:pt x="1402" y="1508"/>
                  </a:lnTo>
                  <a:lnTo>
                    <a:pt x="1378" y="1484"/>
                  </a:lnTo>
                  <a:lnTo>
                    <a:pt x="1378" y="1484"/>
                  </a:lnTo>
                  <a:lnTo>
                    <a:pt x="1362" y="1484"/>
                  </a:lnTo>
                  <a:lnTo>
                    <a:pt x="1352" y="1484"/>
                  </a:lnTo>
                  <a:lnTo>
                    <a:pt x="1348" y="1486"/>
                  </a:lnTo>
                  <a:lnTo>
                    <a:pt x="1346" y="1488"/>
                  </a:lnTo>
                  <a:lnTo>
                    <a:pt x="1340" y="1502"/>
                  </a:lnTo>
                  <a:lnTo>
                    <a:pt x="1340" y="1502"/>
                  </a:lnTo>
                  <a:lnTo>
                    <a:pt x="1330" y="1498"/>
                  </a:lnTo>
                  <a:lnTo>
                    <a:pt x="1330" y="1498"/>
                  </a:lnTo>
                  <a:lnTo>
                    <a:pt x="1304" y="1500"/>
                  </a:lnTo>
                  <a:lnTo>
                    <a:pt x="1304" y="1500"/>
                  </a:lnTo>
                  <a:lnTo>
                    <a:pt x="1298" y="1490"/>
                  </a:lnTo>
                  <a:lnTo>
                    <a:pt x="1296" y="1480"/>
                  </a:lnTo>
                  <a:lnTo>
                    <a:pt x="1294" y="1466"/>
                  </a:lnTo>
                  <a:lnTo>
                    <a:pt x="1294" y="1466"/>
                  </a:lnTo>
                  <a:lnTo>
                    <a:pt x="1276" y="1458"/>
                  </a:lnTo>
                  <a:lnTo>
                    <a:pt x="1276" y="1458"/>
                  </a:lnTo>
                  <a:lnTo>
                    <a:pt x="1252" y="1438"/>
                  </a:lnTo>
                  <a:lnTo>
                    <a:pt x="1242" y="1430"/>
                  </a:lnTo>
                  <a:lnTo>
                    <a:pt x="1230" y="1424"/>
                  </a:lnTo>
                  <a:lnTo>
                    <a:pt x="1218" y="1420"/>
                  </a:lnTo>
                  <a:lnTo>
                    <a:pt x="1206" y="1418"/>
                  </a:lnTo>
                  <a:lnTo>
                    <a:pt x="1194" y="1418"/>
                  </a:lnTo>
                  <a:lnTo>
                    <a:pt x="1180" y="1422"/>
                  </a:lnTo>
                  <a:lnTo>
                    <a:pt x="1180" y="1422"/>
                  </a:lnTo>
                  <a:lnTo>
                    <a:pt x="1142" y="1428"/>
                  </a:lnTo>
                  <a:lnTo>
                    <a:pt x="1122" y="1428"/>
                  </a:lnTo>
                  <a:lnTo>
                    <a:pt x="1104" y="1428"/>
                  </a:lnTo>
                  <a:lnTo>
                    <a:pt x="1104" y="1428"/>
                  </a:lnTo>
                  <a:lnTo>
                    <a:pt x="1068" y="1416"/>
                  </a:lnTo>
                  <a:lnTo>
                    <a:pt x="1068" y="1416"/>
                  </a:lnTo>
                  <a:lnTo>
                    <a:pt x="1038" y="1416"/>
                  </a:lnTo>
                  <a:lnTo>
                    <a:pt x="1038" y="1416"/>
                  </a:lnTo>
                  <a:lnTo>
                    <a:pt x="1018" y="1426"/>
                  </a:lnTo>
                  <a:lnTo>
                    <a:pt x="1000" y="1436"/>
                  </a:lnTo>
                  <a:lnTo>
                    <a:pt x="984" y="1450"/>
                  </a:lnTo>
                  <a:lnTo>
                    <a:pt x="978" y="1458"/>
                  </a:lnTo>
                  <a:lnTo>
                    <a:pt x="972" y="1466"/>
                  </a:lnTo>
                  <a:lnTo>
                    <a:pt x="972" y="1466"/>
                  </a:lnTo>
                  <a:lnTo>
                    <a:pt x="938" y="1464"/>
                  </a:lnTo>
                  <a:lnTo>
                    <a:pt x="938" y="1464"/>
                  </a:lnTo>
                  <a:lnTo>
                    <a:pt x="906" y="1450"/>
                  </a:lnTo>
                  <a:lnTo>
                    <a:pt x="906" y="1450"/>
                  </a:lnTo>
                  <a:lnTo>
                    <a:pt x="884" y="1450"/>
                  </a:lnTo>
                  <a:lnTo>
                    <a:pt x="876" y="1452"/>
                  </a:lnTo>
                  <a:lnTo>
                    <a:pt x="870" y="1458"/>
                  </a:lnTo>
                  <a:lnTo>
                    <a:pt x="870" y="1458"/>
                  </a:lnTo>
                  <a:lnTo>
                    <a:pt x="842" y="1464"/>
                  </a:lnTo>
                  <a:lnTo>
                    <a:pt x="842" y="1464"/>
                  </a:lnTo>
                  <a:lnTo>
                    <a:pt x="826" y="1466"/>
                  </a:lnTo>
                  <a:lnTo>
                    <a:pt x="814" y="1470"/>
                  </a:lnTo>
                  <a:lnTo>
                    <a:pt x="802" y="1476"/>
                  </a:lnTo>
                  <a:lnTo>
                    <a:pt x="788" y="1480"/>
                  </a:lnTo>
                  <a:lnTo>
                    <a:pt x="788" y="1480"/>
                  </a:lnTo>
                  <a:lnTo>
                    <a:pt x="776" y="1480"/>
                  </a:lnTo>
                  <a:lnTo>
                    <a:pt x="764" y="1476"/>
                  </a:lnTo>
                  <a:lnTo>
                    <a:pt x="740" y="1468"/>
                  </a:lnTo>
                  <a:lnTo>
                    <a:pt x="720" y="1458"/>
                  </a:lnTo>
                  <a:lnTo>
                    <a:pt x="708" y="1448"/>
                  </a:lnTo>
                  <a:lnTo>
                    <a:pt x="708" y="1448"/>
                  </a:lnTo>
                  <a:lnTo>
                    <a:pt x="706" y="1428"/>
                  </a:lnTo>
                  <a:lnTo>
                    <a:pt x="704" y="1424"/>
                  </a:lnTo>
                  <a:lnTo>
                    <a:pt x="702" y="1420"/>
                  </a:lnTo>
                  <a:lnTo>
                    <a:pt x="694" y="1414"/>
                  </a:lnTo>
                  <a:lnTo>
                    <a:pt x="684" y="1406"/>
                  </a:lnTo>
                  <a:lnTo>
                    <a:pt x="684" y="1406"/>
                  </a:lnTo>
                  <a:lnTo>
                    <a:pt x="664" y="1408"/>
                  </a:lnTo>
                  <a:lnTo>
                    <a:pt x="658" y="1408"/>
                  </a:lnTo>
                  <a:lnTo>
                    <a:pt x="654" y="1410"/>
                  </a:lnTo>
                  <a:lnTo>
                    <a:pt x="646" y="1418"/>
                  </a:lnTo>
                  <a:lnTo>
                    <a:pt x="634" y="1434"/>
                  </a:lnTo>
                  <a:lnTo>
                    <a:pt x="634" y="1434"/>
                  </a:lnTo>
                  <a:lnTo>
                    <a:pt x="618" y="1438"/>
                  </a:lnTo>
                  <a:lnTo>
                    <a:pt x="602" y="1440"/>
                  </a:lnTo>
                  <a:lnTo>
                    <a:pt x="586" y="1442"/>
                  </a:lnTo>
                  <a:lnTo>
                    <a:pt x="580" y="1446"/>
                  </a:lnTo>
                  <a:lnTo>
                    <a:pt x="572" y="1448"/>
                  </a:lnTo>
                  <a:lnTo>
                    <a:pt x="572" y="1448"/>
                  </a:lnTo>
                  <a:lnTo>
                    <a:pt x="566" y="1448"/>
                  </a:lnTo>
                  <a:lnTo>
                    <a:pt x="566" y="1448"/>
                  </a:lnTo>
                  <a:lnTo>
                    <a:pt x="562" y="1438"/>
                  </a:lnTo>
                  <a:lnTo>
                    <a:pt x="562" y="1438"/>
                  </a:lnTo>
                  <a:lnTo>
                    <a:pt x="550" y="1428"/>
                  </a:lnTo>
                  <a:lnTo>
                    <a:pt x="540" y="1420"/>
                  </a:lnTo>
                  <a:lnTo>
                    <a:pt x="528" y="1412"/>
                  </a:lnTo>
                  <a:lnTo>
                    <a:pt x="516" y="1406"/>
                  </a:lnTo>
                  <a:lnTo>
                    <a:pt x="504" y="1400"/>
                  </a:lnTo>
                  <a:lnTo>
                    <a:pt x="492" y="1398"/>
                  </a:lnTo>
                  <a:lnTo>
                    <a:pt x="482" y="1396"/>
                  </a:lnTo>
                  <a:lnTo>
                    <a:pt x="470" y="1398"/>
                  </a:lnTo>
                  <a:lnTo>
                    <a:pt x="470" y="1398"/>
                  </a:lnTo>
                  <a:lnTo>
                    <a:pt x="448" y="1414"/>
                  </a:lnTo>
                  <a:lnTo>
                    <a:pt x="432" y="1428"/>
                  </a:lnTo>
                  <a:lnTo>
                    <a:pt x="420" y="1446"/>
                  </a:lnTo>
                  <a:lnTo>
                    <a:pt x="408" y="1468"/>
                  </a:lnTo>
                  <a:lnTo>
                    <a:pt x="408" y="1468"/>
                  </a:lnTo>
                  <a:lnTo>
                    <a:pt x="398" y="1480"/>
                  </a:lnTo>
                  <a:lnTo>
                    <a:pt x="388" y="1488"/>
                  </a:lnTo>
                  <a:lnTo>
                    <a:pt x="376" y="1494"/>
                  </a:lnTo>
                  <a:lnTo>
                    <a:pt x="362" y="1498"/>
                  </a:lnTo>
                  <a:lnTo>
                    <a:pt x="362" y="1498"/>
                  </a:lnTo>
                  <a:lnTo>
                    <a:pt x="332" y="1490"/>
                  </a:lnTo>
                  <a:lnTo>
                    <a:pt x="332" y="1490"/>
                  </a:lnTo>
                  <a:lnTo>
                    <a:pt x="322" y="1484"/>
                  </a:lnTo>
                  <a:lnTo>
                    <a:pt x="318" y="1482"/>
                  </a:lnTo>
                  <a:lnTo>
                    <a:pt x="312" y="1482"/>
                  </a:lnTo>
                  <a:lnTo>
                    <a:pt x="312" y="1482"/>
                  </a:lnTo>
                  <a:lnTo>
                    <a:pt x="308" y="1472"/>
                  </a:lnTo>
                  <a:lnTo>
                    <a:pt x="304" y="1464"/>
                  </a:lnTo>
                  <a:lnTo>
                    <a:pt x="298" y="1456"/>
                  </a:lnTo>
                  <a:lnTo>
                    <a:pt x="292" y="1452"/>
                  </a:lnTo>
                  <a:lnTo>
                    <a:pt x="278" y="1444"/>
                  </a:lnTo>
                  <a:lnTo>
                    <a:pt x="264" y="1438"/>
                  </a:lnTo>
                  <a:lnTo>
                    <a:pt x="264" y="1438"/>
                  </a:lnTo>
                  <a:lnTo>
                    <a:pt x="252" y="1420"/>
                  </a:lnTo>
                  <a:lnTo>
                    <a:pt x="252" y="1420"/>
                  </a:lnTo>
                  <a:lnTo>
                    <a:pt x="252" y="1378"/>
                  </a:lnTo>
                  <a:lnTo>
                    <a:pt x="252" y="1378"/>
                  </a:lnTo>
                  <a:lnTo>
                    <a:pt x="256" y="1372"/>
                  </a:lnTo>
                  <a:lnTo>
                    <a:pt x="256" y="1364"/>
                  </a:lnTo>
                  <a:lnTo>
                    <a:pt x="256" y="1350"/>
                  </a:lnTo>
                  <a:lnTo>
                    <a:pt x="256" y="1350"/>
                  </a:lnTo>
                  <a:lnTo>
                    <a:pt x="250" y="1340"/>
                  </a:lnTo>
                  <a:lnTo>
                    <a:pt x="244" y="1332"/>
                  </a:lnTo>
                  <a:lnTo>
                    <a:pt x="234" y="1326"/>
                  </a:lnTo>
                  <a:lnTo>
                    <a:pt x="226" y="1324"/>
                  </a:lnTo>
                  <a:lnTo>
                    <a:pt x="206" y="1322"/>
                  </a:lnTo>
                  <a:lnTo>
                    <a:pt x="198" y="1320"/>
                  </a:lnTo>
                  <a:lnTo>
                    <a:pt x="190" y="1318"/>
                  </a:lnTo>
                  <a:lnTo>
                    <a:pt x="190" y="1318"/>
                  </a:lnTo>
                  <a:lnTo>
                    <a:pt x="174" y="1302"/>
                  </a:lnTo>
                  <a:lnTo>
                    <a:pt x="174" y="1302"/>
                  </a:lnTo>
                  <a:lnTo>
                    <a:pt x="150" y="1258"/>
                  </a:lnTo>
                  <a:lnTo>
                    <a:pt x="150" y="1258"/>
                  </a:lnTo>
                  <a:lnTo>
                    <a:pt x="114" y="1250"/>
                  </a:lnTo>
                  <a:lnTo>
                    <a:pt x="114" y="1250"/>
                  </a:lnTo>
                  <a:lnTo>
                    <a:pt x="112" y="1242"/>
                  </a:lnTo>
                  <a:lnTo>
                    <a:pt x="112" y="1232"/>
                  </a:lnTo>
                  <a:lnTo>
                    <a:pt x="112" y="1224"/>
                  </a:lnTo>
                  <a:lnTo>
                    <a:pt x="114" y="1216"/>
                  </a:lnTo>
                  <a:lnTo>
                    <a:pt x="120" y="1200"/>
                  </a:lnTo>
                  <a:lnTo>
                    <a:pt x="126" y="1186"/>
                  </a:lnTo>
                  <a:lnTo>
                    <a:pt x="126" y="1186"/>
                  </a:lnTo>
                  <a:lnTo>
                    <a:pt x="124" y="1174"/>
                  </a:lnTo>
                  <a:lnTo>
                    <a:pt x="122" y="1162"/>
                  </a:lnTo>
                  <a:lnTo>
                    <a:pt x="118" y="1152"/>
                  </a:lnTo>
                  <a:lnTo>
                    <a:pt x="112" y="1144"/>
                  </a:lnTo>
                  <a:lnTo>
                    <a:pt x="98" y="1128"/>
                  </a:lnTo>
                  <a:lnTo>
                    <a:pt x="84" y="1114"/>
                  </a:lnTo>
                  <a:lnTo>
                    <a:pt x="84" y="1114"/>
                  </a:lnTo>
                  <a:lnTo>
                    <a:pt x="38" y="1092"/>
                  </a:lnTo>
                  <a:lnTo>
                    <a:pt x="38" y="1092"/>
                  </a:lnTo>
                  <a:lnTo>
                    <a:pt x="32" y="1084"/>
                  </a:lnTo>
                  <a:lnTo>
                    <a:pt x="32" y="1084"/>
                  </a:lnTo>
                  <a:lnTo>
                    <a:pt x="32" y="1062"/>
                  </a:lnTo>
                  <a:lnTo>
                    <a:pt x="32" y="1056"/>
                  </a:lnTo>
                  <a:lnTo>
                    <a:pt x="36" y="1054"/>
                  </a:lnTo>
                  <a:lnTo>
                    <a:pt x="40" y="1050"/>
                  </a:lnTo>
                  <a:lnTo>
                    <a:pt x="46" y="1048"/>
                  </a:lnTo>
                  <a:lnTo>
                    <a:pt x="66" y="1038"/>
                  </a:lnTo>
                  <a:lnTo>
                    <a:pt x="66" y="1038"/>
                  </a:lnTo>
                  <a:lnTo>
                    <a:pt x="78" y="1028"/>
                  </a:lnTo>
                  <a:lnTo>
                    <a:pt x="82" y="1024"/>
                  </a:lnTo>
                  <a:lnTo>
                    <a:pt x="86" y="1018"/>
                  </a:lnTo>
                  <a:lnTo>
                    <a:pt x="86" y="1018"/>
                  </a:lnTo>
                  <a:lnTo>
                    <a:pt x="86" y="920"/>
                  </a:lnTo>
                  <a:lnTo>
                    <a:pt x="86" y="920"/>
                  </a:lnTo>
                  <a:lnTo>
                    <a:pt x="82" y="904"/>
                  </a:lnTo>
                  <a:lnTo>
                    <a:pt x="76" y="894"/>
                  </a:lnTo>
                  <a:lnTo>
                    <a:pt x="68" y="888"/>
                  </a:lnTo>
                  <a:lnTo>
                    <a:pt x="60" y="886"/>
                  </a:lnTo>
                  <a:lnTo>
                    <a:pt x="50" y="884"/>
                  </a:lnTo>
                  <a:lnTo>
                    <a:pt x="40" y="884"/>
                  </a:lnTo>
                  <a:lnTo>
                    <a:pt x="20" y="884"/>
                  </a:lnTo>
                  <a:lnTo>
                    <a:pt x="20" y="884"/>
                  </a:lnTo>
                  <a:lnTo>
                    <a:pt x="14" y="888"/>
                  </a:lnTo>
                  <a:lnTo>
                    <a:pt x="10" y="894"/>
                  </a:lnTo>
                  <a:lnTo>
                    <a:pt x="10" y="894"/>
                  </a:lnTo>
                  <a:lnTo>
                    <a:pt x="8" y="894"/>
                  </a:lnTo>
                  <a:lnTo>
                    <a:pt x="8" y="898"/>
                  </a:lnTo>
                  <a:lnTo>
                    <a:pt x="8" y="898"/>
                  </a:lnTo>
                  <a:lnTo>
                    <a:pt x="2" y="882"/>
                  </a:lnTo>
                  <a:lnTo>
                    <a:pt x="0" y="872"/>
                  </a:lnTo>
                  <a:lnTo>
                    <a:pt x="0" y="864"/>
                  </a:lnTo>
                  <a:lnTo>
                    <a:pt x="2" y="856"/>
                  </a:lnTo>
                  <a:lnTo>
                    <a:pt x="2" y="856"/>
                  </a:lnTo>
                  <a:lnTo>
                    <a:pt x="26" y="844"/>
                  </a:lnTo>
                  <a:lnTo>
                    <a:pt x="26" y="844"/>
                  </a:lnTo>
                  <a:lnTo>
                    <a:pt x="26" y="820"/>
                  </a:lnTo>
                  <a:lnTo>
                    <a:pt x="26" y="820"/>
                  </a:lnTo>
                  <a:lnTo>
                    <a:pt x="18" y="808"/>
                  </a:lnTo>
                  <a:lnTo>
                    <a:pt x="12" y="802"/>
                  </a:lnTo>
                  <a:lnTo>
                    <a:pt x="8" y="798"/>
                  </a:lnTo>
                  <a:lnTo>
                    <a:pt x="8" y="796"/>
                  </a:lnTo>
                  <a:lnTo>
                    <a:pt x="16" y="792"/>
                  </a:lnTo>
                  <a:lnTo>
                    <a:pt x="26" y="786"/>
                  </a:lnTo>
                  <a:lnTo>
                    <a:pt x="40" y="778"/>
                  </a:lnTo>
                  <a:lnTo>
                    <a:pt x="40" y="778"/>
                  </a:lnTo>
                  <a:lnTo>
                    <a:pt x="64" y="742"/>
                  </a:lnTo>
                  <a:lnTo>
                    <a:pt x="64" y="742"/>
                  </a:lnTo>
                  <a:lnTo>
                    <a:pt x="106" y="726"/>
                  </a:lnTo>
                  <a:lnTo>
                    <a:pt x="106" y="726"/>
                  </a:lnTo>
                  <a:lnTo>
                    <a:pt x="136" y="724"/>
                  </a:lnTo>
                  <a:lnTo>
                    <a:pt x="160" y="722"/>
                  </a:lnTo>
                  <a:lnTo>
                    <a:pt x="186" y="716"/>
                  </a:lnTo>
                  <a:lnTo>
                    <a:pt x="214" y="704"/>
                  </a:lnTo>
                  <a:lnTo>
                    <a:pt x="214" y="704"/>
                  </a:lnTo>
                  <a:lnTo>
                    <a:pt x="232" y="704"/>
                  </a:lnTo>
                  <a:lnTo>
                    <a:pt x="232" y="704"/>
                  </a:lnTo>
                  <a:lnTo>
                    <a:pt x="232" y="716"/>
                  </a:lnTo>
                  <a:lnTo>
                    <a:pt x="236" y="732"/>
                  </a:lnTo>
                  <a:lnTo>
                    <a:pt x="240" y="738"/>
                  </a:lnTo>
                  <a:lnTo>
                    <a:pt x="246" y="746"/>
                  </a:lnTo>
                  <a:lnTo>
                    <a:pt x="254" y="752"/>
                  </a:lnTo>
                  <a:lnTo>
                    <a:pt x="262" y="756"/>
                  </a:lnTo>
                  <a:lnTo>
                    <a:pt x="262" y="756"/>
                  </a:lnTo>
                  <a:lnTo>
                    <a:pt x="274" y="756"/>
                  </a:lnTo>
                  <a:lnTo>
                    <a:pt x="284" y="754"/>
                  </a:lnTo>
                  <a:lnTo>
                    <a:pt x="296" y="752"/>
                  </a:lnTo>
                  <a:lnTo>
                    <a:pt x="308" y="746"/>
                  </a:lnTo>
                  <a:lnTo>
                    <a:pt x="308" y="746"/>
                  </a:lnTo>
                  <a:lnTo>
                    <a:pt x="338" y="706"/>
                  </a:lnTo>
                  <a:lnTo>
                    <a:pt x="338" y="706"/>
                  </a:lnTo>
                  <a:lnTo>
                    <a:pt x="362" y="708"/>
                  </a:lnTo>
                  <a:lnTo>
                    <a:pt x="374" y="708"/>
                  </a:lnTo>
                  <a:lnTo>
                    <a:pt x="388" y="706"/>
                  </a:lnTo>
                  <a:lnTo>
                    <a:pt x="388" y="706"/>
                  </a:lnTo>
                  <a:lnTo>
                    <a:pt x="402" y="694"/>
                  </a:lnTo>
                  <a:lnTo>
                    <a:pt x="418" y="684"/>
                  </a:lnTo>
                  <a:lnTo>
                    <a:pt x="418" y="684"/>
                  </a:lnTo>
                  <a:lnTo>
                    <a:pt x="436" y="682"/>
                  </a:lnTo>
                  <a:lnTo>
                    <a:pt x="436" y="682"/>
                  </a:lnTo>
                  <a:lnTo>
                    <a:pt x="458" y="690"/>
                  </a:lnTo>
                  <a:lnTo>
                    <a:pt x="472" y="694"/>
                  </a:lnTo>
                  <a:lnTo>
                    <a:pt x="488" y="696"/>
                  </a:lnTo>
                  <a:lnTo>
                    <a:pt x="488" y="696"/>
                  </a:lnTo>
                  <a:lnTo>
                    <a:pt x="498" y="692"/>
                  </a:lnTo>
                  <a:lnTo>
                    <a:pt x="510" y="688"/>
                  </a:lnTo>
                  <a:lnTo>
                    <a:pt x="536" y="686"/>
                  </a:lnTo>
                  <a:lnTo>
                    <a:pt x="562" y="682"/>
                  </a:lnTo>
                  <a:lnTo>
                    <a:pt x="576" y="678"/>
                  </a:lnTo>
                  <a:lnTo>
                    <a:pt x="588" y="674"/>
                  </a:lnTo>
                  <a:lnTo>
                    <a:pt x="588" y="674"/>
                  </a:lnTo>
                  <a:lnTo>
                    <a:pt x="628" y="650"/>
                  </a:lnTo>
                  <a:lnTo>
                    <a:pt x="628" y="650"/>
                  </a:lnTo>
                  <a:lnTo>
                    <a:pt x="638" y="620"/>
                  </a:lnTo>
                  <a:lnTo>
                    <a:pt x="638" y="620"/>
                  </a:lnTo>
                  <a:lnTo>
                    <a:pt x="648" y="616"/>
                  </a:lnTo>
                  <a:lnTo>
                    <a:pt x="656" y="608"/>
                  </a:lnTo>
                  <a:lnTo>
                    <a:pt x="662" y="600"/>
                  </a:lnTo>
                  <a:lnTo>
                    <a:pt x="668" y="590"/>
                  </a:lnTo>
                  <a:lnTo>
                    <a:pt x="676" y="568"/>
                  </a:lnTo>
                  <a:lnTo>
                    <a:pt x="682" y="550"/>
                  </a:lnTo>
                  <a:lnTo>
                    <a:pt x="682" y="550"/>
                  </a:lnTo>
                  <a:lnTo>
                    <a:pt x="700" y="542"/>
                  </a:lnTo>
                  <a:lnTo>
                    <a:pt x="708" y="536"/>
                  </a:lnTo>
                  <a:lnTo>
                    <a:pt x="716" y="528"/>
                  </a:lnTo>
                  <a:lnTo>
                    <a:pt x="716" y="528"/>
                  </a:lnTo>
                  <a:lnTo>
                    <a:pt x="730" y="496"/>
                  </a:lnTo>
                  <a:lnTo>
                    <a:pt x="730" y="496"/>
                  </a:lnTo>
                  <a:lnTo>
                    <a:pt x="732" y="438"/>
                  </a:lnTo>
                  <a:lnTo>
                    <a:pt x="732" y="438"/>
                  </a:lnTo>
                  <a:lnTo>
                    <a:pt x="726" y="414"/>
                  </a:lnTo>
                  <a:lnTo>
                    <a:pt x="726" y="414"/>
                  </a:lnTo>
                  <a:lnTo>
                    <a:pt x="728" y="392"/>
                  </a:lnTo>
                  <a:lnTo>
                    <a:pt x="732" y="370"/>
                  </a:lnTo>
                  <a:lnTo>
                    <a:pt x="732" y="358"/>
                  </a:lnTo>
                  <a:lnTo>
                    <a:pt x="732" y="350"/>
                  </a:lnTo>
                  <a:lnTo>
                    <a:pt x="730" y="342"/>
                  </a:lnTo>
                  <a:lnTo>
                    <a:pt x="726" y="334"/>
                  </a:lnTo>
                  <a:lnTo>
                    <a:pt x="726" y="334"/>
                  </a:lnTo>
                  <a:lnTo>
                    <a:pt x="722" y="324"/>
                  </a:lnTo>
                  <a:lnTo>
                    <a:pt x="722" y="324"/>
                  </a:lnTo>
                  <a:lnTo>
                    <a:pt x="772" y="326"/>
                  </a:lnTo>
                  <a:lnTo>
                    <a:pt x="798" y="328"/>
                  </a:lnTo>
                  <a:lnTo>
                    <a:pt x="824" y="332"/>
                  </a:lnTo>
                  <a:lnTo>
                    <a:pt x="824" y="332"/>
                  </a:lnTo>
                  <a:lnTo>
                    <a:pt x="834" y="334"/>
                  </a:lnTo>
                  <a:lnTo>
                    <a:pt x="842" y="338"/>
                  </a:lnTo>
                  <a:lnTo>
                    <a:pt x="860" y="340"/>
                  </a:lnTo>
                  <a:lnTo>
                    <a:pt x="882" y="344"/>
                  </a:lnTo>
                  <a:lnTo>
                    <a:pt x="892" y="350"/>
                  </a:lnTo>
                  <a:lnTo>
                    <a:pt x="904" y="356"/>
                  </a:lnTo>
                  <a:lnTo>
                    <a:pt x="904" y="356"/>
                  </a:lnTo>
                  <a:lnTo>
                    <a:pt x="918" y="356"/>
                  </a:lnTo>
                  <a:lnTo>
                    <a:pt x="918" y="356"/>
                  </a:lnTo>
                  <a:lnTo>
                    <a:pt x="932" y="342"/>
                  </a:lnTo>
                  <a:lnTo>
                    <a:pt x="932" y="342"/>
                  </a:lnTo>
                  <a:lnTo>
                    <a:pt x="932" y="328"/>
                  </a:lnTo>
                  <a:lnTo>
                    <a:pt x="932" y="328"/>
                  </a:lnTo>
                  <a:lnTo>
                    <a:pt x="928" y="314"/>
                  </a:lnTo>
                  <a:lnTo>
                    <a:pt x="926" y="302"/>
                  </a:lnTo>
                  <a:lnTo>
                    <a:pt x="930" y="290"/>
                  </a:lnTo>
                  <a:lnTo>
                    <a:pt x="934" y="280"/>
                  </a:lnTo>
                  <a:lnTo>
                    <a:pt x="934" y="280"/>
                  </a:lnTo>
                  <a:lnTo>
                    <a:pt x="972" y="234"/>
                  </a:lnTo>
                  <a:lnTo>
                    <a:pt x="972" y="234"/>
                  </a:lnTo>
                  <a:lnTo>
                    <a:pt x="978" y="214"/>
                  </a:lnTo>
                  <a:lnTo>
                    <a:pt x="984" y="200"/>
                  </a:lnTo>
                  <a:lnTo>
                    <a:pt x="994" y="186"/>
                  </a:lnTo>
                  <a:lnTo>
                    <a:pt x="1008" y="172"/>
                  </a:lnTo>
                  <a:lnTo>
                    <a:pt x="1008" y="172"/>
                  </a:lnTo>
                  <a:lnTo>
                    <a:pt x="1012" y="160"/>
                  </a:lnTo>
                  <a:lnTo>
                    <a:pt x="1016" y="154"/>
                  </a:lnTo>
                  <a:lnTo>
                    <a:pt x="1018" y="152"/>
                  </a:lnTo>
                  <a:lnTo>
                    <a:pt x="1022" y="150"/>
                  </a:lnTo>
                  <a:lnTo>
                    <a:pt x="1034" y="150"/>
                  </a:lnTo>
                  <a:lnTo>
                    <a:pt x="1034" y="150"/>
                  </a:lnTo>
                  <a:lnTo>
                    <a:pt x="1092" y="186"/>
                  </a:lnTo>
                  <a:lnTo>
                    <a:pt x="1092" y="186"/>
                  </a:lnTo>
                  <a:lnTo>
                    <a:pt x="1104" y="188"/>
                  </a:lnTo>
                  <a:lnTo>
                    <a:pt x="1118" y="190"/>
                  </a:lnTo>
                  <a:lnTo>
                    <a:pt x="1134" y="194"/>
                  </a:lnTo>
                  <a:lnTo>
                    <a:pt x="1142" y="198"/>
                  </a:lnTo>
                  <a:lnTo>
                    <a:pt x="1150" y="204"/>
                  </a:lnTo>
                  <a:lnTo>
                    <a:pt x="1150" y="204"/>
                  </a:lnTo>
                  <a:lnTo>
                    <a:pt x="1172" y="204"/>
                  </a:lnTo>
                  <a:lnTo>
                    <a:pt x="1184" y="204"/>
                  </a:lnTo>
                  <a:lnTo>
                    <a:pt x="1196" y="202"/>
                  </a:lnTo>
                  <a:lnTo>
                    <a:pt x="1208" y="198"/>
                  </a:lnTo>
                  <a:lnTo>
                    <a:pt x="1218" y="194"/>
                  </a:lnTo>
                  <a:lnTo>
                    <a:pt x="1226" y="186"/>
                  </a:lnTo>
                  <a:lnTo>
                    <a:pt x="1232" y="174"/>
                  </a:lnTo>
                  <a:lnTo>
                    <a:pt x="1232" y="174"/>
                  </a:lnTo>
                  <a:lnTo>
                    <a:pt x="1226" y="106"/>
                  </a:lnTo>
                  <a:lnTo>
                    <a:pt x="1226" y="106"/>
                  </a:lnTo>
                  <a:lnTo>
                    <a:pt x="1236" y="88"/>
                  </a:lnTo>
                  <a:lnTo>
                    <a:pt x="1246" y="76"/>
                  </a:lnTo>
                  <a:lnTo>
                    <a:pt x="1258" y="68"/>
                  </a:lnTo>
                  <a:lnTo>
                    <a:pt x="1270" y="62"/>
                  </a:lnTo>
                  <a:lnTo>
                    <a:pt x="1284" y="58"/>
                  </a:lnTo>
                  <a:lnTo>
                    <a:pt x="1298" y="56"/>
                  </a:lnTo>
                  <a:lnTo>
                    <a:pt x="1336" y="52"/>
                  </a:lnTo>
                  <a:lnTo>
                    <a:pt x="1336" y="52"/>
                  </a:lnTo>
                  <a:lnTo>
                    <a:pt x="1340" y="50"/>
                  </a:lnTo>
                  <a:lnTo>
                    <a:pt x="1344" y="46"/>
                  </a:lnTo>
                  <a:lnTo>
                    <a:pt x="1352" y="36"/>
                  </a:lnTo>
                  <a:lnTo>
                    <a:pt x="1360" y="14"/>
                  </a:lnTo>
                  <a:lnTo>
                    <a:pt x="1360" y="14"/>
                  </a:lnTo>
                  <a:lnTo>
                    <a:pt x="1374" y="0"/>
                  </a:lnTo>
                  <a:lnTo>
                    <a:pt x="1374" y="0"/>
                  </a:lnTo>
                  <a:lnTo>
                    <a:pt x="1418" y="0"/>
                  </a:lnTo>
                  <a:lnTo>
                    <a:pt x="1418" y="0"/>
                  </a:lnTo>
                  <a:lnTo>
                    <a:pt x="1420" y="2"/>
                  </a:lnTo>
                  <a:lnTo>
                    <a:pt x="1424" y="8"/>
                  </a:lnTo>
                  <a:lnTo>
                    <a:pt x="1426" y="22"/>
                  </a:lnTo>
                  <a:lnTo>
                    <a:pt x="1430" y="40"/>
                  </a:lnTo>
                  <a:lnTo>
                    <a:pt x="1436" y="58"/>
                  </a:lnTo>
                  <a:lnTo>
                    <a:pt x="1436" y="58"/>
                  </a:lnTo>
                  <a:lnTo>
                    <a:pt x="1480" y="124"/>
                  </a:lnTo>
                  <a:lnTo>
                    <a:pt x="1480" y="124"/>
                  </a:lnTo>
                  <a:lnTo>
                    <a:pt x="1504" y="134"/>
                  </a:lnTo>
                  <a:lnTo>
                    <a:pt x="1538" y="144"/>
                  </a:lnTo>
                  <a:lnTo>
                    <a:pt x="1538" y="144"/>
                  </a:lnTo>
                  <a:lnTo>
                    <a:pt x="1568" y="164"/>
                  </a:lnTo>
                  <a:lnTo>
                    <a:pt x="1568" y="164"/>
                  </a:lnTo>
                  <a:lnTo>
                    <a:pt x="1584" y="190"/>
                  </a:lnTo>
                  <a:lnTo>
                    <a:pt x="1584" y="190"/>
                  </a:lnTo>
                  <a:lnTo>
                    <a:pt x="1590" y="242"/>
                  </a:lnTo>
                  <a:lnTo>
                    <a:pt x="1590" y="242"/>
                  </a:lnTo>
                  <a:lnTo>
                    <a:pt x="1610" y="280"/>
                  </a:lnTo>
                  <a:lnTo>
                    <a:pt x="1610" y="280"/>
                  </a:lnTo>
                  <a:lnTo>
                    <a:pt x="1612" y="298"/>
                  </a:lnTo>
                  <a:lnTo>
                    <a:pt x="1612" y="320"/>
                  </a:lnTo>
                  <a:lnTo>
                    <a:pt x="1612" y="332"/>
                  </a:lnTo>
                  <a:lnTo>
                    <a:pt x="1610" y="342"/>
                  </a:lnTo>
                  <a:lnTo>
                    <a:pt x="1606" y="354"/>
                  </a:lnTo>
                  <a:lnTo>
                    <a:pt x="1602" y="364"/>
                  </a:lnTo>
                  <a:lnTo>
                    <a:pt x="1602" y="364"/>
                  </a:lnTo>
                  <a:lnTo>
                    <a:pt x="1580" y="378"/>
                  </a:lnTo>
                  <a:lnTo>
                    <a:pt x="1574" y="382"/>
                  </a:lnTo>
                  <a:lnTo>
                    <a:pt x="1572" y="386"/>
                  </a:lnTo>
                  <a:lnTo>
                    <a:pt x="1568" y="390"/>
                  </a:lnTo>
                  <a:lnTo>
                    <a:pt x="1568" y="396"/>
                  </a:lnTo>
                  <a:lnTo>
                    <a:pt x="1566" y="420"/>
                  </a:lnTo>
                  <a:lnTo>
                    <a:pt x="1566" y="420"/>
                  </a:lnTo>
                  <a:lnTo>
                    <a:pt x="1570" y="440"/>
                  </a:lnTo>
                  <a:lnTo>
                    <a:pt x="1574" y="452"/>
                  </a:lnTo>
                  <a:lnTo>
                    <a:pt x="1582" y="466"/>
                  </a:lnTo>
                  <a:lnTo>
                    <a:pt x="1582" y="466"/>
                  </a:lnTo>
                  <a:lnTo>
                    <a:pt x="1614" y="488"/>
                  </a:lnTo>
                  <a:lnTo>
                    <a:pt x="1614" y="488"/>
                  </a:lnTo>
                  <a:lnTo>
                    <a:pt x="1662" y="500"/>
                  </a:lnTo>
                  <a:lnTo>
                    <a:pt x="1662" y="500"/>
                  </a:lnTo>
                  <a:lnTo>
                    <a:pt x="1674" y="506"/>
                  </a:lnTo>
                  <a:lnTo>
                    <a:pt x="1688" y="512"/>
                  </a:lnTo>
                  <a:lnTo>
                    <a:pt x="1700" y="516"/>
                  </a:lnTo>
                  <a:lnTo>
                    <a:pt x="1714" y="520"/>
                  </a:lnTo>
                  <a:lnTo>
                    <a:pt x="1744" y="524"/>
                  </a:lnTo>
                  <a:lnTo>
                    <a:pt x="1778" y="526"/>
                  </a:lnTo>
                  <a:lnTo>
                    <a:pt x="1778" y="526"/>
                  </a:lnTo>
                  <a:lnTo>
                    <a:pt x="1790" y="534"/>
                  </a:lnTo>
                  <a:lnTo>
                    <a:pt x="1806" y="546"/>
                  </a:lnTo>
                  <a:lnTo>
                    <a:pt x="1836" y="576"/>
                  </a:lnTo>
                  <a:lnTo>
                    <a:pt x="1836" y="576"/>
                  </a:lnTo>
                  <a:lnTo>
                    <a:pt x="1882" y="614"/>
                  </a:lnTo>
                  <a:lnTo>
                    <a:pt x="1882" y="614"/>
                  </a:lnTo>
                  <a:lnTo>
                    <a:pt x="1894" y="616"/>
                  </a:lnTo>
                  <a:lnTo>
                    <a:pt x="1906" y="620"/>
                  </a:lnTo>
                  <a:lnTo>
                    <a:pt x="1918" y="628"/>
                  </a:lnTo>
                  <a:lnTo>
                    <a:pt x="1930" y="640"/>
                  </a:lnTo>
                  <a:lnTo>
                    <a:pt x="1930" y="640"/>
                  </a:lnTo>
                  <a:lnTo>
                    <a:pt x="1938" y="672"/>
                  </a:lnTo>
                  <a:lnTo>
                    <a:pt x="1944" y="690"/>
                  </a:lnTo>
                  <a:lnTo>
                    <a:pt x="1952" y="710"/>
                  </a:lnTo>
                  <a:lnTo>
                    <a:pt x="1952" y="710"/>
                  </a:lnTo>
                  <a:lnTo>
                    <a:pt x="1964" y="718"/>
                  </a:lnTo>
                  <a:lnTo>
                    <a:pt x="1968" y="724"/>
                  </a:lnTo>
                  <a:lnTo>
                    <a:pt x="1974" y="736"/>
                  </a:lnTo>
                  <a:lnTo>
                    <a:pt x="1974" y="736"/>
                  </a:lnTo>
                  <a:lnTo>
                    <a:pt x="1972" y="766"/>
                  </a:lnTo>
                  <a:lnTo>
                    <a:pt x="1972" y="766"/>
                  </a:lnTo>
                  <a:lnTo>
                    <a:pt x="1980" y="788"/>
                  </a:lnTo>
                  <a:lnTo>
                    <a:pt x="1980" y="788"/>
                  </a:lnTo>
                  <a:lnTo>
                    <a:pt x="1968" y="796"/>
                  </a:lnTo>
                  <a:lnTo>
                    <a:pt x="1960" y="804"/>
                  </a:lnTo>
                  <a:lnTo>
                    <a:pt x="1956" y="814"/>
                  </a:lnTo>
                  <a:lnTo>
                    <a:pt x="1952" y="832"/>
                  </a:lnTo>
                  <a:lnTo>
                    <a:pt x="1952" y="832"/>
                  </a:lnTo>
                  <a:lnTo>
                    <a:pt x="1952" y="864"/>
                  </a:lnTo>
                  <a:lnTo>
                    <a:pt x="1952" y="864"/>
                  </a:lnTo>
                  <a:lnTo>
                    <a:pt x="1958" y="902"/>
                  </a:lnTo>
                  <a:lnTo>
                    <a:pt x="1958" y="902"/>
                  </a:lnTo>
                  <a:lnTo>
                    <a:pt x="1952" y="906"/>
                  </a:lnTo>
                  <a:lnTo>
                    <a:pt x="1952" y="906"/>
                  </a:lnTo>
                  <a:lnTo>
                    <a:pt x="1878" y="908"/>
                  </a:lnTo>
                  <a:lnTo>
                    <a:pt x="1878" y="908"/>
                  </a:lnTo>
                  <a:lnTo>
                    <a:pt x="1844" y="914"/>
                  </a:lnTo>
                  <a:lnTo>
                    <a:pt x="1830" y="918"/>
                  </a:lnTo>
                  <a:lnTo>
                    <a:pt x="1818" y="922"/>
                  </a:lnTo>
                  <a:lnTo>
                    <a:pt x="1808" y="930"/>
                  </a:lnTo>
                  <a:lnTo>
                    <a:pt x="1798" y="940"/>
                  </a:lnTo>
                  <a:lnTo>
                    <a:pt x="1792" y="952"/>
                  </a:lnTo>
                  <a:lnTo>
                    <a:pt x="1786" y="968"/>
                  </a:lnTo>
                  <a:lnTo>
                    <a:pt x="1786" y="968"/>
                  </a:lnTo>
                  <a:lnTo>
                    <a:pt x="1774" y="980"/>
                  </a:lnTo>
                  <a:lnTo>
                    <a:pt x="1766" y="990"/>
                  </a:lnTo>
                  <a:lnTo>
                    <a:pt x="1760" y="1002"/>
                  </a:lnTo>
                  <a:lnTo>
                    <a:pt x="1754" y="1018"/>
                  </a:lnTo>
                  <a:lnTo>
                    <a:pt x="1754" y="1018"/>
                  </a:lnTo>
                  <a:lnTo>
                    <a:pt x="1744" y="1024"/>
                  </a:lnTo>
                  <a:lnTo>
                    <a:pt x="1732" y="1028"/>
                  </a:lnTo>
                  <a:lnTo>
                    <a:pt x="1710" y="1032"/>
                  </a:lnTo>
                  <a:lnTo>
                    <a:pt x="1690" y="1034"/>
                  </a:lnTo>
                  <a:lnTo>
                    <a:pt x="1672" y="1034"/>
                  </a:lnTo>
                  <a:lnTo>
                    <a:pt x="1672" y="1034"/>
                  </a:lnTo>
                  <a:lnTo>
                    <a:pt x="1670" y="1044"/>
                  </a:lnTo>
                  <a:lnTo>
                    <a:pt x="1664" y="1056"/>
                  </a:lnTo>
                  <a:lnTo>
                    <a:pt x="1656" y="1066"/>
                  </a:lnTo>
                  <a:lnTo>
                    <a:pt x="1648" y="1074"/>
                  </a:lnTo>
                  <a:lnTo>
                    <a:pt x="1648" y="1074"/>
                  </a:lnTo>
                  <a:lnTo>
                    <a:pt x="1644" y="1082"/>
                  </a:lnTo>
                  <a:lnTo>
                    <a:pt x="1644" y="1090"/>
                  </a:lnTo>
                  <a:lnTo>
                    <a:pt x="1646" y="1106"/>
                  </a:lnTo>
                  <a:lnTo>
                    <a:pt x="1652" y="1124"/>
                  </a:lnTo>
                  <a:lnTo>
                    <a:pt x="1658" y="1146"/>
                  </a:lnTo>
                  <a:lnTo>
                    <a:pt x="1658" y="1146"/>
                  </a:lnTo>
                  <a:lnTo>
                    <a:pt x="1660" y="1170"/>
                  </a:lnTo>
                  <a:lnTo>
                    <a:pt x="1660" y="1170"/>
                  </a:lnTo>
                  <a:lnTo>
                    <a:pt x="1604" y="1182"/>
                  </a:lnTo>
                  <a:lnTo>
                    <a:pt x="1604" y="1182"/>
                  </a:lnTo>
                  <a:lnTo>
                    <a:pt x="1592" y="1188"/>
                  </a:lnTo>
                  <a:lnTo>
                    <a:pt x="1580" y="1194"/>
                  </a:lnTo>
                  <a:lnTo>
                    <a:pt x="1560" y="1206"/>
                  </a:lnTo>
                  <a:lnTo>
                    <a:pt x="1560" y="1206"/>
                  </a:lnTo>
                  <a:lnTo>
                    <a:pt x="1526" y="1214"/>
                  </a:lnTo>
                  <a:lnTo>
                    <a:pt x="1490" y="1220"/>
                  </a:lnTo>
                  <a:lnTo>
                    <a:pt x="1458" y="1224"/>
                  </a:lnTo>
                  <a:lnTo>
                    <a:pt x="1426" y="1224"/>
                  </a:lnTo>
                  <a:lnTo>
                    <a:pt x="1426" y="1224"/>
                  </a:lnTo>
                  <a:lnTo>
                    <a:pt x="1408" y="1228"/>
                  </a:lnTo>
                  <a:lnTo>
                    <a:pt x="1396" y="1236"/>
                  </a:lnTo>
                  <a:lnTo>
                    <a:pt x="1396" y="1236"/>
                  </a:lnTo>
                  <a:lnTo>
                    <a:pt x="1396" y="1244"/>
                  </a:lnTo>
                  <a:lnTo>
                    <a:pt x="1398" y="1250"/>
                  </a:lnTo>
                  <a:lnTo>
                    <a:pt x="1402" y="1258"/>
                  </a:lnTo>
                  <a:lnTo>
                    <a:pt x="1412" y="1272"/>
                  </a:lnTo>
                  <a:lnTo>
                    <a:pt x="1412" y="1272"/>
                  </a:lnTo>
                  <a:lnTo>
                    <a:pt x="1406" y="1280"/>
                  </a:lnTo>
                  <a:lnTo>
                    <a:pt x="1404" y="1288"/>
                  </a:lnTo>
                  <a:lnTo>
                    <a:pt x="1404" y="1294"/>
                  </a:lnTo>
                  <a:lnTo>
                    <a:pt x="1408" y="1302"/>
                  </a:lnTo>
                  <a:lnTo>
                    <a:pt x="1412" y="1308"/>
                  </a:lnTo>
                  <a:lnTo>
                    <a:pt x="1420" y="1314"/>
                  </a:lnTo>
                  <a:lnTo>
                    <a:pt x="1438" y="1328"/>
                  </a:lnTo>
                  <a:lnTo>
                    <a:pt x="1438" y="1328"/>
                  </a:lnTo>
                  <a:lnTo>
                    <a:pt x="1460" y="1360"/>
                  </a:lnTo>
                  <a:lnTo>
                    <a:pt x="1460" y="1360"/>
                  </a:lnTo>
                  <a:lnTo>
                    <a:pt x="1468" y="1364"/>
                  </a:lnTo>
                  <a:lnTo>
                    <a:pt x="1474" y="1370"/>
                  </a:lnTo>
                  <a:lnTo>
                    <a:pt x="1476" y="1374"/>
                  </a:lnTo>
                  <a:lnTo>
                    <a:pt x="1476" y="1380"/>
                  </a:lnTo>
                  <a:lnTo>
                    <a:pt x="1476" y="1396"/>
                  </a:lnTo>
                  <a:lnTo>
                    <a:pt x="1476" y="1396"/>
                  </a:lnTo>
                  <a:lnTo>
                    <a:pt x="1464" y="1408"/>
                  </a:lnTo>
                  <a:lnTo>
                    <a:pt x="1464" y="1408"/>
                  </a:lnTo>
                  <a:lnTo>
                    <a:pt x="1444" y="1418"/>
                  </a:lnTo>
                  <a:lnTo>
                    <a:pt x="1438" y="1422"/>
                  </a:lnTo>
                  <a:lnTo>
                    <a:pt x="1434" y="1426"/>
                  </a:lnTo>
                  <a:lnTo>
                    <a:pt x="1430" y="1432"/>
                  </a:lnTo>
                  <a:lnTo>
                    <a:pt x="1428" y="1438"/>
                  </a:lnTo>
                  <a:lnTo>
                    <a:pt x="1428" y="1460"/>
                  </a:lnTo>
                  <a:lnTo>
                    <a:pt x="1428" y="1460"/>
                  </a:lnTo>
                  <a:lnTo>
                    <a:pt x="1434" y="1466"/>
                  </a:lnTo>
                  <a:lnTo>
                    <a:pt x="1442" y="1476"/>
                  </a:lnTo>
                  <a:lnTo>
                    <a:pt x="1448" y="1488"/>
                  </a:lnTo>
                  <a:lnTo>
                    <a:pt x="1450" y="1496"/>
                  </a:lnTo>
                  <a:lnTo>
                    <a:pt x="1450" y="1504"/>
                  </a:lnTo>
                  <a:lnTo>
                    <a:pt x="1450" y="1504"/>
                  </a:lnTo>
                  <a:lnTo>
                    <a:pt x="1440" y="1510"/>
                  </a:lnTo>
                  <a:lnTo>
                    <a:pt x="1430" y="1512"/>
                  </a:lnTo>
                  <a:lnTo>
                    <a:pt x="1416" y="1516"/>
                  </a:lnTo>
                  <a:lnTo>
                    <a:pt x="1416" y="1516"/>
                  </a:lnTo>
                  <a:close/>
                </a:path>
              </a:pathLst>
            </a:custGeom>
            <a:grpFill/>
            <a:ln>
              <a:noFill/>
            </a:ln>
          </p:spPr>
          <p:txBody>
            <a:bodyPr/>
            <a:lstStyle/>
            <a:p>
              <a:endParaRPr lang="zh-CN" altLang="en-US"/>
            </a:p>
          </p:txBody>
        </p:sp>
        <p:sp>
          <p:nvSpPr>
            <p:cNvPr id="30" name="Freeform 34"/>
            <p:cNvSpPr/>
            <p:nvPr/>
          </p:nvSpPr>
          <p:spPr bwMode="auto">
            <a:xfrm>
              <a:off x="5098976" y="268760"/>
              <a:ext cx="3454408" cy="2896083"/>
            </a:xfrm>
            <a:custGeom>
              <a:avLst/>
              <a:gdLst>
                <a:gd name="T0" fmla="*/ 538 w 2182"/>
                <a:gd name="T1" fmla="*/ 1714 h 1868"/>
                <a:gd name="T2" fmla="*/ 526 w 2182"/>
                <a:gd name="T3" fmla="*/ 1632 h 1868"/>
                <a:gd name="T4" fmla="*/ 362 w 2182"/>
                <a:gd name="T5" fmla="*/ 1664 h 1868"/>
                <a:gd name="T6" fmla="*/ 286 w 2182"/>
                <a:gd name="T7" fmla="*/ 1690 h 1868"/>
                <a:gd name="T8" fmla="*/ 168 w 2182"/>
                <a:gd name="T9" fmla="*/ 1576 h 1868"/>
                <a:gd name="T10" fmla="*/ 220 w 2182"/>
                <a:gd name="T11" fmla="*/ 1468 h 1868"/>
                <a:gd name="T12" fmla="*/ 66 w 2182"/>
                <a:gd name="T13" fmla="*/ 1450 h 1868"/>
                <a:gd name="T14" fmla="*/ 20 w 2182"/>
                <a:gd name="T15" fmla="*/ 1304 h 1868"/>
                <a:gd name="T16" fmla="*/ 400 w 2182"/>
                <a:gd name="T17" fmla="*/ 1336 h 1868"/>
                <a:gd name="T18" fmla="*/ 594 w 2182"/>
                <a:gd name="T19" fmla="*/ 1418 h 1868"/>
                <a:gd name="T20" fmla="*/ 724 w 2182"/>
                <a:gd name="T21" fmla="*/ 1354 h 1868"/>
                <a:gd name="T22" fmla="*/ 828 w 2182"/>
                <a:gd name="T23" fmla="*/ 1308 h 1868"/>
                <a:gd name="T24" fmla="*/ 1006 w 2182"/>
                <a:gd name="T25" fmla="*/ 1300 h 1868"/>
                <a:gd name="T26" fmla="*/ 1170 w 2182"/>
                <a:gd name="T27" fmla="*/ 1170 h 1868"/>
                <a:gd name="T28" fmla="*/ 1178 w 2182"/>
                <a:gd name="T29" fmla="*/ 1032 h 1868"/>
                <a:gd name="T30" fmla="*/ 1260 w 2182"/>
                <a:gd name="T31" fmla="*/ 1006 h 1868"/>
                <a:gd name="T32" fmla="*/ 1410 w 2182"/>
                <a:gd name="T33" fmla="*/ 924 h 1868"/>
                <a:gd name="T34" fmla="*/ 1524 w 2182"/>
                <a:gd name="T35" fmla="*/ 876 h 1868"/>
                <a:gd name="T36" fmla="*/ 1632 w 2182"/>
                <a:gd name="T37" fmla="*/ 776 h 1868"/>
                <a:gd name="T38" fmla="*/ 1798 w 2182"/>
                <a:gd name="T39" fmla="*/ 740 h 1868"/>
                <a:gd name="T40" fmla="*/ 1712 w 2182"/>
                <a:gd name="T41" fmla="*/ 614 h 1868"/>
                <a:gd name="T42" fmla="*/ 1586 w 2182"/>
                <a:gd name="T43" fmla="*/ 646 h 1868"/>
                <a:gd name="T44" fmla="*/ 1456 w 2182"/>
                <a:gd name="T45" fmla="*/ 650 h 1868"/>
                <a:gd name="T46" fmla="*/ 1480 w 2182"/>
                <a:gd name="T47" fmla="*/ 512 h 1868"/>
                <a:gd name="T48" fmla="*/ 1602 w 2182"/>
                <a:gd name="T49" fmla="*/ 428 h 1868"/>
                <a:gd name="T50" fmla="*/ 1698 w 2182"/>
                <a:gd name="T51" fmla="*/ 250 h 1868"/>
                <a:gd name="T52" fmla="*/ 1738 w 2182"/>
                <a:gd name="T53" fmla="*/ 108 h 1868"/>
                <a:gd name="T54" fmla="*/ 1736 w 2182"/>
                <a:gd name="T55" fmla="*/ 20 h 1868"/>
                <a:gd name="T56" fmla="*/ 1800 w 2182"/>
                <a:gd name="T57" fmla="*/ 42 h 1868"/>
                <a:gd name="T58" fmla="*/ 1848 w 2182"/>
                <a:gd name="T59" fmla="*/ 80 h 1868"/>
                <a:gd name="T60" fmla="*/ 1926 w 2182"/>
                <a:gd name="T61" fmla="*/ 178 h 1868"/>
                <a:gd name="T62" fmla="*/ 2052 w 2182"/>
                <a:gd name="T63" fmla="*/ 152 h 1868"/>
                <a:gd name="T64" fmla="*/ 2136 w 2182"/>
                <a:gd name="T65" fmla="*/ 246 h 1868"/>
                <a:gd name="T66" fmla="*/ 2136 w 2182"/>
                <a:gd name="T67" fmla="*/ 440 h 1868"/>
                <a:gd name="T68" fmla="*/ 2118 w 2182"/>
                <a:gd name="T69" fmla="*/ 476 h 1868"/>
                <a:gd name="T70" fmla="*/ 2064 w 2182"/>
                <a:gd name="T71" fmla="*/ 514 h 1868"/>
                <a:gd name="T72" fmla="*/ 2020 w 2182"/>
                <a:gd name="T73" fmla="*/ 674 h 1868"/>
                <a:gd name="T74" fmla="*/ 2068 w 2182"/>
                <a:gd name="T75" fmla="*/ 716 h 1868"/>
                <a:gd name="T76" fmla="*/ 2026 w 2182"/>
                <a:gd name="T77" fmla="*/ 796 h 1868"/>
                <a:gd name="T78" fmla="*/ 1968 w 2182"/>
                <a:gd name="T79" fmla="*/ 828 h 1868"/>
                <a:gd name="T80" fmla="*/ 2054 w 2182"/>
                <a:gd name="T81" fmla="*/ 986 h 1868"/>
                <a:gd name="T82" fmla="*/ 2154 w 2182"/>
                <a:gd name="T83" fmla="*/ 1034 h 1868"/>
                <a:gd name="T84" fmla="*/ 2156 w 2182"/>
                <a:gd name="T85" fmla="*/ 1130 h 1868"/>
                <a:gd name="T86" fmla="*/ 2054 w 2182"/>
                <a:gd name="T87" fmla="*/ 1170 h 1868"/>
                <a:gd name="T88" fmla="*/ 1920 w 2182"/>
                <a:gd name="T89" fmla="*/ 1272 h 1868"/>
                <a:gd name="T90" fmla="*/ 1850 w 2182"/>
                <a:gd name="T91" fmla="*/ 1260 h 1868"/>
                <a:gd name="T92" fmla="*/ 1786 w 2182"/>
                <a:gd name="T93" fmla="*/ 1338 h 1868"/>
                <a:gd name="T94" fmla="*/ 1696 w 2182"/>
                <a:gd name="T95" fmla="*/ 1206 h 1868"/>
                <a:gd name="T96" fmla="*/ 1524 w 2182"/>
                <a:gd name="T97" fmla="*/ 1346 h 1868"/>
                <a:gd name="T98" fmla="*/ 1494 w 2182"/>
                <a:gd name="T99" fmla="*/ 1334 h 1868"/>
                <a:gd name="T100" fmla="*/ 1424 w 2182"/>
                <a:gd name="T101" fmla="*/ 1310 h 1868"/>
                <a:gd name="T102" fmla="*/ 1392 w 2182"/>
                <a:gd name="T103" fmla="*/ 1430 h 1868"/>
                <a:gd name="T104" fmla="*/ 1288 w 2182"/>
                <a:gd name="T105" fmla="*/ 1520 h 1868"/>
                <a:gd name="T106" fmla="*/ 1140 w 2182"/>
                <a:gd name="T107" fmla="*/ 1612 h 1868"/>
                <a:gd name="T108" fmla="*/ 1076 w 2182"/>
                <a:gd name="T109" fmla="*/ 1650 h 1868"/>
                <a:gd name="T110" fmla="*/ 988 w 2182"/>
                <a:gd name="T111" fmla="*/ 1790 h 1868"/>
                <a:gd name="T112" fmla="*/ 838 w 2182"/>
                <a:gd name="T113" fmla="*/ 1810 h 1868"/>
                <a:gd name="T114" fmla="*/ 814 w 2182"/>
                <a:gd name="T115" fmla="*/ 1666 h 1868"/>
                <a:gd name="T116" fmla="*/ 732 w 2182"/>
                <a:gd name="T117" fmla="*/ 1678 h 1868"/>
                <a:gd name="T118" fmla="*/ 662 w 2182"/>
                <a:gd name="T119" fmla="*/ 1816 h 1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182" h="1868">
                  <a:moveTo>
                    <a:pt x="556" y="1868"/>
                  </a:moveTo>
                  <a:lnTo>
                    <a:pt x="556" y="1868"/>
                  </a:lnTo>
                  <a:lnTo>
                    <a:pt x="518" y="1832"/>
                  </a:lnTo>
                  <a:lnTo>
                    <a:pt x="518" y="1832"/>
                  </a:lnTo>
                  <a:lnTo>
                    <a:pt x="498" y="1792"/>
                  </a:lnTo>
                  <a:lnTo>
                    <a:pt x="498" y="1792"/>
                  </a:lnTo>
                  <a:lnTo>
                    <a:pt x="500" y="1764"/>
                  </a:lnTo>
                  <a:lnTo>
                    <a:pt x="502" y="1754"/>
                  </a:lnTo>
                  <a:lnTo>
                    <a:pt x="506" y="1744"/>
                  </a:lnTo>
                  <a:lnTo>
                    <a:pt x="512" y="1736"/>
                  </a:lnTo>
                  <a:lnTo>
                    <a:pt x="518" y="1728"/>
                  </a:lnTo>
                  <a:lnTo>
                    <a:pt x="528" y="1720"/>
                  </a:lnTo>
                  <a:lnTo>
                    <a:pt x="538" y="1714"/>
                  </a:lnTo>
                  <a:lnTo>
                    <a:pt x="538" y="1714"/>
                  </a:lnTo>
                  <a:lnTo>
                    <a:pt x="556" y="1698"/>
                  </a:lnTo>
                  <a:lnTo>
                    <a:pt x="556" y="1698"/>
                  </a:lnTo>
                  <a:lnTo>
                    <a:pt x="572" y="1674"/>
                  </a:lnTo>
                  <a:lnTo>
                    <a:pt x="572" y="1674"/>
                  </a:lnTo>
                  <a:lnTo>
                    <a:pt x="570" y="1658"/>
                  </a:lnTo>
                  <a:lnTo>
                    <a:pt x="570" y="1658"/>
                  </a:lnTo>
                  <a:lnTo>
                    <a:pt x="562" y="1646"/>
                  </a:lnTo>
                  <a:lnTo>
                    <a:pt x="556" y="1638"/>
                  </a:lnTo>
                  <a:lnTo>
                    <a:pt x="548" y="1634"/>
                  </a:lnTo>
                  <a:lnTo>
                    <a:pt x="542" y="1632"/>
                  </a:lnTo>
                  <a:lnTo>
                    <a:pt x="534" y="1630"/>
                  </a:lnTo>
                  <a:lnTo>
                    <a:pt x="526" y="1632"/>
                  </a:lnTo>
                  <a:lnTo>
                    <a:pt x="506" y="1638"/>
                  </a:lnTo>
                  <a:lnTo>
                    <a:pt x="506" y="1638"/>
                  </a:lnTo>
                  <a:lnTo>
                    <a:pt x="482" y="1658"/>
                  </a:lnTo>
                  <a:lnTo>
                    <a:pt x="482" y="1658"/>
                  </a:lnTo>
                  <a:lnTo>
                    <a:pt x="448" y="1674"/>
                  </a:lnTo>
                  <a:lnTo>
                    <a:pt x="448" y="1674"/>
                  </a:lnTo>
                  <a:lnTo>
                    <a:pt x="442" y="1668"/>
                  </a:lnTo>
                  <a:lnTo>
                    <a:pt x="436" y="1664"/>
                  </a:lnTo>
                  <a:lnTo>
                    <a:pt x="426" y="1658"/>
                  </a:lnTo>
                  <a:lnTo>
                    <a:pt x="426" y="1658"/>
                  </a:lnTo>
                  <a:lnTo>
                    <a:pt x="384" y="1658"/>
                  </a:lnTo>
                  <a:lnTo>
                    <a:pt x="370" y="1660"/>
                  </a:lnTo>
                  <a:lnTo>
                    <a:pt x="362" y="1664"/>
                  </a:lnTo>
                  <a:lnTo>
                    <a:pt x="356" y="1672"/>
                  </a:lnTo>
                  <a:lnTo>
                    <a:pt x="352" y="1682"/>
                  </a:lnTo>
                  <a:lnTo>
                    <a:pt x="350" y="1700"/>
                  </a:lnTo>
                  <a:lnTo>
                    <a:pt x="348" y="1722"/>
                  </a:lnTo>
                  <a:lnTo>
                    <a:pt x="348" y="1722"/>
                  </a:lnTo>
                  <a:lnTo>
                    <a:pt x="342" y="1726"/>
                  </a:lnTo>
                  <a:lnTo>
                    <a:pt x="336" y="1726"/>
                  </a:lnTo>
                  <a:lnTo>
                    <a:pt x="330" y="1726"/>
                  </a:lnTo>
                  <a:lnTo>
                    <a:pt x="324" y="1724"/>
                  </a:lnTo>
                  <a:lnTo>
                    <a:pt x="314" y="1718"/>
                  </a:lnTo>
                  <a:lnTo>
                    <a:pt x="306" y="1716"/>
                  </a:lnTo>
                  <a:lnTo>
                    <a:pt x="306" y="1716"/>
                  </a:lnTo>
                  <a:lnTo>
                    <a:pt x="286" y="1690"/>
                  </a:lnTo>
                  <a:lnTo>
                    <a:pt x="270" y="1674"/>
                  </a:lnTo>
                  <a:lnTo>
                    <a:pt x="270" y="1674"/>
                  </a:lnTo>
                  <a:lnTo>
                    <a:pt x="262" y="1654"/>
                  </a:lnTo>
                  <a:lnTo>
                    <a:pt x="252" y="1638"/>
                  </a:lnTo>
                  <a:lnTo>
                    <a:pt x="248" y="1632"/>
                  </a:lnTo>
                  <a:lnTo>
                    <a:pt x="242" y="1626"/>
                  </a:lnTo>
                  <a:lnTo>
                    <a:pt x="234" y="1624"/>
                  </a:lnTo>
                  <a:lnTo>
                    <a:pt x="226" y="1620"/>
                  </a:lnTo>
                  <a:lnTo>
                    <a:pt x="226" y="1620"/>
                  </a:lnTo>
                  <a:lnTo>
                    <a:pt x="190" y="1582"/>
                  </a:lnTo>
                  <a:lnTo>
                    <a:pt x="190" y="1582"/>
                  </a:lnTo>
                  <a:lnTo>
                    <a:pt x="168" y="1576"/>
                  </a:lnTo>
                  <a:lnTo>
                    <a:pt x="168" y="1576"/>
                  </a:lnTo>
                  <a:lnTo>
                    <a:pt x="170" y="1568"/>
                  </a:lnTo>
                  <a:lnTo>
                    <a:pt x="172" y="1560"/>
                  </a:lnTo>
                  <a:lnTo>
                    <a:pt x="178" y="1554"/>
                  </a:lnTo>
                  <a:lnTo>
                    <a:pt x="184" y="1548"/>
                  </a:lnTo>
                  <a:lnTo>
                    <a:pt x="198" y="1538"/>
                  </a:lnTo>
                  <a:lnTo>
                    <a:pt x="206" y="1532"/>
                  </a:lnTo>
                  <a:lnTo>
                    <a:pt x="212" y="1526"/>
                  </a:lnTo>
                  <a:lnTo>
                    <a:pt x="212" y="1526"/>
                  </a:lnTo>
                  <a:lnTo>
                    <a:pt x="226" y="1496"/>
                  </a:lnTo>
                  <a:lnTo>
                    <a:pt x="226" y="1496"/>
                  </a:lnTo>
                  <a:lnTo>
                    <a:pt x="226" y="1484"/>
                  </a:lnTo>
                  <a:lnTo>
                    <a:pt x="224" y="1474"/>
                  </a:lnTo>
                  <a:lnTo>
                    <a:pt x="220" y="1468"/>
                  </a:lnTo>
                  <a:lnTo>
                    <a:pt x="216" y="1464"/>
                  </a:lnTo>
                  <a:lnTo>
                    <a:pt x="216" y="1464"/>
                  </a:lnTo>
                  <a:lnTo>
                    <a:pt x="182" y="1464"/>
                  </a:lnTo>
                  <a:lnTo>
                    <a:pt x="150" y="1468"/>
                  </a:lnTo>
                  <a:lnTo>
                    <a:pt x="120" y="1474"/>
                  </a:lnTo>
                  <a:lnTo>
                    <a:pt x="92" y="1484"/>
                  </a:lnTo>
                  <a:lnTo>
                    <a:pt x="92" y="1484"/>
                  </a:lnTo>
                  <a:lnTo>
                    <a:pt x="84" y="1490"/>
                  </a:lnTo>
                  <a:lnTo>
                    <a:pt x="76" y="1492"/>
                  </a:lnTo>
                  <a:lnTo>
                    <a:pt x="70" y="1492"/>
                  </a:lnTo>
                  <a:lnTo>
                    <a:pt x="64" y="1492"/>
                  </a:lnTo>
                  <a:lnTo>
                    <a:pt x="64" y="1492"/>
                  </a:lnTo>
                  <a:lnTo>
                    <a:pt x="66" y="1450"/>
                  </a:lnTo>
                  <a:lnTo>
                    <a:pt x="66" y="1450"/>
                  </a:lnTo>
                  <a:lnTo>
                    <a:pt x="50" y="1428"/>
                  </a:lnTo>
                  <a:lnTo>
                    <a:pt x="50" y="1428"/>
                  </a:lnTo>
                  <a:lnTo>
                    <a:pt x="14" y="1398"/>
                  </a:lnTo>
                  <a:lnTo>
                    <a:pt x="14" y="1398"/>
                  </a:lnTo>
                  <a:lnTo>
                    <a:pt x="14" y="1386"/>
                  </a:lnTo>
                  <a:lnTo>
                    <a:pt x="18" y="1376"/>
                  </a:lnTo>
                  <a:lnTo>
                    <a:pt x="26" y="1358"/>
                  </a:lnTo>
                  <a:lnTo>
                    <a:pt x="26" y="1358"/>
                  </a:lnTo>
                  <a:lnTo>
                    <a:pt x="24" y="1328"/>
                  </a:lnTo>
                  <a:lnTo>
                    <a:pt x="24" y="1316"/>
                  </a:lnTo>
                  <a:lnTo>
                    <a:pt x="20" y="1304"/>
                  </a:lnTo>
                  <a:lnTo>
                    <a:pt x="20" y="1304"/>
                  </a:lnTo>
                  <a:lnTo>
                    <a:pt x="0" y="1278"/>
                  </a:lnTo>
                  <a:lnTo>
                    <a:pt x="0" y="1278"/>
                  </a:lnTo>
                  <a:lnTo>
                    <a:pt x="0" y="1244"/>
                  </a:lnTo>
                  <a:lnTo>
                    <a:pt x="0" y="1244"/>
                  </a:lnTo>
                  <a:lnTo>
                    <a:pt x="100" y="1268"/>
                  </a:lnTo>
                  <a:lnTo>
                    <a:pt x="100" y="1268"/>
                  </a:lnTo>
                  <a:lnTo>
                    <a:pt x="274" y="1270"/>
                  </a:lnTo>
                  <a:lnTo>
                    <a:pt x="274" y="1270"/>
                  </a:lnTo>
                  <a:lnTo>
                    <a:pt x="306" y="1278"/>
                  </a:lnTo>
                  <a:lnTo>
                    <a:pt x="326" y="1284"/>
                  </a:lnTo>
                  <a:lnTo>
                    <a:pt x="344" y="1290"/>
                  </a:lnTo>
                  <a:lnTo>
                    <a:pt x="344" y="1290"/>
                  </a:lnTo>
                  <a:lnTo>
                    <a:pt x="400" y="1336"/>
                  </a:lnTo>
                  <a:lnTo>
                    <a:pt x="400" y="1336"/>
                  </a:lnTo>
                  <a:lnTo>
                    <a:pt x="414" y="1342"/>
                  </a:lnTo>
                  <a:lnTo>
                    <a:pt x="414" y="1342"/>
                  </a:lnTo>
                  <a:lnTo>
                    <a:pt x="466" y="1350"/>
                  </a:lnTo>
                  <a:lnTo>
                    <a:pt x="466" y="1350"/>
                  </a:lnTo>
                  <a:lnTo>
                    <a:pt x="490" y="1366"/>
                  </a:lnTo>
                  <a:lnTo>
                    <a:pt x="490" y="1366"/>
                  </a:lnTo>
                  <a:lnTo>
                    <a:pt x="556" y="1388"/>
                  </a:lnTo>
                  <a:lnTo>
                    <a:pt x="556" y="1388"/>
                  </a:lnTo>
                  <a:lnTo>
                    <a:pt x="562" y="1392"/>
                  </a:lnTo>
                  <a:lnTo>
                    <a:pt x="568" y="1398"/>
                  </a:lnTo>
                  <a:lnTo>
                    <a:pt x="584" y="1412"/>
                  </a:lnTo>
                  <a:lnTo>
                    <a:pt x="594" y="1418"/>
                  </a:lnTo>
                  <a:lnTo>
                    <a:pt x="604" y="1420"/>
                  </a:lnTo>
                  <a:lnTo>
                    <a:pt x="614" y="1418"/>
                  </a:lnTo>
                  <a:lnTo>
                    <a:pt x="628" y="1412"/>
                  </a:lnTo>
                  <a:lnTo>
                    <a:pt x="628" y="1412"/>
                  </a:lnTo>
                  <a:lnTo>
                    <a:pt x="632" y="1406"/>
                  </a:lnTo>
                  <a:lnTo>
                    <a:pt x="638" y="1400"/>
                  </a:lnTo>
                  <a:lnTo>
                    <a:pt x="650" y="1392"/>
                  </a:lnTo>
                  <a:lnTo>
                    <a:pt x="666" y="1386"/>
                  </a:lnTo>
                  <a:lnTo>
                    <a:pt x="680" y="1380"/>
                  </a:lnTo>
                  <a:lnTo>
                    <a:pt x="680" y="1380"/>
                  </a:lnTo>
                  <a:lnTo>
                    <a:pt x="696" y="1368"/>
                  </a:lnTo>
                  <a:lnTo>
                    <a:pt x="708" y="1360"/>
                  </a:lnTo>
                  <a:lnTo>
                    <a:pt x="724" y="1354"/>
                  </a:lnTo>
                  <a:lnTo>
                    <a:pt x="746" y="1350"/>
                  </a:lnTo>
                  <a:lnTo>
                    <a:pt x="746" y="1350"/>
                  </a:lnTo>
                  <a:lnTo>
                    <a:pt x="746" y="1346"/>
                  </a:lnTo>
                  <a:lnTo>
                    <a:pt x="750" y="1344"/>
                  </a:lnTo>
                  <a:lnTo>
                    <a:pt x="758" y="1340"/>
                  </a:lnTo>
                  <a:lnTo>
                    <a:pt x="768" y="1336"/>
                  </a:lnTo>
                  <a:lnTo>
                    <a:pt x="778" y="1332"/>
                  </a:lnTo>
                  <a:lnTo>
                    <a:pt x="778" y="1332"/>
                  </a:lnTo>
                  <a:lnTo>
                    <a:pt x="784" y="1332"/>
                  </a:lnTo>
                  <a:lnTo>
                    <a:pt x="792" y="1328"/>
                  </a:lnTo>
                  <a:lnTo>
                    <a:pt x="806" y="1320"/>
                  </a:lnTo>
                  <a:lnTo>
                    <a:pt x="820" y="1310"/>
                  </a:lnTo>
                  <a:lnTo>
                    <a:pt x="828" y="1308"/>
                  </a:lnTo>
                  <a:lnTo>
                    <a:pt x="836" y="1306"/>
                  </a:lnTo>
                  <a:lnTo>
                    <a:pt x="836" y="1306"/>
                  </a:lnTo>
                  <a:lnTo>
                    <a:pt x="848" y="1300"/>
                  </a:lnTo>
                  <a:lnTo>
                    <a:pt x="862" y="1296"/>
                  </a:lnTo>
                  <a:lnTo>
                    <a:pt x="876" y="1296"/>
                  </a:lnTo>
                  <a:lnTo>
                    <a:pt x="894" y="1296"/>
                  </a:lnTo>
                  <a:lnTo>
                    <a:pt x="894" y="1296"/>
                  </a:lnTo>
                  <a:lnTo>
                    <a:pt x="918" y="1302"/>
                  </a:lnTo>
                  <a:lnTo>
                    <a:pt x="952" y="1306"/>
                  </a:lnTo>
                  <a:lnTo>
                    <a:pt x="970" y="1306"/>
                  </a:lnTo>
                  <a:lnTo>
                    <a:pt x="986" y="1306"/>
                  </a:lnTo>
                  <a:lnTo>
                    <a:pt x="1000" y="1302"/>
                  </a:lnTo>
                  <a:lnTo>
                    <a:pt x="1006" y="1300"/>
                  </a:lnTo>
                  <a:lnTo>
                    <a:pt x="1010" y="1296"/>
                  </a:lnTo>
                  <a:lnTo>
                    <a:pt x="1010" y="1296"/>
                  </a:lnTo>
                  <a:lnTo>
                    <a:pt x="1028" y="1294"/>
                  </a:lnTo>
                  <a:lnTo>
                    <a:pt x="1044" y="1286"/>
                  </a:lnTo>
                  <a:lnTo>
                    <a:pt x="1060" y="1278"/>
                  </a:lnTo>
                  <a:lnTo>
                    <a:pt x="1074" y="1266"/>
                  </a:lnTo>
                  <a:lnTo>
                    <a:pt x="1086" y="1254"/>
                  </a:lnTo>
                  <a:lnTo>
                    <a:pt x="1100" y="1240"/>
                  </a:lnTo>
                  <a:lnTo>
                    <a:pt x="1122" y="1212"/>
                  </a:lnTo>
                  <a:lnTo>
                    <a:pt x="1122" y="1212"/>
                  </a:lnTo>
                  <a:lnTo>
                    <a:pt x="1156" y="1182"/>
                  </a:lnTo>
                  <a:lnTo>
                    <a:pt x="1156" y="1182"/>
                  </a:lnTo>
                  <a:lnTo>
                    <a:pt x="1170" y="1170"/>
                  </a:lnTo>
                  <a:lnTo>
                    <a:pt x="1186" y="1158"/>
                  </a:lnTo>
                  <a:lnTo>
                    <a:pt x="1186" y="1158"/>
                  </a:lnTo>
                  <a:lnTo>
                    <a:pt x="1202" y="1150"/>
                  </a:lnTo>
                  <a:lnTo>
                    <a:pt x="1210" y="1146"/>
                  </a:lnTo>
                  <a:lnTo>
                    <a:pt x="1218" y="1138"/>
                  </a:lnTo>
                  <a:lnTo>
                    <a:pt x="1218" y="1138"/>
                  </a:lnTo>
                  <a:lnTo>
                    <a:pt x="1216" y="1112"/>
                  </a:lnTo>
                  <a:lnTo>
                    <a:pt x="1216" y="1112"/>
                  </a:lnTo>
                  <a:lnTo>
                    <a:pt x="1182" y="1080"/>
                  </a:lnTo>
                  <a:lnTo>
                    <a:pt x="1182" y="1080"/>
                  </a:lnTo>
                  <a:lnTo>
                    <a:pt x="1176" y="1058"/>
                  </a:lnTo>
                  <a:lnTo>
                    <a:pt x="1176" y="1058"/>
                  </a:lnTo>
                  <a:lnTo>
                    <a:pt x="1178" y="1032"/>
                  </a:lnTo>
                  <a:lnTo>
                    <a:pt x="1180" y="1020"/>
                  </a:lnTo>
                  <a:lnTo>
                    <a:pt x="1182" y="1010"/>
                  </a:lnTo>
                  <a:lnTo>
                    <a:pt x="1186" y="1002"/>
                  </a:lnTo>
                  <a:lnTo>
                    <a:pt x="1192" y="994"/>
                  </a:lnTo>
                  <a:lnTo>
                    <a:pt x="1200" y="986"/>
                  </a:lnTo>
                  <a:lnTo>
                    <a:pt x="1212" y="982"/>
                  </a:lnTo>
                  <a:lnTo>
                    <a:pt x="1212" y="982"/>
                  </a:lnTo>
                  <a:lnTo>
                    <a:pt x="1214" y="978"/>
                  </a:lnTo>
                  <a:lnTo>
                    <a:pt x="1216" y="976"/>
                  </a:lnTo>
                  <a:lnTo>
                    <a:pt x="1220" y="978"/>
                  </a:lnTo>
                  <a:lnTo>
                    <a:pt x="1226" y="982"/>
                  </a:lnTo>
                  <a:lnTo>
                    <a:pt x="1260" y="1006"/>
                  </a:lnTo>
                  <a:lnTo>
                    <a:pt x="1260" y="1006"/>
                  </a:lnTo>
                  <a:lnTo>
                    <a:pt x="1286" y="1014"/>
                  </a:lnTo>
                  <a:lnTo>
                    <a:pt x="1286" y="1014"/>
                  </a:lnTo>
                  <a:lnTo>
                    <a:pt x="1314" y="1014"/>
                  </a:lnTo>
                  <a:lnTo>
                    <a:pt x="1314" y="1014"/>
                  </a:lnTo>
                  <a:lnTo>
                    <a:pt x="1326" y="1010"/>
                  </a:lnTo>
                  <a:lnTo>
                    <a:pt x="1336" y="1002"/>
                  </a:lnTo>
                  <a:lnTo>
                    <a:pt x="1348" y="992"/>
                  </a:lnTo>
                  <a:lnTo>
                    <a:pt x="1358" y="980"/>
                  </a:lnTo>
                  <a:lnTo>
                    <a:pt x="1380" y="956"/>
                  </a:lnTo>
                  <a:lnTo>
                    <a:pt x="1398" y="932"/>
                  </a:lnTo>
                  <a:lnTo>
                    <a:pt x="1398" y="932"/>
                  </a:lnTo>
                  <a:lnTo>
                    <a:pt x="1404" y="928"/>
                  </a:lnTo>
                  <a:lnTo>
                    <a:pt x="1410" y="924"/>
                  </a:lnTo>
                  <a:lnTo>
                    <a:pt x="1416" y="924"/>
                  </a:lnTo>
                  <a:lnTo>
                    <a:pt x="1424" y="922"/>
                  </a:lnTo>
                  <a:lnTo>
                    <a:pt x="1438" y="924"/>
                  </a:lnTo>
                  <a:lnTo>
                    <a:pt x="1454" y="926"/>
                  </a:lnTo>
                  <a:lnTo>
                    <a:pt x="1454" y="926"/>
                  </a:lnTo>
                  <a:lnTo>
                    <a:pt x="1464" y="918"/>
                  </a:lnTo>
                  <a:lnTo>
                    <a:pt x="1472" y="914"/>
                  </a:lnTo>
                  <a:lnTo>
                    <a:pt x="1492" y="906"/>
                  </a:lnTo>
                  <a:lnTo>
                    <a:pt x="1492" y="906"/>
                  </a:lnTo>
                  <a:lnTo>
                    <a:pt x="1518" y="882"/>
                  </a:lnTo>
                  <a:lnTo>
                    <a:pt x="1518" y="882"/>
                  </a:lnTo>
                  <a:lnTo>
                    <a:pt x="1522" y="880"/>
                  </a:lnTo>
                  <a:lnTo>
                    <a:pt x="1524" y="876"/>
                  </a:lnTo>
                  <a:lnTo>
                    <a:pt x="1530" y="866"/>
                  </a:lnTo>
                  <a:lnTo>
                    <a:pt x="1534" y="848"/>
                  </a:lnTo>
                  <a:lnTo>
                    <a:pt x="1534" y="848"/>
                  </a:lnTo>
                  <a:lnTo>
                    <a:pt x="1540" y="832"/>
                  </a:lnTo>
                  <a:lnTo>
                    <a:pt x="1546" y="822"/>
                  </a:lnTo>
                  <a:lnTo>
                    <a:pt x="1554" y="816"/>
                  </a:lnTo>
                  <a:lnTo>
                    <a:pt x="1562" y="812"/>
                  </a:lnTo>
                  <a:lnTo>
                    <a:pt x="1580" y="806"/>
                  </a:lnTo>
                  <a:lnTo>
                    <a:pt x="1594" y="804"/>
                  </a:lnTo>
                  <a:lnTo>
                    <a:pt x="1610" y="798"/>
                  </a:lnTo>
                  <a:lnTo>
                    <a:pt x="1610" y="798"/>
                  </a:lnTo>
                  <a:lnTo>
                    <a:pt x="1620" y="786"/>
                  </a:lnTo>
                  <a:lnTo>
                    <a:pt x="1632" y="776"/>
                  </a:lnTo>
                  <a:lnTo>
                    <a:pt x="1646" y="768"/>
                  </a:lnTo>
                  <a:lnTo>
                    <a:pt x="1660" y="760"/>
                  </a:lnTo>
                  <a:lnTo>
                    <a:pt x="1660" y="760"/>
                  </a:lnTo>
                  <a:lnTo>
                    <a:pt x="1670" y="754"/>
                  </a:lnTo>
                  <a:lnTo>
                    <a:pt x="1680" y="752"/>
                  </a:lnTo>
                  <a:lnTo>
                    <a:pt x="1696" y="750"/>
                  </a:lnTo>
                  <a:lnTo>
                    <a:pt x="1712" y="750"/>
                  </a:lnTo>
                  <a:lnTo>
                    <a:pt x="1746" y="752"/>
                  </a:lnTo>
                  <a:lnTo>
                    <a:pt x="1776" y="756"/>
                  </a:lnTo>
                  <a:lnTo>
                    <a:pt x="1776" y="756"/>
                  </a:lnTo>
                  <a:lnTo>
                    <a:pt x="1792" y="748"/>
                  </a:lnTo>
                  <a:lnTo>
                    <a:pt x="1792" y="748"/>
                  </a:lnTo>
                  <a:lnTo>
                    <a:pt x="1798" y="740"/>
                  </a:lnTo>
                  <a:lnTo>
                    <a:pt x="1802" y="730"/>
                  </a:lnTo>
                  <a:lnTo>
                    <a:pt x="1804" y="720"/>
                  </a:lnTo>
                  <a:lnTo>
                    <a:pt x="1804" y="712"/>
                  </a:lnTo>
                  <a:lnTo>
                    <a:pt x="1802" y="702"/>
                  </a:lnTo>
                  <a:lnTo>
                    <a:pt x="1798" y="694"/>
                  </a:lnTo>
                  <a:lnTo>
                    <a:pt x="1790" y="680"/>
                  </a:lnTo>
                  <a:lnTo>
                    <a:pt x="1790" y="680"/>
                  </a:lnTo>
                  <a:lnTo>
                    <a:pt x="1764" y="656"/>
                  </a:lnTo>
                  <a:lnTo>
                    <a:pt x="1764" y="656"/>
                  </a:lnTo>
                  <a:lnTo>
                    <a:pt x="1718" y="628"/>
                  </a:lnTo>
                  <a:lnTo>
                    <a:pt x="1718" y="628"/>
                  </a:lnTo>
                  <a:lnTo>
                    <a:pt x="1716" y="622"/>
                  </a:lnTo>
                  <a:lnTo>
                    <a:pt x="1712" y="614"/>
                  </a:lnTo>
                  <a:lnTo>
                    <a:pt x="1702" y="604"/>
                  </a:lnTo>
                  <a:lnTo>
                    <a:pt x="1688" y="590"/>
                  </a:lnTo>
                  <a:lnTo>
                    <a:pt x="1688" y="590"/>
                  </a:lnTo>
                  <a:lnTo>
                    <a:pt x="1656" y="590"/>
                  </a:lnTo>
                  <a:lnTo>
                    <a:pt x="1656" y="590"/>
                  </a:lnTo>
                  <a:lnTo>
                    <a:pt x="1640" y="608"/>
                  </a:lnTo>
                  <a:lnTo>
                    <a:pt x="1640" y="608"/>
                  </a:lnTo>
                  <a:lnTo>
                    <a:pt x="1610" y="608"/>
                  </a:lnTo>
                  <a:lnTo>
                    <a:pt x="1610" y="608"/>
                  </a:lnTo>
                  <a:lnTo>
                    <a:pt x="1604" y="644"/>
                  </a:lnTo>
                  <a:lnTo>
                    <a:pt x="1604" y="644"/>
                  </a:lnTo>
                  <a:lnTo>
                    <a:pt x="1596" y="646"/>
                  </a:lnTo>
                  <a:lnTo>
                    <a:pt x="1586" y="646"/>
                  </a:lnTo>
                  <a:lnTo>
                    <a:pt x="1578" y="644"/>
                  </a:lnTo>
                  <a:lnTo>
                    <a:pt x="1570" y="642"/>
                  </a:lnTo>
                  <a:lnTo>
                    <a:pt x="1554" y="634"/>
                  </a:lnTo>
                  <a:lnTo>
                    <a:pt x="1544" y="630"/>
                  </a:lnTo>
                  <a:lnTo>
                    <a:pt x="1544" y="630"/>
                  </a:lnTo>
                  <a:lnTo>
                    <a:pt x="1516" y="630"/>
                  </a:lnTo>
                  <a:lnTo>
                    <a:pt x="1516" y="630"/>
                  </a:lnTo>
                  <a:lnTo>
                    <a:pt x="1504" y="634"/>
                  </a:lnTo>
                  <a:lnTo>
                    <a:pt x="1494" y="640"/>
                  </a:lnTo>
                  <a:lnTo>
                    <a:pt x="1476" y="654"/>
                  </a:lnTo>
                  <a:lnTo>
                    <a:pt x="1476" y="654"/>
                  </a:lnTo>
                  <a:lnTo>
                    <a:pt x="1466" y="654"/>
                  </a:lnTo>
                  <a:lnTo>
                    <a:pt x="1456" y="650"/>
                  </a:lnTo>
                  <a:lnTo>
                    <a:pt x="1450" y="646"/>
                  </a:lnTo>
                  <a:lnTo>
                    <a:pt x="1446" y="640"/>
                  </a:lnTo>
                  <a:lnTo>
                    <a:pt x="1442" y="634"/>
                  </a:lnTo>
                  <a:lnTo>
                    <a:pt x="1440" y="628"/>
                  </a:lnTo>
                  <a:lnTo>
                    <a:pt x="1440" y="616"/>
                  </a:lnTo>
                  <a:lnTo>
                    <a:pt x="1440" y="616"/>
                  </a:lnTo>
                  <a:lnTo>
                    <a:pt x="1470" y="588"/>
                  </a:lnTo>
                  <a:lnTo>
                    <a:pt x="1470" y="588"/>
                  </a:lnTo>
                  <a:lnTo>
                    <a:pt x="1468" y="556"/>
                  </a:lnTo>
                  <a:lnTo>
                    <a:pt x="1470" y="544"/>
                  </a:lnTo>
                  <a:lnTo>
                    <a:pt x="1470" y="532"/>
                  </a:lnTo>
                  <a:lnTo>
                    <a:pt x="1470" y="532"/>
                  </a:lnTo>
                  <a:lnTo>
                    <a:pt x="1480" y="512"/>
                  </a:lnTo>
                  <a:lnTo>
                    <a:pt x="1488" y="494"/>
                  </a:lnTo>
                  <a:lnTo>
                    <a:pt x="1488" y="494"/>
                  </a:lnTo>
                  <a:lnTo>
                    <a:pt x="1488" y="472"/>
                  </a:lnTo>
                  <a:lnTo>
                    <a:pt x="1490" y="456"/>
                  </a:lnTo>
                  <a:lnTo>
                    <a:pt x="1494" y="440"/>
                  </a:lnTo>
                  <a:lnTo>
                    <a:pt x="1502" y="426"/>
                  </a:lnTo>
                  <a:lnTo>
                    <a:pt x="1502" y="426"/>
                  </a:lnTo>
                  <a:lnTo>
                    <a:pt x="1522" y="426"/>
                  </a:lnTo>
                  <a:lnTo>
                    <a:pt x="1522" y="426"/>
                  </a:lnTo>
                  <a:lnTo>
                    <a:pt x="1546" y="430"/>
                  </a:lnTo>
                  <a:lnTo>
                    <a:pt x="1574" y="432"/>
                  </a:lnTo>
                  <a:lnTo>
                    <a:pt x="1588" y="430"/>
                  </a:lnTo>
                  <a:lnTo>
                    <a:pt x="1602" y="428"/>
                  </a:lnTo>
                  <a:lnTo>
                    <a:pt x="1616" y="424"/>
                  </a:lnTo>
                  <a:lnTo>
                    <a:pt x="1628" y="416"/>
                  </a:lnTo>
                  <a:lnTo>
                    <a:pt x="1628" y="416"/>
                  </a:lnTo>
                  <a:lnTo>
                    <a:pt x="1642" y="404"/>
                  </a:lnTo>
                  <a:lnTo>
                    <a:pt x="1658" y="390"/>
                  </a:lnTo>
                  <a:lnTo>
                    <a:pt x="1672" y="376"/>
                  </a:lnTo>
                  <a:lnTo>
                    <a:pt x="1684" y="362"/>
                  </a:lnTo>
                  <a:lnTo>
                    <a:pt x="1684" y="362"/>
                  </a:lnTo>
                  <a:lnTo>
                    <a:pt x="1684" y="332"/>
                  </a:lnTo>
                  <a:lnTo>
                    <a:pt x="1686" y="296"/>
                  </a:lnTo>
                  <a:lnTo>
                    <a:pt x="1688" y="278"/>
                  </a:lnTo>
                  <a:lnTo>
                    <a:pt x="1692" y="262"/>
                  </a:lnTo>
                  <a:lnTo>
                    <a:pt x="1698" y="250"/>
                  </a:lnTo>
                  <a:lnTo>
                    <a:pt x="1702" y="246"/>
                  </a:lnTo>
                  <a:lnTo>
                    <a:pt x="1708" y="242"/>
                  </a:lnTo>
                  <a:lnTo>
                    <a:pt x="1708" y="242"/>
                  </a:lnTo>
                  <a:lnTo>
                    <a:pt x="1714" y="232"/>
                  </a:lnTo>
                  <a:lnTo>
                    <a:pt x="1720" y="220"/>
                  </a:lnTo>
                  <a:lnTo>
                    <a:pt x="1724" y="198"/>
                  </a:lnTo>
                  <a:lnTo>
                    <a:pt x="1730" y="176"/>
                  </a:lnTo>
                  <a:lnTo>
                    <a:pt x="1736" y="166"/>
                  </a:lnTo>
                  <a:lnTo>
                    <a:pt x="1742" y="158"/>
                  </a:lnTo>
                  <a:lnTo>
                    <a:pt x="1742" y="158"/>
                  </a:lnTo>
                  <a:lnTo>
                    <a:pt x="1742" y="116"/>
                  </a:lnTo>
                  <a:lnTo>
                    <a:pt x="1742" y="116"/>
                  </a:lnTo>
                  <a:lnTo>
                    <a:pt x="1738" y="108"/>
                  </a:lnTo>
                  <a:lnTo>
                    <a:pt x="1738" y="108"/>
                  </a:lnTo>
                  <a:lnTo>
                    <a:pt x="1716" y="82"/>
                  </a:lnTo>
                  <a:lnTo>
                    <a:pt x="1716" y="82"/>
                  </a:lnTo>
                  <a:lnTo>
                    <a:pt x="1696" y="72"/>
                  </a:lnTo>
                  <a:lnTo>
                    <a:pt x="1696" y="72"/>
                  </a:lnTo>
                  <a:lnTo>
                    <a:pt x="1696" y="62"/>
                  </a:lnTo>
                  <a:lnTo>
                    <a:pt x="1698" y="54"/>
                  </a:lnTo>
                  <a:lnTo>
                    <a:pt x="1702" y="46"/>
                  </a:lnTo>
                  <a:lnTo>
                    <a:pt x="1706" y="40"/>
                  </a:lnTo>
                  <a:lnTo>
                    <a:pt x="1712" y="34"/>
                  </a:lnTo>
                  <a:lnTo>
                    <a:pt x="1720" y="28"/>
                  </a:lnTo>
                  <a:lnTo>
                    <a:pt x="1736" y="20"/>
                  </a:lnTo>
                  <a:lnTo>
                    <a:pt x="1736" y="20"/>
                  </a:lnTo>
                  <a:lnTo>
                    <a:pt x="1744" y="20"/>
                  </a:lnTo>
                  <a:lnTo>
                    <a:pt x="1750" y="16"/>
                  </a:lnTo>
                  <a:lnTo>
                    <a:pt x="1764" y="10"/>
                  </a:lnTo>
                  <a:lnTo>
                    <a:pt x="1778" y="4"/>
                  </a:lnTo>
                  <a:lnTo>
                    <a:pt x="1784" y="2"/>
                  </a:lnTo>
                  <a:lnTo>
                    <a:pt x="1794" y="0"/>
                  </a:lnTo>
                  <a:lnTo>
                    <a:pt x="1794" y="0"/>
                  </a:lnTo>
                  <a:lnTo>
                    <a:pt x="1794" y="6"/>
                  </a:lnTo>
                  <a:lnTo>
                    <a:pt x="1796" y="8"/>
                  </a:lnTo>
                  <a:lnTo>
                    <a:pt x="1804" y="16"/>
                  </a:lnTo>
                  <a:lnTo>
                    <a:pt x="1804" y="16"/>
                  </a:lnTo>
                  <a:lnTo>
                    <a:pt x="1800" y="42"/>
                  </a:lnTo>
                  <a:lnTo>
                    <a:pt x="1800" y="42"/>
                  </a:lnTo>
                  <a:lnTo>
                    <a:pt x="1792" y="52"/>
                  </a:lnTo>
                  <a:lnTo>
                    <a:pt x="1786" y="58"/>
                  </a:lnTo>
                  <a:lnTo>
                    <a:pt x="1782" y="66"/>
                  </a:lnTo>
                  <a:lnTo>
                    <a:pt x="1780" y="78"/>
                  </a:lnTo>
                  <a:lnTo>
                    <a:pt x="1780" y="78"/>
                  </a:lnTo>
                  <a:lnTo>
                    <a:pt x="1804" y="96"/>
                  </a:lnTo>
                  <a:lnTo>
                    <a:pt x="1804" y="96"/>
                  </a:lnTo>
                  <a:lnTo>
                    <a:pt x="1810" y="104"/>
                  </a:lnTo>
                  <a:lnTo>
                    <a:pt x="1816" y="110"/>
                  </a:lnTo>
                  <a:lnTo>
                    <a:pt x="1826" y="114"/>
                  </a:lnTo>
                  <a:lnTo>
                    <a:pt x="1842" y="116"/>
                  </a:lnTo>
                  <a:lnTo>
                    <a:pt x="1842" y="116"/>
                  </a:lnTo>
                  <a:lnTo>
                    <a:pt x="1848" y="80"/>
                  </a:lnTo>
                  <a:lnTo>
                    <a:pt x="1848" y="80"/>
                  </a:lnTo>
                  <a:lnTo>
                    <a:pt x="1856" y="80"/>
                  </a:lnTo>
                  <a:lnTo>
                    <a:pt x="1866" y="80"/>
                  </a:lnTo>
                  <a:lnTo>
                    <a:pt x="1878" y="84"/>
                  </a:lnTo>
                  <a:lnTo>
                    <a:pt x="1892" y="92"/>
                  </a:lnTo>
                  <a:lnTo>
                    <a:pt x="1892" y="92"/>
                  </a:lnTo>
                  <a:lnTo>
                    <a:pt x="1900" y="104"/>
                  </a:lnTo>
                  <a:lnTo>
                    <a:pt x="1900" y="104"/>
                  </a:lnTo>
                  <a:lnTo>
                    <a:pt x="1904" y="122"/>
                  </a:lnTo>
                  <a:lnTo>
                    <a:pt x="1908" y="140"/>
                  </a:lnTo>
                  <a:lnTo>
                    <a:pt x="1914" y="160"/>
                  </a:lnTo>
                  <a:lnTo>
                    <a:pt x="1920" y="168"/>
                  </a:lnTo>
                  <a:lnTo>
                    <a:pt x="1926" y="178"/>
                  </a:lnTo>
                  <a:lnTo>
                    <a:pt x="1926" y="178"/>
                  </a:lnTo>
                  <a:lnTo>
                    <a:pt x="1938" y="184"/>
                  </a:lnTo>
                  <a:lnTo>
                    <a:pt x="1938" y="184"/>
                  </a:lnTo>
                  <a:lnTo>
                    <a:pt x="1968" y="182"/>
                  </a:lnTo>
                  <a:lnTo>
                    <a:pt x="1968" y="182"/>
                  </a:lnTo>
                  <a:lnTo>
                    <a:pt x="1978" y="178"/>
                  </a:lnTo>
                  <a:lnTo>
                    <a:pt x="1988" y="174"/>
                  </a:lnTo>
                  <a:lnTo>
                    <a:pt x="2010" y="172"/>
                  </a:lnTo>
                  <a:lnTo>
                    <a:pt x="2022" y="168"/>
                  </a:lnTo>
                  <a:lnTo>
                    <a:pt x="2032" y="166"/>
                  </a:lnTo>
                  <a:lnTo>
                    <a:pt x="2042" y="160"/>
                  </a:lnTo>
                  <a:lnTo>
                    <a:pt x="2052" y="152"/>
                  </a:lnTo>
                  <a:lnTo>
                    <a:pt x="2052" y="152"/>
                  </a:lnTo>
                  <a:lnTo>
                    <a:pt x="2060" y="138"/>
                  </a:lnTo>
                  <a:lnTo>
                    <a:pt x="2068" y="128"/>
                  </a:lnTo>
                  <a:lnTo>
                    <a:pt x="2076" y="122"/>
                  </a:lnTo>
                  <a:lnTo>
                    <a:pt x="2084" y="118"/>
                  </a:lnTo>
                  <a:lnTo>
                    <a:pt x="2094" y="120"/>
                  </a:lnTo>
                  <a:lnTo>
                    <a:pt x="2104" y="124"/>
                  </a:lnTo>
                  <a:lnTo>
                    <a:pt x="2114" y="132"/>
                  </a:lnTo>
                  <a:lnTo>
                    <a:pt x="2126" y="146"/>
                  </a:lnTo>
                  <a:lnTo>
                    <a:pt x="2126" y="146"/>
                  </a:lnTo>
                  <a:lnTo>
                    <a:pt x="2146" y="200"/>
                  </a:lnTo>
                  <a:lnTo>
                    <a:pt x="2146" y="200"/>
                  </a:lnTo>
                  <a:lnTo>
                    <a:pt x="2142" y="220"/>
                  </a:lnTo>
                  <a:lnTo>
                    <a:pt x="2136" y="246"/>
                  </a:lnTo>
                  <a:lnTo>
                    <a:pt x="2128" y="274"/>
                  </a:lnTo>
                  <a:lnTo>
                    <a:pt x="2118" y="296"/>
                  </a:lnTo>
                  <a:lnTo>
                    <a:pt x="2118" y="296"/>
                  </a:lnTo>
                  <a:lnTo>
                    <a:pt x="2118" y="320"/>
                  </a:lnTo>
                  <a:lnTo>
                    <a:pt x="2118" y="320"/>
                  </a:lnTo>
                  <a:lnTo>
                    <a:pt x="2142" y="366"/>
                  </a:lnTo>
                  <a:lnTo>
                    <a:pt x="2142" y="366"/>
                  </a:lnTo>
                  <a:lnTo>
                    <a:pt x="2140" y="374"/>
                  </a:lnTo>
                  <a:lnTo>
                    <a:pt x="2138" y="384"/>
                  </a:lnTo>
                  <a:lnTo>
                    <a:pt x="2130" y="406"/>
                  </a:lnTo>
                  <a:lnTo>
                    <a:pt x="2128" y="418"/>
                  </a:lnTo>
                  <a:lnTo>
                    <a:pt x="2130" y="428"/>
                  </a:lnTo>
                  <a:lnTo>
                    <a:pt x="2136" y="440"/>
                  </a:lnTo>
                  <a:lnTo>
                    <a:pt x="2140" y="444"/>
                  </a:lnTo>
                  <a:lnTo>
                    <a:pt x="2148" y="450"/>
                  </a:lnTo>
                  <a:lnTo>
                    <a:pt x="2148" y="450"/>
                  </a:lnTo>
                  <a:lnTo>
                    <a:pt x="2150" y="462"/>
                  </a:lnTo>
                  <a:lnTo>
                    <a:pt x="2150" y="476"/>
                  </a:lnTo>
                  <a:lnTo>
                    <a:pt x="2148" y="510"/>
                  </a:lnTo>
                  <a:lnTo>
                    <a:pt x="2148" y="510"/>
                  </a:lnTo>
                  <a:lnTo>
                    <a:pt x="2126" y="514"/>
                  </a:lnTo>
                  <a:lnTo>
                    <a:pt x="2126" y="514"/>
                  </a:lnTo>
                  <a:lnTo>
                    <a:pt x="2122" y="508"/>
                  </a:lnTo>
                  <a:lnTo>
                    <a:pt x="2118" y="502"/>
                  </a:lnTo>
                  <a:lnTo>
                    <a:pt x="2116" y="492"/>
                  </a:lnTo>
                  <a:lnTo>
                    <a:pt x="2118" y="476"/>
                  </a:lnTo>
                  <a:lnTo>
                    <a:pt x="2118" y="476"/>
                  </a:lnTo>
                  <a:lnTo>
                    <a:pt x="2114" y="466"/>
                  </a:lnTo>
                  <a:lnTo>
                    <a:pt x="2108" y="458"/>
                  </a:lnTo>
                  <a:lnTo>
                    <a:pt x="2108" y="458"/>
                  </a:lnTo>
                  <a:lnTo>
                    <a:pt x="2094" y="460"/>
                  </a:lnTo>
                  <a:lnTo>
                    <a:pt x="2086" y="462"/>
                  </a:lnTo>
                  <a:lnTo>
                    <a:pt x="2084" y="466"/>
                  </a:lnTo>
                  <a:lnTo>
                    <a:pt x="2082" y="470"/>
                  </a:lnTo>
                  <a:lnTo>
                    <a:pt x="2084" y="484"/>
                  </a:lnTo>
                  <a:lnTo>
                    <a:pt x="2082" y="492"/>
                  </a:lnTo>
                  <a:lnTo>
                    <a:pt x="2078" y="500"/>
                  </a:lnTo>
                  <a:lnTo>
                    <a:pt x="2078" y="500"/>
                  </a:lnTo>
                  <a:lnTo>
                    <a:pt x="2064" y="514"/>
                  </a:lnTo>
                  <a:lnTo>
                    <a:pt x="2054" y="528"/>
                  </a:lnTo>
                  <a:lnTo>
                    <a:pt x="2046" y="544"/>
                  </a:lnTo>
                  <a:lnTo>
                    <a:pt x="2042" y="564"/>
                  </a:lnTo>
                  <a:lnTo>
                    <a:pt x="2042" y="564"/>
                  </a:lnTo>
                  <a:lnTo>
                    <a:pt x="2034" y="576"/>
                  </a:lnTo>
                  <a:lnTo>
                    <a:pt x="2024" y="586"/>
                  </a:lnTo>
                  <a:lnTo>
                    <a:pt x="2012" y="598"/>
                  </a:lnTo>
                  <a:lnTo>
                    <a:pt x="2002" y="606"/>
                  </a:lnTo>
                  <a:lnTo>
                    <a:pt x="2002" y="606"/>
                  </a:lnTo>
                  <a:lnTo>
                    <a:pt x="2000" y="642"/>
                  </a:lnTo>
                  <a:lnTo>
                    <a:pt x="2000" y="642"/>
                  </a:lnTo>
                  <a:lnTo>
                    <a:pt x="2008" y="654"/>
                  </a:lnTo>
                  <a:lnTo>
                    <a:pt x="2020" y="674"/>
                  </a:lnTo>
                  <a:lnTo>
                    <a:pt x="2020" y="674"/>
                  </a:lnTo>
                  <a:lnTo>
                    <a:pt x="2054" y="694"/>
                  </a:lnTo>
                  <a:lnTo>
                    <a:pt x="2054" y="694"/>
                  </a:lnTo>
                  <a:lnTo>
                    <a:pt x="2078" y="692"/>
                  </a:lnTo>
                  <a:lnTo>
                    <a:pt x="2078" y="692"/>
                  </a:lnTo>
                  <a:lnTo>
                    <a:pt x="2094" y="668"/>
                  </a:lnTo>
                  <a:lnTo>
                    <a:pt x="2094" y="668"/>
                  </a:lnTo>
                  <a:lnTo>
                    <a:pt x="2100" y="680"/>
                  </a:lnTo>
                  <a:lnTo>
                    <a:pt x="2104" y="690"/>
                  </a:lnTo>
                  <a:lnTo>
                    <a:pt x="2106" y="702"/>
                  </a:lnTo>
                  <a:lnTo>
                    <a:pt x="2106" y="702"/>
                  </a:lnTo>
                  <a:lnTo>
                    <a:pt x="2086" y="708"/>
                  </a:lnTo>
                  <a:lnTo>
                    <a:pt x="2068" y="716"/>
                  </a:lnTo>
                  <a:lnTo>
                    <a:pt x="2068" y="716"/>
                  </a:lnTo>
                  <a:lnTo>
                    <a:pt x="2068" y="724"/>
                  </a:lnTo>
                  <a:lnTo>
                    <a:pt x="2070" y="732"/>
                  </a:lnTo>
                  <a:lnTo>
                    <a:pt x="2070" y="738"/>
                  </a:lnTo>
                  <a:lnTo>
                    <a:pt x="2074" y="742"/>
                  </a:lnTo>
                  <a:lnTo>
                    <a:pt x="2078" y="748"/>
                  </a:lnTo>
                  <a:lnTo>
                    <a:pt x="2084" y="750"/>
                  </a:lnTo>
                  <a:lnTo>
                    <a:pt x="2084" y="750"/>
                  </a:lnTo>
                  <a:lnTo>
                    <a:pt x="2064" y="778"/>
                  </a:lnTo>
                  <a:lnTo>
                    <a:pt x="2052" y="790"/>
                  </a:lnTo>
                  <a:lnTo>
                    <a:pt x="2040" y="800"/>
                  </a:lnTo>
                  <a:lnTo>
                    <a:pt x="2040" y="800"/>
                  </a:lnTo>
                  <a:lnTo>
                    <a:pt x="2026" y="796"/>
                  </a:lnTo>
                  <a:lnTo>
                    <a:pt x="2026" y="796"/>
                  </a:lnTo>
                  <a:lnTo>
                    <a:pt x="1986" y="770"/>
                  </a:lnTo>
                  <a:lnTo>
                    <a:pt x="1986" y="770"/>
                  </a:lnTo>
                  <a:lnTo>
                    <a:pt x="1968" y="770"/>
                  </a:lnTo>
                  <a:lnTo>
                    <a:pt x="1968" y="770"/>
                  </a:lnTo>
                  <a:lnTo>
                    <a:pt x="1960" y="780"/>
                  </a:lnTo>
                  <a:lnTo>
                    <a:pt x="1958" y="786"/>
                  </a:lnTo>
                  <a:lnTo>
                    <a:pt x="1956" y="792"/>
                  </a:lnTo>
                  <a:lnTo>
                    <a:pt x="1956" y="792"/>
                  </a:lnTo>
                  <a:lnTo>
                    <a:pt x="1958" y="818"/>
                  </a:lnTo>
                  <a:lnTo>
                    <a:pt x="1958" y="818"/>
                  </a:lnTo>
                  <a:lnTo>
                    <a:pt x="1962" y="824"/>
                  </a:lnTo>
                  <a:lnTo>
                    <a:pt x="1968" y="828"/>
                  </a:lnTo>
                  <a:lnTo>
                    <a:pt x="1982" y="838"/>
                  </a:lnTo>
                  <a:lnTo>
                    <a:pt x="2000" y="852"/>
                  </a:lnTo>
                  <a:lnTo>
                    <a:pt x="2008" y="860"/>
                  </a:lnTo>
                  <a:lnTo>
                    <a:pt x="2016" y="870"/>
                  </a:lnTo>
                  <a:lnTo>
                    <a:pt x="2016" y="870"/>
                  </a:lnTo>
                  <a:lnTo>
                    <a:pt x="2016" y="908"/>
                  </a:lnTo>
                  <a:lnTo>
                    <a:pt x="2016" y="908"/>
                  </a:lnTo>
                  <a:lnTo>
                    <a:pt x="2024" y="920"/>
                  </a:lnTo>
                  <a:lnTo>
                    <a:pt x="2032" y="938"/>
                  </a:lnTo>
                  <a:lnTo>
                    <a:pt x="2046" y="976"/>
                  </a:lnTo>
                  <a:lnTo>
                    <a:pt x="2046" y="976"/>
                  </a:lnTo>
                  <a:lnTo>
                    <a:pt x="2054" y="986"/>
                  </a:lnTo>
                  <a:lnTo>
                    <a:pt x="2054" y="986"/>
                  </a:lnTo>
                  <a:lnTo>
                    <a:pt x="2070" y="986"/>
                  </a:lnTo>
                  <a:lnTo>
                    <a:pt x="2070" y="986"/>
                  </a:lnTo>
                  <a:lnTo>
                    <a:pt x="2084" y="958"/>
                  </a:lnTo>
                  <a:lnTo>
                    <a:pt x="2084" y="958"/>
                  </a:lnTo>
                  <a:lnTo>
                    <a:pt x="2110" y="940"/>
                  </a:lnTo>
                  <a:lnTo>
                    <a:pt x="2110" y="940"/>
                  </a:lnTo>
                  <a:lnTo>
                    <a:pt x="2124" y="962"/>
                  </a:lnTo>
                  <a:lnTo>
                    <a:pt x="2134" y="976"/>
                  </a:lnTo>
                  <a:lnTo>
                    <a:pt x="2142" y="994"/>
                  </a:lnTo>
                  <a:lnTo>
                    <a:pt x="2142" y="994"/>
                  </a:lnTo>
                  <a:lnTo>
                    <a:pt x="2144" y="1010"/>
                  </a:lnTo>
                  <a:lnTo>
                    <a:pt x="2150" y="1026"/>
                  </a:lnTo>
                  <a:lnTo>
                    <a:pt x="2154" y="1034"/>
                  </a:lnTo>
                  <a:lnTo>
                    <a:pt x="2160" y="1040"/>
                  </a:lnTo>
                  <a:lnTo>
                    <a:pt x="2168" y="1048"/>
                  </a:lnTo>
                  <a:lnTo>
                    <a:pt x="2178" y="1054"/>
                  </a:lnTo>
                  <a:lnTo>
                    <a:pt x="2178" y="1054"/>
                  </a:lnTo>
                  <a:lnTo>
                    <a:pt x="2182" y="1062"/>
                  </a:lnTo>
                  <a:lnTo>
                    <a:pt x="2182" y="1062"/>
                  </a:lnTo>
                  <a:lnTo>
                    <a:pt x="2180" y="1074"/>
                  </a:lnTo>
                  <a:lnTo>
                    <a:pt x="2180" y="1088"/>
                  </a:lnTo>
                  <a:lnTo>
                    <a:pt x="2180" y="1120"/>
                  </a:lnTo>
                  <a:lnTo>
                    <a:pt x="2180" y="1120"/>
                  </a:lnTo>
                  <a:lnTo>
                    <a:pt x="2168" y="1132"/>
                  </a:lnTo>
                  <a:lnTo>
                    <a:pt x="2168" y="1132"/>
                  </a:lnTo>
                  <a:lnTo>
                    <a:pt x="2156" y="1130"/>
                  </a:lnTo>
                  <a:lnTo>
                    <a:pt x="2150" y="1126"/>
                  </a:lnTo>
                  <a:lnTo>
                    <a:pt x="2138" y="1120"/>
                  </a:lnTo>
                  <a:lnTo>
                    <a:pt x="2138" y="1120"/>
                  </a:lnTo>
                  <a:lnTo>
                    <a:pt x="2108" y="1122"/>
                  </a:lnTo>
                  <a:lnTo>
                    <a:pt x="2096" y="1124"/>
                  </a:lnTo>
                  <a:lnTo>
                    <a:pt x="2088" y="1128"/>
                  </a:lnTo>
                  <a:lnTo>
                    <a:pt x="2080" y="1134"/>
                  </a:lnTo>
                  <a:lnTo>
                    <a:pt x="2074" y="1140"/>
                  </a:lnTo>
                  <a:lnTo>
                    <a:pt x="2062" y="1162"/>
                  </a:lnTo>
                  <a:lnTo>
                    <a:pt x="2062" y="1162"/>
                  </a:lnTo>
                  <a:lnTo>
                    <a:pt x="2058" y="1166"/>
                  </a:lnTo>
                  <a:lnTo>
                    <a:pt x="2054" y="1170"/>
                  </a:lnTo>
                  <a:lnTo>
                    <a:pt x="2054" y="1170"/>
                  </a:lnTo>
                  <a:lnTo>
                    <a:pt x="2052" y="1176"/>
                  </a:lnTo>
                  <a:lnTo>
                    <a:pt x="2046" y="1182"/>
                  </a:lnTo>
                  <a:lnTo>
                    <a:pt x="2028" y="1196"/>
                  </a:lnTo>
                  <a:lnTo>
                    <a:pt x="1994" y="1218"/>
                  </a:lnTo>
                  <a:lnTo>
                    <a:pt x="1994" y="1218"/>
                  </a:lnTo>
                  <a:lnTo>
                    <a:pt x="1988" y="1228"/>
                  </a:lnTo>
                  <a:lnTo>
                    <a:pt x="1974" y="1238"/>
                  </a:lnTo>
                  <a:lnTo>
                    <a:pt x="1948" y="1256"/>
                  </a:lnTo>
                  <a:lnTo>
                    <a:pt x="1948" y="1256"/>
                  </a:lnTo>
                  <a:lnTo>
                    <a:pt x="1938" y="1268"/>
                  </a:lnTo>
                  <a:lnTo>
                    <a:pt x="1938" y="1268"/>
                  </a:lnTo>
                  <a:lnTo>
                    <a:pt x="1920" y="1272"/>
                  </a:lnTo>
                  <a:lnTo>
                    <a:pt x="1920" y="1272"/>
                  </a:lnTo>
                  <a:lnTo>
                    <a:pt x="1902" y="1254"/>
                  </a:lnTo>
                  <a:lnTo>
                    <a:pt x="1902" y="1254"/>
                  </a:lnTo>
                  <a:lnTo>
                    <a:pt x="1894" y="1236"/>
                  </a:lnTo>
                  <a:lnTo>
                    <a:pt x="1890" y="1230"/>
                  </a:lnTo>
                  <a:lnTo>
                    <a:pt x="1884" y="1226"/>
                  </a:lnTo>
                  <a:lnTo>
                    <a:pt x="1880" y="1222"/>
                  </a:lnTo>
                  <a:lnTo>
                    <a:pt x="1874" y="1222"/>
                  </a:lnTo>
                  <a:lnTo>
                    <a:pt x="1860" y="1220"/>
                  </a:lnTo>
                  <a:lnTo>
                    <a:pt x="1860" y="1220"/>
                  </a:lnTo>
                  <a:lnTo>
                    <a:pt x="1856" y="1228"/>
                  </a:lnTo>
                  <a:lnTo>
                    <a:pt x="1854" y="1238"/>
                  </a:lnTo>
                  <a:lnTo>
                    <a:pt x="1852" y="1248"/>
                  </a:lnTo>
                  <a:lnTo>
                    <a:pt x="1850" y="1260"/>
                  </a:lnTo>
                  <a:lnTo>
                    <a:pt x="1852" y="1270"/>
                  </a:lnTo>
                  <a:lnTo>
                    <a:pt x="1854" y="1282"/>
                  </a:lnTo>
                  <a:lnTo>
                    <a:pt x="1860" y="1292"/>
                  </a:lnTo>
                  <a:lnTo>
                    <a:pt x="1868" y="1302"/>
                  </a:lnTo>
                  <a:lnTo>
                    <a:pt x="1868" y="1302"/>
                  </a:lnTo>
                  <a:lnTo>
                    <a:pt x="1872" y="1344"/>
                  </a:lnTo>
                  <a:lnTo>
                    <a:pt x="1872" y="1344"/>
                  </a:lnTo>
                  <a:lnTo>
                    <a:pt x="1846" y="1346"/>
                  </a:lnTo>
                  <a:lnTo>
                    <a:pt x="1824" y="1348"/>
                  </a:lnTo>
                  <a:lnTo>
                    <a:pt x="1812" y="1346"/>
                  </a:lnTo>
                  <a:lnTo>
                    <a:pt x="1802" y="1344"/>
                  </a:lnTo>
                  <a:lnTo>
                    <a:pt x="1794" y="1342"/>
                  </a:lnTo>
                  <a:lnTo>
                    <a:pt x="1786" y="1338"/>
                  </a:lnTo>
                  <a:lnTo>
                    <a:pt x="1786" y="1338"/>
                  </a:lnTo>
                  <a:lnTo>
                    <a:pt x="1782" y="1316"/>
                  </a:lnTo>
                  <a:lnTo>
                    <a:pt x="1776" y="1302"/>
                  </a:lnTo>
                  <a:lnTo>
                    <a:pt x="1768" y="1292"/>
                  </a:lnTo>
                  <a:lnTo>
                    <a:pt x="1758" y="1280"/>
                  </a:lnTo>
                  <a:lnTo>
                    <a:pt x="1758" y="1280"/>
                  </a:lnTo>
                  <a:lnTo>
                    <a:pt x="1732" y="1222"/>
                  </a:lnTo>
                  <a:lnTo>
                    <a:pt x="1732" y="1222"/>
                  </a:lnTo>
                  <a:lnTo>
                    <a:pt x="1720" y="1210"/>
                  </a:lnTo>
                  <a:lnTo>
                    <a:pt x="1712" y="1206"/>
                  </a:lnTo>
                  <a:lnTo>
                    <a:pt x="1706" y="1206"/>
                  </a:lnTo>
                  <a:lnTo>
                    <a:pt x="1696" y="1206"/>
                  </a:lnTo>
                  <a:lnTo>
                    <a:pt x="1696" y="1206"/>
                  </a:lnTo>
                  <a:lnTo>
                    <a:pt x="1684" y="1216"/>
                  </a:lnTo>
                  <a:lnTo>
                    <a:pt x="1670" y="1226"/>
                  </a:lnTo>
                  <a:lnTo>
                    <a:pt x="1658" y="1234"/>
                  </a:lnTo>
                  <a:lnTo>
                    <a:pt x="1646" y="1244"/>
                  </a:lnTo>
                  <a:lnTo>
                    <a:pt x="1646" y="1244"/>
                  </a:lnTo>
                  <a:lnTo>
                    <a:pt x="1642" y="1256"/>
                  </a:lnTo>
                  <a:lnTo>
                    <a:pt x="1640" y="1270"/>
                  </a:lnTo>
                  <a:lnTo>
                    <a:pt x="1640" y="1288"/>
                  </a:lnTo>
                  <a:lnTo>
                    <a:pt x="1644" y="1306"/>
                  </a:lnTo>
                  <a:lnTo>
                    <a:pt x="1644" y="1306"/>
                  </a:lnTo>
                  <a:lnTo>
                    <a:pt x="1580" y="1312"/>
                  </a:lnTo>
                  <a:lnTo>
                    <a:pt x="1580" y="1312"/>
                  </a:lnTo>
                  <a:lnTo>
                    <a:pt x="1524" y="1346"/>
                  </a:lnTo>
                  <a:lnTo>
                    <a:pt x="1524" y="1346"/>
                  </a:lnTo>
                  <a:lnTo>
                    <a:pt x="1516" y="1362"/>
                  </a:lnTo>
                  <a:lnTo>
                    <a:pt x="1510" y="1368"/>
                  </a:lnTo>
                  <a:lnTo>
                    <a:pt x="1508" y="1370"/>
                  </a:lnTo>
                  <a:lnTo>
                    <a:pt x="1504" y="1370"/>
                  </a:lnTo>
                  <a:lnTo>
                    <a:pt x="1504" y="1370"/>
                  </a:lnTo>
                  <a:lnTo>
                    <a:pt x="1492" y="1362"/>
                  </a:lnTo>
                  <a:lnTo>
                    <a:pt x="1486" y="1356"/>
                  </a:lnTo>
                  <a:lnTo>
                    <a:pt x="1484" y="1348"/>
                  </a:lnTo>
                  <a:lnTo>
                    <a:pt x="1482" y="1342"/>
                  </a:lnTo>
                  <a:lnTo>
                    <a:pt x="1482" y="1342"/>
                  </a:lnTo>
                  <a:lnTo>
                    <a:pt x="1494" y="1334"/>
                  </a:lnTo>
                  <a:lnTo>
                    <a:pt x="1494" y="1334"/>
                  </a:lnTo>
                  <a:lnTo>
                    <a:pt x="1492" y="1322"/>
                  </a:lnTo>
                  <a:lnTo>
                    <a:pt x="1490" y="1312"/>
                  </a:lnTo>
                  <a:lnTo>
                    <a:pt x="1486" y="1304"/>
                  </a:lnTo>
                  <a:lnTo>
                    <a:pt x="1480" y="1298"/>
                  </a:lnTo>
                  <a:lnTo>
                    <a:pt x="1474" y="1292"/>
                  </a:lnTo>
                  <a:lnTo>
                    <a:pt x="1466" y="1288"/>
                  </a:lnTo>
                  <a:lnTo>
                    <a:pt x="1458" y="1286"/>
                  </a:lnTo>
                  <a:lnTo>
                    <a:pt x="1450" y="1286"/>
                  </a:lnTo>
                  <a:lnTo>
                    <a:pt x="1450" y="1286"/>
                  </a:lnTo>
                  <a:lnTo>
                    <a:pt x="1440" y="1290"/>
                  </a:lnTo>
                  <a:lnTo>
                    <a:pt x="1434" y="1296"/>
                  </a:lnTo>
                  <a:lnTo>
                    <a:pt x="1428" y="1302"/>
                  </a:lnTo>
                  <a:lnTo>
                    <a:pt x="1424" y="1310"/>
                  </a:lnTo>
                  <a:lnTo>
                    <a:pt x="1424" y="1318"/>
                  </a:lnTo>
                  <a:lnTo>
                    <a:pt x="1424" y="1328"/>
                  </a:lnTo>
                  <a:lnTo>
                    <a:pt x="1428" y="1352"/>
                  </a:lnTo>
                  <a:lnTo>
                    <a:pt x="1428" y="1352"/>
                  </a:lnTo>
                  <a:lnTo>
                    <a:pt x="1408" y="1356"/>
                  </a:lnTo>
                  <a:lnTo>
                    <a:pt x="1408" y="1356"/>
                  </a:lnTo>
                  <a:lnTo>
                    <a:pt x="1404" y="1362"/>
                  </a:lnTo>
                  <a:lnTo>
                    <a:pt x="1402" y="1370"/>
                  </a:lnTo>
                  <a:lnTo>
                    <a:pt x="1402" y="1370"/>
                  </a:lnTo>
                  <a:lnTo>
                    <a:pt x="1392" y="1374"/>
                  </a:lnTo>
                  <a:lnTo>
                    <a:pt x="1392" y="1374"/>
                  </a:lnTo>
                  <a:lnTo>
                    <a:pt x="1392" y="1430"/>
                  </a:lnTo>
                  <a:lnTo>
                    <a:pt x="1392" y="1430"/>
                  </a:lnTo>
                  <a:lnTo>
                    <a:pt x="1412" y="1454"/>
                  </a:lnTo>
                  <a:lnTo>
                    <a:pt x="1412" y="1454"/>
                  </a:lnTo>
                  <a:lnTo>
                    <a:pt x="1412" y="1472"/>
                  </a:lnTo>
                  <a:lnTo>
                    <a:pt x="1412" y="1472"/>
                  </a:lnTo>
                  <a:lnTo>
                    <a:pt x="1402" y="1490"/>
                  </a:lnTo>
                  <a:lnTo>
                    <a:pt x="1402" y="1490"/>
                  </a:lnTo>
                  <a:lnTo>
                    <a:pt x="1380" y="1504"/>
                  </a:lnTo>
                  <a:lnTo>
                    <a:pt x="1356" y="1510"/>
                  </a:lnTo>
                  <a:lnTo>
                    <a:pt x="1336" y="1514"/>
                  </a:lnTo>
                  <a:lnTo>
                    <a:pt x="1314" y="1514"/>
                  </a:lnTo>
                  <a:lnTo>
                    <a:pt x="1314" y="1514"/>
                  </a:lnTo>
                  <a:lnTo>
                    <a:pt x="1298" y="1516"/>
                  </a:lnTo>
                  <a:lnTo>
                    <a:pt x="1288" y="1520"/>
                  </a:lnTo>
                  <a:lnTo>
                    <a:pt x="1280" y="1526"/>
                  </a:lnTo>
                  <a:lnTo>
                    <a:pt x="1270" y="1534"/>
                  </a:lnTo>
                  <a:lnTo>
                    <a:pt x="1270" y="1534"/>
                  </a:lnTo>
                  <a:lnTo>
                    <a:pt x="1256" y="1546"/>
                  </a:lnTo>
                  <a:lnTo>
                    <a:pt x="1256" y="1546"/>
                  </a:lnTo>
                  <a:lnTo>
                    <a:pt x="1244" y="1566"/>
                  </a:lnTo>
                  <a:lnTo>
                    <a:pt x="1228" y="1586"/>
                  </a:lnTo>
                  <a:lnTo>
                    <a:pt x="1192" y="1626"/>
                  </a:lnTo>
                  <a:lnTo>
                    <a:pt x="1192" y="1626"/>
                  </a:lnTo>
                  <a:lnTo>
                    <a:pt x="1168" y="1610"/>
                  </a:lnTo>
                  <a:lnTo>
                    <a:pt x="1168" y="1610"/>
                  </a:lnTo>
                  <a:lnTo>
                    <a:pt x="1140" y="1612"/>
                  </a:lnTo>
                  <a:lnTo>
                    <a:pt x="1140" y="1612"/>
                  </a:lnTo>
                  <a:lnTo>
                    <a:pt x="1136" y="1626"/>
                  </a:lnTo>
                  <a:lnTo>
                    <a:pt x="1132" y="1632"/>
                  </a:lnTo>
                  <a:lnTo>
                    <a:pt x="1128" y="1636"/>
                  </a:lnTo>
                  <a:lnTo>
                    <a:pt x="1128" y="1636"/>
                  </a:lnTo>
                  <a:lnTo>
                    <a:pt x="1124" y="1630"/>
                  </a:lnTo>
                  <a:lnTo>
                    <a:pt x="1118" y="1626"/>
                  </a:lnTo>
                  <a:lnTo>
                    <a:pt x="1108" y="1622"/>
                  </a:lnTo>
                  <a:lnTo>
                    <a:pt x="1100" y="1622"/>
                  </a:lnTo>
                  <a:lnTo>
                    <a:pt x="1092" y="1622"/>
                  </a:lnTo>
                  <a:lnTo>
                    <a:pt x="1092" y="1622"/>
                  </a:lnTo>
                  <a:lnTo>
                    <a:pt x="1088" y="1632"/>
                  </a:lnTo>
                  <a:lnTo>
                    <a:pt x="1082" y="1640"/>
                  </a:lnTo>
                  <a:lnTo>
                    <a:pt x="1076" y="1650"/>
                  </a:lnTo>
                  <a:lnTo>
                    <a:pt x="1066" y="1658"/>
                  </a:lnTo>
                  <a:lnTo>
                    <a:pt x="1066" y="1658"/>
                  </a:lnTo>
                  <a:lnTo>
                    <a:pt x="1056" y="1664"/>
                  </a:lnTo>
                  <a:lnTo>
                    <a:pt x="1046" y="1674"/>
                  </a:lnTo>
                  <a:lnTo>
                    <a:pt x="1038" y="1684"/>
                  </a:lnTo>
                  <a:lnTo>
                    <a:pt x="1030" y="1696"/>
                  </a:lnTo>
                  <a:lnTo>
                    <a:pt x="1014" y="1718"/>
                  </a:lnTo>
                  <a:lnTo>
                    <a:pt x="1004" y="1728"/>
                  </a:lnTo>
                  <a:lnTo>
                    <a:pt x="994" y="1736"/>
                  </a:lnTo>
                  <a:lnTo>
                    <a:pt x="994" y="1736"/>
                  </a:lnTo>
                  <a:lnTo>
                    <a:pt x="990" y="1748"/>
                  </a:lnTo>
                  <a:lnTo>
                    <a:pt x="988" y="1760"/>
                  </a:lnTo>
                  <a:lnTo>
                    <a:pt x="988" y="1790"/>
                  </a:lnTo>
                  <a:lnTo>
                    <a:pt x="988" y="1790"/>
                  </a:lnTo>
                  <a:lnTo>
                    <a:pt x="988" y="1798"/>
                  </a:lnTo>
                  <a:lnTo>
                    <a:pt x="988" y="1812"/>
                  </a:lnTo>
                  <a:lnTo>
                    <a:pt x="982" y="1836"/>
                  </a:lnTo>
                  <a:lnTo>
                    <a:pt x="982" y="1836"/>
                  </a:lnTo>
                  <a:lnTo>
                    <a:pt x="976" y="1840"/>
                  </a:lnTo>
                  <a:lnTo>
                    <a:pt x="976" y="1840"/>
                  </a:lnTo>
                  <a:lnTo>
                    <a:pt x="946" y="1838"/>
                  </a:lnTo>
                  <a:lnTo>
                    <a:pt x="920" y="1834"/>
                  </a:lnTo>
                  <a:lnTo>
                    <a:pt x="870" y="1826"/>
                  </a:lnTo>
                  <a:lnTo>
                    <a:pt x="870" y="1826"/>
                  </a:lnTo>
                  <a:lnTo>
                    <a:pt x="838" y="1810"/>
                  </a:lnTo>
                  <a:lnTo>
                    <a:pt x="838" y="1810"/>
                  </a:lnTo>
                  <a:lnTo>
                    <a:pt x="820" y="1790"/>
                  </a:lnTo>
                  <a:lnTo>
                    <a:pt x="820" y="1790"/>
                  </a:lnTo>
                  <a:lnTo>
                    <a:pt x="784" y="1782"/>
                  </a:lnTo>
                  <a:lnTo>
                    <a:pt x="784" y="1782"/>
                  </a:lnTo>
                  <a:lnTo>
                    <a:pt x="784" y="1752"/>
                  </a:lnTo>
                  <a:lnTo>
                    <a:pt x="784" y="1752"/>
                  </a:lnTo>
                  <a:lnTo>
                    <a:pt x="796" y="1734"/>
                  </a:lnTo>
                  <a:lnTo>
                    <a:pt x="808" y="1716"/>
                  </a:lnTo>
                  <a:lnTo>
                    <a:pt x="816" y="1696"/>
                  </a:lnTo>
                  <a:lnTo>
                    <a:pt x="818" y="1686"/>
                  </a:lnTo>
                  <a:lnTo>
                    <a:pt x="818" y="1676"/>
                  </a:lnTo>
                  <a:lnTo>
                    <a:pt x="818" y="1676"/>
                  </a:lnTo>
                  <a:lnTo>
                    <a:pt x="814" y="1666"/>
                  </a:lnTo>
                  <a:lnTo>
                    <a:pt x="810" y="1660"/>
                  </a:lnTo>
                  <a:lnTo>
                    <a:pt x="804" y="1656"/>
                  </a:lnTo>
                  <a:lnTo>
                    <a:pt x="798" y="1652"/>
                  </a:lnTo>
                  <a:lnTo>
                    <a:pt x="784" y="1652"/>
                  </a:lnTo>
                  <a:lnTo>
                    <a:pt x="772" y="1652"/>
                  </a:lnTo>
                  <a:lnTo>
                    <a:pt x="772" y="1652"/>
                  </a:lnTo>
                  <a:lnTo>
                    <a:pt x="764" y="1656"/>
                  </a:lnTo>
                  <a:lnTo>
                    <a:pt x="758" y="1660"/>
                  </a:lnTo>
                  <a:lnTo>
                    <a:pt x="758" y="1660"/>
                  </a:lnTo>
                  <a:lnTo>
                    <a:pt x="740" y="1662"/>
                  </a:lnTo>
                  <a:lnTo>
                    <a:pt x="734" y="1664"/>
                  </a:lnTo>
                  <a:lnTo>
                    <a:pt x="732" y="1668"/>
                  </a:lnTo>
                  <a:lnTo>
                    <a:pt x="732" y="1678"/>
                  </a:lnTo>
                  <a:lnTo>
                    <a:pt x="730" y="1700"/>
                  </a:lnTo>
                  <a:lnTo>
                    <a:pt x="730" y="1700"/>
                  </a:lnTo>
                  <a:lnTo>
                    <a:pt x="722" y="1708"/>
                  </a:lnTo>
                  <a:lnTo>
                    <a:pt x="718" y="1720"/>
                  </a:lnTo>
                  <a:lnTo>
                    <a:pt x="718" y="1720"/>
                  </a:lnTo>
                  <a:lnTo>
                    <a:pt x="698" y="1756"/>
                  </a:lnTo>
                  <a:lnTo>
                    <a:pt x="698" y="1756"/>
                  </a:lnTo>
                  <a:lnTo>
                    <a:pt x="700" y="1796"/>
                  </a:lnTo>
                  <a:lnTo>
                    <a:pt x="700" y="1796"/>
                  </a:lnTo>
                  <a:lnTo>
                    <a:pt x="688" y="1810"/>
                  </a:lnTo>
                  <a:lnTo>
                    <a:pt x="688" y="1810"/>
                  </a:lnTo>
                  <a:lnTo>
                    <a:pt x="672" y="1814"/>
                  </a:lnTo>
                  <a:lnTo>
                    <a:pt x="662" y="1816"/>
                  </a:lnTo>
                  <a:lnTo>
                    <a:pt x="654" y="1822"/>
                  </a:lnTo>
                  <a:lnTo>
                    <a:pt x="644" y="1830"/>
                  </a:lnTo>
                  <a:lnTo>
                    <a:pt x="644" y="1830"/>
                  </a:lnTo>
                  <a:lnTo>
                    <a:pt x="618" y="1836"/>
                  </a:lnTo>
                  <a:lnTo>
                    <a:pt x="590" y="1842"/>
                  </a:lnTo>
                  <a:lnTo>
                    <a:pt x="590" y="1842"/>
                  </a:lnTo>
                  <a:lnTo>
                    <a:pt x="580" y="1850"/>
                  </a:lnTo>
                  <a:lnTo>
                    <a:pt x="572" y="1856"/>
                  </a:lnTo>
                  <a:lnTo>
                    <a:pt x="566" y="1864"/>
                  </a:lnTo>
                  <a:lnTo>
                    <a:pt x="556" y="1868"/>
                  </a:lnTo>
                  <a:lnTo>
                    <a:pt x="556" y="1868"/>
                  </a:lnTo>
                  <a:close/>
                </a:path>
              </a:pathLst>
            </a:custGeom>
            <a:grpFill/>
            <a:ln>
              <a:noFill/>
            </a:ln>
          </p:spPr>
          <p:txBody>
            <a:bodyPr/>
            <a:lstStyle/>
            <a:p>
              <a:endParaRPr lang="zh-CN" altLang="en-US"/>
            </a:p>
          </p:txBody>
        </p:sp>
        <p:sp>
          <p:nvSpPr>
            <p:cNvPr id="31" name="Freeform 35"/>
            <p:cNvSpPr/>
            <p:nvPr/>
          </p:nvSpPr>
          <p:spPr bwMode="auto">
            <a:xfrm>
              <a:off x="7556006" y="2454776"/>
              <a:ext cx="367288" cy="409297"/>
            </a:xfrm>
            <a:custGeom>
              <a:avLst/>
              <a:gdLst>
                <a:gd name="T0" fmla="*/ 196 w 232"/>
                <a:gd name="T1" fmla="*/ 264 h 264"/>
                <a:gd name="T2" fmla="*/ 170 w 232"/>
                <a:gd name="T3" fmla="*/ 248 h 264"/>
                <a:gd name="T4" fmla="*/ 158 w 232"/>
                <a:gd name="T5" fmla="*/ 238 h 264"/>
                <a:gd name="T6" fmla="*/ 148 w 232"/>
                <a:gd name="T7" fmla="*/ 218 h 264"/>
                <a:gd name="T8" fmla="*/ 144 w 232"/>
                <a:gd name="T9" fmla="*/ 186 h 264"/>
                <a:gd name="T10" fmla="*/ 140 w 232"/>
                <a:gd name="T11" fmla="*/ 178 h 264"/>
                <a:gd name="T12" fmla="*/ 136 w 232"/>
                <a:gd name="T13" fmla="*/ 166 h 264"/>
                <a:gd name="T14" fmla="*/ 116 w 232"/>
                <a:gd name="T15" fmla="*/ 148 h 264"/>
                <a:gd name="T16" fmla="*/ 100 w 232"/>
                <a:gd name="T17" fmla="*/ 140 h 264"/>
                <a:gd name="T18" fmla="*/ 82 w 232"/>
                <a:gd name="T19" fmla="*/ 140 h 264"/>
                <a:gd name="T20" fmla="*/ 62 w 232"/>
                <a:gd name="T21" fmla="*/ 144 h 264"/>
                <a:gd name="T22" fmla="*/ 50 w 232"/>
                <a:gd name="T23" fmla="*/ 158 h 264"/>
                <a:gd name="T24" fmla="*/ 0 w 232"/>
                <a:gd name="T25" fmla="*/ 160 h 264"/>
                <a:gd name="T26" fmla="*/ 0 w 232"/>
                <a:gd name="T27" fmla="*/ 146 h 264"/>
                <a:gd name="T28" fmla="*/ 2 w 232"/>
                <a:gd name="T29" fmla="*/ 130 h 264"/>
                <a:gd name="T30" fmla="*/ 10 w 232"/>
                <a:gd name="T31" fmla="*/ 124 h 264"/>
                <a:gd name="T32" fmla="*/ 18 w 232"/>
                <a:gd name="T33" fmla="*/ 122 h 264"/>
                <a:gd name="T34" fmla="*/ 40 w 232"/>
                <a:gd name="T35" fmla="*/ 104 h 264"/>
                <a:gd name="T36" fmla="*/ 44 w 232"/>
                <a:gd name="T37" fmla="*/ 88 h 264"/>
                <a:gd name="T38" fmla="*/ 42 w 232"/>
                <a:gd name="T39" fmla="*/ 76 h 264"/>
                <a:gd name="T40" fmla="*/ 34 w 232"/>
                <a:gd name="T41" fmla="*/ 60 h 264"/>
                <a:gd name="T42" fmla="*/ 34 w 232"/>
                <a:gd name="T43" fmla="*/ 56 h 264"/>
                <a:gd name="T44" fmla="*/ 70 w 232"/>
                <a:gd name="T45" fmla="*/ 32 h 264"/>
                <a:gd name="T46" fmla="*/ 82 w 232"/>
                <a:gd name="T47" fmla="*/ 22 h 264"/>
                <a:gd name="T48" fmla="*/ 86 w 232"/>
                <a:gd name="T49" fmla="*/ 6 h 264"/>
                <a:gd name="T50" fmla="*/ 100 w 232"/>
                <a:gd name="T51" fmla="*/ 0 h 264"/>
                <a:gd name="T52" fmla="*/ 118 w 232"/>
                <a:gd name="T53" fmla="*/ 16 h 264"/>
                <a:gd name="T54" fmla="*/ 154 w 232"/>
                <a:gd name="T55" fmla="*/ 20 h 264"/>
                <a:gd name="T56" fmla="*/ 150 w 232"/>
                <a:gd name="T57" fmla="*/ 32 h 264"/>
                <a:gd name="T58" fmla="*/ 150 w 232"/>
                <a:gd name="T59" fmla="*/ 74 h 264"/>
                <a:gd name="T60" fmla="*/ 156 w 232"/>
                <a:gd name="T61" fmla="*/ 94 h 264"/>
                <a:gd name="T62" fmla="*/ 174 w 232"/>
                <a:gd name="T63" fmla="*/ 96 h 264"/>
                <a:gd name="T64" fmla="*/ 186 w 232"/>
                <a:gd name="T65" fmla="*/ 104 h 264"/>
                <a:gd name="T66" fmla="*/ 184 w 232"/>
                <a:gd name="T67" fmla="*/ 124 h 264"/>
                <a:gd name="T68" fmla="*/ 186 w 232"/>
                <a:gd name="T69" fmla="*/ 140 h 264"/>
                <a:gd name="T70" fmla="*/ 194 w 232"/>
                <a:gd name="T71" fmla="*/ 154 h 264"/>
                <a:gd name="T72" fmla="*/ 212 w 232"/>
                <a:gd name="T73" fmla="*/ 170 h 264"/>
                <a:gd name="T74" fmla="*/ 232 w 232"/>
                <a:gd name="T75" fmla="*/ 196 h 264"/>
                <a:gd name="T76" fmla="*/ 208 w 232"/>
                <a:gd name="T77" fmla="*/ 208 h 264"/>
                <a:gd name="T78" fmla="*/ 194 w 232"/>
                <a:gd name="T79" fmla="*/ 224 h 264"/>
                <a:gd name="T80" fmla="*/ 196 w 232"/>
                <a:gd name="T81" fmla="*/ 264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2" h="264">
                  <a:moveTo>
                    <a:pt x="196" y="264"/>
                  </a:moveTo>
                  <a:lnTo>
                    <a:pt x="196" y="264"/>
                  </a:lnTo>
                  <a:lnTo>
                    <a:pt x="182" y="256"/>
                  </a:lnTo>
                  <a:lnTo>
                    <a:pt x="170" y="248"/>
                  </a:lnTo>
                  <a:lnTo>
                    <a:pt x="158" y="238"/>
                  </a:lnTo>
                  <a:lnTo>
                    <a:pt x="158" y="238"/>
                  </a:lnTo>
                  <a:lnTo>
                    <a:pt x="152" y="228"/>
                  </a:lnTo>
                  <a:lnTo>
                    <a:pt x="148" y="218"/>
                  </a:lnTo>
                  <a:lnTo>
                    <a:pt x="146" y="202"/>
                  </a:lnTo>
                  <a:lnTo>
                    <a:pt x="144" y="186"/>
                  </a:lnTo>
                  <a:lnTo>
                    <a:pt x="142" y="182"/>
                  </a:lnTo>
                  <a:lnTo>
                    <a:pt x="140" y="178"/>
                  </a:lnTo>
                  <a:lnTo>
                    <a:pt x="140" y="178"/>
                  </a:lnTo>
                  <a:lnTo>
                    <a:pt x="136" y="166"/>
                  </a:lnTo>
                  <a:lnTo>
                    <a:pt x="136" y="166"/>
                  </a:lnTo>
                  <a:lnTo>
                    <a:pt x="116" y="148"/>
                  </a:lnTo>
                  <a:lnTo>
                    <a:pt x="108" y="144"/>
                  </a:lnTo>
                  <a:lnTo>
                    <a:pt x="100" y="140"/>
                  </a:lnTo>
                  <a:lnTo>
                    <a:pt x="92" y="138"/>
                  </a:lnTo>
                  <a:lnTo>
                    <a:pt x="82" y="140"/>
                  </a:lnTo>
                  <a:lnTo>
                    <a:pt x="62" y="144"/>
                  </a:lnTo>
                  <a:lnTo>
                    <a:pt x="62" y="144"/>
                  </a:lnTo>
                  <a:lnTo>
                    <a:pt x="56" y="152"/>
                  </a:lnTo>
                  <a:lnTo>
                    <a:pt x="50" y="158"/>
                  </a:lnTo>
                  <a:lnTo>
                    <a:pt x="50" y="158"/>
                  </a:lnTo>
                  <a:lnTo>
                    <a:pt x="0" y="160"/>
                  </a:lnTo>
                  <a:lnTo>
                    <a:pt x="0" y="160"/>
                  </a:lnTo>
                  <a:lnTo>
                    <a:pt x="0" y="146"/>
                  </a:lnTo>
                  <a:lnTo>
                    <a:pt x="2" y="134"/>
                  </a:lnTo>
                  <a:lnTo>
                    <a:pt x="2" y="130"/>
                  </a:lnTo>
                  <a:lnTo>
                    <a:pt x="6" y="126"/>
                  </a:lnTo>
                  <a:lnTo>
                    <a:pt x="10" y="124"/>
                  </a:lnTo>
                  <a:lnTo>
                    <a:pt x="18" y="122"/>
                  </a:lnTo>
                  <a:lnTo>
                    <a:pt x="18" y="122"/>
                  </a:lnTo>
                  <a:lnTo>
                    <a:pt x="40" y="104"/>
                  </a:lnTo>
                  <a:lnTo>
                    <a:pt x="40" y="104"/>
                  </a:lnTo>
                  <a:lnTo>
                    <a:pt x="42" y="96"/>
                  </a:lnTo>
                  <a:lnTo>
                    <a:pt x="44" y="88"/>
                  </a:lnTo>
                  <a:lnTo>
                    <a:pt x="44" y="82"/>
                  </a:lnTo>
                  <a:lnTo>
                    <a:pt x="42" y="76"/>
                  </a:lnTo>
                  <a:lnTo>
                    <a:pt x="36" y="66"/>
                  </a:lnTo>
                  <a:lnTo>
                    <a:pt x="34" y="60"/>
                  </a:lnTo>
                  <a:lnTo>
                    <a:pt x="34" y="56"/>
                  </a:lnTo>
                  <a:lnTo>
                    <a:pt x="34" y="56"/>
                  </a:lnTo>
                  <a:lnTo>
                    <a:pt x="58" y="42"/>
                  </a:lnTo>
                  <a:lnTo>
                    <a:pt x="70" y="32"/>
                  </a:lnTo>
                  <a:lnTo>
                    <a:pt x="82" y="22"/>
                  </a:lnTo>
                  <a:lnTo>
                    <a:pt x="82" y="22"/>
                  </a:lnTo>
                  <a:lnTo>
                    <a:pt x="84" y="12"/>
                  </a:lnTo>
                  <a:lnTo>
                    <a:pt x="86" y="6"/>
                  </a:lnTo>
                  <a:lnTo>
                    <a:pt x="90" y="2"/>
                  </a:lnTo>
                  <a:lnTo>
                    <a:pt x="100" y="0"/>
                  </a:lnTo>
                  <a:lnTo>
                    <a:pt x="100" y="0"/>
                  </a:lnTo>
                  <a:lnTo>
                    <a:pt x="118" y="16"/>
                  </a:lnTo>
                  <a:lnTo>
                    <a:pt x="118" y="16"/>
                  </a:lnTo>
                  <a:lnTo>
                    <a:pt x="154" y="20"/>
                  </a:lnTo>
                  <a:lnTo>
                    <a:pt x="154" y="20"/>
                  </a:lnTo>
                  <a:lnTo>
                    <a:pt x="150" y="32"/>
                  </a:lnTo>
                  <a:lnTo>
                    <a:pt x="148" y="52"/>
                  </a:lnTo>
                  <a:lnTo>
                    <a:pt x="150" y="74"/>
                  </a:lnTo>
                  <a:lnTo>
                    <a:pt x="152" y="84"/>
                  </a:lnTo>
                  <a:lnTo>
                    <a:pt x="156" y="94"/>
                  </a:lnTo>
                  <a:lnTo>
                    <a:pt x="156" y="94"/>
                  </a:lnTo>
                  <a:lnTo>
                    <a:pt x="174" y="96"/>
                  </a:lnTo>
                  <a:lnTo>
                    <a:pt x="174" y="96"/>
                  </a:lnTo>
                  <a:lnTo>
                    <a:pt x="186" y="104"/>
                  </a:lnTo>
                  <a:lnTo>
                    <a:pt x="186" y="104"/>
                  </a:lnTo>
                  <a:lnTo>
                    <a:pt x="184" y="124"/>
                  </a:lnTo>
                  <a:lnTo>
                    <a:pt x="184" y="132"/>
                  </a:lnTo>
                  <a:lnTo>
                    <a:pt x="186" y="140"/>
                  </a:lnTo>
                  <a:lnTo>
                    <a:pt x="188" y="146"/>
                  </a:lnTo>
                  <a:lnTo>
                    <a:pt x="194" y="154"/>
                  </a:lnTo>
                  <a:lnTo>
                    <a:pt x="200" y="162"/>
                  </a:lnTo>
                  <a:lnTo>
                    <a:pt x="212" y="170"/>
                  </a:lnTo>
                  <a:lnTo>
                    <a:pt x="212" y="170"/>
                  </a:lnTo>
                  <a:lnTo>
                    <a:pt x="232" y="196"/>
                  </a:lnTo>
                  <a:lnTo>
                    <a:pt x="232" y="196"/>
                  </a:lnTo>
                  <a:lnTo>
                    <a:pt x="208" y="208"/>
                  </a:lnTo>
                  <a:lnTo>
                    <a:pt x="200" y="214"/>
                  </a:lnTo>
                  <a:lnTo>
                    <a:pt x="194" y="224"/>
                  </a:lnTo>
                  <a:lnTo>
                    <a:pt x="194" y="224"/>
                  </a:lnTo>
                  <a:lnTo>
                    <a:pt x="196" y="264"/>
                  </a:lnTo>
                  <a:lnTo>
                    <a:pt x="196" y="264"/>
                  </a:lnTo>
                  <a:close/>
                </a:path>
              </a:pathLst>
            </a:custGeom>
            <a:grpFill/>
            <a:ln>
              <a:noFill/>
            </a:ln>
          </p:spPr>
          <p:txBody>
            <a:bodyPr/>
            <a:lstStyle/>
            <a:p>
              <a:endParaRPr lang="zh-CN" altLang="en-US"/>
            </a:p>
          </p:txBody>
        </p:sp>
        <p:sp>
          <p:nvSpPr>
            <p:cNvPr id="32" name="Freeform 36"/>
            <p:cNvSpPr/>
            <p:nvPr/>
          </p:nvSpPr>
          <p:spPr bwMode="auto">
            <a:xfrm>
              <a:off x="8015117" y="1909047"/>
              <a:ext cx="930886" cy="858903"/>
            </a:xfrm>
            <a:custGeom>
              <a:avLst/>
              <a:gdLst>
                <a:gd name="T0" fmla="*/ 234 w 588"/>
                <a:gd name="T1" fmla="*/ 550 h 554"/>
                <a:gd name="T2" fmla="*/ 248 w 588"/>
                <a:gd name="T3" fmla="*/ 530 h 554"/>
                <a:gd name="T4" fmla="*/ 264 w 588"/>
                <a:gd name="T5" fmla="*/ 516 h 554"/>
                <a:gd name="T6" fmla="*/ 274 w 588"/>
                <a:gd name="T7" fmla="*/ 480 h 554"/>
                <a:gd name="T8" fmla="*/ 252 w 588"/>
                <a:gd name="T9" fmla="*/ 468 h 554"/>
                <a:gd name="T10" fmla="*/ 252 w 588"/>
                <a:gd name="T11" fmla="*/ 438 h 554"/>
                <a:gd name="T12" fmla="*/ 280 w 588"/>
                <a:gd name="T13" fmla="*/ 404 h 554"/>
                <a:gd name="T14" fmla="*/ 288 w 588"/>
                <a:gd name="T15" fmla="*/ 388 h 554"/>
                <a:gd name="T16" fmla="*/ 290 w 588"/>
                <a:gd name="T17" fmla="*/ 342 h 554"/>
                <a:gd name="T18" fmla="*/ 252 w 588"/>
                <a:gd name="T19" fmla="*/ 300 h 554"/>
                <a:gd name="T20" fmla="*/ 200 w 588"/>
                <a:gd name="T21" fmla="*/ 304 h 554"/>
                <a:gd name="T22" fmla="*/ 174 w 588"/>
                <a:gd name="T23" fmla="*/ 330 h 554"/>
                <a:gd name="T24" fmla="*/ 130 w 588"/>
                <a:gd name="T25" fmla="*/ 390 h 554"/>
                <a:gd name="T26" fmla="*/ 110 w 588"/>
                <a:gd name="T27" fmla="*/ 416 h 554"/>
                <a:gd name="T28" fmla="*/ 36 w 588"/>
                <a:gd name="T29" fmla="*/ 364 h 554"/>
                <a:gd name="T30" fmla="*/ 12 w 588"/>
                <a:gd name="T31" fmla="*/ 358 h 554"/>
                <a:gd name="T32" fmla="*/ 0 w 588"/>
                <a:gd name="T33" fmla="*/ 348 h 554"/>
                <a:gd name="T34" fmla="*/ 4 w 588"/>
                <a:gd name="T35" fmla="*/ 324 h 554"/>
                <a:gd name="T36" fmla="*/ 18 w 588"/>
                <a:gd name="T37" fmla="*/ 320 h 554"/>
                <a:gd name="T38" fmla="*/ 40 w 588"/>
                <a:gd name="T39" fmla="*/ 292 h 554"/>
                <a:gd name="T40" fmla="*/ 34 w 588"/>
                <a:gd name="T41" fmla="*/ 238 h 554"/>
                <a:gd name="T42" fmla="*/ 28 w 588"/>
                <a:gd name="T43" fmla="*/ 228 h 554"/>
                <a:gd name="T44" fmla="*/ 20 w 588"/>
                <a:gd name="T45" fmla="*/ 186 h 554"/>
                <a:gd name="T46" fmla="*/ 26 w 588"/>
                <a:gd name="T47" fmla="*/ 172 h 554"/>
                <a:gd name="T48" fmla="*/ 44 w 588"/>
                <a:gd name="T49" fmla="*/ 190 h 554"/>
                <a:gd name="T50" fmla="*/ 58 w 588"/>
                <a:gd name="T51" fmla="*/ 210 h 554"/>
                <a:gd name="T52" fmla="*/ 80 w 588"/>
                <a:gd name="T53" fmla="*/ 224 h 554"/>
                <a:gd name="T54" fmla="*/ 100 w 588"/>
                <a:gd name="T55" fmla="*/ 222 h 554"/>
                <a:gd name="T56" fmla="*/ 142 w 588"/>
                <a:gd name="T57" fmla="*/ 186 h 554"/>
                <a:gd name="T58" fmla="*/ 216 w 588"/>
                <a:gd name="T59" fmla="*/ 128 h 554"/>
                <a:gd name="T60" fmla="*/ 232 w 588"/>
                <a:gd name="T61" fmla="*/ 104 h 554"/>
                <a:gd name="T62" fmla="*/ 262 w 588"/>
                <a:gd name="T63" fmla="*/ 76 h 554"/>
                <a:gd name="T64" fmla="*/ 292 w 588"/>
                <a:gd name="T65" fmla="*/ 74 h 554"/>
                <a:gd name="T66" fmla="*/ 312 w 588"/>
                <a:gd name="T67" fmla="*/ 84 h 554"/>
                <a:gd name="T68" fmla="*/ 348 w 588"/>
                <a:gd name="T69" fmla="*/ 66 h 554"/>
                <a:gd name="T70" fmla="*/ 348 w 588"/>
                <a:gd name="T71" fmla="*/ 16 h 554"/>
                <a:gd name="T72" fmla="*/ 362 w 588"/>
                <a:gd name="T73" fmla="*/ 2 h 554"/>
                <a:gd name="T74" fmla="*/ 396 w 588"/>
                <a:gd name="T75" fmla="*/ 32 h 554"/>
                <a:gd name="T76" fmla="*/ 418 w 588"/>
                <a:gd name="T77" fmla="*/ 46 h 554"/>
                <a:gd name="T78" fmla="*/ 436 w 588"/>
                <a:gd name="T79" fmla="*/ 44 h 554"/>
                <a:gd name="T80" fmla="*/ 440 w 588"/>
                <a:gd name="T81" fmla="*/ 28 h 554"/>
                <a:gd name="T82" fmla="*/ 458 w 588"/>
                <a:gd name="T83" fmla="*/ 24 h 554"/>
                <a:gd name="T84" fmla="*/ 460 w 588"/>
                <a:gd name="T85" fmla="*/ 62 h 554"/>
                <a:gd name="T86" fmla="*/ 498 w 588"/>
                <a:gd name="T87" fmla="*/ 110 h 554"/>
                <a:gd name="T88" fmla="*/ 516 w 588"/>
                <a:gd name="T89" fmla="*/ 178 h 554"/>
                <a:gd name="T90" fmla="*/ 530 w 588"/>
                <a:gd name="T91" fmla="*/ 196 h 554"/>
                <a:gd name="T92" fmla="*/ 588 w 588"/>
                <a:gd name="T93" fmla="*/ 236 h 554"/>
                <a:gd name="T94" fmla="*/ 580 w 588"/>
                <a:gd name="T95" fmla="*/ 250 h 554"/>
                <a:gd name="T96" fmla="*/ 520 w 588"/>
                <a:gd name="T97" fmla="*/ 292 h 554"/>
                <a:gd name="T98" fmla="*/ 502 w 588"/>
                <a:gd name="T99" fmla="*/ 310 h 554"/>
                <a:gd name="T100" fmla="*/ 472 w 588"/>
                <a:gd name="T101" fmla="*/ 346 h 554"/>
                <a:gd name="T102" fmla="*/ 466 w 588"/>
                <a:gd name="T103" fmla="*/ 374 h 554"/>
                <a:gd name="T104" fmla="*/ 448 w 588"/>
                <a:gd name="T105" fmla="*/ 390 h 554"/>
                <a:gd name="T106" fmla="*/ 412 w 588"/>
                <a:gd name="T107" fmla="*/ 402 h 554"/>
                <a:gd name="T108" fmla="*/ 362 w 588"/>
                <a:gd name="T109" fmla="*/ 424 h 554"/>
                <a:gd name="T110" fmla="*/ 322 w 588"/>
                <a:gd name="T111" fmla="*/ 460 h 554"/>
                <a:gd name="T112" fmla="*/ 304 w 588"/>
                <a:gd name="T113" fmla="*/ 494 h 554"/>
                <a:gd name="T114" fmla="*/ 290 w 588"/>
                <a:gd name="T115" fmla="*/ 542 h 554"/>
                <a:gd name="T116" fmla="*/ 236 w 588"/>
                <a:gd name="T117" fmla="*/ 554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88" h="554">
                  <a:moveTo>
                    <a:pt x="236" y="554"/>
                  </a:moveTo>
                  <a:lnTo>
                    <a:pt x="236" y="554"/>
                  </a:lnTo>
                  <a:lnTo>
                    <a:pt x="234" y="550"/>
                  </a:lnTo>
                  <a:lnTo>
                    <a:pt x="234" y="550"/>
                  </a:lnTo>
                  <a:lnTo>
                    <a:pt x="240" y="536"/>
                  </a:lnTo>
                  <a:lnTo>
                    <a:pt x="248" y="530"/>
                  </a:lnTo>
                  <a:lnTo>
                    <a:pt x="254" y="524"/>
                  </a:lnTo>
                  <a:lnTo>
                    <a:pt x="264" y="516"/>
                  </a:lnTo>
                  <a:lnTo>
                    <a:pt x="264" y="516"/>
                  </a:lnTo>
                  <a:lnTo>
                    <a:pt x="274" y="496"/>
                  </a:lnTo>
                  <a:lnTo>
                    <a:pt x="274" y="496"/>
                  </a:lnTo>
                  <a:lnTo>
                    <a:pt x="274" y="480"/>
                  </a:lnTo>
                  <a:lnTo>
                    <a:pt x="274" y="480"/>
                  </a:lnTo>
                  <a:lnTo>
                    <a:pt x="252" y="468"/>
                  </a:lnTo>
                  <a:lnTo>
                    <a:pt x="252" y="468"/>
                  </a:lnTo>
                  <a:lnTo>
                    <a:pt x="250" y="456"/>
                  </a:lnTo>
                  <a:lnTo>
                    <a:pt x="250" y="446"/>
                  </a:lnTo>
                  <a:lnTo>
                    <a:pt x="252" y="438"/>
                  </a:lnTo>
                  <a:lnTo>
                    <a:pt x="256" y="430"/>
                  </a:lnTo>
                  <a:lnTo>
                    <a:pt x="266" y="416"/>
                  </a:lnTo>
                  <a:lnTo>
                    <a:pt x="280" y="404"/>
                  </a:lnTo>
                  <a:lnTo>
                    <a:pt x="280" y="404"/>
                  </a:lnTo>
                  <a:lnTo>
                    <a:pt x="284" y="396"/>
                  </a:lnTo>
                  <a:lnTo>
                    <a:pt x="288" y="388"/>
                  </a:lnTo>
                  <a:lnTo>
                    <a:pt x="290" y="370"/>
                  </a:lnTo>
                  <a:lnTo>
                    <a:pt x="290" y="356"/>
                  </a:lnTo>
                  <a:lnTo>
                    <a:pt x="290" y="342"/>
                  </a:lnTo>
                  <a:lnTo>
                    <a:pt x="290" y="342"/>
                  </a:lnTo>
                  <a:lnTo>
                    <a:pt x="252" y="300"/>
                  </a:lnTo>
                  <a:lnTo>
                    <a:pt x="252" y="300"/>
                  </a:lnTo>
                  <a:lnTo>
                    <a:pt x="234" y="298"/>
                  </a:lnTo>
                  <a:lnTo>
                    <a:pt x="234" y="298"/>
                  </a:lnTo>
                  <a:lnTo>
                    <a:pt x="200" y="304"/>
                  </a:lnTo>
                  <a:lnTo>
                    <a:pt x="200" y="304"/>
                  </a:lnTo>
                  <a:lnTo>
                    <a:pt x="186" y="316"/>
                  </a:lnTo>
                  <a:lnTo>
                    <a:pt x="174" y="330"/>
                  </a:lnTo>
                  <a:lnTo>
                    <a:pt x="148" y="360"/>
                  </a:lnTo>
                  <a:lnTo>
                    <a:pt x="148" y="360"/>
                  </a:lnTo>
                  <a:lnTo>
                    <a:pt x="130" y="390"/>
                  </a:lnTo>
                  <a:lnTo>
                    <a:pt x="120" y="404"/>
                  </a:lnTo>
                  <a:lnTo>
                    <a:pt x="110" y="416"/>
                  </a:lnTo>
                  <a:lnTo>
                    <a:pt x="110" y="416"/>
                  </a:lnTo>
                  <a:lnTo>
                    <a:pt x="70" y="390"/>
                  </a:lnTo>
                  <a:lnTo>
                    <a:pt x="52" y="376"/>
                  </a:lnTo>
                  <a:lnTo>
                    <a:pt x="36" y="364"/>
                  </a:lnTo>
                  <a:lnTo>
                    <a:pt x="36" y="364"/>
                  </a:lnTo>
                  <a:lnTo>
                    <a:pt x="22" y="362"/>
                  </a:lnTo>
                  <a:lnTo>
                    <a:pt x="12" y="358"/>
                  </a:lnTo>
                  <a:lnTo>
                    <a:pt x="6" y="352"/>
                  </a:lnTo>
                  <a:lnTo>
                    <a:pt x="0" y="348"/>
                  </a:lnTo>
                  <a:lnTo>
                    <a:pt x="0" y="348"/>
                  </a:lnTo>
                  <a:lnTo>
                    <a:pt x="0" y="334"/>
                  </a:lnTo>
                  <a:lnTo>
                    <a:pt x="2" y="326"/>
                  </a:lnTo>
                  <a:lnTo>
                    <a:pt x="4" y="324"/>
                  </a:lnTo>
                  <a:lnTo>
                    <a:pt x="6" y="322"/>
                  </a:lnTo>
                  <a:lnTo>
                    <a:pt x="18" y="320"/>
                  </a:lnTo>
                  <a:lnTo>
                    <a:pt x="18" y="320"/>
                  </a:lnTo>
                  <a:lnTo>
                    <a:pt x="28" y="306"/>
                  </a:lnTo>
                  <a:lnTo>
                    <a:pt x="40" y="292"/>
                  </a:lnTo>
                  <a:lnTo>
                    <a:pt x="40" y="292"/>
                  </a:lnTo>
                  <a:lnTo>
                    <a:pt x="38" y="240"/>
                  </a:lnTo>
                  <a:lnTo>
                    <a:pt x="38" y="240"/>
                  </a:lnTo>
                  <a:lnTo>
                    <a:pt x="34" y="238"/>
                  </a:lnTo>
                  <a:lnTo>
                    <a:pt x="34" y="238"/>
                  </a:lnTo>
                  <a:lnTo>
                    <a:pt x="28" y="228"/>
                  </a:lnTo>
                  <a:lnTo>
                    <a:pt x="28" y="228"/>
                  </a:lnTo>
                  <a:lnTo>
                    <a:pt x="20" y="206"/>
                  </a:lnTo>
                  <a:lnTo>
                    <a:pt x="20" y="206"/>
                  </a:lnTo>
                  <a:lnTo>
                    <a:pt x="20" y="186"/>
                  </a:lnTo>
                  <a:lnTo>
                    <a:pt x="22" y="178"/>
                  </a:lnTo>
                  <a:lnTo>
                    <a:pt x="26" y="172"/>
                  </a:lnTo>
                  <a:lnTo>
                    <a:pt x="26" y="172"/>
                  </a:lnTo>
                  <a:lnTo>
                    <a:pt x="34" y="176"/>
                  </a:lnTo>
                  <a:lnTo>
                    <a:pt x="40" y="180"/>
                  </a:lnTo>
                  <a:lnTo>
                    <a:pt x="44" y="190"/>
                  </a:lnTo>
                  <a:lnTo>
                    <a:pt x="48" y="202"/>
                  </a:lnTo>
                  <a:lnTo>
                    <a:pt x="48" y="202"/>
                  </a:lnTo>
                  <a:lnTo>
                    <a:pt x="58" y="210"/>
                  </a:lnTo>
                  <a:lnTo>
                    <a:pt x="68" y="218"/>
                  </a:lnTo>
                  <a:lnTo>
                    <a:pt x="74" y="222"/>
                  </a:lnTo>
                  <a:lnTo>
                    <a:pt x="80" y="224"/>
                  </a:lnTo>
                  <a:lnTo>
                    <a:pt x="88" y="224"/>
                  </a:lnTo>
                  <a:lnTo>
                    <a:pt x="100" y="222"/>
                  </a:lnTo>
                  <a:lnTo>
                    <a:pt x="100" y="222"/>
                  </a:lnTo>
                  <a:lnTo>
                    <a:pt x="118" y="204"/>
                  </a:lnTo>
                  <a:lnTo>
                    <a:pt x="118" y="204"/>
                  </a:lnTo>
                  <a:lnTo>
                    <a:pt x="142" y="186"/>
                  </a:lnTo>
                  <a:lnTo>
                    <a:pt x="168" y="166"/>
                  </a:lnTo>
                  <a:lnTo>
                    <a:pt x="192" y="146"/>
                  </a:lnTo>
                  <a:lnTo>
                    <a:pt x="216" y="128"/>
                  </a:lnTo>
                  <a:lnTo>
                    <a:pt x="216" y="128"/>
                  </a:lnTo>
                  <a:lnTo>
                    <a:pt x="226" y="116"/>
                  </a:lnTo>
                  <a:lnTo>
                    <a:pt x="232" y="104"/>
                  </a:lnTo>
                  <a:lnTo>
                    <a:pt x="244" y="82"/>
                  </a:lnTo>
                  <a:lnTo>
                    <a:pt x="244" y="82"/>
                  </a:lnTo>
                  <a:lnTo>
                    <a:pt x="262" y="76"/>
                  </a:lnTo>
                  <a:lnTo>
                    <a:pt x="278" y="72"/>
                  </a:lnTo>
                  <a:lnTo>
                    <a:pt x="284" y="72"/>
                  </a:lnTo>
                  <a:lnTo>
                    <a:pt x="292" y="74"/>
                  </a:lnTo>
                  <a:lnTo>
                    <a:pt x="302" y="78"/>
                  </a:lnTo>
                  <a:lnTo>
                    <a:pt x="312" y="84"/>
                  </a:lnTo>
                  <a:lnTo>
                    <a:pt x="312" y="84"/>
                  </a:lnTo>
                  <a:lnTo>
                    <a:pt x="332" y="84"/>
                  </a:lnTo>
                  <a:lnTo>
                    <a:pt x="332" y="84"/>
                  </a:lnTo>
                  <a:lnTo>
                    <a:pt x="348" y="66"/>
                  </a:lnTo>
                  <a:lnTo>
                    <a:pt x="348" y="66"/>
                  </a:lnTo>
                  <a:lnTo>
                    <a:pt x="348" y="16"/>
                  </a:lnTo>
                  <a:lnTo>
                    <a:pt x="348" y="16"/>
                  </a:lnTo>
                  <a:lnTo>
                    <a:pt x="354" y="0"/>
                  </a:lnTo>
                  <a:lnTo>
                    <a:pt x="354" y="0"/>
                  </a:lnTo>
                  <a:lnTo>
                    <a:pt x="362" y="2"/>
                  </a:lnTo>
                  <a:lnTo>
                    <a:pt x="374" y="8"/>
                  </a:lnTo>
                  <a:lnTo>
                    <a:pt x="384" y="18"/>
                  </a:lnTo>
                  <a:lnTo>
                    <a:pt x="396" y="32"/>
                  </a:lnTo>
                  <a:lnTo>
                    <a:pt x="396" y="32"/>
                  </a:lnTo>
                  <a:lnTo>
                    <a:pt x="408" y="42"/>
                  </a:lnTo>
                  <a:lnTo>
                    <a:pt x="418" y="46"/>
                  </a:lnTo>
                  <a:lnTo>
                    <a:pt x="432" y="48"/>
                  </a:lnTo>
                  <a:lnTo>
                    <a:pt x="432" y="48"/>
                  </a:lnTo>
                  <a:lnTo>
                    <a:pt x="436" y="44"/>
                  </a:lnTo>
                  <a:lnTo>
                    <a:pt x="438" y="36"/>
                  </a:lnTo>
                  <a:lnTo>
                    <a:pt x="440" y="28"/>
                  </a:lnTo>
                  <a:lnTo>
                    <a:pt x="440" y="28"/>
                  </a:lnTo>
                  <a:lnTo>
                    <a:pt x="450" y="16"/>
                  </a:lnTo>
                  <a:lnTo>
                    <a:pt x="450" y="16"/>
                  </a:lnTo>
                  <a:lnTo>
                    <a:pt x="458" y="24"/>
                  </a:lnTo>
                  <a:lnTo>
                    <a:pt x="458" y="24"/>
                  </a:lnTo>
                  <a:lnTo>
                    <a:pt x="460" y="62"/>
                  </a:lnTo>
                  <a:lnTo>
                    <a:pt x="460" y="62"/>
                  </a:lnTo>
                  <a:lnTo>
                    <a:pt x="472" y="76"/>
                  </a:lnTo>
                  <a:lnTo>
                    <a:pt x="484" y="92"/>
                  </a:lnTo>
                  <a:lnTo>
                    <a:pt x="498" y="110"/>
                  </a:lnTo>
                  <a:lnTo>
                    <a:pt x="516" y="128"/>
                  </a:lnTo>
                  <a:lnTo>
                    <a:pt x="516" y="128"/>
                  </a:lnTo>
                  <a:lnTo>
                    <a:pt x="516" y="178"/>
                  </a:lnTo>
                  <a:lnTo>
                    <a:pt x="516" y="178"/>
                  </a:lnTo>
                  <a:lnTo>
                    <a:pt x="530" y="196"/>
                  </a:lnTo>
                  <a:lnTo>
                    <a:pt x="530" y="196"/>
                  </a:lnTo>
                  <a:lnTo>
                    <a:pt x="564" y="220"/>
                  </a:lnTo>
                  <a:lnTo>
                    <a:pt x="564" y="220"/>
                  </a:lnTo>
                  <a:lnTo>
                    <a:pt x="588" y="236"/>
                  </a:lnTo>
                  <a:lnTo>
                    <a:pt x="588" y="236"/>
                  </a:lnTo>
                  <a:lnTo>
                    <a:pt x="586" y="242"/>
                  </a:lnTo>
                  <a:lnTo>
                    <a:pt x="580" y="250"/>
                  </a:lnTo>
                  <a:lnTo>
                    <a:pt x="558" y="266"/>
                  </a:lnTo>
                  <a:lnTo>
                    <a:pt x="534" y="282"/>
                  </a:lnTo>
                  <a:lnTo>
                    <a:pt x="520" y="292"/>
                  </a:lnTo>
                  <a:lnTo>
                    <a:pt x="520" y="292"/>
                  </a:lnTo>
                  <a:lnTo>
                    <a:pt x="502" y="310"/>
                  </a:lnTo>
                  <a:lnTo>
                    <a:pt x="502" y="310"/>
                  </a:lnTo>
                  <a:lnTo>
                    <a:pt x="486" y="328"/>
                  </a:lnTo>
                  <a:lnTo>
                    <a:pt x="472" y="346"/>
                  </a:lnTo>
                  <a:lnTo>
                    <a:pt x="472" y="346"/>
                  </a:lnTo>
                  <a:lnTo>
                    <a:pt x="470" y="354"/>
                  </a:lnTo>
                  <a:lnTo>
                    <a:pt x="468" y="364"/>
                  </a:lnTo>
                  <a:lnTo>
                    <a:pt x="466" y="374"/>
                  </a:lnTo>
                  <a:lnTo>
                    <a:pt x="462" y="384"/>
                  </a:lnTo>
                  <a:lnTo>
                    <a:pt x="462" y="384"/>
                  </a:lnTo>
                  <a:lnTo>
                    <a:pt x="448" y="390"/>
                  </a:lnTo>
                  <a:lnTo>
                    <a:pt x="432" y="398"/>
                  </a:lnTo>
                  <a:lnTo>
                    <a:pt x="432" y="398"/>
                  </a:lnTo>
                  <a:lnTo>
                    <a:pt x="412" y="402"/>
                  </a:lnTo>
                  <a:lnTo>
                    <a:pt x="394" y="408"/>
                  </a:lnTo>
                  <a:lnTo>
                    <a:pt x="378" y="416"/>
                  </a:lnTo>
                  <a:lnTo>
                    <a:pt x="362" y="424"/>
                  </a:lnTo>
                  <a:lnTo>
                    <a:pt x="348" y="434"/>
                  </a:lnTo>
                  <a:lnTo>
                    <a:pt x="336" y="446"/>
                  </a:lnTo>
                  <a:lnTo>
                    <a:pt x="322" y="460"/>
                  </a:lnTo>
                  <a:lnTo>
                    <a:pt x="310" y="476"/>
                  </a:lnTo>
                  <a:lnTo>
                    <a:pt x="310" y="476"/>
                  </a:lnTo>
                  <a:lnTo>
                    <a:pt x="304" y="494"/>
                  </a:lnTo>
                  <a:lnTo>
                    <a:pt x="304" y="494"/>
                  </a:lnTo>
                  <a:lnTo>
                    <a:pt x="296" y="518"/>
                  </a:lnTo>
                  <a:lnTo>
                    <a:pt x="290" y="542"/>
                  </a:lnTo>
                  <a:lnTo>
                    <a:pt x="290" y="542"/>
                  </a:lnTo>
                  <a:lnTo>
                    <a:pt x="260" y="550"/>
                  </a:lnTo>
                  <a:lnTo>
                    <a:pt x="236" y="554"/>
                  </a:lnTo>
                  <a:lnTo>
                    <a:pt x="236" y="554"/>
                  </a:lnTo>
                  <a:close/>
                </a:path>
              </a:pathLst>
            </a:custGeom>
            <a:grpFill/>
            <a:ln>
              <a:noFill/>
            </a:ln>
          </p:spPr>
          <p:txBody>
            <a:bodyPr/>
            <a:lstStyle/>
            <a:p>
              <a:endParaRPr lang="zh-CN" altLang="en-US"/>
            </a:p>
          </p:txBody>
        </p:sp>
        <p:sp>
          <p:nvSpPr>
            <p:cNvPr id="33" name="Freeform 37"/>
            <p:cNvSpPr/>
            <p:nvPr/>
          </p:nvSpPr>
          <p:spPr bwMode="auto">
            <a:xfrm>
              <a:off x="8211425" y="1431535"/>
              <a:ext cx="1326670" cy="824794"/>
            </a:xfrm>
            <a:custGeom>
              <a:avLst/>
              <a:gdLst>
                <a:gd name="T0" fmla="*/ 410 w 838"/>
                <a:gd name="T1" fmla="*/ 492 h 532"/>
                <a:gd name="T2" fmla="*/ 402 w 838"/>
                <a:gd name="T3" fmla="*/ 438 h 532"/>
                <a:gd name="T4" fmla="*/ 376 w 838"/>
                <a:gd name="T5" fmla="*/ 398 h 532"/>
                <a:gd name="T6" fmla="*/ 346 w 838"/>
                <a:gd name="T7" fmla="*/ 366 h 532"/>
                <a:gd name="T8" fmla="*/ 324 w 838"/>
                <a:gd name="T9" fmla="*/ 314 h 532"/>
                <a:gd name="T10" fmla="*/ 300 w 838"/>
                <a:gd name="T11" fmla="*/ 346 h 532"/>
                <a:gd name="T12" fmla="*/ 258 w 838"/>
                <a:gd name="T13" fmla="*/ 308 h 532"/>
                <a:gd name="T14" fmla="*/ 206 w 838"/>
                <a:gd name="T15" fmla="*/ 288 h 532"/>
                <a:gd name="T16" fmla="*/ 186 w 838"/>
                <a:gd name="T17" fmla="*/ 240 h 532"/>
                <a:gd name="T18" fmla="*/ 152 w 838"/>
                <a:gd name="T19" fmla="*/ 174 h 532"/>
                <a:gd name="T20" fmla="*/ 112 w 838"/>
                <a:gd name="T21" fmla="*/ 200 h 532"/>
                <a:gd name="T22" fmla="*/ 80 w 838"/>
                <a:gd name="T23" fmla="*/ 200 h 532"/>
                <a:gd name="T24" fmla="*/ 60 w 838"/>
                <a:gd name="T25" fmla="*/ 152 h 532"/>
                <a:gd name="T26" fmla="*/ 36 w 838"/>
                <a:gd name="T27" fmla="*/ 88 h 532"/>
                <a:gd name="T28" fmla="*/ 0 w 838"/>
                <a:gd name="T29" fmla="*/ 58 h 532"/>
                <a:gd name="T30" fmla="*/ 14 w 838"/>
                <a:gd name="T31" fmla="*/ 30 h 532"/>
                <a:gd name="T32" fmla="*/ 68 w 838"/>
                <a:gd name="T33" fmla="*/ 60 h 532"/>
                <a:gd name="T34" fmla="*/ 108 w 838"/>
                <a:gd name="T35" fmla="*/ 32 h 532"/>
                <a:gd name="T36" fmla="*/ 138 w 838"/>
                <a:gd name="T37" fmla="*/ 0 h 532"/>
                <a:gd name="T38" fmla="*/ 166 w 838"/>
                <a:gd name="T39" fmla="*/ 22 h 532"/>
                <a:gd name="T40" fmla="*/ 198 w 838"/>
                <a:gd name="T41" fmla="*/ 68 h 532"/>
                <a:gd name="T42" fmla="*/ 294 w 838"/>
                <a:gd name="T43" fmla="*/ 66 h 532"/>
                <a:gd name="T44" fmla="*/ 350 w 838"/>
                <a:gd name="T45" fmla="*/ 30 h 532"/>
                <a:gd name="T46" fmla="*/ 358 w 838"/>
                <a:gd name="T47" fmla="*/ 80 h 532"/>
                <a:gd name="T48" fmla="*/ 398 w 838"/>
                <a:gd name="T49" fmla="*/ 78 h 532"/>
                <a:gd name="T50" fmla="*/ 422 w 838"/>
                <a:gd name="T51" fmla="*/ 76 h 532"/>
                <a:gd name="T52" fmla="*/ 470 w 838"/>
                <a:gd name="T53" fmla="*/ 110 h 532"/>
                <a:gd name="T54" fmla="*/ 518 w 838"/>
                <a:gd name="T55" fmla="*/ 166 h 532"/>
                <a:gd name="T56" fmla="*/ 546 w 838"/>
                <a:gd name="T57" fmla="*/ 134 h 532"/>
                <a:gd name="T58" fmla="*/ 572 w 838"/>
                <a:gd name="T59" fmla="*/ 140 h 532"/>
                <a:gd name="T60" fmla="*/ 606 w 838"/>
                <a:gd name="T61" fmla="*/ 184 h 532"/>
                <a:gd name="T62" fmla="*/ 664 w 838"/>
                <a:gd name="T63" fmla="*/ 204 h 532"/>
                <a:gd name="T64" fmla="*/ 684 w 838"/>
                <a:gd name="T65" fmla="*/ 186 h 532"/>
                <a:gd name="T66" fmla="*/ 684 w 838"/>
                <a:gd name="T67" fmla="*/ 168 h 532"/>
                <a:gd name="T68" fmla="*/ 724 w 838"/>
                <a:gd name="T69" fmla="*/ 146 h 532"/>
                <a:gd name="T70" fmla="*/ 742 w 838"/>
                <a:gd name="T71" fmla="*/ 132 h 532"/>
                <a:gd name="T72" fmla="*/ 756 w 838"/>
                <a:gd name="T73" fmla="*/ 154 h 532"/>
                <a:gd name="T74" fmla="*/ 806 w 838"/>
                <a:gd name="T75" fmla="*/ 188 h 532"/>
                <a:gd name="T76" fmla="*/ 838 w 838"/>
                <a:gd name="T77" fmla="*/ 228 h 532"/>
                <a:gd name="T78" fmla="*/ 818 w 838"/>
                <a:gd name="T79" fmla="*/ 272 h 532"/>
                <a:gd name="T80" fmla="*/ 802 w 838"/>
                <a:gd name="T81" fmla="*/ 308 h 532"/>
                <a:gd name="T82" fmla="*/ 778 w 838"/>
                <a:gd name="T83" fmla="*/ 300 h 532"/>
                <a:gd name="T84" fmla="*/ 770 w 838"/>
                <a:gd name="T85" fmla="*/ 258 h 532"/>
                <a:gd name="T86" fmla="*/ 744 w 838"/>
                <a:gd name="T87" fmla="*/ 242 h 532"/>
                <a:gd name="T88" fmla="*/ 716 w 838"/>
                <a:gd name="T89" fmla="*/ 282 h 532"/>
                <a:gd name="T90" fmla="*/ 686 w 838"/>
                <a:gd name="T91" fmla="*/ 346 h 532"/>
                <a:gd name="T92" fmla="*/ 632 w 838"/>
                <a:gd name="T93" fmla="*/ 368 h 532"/>
                <a:gd name="T94" fmla="*/ 618 w 838"/>
                <a:gd name="T95" fmla="*/ 410 h 532"/>
                <a:gd name="T96" fmla="*/ 638 w 838"/>
                <a:gd name="T97" fmla="*/ 444 h 532"/>
                <a:gd name="T98" fmla="*/ 588 w 838"/>
                <a:gd name="T99" fmla="*/ 456 h 532"/>
                <a:gd name="T100" fmla="*/ 540 w 838"/>
                <a:gd name="T101" fmla="*/ 438 h 532"/>
                <a:gd name="T102" fmla="*/ 502 w 838"/>
                <a:gd name="T103" fmla="*/ 456 h 532"/>
                <a:gd name="T104" fmla="*/ 476 w 838"/>
                <a:gd name="T105" fmla="*/ 53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38" h="532">
                  <a:moveTo>
                    <a:pt x="464" y="532"/>
                  </a:moveTo>
                  <a:lnTo>
                    <a:pt x="464" y="532"/>
                  </a:lnTo>
                  <a:lnTo>
                    <a:pt x="452" y="520"/>
                  </a:lnTo>
                  <a:lnTo>
                    <a:pt x="436" y="508"/>
                  </a:lnTo>
                  <a:lnTo>
                    <a:pt x="410" y="492"/>
                  </a:lnTo>
                  <a:lnTo>
                    <a:pt x="410" y="492"/>
                  </a:lnTo>
                  <a:lnTo>
                    <a:pt x="402" y="482"/>
                  </a:lnTo>
                  <a:lnTo>
                    <a:pt x="402" y="482"/>
                  </a:lnTo>
                  <a:lnTo>
                    <a:pt x="404" y="450"/>
                  </a:lnTo>
                  <a:lnTo>
                    <a:pt x="402" y="438"/>
                  </a:lnTo>
                  <a:lnTo>
                    <a:pt x="398" y="426"/>
                  </a:lnTo>
                  <a:lnTo>
                    <a:pt x="398" y="426"/>
                  </a:lnTo>
                  <a:lnTo>
                    <a:pt x="388" y="416"/>
                  </a:lnTo>
                  <a:lnTo>
                    <a:pt x="382" y="410"/>
                  </a:lnTo>
                  <a:lnTo>
                    <a:pt x="376" y="398"/>
                  </a:lnTo>
                  <a:lnTo>
                    <a:pt x="376" y="398"/>
                  </a:lnTo>
                  <a:lnTo>
                    <a:pt x="348" y="368"/>
                  </a:lnTo>
                  <a:lnTo>
                    <a:pt x="348" y="368"/>
                  </a:lnTo>
                  <a:lnTo>
                    <a:pt x="346" y="366"/>
                  </a:lnTo>
                  <a:lnTo>
                    <a:pt x="346" y="366"/>
                  </a:lnTo>
                  <a:lnTo>
                    <a:pt x="344" y="326"/>
                  </a:lnTo>
                  <a:lnTo>
                    <a:pt x="344" y="326"/>
                  </a:lnTo>
                  <a:lnTo>
                    <a:pt x="336" y="318"/>
                  </a:lnTo>
                  <a:lnTo>
                    <a:pt x="330" y="314"/>
                  </a:lnTo>
                  <a:lnTo>
                    <a:pt x="324" y="314"/>
                  </a:lnTo>
                  <a:lnTo>
                    <a:pt x="318" y="314"/>
                  </a:lnTo>
                  <a:lnTo>
                    <a:pt x="318" y="314"/>
                  </a:lnTo>
                  <a:lnTo>
                    <a:pt x="312" y="322"/>
                  </a:lnTo>
                  <a:lnTo>
                    <a:pt x="308" y="328"/>
                  </a:lnTo>
                  <a:lnTo>
                    <a:pt x="300" y="346"/>
                  </a:lnTo>
                  <a:lnTo>
                    <a:pt x="300" y="346"/>
                  </a:lnTo>
                  <a:lnTo>
                    <a:pt x="296" y="346"/>
                  </a:lnTo>
                  <a:lnTo>
                    <a:pt x="296" y="346"/>
                  </a:lnTo>
                  <a:lnTo>
                    <a:pt x="270" y="320"/>
                  </a:lnTo>
                  <a:lnTo>
                    <a:pt x="258" y="308"/>
                  </a:lnTo>
                  <a:lnTo>
                    <a:pt x="246" y="300"/>
                  </a:lnTo>
                  <a:lnTo>
                    <a:pt x="246" y="300"/>
                  </a:lnTo>
                  <a:lnTo>
                    <a:pt x="228" y="296"/>
                  </a:lnTo>
                  <a:lnTo>
                    <a:pt x="216" y="292"/>
                  </a:lnTo>
                  <a:lnTo>
                    <a:pt x="206" y="288"/>
                  </a:lnTo>
                  <a:lnTo>
                    <a:pt x="200" y="280"/>
                  </a:lnTo>
                  <a:lnTo>
                    <a:pt x="194" y="274"/>
                  </a:lnTo>
                  <a:lnTo>
                    <a:pt x="192" y="264"/>
                  </a:lnTo>
                  <a:lnTo>
                    <a:pt x="186" y="240"/>
                  </a:lnTo>
                  <a:lnTo>
                    <a:pt x="186" y="240"/>
                  </a:lnTo>
                  <a:lnTo>
                    <a:pt x="180" y="224"/>
                  </a:lnTo>
                  <a:lnTo>
                    <a:pt x="170" y="210"/>
                  </a:lnTo>
                  <a:lnTo>
                    <a:pt x="156" y="190"/>
                  </a:lnTo>
                  <a:lnTo>
                    <a:pt x="156" y="190"/>
                  </a:lnTo>
                  <a:lnTo>
                    <a:pt x="152" y="174"/>
                  </a:lnTo>
                  <a:lnTo>
                    <a:pt x="152" y="174"/>
                  </a:lnTo>
                  <a:lnTo>
                    <a:pt x="144" y="172"/>
                  </a:lnTo>
                  <a:lnTo>
                    <a:pt x="144" y="172"/>
                  </a:lnTo>
                  <a:lnTo>
                    <a:pt x="112" y="200"/>
                  </a:lnTo>
                  <a:lnTo>
                    <a:pt x="112" y="200"/>
                  </a:lnTo>
                  <a:lnTo>
                    <a:pt x="98" y="226"/>
                  </a:lnTo>
                  <a:lnTo>
                    <a:pt x="98" y="226"/>
                  </a:lnTo>
                  <a:lnTo>
                    <a:pt x="90" y="220"/>
                  </a:lnTo>
                  <a:lnTo>
                    <a:pt x="86" y="214"/>
                  </a:lnTo>
                  <a:lnTo>
                    <a:pt x="80" y="200"/>
                  </a:lnTo>
                  <a:lnTo>
                    <a:pt x="76" y="186"/>
                  </a:lnTo>
                  <a:lnTo>
                    <a:pt x="74" y="182"/>
                  </a:lnTo>
                  <a:lnTo>
                    <a:pt x="72" y="178"/>
                  </a:lnTo>
                  <a:lnTo>
                    <a:pt x="72" y="178"/>
                  </a:lnTo>
                  <a:lnTo>
                    <a:pt x="60" y="152"/>
                  </a:lnTo>
                  <a:lnTo>
                    <a:pt x="60" y="152"/>
                  </a:lnTo>
                  <a:lnTo>
                    <a:pt x="60" y="116"/>
                  </a:lnTo>
                  <a:lnTo>
                    <a:pt x="60" y="116"/>
                  </a:lnTo>
                  <a:lnTo>
                    <a:pt x="48" y="100"/>
                  </a:lnTo>
                  <a:lnTo>
                    <a:pt x="36" y="88"/>
                  </a:lnTo>
                  <a:lnTo>
                    <a:pt x="12" y="68"/>
                  </a:lnTo>
                  <a:lnTo>
                    <a:pt x="12" y="68"/>
                  </a:lnTo>
                  <a:lnTo>
                    <a:pt x="6" y="66"/>
                  </a:lnTo>
                  <a:lnTo>
                    <a:pt x="2" y="64"/>
                  </a:lnTo>
                  <a:lnTo>
                    <a:pt x="0" y="58"/>
                  </a:lnTo>
                  <a:lnTo>
                    <a:pt x="0" y="52"/>
                  </a:lnTo>
                  <a:lnTo>
                    <a:pt x="4" y="38"/>
                  </a:lnTo>
                  <a:lnTo>
                    <a:pt x="8" y="32"/>
                  </a:lnTo>
                  <a:lnTo>
                    <a:pt x="8" y="32"/>
                  </a:lnTo>
                  <a:lnTo>
                    <a:pt x="14" y="30"/>
                  </a:lnTo>
                  <a:lnTo>
                    <a:pt x="14" y="30"/>
                  </a:lnTo>
                  <a:lnTo>
                    <a:pt x="28" y="40"/>
                  </a:lnTo>
                  <a:lnTo>
                    <a:pt x="42" y="50"/>
                  </a:lnTo>
                  <a:lnTo>
                    <a:pt x="58" y="56"/>
                  </a:lnTo>
                  <a:lnTo>
                    <a:pt x="68" y="60"/>
                  </a:lnTo>
                  <a:lnTo>
                    <a:pt x="78" y="60"/>
                  </a:lnTo>
                  <a:lnTo>
                    <a:pt x="78" y="60"/>
                  </a:lnTo>
                  <a:lnTo>
                    <a:pt x="88" y="52"/>
                  </a:lnTo>
                  <a:lnTo>
                    <a:pt x="98" y="42"/>
                  </a:lnTo>
                  <a:lnTo>
                    <a:pt x="108" y="32"/>
                  </a:lnTo>
                  <a:lnTo>
                    <a:pt x="118" y="24"/>
                  </a:lnTo>
                  <a:lnTo>
                    <a:pt x="118" y="24"/>
                  </a:lnTo>
                  <a:lnTo>
                    <a:pt x="128" y="8"/>
                  </a:lnTo>
                  <a:lnTo>
                    <a:pt x="134" y="4"/>
                  </a:lnTo>
                  <a:lnTo>
                    <a:pt x="138" y="0"/>
                  </a:lnTo>
                  <a:lnTo>
                    <a:pt x="144" y="0"/>
                  </a:lnTo>
                  <a:lnTo>
                    <a:pt x="152" y="4"/>
                  </a:lnTo>
                  <a:lnTo>
                    <a:pt x="158" y="10"/>
                  </a:lnTo>
                  <a:lnTo>
                    <a:pt x="166" y="22"/>
                  </a:lnTo>
                  <a:lnTo>
                    <a:pt x="166" y="22"/>
                  </a:lnTo>
                  <a:lnTo>
                    <a:pt x="168" y="32"/>
                  </a:lnTo>
                  <a:lnTo>
                    <a:pt x="172" y="42"/>
                  </a:lnTo>
                  <a:lnTo>
                    <a:pt x="180" y="52"/>
                  </a:lnTo>
                  <a:lnTo>
                    <a:pt x="188" y="60"/>
                  </a:lnTo>
                  <a:lnTo>
                    <a:pt x="198" y="68"/>
                  </a:lnTo>
                  <a:lnTo>
                    <a:pt x="210" y="74"/>
                  </a:lnTo>
                  <a:lnTo>
                    <a:pt x="224" y="78"/>
                  </a:lnTo>
                  <a:lnTo>
                    <a:pt x="238" y="82"/>
                  </a:lnTo>
                  <a:lnTo>
                    <a:pt x="238" y="82"/>
                  </a:lnTo>
                  <a:lnTo>
                    <a:pt x="294" y="66"/>
                  </a:lnTo>
                  <a:lnTo>
                    <a:pt x="294" y="66"/>
                  </a:lnTo>
                  <a:lnTo>
                    <a:pt x="340" y="26"/>
                  </a:lnTo>
                  <a:lnTo>
                    <a:pt x="340" y="26"/>
                  </a:lnTo>
                  <a:lnTo>
                    <a:pt x="350" y="30"/>
                  </a:lnTo>
                  <a:lnTo>
                    <a:pt x="350" y="30"/>
                  </a:lnTo>
                  <a:lnTo>
                    <a:pt x="348" y="46"/>
                  </a:lnTo>
                  <a:lnTo>
                    <a:pt x="348" y="54"/>
                  </a:lnTo>
                  <a:lnTo>
                    <a:pt x="348" y="64"/>
                  </a:lnTo>
                  <a:lnTo>
                    <a:pt x="352" y="72"/>
                  </a:lnTo>
                  <a:lnTo>
                    <a:pt x="358" y="80"/>
                  </a:lnTo>
                  <a:lnTo>
                    <a:pt x="366" y="84"/>
                  </a:lnTo>
                  <a:lnTo>
                    <a:pt x="380" y="86"/>
                  </a:lnTo>
                  <a:lnTo>
                    <a:pt x="380" y="86"/>
                  </a:lnTo>
                  <a:lnTo>
                    <a:pt x="388" y="82"/>
                  </a:lnTo>
                  <a:lnTo>
                    <a:pt x="398" y="78"/>
                  </a:lnTo>
                  <a:lnTo>
                    <a:pt x="398" y="78"/>
                  </a:lnTo>
                  <a:lnTo>
                    <a:pt x="404" y="74"/>
                  </a:lnTo>
                  <a:lnTo>
                    <a:pt x="410" y="72"/>
                  </a:lnTo>
                  <a:lnTo>
                    <a:pt x="416" y="74"/>
                  </a:lnTo>
                  <a:lnTo>
                    <a:pt x="422" y="76"/>
                  </a:lnTo>
                  <a:lnTo>
                    <a:pt x="434" y="88"/>
                  </a:lnTo>
                  <a:lnTo>
                    <a:pt x="446" y="102"/>
                  </a:lnTo>
                  <a:lnTo>
                    <a:pt x="446" y="102"/>
                  </a:lnTo>
                  <a:lnTo>
                    <a:pt x="470" y="110"/>
                  </a:lnTo>
                  <a:lnTo>
                    <a:pt x="470" y="110"/>
                  </a:lnTo>
                  <a:lnTo>
                    <a:pt x="478" y="122"/>
                  </a:lnTo>
                  <a:lnTo>
                    <a:pt x="488" y="136"/>
                  </a:lnTo>
                  <a:lnTo>
                    <a:pt x="500" y="152"/>
                  </a:lnTo>
                  <a:lnTo>
                    <a:pt x="518" y="166"/>
                  </a:lnTo>
                  <a:lnTo>
                    <a:pt x="518" y="166"/>
                  </a:lnTo>
                  <a:lnTo>
                    <a:pt x="526" y="166"/>
                  </a:lnTo>
                  <a:lnTo>
                    <a:pt x="526" y="166"/>
                  </a:lnTo>
                  <a:lnTo>
                    <a:pt x="536" y="156"/>
                  </a:lnTo>
                  <a:lnTo>
                    <a:pt x="542" y="144"/>
                  </a:lnTo>
                  <a:lnTo>
                    <a:pt x="546" y="134"/>
                  </a:lnTo>
                  <a:lnTo>
                    <a:pt x="550" y="122"/>
                  </a:lnTo>
                  <a:lnTo>
                    <a:pt x="550" y="122"/>
                  </a:lnTo>
                  <a:lnTo>
                    <a:pt x="568" y="128"/>
                  </a:lnTo>
                  <a:lnTo>
                    <a:pt x="568" y="128"/>
                  </a:lnTo>
                  <a:lnTo>
                    <a:pt x="572" y="140"/>
                  </a:lnTo>
                  <a:lnTo>
                    <a:pt x="580" y="154"/>
                  </a:lnTo>
                  <a:lnTo>
                    <a:pt x="592" y="168"/>
                  </a:lnTo>
                  <a:lnTo>
                    <a:pt x="606" y="180"/>
                  </a:lnTo>
                  <a:lnTo>
                    <a:pt x="606" y="180"/>
                  </a:lnTo>
                  <a:lnTo>
                    <a:pt x="606" y="184"/>
                  </a:lnTo>
                  <a:lnTo>
                    <a:pt x="606" y="184"/>
                  </a:lnTo>
                  <a:lnTo>
                    <a:pt x="632" y="206"/>
                  </a:lnTo>
                  <a:lnTo>
                    <a:pt x="632" y="206"/>
                  </a:lnTo>
                  <a:lnTo>
                    <a:pt x="664" y="204"/>
                  </a:lnTo>
                  <a:lnTo>
                    <a:pt x="664" y="204"/>
                  </a:lnTo>
                  <a:lnTo>
                    <a:pt x="670" y="196"/>
                  </a:lnTo>
                  <a:lnTo>
                    <a:pt x="678" y="190"/>
                  </a:lnTo>
                  <a:lnTo>
                    <a:pt x="678" y="190"/>
                  </a:lnTo>
                  <a:lnTo>
                    <a:pt x="680" y="188"/>
                  </a:lnTo>
                  <a:lnTo>
                    <a:pt x="684" y="186"/>
                  </a:lnTo>
                  <a:lnTo>
                    <a:pt x="690" y="180"/>
                  </a:lnTo>
                  <a:lnTo>
                    <a:pt x="690" y="180"/>
                  </a:lnTo>
                  <a:lnTo>
                    <a:pt x="690" y="172"/>
                  </a:lnTo>
                  <a:lnTo>
                    <a:pt x="690" y="172"/>
                  </a:lnTo>
                  <a:lnTo>
                    <a:pt x="684" y="168"/>
                  </a:lnTo>
                  <a:lnTo>
                    <a:pt x="684" y="168"/>
                  </a:lnTo>
                  <a:lnTo>
                    <a:pt x="684" y="164"/>
                  </a:lnTo>
                  <a:lnTo>
                    <a:pt x="688" y="160"/>
                  </a:lnTo>
                  <a:lnTo>
                    <a:pt x="700" y="154"/>
                  </a:lnTo>
                  <a:lnTo>
                    <a:pt x="724" y="146"/>
                  </a:lnTo>
                  <a:lnTo>
                    <a:pt x="724" y="146"/>
                  </a:lnTo>
                  <a:lnTo>
                    <a:pt x="730" y="142"/>
                  </a:lnTo>
                  <a:lnTo>
                    <a:pt x="734" y="140"/>
                  </a:lnTo>
                  <a:lnTo>
                    <a:pt x="734" y="140"/>
                  </a:lnTo>
                  <a:lnTo>
                    <a:pt x="742" y="132"/>
                  </a:lnTo>
                  <a:lnTo>
                    <a:pt x="742" y="132"/>
                  </a:lnTo>
                  <a:lnTo>
                    <a:pt x="744" y="134"/>
                  </a:lnTo>
                  <a:lnTo>
                    <a:pt x="746" y="136"/>
                  </a:lnTo>
                  <a:lnTo>
                    <a:pt x="750" y="144"/>
                  </a:lnTo>
                  <a:lnTo>
                    <a:pt x="756" y="154"/>
                  </a:lnTo>
                  <a:lnTo>
                    <a:pt x="762" y="158"/>
                  </a:lnTo>
                  <a:lnTo>
                    <a:pt x="770" y="162"/>
                  </a:lnTo>
                  <a:lnTo>
                    <a:pt x="770" y="162"/>
                  </a:lnTo>
                  <a:lnTo>
                    <a:pt x="806" y="188"/>
                  </a:lnTo>
                  <a:lnTo>
                    <a:pt x="806" y="188"/>
                  </a:lnTo>
                  <a:lnTo>
                    <a:pt x="838" y="194"/>
                  </a:lnTo>
                  <a:lnTo>
                    <a:pt x="838" y="194"/>
                  </a:lnTo>
                  <a:lnTo>
                    <a:pt x="838" y="204"/>
                  </a:lnTo>
                  <a:lnTo>
                    <a:pt x="838" y="220"/>
                  </a:lnTo>
                  <a:lnTo>
                    <a:pt x="838" y="228"/>
                  </a:lnTo>
                  <a:lnTo>
                    <a:pt x="836" y="236"/>
                  </a:lnTo>
                  <a:lnTo>
                    <a:pt x="834" y="242"/>
                  </a:lnTo>
                  <a:lnTo>
                    <a:pt x="828" y="246"/>
                  </a:lnTo>
                  <a:lnTo>
                    <a:pt x="828" y="246"/>
                  </a:lnTo>
                  <a:lnTo>
                    <a:pt x="818" y="272"/>
                  </a:lnTo>
                  <a:lnTo>
                    <a:pt x="818" y="272"/>
                  </a:lnTo>
                  <a:lnTo>
                    <a:pt x="812" y="306"/>
                  </a:lnTo>
                  <a:lnTo>
                    <a:pt x="812" y="306"/>
                  </a:lnTo>
                  <a:lnTo>
                    <a:pt x="802" y="308"/>
                  </a:lnTo>
                  <a:lnTo>
                    <a:pt x="802" y="308"/>
                  </a:lnTo>
                  <a:lnTo>
                    <a:pt x="800" y="302"/>
                  </a:lnTo>
                  <a:lnTo>
                    <a:pt x="796" y="300"/>
                  </a:lnTo>
                  <a:lnTo>
                    <a:pt x="792" y="298"/>
                  </a:lnTo>
                  <a:lnTo>
                    <a:pt x="788" y="298"/>
                  </a:lnTo>
                  <a:lnTo>
                    <a:pt x="778" y="300"/>
                  </a:lnTo>
                  <a:lnTo>
                    <a:pt x="774" y="302"/>
                  </a:lnTo>
                  <a:lnTo>
                    <a:pt x="774" y="302"/>
                  </a:lnTo>
                  <a:lnTo>
                    <a:pt x="770" y="300"/>
                  </a:lnTo>
                  <a:lnTo>
                    <a:pt x="770" y="300"/>
                  </a:lnTo>
                  <a:lnTo>
                    <a:pt x="770" y="258"/>
                  </a:lnTo>
                  <a:lnTo>
                    <a:pt x="770" y="258"/>
                  </a:lnTo>
                  <a:lnTo>
                    <a:pt x="762" y="248"/>
                  </a:lnTo>
                  <a:lnTo>
                    <a:pt x="756" y="244"/>
                  </a:lnTo>
                  <a:lnTo>
                    <a:pt x="750" y="242"/>
                  </a:lnTo>
                  <a:lnTo>
                    <a:pt x="744" y="242"/>
                  </a:lnTo>
                  <a:lnTo>
                    <a:pt x="738" y="244"/>
                  </a:lnTo>
                  <a:lnTo>
                    <a:pt x="732" y="250"/>
                  </a:lnTo>
                  <a:lnTo>
                    <a:pt x="722" y="264"/>
                  </a:lnTo>
                  <a:lnTo>
                    <a:pt x="722" y="264"/>
                  </a:lnTo>
                  <a:lnTo>
                    <a:pt x="716" y="282"/>
                  </a:lnTo>
                  <a:lnTo>
                    <a:pt x="708" y="302"/>
                  </a:lnTo>
                  <a:lnTo>
                    <a:pt x="698" y="320"/>
                  </a:lnTo>
                  <a:lnTo>
                    <a:pt x="690" y="340"/>
                  </a:lnTo>
                  <a:lnTo>
                    <a:pt x="690" y="340"/>
                  </a:lnTo>
                  <a:lnTo>
                    <a:pt x="686" y="346"/>
                  </a:lnTo>
                  <a:lnTo>
                    <a:pt x="680" y="354"/>
                  </a:lnTo>
                  <a:lnTo>
                    <a:pt x="680" y="354"/>
                  </a:lnTo>
                  <a:lnTo>
                    <a:pt x="666" y="362"/>
                  </a:lnTo>
                  <a:lnTo>
                    <a:pt x="652" y="366"/>
                  </a:lnTo>
                  <a:lnTo>
                    <a:pt x="632" y="368"/>
                  </a:lnTo>
                  <a:lnTo>
                    <a:pt x="624" y="372"/>
                  </a:lnTo>
                  <a:lnTo>
                    <a:pt x="622" y="374"/>
                  </a:lnTo>
                  <a:lnTo>
                    <a:pt x="620" y="378"/>
                  </a:lnTo>
                  <a:lnTo>
                    <a:pt x="618" y="390"/>
                  </a:lnTo>
                  <a:lnTo>
                    <a:pt x="618" y="410"/>
                  </a:lnTo>
                  <a:lnTo>
                    <a:pt x="618" y="410"/>
                  </a:lnTo>
                  <a:lnTo>
                    <a:pt x="644" y="432"/>
                  </a:lnTo>
                  <a:lnTo>
                    <a:pt x="644" y="432"/>
                  </a:lnTo>
                  <a:lnTo>
                    <a:pt x="642" y="438"/>
                  </a:lnTo>
                  <a:lnTo>
                    <a:pt x="638" y="444"/>
                  </a:lnTo>
                  <a:lnTo>
                    <a:pt x="628" y="454"/>
                  </a:lnTo>
                  <a:lnTo>
                    <a:pt x="628" y="454"/>
                  </a:lnTo>
                  <a:lnTo>
                    <a:pt x="620" y="456"/>
                  </a:lnTo>
                  <a:lnTo>
                    <a:pt x="610" y="456"/>
                  </a:lnTo>
                  <a:lnTo>
                    <a:pt x="588" y="456"/>
                  </a:lnTo>
                  <a:lnTo>
                    <a:pt x="570" y="452"/>
                  </a:lnTo>
                  <a:lnTo>
                    <a:pt x="556" y="448"/>
                  </a:lnTo>
                  <a:lnTo>
                    <a:pt x="556" y="448"/>
                  </a:lnTo>
                  <a:lnTo>
                    <a:pt x="548" y="442"/>
                  </a:lnTo>
                  <a:lnTo>
                    <a:pt x="540" y="438"/>
                  </a:lnTo>
                  <a:lnTo>
                    <a:pt x="532" y="436"/>
                  </a:lnTo>
                  <a:lnTo>
                    <a:pt x="526" y="438"/>
                  </a:lnTo>
                  <a:lnTo>
                    <a:pt x="520" y="440"/>
                  </a:lnTo>
                  <a:lnTo>
                    <a:pt x="514" y="446"/>
                  </a:lnTo>
                  <a:lnTo>
                    <a:pt x="502" y="456"/>
                  </a:lnTo>
                  <a:lnTo>
                    <a:pt x="502" y="456"/>
                  </a:lnTo>
                  <a:lnTo>
                    <a:pt x="480" y="520"/>
                  </a:lnTo>
                  <a:lnTo>
                    <a:pt x="480" y="520"/>
                  </a:lnTo>
                  <a:lnTo>
                    <a:pt x="476" y="530"/>
                  </a:lnTo>
                  <a:lnTo>
                    <a:pt x="476" y="530"/>
                  </a:lnTo>
                  <a:lnTo>
                    <a:pt x="464" y="532"/>
                  </a:lnTo>
                  <a:lnTo>
                    <a:pt x="464" y="532"/>
                  </a:lnTo>
                  <a:close/>
                </a:path>
              </a:pathLst>
            </a:custGeom>
            <a:grpFill/>
            <a:ln>
              <a:noFill/>
            </a:ln>
          </p:spPr>
          <p:txBody>
            <a:bodyPr/>
            <a:lstStyle/>
            <a:p>
              <a:endParaRPr lang="zh-CN" altLang="en-US"/>
            </a:p>
          </p:txBody>
        </p:sp>
        <p:sp>
          <p:nvSpPr>
            <p:cNvPr id="34" name="Freeform 38"/>
            <p:cNvSpPr/>
            <p:nvPr/>
          </p:nvSpPr>
          <p:spPr bwMode="auto">
            <a:xfrm>
              <a:off x="7935959" y="194343"/>
              <a:ext cx="1763616" cy="1544164"/>
            </a:xfrm>
            <a:custGeom>
              <a:avLst/>
              <a:gdLst>
                <a:gd name="T0" fmla="*/ 750 w 1114"/>
                <a:gd name="T1" fmla="*/ 920 h 996"/>
                <a:gd name="T2" fmla="*/ 698 w 1114"/>
                <a:gd name="T3" fmla="*/ 952 h 996"/>
                <a:gd name="T4" fmla="*/ 656 w 1114"/>
                <a:gd name="T5" fmla="*/ 908 h 996"/>
                <a:gd name="T6" fmla="*/ 614 w 1114"/>
                <a:gd name="T7" fmla="*/ 872 h 996"/>
                <a:gd name="T8" fmla="*/ 568 w 1114"/>
                <a:gd name="T9" fmla="*/ 866 h 996"/>
                <a:gd name="T10" fmla="*/ 534 w 1114"/>
                <a:gd name="T11" fmla="*/ 824 h 996"/>
                <a:gd name="T12" fmla="*/ 488 w 1114"/>
                <a:gd name="T13" fmla="*/ 834 h 996"/>
                <a:gd name="T14" fmla="*/ 442 w 1114"/>
                <a:gd name="T15" fmla="*/ 860 h 996"/>
                <a:gd name="T16" fmla="*/ 360 w 1114"/>
                <a:gd name="T17" fmla="*/ 840 h 996"/>
                <a:gd name="T18" fmla="*/ 320 w 1114"/>
                <a:gd name="T19" fmla="*/ 790 h 996"/>
                <a:gd name="T20" fmla="*/ 288 w 1114"/>
                <a:gd name="T21" fmla="*/ 776 h 996"/>
                <a:gd name="T22" fmla="*/ 324 w 1114"/>
                <a:gd name="T23" fmla="*/ 756 h 996"/>
                <a:gd name="T24" fmla="*/ 288 w 1114"/>
                <a:gd name="T25" fmla="*/ 712 h 996"/>
                <a:gd name="T26" fmla="*/ 244 w 1114"/>
                <a:gd name="T27" fmla="*/ 716 h 996"/>
                <a:gd name="T28" fmla="*/ 220 w 1114"/>
                <a:gd name="T29" fmla="*/ 662 h 996"/>
                <a:gd name="T30" fmla="*/ 268 w 1114"/>
                <a:gd name="T31" fmla="*/ 592 h 996"/>
                <a:gd name="T32" fmla="*/ 304 w 1114"/>
                <a:gd name="T33" fmla="*/ 516 h 996"/>
                <a:gd name="T34" fmla="*/ 314 w 1114"/>
                <a:gd name="T35" fmla="*/ 550 h 996"/>
                <a:gd name="T36" fmla="*/ 358 w 1114"/>
                <a:gd name="T37" fmla="*/ 568 h 996"/>
                <a:gd name="T38" fmla="*/ 358 w 1114"/>
                <a:gd name="T39" fmla="*/ 484 h 996"/>
                <a:gd name="T40" fmla="*/ 360 w 1114"/>
                <a:gd name="T41" fmla="*/ 428 h 996"/>
                <a:gd name="T42" fmla="*/ 338 w 1114"/>
                <a:gd name="T43" fmla="*/ 348 h 996"/>
                <a:gd name="T44" fmla="*/ 362 w 1114"/>
                <a:gd name="T45" fmla="*/ 252 h 996"/>
                <a:gd name="T46" fmla="*/ 314 w 1114"/>
                <a:gd name="T47" fmla="*/ 158 h 996"/>
                <a:gd name="T48" fmla="*/ 252 w 1114"/>
                <a:gd name="T49" fmla="*/ 188 h 996"/>
                <a:gd name="T50" fmla="*/ 166 w 1114"/>
                <a:gd name="T51" fmla="*/ 218 h 996"/>
                <a:gd name="T52" fmla="*/ 130 w 1114"/>
                <a:gd name="T53" fmla="*/ 192 h 996"/>
                <a:gd name="T54" fmla="*/ 102 w 1114"/>
                <a:gd name="T55" fmla="*/ 126 h 996"/>
                <a:gd name="T56" fmla="*/ 44 w 1114"/>
                <a:gd name="T57" fmla="*/ 140 h 996"/>
                <a:gd name="T58" fmla="*/ 20 w 1114"/>
                <a:gd name="T59" fmla="*/ 96 h 996"/>
                <a:gd name="T60" fmla="*/ 72 w 1114"/>
                <a:gd name="T61" fmla="*/ 10 h 996"/>
                <a:gd name="T62" fmla="*/ 168 w 1114"/>
                <a:gd name="T63" fmla="*/ 16 h 996"/>
                <a:gd name="T64" fmla="*/ 282 w 1114"/>
                <a:gd name="T65" fmla="*/ 26 h 996"/>
                <a:gd name="T66" fmla="*/ 392 w 1114"/>
                <a:gd name="T67" fmla="*/ 184 h 996"/>
                <a:gd name="T68" fmla="*/ 458 w 1114"/>
                <a:gd name="T69" fmla="*/ 278 h 996"/>
                <a:gd name="T70" fmla="*/ 498 w 1114"/>
                <a:gd name="T71" fmla="*/ 330 h 996"/>
                <a:gd name="T72" fmla="*/ 570 w 1114"/>
                <a:gd name="T73" fmla="*/ 354 h 996"/>
                <a:gd name="T74" fmla="*/ 638 w 1114"/>
                <a:gd name="T75" fmla="*/ 366 h 996"/>
                <a:gd name="T76" fmla="*/ 716 w 1114"/>
                <a:gd name="T77" fmla="*/ 396 h 996"/>
                <a:gd name="T78" fmla="*/ 770 w 1114"/>
                <a:gd name="T79" fmla="*/ 448 h 996"/>
                <a:gd name="T80" fmla="*/ 814 w 1114"/>
                <a:gd name="T81" fmla="*/ 512 h 996"/>
                <a:gd name="T82" fmla="*/ 912 w 1114"/>
                <a:gd name="T83" fmla="*/ 486 h 996"/>
                <a:gd name="T84" fmla="*/ 990 w 1114"/>
                <a:gd name="T85" fmla="*/ 404 h 996"/>
                <a:gd name="T86" fmla="*/ 1084 w 1114"/>
                <a:gd name="T87" fmla="*/ 340 h 996"/>
                <a:gd name="T88" fmla="*/ 1084 w 1114"/>
                <a:gd name="T89" fmla="*/ 412 h 996"/>
                <a:gd name="T90" fmla="*/ 1112 w 1114"/>
                <a:gd name="T91" fmla="*/ 498 h 996"/>
                <a:gd name="T92" fmla="*/ 1096 w 1114"/>
                <a:gd name="T93" fmla="*/ 584 h 996"/>
                <a:gd name="T94" fmla="*/ 1088 w 1114"/>
                <a:gd name="T95" fmla="*/ 732 h 996"/>
                <a:gd name="T96" fmla="*/ 1028 w 1114"/>
                <a:gd name="T97" fmla="*/ 748 h 996"/>
                <a:gd name="T98" fmla="*/ 974 w 1114"/>
                <a:gd name="T99" fmla="*/ 772 h 996"/>
                <a:gd name="T100" fmla="*/ 942 w 1114"/>
                <a:gd name="T101" fmla="*/ 800 h 996"/>
                <a:gd name="T102" fmla="*/ 984 w 1114"/>
                <a:gd name="T103" fmla="*/ 910 h 996"/>
                <a:gd name="T104" fmla="*/ 972 w 1114"/>
                <a:gd name="T105" fmla="*/ 968 h 996"/>
                <a:gd name="T106" fmla="*/ 928 w 1114"/>
                <a:gd name="T107" fmla="*/ 924 h 996"/>
                <a:gd name="T108" fmla="*/ 904 w 1114"/>
                <a:gd name="T109" fmla="*/ 930 h 996"/>
                <a:gd name="T110" fmla="*/ 848 w 1114"/>
                <a:gd name="T111" fmla="*/ 972 h 996"/>
                <a:gd name="T112" fmla="*/ 812 w 1114"/>
                <a:gd name="T113" fmla="*/ 996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14" h="996">
                  <a:moveTo>
                    <a:pt x="812" y="996"/>
                  </a:moveTo>
                  <a:lnTo>
                    <a:pt x="812" y="996"/>
                  </a:lnTo>
                  <a:lnTo>
                    <a:pt x="772" y="958"/>
                  </a:lnTo>
                  <a:lnTo>
                    <a:pt x="772" y="958"/>
                  </a:lnTo>
                  <a:lnTo>
                    <a:pt x="760" y="936"/>
                  </a:lnTo>
                  <a:lnTo>
                    <a:pt x="754" y="926"/>
                  </a:lnTo>
                  <a:lnTo>
                    <a:pt x="750" y="920"/>
                  </a:lnTo>
                  <a:lnTo>
                    <a:pt x="742" y="916"/>
                  </a:lnTo>
                  <a:lnTo>
                    <a:pt x="736" y="912"/>
                  </a:lnTo>
                  <a:lnTo>
                    <a:pt x="726" y="910"/>
                  </a:lnTo>
                  <a:lnTo>
                    <a:pt x="716" y="912"/>
                  </a:lnTo>
                  <a:lnTo>
                    <a:pt x="716" y="912"/>
                  </a:lnTo>
                  <a:lnTo>
                    <a:pt x="698" y="952"/>
                  </a:lnTo>
                  <a:lnTo>
                    <a:pt x="698" y="952"/>
                  </a:lnTo>
                  <a:lnTo>
                    <a:pt x="692" y="950"/>
                  </a:lnTo>
                  <a:lnTo>
                    <a:pt x="684" y="946"/>
                  </a:lnTo>
                  <a:lnTo>
                    <a:pt x="672" y="932"/>
                  </a:lnTo>
                  <a:lnTo>
                    <a:pt x="664" y="918"/>
                  </a:lnTo>
                  <a:lnTo>
                    <a:pt x="660" y="910"/>
                  </a:lnTo>
                  <a:lnTo>
                    <a:pt x="660" y="910"/>
                  </a:lnTo>
                  <a:lnTo>
                    <a:pt x="656" y="908"/>
                  </a:lnTo>
                  <a:lnTo>
                    <a:pt x="654" y="904"/>
                  </a:lnTo>
                  <a:lnTo>
                    <a:pt x="650" y="896"/>
                  </a:lnTo>
                  <a:lnTo>
                    <a:pt x="650" y="896"/>
                  </a:lnTo>
                  <a:lnTo>
                    <a:pt x="628" y="892"/>
                  </a:lnTo>
                  <a:lnTo>
                    <a:pt x="628" y="892"/>
                  </a:lnTo>
                  <a:lnTo>
                    <a:pt x="620" y="880"/>
                  </a:lnTo>
                  <a:lnTo>
                    <a:pt x="614" y="872"/>
                  </a:lnTo>
                  <a:lnTo>
                    <a:pt x="608" y="868"/>
                  </a:lnTo>
                  <a:lnTo>
                    <a:pt x="602" y="864"/>
                  </a:lnTo>
                  <a:lnTo>
                    <a:pt x="588" y="862"/>
                  </a:lnTo>
                  <a:lnTo>
                    <a:pt x="572" y="860"/>
                  </a:lnTo>
                  <a:lnTo>
                    <a:pt x="572" y="860"/>
                  </a:lnTo>
                  <a:lnTo>
                    <a:pt x="568" y="866"/>
                  </a:lnTo>
                  <a:lnTo>
                    <a:pt x="568" y="866"/>
                  </a:lnTo>
                  <a:lnTo>
                    <a:pt x="554" y="870"/>
                  </a:lnTo>
                  <a:lnTo>
                    <a:pt x="544" y="870"/>
                  </a:lnTo>
                  <a:lnTo>
                    <a:pt x="538" y="866"/>
                  </a:lnTo>
                  <a:lnTo>
                    <a:pt x="536" y="860"/>
                  </a:lnTo>
                  <a:lnTo>
                    <a:pt x="534" y="852"/>
                  </a:lnTo>
                  <a:lnTo>
                    <a:pt x="534" y="842"/>
                  </a:lnTo>
                  <a:lnTo>
                    <a:pt x="534" y="824"/>
                  </a:lnTo>
                  <a:lnTo>
                    <a:pt x="534" y="824"/>
                  </a:lnTo>
                  <a:lnTo>
                    <a:pt x="526" y="816"/>
                  </a:lnTo>
                  <a:lnTo>
                    <a:pt x="520" y="814"/>
                  </a:lnTo>
                  <a:lnTo>
                    <a:pt x="514" y="812"/>
                  </a:lnTo>
                  <a:lnTo>
                    <a:pt x="506" y="812"/>
                  </a:lnTo>
                  <a:lnTo>
                    <a:pt x="506" y="812"/>
                  </a:lnTo>
                  <a:lnTo>
                    <a:pt x="488" y="834"/>
                  </a:lnTo>
                  <a:lnTo>
                    <a:pt x="488" y="834"/>
                  </a:lnTo>
                  <a:lnTo>
                    <a:pt x="474" y="842"/>
                  </a:lnTo>
                  <a:lnTo>
                    <a:pt x="474" y="842"/>
                  </a:lnTo>
                  <a:lnTo>
                    <a:pt x="468" y="848"/>
                  </a:lnTo>
                  <a:lnTo>
                    <a:pt x="460" y="852"/>
                  </a:lnTo>
                  <a:lnTo>
                    <a:pt x="452" y="858"/>
                  </a:lnTo>
                  <a:lnTo>
                    <a:pt x="442" y="860"/>
                  </a:lnTo>
                  <a:lnTo>
                    <a:pt x="422" y="866"/>
                  </a:lnTo>
                  <a:lnTo>
                    <a:pt x="404" y="868"/>
                  </a:lnTo>
                  <a:lnTo>
                    <a:pt x="404" y="868"/>
                  </a:lnTo>
                  <a:lnTo>
                    <a:pt x="380" y="858"/>
                  </a:lnTo>
                  <a:lnTo>
                    <a:pt x="372" y="852"/>
                  </a:lnTo>
                  <a:lnTo>
                    <a:pt x="364" y="846"/>
                  </a:lnTo>
                  <a:lnTo>
                    <a:pt x="360" y="840"/>
                  </a:lnTo>
                  <a:lnTo>
                    <a:pt x="354" y="832"/>
                  </a:lnTo>
                  <a:lnTo>
                    <a:pt x="348" y="814"/>
                  </a:lnTo>
                  <a:lnTo>
                    <a:pt x="348" y="814"/>
                  </a:lnTo>
                  <a:lnTo>
                    <a:pt x="336" y="796"/>
                  </a:lnTo>
                  <a:lnTo>
                    <a:pt x="332" y="792"/>
                  </a:lnTo>
                  <a:lnTo>
                    <a:pt x="330" y="790"/>
                  </a:lnTo>
                  <a:lnTo>
                    <a:pt x="320" y="790"/>
                  </a:lnTo>
                  <a:lnTo>
                    <a:pt x="304" y="788"/>
                  </a:lnTo>
                  <a:lnTo>
                    <a:pt x="304" y="788"/>
                  </a:lnTo>
                  <a:lnTo>
                    <a:pt x="302" y="790"/>
                  </a:lnTo>
                  <a:lnTo>
                    <a:pt x="302" y="790"/>
                  </a:lnTo>
                  <a:lnTo>
                    <a:pt x="294" y="786"/>
                  </a:lnTo>
                  <a:lnTo>
                    <a:pt x="290" y="782"/>
                  </a:lnTo>
                  <a:lnTo>
                    <a:pt x="288" y="776"/>
                  </a:lnTo>
                  <a:lnTo>
                    <a:pt x="286" y="770"/>
                  </a:lnTo>
                  <a:lnTo>
                    <a:pt x="286" y="770"/>
                  </a:lnTo>
                  <a:lnTo>
                    <a:pt x="294" y="768"/>
                  </a:lnTo>
                  <a:lnTo>
                    <a:pt x="304" y="766"/>
                  </a:lnTo>
                  <a:lnTo>
                    <a:pt x="314" y="762"/>
                  </a:lnTo>
                  <a:lnTo>
                    <a:pt x="324" y="756"/>
                  </a:lnTo>
                  <a:lnTo>
                    <a:pt x="324" y="756"/>
                  </a:lnTo>
                  <a:lnTo>
                    <a:pt x="322" y="736"/>
                  </a:lnTo>
                  <a:lnTo>
                    <a:pt x="318" y="722"/>
                  </a:lnTo>
                  <a:lnTo>
                    <a:pt x="318" y="722"/>
                  </a:lnTo>
                  <a:lnTo>
                    <a:pt x="310" y="708"/>
                  </a:lnTo>
                  <a:lnTo>
                    <a:pt x="310" y="708"/>
                  </a:lnTo>
                  <a:lnTo>
                    <a:pt x="296" y="708"/>
                  </a:lnTo>
                  <a:lnTo>
                    <a:pt x="288" y="712"/>
                  </a:lnTo>
                  <a:lnTo>
                    <a:pt x="284" y="720"/>
                  </a:lnTo>
                  <a:lnTo>
                    <a:pt x="278" y="732"/>
                  </a:lnTo>
                  <a:lnTo>
                    <a:pt x="278" y="732"/>
                  </a:lnTo>
                  <a:lnTo>
                    <a:pt x="270" y="732"/>
                  </a:lnTo>
                  <a:lnTo>
                    <a:pt x="264" y="730"/>
                  </a:lnTo>
                  <a:lnTo>
                    <a:pt x="252" y="724"/>
                  </a:lnTo>
                  <a:lnTo>
                    <a:pt x="244" y="716"/>
                  </a:lnTo>
                  <a:lnTo>
                    <a:pt x="234" y="712"/>
                  </a:lnTo>
                  <a:lnTo>
                    <a:pt x="234" y="712"/>
                  </a:lnTo>
                  <a:lnTo>
                    <a:pt x="232" y="702"/>
                  </a:lnTo>
                  <a:lnTo>
                    <a:pt x="228" y="696"/>
                  </a:lnTo>
                  <a:lnTo>
                    <a:pt x="220" y="686"/>
                  </a:lnTo>
                  <a:lnTo>
                    <a:pt x="220" y="686"/>
                  </a:lnTo>
                  <a:lnTo>
                    <a:pt x="220" y="662"/>
                  </a:lnTo>
                  <a:lnTo>
                    <a:pt x="220" y="662"/>
                  </a:lnTo>
                  <a:lnTo>
                    <a:pt x="232" y="650"/>
                  </a:lnTo>
                  <a:lnTo>
                    <a:pt x="244" y="640"/>
                  </a:lnTo>
                  <a:lnTo>
                    <a:pt x="260" y="616"/>
                  </a:lnTo>
                  <a:lnTo>
                    <a:pt x="260" y="616"/>
                  </a:lnTo>
                  <a:lnTo>
                    <a:pt x="264" y="602"/>
                  </a:lnTo>
                  <a:lnTo>
                    <a:pt x="268" y="592"/>
                  </a:lnTo>
                  <a:lnTo>
                    <a:pt x="274" y="582"/>
                  </a:lnTo>
                  <a:lnTo>
                    <a:pt x="280" y="572"/>
                  </a:lnTo>
                  <a:lnTo>
                    <a:pt x="292" y="556"/>
                  </a:lnTo>
                  <a:lnTo>
                    <a:pt x="298" y="546"/>
                  </a:lnTo>
                  <a:lnTo>
                    <a:pt x="302" y="536"/>
                  </a:lnTo>
                  <a:lnTo>
                    <a:pt x="302" y="536"/>
                  </a:lnTo>
                  <a:lnTo>
                    <a:pt x="304" y="516"/>
                  </a:lnTo>
                  <a:lnTo>
                    <a:pt x="304" y="516"/>
                  </a:lnTo>
                  <a:lnTo>
                    <a:pt x="308" y="518"/>
                  </a:lnTo>
                  <a:lnTo>
                    <a:pt x="312" y="520"/>
                  </a:lnTo>
                  <a:lnTo>
                    <a:pt x="316" y="528"/>
                  </a:lnTo>
                  <a:lnTo>
                    <a:pt x="316" y="528"/>
                  </a:lnTo>
                  <a:lnTo>
                    <a:pt x="316" y="538"/>
                  </a:lnTo>
                  <a:lnTo>
                    <a:pt x="314" y="550"/>
                  </a:lnTo>
                  <a:lnTo>
                    <a:pt x="316" y="556"/>
                  </a:lnTo>
                  <a:lnTo>
                    <a:pt x="318" y="562"/>
                  </a:lnTo>
                  <a:lnTo>
                    <a:pt x="322" y="568"/>
                  </a:lnTo>
                  <a:lnTo>
                    <a:pt x="330" y="572"/>
                  </a:lnTo>
                  <a:lnTo>
                    <a:pt x="330" y="572"/>
                  </a:lnTo>
                  <a:lnTo>
                    <a:pt x="348" y="572"/>
                  </a:lnTo>
                  <a:lnTo>
                    <a:pt x="358" y="568"/>
                  </a:lnTo>
                  <a:lnTo>
                    <a:pt x="366" y="562"/>
                  </a:lnTo>
                  <a:lnTo>
                    <a:pt x="366" y="562"/>
                  </a:lnTo>
                  <a:lnTo>
                    <a:pt x="368" y="524"/>
                  </a:lnTo>
                  <a:lnTo>
                    <a:pt x="368" y="508"/>
                  </a:lnTo>
                  <a:lnTo>
                    <a:pt x="366" y="494"/>
                  </a:lnTo>
                  <a:lnTo>
                    <a:pt x="366" y="494"/>
                  </a:lnTo>
                  <a:lnTo>
                    <a:pt x="358" y="484"/>
                  </a:lnTo>
                  <a:lnTo>
                    <a:pt x="352" y="474"/>
                  </a:lnTo>
                  <a:lnTo>
                    <a:pt x="348" y="466"/>
                  </a:lnTo>
                  <a:lnTo>
                    <a:pt x="348" y="458"/>
                  </a:lnTo>
                  <a:lnTo>
                    <a:pt x="350" y="452"/>
                  </a:lnTo>
                  <a:lnTo>
                    <a:pt x="352" y="444"/>
                  </a:lnTo>
                  <a:lnTo>
                    <a:pt x="360" y="428"/>
                  </a:lnTo>
                  <a:lnTo>
                    <a:pt x="360" y="428"/>
                  </a:lnTo>
                  <a:lnTo>
                    <a:pt x="358" y="410"/>
                  </a:lnTo>
                  <a:lnTo>
                    <a:pt x="352" y="392"/>
                  </a:lnTo>
                  <a:lnTo>
                    <a:pt x="346" y="380"/>
                  </a:lnTo>
                  <a:lnTo>
                    <a:pt x="340" y="372"/>
                  </a:lnTo>
                  <a:lnTo>
                    <a:pt x="340" y="372"/>
                  </a:lnTo>
                  <a:lnTo>
                    <a:pt x="338" y="348"/>
                  </a:lnTo>
                  <a:lnTo>
                    <a:pt x="338" y="348"/>
                  </a:lnTo>
                  <a:lnTo>
                    <a:pt x="350" y="320"/>
                  </a:lnTo>
                  <a:lnTo>
                    <a:pt x="350" y="320"/>
                  </a:lnTo>
                  <a:lnTo>
                    <a:pt x="352" y="306"/>
                  </a:lnTo>
                  <a:lnTo>
                    <a:pt x="354" y="294"/>
                  </a:lnTo>
                  <a:lnTo>
                    <a:pt x="364" y="268"/>
                  </a:lnTo>
                  <a:lnTo>
                    <a:pt x="364" y="268"/>
                  </a:lnTo>
                  <a:lnTo>
                    <a:pt x="362" y="252"/>
                  </a:lnTo>
                  <a:lnTo>
                    <a:pt x="360" y="236"/>
                  </a:lnTo>
                  <a:lnTo>
                    <a:pt x="356" y="218"/>
                  </a:lnTo>
                  <a:lnTo>
                    <a:pt x="350" y="202"/>
                  </a:lnTo>
                  <a:lnTo>
                    <a:pt x="342" y="188"/>
                  </a:lnTo>
                  <a:lnTo>
                    <a:pt x="334" y="174"/>
                  </a:lnTo>
                  <a:lnTo>
                    <a:pt x="324" y="164"/>
                  </a:lnTo>
                  <a:lnTo>
                    <a:pt x="314" y="158"/>
                  </a:lnTo>
                  <a:lnTo>
                    <a:pt x="314" y="158"/>
                  </a:lnTo>
                  <a:lnTo>
                    <a:pt x="296" y="158"/>
                  </a:lnTo>
                  <a:lnTo>
                    <a:pt x="284" y="160"/>
                  </a:lnTo>
                  <a:lnTo>
                    <a:pt x="272" y="164"/>
                  </a:lnTo>
                  <a:lnTo>
                    <a:pt x="262" y="172"/>
                  </a:lnTo>
                  <a:lnTo>
                    <a:pt x="262" y="172"/>
                  </a:lnTo>
                  <a:lnTo>
                    <a:pt x="252" y="188"/>
                  </a:lnTo>
                  <a:lnTo>
                    <a:pt x="244" y="198"/>
                  </a:lnTo>
                  <a:lnTo>
                    <a:pt x="234" y="204"/>
                  </a:lnTo>
                  <a:lnTo>
                    <a:pt x="216" y="208"/>
                  </a:lnTo>
                  <a:lnTo>
                    <a:pt x="216" y="208"/>
                  </a:lnTo>
                  <a:lnTo>
                    <a:pt x="198" y="210"/>
                  </a:lnTo>
                  <a:lnTo>
                    <a:pt x="182" y="214"/>
                  </a:lnTo>
                  <a:lnTo>
                    <a:pt x="166" y="218"/>
                  </a:lnTo>
                  <a:lnTo>
                    <a:pt x="152" y="222"/>
                  </a:lnTo>
                  <a:lnTo>
                    <a:pt x="152" y="222"/>
                  </a:lnTo>
                  <a:lnTo>
                    <a:pt x="144" y="218"/>
                  </a:lnTo>
                  <a:lnTo>
                    <a:pt x="138" y="212"/>
                  </a:lnTo>
                  <a:lnTo>
                    <a:pt x="134" y="208"/>
                  </a:lnTo>
                  <a:lnTo>
                    <a:pt x="132" y="202"/>
                  </a:lnTo>
                  <a:lnTo>
                    <a:pt x="130" y="192"/>
                  </a:lnTo>
                  <a:lnTo>
                    <a:pt x="128" y="184"/>
                  </a:lnTo>
                  <a:lnTo>
                    <a:pt x="128" y="184"/>
                  </a:lnTo>
                  <a:lnTo>
                    <a:pt x="124" y="164"/>
                  </a:lnTo>
                  <a:lnTo>
                    <a:pt x="118" y="148"/>
                  </a:lnTo>
                  <a:lnTo>
                    <a:pt x="110" y="136"/>
                  </a:lnTo>
                  <a:lnTo>
                    <a:pt x="102" y="126"/>
                  </a:lnTo>
                  <a:lnTo>
                    <a:pt x="102" y="126"/>
                  </a:lnTo>
                  <a:lnTo>
                    <a:pt x="86" y="120"/>
                  </a:lnTo>
                  <a:lnTo>
                    <a:pt x="72" y="116"/>
                  </a:lnTo>
                  <a:lnTo>
                    <a:pt x="62" y="114"/>
                  </a:lnTo>
                  <a:lnTo>
                    <a:pt x="54" y="116"/>
                  </a:lnTo>
                  <a:lnTo>
                    <a:pt x="48" y="122"/>
                  </a:lnTo>
                  <a:lnTo>
                    <a:pt x="46" y="130"/>
                  </a:lnTo>
                  <a:lnTo>
                    <a:pt x="44" y="140"/>
                  </a:lnTo>
                  <a:lnTo>
                    <a:pt x="44" y="156"/>
                  </a:lnTo>
                  <a:lnTo>
                    <a:pt x="44" y="156"/>
                  </a:lnTo>
                  <a:lnTo>
                    <a:pt x="0" y="124"/>
                  </a:lnTo>
                  <a:lnTo>
                    <a:pt x="0" y="124"/>
                  </a:lnTo>
                  <a:lnTo>
                    <a:pt x="0" y="118"/>
                  </a:lnTo>
                  <a:lnTo>
                    <a:pt x="0" y="118"/>
                  </a:lnTo>
                  <a:lnTo>
                    <a:pt x="20" y="96"/>
                  </a:lnTo>
                  <a:lnTo>
                    <a:pt x="20" y="96"/>
                  </a:lnTo>
                  <a:lnTo>
                    <a:pt x="24" y="58"/>
                  </a:lnTo>
                  <a:lnTo>
                    <a:pt x="24" y="58"/>
                  </a:lnTo>
                  <a:lnTo>
                    <a:pt x="10" y="46"/>
                  </a:lnTo>
                  <a:lnTo>
                    <a:pt x="10" y="46"/>
                  </a:lnTo>
                  <a:lnTo>
                    <a:pt x="72" y="10"/>
                  </a:lnTo>
                  <a:lnTo>
                    <a:pt x="72" y="10"/>
                  </a:lnTo>
                  <a:lnTo>
                    <a:pt x="88" y="4"/>
                  </a:lnTo>
                  <a:lnTo>
                    <a:pt x="104" y="0"/>
                  </a:lnTo>
                  <a:lnTo>
                    <a:pt x="122" y="0"/>
                  </a:lnTo>
                  <a:lnTo>
                    <a:pt x="142" y="2"/>
                  </a:lnTo>
                  <a:lnTo>
                    <a:pt x="142" y="2"/>
                  </a:lnTo>
                  <a:lnTo>
                    <a:pt x="156" y="10"/>
                  </a:lnTo>
                  <a:lnTo>
                    <a:pt x="168" y="16"/>
                  </a:lnTo>
                  <a:lnTo>
                    <a:pt x="184" y="18"/>
                  </a:lnTo>
                  <a:lnTo>
                    <a:pt x="204" y="20"/>
                  </a:lnTo>
                  <a:lnTo>
                    <a:pt x="204" y="20"/>
                  </a:lnTo>
                  <a:lnTo>
                    <a:pt x="224" y="16"/>
                  </a:lnTo>
                  <a:lnTo>
                    <a:pt x="240" y="14"/>
                  </a:lnTo>
                  <a:lnTo>
                    <a:pt x="258" y="18"/>
                  </a:lnTo>
                  <a:lnTo>
                    <a:pt x="282" y="26"/>
                  </a:lnTo>
                  <a:lnTo>
                    <a:pt x="282" y="26"/>
                  </a:lnTo>
                  <a:lnTo>
                    <a:pt x="324" y="78"/>
                  </a:lnTo>
                  <a:lnTo>
                    <a:pt x="348" y="106"/>
                  </a:lnTo>
                  <a:lnTo>
                    <a:pt x="374" y="136"/>
                  </a:lnTo>
                  <a:lnTo>
                    <a:pt x="374" y="136"/>
                  </a:lnTo>
                  <a:lnTo>
                    <a:pt x="392" y="184"/>
                  </a:lnTo>
                  <a:lnTo>
                    <a:pt x="392" y="184"/>
                  </a:lnTo>
                  <a:lnTo>
                    <a:pt x="436" y="222"/>
                  </a:lnTo>
                  <a:lnTo>
                    <a:pt x="436" y="222"/>
                  </a:lnTo>
                  <a:lnTo>
                    <a:pt x="446" y="236"/>
                  </a:lnTo>
                  <a:lnTo>
                    <a:pt x="452" y="246"/>
                  </a:lnTo>
                  <a:lnTo>
                    <a:pt x="456" y="258"/>
                  </a:lnTo>
                  <a:lnTo>
                    <a:pt x="458" y="278"/>
                  </a:lnTo>
                  <a:lnTo>
                    <a:pt x="458" y="278"/>
                  </a:lnTo>
                  <a:lnTo>
                    <a:pt x="464" y="284"/>
                  </a:lnTo>
                  <a:lnTo>
                    <a:pt x="470" y="290"/>
                  </a:lnTo>
                  <a:lnTo>
                    <a:pt x="492" y="306"/>
                  </a:lnTo>
                  <a:lnTo>
                    <a:pt x="492" y="306"/>
                  </a:lnTo>
                  <a:lnTo>
                    <a:pt x="496" y="314"/>
                  </a:lnTo>
                  <a:lnTo>
                    <a:pt x="496" y="314"/>
                  </a:lnTo>
                  <a:lnTo>
                    <a:pt x="498" y="330"/>
                  </a:lnTo>
                  <a:lnTo>
                    <a:pt x="504" y="354"/>
                  </a:lnTo>
                  <a:lnTo>
                    <a:pt x="504" y="354"/>
                  </a:lnTo>
                  <a:lnTo>
                    <a:pt x="514" y="358"/>
                  </a:lnTo>
                  <a:lnTo>
                    <a:pt x="532" y="358"/>
                  </a:lnTo>
                  <a:lnTo>
                    <a:pt x="552" y="356"/>
                  </a:lnTo>
                  <a:lnTo>
                    <a:pt x="570" y="354"/>
                  </a:lnTo>
                  <a:lnTo>
                    <a:pt x="570" y="354"/>
                  </a:lnTo>
                  <a:lnTo>
                    <a:pt x="580" y="354"/>
                  </a:lnTo>
                  <a:lnTo>
                    <a:pt x="588" y="354"/>
                  </a:lnTo>
                  <a:lnTo>
                    <a:pt x="600" y="358"/>
                  </a:lnTo>
                  <a:lnTo>
                    <a:pt x="614" y="366"/>
                  </a:lnTo>
                  <a:lnTo>
                    <a:pt x="614" y="366"/>
                  </a:lnTo>
                  <a:lnTo>
                    <a:pt x="638" y="366"/>
                  </a:lnTo>
                  <a:lnTo>
                    <a:pt x="638" y="366"/>
                  </a:lnTo>
                  <a:lnTo>
                    <a:pt x="642" y="362"/>
                  </a:lnTo>
                  <a:lnTo>
                    <a:pt x="646" y="360"/>
                  </a:lnTo>
                  <a:lnTo>
                    <a:pt x="662" y="358"/>
                  </a:lnTo>
                  <a:lnTo>
                    <a:pt x="662" y="358"/>
                  </a:lnTo>
                  <a:lnTo>
                    <a:pt x="704" y="396"/>
                  </a:lnTo>
                  <a:lnTo>
                    <a:pt x="704" y="396"/>
                  </a:lnTo>
                  <a:lnTo>
                    <a:pt x="716" y="396"/>
                  </a:lnTo>
                  <a:lnTo>
                    <a:pt x="728" y="396"/>
                  </a:lnTo>
                  <a:lnTo>
                    <a:pt x="740" y="400"/>
                  </a:lnTo>
                  <a:lnTo>
                    <a:pt x="748" y="404"/>
                  </a:lnTo>
                  <a:lnTo>
                    <a:pt x="754" y="410"/>
                  </a:lnTo>
                  <a:lnTo>
                    <a:pt x="754" y="410"/>
                  </a:lnTo>
                  <a:lnTo>
                    <a:pt x="770" y="448"/>
                  </a:lnTo>
                  <a:lnTo>
                    <a:pt x="770" y="448"/>
                  </a:lnTo>
                  <a:lnTo>
                    <a:pt x="772" y="458"/>
                  </a:lnTo>
                  <a:lnTo>
                    <a:pt x="778" y="470"/>
                  </a:lnTo>
                  <a:lnTo>
                    <a:pt x="784" y="484"/>
                  </a:lnTo>
                  <a:lnTo>
                    <a:pt x="792" y="496"/>
                  </a:lnTo>
                  <a:lnTo>
                    <a:pt x="802" y="506"/>
                  </a:lnTo>
                  <a:lnTo>
                    <a:pt x="808" y="510"/>
                  </a:lnTo>
                  <a:lnTo>
                    <a:pt x="814" y="512"/>
                  </a:lnTo>
                  <a:lnTo>
                    <a:pt x="822" y="514"/>
                  </a:lnTo>
                  <a:lnTo>
                    <a:pt x="830" y="512"/>
                  </a:lnTo>
                  <a:lnTo>
                    <a:pt x="838" y="510"/>
                  </a:lnTo>
                  <a:lnTo>
                    <a:pt x="846" y="506"/>
                  </a:lnTo>
                  <a:lnTo>
                    <a:pt x="846" y="506"/>
                  </a:lnTo>
                  <a:lnTo>
                    <a:pt x="878" y="498"/>
                  </a:lnTo>
                  <a:lnTo>
                    <a:pt x="912" y="486"/>
                  </a:lnTo>
                  <a:lnTo>
                    <a:pt x="912" y="486"/>
                  </a:lnTo>
                  <a:lnTo>
                    <a:pt x="928" y="476"/>
                  </a:lnTo>
                  <a:lnTo>
                    <a:pt x="928" y="476"/>
                  </a:lnTo>
                  <a:lnTo>
                    <a:pt x="942" y="454"/>
                  </a:lnTo>
                  <a:lnTo>
                    <a:pt x="956" y="436"/>
                  </a:lnTo>
                  <a:lnTo>
                    <a:pt x="972" y="420"/>
                  </a:lnTo>
                  <a:lnTo>
                    <a:pt x="990" y="404"/>
                  </a:lnTo>
                  <a:lnTo>
                    <a:pt x="990" y="404"/>
                  </a:lnTo>
                  <a:lnTo>
                    <a:pt x="1016" y="376"/>
                  </a:lnTo>
                  <a:lnTo>
                    <a:pt x="1016" y="376"/>
                  </a:lnTo>
                  <a:lnTo>
                    <a:pt x="1064" y="336"/>
                  </a:lnTo>
                  <a:lnTo>
                    <a:pt x="1064" y="336"/>
                  </a:lnTo>
                  <a:lnTo>
                    <a:pt x="1078" y="338"/>
                  </a:lnTo>
                  <a:lnTo>
                    <a:pt x="1084" y="340"/>
                  </a:lnTo>
                  <a:lnTo>
                    <a:pt x="1086" y="342"/>
                  </a:lnTo>
                  <a:lnTo>
                    <a:pt x="1088" y="346"/>
                  </a:lnTo>
                  <a:lnTo>
                    <a:pt x="1086" y="350"/>
                  </a:lnTo>
                  <a:lnTo>
                    <a:pt x="1084" y="370"/>
                  </a:lnTo>
                  <a:lnTo>
                    <a:pt x="1084" y="370"/>
                  </a:lnTo>
                  <a:lnTo>
                    <a:pt x="1084" y="412"/>
                  </a:lnTo>
                  <a:lnTo>
                    <a:pt x="1084" y="412"/>
                  </a:lnTo>
                  <a:lnTo>
                    <a:pt x="1100" y="428"/>
                  </a:lnTo>
                  <a:lnTo>
                    <a:pt x="1108" y="442"/>
                  </a:lnTo>
                  <a:lnTo>
                    <a:pt x="1112" y="448"/>
                  </a:lnTo>
                  <a:lnTo>
                    <a:pt x="1114" y="456"/>
                  </a:lnTo>
                  <a:lnTo>
                    <a:pt x="1114" y="456"/>
                  </a:lnTo>
                  <a:lnTo>
                    <a:pt x="1112" y="498"/>
                  </a:lnTo>
                  <a:lnTo>
                    <a:pt x="1112" y="498"/>
                  </a:lnTo>
                  <a:lnTo>
                    <a:pt x="1102" y="524"/>
                  </a:lnTo>
                  <a:lnTo>
                    <a:pt x="1102" y="524"/>
                  </a:lnTo>
                  <a:lnTo>
                    <a:pt x="1098" y="530"/>
                  </a:lnTo>
                  <a:lnTo>
                    <a:pt x="1094" y="536"/>
                  </a:lnTo>
                  <a:lnTo>
                    <a:pt x="1092" y="550"/>
                  </a:lnTo>
                  <a:lnTo>
                    <a:pt x="1094" y="566"/>
                  </a:lnTo>
                  <a:lnTo>
                    <a:pt x="1096" y="584"/>
                  </a:lnTo>
                  <a:lnTo>
                    <a:pt x="1096" y="584"/>
                  </a:lnTo>
                  <a:lnTo>
                    <a:pt x="1096" y="650"/>
                  </a:lnTo>
                  <a:lnTo>
                    <a:pt x="1096" y="650"/>
                  </a:lnTo>
                  <a:lnTo>
                    <a:pt x="1086" y="690"/>
                  </a:lnTo>
                  <a:lnTo>
                    <a:pt x="1086" y="690"/>
                  </a:lnTo>
                  <a:lnTo>
                    <a:pt x="1088" y="732"/>
                  </a:lnTo>
                  <a:lnTo>
                    <a:pt x="1088" y="732"/>
                  </a:lnTo>
                  <a:lnTo>
                    <a:pt x="1080" y="742"/>
                  </a:lnTo>
                  <a:lnTo>
                    <a:pt x="1074" y="746"/>
                  </a:lnTo>
                  <a:lnTo>
                    <a:pt x="1068" y="750"/>
                  </a:lnTo>
                  <a:lnTo>
                    <a:pt x="1068" y="750"/>
                  </a:lnTo>
                  <a:lnTo>
                    <a:pt x="1046" y="752"/>
                  </a:lnTo>
                  <a:lnTo>
                    <a:pt x="1046" y="752"/>
                  </a:lnTo>
                  <a:lnTo>
                    <a:pt x="1028" y="748"/>
                  </a:lnTo>
                  <a:lnTo>
                    <a:pt x="1014" y="746"/>
                  </a:lnTo>
                  <a:lnTo>
                    <a:pt x="990" y="744"/>
                  </a:lnTo>
                  <a:lnTo>
                    <a:pt x="990" y="744"/>
                  </a:lnTo>
                  <a:lnTo>
                    <a:pt x="986" y="752"/>
                  </a:lnTo>
                  <a:lnTo>
                    <a:pt x="982" y="758"/>
                  </a:lnTo>
                  <a:lnTo>
                    <a:pt x="978" y="764"/>
                  </a:lnTo>
                  <a:lnTo>
                    <a:pt x="974" y="772"/>
                  </a:lnTo>
                  <a:lnTo>
                    <a:pt x="974" y="772"/>
                  </a:lnTo>
                  <a:lnTo>
                    <a:pt x="964" y="774"/>
                  </a:lnTo>
                  <a:lnTo>
                    <a:pt x="956" y="778"/>
                  </a:lnTo>
                  <a:lnTo>
                    <a:pt x="950" y="782"/>
                  </a:lnTo>
                  <a:lnTo>
                    <a:pt x="946" y="788"/>
                  </a:lnTo>
                  <a:lnTo>
                    <a:pt x="944" y="794"/>
                  </a:lnTo>
                  <a:lnTo>
                    <a:pt x="942" y="800"/>
                  </a:lnTo>
                  <a:lnTo>
                    <a:pt x="944" y="820"/>
                  </a:lnTo>
                  <a:lnTo>
                    <a:pt x="944" y="820"/>
                  </a:lnTo>
                  <a:lnTo>
                    <a:pt x="960" y="846"/>
                  </a:lnTo>
                  <a:lnTo>
                    <a:pt x="960" y="846"/>
                  </a:lnTo>
                  <a:lnTo>
                    <a:pt x="964" y="866"/>
                  </a:lnTo>
                  <a:lnTo>
                    <a:pt x="972" y="888"/>
                  </a:lnTo>
                  <a:lnTo>
                    <a:pt x="984" y="910"/>
                  </a:lnTo>
                  <a:lnTo>
                    <a:pt x="996" y="936"/>
                  </a:lnTo>
                  <a:lnTo>
                    <a:pt x="996" y="936"/>
                  </a:lnTo>
                  <a:lnTo>
                    <a:pt x="1006" y="976"/>
                  </a:lnTo>
                  <a:lnTo>
                    <a:pt x="1006" y="976"/>
                  </a:lnTo>
                  <a:lnTo>
                    <a:pt x="992" y="976"/>
                  </a:lnTo>
                  <a:lnTo>
                    <a:pt x="982" y="972"/>
                  </a:lnTo>
                  <a:lnTo>
                    <a:pt x="972" y="968"/>
                  </a:lnTo>
                  <a:lnTo>
                    <a:pt x="962" y="962"/>
                  </a:lnTo>
                  <a:lnTo>
                    <a:pt x="948" y="950"/>
                  </a:lnTo>
                  <a:lnTo>
                    <a:pt x="936" y="942"/>
                  </a:lnTo>
                  <a:lnTo>
                    <a:pt x="936" y="942"/>
                  </a:lnTo>
                  <a:lnTo>
                    <a:pt x="934" y="934"/>
                  </a:lnTo>
                  <a:lnTo>
                    <a:pt x="932" y="928"/>
                  </a:lnTo>
                  <a:lnTo>
                    <a:pt x="928" y="924"/>
                  </a:lnTo>
                  <a:lnTo>
                    <a:pt x="924" y="920"/>
                  </a:lnTo>
                  <a:lnTo>
                    <a:pt x="918" y="920"/>
                  </a:lnTo>
                  <a:lnTo>
                    <a:pt x="914" y="918"/>
                  </a:lnTo>
                  <a:lnTo>
                    <a:pt x="910" y="920"/>
                  </a:lnTo>
                  <a:lnTo>
                    <a:pt x="906" y="922"/>
                  </a:lnTo>
                  <a:lnTo>
                    <a:pt x="906" y="922"/>
                  </a:lnTo>
                  <a:lnTo>
                    <a:pt x="904" y="930"/>
                  </a:lnTo>
                  <a:lnTo>
                    <a:pt x="904" y="930"/>
                  </a:lnTo>
                  <a:lnTo>
                    <a:pt x="888" y="934"/>
                  </a:lnTo>
                  <a:lnTo>
                    <a:pt x="874" y="940"/>
                  </a:lnTo>
                  <a:lnTo>
                    <a:pt x="848" y="954"/>
                  </a:lnTo>
                  <a:lnTo>
                    <a:pt x="848" y="954"/>
                  </a:lnTo>
                  <a:lnTo>
                    <a:pt x="848" y="972"/>
                  </a:lnTo>
                  <a:lnTo>
                    <a:pt x="848" y="972"/>
                  </a:lnTo>
                  <a:lnTo>
                    <a:pt x="852" y="976"/>
                  </a:lnTo>
                  <a:lnTo>
                    <a:pt x="852" y="976"/>
                  </a:lnTo>
                  <a:lnTo>
                    <a:pt x="840" y="982"/>
                  </a:lnTo>
                  <a:lnTo>
                    <a:pt x="832" y="992"/>
                  </a:lnTo>
                  <a:lnTo>
                    <a:pt x="832" y="992"/>
                  </a:lnTo>
                  <a:lnTo>
                    <a:pt x="812" y="996"/>
                  </a:lnTo>
                  <a:lnTo>
                    <a:pt x="812" y="996"/>
                  </a:lnTo>
                  <a:close/>
                </a:path>
              </a:pathLst>
            </a:custGeom>
            <a:grpFill/>
            <a:ln>
              <a:noFill/>
            </a:ln>
          </p:spPr>
          <p:txBody>
            <a:bodyPr/>
            <a:lstStyle/>
            <a:p>
              <a:endParaRPr lang="zh-CN" altLang="en-US"/>
            </a:p>
          </p:txBody>
        </p:sp>
        <p:sp>
          <p:nvSpPr>
            <p:cNvPr id="35" name="Freeform 39"/>
            <p:cNvSpPr/>
            <p:nvPr/>
          </p:nvSpPr>
          <p:spPr bwMode="auto">
            <a:xfrm>
              <a:off x="4399228" y="2163307"/>
              <a:ext cx="2232225" cy="1860439"/>
            </a:xfrm>
            <a:custGeom>
              <a:avLst/>
              <a:gdLst>
                <a:gd name="T0" fmla="*/ 1230 w 1410"/>
                <a:gd name="T1" fmla="*/ 918 h 1200"/>
                <a:gd name="T2" fmla="*/ 1196 w 1410"/>
                <a:gd name="T3" fmla="*/ 976 h 1200"/>
                <a:gd name="T4" fmla="*/ 1214 w 1410"/>
                <a:gd name="T5" fmla="*/ 1092 h 1200"/>
                <a:gd name="T6" fmla="*/ 1172 w 1410"/>
                <a:gd name="T7" fmla="*/ 1136 h 1200"/>
                <a:gd name="T8" fmla="*/ 1124 w 1410"/>
                <a:gd name="T9" fmla="*/ 1194 h 1200"/>
                <a:gd name="T10" fmla="*/ 1036 w 1410"/>
                <a:gd name="T11" fmla="*/ 1182 h 1200"/>
                <a:gd name="T12" fmla="*/ 972 w 1410"/>
                <a:gd name="T13" fmla="*/ 1096 h 1200"/>
                <a:gd name="T14" fmla="*/ 908 w 1410"/>
                <a:gd name="T15" fmla="*/ 1054 h 1200"/>
                <a:gd name="T16" fmla="*/ 834 w 1410"/>
                <a:gd name="T17" fmla="*/ 1030 h 1200"/>
                <a:gd name="T18" fmla="*/ 826 w 1410"/>
                <a:gd name="T19" fmla="*/ 1080 h 1200"/>
                <a:gd name="T20" fmla="*/ 788 w 1410"/>
                <a:gd name="T21" fmla="*/ 1120 h 1200"/>
                <a:gd name="T22" fmla="*/ 696 w 1410"/>
                <a:gd name="T23" fmla="*/ 1046 h 1200"/>
                <a:gd name="T24" fmla="*/ 764 w 1410"/>
                <a:gd name="T25" fmla="*/ 1022 h 1200"/>
                <a:gd name="T26" fmla="*/ 812 w 1410"/>
                <a:gd name="T27" fmla="*/ 1010 h 1200"/>
                <a:gd name="T28" fmla="*/ 818 w 1410"/>
                <a:gd name="T29" fmla="*/ 922 h 1200"/>
                <a:gd name="T30" fmla="*/ 878 w 1410"/>
                <a:gd name="T31" fmla="*/ 860 h 1200"/>
                <a:gd name="T32" fmla="*/ 876 w 1410"/>
                <a:gd name="T33" fmla="*/ 776 h 1200"/>
                <a:gd name="T34" fmla="*/ 846 w 1410"/>
                <a:gd name="T35" fmla="*/ 662 h 1200"/>
                <a:gd name="T36" fmla="*/ 760 w 1410"/>
                <a:gd name="T37" fmla="*/ 608 h 1200"/>
                <a:gd name="T38" fmla="*/ 638 w 1410"/>
                <a:gd name="T39" fmla="*/ 510 h 1200"/>
                <a:gd name="T40" fmla="*/ 506 w 1410"/>
                <a:gd name="T41" fmla="*/ 456 h 1200"/>
                <a:gd name="T42" fmla="*/ 412 w 1410"/>
                <a:gd name="T43" fmla="*/ 428 h 1200"/>
                <a:gd name="T44" fmla="*/ 356 w 1410"/>
                <a:gd name="T45" fmla="*/ 460 h 1200"/>
                <a:gd name="T46" fmla="*/ 318 w 1410"/>
                <a:gd name="T47" fmla="*/ 494 h 1200"/>
                <a:gd name="T48" fmla="*/ 182 w 1410"/>
                <a:gd name="T49" fmla="*/ 398 h 1200"/>
                <a:gd name="T50" fmla="*/ 42 w 1410"/>
                <a:gd name="T51" fmla="*/ 378 h 1200"/>
                <a:gd name="T52" fmla="*/ 8 w 1410"/>
                <a:gd name="T53" fmla="*/ 326 h 1200"/>
                <a:gd name="T54" fmla="*/ 12 w 1410"/>
                <a:gd name="T55" fmla="*/ 278 h 1200"/>
                <a:gd name="T56" fmla="*/ 100 w 1410"/>
                <a:gd name="T57" fmla="*/ 232 h 1200"/>
                <a:gd name="T58" fmla="*/ 156 w 1410"/>
                <a:gd name="T59" fmla="*/ 146 h 1200"/>
                <a:gd name="T60" fmla="*/ 274 w 1410"/>
                <a:gd name="T61" fmla="*/ 120 h 1200"/>
                <a:gd name="T62" fmla="*/ 308 w 1410"/>
                <a:gd name="T63" fmla="*/ 38 h 1200"/>
                <a:gd name="T64" fmla="*/ 346 w 1410"/>
                <a:gd name="T65" fmla="*/ 4 h 1200"/>
                <a:gd name="T66" fmla="*/ 450 w 1410"/>
                <a:gd name="T67" fmla="*/ 90 h 1200"/>
                <a:gd name="T68" fmla="*/ 446 w 1410"/>
                <a:gd name="T69" fmla="*/ 180 h 1200"/>
                <a:gd name="T70" fmla="*/ 506 w 1410"/>
                <a:gd name="T71" fmla="*/ 280 h 1200"/>
                <a:gd name="T72" fmla="*/ 652 w 1410"/>
                <a:gd name="T73" fmla="*/ 252 h 1200"/>
                <a:gd name="T74" fmla="*/ 626 w 1410"/>
                <a:gd name="T75" fmla="*/ 314 h 1200"/>
                <a:gd name="T76" fmla="*/ 632 w 1410"/>
                <a:gd name="T77" fmla="*/ 372 h 1200"/>
                <a:gd name="T78" fmla="*/ 702 w 1410"/>
                <a:gd name="T79" fmla="*/ 456 h 1200"/>
                <a:gd name="T80" fmla="*/ 780 w 1410"/>
                <a:gd name="T81" fmla="*/ 514 h 1200"/>
                <a:gd name="T82" fmla="*/ 808 w 1410"/>
                <a:gd name="T83" fmla="*/ 456 h 1200"/>
                <a:gd name="T84" fmla="*/ 868 w 1410"/>
                <a:gd name="T85" fmla="*/ 450 h 1200"/>
                <a:gd name="T86" fmla="*/ 938 w 1410"/>
                <a:gd name="T87" fmla="*/ 438 h 1200"/>
                <a:gd name="T88" fmla="*/ 1002 w 1410"/>
                <a:gd name="T89" fmla="*/ 440 h 1200"/>
                <a:gd name="T90" fmla="*/ 940 w 1410"/>
                <a:gd name="T91" fmla="*/ 512 h 1200"/>
                <a:gd name="T92" fmla="*/ 974 w 1410"/>
                <a:gd name="T93" fmla="*/ 642 h 1200"/>
                <a:gd name="T94" fmla="*/ 1024 w 1410"/>
                <a:gd name="T95" fmla="*/ 652 h 1200"/>
                <a:gd name="T96" fmla="*/ 1106 w 1410"/>
                <a:gd name="T97" fmla="*/ 762 h 1200"/>
                <a:gd name="T98" fmla="*/ 1152 w 1410"/>
                <a:gd name="T99" fmla="*/ 868 h 1200"/>
                <a:gd name="T100" fmla="*/ 1230 w 1410"/>
                <a:gd name="T101" fmla="*/ 850 h 1200"/>
                <a:gd name="T102" fmla="*/ 1250 w 1410"/>
                <a:gd name="T103" fmla="*/ 792 h 1200"/>
                <a:gd name="T104" fmla="*/ 1214 w 1410"/>
                <a:gd name="T105" fmla="*/ 742 h 1200"/>
                <a:gd name="T106" fmla="*/ 1258 w 1410"/>
                <a:gd name="T107" fmla="*/ 678 h 1200"/>
                <a:gd name="T108" fmla="*/ 1278 w 1410"/>
                <a:gd name="T109" fmla="*/ 688 h 1200"/>
                <a:gd name="T110" fmla="*/ 1344 w 1410"/>
                <a:gd name="T111" fmla="*/ 736 h 1200"/>
                <a:gd name="T112" fmla="*/ 1404 w 1410"/>
                <a:gd name="T113" fmla="*/ 860 h 1200"/>
                <a:gd name="T114" fmla="*/ 1360 w 1410"/>
                <a:gd name="T115" fmla="*/ 880 h 1200"/>
                <a:gd name="T116" fmla="*/ 1324 w 1410"/>
                <a:gd name="T117" fmla="*/ 938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10" h="1200">
                  <a:moveTo>
                    <a:pt x="1314" y="940"/>
                  </a:moveTo>
                  <a:lnTo>
                    <a:pt x="1314" y="940"/>
                  </a:lnTo>
                  <a:lnTo>
                    <a:pt x="1302" y="932"/>
                  </a:lnTo>
                  <a:lnTo>
                    <a:pt x="1290" y="926"/>
                  </a:lnTo>
                  <a:lnTo>
                    <a:pt x="1280" y="922"/>
                  </a:lnTo>
                  <a:lnTo>
                    <a:pt x="1270" y="918"/>
                  </a:lnTo>
                  <a:lnTo>
                    <a:pt x="1250" y="916"/>
                  </a:lnTo>
                  <a:lnTo>
                    <a:pt x="1230" y="918"/>
                  </a:lnTo>
                  <a:lnTo>
                    <a:pt x="1230" y="918"/>
                  </a:lnTo>
                  <a:lnTo>
                    <a:pt x="1220" y="920"/>
                  </a:lnTo>
                  <a:lnTo>
                    <a:pt x="1208" y="924"/>
                  </a:lnTo>
                  <a:lnTo>
                    <a:pt x="1208" y="924"/>
                  </a:lnTo>
                  <a:lnTo>
                    <a:pt x="1202" y="936"/>
                  </a:lnTo>
                  <a:lnTo>
                    <a:pt x="1198" y="950"/>
                  </a:lnTo>
                  <a:lnTo>
                    <a:pt x="1196" y="962"/>
                  </a:lnTo>
                  <a:lnTo>
                    <a:pt x="1196" y="976"/>
                  </a:lnTo>
                  <a:lnTo>
                    <a:pt x="1200" y="990"/>
                  </a:lnTo>
                  <a:lnTo>
                    <a:pt x="1204" y="1006"/>
                  </a:lnTo>
                  <a:lnTo>
                    <a:pt x="1216" y="1036"/>
                  </a:lnTo>
                  <a:lnTo>
                    <a:pt x="1216" y="1036"/>
                  </a:lnTo>
                  <a:lnTo>
                    <a:pt x="1218" y="1062"/>
                  </a:lnTo>
                  <a:lnTo>
                    <a:pt x="1218" y="1076"/>
                  </a:lnTo>
                  <a:lnTo>
                    <a:pt x="1214" y="1092"/>
                  </a:lnTo>
                  <a:lnTo>
                    <a:pt x="1214" y="1092"/>
                  </a:lnTo>
                  <a:lnTo>
                    <a:pt x="1164" y="1092"/>
                  </a:lnTo>
                  <a:lnTo>
                    <a:pt x="1164" y="1092"/>
                  </a:lnTo>
                  <a:lnTo>
                    <a:pt x="1154" y="1098"/>
                  </a:lnTo>
                  <a:lnTo>
                    <a:pt x="1152" y="1102"/>
                  </a:lnTo>
                  <a:lnTo>
                    <a:pt x="1150" y="1120"/>
                  </a:lnTo>
                  <a:lnTo>
                    <a:pt x="1150" y="1120"/>
                  </a:lnTo>
                  <a:lnTo>
                    <a:pt x="1172" y="1136"/>
                  </a:lnTo>
                  <a:lnTo>
                    <a:pt x="1172" y="1136"/>
                  </a:lnTo>
                  <a:lnTo>
                    <a:pt x="1172" y="1150"/>
                  </a:lnTo>
                  <a:lnTo>
                    <a:pt x="1172" y="1150"/>
                  </a:lnTo>
                  <a:lnTo>
                    <a:pt x="1166" y="1166"/>
                  </a:lnTo>
                  <a:lnTo>
                    <a:pt x="1160" y="1182"/>
                  </a:lnTo>
                  <a:lnTo>
                    <a:pt x="1160" y="1182"/>
                  </a:lnTo>
                  <a:lnTo>
                    <a:pt x="1144" y="1184"/>
                  </a:lnTo>
                  <a:lnTo>
                    <a:pt x="1134" y="1188"/>
                  </a:lnTo>
                  <a:lnTo>
                    <a:pt x="1124" y="1194"/>
                  </a:lnTo>
                  <a:lnTo>
                    <a:pt x="1112" y="1198"/>
                  </a:lnTo>
                  <a:lnTo>
                    <a:pt x="1112" y="1198"/>
                  </a:lnTo>
                  <a:lnTo>
                    <a:pt x="1056" y="1200"/>
                  </a:lnTo>
                  <a:lnTo>
                    <a:pt x="1056" y="1200"/>
                  </a:lnTo>
                  <a:lnTo>
                    <a:pt x="1050" y="1198"/>
                  </a:lnTo>
                  <a:lnTo>
                    <a:pt x="1050" y="1198"/>
                  </a:lnTo>
                  <a:lnTo>
                    <a:pt x="1044" y="1188"/>
                  </a:lnTo>
                  <a:lnTo>
                    <a:pt x="1036" y="1182"/>
                  </a:lnTo>
                  <a:lnTo>
                    <a:pt x="1030" y="1178"/>
                  </a:lnTo>
                  <a:lnTo>
                    <a:pt x="1024" y="1176"/>
                  </a:lnTo>
                  <a:lnTo>
                    <a:pt x="1024" y="1176"/>
                  </a:lnTo>
                  <a:lnTo>
                    <a:pt x="1018" y="1160"/>
                  </a:lnTo>
                  <a:lnTo>
                    <a:pt x="1018" y="1160"/>
                  </a:lnTo>
                  <a:lnTo>
                    <a:pt x="996" y="1116"/>
                  </a:lnTo>
                  <a:lnTo>
                    <a:pt x="996" y="1116"/>
                  </a:lnTo>
                  <a:lnTo>
                    <a:pt x="972" y="1096"/>
                  </a:lnTo>
                  <a:lnTo>
                    <a:pt x="972" y="1096"/>
                  </a:lnTo>
                  <a:lnTo>
                    <a:pt x="968" y="1090"/>
                  </a:lnTo>
                  <a:lnTo>
                    <a:pt x="962" y="1084"/>
                  </a:lnTo>
                  <a:lnTo>
                    <a:pt x="950" y="1074"/>
                  </a:lnTo>
                  <a:lnTo>
                    <a:pt x="938" y="1070"/>
                  </a:lnTo>
                  <a:lnTo>
                    <a:pt x="928" y="1066"/>
                  </a:lnTo>
                  <a:lnTo>
                    <a:pt x="928" y="1066"/>
                  </a:lnTo>
                  <a:lnTo>
                    <a:pt x="908" y="1054"/>
                  </a:lnTo>
                  <a:lnTo>
                    <a:pt x="908" y="1054"/>
                  </a:lnTo>
                  <a:lnTo>
                    <a:pt x="900" y="1036"/>
                  </a:lnTo>
                  <a:lnTo>
                    <a:pt x="892" y="1024"/>
                  </a:lnTo>
                  <a:lnTo>
                    <a:pt x="884" y="1016"/>
                  </a:lnTo>
                  <a:lnTo>
                    <a:pt x="876" y="1014"/>
                  </a:lnTo>
                  <a:lnTo>
                    <a:pt x="868" y="1014"/>
                  </a:lnTo>
                  <a:lnTo>
                    <a:pt x="858" y="1016"/>
                  </a:lnTo>
                  <a:lnTo>
                    <a:pt x="834" y="1030"/>
                  </a:lnTo>
                  <a:lnTo>
                    <a:pt x="834" y="1030"/>
                  </a:lnTo>
                  <a:lnTo>
                    <a:pt x="826" y="1038"/>
                  </a:lnTo>
                  <a:lnTo>
                    <a:pt x="820" y="1044"/>
                  </a:lnTo>
                  <a:lnTo>
                    <a:pt x="818" y="1052"/>
                  </a:lnTo>
                  <a:lnTo>
                    <a:pt x="818" y="1066"/>
                  </a:lnTo>
                  <a:lnTo>
                    <a:pt x="818" y="1066"/>
                  </a:lnTo>
                  <a:lnTo>
                    <a:pt x="822" y="1074"/>
                  </a:lnTo>
                  <a:lnTo>
                    <a:pt x="826" y="1080"/>
                  </a:lnTo>
                  <a:lnTo>
                    <a:pt x="828" y="1090"/>
                  </a:lnTo>
                  <a:lnTo>
                    <a:pt x="830" y="1104"/>
                  </a:lnTo>
                  <a:lnTo>
                    <a:pt x="830" y="1104"/>
                  </a:lnTo>
                  <a:lnTo>
                    <a:pt x="818" y="1112"/>
                  </a:lnTo>
                  <a:lnTo>
                    <a:pt x="812" y="1116"/>
                  </a:lnTo>
                  <a:lnTo>
                    <a:pt x="804" y="1118"/>
                  </a:lnTo>
                  <a:lnTo>
                    <a:pt x="804" y="1118"/>
                  </a:lnTo>
                  <a:lnTo>
                    <a:pt x="788" y="1120"/>
                  </a:lnTo>
                  <a:lnTo>
                    <a:pt x="788" y="1120"/>
                  </a:lnTo>
                  <a:lnTo>
                    <a:pt x="764" y="1104"/>
                  </a:lnTo>
                  <a:lnTo>
                    <a:pt x="742" y="1090"/>
                  </a:lnTo>
                  <a:lnTo>
                    <a:pt x="724" y="1074"/>
                  </a:lnTo>
                  <a:lnTo>
                    <a:pt x="708" y="1058"/>
                  </a:lnTo>
                  <a:lnTo>
                    <a:pt x="708" y="1058"/>
                  </a:lnTo>
                  <a:lnTo>
                    <a:pt x="702" y="1052"/>
                  </a:lnTo>
                  <a:lnTo>
                    <a:pt x="696" y="1046"/>
                  </a:lnTo>
                  <a:lnTo>
                    <a:pt x="692" y="1036"/>
                  </a:lnTo>
                  <a:lnTo>
                    <a:pt x="690" y="1028"/>
                  </a:lnTo>
                  <a:lnTo>
                    <a:pt x="688" y="1010"/>
                  </a:lnTo>
                  <a:lnTo>
                    <a:pt x="688" y="998"/>
                  </a:lnTo>
                  <a:lnTo>
                    <a:pt x="688" y="998"/>
                  </a:lnTo>
                  <a:lnTo>
                    <a:pt x="730" y="1000"/>
                  </a:lnTo>
                  <a:lnTo>
                    <a:pt x="730" y="1000"/>
                  </a:lnTo>
                  <a:lnTo>
                    <a:pt x="764" y="1022"/>
                  </a:lnTo>
                  <a:lnTo>
                    <a:pt x="764" y="1022"/>
                  </a:lnTo>
                  <a:lnTo>
                    <a:pt x="776" y="1022"/>
                  </a:lnTo>
                  <a:lnTo>
                    <a:pt x="788" y="1022"/>
                  </a:lnTo>
                  <a:lnTo>
                    <a:pt x="794" y="1022"/>
                  </a:lnTo>
                  <a:lnTo>
                    <a:pt x="800" y="1020"/>
                  </a:lnTo>
                  <a:lnTo>
                    <a:pt x="806" y="1016"/>
                  </a:lnTo>
                  <a:lnTo>
                    <a:pt x="812" y="1010"/>
                  </a:lnTo>
                  <a:lnTo>
                    <a:pt x="812" y="1010"/>
                  </a:lnTo>
                  <a:lnTo>
                    <a:pt x="812" y="994"/>
                  </a:lnTo>
                  <a:lnTo>
                    <a:pt x="812" y="994"/>
                  </a:lnTo>
                  <a:lnTo>
                    <a:pt x="790" y="974"/>
                  </a:lnTo>
                  <a:lnTo>
                    <a:pt x="782" y="966"/>
                  </a:lnTo>
                  <a:lnTo>
                    <a:pt x="778" y="958"/>
                  </a:lnTo>
                  <a:lnTo>
                    <a:pt x="778" y="958"/>
                  </a:lnTo>
                  <a:lnTo>
                    <a:pt x="798" y="944"/>
                  </a:lnTo>
                  <a:lnTo>
                    <a:pt x="818" y="922"/>
                  </a:lnTo>
                  <a:lnTo>
                    <a:pt x="836" y="900"/>
                  </a:lnTo>
                  <a:lnTo>
                    <a:pt x="842" y="888"/>
                  </a:lnTo>
                  <a:lnTo>
                    <a:pt x="846" y="878"/>
                  </a:lnTo>
                  <a:lnTo>
                    <a:pt x="846" y="878"/>
                  </a:lnTo>
                  <a:lnTo>
                    <a:pt x="862" y="870"/>
                  </a:lnTo>
                  <a:lnTo>
                    <a:pt x="874" y="862"/>
                  </a:lnTo>
                  <a:lnTo>
                    <a:pt x="874" y="862"/>
                  </a:lnTo>
                  <a:lnTo>
                    <a:pt x="878" y="860"/>
                  </a:lnTo>
                  <a:lnTo>
                    <a:pt x="884" y="856"/>
                  </a:lnTo>
                  <a:lnTo>
                    <a:pt x="892" y="846"/>
                  </a:lnTo>
                  <a:lnTo>
                    <a:pt x="892" y="846"/>
                  </a:lnTo>
                  <a:lnTo>
                    <a:pt x="890" y="804"/>
                  </a:lnTo>
                  <a:lnTo>
                    <a:pt x="890" y="804"/>
                  </a:lnTo>
                  <a:lnTo>
                    <a:pt x="884" y="796"/>
                  </a:lnTo>
                  <a:lnTo>
                    <a:pt x="878" y="786"/>
                  </a:lnTo>
                  <a:lnTo>
                    <a:pt x="876" y="776"/>
                  </a:lnTo>
                  <a:lnTo>
                    <a:pt x="874" y="768"/>
                  </a:lnTo>
                  <a:lnTo>
                    <a:pt x="874" y="754"/>
                  </a:lnTo>
                  <a:lnTo>
                    <a:pt x="874" y="748"/>
                  </a:lnTo>
                  <a:lnTo>
                    <a:pt x="872" y="746"/>
                  </a:lnTo>
                  <a:lnTo>
                    <a:pt x="872" y="746"/>
                  </a:lnTo>
                  <a:lnTo>
                    <a:pt x="852" y="696"/>
                  </a:lnTo>
                  <a:lnTo>
                    <a:pt x="852" y="696"/>
                  </a:lnTo>
                  <a:lnTo>
                    <a:pt x="846" y="662"/>
                  </a:lnTo>
                  <a:lnTo>
                    <a:pt x="846" y="662"/>
                  </a:lnTo>
                  <a:lnTo>
                    <a:pt x="830" y="630"/>
                  </a:lnTo>
                  <a:lnTo>
                    <a:pt x="824" y="618"/>
                  </a:lnTo>
                  <a:lnTo>
                    <a:pt x="818" y="612"/>
                  </a:lnTo>
                  <a:lnTo>
                    <a:pt x="818" y="612"/>
                  </a:lnTo>
                  <a:lnTo>
                    <a:pt x="770" y="612"/>
                  </a:lnTo>
                  <a:lnTo>
                    <a:pt x="770" y="612"/>
                  </a:lnTo>
                  <a:lnTo>
                    <a:pt x="760" y="608"/>
                  </a:lnTo>
                  <a:lnTo>
                    <a:pt x="748" y="602"/>
                  </a:lnTo>
                  <a:lnTo>
                    <a:pt x="728" y="588"/>
                  </a:lnTo>
                  <a:lnTo>
                    <a:pt x="710" y="576"/>
                  </a:lnTo>
                  <a:lnTo>
                    <a:pt x="696" y="566"/>
                  </a:lnTo>
                  <a:lnTo>
                    <a:pt x="696" y="566"/>
                  </a:lnTo>
                  <a:lnTo>
                    <a:pt x="648" y="510"/>
                  </a:lnTo>
                  <a:lnTo>
                    <a:pt x="648" y="510"/>
                  </a:lnTo>
                  <a:lnTo>
                    <a:pt x="638" y="510"/>
                  </a:lnTo>
                  <a:lnTo>
                    <a:pt x="630" y="512"/>
                  </a:lnTo>
                  <a:lnTo>
                    <a:pt x="618" y="516"/>
                  </a:lnTo>
                  <a:lnTo>
                    <a:pt x="618" y="516"/>
                  </a:lnTo>
                  <a:lnTo>
                    <a:pt x="594" y="514"/>
                  </a:lnTo>
                  <a:lnTo>
                    <a:pt x="594" y="514"/>
                  </a:lnTo>
                  <a:lnTo>
                    <a:pt x="548" y="476"/>
                  </a:lnTo>
                  <a:lnTo>
                    <a:pt x="548" y="476"/>
                  </a:lnTo>
                  <a:lnTo>
                    <a:pt x="506" y="456"/>
                  </a:lnTo>
                  <a:lnTo>
                    <a:pt x="506" y="456"/>
                  </a:lnTo>
                  <a:lnTo>
                    <a:pt x="486" y="454"/>
                  </a:lnTo>
                  <a:lnTo>
                    <a:pt x="470" y="452"/>
                  </a:lnTo>
                  <a:lnTo>
                    <a:pt x="442" y="446"/>
                  </a:lnTo>
                  <a:lnTo>
                    <a:pt x="442" y="446"/>
                  </a:lnTo>
                  <a:lnTo>
                    <a:pt x="430" y="436"/>
                  </a:lnTo>
                  <a:lnTo>
                    <a:pt x="422" y="432"/>
                  </a:lnTo>
                  <a:lnTo>
                    <a:pt x="412" y="428"/>
                  </a:lnTo>
                  <a:lnTo>
                    <a:pt x="406" y="426"/>
                  </a:lnTo>
                  <a:lnTo>
                    <a:pt x="390" y="426"/>
                  </a:lnTo>
                  <a:lnTo>
                    <a:pt x="370" y="426"/>
                  </a:lnTo>
                  <a:lnTo>
                    <a:pt x="370" y="426"/>
                  </a:lnTo>
                  <a:lnTo>
                    <a:pt x="352" y="436"/>
                  </a:lnTo>
                  <a:lnTo>
                    <a:pt x="352" y="436"/>
                  </a:lnTo>
                  <a:lnTo>
                    <a:pt x="354" y="448"/>
                  </a:lnTo>
                  <a:lnTo>
                    <a:pt x="356" y="460"/>
                  </a:lnTo>
                  <a:lnTo>
                    <a:pt x="358" y="472"/>
                  </a:lnTo>
                  <a:lnTo>
                    <a:pt x="356" y="490"/>
                  </a:lnTo>
                  <a:lnTo>
                    <a:pt x="356" y="490"/>
                  </a:lnTo>
                  <a:lnTo>
                    <a:pt x="352" y="494"/>
                  </a:lnTo>
                  <a:lnTo>
                    <a:pt x="346" y="496"/>
                  </a:lnTo>
                  <a:lnTo>
                    <a:pt x="338" y="498"/>
                  </a:lnTo>
                  <a:lnTo>
                    <a:pt x="332" y="498"/>
                  </a:lnTo>
                  <a:lnTo>
                    <a:pt x="318" y="494"/>
                  </a:lnTo>
                  <a:lnTo>
                    <a:pt x="304" y="486"/>
                  </a:lnTo>
                  <a:lnTo>
                    <a:pt x="290" y="478"/>
                  </a:lnTo>
                  <a:lnTo>
                    <a:pt x="278" y="468"/>
                  </a:lnTo>
                  <a:lnTo>
                    <a:pt x="262" y="452"/>
                  </a:lnTo>
                  <a:lnTo>
                    <a:pt x="262" y="452"/>
                  </a:lnTo>
                  <a:lnTo>
                    <a:pt x="222" y="420"/>
                  </a:lnTo>
                  <a:lnTo>
                    <a:pt x="222" y="420"/>
                  </a:lnTo>
                  <a:lnTo>
                    <a:pt x="182" y="398"/>
                  </a:lnTo>
                  <a:lnTo>
                    <a:pt x="164" y="390"/>
                  </a:lnTo>
                  <a:lnTo>
                    <a:pt x="148" y="384"/>
                  </a:lnTo>
                  <a:lnTo>
                    <a:pt x="148" y="384"/>
                  </a:lnTo>
                  <a:lnTo>
                    <a:pt x="116" y="384"/>
                  </a:lnTo>
                  <a:lnTo>
                    <a:pt x="86" y="384"/>
                  </a:lnTo>
                  <a:lnTo>
                    <a:pt x="70" y="384"/>
                  </a:lnTo>
                  <a:lnTo>
                    <a:pt x="56" y="382"/>
                  </a:lnTo>
                  <a:lnTo>
                    <a:pt x="42" y="378"/>
                  </a:lnTo>
                  <a:lnTo>
                    <a:pt x="30" y="374"/>
                  </a:lnTo>
                  <a:lnTo>
                    <a:pt x="30" y="374"/>
                  </a:lnTo>
                  <a:lnTo>
                    <a:pt x="20" y="372"/>
                  </a:lnTo>
                  <a:lnTo>
                    <a:pt x="20" y="372"/>
                  </a:lnTo>
                  <a:lnTo>
                    <a:pt x="18" y="358"/>
                  </a:lnTo>
                  <a:lnTo>
                    <a:pt x="14" y="344"/>
                  </a:lnTo>
                  <a:lnTo>
                    <a:pt x="12" y="332"/>
                  </a:lnTo>
                  <a:lnTo>
                    <a:pt x="8" y="326"/>
                  </a:lnTo>
                  <a:lnTo>
                    <a:pt x="8" y="326"/>
                  </a:lnTo>
                  <a:lnTo>
                    <a:pt x="4" y="310"/>
                  </a:lnTo>
                  <a:lnTo>
                    <a:pt x="0" y="296"/>
                  </a:lnTo>
                  <a:lnTo>
                    <a:pt x="0" y="290"/>
                  </a:lnTo>
                  <a:lnTo>
                    <a:pt x="2" y="284"/>
                  </a:lnTo>
                  <a:lnTo>
                    <a:pt x="4" y="280"/>
                  </a:lnTo>
                  <a:lnTo>
                    <a:pt x="12" y="278"/>
                  </a:lnTo>
                  <a:lnTo>
                    <a:pt x="12" y="278"/>
                  </a:lnTo>
                  <a:lnTo>
                    <a:pt x="20" y="262"/>
                  </a:lnTo>
                  <a:lnTo>
                    <a:pt x="28" y="246"/>
                  </a:lnTo>
                  <a:lnTo>
                    <a:pt x="28" y="246"/>
                  </a:lnTo>
                  <a:lnTo>
                    <a:pt x="46" y="246"/>
                  </a:lnTo>
                  <a:lnTo>
                    <a:pt x="68" y="244"/>
                  </a:lnTo>
                  <a:lnTo>
                    <a:pt x="80" y="242"/>
                  </a:lnTo>
                  <a:lnTo>
                    <a:pt x="90" y="238"/>
                  </a:lnTo>
                  <a:lnTo>
                    <a:pt x="100" y="232"/>
                  </a:lnTo>
                  <a:lnTo>
                    <a:pt x="108" y="226"/>
                  </a:lnTo>
                  <a:lnTo>
                    <a:pt x="108" y="226"/>
                  </a:lnTo>
                  <a:lnTo>
                    <a:pt x="120" y="200"/>
                  </a:lnTo>
                  <a:lnTo>
                    <a:pt x="120" y="200"/>
                  </a:lnTo>
                  <a:lnTo>
                    <a:pt x="142" y="176"/>
                  </a:lnTo>
                  <a:lnTo>
                    <a:pt x="142" y="176"/>
                  </a:lnTo>
                  <a:lnTo>
                    <a:pt x="150" y="158"/>
                  </a:lnTo>
                  <a:lnTo>
                    <a:pt x="156" y="146"/>
                  </a:lnTo>
                  <a:lnTo>
                    <a:pt x="166" y="136"/>
                  </a:lnTo>
                  <a:lnTo>
                    <a:pt x="176" y="130"/>
                  </a:lnTo>
                  <a:lnTo>
                    <a:pt x="188" y="126"/>
                  </a:lnTo>
                  <a:lnTo>
                    <a:pt x="202" y="124"/>
                  </a:lnTo>
                  <a:lnTo>
                    <a:pt x="238" y="120"/>
                  </a:lnTo>
                  <a:lnTo>
                    <a:pt x="238" y="120"/>
                  </a:lnTo>
                  <a:lnTo>
                    <a:pt x="252" y="120"/>
                  </a:lnTo>
                  <a:lnTo>
                    <a:pt x="274" y="120"/>
                  </a:lnTo>
                  <a:lnTo>
                    <a:pt x="286" y="120"/>
                  </a:lnTo>
                  <a:lnTo>
                    <a:pt x="298" y="118"/>
                  </a:lnTo>
                  <a:lnTo>
                    <a:pt x="308" y="114"/>
                  </a:lnTo>
                  <a:lnTo>
                    <a:pt x="316" y="108"/>
                  </a:lnTo>
                  <a:lnTo>
                    <a:pt x="316" y="108"/>
                  </a:lnTo>
                  <a:lnTo>
                    <a:pt x="308" y="62"/>
                  </a:lnTo>
                  <a:lnTo>
                    <a:pt x="308" y="62"/>
                  </a:lnTo>
                  <a:lnTo>
                    <a:pt x="308" y="38"/>
                  </a:lnTo>
                  <a:lnTo>
                    <a:pt x="310" y="26"/>
                  </a:lnTo>
                  <a:lnTo>
                    <a:pt x="312" y="16"/>
                  </a:lnTo>
                  <a:lnTo>
                    <a:pt x="318" y="8"/>
                  </a:lnTo>
                  <a:lnTo>
                    <a:pt x="324" y="2"/>
                  </a:lnTo>
                  <a:lnTo>
                    <a:pt x="328" y="0"/>
                  </a:lnTo>
                  <a:lnTo>
                    <a:pt x="334" y="0"/>
                  </a:lnTo>
                  <a:lnTo>
                    <a:pt x="346" y="4"/>
                  </a:lnTo>
                  <a:lnTo>
                    <a:pt x="346" y="4"/>
                  </a:lnTo>
                  <a:lnTo>
                    <a:pt x="434" y="16"/>
                  </a:lnTo>
                  <a:lnTo>
                    <a:pt x="434" y="16"/>
                  </a:lnTo>
                  <a:lnTo>
                    <a:pt x="432" y="24"/>
                  </a:lnTo>
                  <a:lnTo>
                    <a:pt x="430" y="36"/>
                  </a:lnTo>
                  <a:lnTo>
                    <a:pt x="432" y="60"/>
                  </a:lnTo>
                  <a:lnTo>
                    <a:pt x="432" y="60"/>
                  </a:lnTo>
                  <a:lnTo>
                    <a:pt x="444" y="80"/>
                  </a:lnTo>
                  <a:lnTo>
                    <a:pt x="450" y="90"/>
                  </a:lnTo>
                  <a:lnTo>
                    <a:pt x="456" y="106"/>
                  </a:lnTo>
                  <a:lnTo>
                    <a:pt x="456" y="106"/>
                  </a:lnTo>
                  <a:lnTo>
                    <a:pt x="456" y="130"/>
                  </a:lnTo>
                  <a:lnTo>
                    <a:pt x="456" y="130"/>
                  </a:lnTo>
                  <a:lnTo>
                    <a:pt x="448" y="152"/>
                  </a:lnTo>
                  <a:lnTo>
                    <a:pt x="444" y="166"/>
                  </a:lnTo>
                  <a:lnTo>
                    <a:pt x="446" y="180"/>
                  </a:lnTo>
                  <a:lnTo>
                    <a:pt x="446" y="180"/>
                  </a:lnTo>
                  <a:lnTo>
                    <a:pt x="490" y="222"/>
                  </a:lnTo>
                  <a:lnTo>
                    <a:pt x="490" y="222"/>
                  </a:lnTo>
                  <a:lnTo>
                    <a:pt x="496" y="234"/>
                  </a:lnTo>
                  <a:lnTo>
                    <a:pt x="496" y="234"/>
                  </a:lnTo>
                  <a:lnTo>
                    <a:pt x="496" y="276"/>
                  </a:lnTo>
                  <a:lnTo>
                    <a:pt x="496" y="276"/>
                  </a:lnTo>
                  <a:lnTo>
                    <a:pt x="500" y="278"/>
                  </a:lnTo>
                  <a:lnTo>
                    <a:pt x="506" y="280"/>
                  </a:lnTo>
                  <a:lnTo>
                    <a:pt x="526" y="282"/>
                  </a:lnTo>
                  <a:lnTo>
                    <a:pt x="526" y="282"/>
                  </a:lnTo>
                  <a:lnTo>
                    <a:pt x="538" y="274"/>
                  </a:lnTo>
                  <a:lnTo>
                    <a:pt x="552" y="266"/>
                  </a:lnTo>
                  <a:lnTo>
                    <a:pt x="566" y="262"/>
                  </a:lnTo>
                  <a:lnTo>
                    <a:pt x="582" y="258"/>
                  </a:lnTo>
                  <a:lnTo>
                    <a:pt x="618" y="254"/>
                  </a:lnTo>
                  <a:lnTo>
                    <a:pt x="652" y="252"/>
                  </a:lnTo>
                  <a:lnTo>
                    <a:pt x="652" y="252"/>
                  </a:lnTo>
                  <a:lnTo>
                    <a:pt x="658" y="268"/>
                  </a:lnTo>
                  <a:lnTo>
                    <a:pt x="658" y="268"/>
                  </a:lnTo>
                  <a:lnTo>
                    <a:pt x="650" y="284"/>
                  </a:lnTo>
                  <a:lnTo>
                    <a:pt x="644" y="298"/>
                  </a:lnTo>
                  <a:lnTo>
                    <a:pt x="644" y="298"/>
                  </a:lnTo>
                  <a:lnTo>
                    <a:pt x="636" y="308"/>
                  </a:lnTo>
                  <a:lnTo>
                    <a:pt x="626" y="314"/>
                  </a:lnTo>
                  <a:lnTo>
                    <a:pt x="612" y="324"/>
                  </a:lnTo>
                  <a:lnTo>
                    <a:pt x="606" y="330"/>
                  </a:lnTo>
                  <a:lnTo>
                    <a:pt x="602" y="338"/>
                  </a:lnTo>
                  <a:lnTo>
                    <a:pt x="600" y="348"/>
                  </a:lnTo>
                  <a:lnTo>
                    <a:pt x="600" y="360"/>
                  </a:lnTo>
                  <a:lnTo>
                    <a:pt x="600" y="360"/>
                  </a:lnTo>
                  <a:lnTo>
                    <a:pt x="632" y="372"/>
                  </a:lnTo>
                  <a:lnTo>
                    <a:pt x="632" y="372"/>
                  </a:lnTo>
                  <a:lnTo>
                    <a:pt x="640" y="384"/>
                  </a:lnTo>
                  <a:lnTo>
                    <a:pt x="652" y="396"/>
                  </a:lnTo>
                  <a:lnTo>
                    <a:pt x="664" y="406"/>
                  </a:lnTo>
                  <a:lnTo>
                    <a:pt x="680" y="416"/>
                  </a:lnTo>
                  <a:lnTo>
                    <a:pt x="680" y="416"/>
                  </a:lnTo>
                  <a:lnTo>
                    <a:pt x="686" y="428"/>
                  </a:lnTo>
                  <a:lnTo>
                    <a:pt x="692" y="442"/>
                  </a:lnTo>
                  <a:lnTo>
                    <a:pt x="702" y="456"/>
                  </a:lnTo>
                  <a:lnTo>
                    <a:pt x="706" y="460"/>
                  </a:lnTo>
                  <a:lnTo>
                    <a:pt x="714" y="464"/>
                  </a:lnTo>
                  <a:lnTo>
                    <a:pt x="714" y="464"/>
                  </a:lnTo>
                  <a:lnTo>
                    <a:pt x="744" y="504"/>
                  </a:lnTo>
                  <a:lnTo>
                    <a:pt x="744" y="504"/>
                  </a:lnTo>
                  <a:lnTo>
                    <a:pt x="754" y="508"/>
                  </a:lnTo>
                  <a:lnTo>
                    <a:pt x="772" y="514"/>
                  </a:lnTo>
                  <a:lnTo>
                    <a:pt x="780" y="514"/>
                  </a:lnTo>
                  <a:lnTo>
                    <a:pt x="788" y="514"/>
                  </a:lnTo>
                  <a:lnTo>
                    <a:pt x="796" y="510"/>
                  </a:lnTo>
                  <a:lnTo>
                    <a:pt x="802" y="504"/>
                  </a:lnTo>
                  <a:lnTo>
                    <a:pt x="802" y="504"/>
                  </a:lnTo>
                  <a:lnTo>
                    <a:pt x="802" y="476"/>
                  </a:lnTo>
                  <a:lnTo>
                    <a:pt x="802" y="468"/>
                  </a:lnTo>
                  <a:lnTo>
                    <a:pt x="804" y="460"/>
                  </a:lnTo>
                  <a:lnTo>
                    <a:pt x="808" y="456"/>
                  </a:lnTo>
                  <a:lnTo>
                    <a:pt x="812" y="452"/>
                  </a:lnTo>
                  <a:lnTo>
                    <a:pt x="822" y="448"/>
                  </a:lnTo>
                  <a:lnTo>
                    <a:pt x="834" y="446"/>
                  </a:lnTo>
                  <a:lnTo>
                    <a:pt x="834" y="446"/>
                  </a:lnTo>
                  <a:lnTo>
                    <a:pt x="846" y="446"/>
                  </a:lnTo>
                  <a:lnTo>
                    <a:pt x="856" y="446"/>
                  </a:lnTo>
                  <a:lnTo>
                    <a:pt x="862" y="448"/>
                  </a:lnTo>
                  <a:lnTo>
                    <a:pt x="868" y="450"/>
                  </a:lnTo>
                  <a:lnTo>
                    <a:pt x="876" y="454"/>
                  </a:lnTo>
                  <a:lnTo>
                    <a:pt x="882" y="460"/>
                  </a:lnTo>
                  <a:lnTo>
                    <a:pt x="882" y="460"/>
                  </a:lnTo>
                  <a:lnTo>
                    <a:pt x="898" y="462"/>
                  </a:lnTo>
                  <a:lnTo>
                    <a:pt x="898" y="462"/>
                  </a:lnTo>
                  <a:lnTo>
                    <a:pt x="912" y="454"/>
                  </a:lnTo>
                  <a:lnTo>
                    <a:pt x="926" y="446"/>
                  </a:lnTo>
                  <a:lnTo>
                    <a:pt x="938" y="438"/>
                  </a:lnTo>
                  <a:lnTo>
                    <a:pt x="950" y="430"/>
                  </a:lnTo>
                  <a:lnTo>
                    <a:pt x="950" y="430"/>
                  </a:lnTo>
                  <a:lnTo>
                    <a:pt x="956" y="424"/>
                  </a:lnTo>
                  <a:lnTo>
                    <a:pt x="964" y="422"/>
                  </a:lnTo>
                  <a:lnTo>
                    <a:pt x="988" y="420"/>
                  </a:lnTo>
                  <a:lnTo>
                    <a:pt x="988" y="420"/>
                  </a:lnTo>
                  <a:lnTo>
                    <a:pt x="1002" y="440"/>
                  </a:lnTo>
                  <a:lnTo>
                    <a:pt x="1002" y="440"/>
                  </a:lnTo>
                  <a:lnTo>
                    <a:pt x="1000" y="448"/>
                  </a:lnTo>
                  <a:lnTo>
                    <a:pt x="996" y="456"/>
                  </a:lnTo>
                  <a:lnTo>
                    <a:pt x="990" y="464"/>
                  </a:lnTo>
                  <a:lnTo>
                    <a:pt x="984" y="472"/>
                  </a:lnTo>
                  <a:lnTo>
                    <a:pt x="968" y="484"/>
                  </a:lnTo>
                  <a:lnTo>
                    <a:pt x="952" y="496"/>
                  </a:lnTo>
                  <a:lnTo>
                    <a:pt x="952" y="496"/>
                  </a:lnTo>
                  <a:lnTo>
                    <a:pt x="940" y="512"/>
                  </a:lnTo>
                  <a:lnTo>
                    <a:pt x="934" y="530"/>
                  </a:lnTo>
                  <a:lnTo>
                    <a:pt x="932" y="550"/>
                  </a:lnTo>
                  <a:lnTo>
                    <a:pt x="930" y="574"/>
                  </a:lnTo>
                  <a:lnTo>
                    <a:pt x="930" y="574"/>
                  </a:lnTo>
                  <a:lnTo>
                    <a:pt x="954" y="618"/>
                  </a:lnTo>
                  <a:lnTo>
                    <a:pt x="954" y="618"/>
                  </a:lnTo>
                  <a:lnTo>
                    <a:pt x="962" y="630"/>
                  </a:lnTo>
                  <a:lnTo>
                    <a:pt x="974" y="642"/>
                  </a:lnTo>
                  <a:lnTo>
                    <a:pt x="982" y="648"/>
                  </a:lnTo>
                  <a:lnTo>
                    <a:pt x="990" y="652"/>
                  </a:lnTo>
                  <a:lnTo>
                    <a:pt x="1000" y="656"/>
                  </a:lnTo>
                  <a:lnTo>
                    <a:pt x="1010" y="656"/>
                  </a:lnTo>
                  <a:lnTo>
                    <a:pt x="1010" y="656"/>
                  </a:lnTo>
                  <a:lnTo>
                    <a:pt x="1012" y="652"/>
                  </a:lnTo>
                  <a:lnTo>
                    <a:pt x="1012" y="652"/>
                  </a:lnTo>
                  <a:lnTo>
                    <a:pt x="1024" y="652"/>
                  </a:lnTo>
                  <a:lnTo>
                    <a:pt x="1024" y="652"/>
                  </a:lnTo>
                  <a:lnTo>
                    <a:pt x="1032" y="656"/>
                  </a:lnTo>
                  <a:lnTo>
                    <a:pt x="1040" y="662"/>
                  </a:lnTo>
                  <a:lnTo>
                    <a:pt x="1060" y="680"/>
                  </a:lnTo>
                  <a:lnTo>
                    <a:pt x="1082" y="704"/>
                  </a:lnTo>
                  <a:lnTo>
                    <a:pt x="1098" y="726"/>
                  </a:lnTo>
                  <a:lnTo>
                    <a:pt x="1098" y="726"/>
                  </a:lnTo>
                  <a:lnTo>
                    <a:pt x="1106" y="762"/>
                  </a:lnTo>
                  <a:lnTo>
                    <a:pt x="1108" y="784"/>
                  </a:lnTo>
                  <a:lnTo>
                    <a:pt x="1112" y="810"/>
                  </a:lnTo>
                  <a:lnTo>
                    <a:pt x="1112" y="810"/>
                  </a:lnTo>
                  <a:lnTo>
                    <a:pt x="1118" y="840"/>
                  </a:lnTo>
                  <a:lnTo>
                    <a:pt x="1118" y="840"/>
                  </a:lnTo>
                  <a:lnTo>
                    <a:pt x="1130" y="852"/>
                  </a:lnTo>
                  <a:lnTo>
                    <a:pt x="1140" y="860"/>
                  </a:lnTo>
                  <a:lnTo>
                    <a:pt x="1152" y="868"/>
                  </a:lnTo>
                  <a:lnTo>
                    <a:pt x="1172" y="882"/>
                  </a:lnTo>
                  <a:lnTo>
                    <a:pt x="1172" y="882"/>
                  </a:lnTo>
                  <a:lnTo>
                    <a:pt x="1188" y="876"/>
                  </a:lnTo>
                  <a:lnTo>
                    <a:pt x="1214" y="866"/>
                  </a:lnTo>
                  <a:lnTo>
                    <a:pt x="1214" y="866"/>
                  </a:lnTo>
                  <a:lnTo>
                    <a:pt x="1216" y="858"/>
                  </a:lnTo>
                  <a:lnTo>
                    <a:pt x="1220" y="854"/>
                  </a:lnTo>
                  <a:lnTo>
                    <a:pt x="1230" y="850"/>
                  </a:lnTo>
                  <a:lnTo>
                    <a:pt x="1246" y="846"/>
                  </a:lnTo>
                  <a:lnTo>
                    <a:pt x="1246" y="846"/>
                  </a:lnTo>
                  <a:lnTo>
                    <a:pt x="1252" y="836"/>
                  </a:lnTo>
                  <a:lnTo>
                    <a:pt x="1258" y="826"/>
                  </a:lnTo>
                  <a:lnTo>
                    <a:pt x="1258" y="818"/>
                  </a:lnTo>
                  <a:lnTo>
                    <a:pt x="1258" y="808"/>
                  </a:lnTo>
                  <a:lnTo>
                    <a:pt x="1254" y="800"/>
                  </a:lnTo>
                  <a:lnTo>
                    <a:pt x="1250" y="792"/>
                  </a:lnTo>
                  <a:lnTo>
                    <a:pt x="1240" y="780"/>
                  </a:lnTo>
                  <a:lnTo>
                    <a:pt x="1240" y="780"/>
                  </a:lnTo>
                  <a:lnTo>
                    <a:pt x="1222" y="774"/>
                  </a:lnTo>
                  <a:lnTo>
                    <a:pt x="1216" y="770"/>
                  </a:lnTo>
                  <a:lnTo>
                    <a:pt x="1214" y="766"/>
                  </a:lnTo>
                  <a:lnTo>
                    <a:pt x="1212" y="762"/>
                  </a:lnTo>
                  <a:lnTo>
                    <a:pt x="1212" y="756"/>
                  </a:lnTo>
                  <a:lnTo>
                    <a:pt x="1214" y="742"/>
                  </a:lnTo>
                  <a:lnTo>
                    <a:pt x="1214" y="742"/>
                  </a:lnTo>
                  <a:lnTo>
                    <a:pt x="1234" y="712"/>
                  </a:lnTo>
                  <a:lnTo>
                    <a:pt x="1234" y="712"/>
                  </a:lnTo>
                  <a:lnTo>
                    <a:pt x="1234" y="682"/>
                  </a:lnTo>
                  <a:lnTo>
                    <a:pt x="1234" y="682"/>
                  </a:lnTo>
                  <a:lnTo>
                    <a:pt x="1240" y="678"/>
                  </a:lnTo>
                  <a:lnTo>
                    <a:pt x="1244" y="678"/>
                  </a:lnTo>
                  <a:lnTo>
                    <a:pt x="1258" y="678"/>
                  </a:lnTo>
                  <a:lnTo>
                    <a:pt x="1258" y="678"/>
                  </a:lnTo>
                  <a:lnTo>
                    <a:pt x="1270" y="664"/>
                  </a:lnTo>
                  <a:lnTo>
                    <a:pt x="1284" y="656"/>
                  </a:lnTo>
                  <a:lnTo>
                    <a:pt x="1284" y="656"/>
                  </a:lnTo>
                  <a:lnTo>
                    <a:pt x="1286" y="670"/>
                  </a:lnTo>
                  <a:lnTo>
                    <a:pt x="1284" y="678"/>
                  </a:lnTo>
                  <a:lnTo>
                    <a:pt x="1280" y="684"/>
                  </a:lnTo>
                  <a:lnTo>
                    <a:pt x="1278" y="688"/>
                  </a:lnTo>
                  <a:lnTo>
                    <a:pt x="1278" y="688"/>
                  </a:lnTo>
                  <a:lnTo>
                    <a:pt x="1276" y="708"/>
                  </a:lnTo>
                  <a:lnTo>
                    <a:pt x="1276" y="708"/>
                  </a:lnTo>
                  <a:lnTo>
                    <a:pt x="1280" y="714"/>
                  </a:lnTo>
                  <a:lnTo>
                    <a:pt x="1288" y="718"/>
                  </a:lnTo>
                  <a:lnTo>
                    <a:pt x="1304" y="726"/>
                  </a:lnTo>
                  <a:lnTo>
                    <a:pt x="1344" y="736"/>
                  </a:lnTo>
                  <a:lnTo>
                    <a:pt x="1344" y="736"/>
                  </a:lnTo>
                  <a:lnTo>
                    <a:pt x="1394" y="770"/>
                  </a:lnTo>
                  <a:lnTo>
                    <a:pt x="1394" y="770"/>
                  </a:lnTo>
                  <a:lnTo>
                    <a:pt x="1410" y="770"/>
                  </a:lnTo>
                  <a:lnTo>
                    <a:pt x="1410" y="770"/>
                  </a:lnTo>
                  <a:lnTo>
                    <a:pt x="1404" y="784"/>
                  </a:lnTo>
                  <a:lnTo>
                    <a:pt x="1396" y="800"/>
                  </a:lnTo>
                  <a:lnTo>
                    <a:pt x="1396" y="800"/>
                  </a:lnTo>
                  <a:lnTo>
                    <a:pt x="1404" y="860"/>
                  </a:lnTo>
                  <a:lnTo>
                    <a:pt x="1404" y="860"/>
                  </a:lnTo>
                  <a:lnTo>
                    <a:pt x="1394" y="888"/>
                  </a:lnTo>
                  <a:lnTo>
                    <a:pt x="1394" y="888"/>
                  </a:lnTo>
                  <a:lnTo>
                    <a:pt x="1386" y="888"/>
                  </a:lnTo>
                  <a:lnTo>
                    <a:pt x="1382" y="886"/>
                  </a:lnTo>
                  <a:lnTo>
                    <a:pt x="1376" y="884"/>
                  </a:lnTo>
                  <a:lnTo>
                    <a:pt x="1376" y="884"/>
                  </a:lnTo>
                  <a:lnTo>
                    <a:pt x="1360" y="880"/>
                  </a:lnTo>
                  <a:lnTo>
                    <a:pt x="1346" y="882"/>
                  </a:lnTo>
                  <a:lnTo>
                    <a:pt x="1340" y="884"/>
                  </a:lnTo>
                  <a:lnTo>
                    <a:pt x="1334" y="886"/>
                  </a:lnTo>
                  <a:lnTo>
                    <a:pt x="1328" y="892"/>
                  </a:lnTo>
                  <a:lnTo>
                    <a:pt x="1324" y="898"/>
                  </a:lnTo>
                  <a:lnTo>
                    <a:pt x="1324" y="898"/>
                  </a:lnTo>
                  <a:lnTo>
                    <a:pt x="1324" y="938"/>
                  </a:lnTo>
                  <a:lnTo>
                    <a:pt x="1324" y="938"/>
                  </a:lnTo>
                  <a:lnTo>
                    <a:pt x="1314" y="940"/>
                  </a:lnTo>
                  <a:lnTo>
                    <a:pt x="1314" y="940"/>
                  </a:lnTo>
                  <a:close/>
                </a:path>
              </a:pathLst>
            </a:custGeom>
            <a:grpFill/>
            <a:ln>
              <a:noFill/>
            </a:ln>
          </p:spPr>
          <p:txBody>
            <a:bodyPr/>
            <a:lstStyle/>
            <a:p>
              <a:endParaRPr lang="zh-CN" altLang="en-US"/>
            </a:p>
          </p:txBody>
        </p:sp>
        <p:grpSp>
          <p:nvGrpSpPr>
            <p:cNvPr id="36" name="组合 35"/>
            <p:cNvGrpSpPr/>
            <p:nvPr/>
          </p:nvGrpSpPr>
          <p:grpSpPr>
            <a:xfrm>
              <a:off x="3843115" y="1419132"/>
              <a:ext cx="5071225" cy="4942565"/>
              <a:chOff x="3843115" y="1419132"/>
              <a:chExt cx="5071225" cy="4942565"/>
            </a:xfrm>
            <a:grpFill/>
          </p:grpSpPr>
          <p:sp>
            <p:nvSpPr>
              <p:cNvPr id="37" name="Freeform 61"/>
              <p:cNvSpPr/>
              <p:nvPr/>
            </p:nvSpPr>
            <p:spPr bwMode="auto">
              <a:xfrm>
                <a:off x="7853637" y="2718337"/>
                <a:ext cx="66492" cy="65115"/>
              </a:xfrm>
              <a:custGeom>
                <a:avLst/>
                <a:gdLst>
                  <a:gd name="T0" fmla="*/ 22 w 42"/>
                  <a:gd name="T1" fmla="*/ 0 h 42"/>
                  <a:gd name="T2" fmla="*/ 22 w 42"/>
                  <a:gd name="T3" fmla="*/ 0 h 42"/>
                  <a:gd name="T4" fmla="*/ 30 w 42"/>
                  <a:gd name="T5" fmla="*/ 2 h 42"/>
                  <a:gd name="T6" fmla="*/ 36 w 42"/>
                  <a:gd name="T7" fmla="*/ 6 h 42"/>
                  <a:gd name="T8" fmla="*/ 40 w 42"/>
                  <a:gd name="T9" fmla="*/ 14 h 42"/>
                  <a:gd name="T10" fmla="*/ 42 w 42"/>
                  <a:gd name="T11" fmla="*/ 22 h 42"/>
                  <a:gd name="T12" fmla="*/ 42 w 42"/>
                  <a:gd name="T13" fmla="*/ 22 h 42"/>
                  <a:gd name="T14" fmla="*/ 40 w 42"/>
                  <a:gd name="T15" fmla="*/ 30 h 42"/>
                  <a:gd name="T16" fmla="*/ 36 w 42"/>
                  <a:gd name="T17" fmla="*/ 36 h 42"/>
                  <a:gd name="T18" fmla="*/ 30 w 42"/>
                  <a:gd name="T19" fmla="*/ 40 h 42"/>
                  <a:gd name="T20" fmla="*/ 22 w 42"/>
                  <a:gd name="T21" fmla="*/ 42 h 42"/>
                  <a:gd name="T22" fmla="*/ 22 w 42"/>
                  <a:gd name="T23" fmla="*/ 42 h 42"/>
                  <a:gd name="T24" fmla="*/ 14 w 42"/>
                  <a:gd name="T25" fmla="*/ 40 h 42"/>
                  <a:gd name="T26" fmla="*/ 6 w 42"/>
                  <a:gd name="T27" fmla="*/ 36 h 42"/>
                  <a:gd name="T28" fmla="*/ 2 w 42"/>
                  <a:gd name="T29" fmla="*/ 30 h 42"/>
                  <a:gd name="T30" fmla="*/ 0 w 42"/>
                  <a:gd name="T31" fmla="*/ 22 h 42"/>
                  <a:gd name="T32" fmla="*/ 0 w 42"/>
                  <a:gd name="T33" fmla="*/ 22 h 42"/>
                  <a:gd name="T34" fmla="*/ 2 w 42"/>
                  <a:gd name="T35" fmla="*/ 14 h 42"/>
                  <a:gd name="T36" fmla="*/ 6 w 42"/>
                  <a:gd name="T37" fmla="*/ 6 h 42"/>
                  <a:gd name="T38" fmla="*/ 14 w 42"/>
                  <a:gd name="T39" fmla="*/ 2 h 42"/>
                  <a:gd name="T40" fmla="*/ 22 w 42"/>
                  <a:gd name="T41" fmla="*/ 0 h 42"/>
                  <a:gd name="T42" fmla="*/ 22 w 42"/>
                  <a:gd name="T43"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42">
                    <a:moveTo>
                      <a:pt x="22" y="0"/>
                    </a:moveTo>
                    <a:lnTo>
                      <a:pt x="22" y="0"/>
                    </a:lnTo>
                    <a:lnTo>
                      <a:pt x="30" y="2"/>
                    </a:lnTo>
                    <a:lnTo>
                      <a:pt x="36" y="6"/>
                    </a:lnTo>
                    <a:lnTo>
                      <a:pt x="40" y="14"/>
                    </a:lnTo>
                    <a:lnTo>
                      <a:pt x="42" y="22"/>
                    </a:lnTo>
                    <a:lnTo>
                      <a:pt x="42" y="22"/>
                    </a:lnTo>
                    <a:lnTo>
                      <a:pt x="40" y="30"/>
                    </a:lnTo>
                    <a:lnTo>
                      <a:pt x="36" y="36"/>
                    </a:lnTo>
                    <a:lnTo>
                      <a:pt x="30" y="40"/>
                    </a:lnTo>
                    <a:lnTo>
                      <a:pt x="22" y="42"/>
                    </a:lnTo>
                    <a:lnTo>
                      <a:pt x="22" y="42"/>
                    </a:lnTo>
                    <a:lnTo>
                      <a:pt x="14" y="40"/>
                    </a:lnTo>
                    <a:lnTo>
                      <a:pt x="6" y="36"/>
                    </a:lnTo>
                    <a:lnTo>
                      <a:pt x="2" y="30"/>
                    </a:lnTo>
                    <a:lnTo>
                      <a:pt x="0" y="22"/>
                    </a:lnTo>
                    <a:lnTo>
                      <a:pt x="0" y="22"/>
                    </a:lnTo>
                    <a:lnTo>
                      <a:pt x="2" y="14"/>
                    </a:lnTo>
                    <a:lnTo>
                      <a:pt x="6" y="6"/>
                    </a:lnTo>
                    <a:lnTo>
                      <a:pt x="14" y="2"/>
                    </a:lnTo>
                    <a:lnTo>
                      <a:pt x="22" y="0"/>
                    </a:lnTo>
                    <a:lnTo>
                      <a:pt x="22" y="0"/>
                    </a:lnTo>
                    <a:close/>
                  </a:path>
                </a:pathLst>
              </a:custGeom>
              <a:grpFill/>
              <a:ln>
                <a:noFill/>
              </a:ln>
            </p:spPr>
            <p:txBody>
              <a:bodyPr/>
              <a:lstStyle/>
              <a:p>
                <a:endParaRPr lang="zh-CN" altLang="en-US"/>
              </a:p>
            </p:txBody>
          </p:sp>
          <p:grpSp>
            <p:nvGrpSpPr>
              <p:cNvPr id="38" name="组合 37"/>
              <p:cNvGrpSpPr/>
              <p:nvPr/>
            </p:nvGrpSpPr>
            <p:grpSpPr>
              <a:xfrm>
                <a:off x="3843115" y="1419132"/>
                <a:ext cx="5071225" cy="4942565"/>
                <a:chOff x="3843115" y="1419132"/>
                <a:chExt cx="5071225" cy="4942565"/>
              </a:xfrm>
              <a:grpFill/>
            </p:grpSpPr>
            <p:sp>
              <p:nvSpPr>
                <p:cNvPr id="39" name="Freeform 42"/>
                <p:cNvSpPr/>
                <p:nvPr/>
              </p:nvSpPr>
              <p:spPr bwMode="auto">
                <a:xfrm>
                  <a:off x="5950704" y="4352423"/>
                  <a:ext cx="63326" cy="65115"/>
                </a:xfrm>
                <a:custGeom>
                  <a:avLst/>
                  <a:gdLst>
                    <a:gd name="T0" fmla="*/ 20 w 40"/>
                    <a:gd name="T1" fmla="*/ 0 h 42"/>
                    <a:gd name="T2" fmla="*/ 20 w 40"/>
                    <a:gd name="T3" fmla="*/ 0 h 42"/>
                    <a:gd name="T4" fmla="*/ 28 w 40"/>
                    <a:gd name="T5" fmla="*/ 2 h 42"/>
                    <a:gd name="T6" fmla="*/ 34 w 40"/>
                    <a:gd name="T7" fmla="*/ 6 h 42"/>
                    <a:gd name="T8" fmla="*/ 38 w 40"/>
                    <a:gd name="T9" fmla="*/ 12 h 42"/>
                    <a:gd name="T10" fmla="*/ 40 w 40"/>
                    <a:gd name="T11" fmla="*/ 20 h 42"/>
                    <a:gd name="T12" fmla="*/ 40 w 40"/>
                    <a:gd name="T13" fmla="*/ 20 h 42"/>
                    <a:gd name="T14" fmla="*/ 38 w 40"/>
                    <a:gd name="T15" fmla="*/ 28 h 42"/>
                    <a:gd name="T16" fmla="*/ 34 w 40"/>
                    <a:gd name="T17" fmla="*/ 36 h 42"/>
                    <a:gd name="T18" fmla="*/ 28 w 40"/>
                    <a:gd name="T19" fmla="*/ 40 h 42"/>
                    <a:gd name="T20" fmla="*/ 20 w 40"/>
                    <a:gd name="T21" fmla="*/ 42 h 42"/>
                    <a:gd name="T22" fmla="*/ 20 w 40"/>
                    <a:gd name="T23" fmla="*/ 42 h 42"/>
                    <a:gd name="T24" fmla="*/ 12 w 40"/>
                    <a:gd name="T25" fmla="*/ 40 h 42"/>
                    <a:gd name="T26" fmla="*/ 6 w 40"/>
                    <a:gd name="T27" fmla="*/ 36 h 42"/>
                    <a:gd name="T28" fmla="*/ 0 w 40"/>
                    <a:gd name="T29" fmla="*/ 28 h 42"/>
                    <a:gd name="T30" fmla="*/ 0 w 40"/>
                    <a:gd name="T31" fmla="*/ 20 h 42"/>
                    <a:gd name="T32" fmla="*/ 0 w 40"/>
                    <a:gd name="T33" fmla="*/ 20 h 42"/>
                    <a:gd name="T34" fmla="*/ 0 w 40"/>
                    <a:gd name="T35" fmla="*/ 12 h 42"/>
                    <a:gd name="T36" fmla="*/ 6 w 40"/>
                    <a:gd name="T37" fmla="*/ 6 h 42"/>
                    <a:gd name="T38" fmla="*/ 12 w 40"/>
                    <a:gd name="T39" fmla="*/ 2 h 42"/>
                    <a:gd name="T40" fmla="*/ 20 w 40"/>
                    <a:gd name="T41" fmla="*/ 0 h 42"/>
                    <a:gd name="T42" fmla="*/ 20 w 40"/>
                    <a:gd name="T43"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2">
                      <a:moveTo>
                        <a:pt x="20" y="0"/>
                      </a:moveTo>
                      <a:lnTo>
                        <a:pt x="20" y="0"/>
                      </a:lnTo>
                      <a:lnTo>
                        <a:pt x="28" y="2"/>
                      </a:lnTo>
                      <a:lnTo>
                        <a:pt x="34" y="6"/>
                      </a:lnTo>
                      <a:lnTo>
                        <a:pt x="38" y="12"/>
                      </a:lnTo>
                      <a:lnTo>
                        <a:pt x="40" y="20"/>
                      </a:lnTo>
                      <a:lnTo>
                        <a:pt x="40" y="20"/>
                      </a:lnTo>
                      <a:lnTo>
                        <a:pt x="38" y="28"/>
                      </a:lnTo>
                      <a:lnTo>
                        <a:pt x="34" y="36"/>
                      </a:lnTo>
                      <a:lnTo>
                        <a:pt x="28" y="40"/>
                      </a:lnTo>
                      <a:lnTo>
                        <a:pt x="20" y="42"/>
                      </a:lnTo>
                      <a:lnTo>
                        <a:pt x="20" y="42"/>
                      </a:lnTo>
                      <a:lnTo>
                        <a:pt x="12" y="40"/>
                      </a:lnTo>
                      <a:lnTo>
                        <a:pt x="6" y="36"/>
                      </a:lnTo>
                      <a:lnTo>
                        <a:pt x="0" y="28"/>
                      </a:lnTo>
                      <a:lnTo>
                        <a:pt x="0" y="20"/>
                      </a:lnTo>
                      <a:lnTo>
                        <a:pt x="0" y="20"/>
                      </a:lnTo>
                      <a:lnTo>
                        <a:pt x="0" y="12"/>
                      </a:lnTo>
                      <a:lnTo>
                        <a:pt x="6" y="6"/>
                      </a:lnTo>
                      <a:lnTo>
                        <a:pt x="12" y="2"/>
                      </a:lnTo>
                      <a:lnTo>
                        <a:pt x="20" y="0"/>
                      </a:lnTo>
                      <a:lnTo>
                        <a:pt x="20" y="0"/>
                      </a:lnTo>
                      <a:close/>
                    </a:path>
                  </a:pathLst>
                </a:custGeom>
                <a:grpFill/>
                <a:ln>
                  <a:noFill/>
                </a:ln>
              </p:spPr>
              <p:txBody>
                <a:bodyPr/>
                <a:lstStyle/>
                <a:p>
                  <a:endParaRPr lang="zh-CN" altLang="en-US"/>
                </a:p>
              </p:txBody>
            </p:sp>
            <p:grpSp>
              <p:nvGrpSpPr>
                <p:cNvPr id="40" name="组合 39"/>
                <p:cNvGrpSpPr/>
                <p:nvPr/>
              </p:nvGrpSpPr>
              <p:grpSpPr>
                <a:xfrm>
                  <a:off x="3843115" y="1419132"/>
                  <a:ext cx="5071225" cy="4942565"/>
                  <a:chOff x="3843115" y="1419132"/>
                  <a:chExt cx="5071225" cy="4942565"/>
                </a:xfrm>
                <a:grpFill/>
              </p:grpSpPr>
              <p:sp>
                <p:nvSpPr>
                  <p:cNvPr id="41" name="Freeform 57"/>
                  <p:cNvSpPr/>
                  <p:nvPr/>
                </p:nvSpPr>
                <p:spPr bwMode="auto">
                  <a:xfrm>
                    <a:off x="7464184" y="2932288"/>
                    <a:ext cx="63326" cy="65115"/>
                  </a:xfrm>
                  <a:custGeom>
                    <a:avLst/>
                    <a:gdLst>
                      <a:gd name="T0" fmla="*/ 20 w 40"/>
                      <a:gd name="T1" fmla="*/ 0 h 42"/>
                      <a:gd name="T2" fmla="*/ 20 w 40"/>
                      <a:gd name="T3" fmla="*/ 0 h 42"/>
                      <a:gd name="T4" fmla="*/ 28 w 40"/>
                      <a:gd name="T5" fmla="*/ 2 h 42"/>
                      <a:gd name="T6" fmla="*/ 34 w 40"/>
                      <a:gd name="T7" fmla="*/ 6 h 42"/>
                      <a:gd name="T8" fmla="*/ 38 w 40"/>
                      <a:gd name="T9" fmla="*/ 12 h 42"/>
                      <a:gd name="T10" fmla="*/ 40 w 40"/>
                      <a:gd name="T11" fmla="*/ 20 h 42"/>
                      <a:gd name="T12" fmla="*/ 40 w 40"/>
                      <a:gd name="T13" fmla="*/ 20 h 42"/>
                      <a:gd name="T14" fmla="*/ 38 w 40"/>
                      <a:gd name="T15" fmla="*/ 28 h 42"/>
                      <a:gd name="T16" fmla="*/ 34 w 40"/>
                      <a:gd name="T17" fmla="*/ 36 h 42"/>
                      <a:gd name="T18" fmla="*/ 28 w 40"/>
                      <a:gd name="T19" fmla="*/ 40 h 42"/>
                      <a:gd name="T20" fmla="*/ 20 w 40"/>
                      <a:gd name="T21" fmla="*/ 42 h 42"/>
                      <a:gd name="T22" fmla="*/ 20 w 40"/>
                      <a:gd name="T23" fmla="*/ 42 h 42"/>
                      <a:gd name="T24" fmla="*/ 12 w 40"/>
                      <a:gd name="T25" fmla="*/ 40 h 42"/>
                      <a:gd name="T26" fmla="*/ 6 w 40"/>
                      <a:gd name="T27" fmla="*/ 36 h 42"/>
                      <a:gd name="T28" fmla="*/ 2 w 40"/>
                      <a:gd name="T29" fmla="*/ 28 h 42"/>
                      <a:gd name="T30" fmla="*/ 0 w 40"/>
                      <a:gd name="T31" fmla="*/ 20 h 42"/>
                      <a:gd name="T32" fmla="*/ 0 w 40"/>
                      <a:gd name="T33" fmla="*/ 20 h 42"/>
                      <a:gd name="T34" fmla="*/ 2 w 40"/>
                      <a:gd name="T35" fmla="*/ 12 h 42"/>
                      <a:gd name="T36" fmla="*/ 6 w 40"/>
                      <a:gd name="T37" fmla="*/ 6 h 42"/>
                      <a:gd name="T38" fmla="*/ 12 w 40"/>
                      <a:gd name="T39" fmla="*/ 2 h 42"/>
                      <a:gd name="T40" fmla="*/ 20 w 40"/>
                      <a:gd name="T41" fmla="*/ 0 h 42"/>
                      <a:gd name="T42" fmla="*/ 20 w 40"/>
                      <a:gd name="T43"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2">
                        <a:moveTo>
                          <a:pt x="20" y="0"/>
                        </a:moveTo>
                        <a:lnTo>
                          <a:pt x="20" y="0"/>
                        </a:lnTo>
                        <a:lnTo>
                          <a:pt x="28" y="2"/>
                        </a:lnTo>
                        <a:lnTo>
                          <a:pt x="34" y="6"/>
                        </a:lnTo>
                        <a:lnTo>
                          <a:pt x="38" y="12"/>
                        </a:lnTo>
                        <a:lnTo>
                          <a:pt x="40" y="20"/>
                        </a:lnTo>
                        <a:lnTo>
                          <a:pt x="40" y="20"/>
                        </a:lnTo>
                        <a:lnTo>
                          <a:pt x="38" y="28"/>
                        </a:lnTo>
                        <a:lnTo>
                          <a:pt x="34" y="36"/>
                        </a:lnTo>
                        <a:lnTo>
                          <a:pt x="28" y="40"/>
                        </a:lnTo>
                        <a:lnTo>
                          <a:pt x="20" y="42"/>
                        </a:lnTo>
                        <a:lnTo>
                          <a:pt x="20" y="42"/>
                        </a:lnTo>
                        <a:lnTo>
                          <a:pt x="12" y="40"/>
                        </a:lnTo>
                        <a:lnTo>
                          <a:pt x="6" y="36"/>
                        </a:lnTo>
                        <a:lnTo>
                          <a:pt x="2" y="28"/>
                        </a:lnTo>
                        <a:lnTo>
                          <a:pt x="0" y="20"/>
                        </a:lnTo>
                        <a:lnTo>
                          <a:pt x="0" y="20"/>
                        </a:lnTo>
                        <a:lnTo>
                          <a:pt x="2" y="12"/>
                        </a:lnTo>
                        <a:lnTo>
                          <a:pt x="6" y="6"/>
                        </a:lnTo>
                        <a:lnTo>
                          <a:pt x="12" y="2"/>
                        </a:lnTo>
                        <a:lnTo>
                          <a:pt x="20" y="0"/>
                        </a:lnTo>
                        <a:lnTo>
                          <a:pt x="20" y="0"/>
                        </a:lnTo>
                        <a:close/>
                      </a:path>
                    </a:pathLst>
                  </a:custGeom>
                  <a:grpFill/>
                  <a:ln>
                    <a:noFill/>
                  </a:ln>
                </p:spPr>
                <p:txBody>
                  <a:bodyPr/>
                  <a:lstStyle/>
                  <a:p>
                    <a:endParaRPr lang="zh-CN" altLang="en-US"/>
                  </a:p>
                </p:txBody>
              </p:sp>
              <p:sp>
                <p:nvSpPr>
                  <p:cNvPr id="42" name="Freeform 58"/>
                  <p:cNvSpPr/>
                  <p:nvPr/>
                </p:nvSpPr>
                <p:spPr bwMode="auto">
                  <a:xfrm>
                    <a:off x="7875800" y="3183447"/>
                    <a:ext cx="63326" cy="65115"/>
                  </a:xfrm>
                  <a:custGeom>
                    <a:avLst/>
                    <a:gdLst>
                      <a:gd name="T0" fmla="*/ 20 w 40"/>
                      <a:gd name="T1" fmla="*/ 0 h 42"/>
                      <a:gd name="T2" fmla="*/ 20 w 40"/>
                      <a:gd name="T3" fmla="*/ 0 h 42"/>
                      <a:gd name="T4" fmla="*/ 28 w 40"/>
                      <a:gd name="T5" fmla="*/ 2 h 42"/>
                      <a:gd name="T6" fmla="*/ 34 w 40"/>
                      <a:gd name="T7" fmla="*/ 6 h 42"/>
                      <a:gd name="T8" fmla="*/ 38 w 40"/>
                      <a:gd name="T9" fmla="*/ 14 h 42"/>
                      <a:gd name="T10" fmla="*/ 40 w 40"/>
                      <a:gd name="T11" fmla="*/ 22 h 42"/>
                      <a:gd name="T12" fmla="*/ 40 w 40"/>
                      <a:gd name="T13" fmla="*/ 22 h 42"/>
                      <a:gd name="T14" fmla="*/ 38 w 40"/>
                      <a:gd name="T15" fmla="*/ 30 h 42"/>
                      <a:gd name="T16" fmla="*/ 34 w 40"/>
                      <a:gd name="T17" fmla="*/ 36 h 42"/>
                      <a:gd name="T18" fmla="*/ 28 w 40"/>
                      <a:gd name="T19" fmla="*/ 40 h 42"/>
                      <a:gd name="T20" fmla="*/ 20 w 40"/>
                      <a:gd name="T21" fmla="*/ 42 h 42"/>
                      <a:gd name="T22" fmla="*/ 20 w 40"/>
                      <a:gd name="T23" fmla="*/ 42 h 42"/>
                      <a:gd name="T24" fmla="*/ 12 w 40"/>
                      <a:gd name="T25" fmla="*/ 40 h 42"/>
                      <a:gd name="T26" fmla="*/ 6 w 40"/>
                      <a:gd name="T27" fmla="*/ 36 h 42"/>
                      <a:gd name="T28" fmla="*/ 0 w 40"/>
                      <a:gd name="T29" fmla="*/ 30 h 42"/>
                      <a:gd name="T30" fmla="*/ 0 w 40"/>
                      <a:gd name="T31" fmla="*/ 22 h 42"/>
                      <a:gd name="T32" fmla="*/ 0 w 40"/>
                      <a:gd name="T33" fmla="*/ 22 h 42"/>
                      <a:gd name="T34" fmla="*/ 0 w 40"/>
                      <a:gd name="T35" fmla="*/ 14 h 42"/>
                      <a:gd name="T36" fmla="*/ 6 w 40"/>
                      <a:gd name="T37" fmla="*/ 6 h 42"/>
                      <a:gd name="T38" fmla="*/ 12 w 40"/>
                      <a:gd name="T39" fmla="*/ 2 h 42"/>
                      <a:gd name="T40" fmla="*/ 20 w 40"/>
                      <a:gd name="T41" fmla="*/ 0 h 42"/>
                      <a:gd name="T42" fmla="*/ 20 w 40"/>
                      <a:gd name="T43"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2">
                        <a:moveTo>
                          <a:pt x="20" y="0"/>
                        </a:moveTo>
                        <a:lnTo>
                          <a:pt x="20" y="0"/>
                        </a:lnTo>
                        <a:lnTo>
                          <a:pt x="28" y="2"/>
                        </a:lnTo>
                        <a:lnTo>
                          <a:pt x="34" y="6"/>
                        </a:lnTo>
                        <a:lnTo>
                          <a:pt x="38" y="14"/>
                        </a:lnTo>
                        <a:lnTo>
                          <a:pt x="40" y="22"/>
                        </a:lnTo>
                        <a:lnTo>
                          <a:pt x="40" y="22"/>
                        </a:lnTo>
                        <a:lnTo>
                          <a:pt x="38" y="30"/>
                        </a:lnTo>
                        <a:lnTo>
                          <a:pt x="34" y="36"/>
                        </a:lnTo>
                        <a:lnTo>
                          <a:pt x="28" y="40"/>
                        </a:lnTo>
                        <a:lnTo>
                          <a:pt x="20" y="42"/>
                        </a:lnTo>
                        <a:lnTo>
                          <a:pt x="20" y="42"/>
                        </a:lnTo>
                        <a:lnTo>
                          <a:pt x="12" y="40"/>
                        </a:lnTo>
                        <a:lnTo>
                          <a:pt x="6" y="36"/>
                        </a:lnTo>
                        <a:lnTo>
                          <a:pt x="0" y="30"/>
                        </a:lnTo>
                        <a:lnTo>
                          <a:pt x="0" y="22"/>
                        </a:lnTo>
                        <a:lnTo>
                          <a:pt x="0" y="22"/>
                        </a:lnTo>
                        <a:lnTo>
                          <a:pt x="0" y="14"/>
                        </a:lnTo>
                        <a:lnTo>
                          <a:pt x="6" y="6"/>
                        </a:lnTo>
                        <a:lnTo>
                          <a:pt x="12" y="2"/>
                        </a:lnTo>
                        <a:lnTo>
                          <a:pt x="20" y="0"/>
                        </a:lnTo>
                        <a:lnTo>
                          <a:pt x="20" y="0"/>
                        </a:lnTo>
                        <a:close/>
                      </a:path>
                    </a:pathLst>
                  </a:custGeom>
                  <a:grpFill/>
                  <a:ln>
                    <a:noFill/>
                  </a:ln>
                </p:spPr>
                <p:txBody>
                  <a:bodyPr/>
                  <a:lstStyle/>
                  <a:p>
                    <a:endParaRPr lang="zh-CN" altLang="en-US"/>
                  </a:p>
                </p:txBody>
              </p:sp>
              <p:grpSp>
                <p:nvGrpSpPr>
                  <p:cNvPr id="43" name="组合 42"/>
                  <p:cNvGrpSpPr/>
                  <p:nvPr/>
                </p:nvGrpSpPr>
                <p:grpSpPr>
                  <a:xfrm>
                    <a:off x="3843115" y="1419132"/>
                    <a:ext cx="5071225" cy="4942565"/>
                    <a:chOff x="3843115" y="1419132"/>
                    <a:chExt cx="5071225" cy="4942565"/>
                  </a:xfrm>
                  <a:grpFill/>
                </p:grpSpPr>
                <p:sp>
                  <p:nvSpPr>
                    <p:cNvPr id="44" name="Freeform 71"/>
                    <p:cNvSpPr/>
                    <p:nvPr/>
                  </p:nvSpPr>
                  <p:spPr bwMode="auto">
                    <a:xfrm>
                      <a:off x="7638330" y="2526093"/>
                      <a:ext cx="123485" cy="117828"/>
                    </a:xfrm>
                    <a:custGeom>
                      <a:avLst/>
                      <a:gdLst>
                        <a:gd name="T0" fmla="*/ 40 w 78"/>
                        <a:gd name="T1" fmla="*/ 0 h 76"/>
                        <a:gd name="T2" fmla="*/ 48 w 78"/>
                        <a:gd name="T3" fmla="*/ 32 h 76"/>
                        <a:gd name="T4" fmla="*/ 78 w 78"/>
                        <a:gd name="T5" fmla="*/ 28 h 76"/>
                        <a:gd name="T6" fmla="*/ 52 w 78"/>
                        <a:gd name="T7" fmla="*/ 46 h 76"/>
                        <a:gd name="T8" fmla="*/ 64 w 78"/>
                        <a:gd name="T9" fmla="*/ 76 h 76"/>
                        <a:gd name="T10" fmla="*/ 40 w 78"/>
                        <a:gd name="T11" fmla="*/ 54 h 76"/>
                        <a:gd name="T12" fmla="*/ 16 w 78"/>
                        <a:gd name="T13" fmla="*/ 76 h 76"/>
                        <a:gd name="T14" fmla="*/ 28 w 78"/>
                        <a:gd name="T15" fmla="*/ 46 h 76"/>
                        <a:gd name="T16" fmla="*/ 0 w 78"/>
                        <a:gd name="T17" fmla="*/ 28 h 76"/>
                        <a:gd name="T18" fmla="*/ 32 w 78"/>
                        <a:gd name="T19" fmla="*/ 32 h 76"/>
                        <a:gd name="T20" fmla="*/ 40 w 78"/>
                        <a:gd name="T21" fmla="*/ 0 h 76"/>
                        <a:gd name="T22" fmla="*/ 40 w 78"/>
                        <a:gd name="T23"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8" h="76">
                          <a:moveTo>
                            <a:pt x="40" y="0"/>
                          </a:moveTo>
                          <a:lnTo>
                            <a:pt x="48" y="32"/>
                          </a:lnTo>
                          <a:lnTo>
                            <a:pt x="78" y="28"/>
                          </a:lnTo>
                          <a:lnTo>
                            <a:pt x="52" y="46"/>
                          </a:lnTo>
                          <a:lnTo>
                            <a:pt x="64" y="76"/>
                          </a:lnTo>
                          <a:lnTo>
                            <a:pt x="40" y="54"/>
                          </a:lnTo>
                          <a:lnTo>
                            <a:pt x="16" y="76"/>
                          </a:lnTo>
                          <a:lnTo>
                            <a:pt x="28" y="46"/>
                          </a:lnTo>
                          <a:lnTo>
                            <a:pt x="0" y="28"/>
                          </a:lnTo>
                          <a:lnTo>
                            <a:pt x="32" y="32"/>
                          </a:lnTo>
                          <a:lnTo>
                            <a:pt x="40" y="0"/>
                          </a:lnTo>
                          <a:lnTo>
                            <a:pt x="40" y="0"/>
                          </a:lnTo>
                          <a:close/>
                        </a:path>
                      </a:pathLst>
                    </a:custGeom>
                    <a:grpFill/>
                    <a:ln>
                      <a:noFill/>
                    </a:ln>
                  </p:spPr>
                  <p:txBody>
                    <a:bodyPr/>
                    <a:lstStyle/>
                    <a:p>
                      <a:endParaRPr lang="zh-CN" altLang="en-US"/>
                    </a:p>
                  </p:txBody>
                </p:sp>
                <p:grpSp>
                  <p:nvGrpSpPr>
                    <p:cNvPr id="45" name="组合 44"/>
                    <p:cNvGrpSpPr/>
                    <p:nvPr/>
                  </p:nvGrpSpPr>
                  <p:grpSpPr>
                    <a:xfrm>
                      <a:off x="3843115" y="1419132"/>
                      <a:ext cx="5071225" cy="4942565"/>
                      <a:chOff x="3843115" y="1419132"/>
                      <a:chExt cx="5071225" cy="4942565"/>
                    </a:xfrm>
                    <a:grpFill/>
                  </p:grpSpPr>
                  <p:sp>
                    <p:nvSpPr>
                      <p:cNvPr id="46" name="Freeform 62"/>
                      <p:cNvSpPr/>
                      <p:nvPr/>
                    </p:nvSpPr>
                    <p:spPr bwMode="auto">
                      <a:xfrm>
                        <a:off x="8600878" y="2129199"/>
                        <a:ext cx="66492" cy="62015"/>
                      </a:xfrm>
                      <a:custGeom>
                        <a:avLst/>
                        <a:gdLst>
                          <a:gd name="T0" fmla="*/ 22 w 42"/>
                          <a:gd name="T1" fmla="*/ 0 h 40"/>
                          <a:gd name="T2" fmla="*/ 22 w 42"/>
                          <a:gd name="T3" fmla="*/ 0 h 40"/>
                          <a:gd name="T4" fmla="*/ 30 w 42"/>
                          <a:gd name="T5" fmla="*/ 0 h 40"/>
                          <a:gd name="T6" fmla="*/ 36 w 42"/>
                          <a:gd name="T7" fmla="*/ 6 h 40"/>
                          <a:gd name="T8" fmla="*/ 40 w 42"/>
                          <a:gd name="T9" fmla="*/ 12 h 40"/>
                          <a:gd name="T10" fmla="*/ 42 w 42"/>
                          <a:gd name="T11" fmla="*/ 20 h 40"/>
                          <a:gd name="T12" fmla="*/ 42 w 42"/>
                          <a:gd name="T13" fmla="*/ 20 h 40"/>
                          <a:gd name="T14" fmla="*/ 40 w 42"/>
                          <a:gd name="T15" fmla="*/ 28 h 40"/>
                          <a:gd name="T16" fmla="*/ 36 w 42"/>
                          <a:gd name="T17" fmla="*/ 34 h 40"/>
                          <a:gd name="T18" fmla="*/ 30 w 42"/>
                          <a:gd name="T19" fmla="*/ 38 h 40"/>
                          <a:gd name="T20" fmla="*/ 22 w 42"/>
                          <a:gd name="T21" fmla="*/ 40 h 40"/>
                          <a:gd name="T22" fmla="*/ 22 w 42"/>
                          <a:gd name="T23" fmla="*/ 40 h 40"/>
                          <a:gd name="T24" fmla="*/ 14 w 42"/>
                          <a:gd name="T25" fmla="*/ 38 h 40"/>
                          <a:gd name="T26" fmla="*/ 6 w 42"/>
                          <a:gd name="T27" fmla="*/ 34 h 40"/>
                          <a:gd name="T28" fmla="*/ 2 w 42"/>
                          <a:gd name="T29" fmla="*/ 28 h 40"/>
                          <a:gd name="T30" fmla="*/ 0 w 42"/>
                          <a:gd name="T31" fmla="*/ 20 h 40"/>
                          <a:gd name="T32" fmla="*/ 0 w 42"/>
                          <a:gd name="T33" fmla="*/ 20 h 40"/>
                          <a:gd name="T34" fmla="*/ 2 w 42"/>
                          <a:gd name="T35" fmla="*/ 12 h 40"/>
                          <a:gd name="T36" fmla="*/ 6 w 42"/>
                          <a:gd name="T37" fmla="*/ 6 h 40"/>
                          <a:gd name="T38" fmla="*/ 14 w 42"/>
                          <a:gd name="T39" fmla="*/ 0 h 40"/>
                          <a:gd name="T40" fmla="*/ 22 w 42"/>
                          <a:gd name="T41" fmla="*/ 0 h 40"/>
                          <a:gd name="T42" fmla="*/ 22 w 42"/>
                          <a:gd name="T4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40">
                            <a:moveTo>
                              <a:pt x="22" y="0"/>
                            </a:moveTo>
                            <a:lnTo>
                              <a:pt x="22" y="0"/>
                            </a:lnTo>
                            <a:lnTo>
                              <a:pt x="30" y="0"/>
                            </a:lnTo>
                            <a:lnTo>
                              <a:pt x="36" y="6"/>
                            </a:lnTo>
                            <a:lnTo>
                              <a:pt x="40" y="12"/>
                            </a:lnTo>
                            <a:lnTo>
                              <a:pt x="42" y="20"/>
                            </a:lnTo>
                            <a:lnTo>
                              <a:pt x="42" y="20"/>
                            </a:lnTo>
                            <a:lnTo>
                              <a:pt x="40" y="28"/>
                            </a:lnTo>
                            <a:lnTo>
                              <a:pt x="36" y="34"/>
                            </a:lnTo>
                            <a:lnTo>
                              <a:pt x="30" y="38"/>
                            </a:lnTo>
                            <a:lnTo>
                              <a:pt x="22" y="40"/>
                            </a:lnTo>
                            <a:lnTo>
                              <a:pt x="22" y="40"/>
                            </a:lnTo>
                            <a:lnTo>
                              <a:pt x="14" y="38"/>
                            </a:lnTo>
                            <a:lnTo>
                              <a:pt x="6" y="34"/>
                            </a:lnTo>
                            <a:lnTo>
                              <a:pt x="2" y="28"/>
                            </a:lnTo>
                            <a:lnTo>
                              <a:pt x="0" y="20"/>
                            </a:lnTo>
                            <a:lnTo>
                              <a:pt x="0" y="20"/>
                            </a:lnTo>
                            <a:lnTo>
                              <a:pt x="2" y="12"/>
                            </a:lnTo>
                            <a:lnTo>
                              <a:pt x="6" y="6"/>
                            </a:lnTo>
                            <a:lnTo>
                              <a:pt x="14" y="0"/>
                            </a:lnTo>
                            <a:lnTo>
                              <a:pt x="22" y="0"/>
                            </a:lnTo>
                            <a:lnTo>
                              <a:pt x="22" y="0"/>
                            </a:lnTo>
                            <a:close/>
                          </a:path>
                        </a:pathLst>
                      </a:custGeom>
                      <a:grpFill/>
                      <a:ln>
                        <a:noFill/>
                      </a:ln>
                    </p:spPr>
                    <p:txBody>
                      <a:bodyPr/>
                      <a:lstStyle/>
                      <a:p>
                        <a:endParaRPr lang="zh-CN" altLang="en-US"/>
                      </a:p>
                    </p:txBody>
                  </p:sp>
                  <p:sp>
                    <p:nvSpPr>
                      <p:cNvPr id="47" name="Freeform 63"/>
                      <p:cNvSpPr/>
                      <p:nvPr/>
                    </p:nvSpPr>
                    <p:spPr bwMode="auto">
                      <a:xfrm>
                        <a:off x="8765524" y="1754011"/>
                        <a:ext cx="63326" cy="65115"/>
                      </a:xfrm>
                      <a:custGeom>
                        <a:avLst/>
                        <a:gdLst>
                          <a:gd name="T0" fmla="*/ 20 w 40"/>
                          <a:gd name="T1" fmla="*/ 0 h 42"/>
                          <a:gd name="T2" fmla="*/ 20 w 40"/>
                          <a:gd name="T3" fmla="*/ 0 h 42"/>
                          <a:gd name="T4" fmla="*/ 28 w 40"/>
                          <a:gd name="T5" fmla="*/ 2 h 42"/>
                          <a:gd name="T6" fmla="*/ 34 w 40"/>
                          <a:gd name="T7" fmla="*/ 6 h 42"/>
                          <a:gd name="T8" fmla="*/ 40 w 40"/>
                          <a:gd name="T9" fmla="*/ 14 h 42"/>
                          <a:gd name="T10" fmla="*/ 40 w 40"/>
                          <a:gd name="T11" fmla="*/ 20 h 42"/>
                          <a:gd name="T12" fmla="*/ 40 w 40"/>
                          <a:gd name="T13" fmla="*/ 20 h 42"/>
                          <a:gd name="T14" fmla="*/ 40 w 40"/>
                          <a:gd name="T15" fmla="*/ 28 h 42"/>
                          <a:gd name="T16" fmla="*/ 34 w 40"/>
                          <a:gd name="T17" fmla="*/ 36 h 42"/>
                          <a:gd name="T18" fmla="*/ 28 w 40"/>
                          <a:gd name="T19" fmla="*/ 40 h 42"/>
                          <a:gd name="T20" fmla="*/ 20 w 40"/>
                          <a:gd name="T21" fmla="*/ 42 h 42"/>
                          <a:gd name="T22" fmla="*/ 20 w 40"/>
                          <a:gd name="T23" fmla="*/ 42 h 42"/>
                          <a:gd name="T24" fmla="*/ 12 w 40"/>
                          <a:gd name="T25" fmla="*/ 40 h 42"/>
                          <a:gd name="T26" fmla="*/ 6 w 40"/>
                          <a:gd name="T27" fmla="*/ 36 h 42"/>
                          <a:gd name="T28" fmla="*/ 2 w 40"/>
                          <a:gd name="T29" fmla="*/ 28 h 42"/>
                          <a:gd name="T30" fmla="*/ 0 w 40"/>
                          <a:gd name="T31" fmla="*/ 20 h 42"/>
                          <a:gd name="T32" fmla="*/ 0 w 40"/>
                          <a:gd name="T33" fmla="*/ 20 h 42"/>
                          <a:gd name="T34" fmla="*/ 2 w 40"/>
                          <a:gd name="T35" fmla="*/ 14 h 42"/>
                          <a:gd name="T36" fmla="*/ 6 w 40"/>
                          <a:gd name="T37" fmla="*/ 6 h 42"/>
                          <a:gd name="T38" fmla="*/ 12 w 40"/>
                          <a:gd name="T39" fmla="*/ 2 h 42"/>
                          <a:gd name="T40" fmla="*/ 20 w 40"/>
                          <a:gd name="T41" fmla="*/ 0 h 42"/>
                          <a:gd name="T42" fmla="*/ 20 w 40"/>
                          <a:gd name="T43"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2">
                            <a:moveTo>
                              <a:pt x="20" y="0"/>
                            </a:moveTo>
                            <a:lnTo>
                              <a:pt x="20" y="0"/>
                            </a:lnTo>
                            <a:lnTo>
                              <a:pt x="28" y="2"/>
                            </a:lnTo>
                            <a:lnTo>
                              <a:pt x="34" y="6"/>
                            </a:lnTo>
                            <a:lnTo>
                              <a:pt x="40" y="14"/>
                            </a:lnTo>
                            <a:lnTo>
                              <a:pt x="40" y="20"/>
                            </a:lnTo>
                            <a:lnTo>
                              <a:pt x="40" y="20"/>
                            </a:lnTo>
                            <a:lnTo>
                              <a:pt x="40" y="28"/>
                            </a:lnTo>
                            <a:lnTo>
                              <a:pt x="34" y="36"/>
                            </a:lnTo>
                            <a:lnTo>
                              <a:pt x="28" y="40"/>
                            </a:lnTo>
                            <a:lnTo>
                              <a:pt x="20" y="42"/>
                            </a:lnTo>
                            <a:lnTo>
                              <a:pt x="20" y="42"/>
                            </a:lnTo>
                            <a:lnTo>
                              <a:pt x="12" y="40"/>
                            </a:lnTo>
                            <a:lnTo>
                              <a:pt x="6" y="36"/>
                            </a:lnTo>
                            <a:lnTo>
                              <a:pt x="2" y="28"/>
                            </a:lnTo>
                            <a:lnTo>
                              <a:pt x="0" y="20"/>
                            </a:lnTo>
                            <a:lnTo>
                              <a:pt x="0" y="20"/>
                            </a:lnTo>
                            <a:lnTo>
                              <a:pt x="2" y="14"/>
                            </a:lnTo>
                            <a:lnTo>
                              <a:pt x="6" y="6"/>
                            </a:lnTo>
                            <a:lnTo>
                              <a:pt x="12" y="2"/>
                            </a:lnTo>
                            <a:lnTo>
                              <a:pt x="20" y="0"/>
                            </a:lnTo>
                            <a:lnTo>
                              <a:pt x="20" y="0"/>
                            </a:lnTo>
                            <a:close/>
                          </a:path>
                        </a:pathLst>
                      </a:custGeom>
                      <a:grpFill/>
                      <a:ln>
                        <a:noFill/>
                      </a:ln>
                    </p:spPr>
                    <p:txBody>
                      <a:bodyPr/>
                      <a:lstStyle/>
                      <a:p>
                        <a:endParaRPr lang="zh-CN" altLang="en-US"/>
                      </a:p>
                    </p:txBody>
                  </p:sp>
                  <p:sp>
                    <p:nvSpPr>
                      <p:cNvPr id="48" name="Freeform 64"/>
                      <p:cNvSpPr/>
                      <p:nvPr/>
                    </p:nvSpPr>
                    <p:spPr bwMode="auto">
                      <a:xfrm>
                        <a:off x="8851014" y="1419132"/>
                        <a:ext cx="63326" cy="65115"/>
                      </a:xfrm>
                      <a:custGeom>
                        <a:avLst/>
                        <a:gdLst>
                          <a:gd name="T0" fmla="*/ 20 w 40"/>
                          <a:gd name="T1" fmla="*/ 0 h 42"/>
                          <a:gd name="T2" fmla="*/ 20 w 40"/>
                          <a:gd name="T3" fmla="*/ 0 h 42"/>
                          <a:gd name="T4" fmla="*/ 28 w 40"/>
                          <a:gd name="T5" fmla="*/ 2 h 42"/>
                          <a:gd name="T6" fmla="*/ 34 w 40"/>
                          <a:gd name="T7" fmla="*/ 6 h 42"/>
                          <a:gd name="T8" fmla="*/ 38 w 40"/>
                          <a:gd name="T9" fmla="*/ 14 h 42"/>
                          <a:gd name="T10" fmla="*/ 40 w 40"/>
                          <a:gd name="T11" fmla="*/ 22 h 42"/>
                          <a:gd name="T12" fmla="*/ 40 w 40"/>
                          <a:gd name="T13" fmla="*/ 22 h 42"/>
                          <a:gd name="T14" fmla="*/ 38 w 40"/>
                          <a:gd name="T15" fmla="*/ 30 h 42"/>
                          <a:gd name="T16" fmla="*/ 34 w 40"/>
                          <a:gd name="T17" fmla="*/ 36 h 42"/>
                          <a:gd name="T18" fmla="*/ 28 w 40"/>
                          <a:gd name="T19" fmla="*/ 40 h 42"/>
                          <a:gd name="T20" fmla="*/ 20 w 40"/>
                          <a:gd name="T21" fmla="*/ 42 h 42"/>
                          <a:gd name="T22" fmla="*/ 20 w 40"/>
                          <a:gd name="T23" fmla="*/ 42 h 42"/>
                          <a:gd name="T24" fmla="*/ 12 w 40"/>
                          <a:gd name="T25" fmla="*/ 40 h 42"/>
                          <a:gd name="T26" fmla="*/ 6 w 40"/>
                          <a:gd name="T27" fmla="*/ 36 h 42"/>
                          <a:gd name="T28" fmla="*/ 0 w 40"/>
                          <a:gd name="T29" fmla="*/ 30 h 42"/>
                          <a:gd name="T30" fmla="*/ 0 w 40"/>
                          <a:gd name="T31" fmla="*/ 22 h 42"/>
                          <a:gd name="T32" fmla="*/ 0 w 40"/>
                          <a:gd name="T33" fmla="*/ 22 h 42"/>
                          <a:gd name="T34" fmla="*/ 0 w 40"/>
                          <a:gd name="T35" fmla="*/ 14 h 42"/>
                          <a:gd name="T36" fmla="*/ 6 w 40"/>
                          <a:gd name="T37" fmla="*/ 6 h 42"/>
                          <a:gd name="T38" fmla="*/ 12 w 40"/>
                          <a:gd name="T39" fmla="*/ 2 h 42"/>
                          <a:gd name="T40" fmla="*/ 20 w 40"/>
                          <a:gd name="T41" fmla="*/ 0 h 42"/>
                          <a:gd name="T42" fmla="*/ 20 w 40"/>
                          <a:gd name="T43"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2">
                            <a:moveTo>
                              <a:pt x="20" y="0"/>
                            </a:moveTo>
                            <a:lnTo>
                              <a:pt x="20" y="0"/>
                            </a:lnTo>
                            <a:lnTo>
                              <a:pt x="28" y="2"/>
                            </a:lnTo>
                            <a:lnTo>
                              <a:pt x="34" y="6"/>
                            </a:lnTo>
                            <a:lnTo>
                              <a:pt x="38" y="14"/>
                            </a:lnTo>
                            <a:lnTo>
                              <a:pt x="40" y="22"/>
                            </a:lnTo>
                            <a:lnTo>
                              <a:pt x="40" y="22"/>
                            </a:lnTo>
                            <a:lnTo>
                              <a:pt x="38" y="30"/>
                            </a:lnTo>
                            <a:lnTo>
                              <a:pt x="34" y="36"/>
                            </a:lnTo>
                            <a:lnTo>
                              <a:pt x="28" y="40"/>
                            </a:lnTo>
                            <a:lnTo>
                              <a:pt x="20" y="42"/>
                            </a:lnTo>
                            <a:lnTo>
                              <a:pt x="20" y="42"/>
                            </a:lnTo>
                            <a:lnTo>
                              <a:pt x="12" y="40"/>
                            </a:lnTo>
                            <a:lnTo>
                              <a:pt x="6" y="36"/>
                            </a:lnTo>
                            <a:lnTo>
                              <a:pt x="0" y="30"/>
                            </a:lnTo>
                            <a:lnTo>
                              <a:pt x="0" y="22"/>
                            </a:lnTo>
                            <a:lnTo>
                              <a:pt x="0" y="22"/>
                            </a:lnTo>
                            <a:lnTo>
                              <a:pt x="0" y="14"/>
                            </a:lnTo>
                            <a:lnTo>
                              <a:pt x="6" y="6"/>
                            </a:lnTo>
                            <a:lnTo>
                              <a:pt x="12" y="2"/>
                            </a:lnTo>
                            <a:lnTo>
                              <a:pt x="20" y="0"/>
                            </a:lnTo>
                            <a:lnTo>
                              <a:pt x="20" y="0"/>
                            </a:lnTo>
                            <a:close/>
                          </a:path>
                        </a:pathLst>
                      </a:custGeom>
                      <a:grpFill/>
                      <a:ln>
                        <a:noFill/>
                      </a:ln>
                    </p:spPr>
                    <p:txBody>
                      <a:bodyPr/>
                      <a:lstStyle/>
                      <a:p>
                        <a:endParaRPr lang="zh-CN" altLang="en-US"/>
                      </a:p>
                    </p:txBody>
                  </p:sp>
                  <p:grpSp>
                    <p:nvGrpSpPr>
                      <p:cNvPr id="49" name="组合 48"/>
                      <p:cNvGrpSpPr/>
                      <p:nvPr/>
                    </p:nvGrpSpPr>
                    <p:grpSpPr>
                      <a:xfrm>
                        <a:off x="3843115" y="1809823"/>
                        <a:ext cx="5053378" cy="4551874"/>
                        <a:chOff x="3843115" y="1809823"/>
                        <a:chExt cx="5053378" cy="4551874"/>
                      </a:xfrm>
                      <a:grpFill/>
                    </p:grpSpPr>
                    <p:sp>
                      <p:nvSpPr>
                        <p:cNvPr id="50" name="Freeform 45"/>
                        <p:cNvSpPr/>
                        <p:nvPr/>
                      </p:nvSpPr>
                      <p:spPr bwMode="auto">
                        <a:xfrm>
                          <a:off x="6689599" y="5753953"/>
                          <a:ext cx="63326" cy="62015"/>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40 h 40"/>
                            <a:gd name="T20" fmla="*/ 20 w 40"/>
                            <a:gd name="T21" fmla="*/ 40 h 40"/>
                            <a:gd name="T22" fmla="*/ 20 w 40"/>
                            <a:gd name="T23" fmla="*/ 40 h 40"/>
                            <a:gd name="T24" fmla="*/ 12 w 40"/>
                            <a:gd name="T25" fmla="*/ 40 h 40"/>
                            <a:gd name="T26" fmla="*/ 6 w 40"/>
                            <a:gd name="T27" fmla="*/ 34 h 40"/>
                            <a:gd name="T28" fmla="*/ 0 w 40"/>
                            <a:gd name="T29" fmla="*/ 28 h 40"/>
                            <a:gd name="T30" fmla="*/ 0 w 40"/>
                            <a:gd name="T31" fmla="*/ 20 h 40"/>
                            <a:gd name="T32" fmla="*/ 0 w 40"/>
                            <a:gd name="T33" fmla="*/ 20 h 40"/>
                            <a:gd name="T34" fmla="*/ 0 w 40"/>
                            <a:gd name="T35" fmla="*/ 12 h 40"/>
                            <a:gd name="T36" fmla="*/ 6 w 40"/>
                            <a:gd name="T37" fmla="*/ 6 h 40"/>
                            <a:gd name="T38" fmla="*/ 12 w 40"/>
                            <a:gd name="T39" fmla="*/ 2 h 40"/>
                            <a:gd name="T40" fmla="*/ 20 w 40"/>
                            <a:gd name="T41" fmla="*/ 0 h 40"/>
                            <a:gd name="T42" fmla="*/ 20 w 40"/>
                            <a:gd name="T4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0">
                              <a:moveTo>
                                <a:pt x="20" y="0"/>
                              </a:moveTo>
                              <a:lnTo>
                                <a:pt x="20" y="0"/>
                              </a:lnTo>
                              <a:lnTo>
                                <a:pt x="28" y="2"/>
                              </a:lnTo>
                              <a:lnTo>
                                <a:pt x="34" y="6"/>
                              </a:lnTo>
                              <a:lnTo>
                                <a:pt x="38" y="12"/>
                              </a:lnTo>
                              <a:lnTo>
                                <a:pt x="40" y="20"/>
                              </a:lnTo>
                              <a:lnTo>
                                <a:pt x="40" y="20"/>
                              </a:lnTo>
                              <a:lnTo>
                                <a:pt x="38" y="28"/>
                              </a:lnTo>
                              <a:lnTo>
                                <a:pt x="34" y="34"/>
                              </a:lnTo>
                              <a:lnTo>
                                <a:pt x="28" y="40"/>
                              </a:lnTo>
                              <a:lnTo>
                                <a:pt x="20" y="40"/>
                              </a:lnTo>
                              <a:lnTo>
                                <a:pt x="20" y="40"/>
                              </a:lnTo>
                              <a:lnTo>
                                <a:pt x="12" y="40"/>
                              </a:lnTo>
                              <a:lnTo>
                                <a:pt x="6" y="34"/>
                              </a:lnTo>
                              <a:lnTo>
                                <a:pt x="0" y="28"/>
                              </a:lnTo>
                              <a:lnTo>
                                <a:pt x="0" y="20"/>
                              </a:lnTo>
                              <a:lnTo>
                                <a:pt x="0" y="20"/>
                              </a:lnTo>
                              <a:lnTo>
                                <a:pt x="0" y="12"/>
                              </a:lnTo>
                              <a:lnTo>
                                <a:pt x="6" y="6"/>
                              </a:lnTo>
                              <a:lnTo>
                                <a:pt x="12" y="2"/>
                              </a:lnTo>
                              <a:lnTo>
                                <a:pt x="20" y="0"/>
                              </a:lnTo>
                              <a:lnTo>
                                <a:pt x="20" y="0"/>
                              </a:lnTo>
                              <a:close/>
                            </a:path>
                          </a:pathLst>
                        </a:custGeom>
                        <a:grpFill/>
                        <a:ln>
                          <a:noFill/>
                        </a:ln>
                      </p:spPr>
                      <p:txBody>
                        <a:bodyPr/>
                        <a:lstStyle/>
                        <a:p>
                          <a:endParaRPr lang="zh-CN" altLang="en-US"/>
                        </a:p>
                      </p:txBody>
                    </p:sp>
                    <p:sp>
                      <p:nvSpPr>
                        <p:cNvPr id="51" name="Freeform 47"/>
                        <p:cNvSpPr/>
                        <p:nvPr/>
                      </p:nvSpPr>
                      <p:spPr bwMode="auto">
                        <a:xfrm>
                          <a:off x="7383013" y="4755518"/>
                          <a:ext cx="63326" cy="62015"/>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40 h 40"/>
                            <a:gd name="T20" fmla="*/ 20 w 40"/>
                            <a:gd name="T21" fmla="*/ 40 h 40"/>
                            <a:gd name="T22" fmla="*/ 20 w 40"/>
                            <a:gd name="T23" fmla="*/ 40 h 40"/>
                            <a:gd name="T24" fmla="*/ 12 w 40"/>
                            <a:gd name="T25" fmla="*/ 40 h 40"/>
                            <a:gd name="T26" fmla="*/ 4 w 40"/>
                            <a:gd name="T27" fmla="*/ 34 h 40"/>
                            <a:gd name="T28" fmla="*/ 0 w 40"/>
                            <a:gd name="T29" fmla="*/ 28 h 40"/>
                            <a:gd name="T30" fmla="*/ 0 w 40"/>
                            <a:gd name="T31" fmla="*/ 20 h 40"/>
                            <a:gd name="T32" fmla="*/ 0 w 40"/>
                            <a:gd name="T33" fmla="*/ 20 h 40"/>
                            <a:gd name="T34" fmla="*/ 0 w 40"/>
                            <a:gd name="T35" fmla="*/ 12 h 40"/>
                            <a:gd name="T36" fmla="*/ 4 w 40"/>
                            <a:gd name="T37" fmla="*/ 6 h 40"/>
                            <a:gd name="T38" fmla="*/ 12 w 40"/>
                            <a:gd name="T39" fmla="*/ 2 h 40"/>
                            <a:gd name="T40" fmla="*/ 20 w 40"/>
                            <a:gd name="T41" fmla="*/ 0 h 40"/>
                            <a:gd name="T42" fmla="*/ 20 w 40"/>
                            <a:gd name="T4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0">
                              <a:moveTo>
                                <a:pt x="20" y="0"/>
                              </a:moveTo>
                              <a:lnTo>
                                <a:pt x="20" y="0"/>
                              </a:lnTo>
                              <a:lnTo>
                                <a:pt x="28" y="2"/>
                              </a:lnTo>
                              <a:lnTo>
                                <a:pt x="34" y="6"/>
                              </a:lnTo>
                              <a:lnTo>
                                <a:pt x="38" y="12"/>
                              </a:lnTo>
                              <a:lnTo>
                                <a:pt x="40" y="20"/>
                              </a:lnTo>
                              <a:lnTo>
                                <a:pt x="40" y="20"/>
                              </a:lnTo>
                              <a:lnTo>
                                <a:pt x="38" y="28"/>
                              </a:lnTo>
                              <a:lnTo>
                                <a:pt x="34" y="34"/>
                              </a:lnTo>
                              <a:lnTo>
                                <a:pt x="28" y="40"/>
                              </a:lnTo>
                              <a:lnTo>
                                <a:pt x="20" y="40"/>
                              </a:lnTo>
                              <a:lnTo>
                                <a:pt x="20" y="40"/>
                              </a:lnTo>
                              <a:lnTo>
                                <a:pt x="12" y="40"/>
                              </a:lnTo>
                              <a:lnTo>
                                <a:pt x="4" y="34"/>
                              </a:lnTo>
                              <a:lnTo>
                                <a:pt x="0" y="28"/>
                              </a:lnTo>
                              <a:lnTo>
                                <a:pt x="0" y="20"/>
                              </a:lnTo>
                              <a:lnTo>
                                <a:pt x="0" y="20"/>
                              </a:lnTo>
                              <a:lnTo>
                                <a:pt x="0" y="12"/>
                              </a:lnTo>
                              <a:lnTo>
                                <a:pt x="4" y="6"/>
                              </a:lnTo>
                              <a:lnTo>
                                <a:pt x="12" y="2"/>
                              </a:lnTo>
                              <a:lnTo>
                                <a:pt x="20" y="0"/>
                              </a:lnTo>
                              <a:lnTo>
                                <a:pt x="20" y="0"/>
                              </a:lnTo>
                              <a:close/>
                            </a:path>
                          </a:pathLst>
                        </a:custGeom>
                        <a:grpFill/>
                        <a:ln>
                          <a:noFill/>
                        </a:ln>
                      </p:spPr>
                      <p:txBody>
                        <a:bodyPr/>
                        <a:lstStyle/>
                        <a:p>
                          <a:endParaRPr lang="zh-CN" altLang="en-US"/>
                        </a:p>
                      </p:txBody>
                    </p:sp>
                    <p:sp>
                      <p:nvSpPr>
                        <p:cNvPr id="52" name="Freeform 48"/>
                        <p:cNvSpPr/>
                        <p:nvPr/>
                      </p:nvSpPr>
                      <p:spPr bwMode="auto">
                        <a:xfrm>
                          <a:off x="7544493" y="5639227"/>
                          <a:ext cx="63326" cy="62015"/>
                        </a:xfrm>
                        <a:custGeom>
                          <a:avLst/>
                          <a:gdLst>
                            <a:gd name="T0" fmla="*/ 20 w 40"/>
                            <a:gd name="T1" fmla="*/ 0 h 40"/>
                            <a:gd name="T2" fmla="*/ 20 w 40"/>
                            <a:gd name="T3" fmla="*/ 0 h 40"/>
                            <a:gd name="T4" fmla="*/ 28 w 40"/>
                            <a:gd name="T5" fmla="*/ 0 h 40"/>
                            <a:gd name="T6" fmla="*/ 34 w 40"/>
                            <a:gd name="T7" fmla="*/ 4 h 40"/>
                            <a:gd name="T8" fmla="*/ 40 w 40"/>
                            <a:gd name="T9" fmla="*/ 12 h 40"/>
                            <a:gd name="T10" fmla="*/ 40 w 40"/>
                            <a:gd name="T11" fmla="*/ 20 h 40"/>
                            <a:gd name="T12" fmla="*/ 40 w 40"/>
                            <a:gd name="T13" fmla="*/ 20 h 40"/>
                            <a:gd name="T14" fmla="*/ 40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2 w 40"/>
                            <a:gd name="T29" fmla="*/ 28 h 40"/>
                            <a:gd name="T30" fmla="*/ 0 w 40"/>
                            <a:gd name="T31" fmla="*/ 20 h 40"/>
                            <a:gd name="T32" fmla="*/ 0 w 40"/>
                            <a:gd name="T33" fmla="*/ 20 h 40"/>
                            <a:gd name="T34" fmla="*/ 2 w 40"/>
                            <a:gd name="T35" fmla="*/ 12 h 40"/>
                            <a:gd name="T36" fmla="*/ 6 w 40"/>
                            <a:gd name="T37" fmla="*/ 4 h 40"/>
                            <a:gd name="T38" fmla="*/ 12 w 40"/>
                            <a:gd name="T39" fmla="*/ 0 h 40"/>
                            <a:gd name="T40" fmla="*/ 20 w 40"/>
                            <a:gd name="T41" fmla="*/ 0 h 40"/>
                            <a:gd name="T42" fmla="*/ 20 w 40"/>
                            <a:gd name="T4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0">
                              <a:moveTo>
                                <a:pt x="20" y="0"/>
                              </a:moveTo>
                              <a:lnTo>
                                <a:pt x="20" y="0"/>
                              </a:lnTo>
                              <a:lnTo>
                                <a:pt x="28" y="0"/>
                              </a:lnTo>
                              <a:lnTo>
                                <a:pt x="34" y="4"/>
                              </a:lnTo>
                              <a:lnTo>
                                <a:pt x="40" y="12"/>
                              </a:lnTo>
                              <a:lnTo>
                                <a:pt x="40" y="20"/>
                              </a:lnTo>
                              <a:lnTo>
                                <a:pt x="40" y="20"/>
                              </a:lnTo>
                              <a:lnTo>
                                <a:pt x="40" y="28"/>
                              </a:lnTo>
                              <a:lnTo>
                                <a:pt x="34" y="34"/>
                              </a:lnTo>
                              <a:lnTo>
                                <a:pt x="28" y="38"/>
                              </a:lnTo>
                              <a:lnTo>
                                <a:pt x="20" y="40"/>
                              </a:lnTo>
                              <a:lnTo>
                                <a:pt x="20" y="40"/>
                              </a:lnTo>
                              <a:lnTo>
                                <a:pt x="12" y="38"/>
                              </a:lnTo>
                              <a:lnTo>
                                <a:pt x="6" y="34"/>
                              </a:lnTo>
                              <a:lnTo>
                                <a:pt x="2" y="28"/>
                              </a:lnTo>
                              <a:lnTo>
                                <a:pt x="0" y="20"/>
                              </a:lnTo>
                              <a:lnTo>
                                <a:pt x="0" y="20"/>
                              </a:lnTo>
                              <a:lnTo>
                                <a:pt x="2" y="12"/>
                              </a:lnTo>
                              <a:lnTo>
                                <a:pt x="6" y="4"/>
                              </a:lnTo>
                              <a:lnTo>
                                <a:pt x="12" y="0"/>
                              </a:lnTo>
                              <a:lnTo>
                                <a:pt x="20" y="0"/>
                              </a:lnTo>
                              <a:lnTo>
                                <a:pt x="20" y="0"/>
                              </a:lnTo>
                              <a:close/>
                            </a:path>
                          </a:pathLst>
                        </a:custGeom>
                        <a:grpFill/>
                        <a:ln>
                          <a:noFill/>
                        </a:ln>
                      </p:spPr>
                      <p:txBody>
                        <a:bodyPr/>
                        <a:lstStyle/>
                        <a:p>
                          <a:endParaRPr lang="zh-CN" altLang="en-US"/>
                        </a:p>
                      </p:txBody>
                    </p:sp>
                    <p:sp>
                      <p:nvSpPr>
                        <p:cNvPr id="53" name="Freeform 49"/>
                        <p:cNvSpPr/>
                        <p:nvPr/>
                      </p:nvSpPr>
                      <p:spPr bwMode="auto">
                        <a:xfrm>
                          <a:off x="7876952" y="4653194"/>
                          <a:ext cx="63326" cy="62015"/>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6 h 40"/>
                            <a:gd name="T18" fmla="*/ 28 w 40"/>
                            <a:gd name="T19" fmla="*/ 40 h 40"/>
                            <a:gd name="T20" fmla="*/ 20 w 40"/>
                            <a:gd name="T21" fmla="*/ 40 h 40"/>
                            <a:gd name="T22" fmla="*/ 20 w 40"/>
                            <a:gd name="T23" fmla="*/ 40 h 40"/>
                            <a:gd name="T24" fmla="*/ 12 w 40"/>
                            <a:gd name="T25" fmla="*/ 40 h 40"/>
                            <a:gd name="T26" fmla="*/ 6 w 40"/>
                            <a:gd name="T27" fmla="*/ 36 h 40"/>
                            <a:gd name="T28" fmla="*/ 2 w 40"/>
                            <a:gd name="T29" fmla="*/ 28 h 40"/>
                            <a:gd name="T30" fmla="*/ 0 w 40"/>
                            <a:gd name="T31" fmla="*/ 20 h 40"/>
                            <a:gd name="T32" fmla="*/ 0 w 40"/>
                            <a:gd name="T33" fmla="*/ 20 h 40"/>
                            <a:gd name="T34" fmla="*/ 2 w 40"/>
                            <a:gd name="T35" fmla="*/ 12 h 40"/>
                            <a:gd name="T36" fmla="*/ 6 w 40"/>
                            <a:gd name="T37" fmla="*/ 6 h 40"/>
                            <a:gd name="T38" fmla="*/ 12 w 40"/>
                            <a:gd name="T39" fmla="*/ 2 h 40"/>
                            <a:gd name="T40" fmla="*/ 20 w 40"/>
                            <a:gd name="T41" fmla="*/ 0 h 40"/>
                            <a:gd name="T42" fmla="*/ 20 w 40"/>
                            <a:gd name="T4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0">
                              <a:moveTo>
                                <a:pt x="20" y="0"/>
                              </a:moveTo>
                              <a:lnTo>
                                <a:pt x="20" y="0"/>
                              </a:lnTo>
                              <a:lnTo>
                                <a:pt x="28" y="2"/>
                              </a:lnTo>
                              <a:lnTo>
                                <a:pt x="34" y="6"/>
                              </a:lnTo>
                              <a:lnTo>
                                <a:pt x="38" y="12"/>
                              </a:lnTo>
                              <a:lnTo>
                                <a:pt x="40" y="20"/>
                              </a:lnTo>
                              <a:lnTo>
                                <a:pt x="40" y="20"/>
                              </a:lnTo>
                              <a:lnTo>
                                <a:pt x="38" y="28"/>
                              </a:lnTo>
                              <a:lnTo>
                                <a:pt x="34" y="36"/>
                              </a:lnTo>
                              <a:lnTo>
                                <a:pt x="28" y="40"/>
                              </a:lnTo>
                              <a:lnTo>
                                <a:pt x="20" y="40"/>
                              </a:lnTo>
                              <a:lnTo>
                                <a:pt x="20" y="40"/>
                              </a:lnTo>
                              <a:lnTo>
                                <a:pt x="12" y="40"/>
                              </a:lnTo>
                              <a:lnTo>
                                <a:pt x="6" y="36"/>
                              </a:lnTo>
                              <a:lnTo>
                                <a:pt x="2" y="28"/>
                              </a:lnTo>
                              <a:lnTo>
                                <a:pt x="0" y="20"/>
                              </a:lnTo>
                              <a:lnTo>
                                <a:pt x="0" y="20"/>
                              </a:lnTo>
                              <a:lnTo>
                                <a:pt x="2" y="12"/>
                              </a:lnTo>
                              <a:lnTo>
                                <a:pt x="6" y="6"/>
                              </a:lnTo>
                              <a:lnTo>
                                <a:pt x="12" y="2"/>
                              </a:lnTo>
                              <a:lnTo>
                                <a:pt x="20" y="0"/>
                              </a:lnTo>
                              <a:lnTo>
                                <a:pt x="20" y="0"/>
                              </a:lnTo>
                              <a:close/>
                            </a:path>
                          </a:pathLst>
                        </a:custGeom>
                        <a:grpFill/>
                        <a:ln>
                          <a:noFill/>
                        </a:ln>
                      </p:spPr>
                      <p:txBody>
                        <a:bodyPr/>
                        <a:lstStyle/>
                        <a:p>
                          <a:endParaRPr lang="zh-CN" altLang="en-US"/>
                        </a:p>
                      </p:txBody>
                    </p:sp>
                    <p:sp>
                      <p:nvSpPr>
                        <p:cNvPr id="54" name="Freeform 50"/>
                        <p:cNvSpPr/>
                        <p:nvPr/>
                      </p:nvSpPr>
                      <p:spPr bwMode="auto">
                        <a:xfrm>
                          <a:off x="8446882" y="5046987"/>
                          <a:ext cx="63326" cy="62015"/>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0 w 40"/>
                            <a:gd name="T29" fmla="*/ 28 h 40"/>
                            <a:gd name="T30" fmla="*/ 0 w 40"/>
                            <a:gd name="T31" fmla="*/ 20 h 40"/>
                            <a:gd name="T32" fmla="*/ 0 w 40"/>
                            <a:gd name="T33" fmla="*/ 20 h 40"/>
                            <a:gd name="T34" fmla="*/ 0 w 40"/>
                            <a:gd name="T35" fmla="*/ 12 h 40"/>
                            <a:gd name="T36" fmla="*/ 6 w 40"/>
                            <a:gd name="T37" fmla="*/ 6 h 40"/>
                            <a:gd name="T38" fmla="*/ 12 w 40"/>
                            <a:gd name="T39" fmla="*/ 2 h 40"/>
                            <a:gd name="T40" fmla="*/ 20 w 40"/>
                            <a:gd name="T41" fmla="*/ 0 h 40"/>
                            <a:gd name="T42" fmla="*/ 20 w 40"/>
                            <a:gd name="T4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0">
                              <a:moveTo>
                                <a:pt x="20" y="0"/>
                              </a:moveTo>
                              <a:lnTo>
                                <a:pt x="20" y="0"/>
                              </a:lnTo>
                              <a:lnTo>
                                <a:pt x="28" y="2"/>
                              </a:lnTo>
                              <a:lnTo>
                                <a:pt x="34" y="6"/>
                              </a:lnTo>
                              <a:lnTo>
                                <a:pt x="38" y="12"/>
                              </a:lnTo>
                              <a:lnTo>
                                <a:pt x="40" y="20"/>
                              </a:lnTo>
                              <a:lnTo>
                                <a:pt x="40" y="20"/>
                              </a:lnTo>
                              <a:lnTo>
                                <a:pt x="38" y="28"/>
                              </a:lnTo>
                              <a:lnTo>
                                <a:pt x="34" y="34"/>
                              </a:lnTo>
                              <a:lnTo>
                                <a:pt x="28" y="38"/>
                              </a:lnTo>
                              <a:lnTo>
                                <a:pt x="20" y="40"/>
                              </a:lnTo>
                              <a:lnTo>
                                <a:pt x="20" y="40"/>
                              </a:lnTo>
                              <a:lnTo>
                                <a:pt x="12" y="38"/>
                              </a:lnTo>
                              <a:lnTo>
                                <a:pt x="6" y="34"/>
                              </a:lnTo>
                              <a:lnTo>
                                <a:pt x="0" y="28"/>
                              </a:lnTo>
                              <a:lnTo>
                                <a:pt x="0" y="20"/>
                              </a:lnTo>
                              <a:lnTo>
                                <a:pt x="0" y="20"/>
                              </a:lnTo>
                              <a:lnTo>
                                <a:pt x="0" y="12"/>
                              </a:lnTo>
                              <a:lnTo>
                                <a:pt x="6" y="6"/>
                              </a:lnTo>
                              <a:lnTo>
                                <a:pt x="12" y="2"/>
                              </a:lnTo>
                              <a:lnTo>
                                <a:pt x="20" y="0"/>
                              </a:lnTo>
                              <a:lnTo>
                                <a:pt x="20" y="0"/>
                              </a:lnTo>
                              <a:close/>
                            </a:path>
                          </a:pathLst>
                        </a:custGeom>
                        <a:grpFill/>
                        <a:ln>
                          <a:noFill/>
                        </a:ln>
                      </p:spPr>
                      <p:txBody>
                        <a:bodyPr/>
                        <a:lstStyle/>
                        <a:p>
                          <a:endParaRPr lang="zh-CN" altLang="en-US"/>
                        </a:p>
                      </p:txBody>
                    </p:sp>
                    <p:sp>
                      <p:nvSpPr>
                        <p:cNvPr id="55" name="Freeform 51"/>
                        <p:cNvSpPr/>
                        <p:nvPr/>
                      </p:nvSpPr>
                      <p:spPr bwMode="auto">
                        <a:xfrm>
                          <a:off x="8463145" y="4357824"/>
                          <a:ext cx="66492" cy="65115"/>
                        </a:xfrm>
                        <a:custGeom>
                          <a:avLst/>
                          <a:gdLst>
                            <a:gd name="T0" fmla="*/ 20 w 42"/>
                            <a:gd name="T1" fmla="*/ 0 h 42"/>
                            <a:gd name="T2" fmla="*/ 20 w 42"/>
                            <a:gd name="T3" fmla="*/ 0 h 42"/>
                            <a:gd name="T4" fmla="*/ 28 w 42"/>
                            <a:gd name="T5" fmla="*/ 2 h 42"/>
                            <a:gd name="T6" fmla="*/ 36 w 42"/>
                            <a:gd name="T7" fmla="*/ 6 h 42"/>
                            <a:gd name="T8" fmla="*/ 40 w 42"/>
                            <a:gd name="T9" fmla="*/ 14 h 42"/>
                            <a:gd name="T10" fmla="*/ 42 w 42"/>
                            <a:gd name="T11" fmla="*/ 22 h 42"/>
                            <a:gd name="T12" fmla="*/ 42 w 42"/>
                            <a:gd name="T13" fmla="*/ 22 h 42"/>
                            <a:gd name="T14" fmla="*/ 40 w 42"/>
                            <a:gd name="T15" fmla="*/ 28 h 42"/>
                            <a:gd name="T16" fmla="*/ 36 w 42"/>
                            <a:gd name="T17" fmla="*/ 36 h 42"/>
                            <a:gd name="T18" fmla="*/ 28 w 42"/>
                            <a:gd name="T19" fmla="*/ 40 h 42"/>
                            <a:gd name="T20" fmla="*/ 20 w 42"/>
                            <a:gd name="T21" fmla="*/ 42 h 42"/>
                            <a:gd name="T22" fmla="*/ 20 w 42"/>
                            <a:gd name="T23" fmla="*/ 42 h 42"/>
                            <a:gd name="T24" fmla="*/ 12 w 42"/>
                            <a:gd name="T25" fmla="*/ 40 h 42"/>
                            <a:gd name="T26" fmla="*/ 6 w 42"/>
                            <a:gd name="T27" fmla="*/ 36 h 42"/>
                            <a:gd name="T28" fmla="*/ 2 w 42"/>
                            <a:gd name="T29" fmla="*/ 28 h 42"/>
                            <a:gd name="T30" fmla="*/ 0 w 42"/>
                            <a:gd name="T31" fmla="*/ 22 h 42"/>
                            <a:gd name="T32" fmla="*/ 0 w 42"/>
                            <a:gd name="T33" fmla="*/ 22 h 42"/>
                            <a:gd name="T34" fmla="*/ 2 w 42"/>
                            <a:gd name="T35" fmla="*/ 14 h 42"/>
                            <a:gd name="T36" fmla="*/ 6 w 42"/>
                            <a:gd name="T37" fmla="*/ 6 h 42"/>
                            <a:gd name="T38" fmla="*/ 12 w 42"/>
                            <a:gd name="T39" fmla="*/ 2 h 42"/>
                            <a:gd name="T40" fmla="*/ 20 w 42"/>
                            <a:gd name="T41" fmla="*/ 0 h 42"/>
                            <a:gd name="T42" fmla="*/ 20 w 42"/>
                            <a:gd name="T43"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42">
                              <a:moveTo>
                                <a:pt x="20" y="0"/>
                              </a:moveTo>
                              <a:lnTo>
                                <a:pt x="20" y="0"/>
                              </a:lnTo>
                              <a:lnTo>
                                <a:pt x="28" y="2"/>
                              </a:lnTo>
                              <a:lnTo>
                                <a:pt x="36" y="6"/>
                              </a:lnTo>
                              <a:lnTo>
                                <a:pt x="40" y="14"/>
                              </a:lnTo>
                              <a:lnTo>
                                <a:pt x="42" y="22"/>
                              </a:lnTo>
                              <a:lnTo>
                                <a:pt x="42" y="22"/>
                              </a:lnTo>
                              <a:lnTo>
                                <a:pt x="40" y="28"/>
                              </a:lnTo>
                              <a:lnTo>
                                <a:pt x="36" y="36"/>
                              </a:lnTo>
                              <a:lnTo>
                                <a:pt x="28" y="40"/>
                              </a:lnTo>
                              <a:lnTo>
                                <a:pt x="20" y="42"/>
                              </a:lnTo>
                              <a:lnTo>
                                <a:pt x="20" y="42"/>
                              </a:lnTo>
                              <a:lnTo>
                                <a:pt x="12" y="40"/>
                              </a:lnTo>
                              <a:lnTo>
                                <a:pt x="6" y="36"/>
                              </a:lnTo>
                              <a:lnTo>
                                <a:pt x="2" y="28"/>
                              </a:lnTo>
                              <a:lnTo>
                                <a:pt x="0" y="22"/>
                              </a:lnTo>
                              <a:lnTo>
                                <a:pt x="0" y="22"/>
                              </a:lnTo>
                              <a:lnTo>
                                <a:pt x="2" y="14"/>
                              </a:lnTo>
                              <a:lnTo>
                                <a:pt x="6" y="6"/>
                              </a:lnTo>
                              <a:lnTo>
                                <a:pt x="12" y="2"/>
                              </a:lnTo>
                              <a:lnTo>
                                <a:pt x="20" y="0"/>
                              </a:lnTo>
                              <a:lnTo>
                                <a:pt x="20" y="0"/>
                              </a:lnTo>
                              <a:close/>
                            </a:path>
                          </a:pathLst>
                        </a:custGeom>
                        <a:grpFill/>
                        <a:ln>
                          <a:noFill/>
                        </a:ln>
                      </p:spPr>
                      <p:txBody>
                        <a:bodyPr/>
                        <a:lstStyle/>
                        <a:p>
                          <a:endParaRPr lang="zh-CN" altLang="en-US"/>
                        </a:p>
                      </p:txBody>
                    </p:sp>
                    <p:sp>
                      <p:nvSpPr>
                        <p:cNvPr id="56" name="Freeform 52"/>
                        <p:cNvSpPr/>
                        <p:nvPr/>
                      </p:nvSpPr>
                      <p:spPr bwMode="auto">
                        <a:xfrm>
                          <a:off x="7999285" y="4023745"/>
                          <a:ext cx="63326" cy="62015"/>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2 w 40"/>
                            <a:gd name="T29" fmla="*/ 28 h 40"/>
                            <a:gd name="T30" fmla="*/ 0 w 40"/>
                            <a:gd name="T31" fmla="*/ 20 h 40"/>
                            <a:gd name="T32" fmla="*/ 0 w 40"/>
                            <a:gd name="T33" fmla="*/ 20 h 40"/>
                            <a:gd name="T34" fmla="*/ 2 w 40"/>
                            <a:gd name="T35" fmla="*/ 12 h 40"/>
                            <a:gd name="T36" fmla="*/ 6 w 40"/>
                            <a:gd name="T37" fmla="*/ 6 h 40"/>
                            <a:gd name="T38" fmla="*/ 12 w 40"/>
                            <a:gd name="T39" fmla="*/ 2 h 40"/>
                            <a:gd name="T40" fmla="*/ 20 w 40"/>
                            <a:gd name="T41" fmla="*/ 0 h 40"/>
                            <a:gd name="T42" fmla="*/ 20 w 40"/>
                            <a:gd name="T4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0">
                              <a:moveTo>
                                <a:pt x="20" y="0"/>
                              </a:moveTo>
                              <a:lnTo>
                                <a:pt x="20" y="0"/>
                              </a:lnTo>
                              <a:lnTo>
                                <a:pt x="28" y="2"/>
                              </a:lnTo>
                              <a:lnTo>
                                <a:pt x="34" y="6"/>
                              </a:lnTo>
                              <a:lnTo>
                                <a:pt x="38" y="12"/>
                              </a:lnTo>
                              <a:lnTo>
                                <a:pt x="40" y="20"/>
                              </a:lnTo>
                              <a:lnTo>
                                <a:pt x="40" y="20"/>
                              </a:lnTo>
                              <a:lnTo>
                                <a:pt x="38" y="28"/>
                              </a:lnTo>
                              <a:lnTo>
                                <a:pt x="34" y="34"/>
                              </a:lnTo>
                              <a:lnTo>
                                <a:pt x="28" y="38"/>
                              </a:lnTo>
                              <a:lnTo>
                                <a:pt x="20" y="40"/>
                              </a:lnTo>
                              <a:lnTo>
                                <a:pt x="20" y="40"/>
                              </a:lnTo>
                              <a:lnTo>
                                <a:pt x="12" y="38"/>
                              </a:lnTo>
                              <a:lnTo>
                                <a:pt x="6" y="34"/>
                              </a:lnTo>
                              <a:lnTo>
                                <a:pt x="2" y="28"/>
                              </a:lnTo>
                              <a:lnTo>
                                <a:pt x="0" y="20"/>
                              </a:lnTo>
                              <a:lnTo>
                                <a:pt x="0" y="20"/>
                              </a:lnTo>
                              <a:lnTo>
                                <a:pt x="2" y="12"/>
                              </a:lnTo>
                              <a:lnTo>
                                <a:pt x="6" y="6"/>
                              </a:lnTo>
                              <a:lnTo>
                                <a:pt x="12" y="2"/>
                              </a:lnTo>
                              <a:lnTo>
                                <a:pt x="20" y="0"/>
                              </a:lnTo>
                              <a:lnTo>
                                <a:pt x="20" y="0"/>
                              </a:lnTo>
                              <a:close/>
                            </a:path>
                          </a:pathLst>
                        </a:custGeom>
                        <a:grpFill/>
                        <a:ln>
                          <a:noFill/>
                        </a:ln>
                      </p:spPr>
                      <p:txBody>
                        <a:bodyPr/>
                        <a:lstStyle/>
                        <a:p>
                          <a:endParaRPr lang="zh-CN" altLang="en-US"/>
                        </a:p>
                      </p:txBody>
                    </p:sp>
                    <p:sp>
                      <p:nvSpPr>
                        <p:cNvPr id="57" name="Freeform 53"/>
                        <p:cNvSpPr/>
                        <p:nvPr/>
                      </p:nvSpPr>
                      <p:spPr bwMode="auto">
                        <a:xfrm>
                          <a:off x="8281084" y="4023745"/>
                          <a:ext cx="63326" cy="62015"/>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2 w 40"/>
                            <a:gd name="T29" fmla="*/ 28 h 40"/>
                            <a:gd name="T30" fmla="*/ 0 w 40"/>
                            <a:gd name="T31" fmla="*/ 20 h 40"/>
                            <a:gd name="T32" fmla="*/ 0 w 40"/>
                            <a:gd name="T33" fmla="*/ 20 h 40"/>
                            <a:gd name="T34" fmla="*/ 2 w 40"/>
                            <a:gd name="T35" fmla="*/ 12 h 40"/>
                            <a:gd name="T36" fmla="*/ 6 w 40"/>
                            <a:gd name="T37" fmla="*/ 6 h 40"/>
                            <a:gd name="T38" fmla="*/ 12 w 40"/>
                            <a:gd name="T39" fmla="*/ 2 h 40"/>
                            <a:gd name="T40" fmla="*/ 20 w 40"/>
                            <a:gd name="T41" fmla="*/ 0 h 40"/>
                            <a:gd name="T42" fmla="*/ 20 w 40"/>
                            <a:gd name="T4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0">
                              <a:moveTo>
                                <a:pt x="20" y="0"/>
                              </a:moveTo>
                              <a:lnTo>
                                <a:pt x="20" y="0"/>
                              </a:lnTo>
                              <a:lnTo>
                                <a:pt x="28" y="2"/>
                              </a:lnTo>
                              <a:lnTo>
                                <a:pt x="34" y="6"/>
                              </a:lnTo>
                              <a:lnTo>
                                <a:pt x="38" y="12"/>
                              </a:lnTo>
                              <a:lnTo>
                                <a:pt x="40" y="20"/>
                              </a:lnTo>
                              <a:lnTo>
                                <a:pt x="40" y="20"/>
                              </a:lnTo>
                              <a:lnTo>
                                <a:pt x="38" y="28"/>
                              </a:lnTo>
                              <a:lnTo>
                                <a:pt x="34" y="34"/>
                              </a:lnTo>
                              <a:lnTo>
                                <a:pt x="28" y="38"/>
                              </a:lnTo>
                              <a:lnTo>
                                <a:pt x="20" y="40"/>
                              </a:lnTo>
                              <a:lnTo>
                                <a:pt x="20" y="40"/>
                              </a:lnTo>
                              <a:lnTo>
                                <a:pt x="12" y="38"/>
                              </a:lnTo>
                              <a:lnTo>
                                <a:pt x="6" y="34"/>
                              </a:lnTo>
                              <a:lnTo>
                                <a:pt x="2" y="28"/>
                              </a:lnTo>
                              <a:lnTo>
                                <a:pt x="0" y="20"/>
                              </a:lnTo>
                              <a:lnTo>
                                <a:pt x="0" y="20"/>
                              </a:lnTo>
                              <a:lnTo>
                                <a:pt x="2" y="12"/>
                              </a:lnTo>
                              <a:lnTo>
                                <a:pt x="6" y="6"/>
                              </a:lnTo>
                              <a:lnTo>
                                <a:pt x="12" y="2"/>
                              </a:lnTo>
                              <a:lnTo>
                                <a:pt x="20" y="0"/>
                              </a:lnTo>
                              <a:lnTo>
                                <a:pt x="20" y="0"/>
                              </a:lnTo>
                              <a:close/>
                            </a:path>
                          </a:pathLst>
                        </a:custGeom>
                        <a:grpFill/>
                        <a:ln>
                          <a:noFill/>
                        </a:ln>
                      </p:spPr>
                      <p:txBody>
                        <a:bodyPr/>
                        <a:lstStyle/>
                        <a:p>
                          <a:endParaRPr lang="zh-CN" altLang="en-US"/>
                        </a:p>
                      </p:txBody>
                    </p:sp>
                    <p:sp>
                      <p:nvSpPr>
                        <p:cNvPr id="58" name="Freeform 54"/>
                        <p:cNvSpPr/>
                        <p:nvPr/>
                      </p:nvSpPr>
                      <p:spPr bwMode="auto">
                        <a:xfrm>
                          <a:off x="7375528" y="3586543"/>
                          <a:ext cx="63326" cy="65115"/>
                        </a:xfrm>
                        <a:custGeom>
                          <a:avLst/>
                          <a:gdLst>
                            <a:gd name="T0" fmla="*/ 20 w 40"/>
                            <a:gd name="T1" fmla="*/ 0 h 42"/>
                            <a:gd name="T2" fmla="*/ 20 w 40"/>
                            <a:gd name="T3" fmla="*/ 0 h 42"/>
                            <a:gd name="T4" fmla="*/ 28 w 40"/>
                            <a:gd name="T5" fmla="*/ 2 h 42"/>
                            <a:gd name="T6" fmla="*/ 34 w 40"/>
                            <a:gd name="T7" fmla="*/ 6 h 42"/>
                            <a:gd name="T8" fmla="*/ 38 w 40"/>
                            <a:gd name="T9" fmla="*/ 12 h 42"/>
                            <a:gd name="T10" fmla="*/ 40 w 40"/>
                            <a:gd name="T11" fmla="*/ 20 h 42"/>
                            <a:gd name="T12" fmla="*/ 40 w 40"/>
                            <a:gd name="T13" fmla="*/ 20 h 42"/>
                            <a:gd name="T14" fmla="*/ 38 w 40"/>
                            <a:gd name="T15" fmla="*/ 28 h 42"/>
                            <a:gd name="T16" fmla="*/ 34 w 40"/>
                            <a:gd name="T17" fmla="*/ 36 h 42"/>
                            <a:gd name="T18" fmla="*/ 28 w 40"/>
                            <a:gd name="T19" fmla="*/ 40 h 42"/>
                            <a:gd name="T20" fmla="*/ 20 w 40"/>
                            <a:gd name="T21" fmla="*/ 42 h 42"/>
                            <a:gd name="T22" fmla="*/ 20 w 40"/>
                            <a:gd name="T23" fmla="*/ 42 h 42"/>
                            <a:gd name="T24" fmla="*/ 12 w 40"/>
                            <a:gd name="T25" fmla="*/ 40 h 42"/>
                            <a:gd name="T26" fmla="*/ 6 w 40"/>
                            <a:gd name="T27" fmla="*/ 36 h 42"/>
                            <a:gd name="T28" fmla="*/ 2 w 40"/>
                            <a:gd name="T29" fmla="*/ 28 h 42"/>
                            <a:gd name="T30" fmla="*/ 0 w 40"/>
                            <a:gd name="T31" fmla="*/ 20 h 42"/>
                            <a:gd name="T32" fmla="*/ 0 w 40"/>
                            <a:gd name="T33" fmla="*/ 20 h 42"/>
                            <a:gd name="T34" fmla="*/ 2 w 40"/>
                            <a:gd name="T35" fmla="*/ 12 h 42"/>
                            <a:gd name="T36" fmla="*/ 6 w 40"/>
                            <a:gd name="T37" fmla="*/ 6 h 42"/>
                            <a:gd name="T38" fmla="*/ 12 w 40"/>
                            <a:gd name="T39" fmla="*/ 2 h 42"/>
                            <a:gd name="T40" fmla="*/ 20 w 40"/>
                            <a:gd name="T41" fmla="*/ 0 h 42"/>
                            <a:gd name="T42" fmla="*/ 20 w 40"/>
                            <a:gd name="T43"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2">
                              <a:moveTo>
                                <a:pt x="20" y="0"/>
                              </a:moveTo>
                              <a:lnTo>
                                <a:pt x="20" y="0"/>
                              </a:lnTo>
                              <a:lnTo>
                                <a:pt x="28" y="2"/>
                              </a:lnTo>
                              <a:lnTo>
                                <a:pt x="34" y="6"/>
                              </a:lnTo>
                              <a:lnTo>
                                <a:pt x="38" y="12"/>
                              </a:lnTo>
                              <a:lnTo>
                                <a:pt x="40" y="20"/>
                              </a:lnTo>
                              <a:lnTo>
                                <a:pt x="40" y="20"/>
                              </a:lnTo>
                              <a:lnTo>
                                <a:pt x="38" y="28"/>
                              </a:lnTo>
                              <a:lnTo>
                                <a:pt x="34" y="36"/>
                              </a:lnTo>
                              <a:lnTo>
                                <a:pt x="28" y="40"/>
                              </a:lnTo>
                              <a:lnTo>
                                <a:pt x="20" y="42"/>
                              </a:lnTo>
                              <a:lnTo>
                                <a:pt x="20" y="42"/>
                              </a:lnTo>
                              <a:lnTo>
                                <a:pt x="12" y="40"/>
                              </a:lnTo>
                              <a:lnTo>
                                <a:pt x="6" y="36"/>
                              </a:lnTo>
                              <a:lnTo>
                                <a:pt x="2" y="28"/>
                              </a:lnTo>
                              <a:lnTo>
                                <a:pt x="0" y="20"/>
                              </a:lnTo>
                              <a:lnTo>
                                <a:pt x="0" y="20"/>
                              </a:lnTo>
                              <a:lnTo>
                                <a:pt x="2" y="12"/>
                              </a:lnTo>
                              <a:lnTo>
                                <a:pt x="6" y="6"/>
                              </a:lnTo>
                              <a:lnTo>
                                <a:pt x="12" y="2"/>
                              </a:lnTo>
                              <a:lnTo>
                                <a:pt x="20" y="0"/>
                              </a:lnTo>
                              <a:lnTo>
                                <a:pt x="20" y="0"/>
                              </a:lnTo>
                              <a:close/>
                            </a:path>
                          </a:pathLst>
                        </a:custGeom>
                        <a:grpFill/>
                        <a:ln>
                          <a:noFill/>
                        </a:ln>
                      </p:spPr>
                      <p:txBody>
                        <a:bodyPr/>
                        <a:lstStyle/>
                        <a:p>
                          <a:endParaRPr lang="zh-CN" altLang="en-US"/>
                        </a:p>
                      </p:txBody>
                    </p:sp>
                    <p:sp>
                      <p:nvSpPr>
                        <p:cNvPr id="59" name="Freeform 66"/>
                        <p:cNvSpPr/>
                        <p:nvPr/>
                      </p:nvSpPr>
                      <p:spPr bwMode="auto">
                        <a:xfrm>
                          <a:off x="6970245" y="6299682"/>
                          <a:ext cx="63326" cy="62015"/>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0 w 40"/>
                            <a:gd name="T29" fmla="*/ 28 h 40"/>
                            <a:gd name="T30" fmla="*/ 0 w 40"/>
                            <a:gd name="T31" fmla="*/ 20 h 40"/>
                            <a:gd name="T32" fmla="*/ 0 w 40"/>
                            <a:gd name="T33" fmla="*/ 20 h 40"/>
                            <a:gd name="T34" fmla="*/ 0 w 40"/>
                            <a:gd name="T35" fmla="*/ 12 h 40"/>
                            <a:gd name="T36" fmla="*/ 6 w 40"/>
                            <a:gd name="T37" fmla="*/ 6 h 40"/>
                            <a:gd name="T38" fmla="*/ 12 w 40"/>
                            <a:gd name="T39" fmla="*/ 2 h 40"/>
                            <a:gd name="T40" fmla="*/ 20 w 40"/>
                            <a:gd name="T41" fmla="*/ 0 h 40"/>
                            <a:gd name="T42" fmla="*/ 20 w 40"/>
                            <a:gd name="T4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0">
                              <a:moveTo>
                                <a:pt x="20" y="0"/>
                              </a:moveTo>
                              <a:lnTo>
                                <a:pt x="20" y="0"/>
                              </a:lnTo>
                              <a:lnTo>
                                <a:pt x="28" y="2"/>
                              </a:lnTo>
                              <a:lnTo>
                                <a:pt x="34" y="6"/>
                              </a:lnTo>
                              <a:lnTo>
                                <a:pt x="38" y="12"/>
                              </a:lnTo>
                              <a:lnTo>
                                <a:pt x="40" y="20"/>
                              </a:lnTo>
                              <a:lnTo>
                                <a:pt x="40" y="20"/>
                              </a:lnTo>
                              <a:lnTo>
                                <a:pt x="38" y="28"/>
                              </a:lnTo>
                              <a:lnTo>
                                <a:pt x="34" y="34"/>
                              </a:lnTo>
                              <a:lnTo>
                                <a:pt x="28" y="38"/>
                              </a:lnTo>
                              <a:lnTo>
                                <a:pt x="20" y="40"/>
                              </a:lnTo>
                              <a:lnTo>
                                <a:pt x="20" y="40"/>
                              </a:lnTo>
                              <a:lnTo>
                                <a:pt x="12" y="38"/>
                              </a:lnTo>
                              <a:lnTo>
                                <a:pt x="6" y="34"/>
                              </a:lnTo>
                              <a:lnTo>
                                <a:pt x="0" y="28"/>
                              </a:lnTo>
                              <a:lnTo>
                                <a:pt x="0" y="20"/>
                              </a:lnTo>
                              <a:lnTo>
                                <a:pt x="0" y="20"/>
                              </a:lnTo>
                              <a:lnTo>
                                <a:pt x="0" y="12"/>
                              </a:lnTo>
                              <a:lnTo>
                                <a:pt x="6" y="6"/>
                              </a:lnTo>
                              <a:lnTo>
                                <a:pt x="12" y="2"/>
                              </a:lnTo>
                              <a:lnTo>
                                <a:pt x="20" y="0"/>
                              </a:lnTo>
                              <a:lnTo>
                                <a:pt x="20" y="0"/>
                              </a:lnTo>
                              <a:close/>
                            </a:path>
                          </a:pathLst>
                        </a:custGeom>
                        <a:grpFill/>
                        <a:ln>
                          <a:noFill/>
                        </a:ln>
                      </p:spPr>
                      <p:txBody>
                        <a:bodyPr/>
                        <a:lstStyle/>
                        <a:p>
                          <a:endParaRPr lang="zh-CN" altLang="en-US"/>
                        </a:p>
                      </p:txBody>
                    </p:sp>
                    <p:sp>
                      <p:nvSpPr>
                        <p:cNvPr id="60" name="Freeform 67"/>
                        <p:cNvSpPr/>
                        <p:nvPr/>
                      </p:nvSpPr>
                      <p:spPr bwMode="auto">
                        <a:xfrm>
                          <a:off x="7655952" y="5819069"/>
                          <a:ext cx="66492" cy="62015"/>
                        </a:xfrm>
                        <a:custGeom>
                          <a:avLst/>
                          <a:gdLst>
                            <a:gd name="T0" fmla="*/ 22 w 42"/>
                            <a:gd name="T1" fmla="*/ 0 h 40"/>
                            <a:gd name="T2" fmla="*/ 22 w 42"/>
                            <a:gd name="T3" fmla="*/ 0 h 40"/>
                            <a:gd name="T4" fmla="*/ 30 w 42"/>
                            <a:gd name="T5" fmla="*/ 2 h 40"/>
                            <a:gd name="T6" fmla="*/ 36 w 42"/>
                            <a:gd name="T7" fmla="*/ 6 h 40"/>
                            <a:gd name="T8" fmla="*/ 40 w 42"/>
                            <a:gd name="T9" fmla="*/ 12 h 40"/>
                            <a:gd name="T10" fmla="*/ 42 w 42"/>
                            <a:gd name="T11" fmla="*/ 20 h 40"/>
                            <a:gd name="T12" fmla="*/ 42 w 42"/>
                            <a:gd name="T13" fmla="*/ 20 h 40"/>
                            <a:gd name="T14" fmla="*/ 40 w 42"/>
                            <a:gd name="T15" fmla="*/ 28 h 40"/>
                            <a:gd name="T16" fmla="*/ 36 w 42"/>
                            <a:gd name="T17" fmla="*/ 34 h 40"/>
                            <a:gd name="T18" fmla="*/ 30 w 42"/>
                            <a:gd name="T19" fmla="*/ 40 h 40"/>
                            <a:gd name="T20" fmla="*/ 22 w 42"/>
                            <a:gd name="T21" fmla="*/ 40 h 40"/>
                            <a:gd name="T22" fmla="*/ 22 w 42"/>
                            <a:gd name="T23" fmla="*/ 40 h 40"/>
                            <a:gd name="T24" fmla="*/ 14 w 42"/>
                            <a:gd name="T25" fmla="*/ 40 h 40"/>
                            <a:gd name="T26" fmla="*/ 6 w 42"/>
                            <a:gd name="T27" fmla="*/ 34 h 40"/>
                            <a:gd name="T28" fmla="*/ 2 w 42"/>
                            <a:gd name="T29" fmla="*/ 28 h 40"/>
                            <a:gd name="T30" fmla="*/ 0 w 42"/>
                            <a:gd name="T31" fmla="*/ 20 h 40"/>
                            <a:gd name="T32" fmla="*/ 0 w 42"/>
                            <a:gd name="T33" fmla="*/ 20 h 40"/>
                            <a:gd name="T34" fmla="*/ 2 w 42"/>
                            <a:gd name="T35" fmla="*/ 12 h 40"/>
                            <a:gd name="T36" fmla="*/ 6 w 42"/>
                            <a:gd name="T37" fmla="*/ 6 h 40"/>
                            <a:gd name="T38" fmla="*/ 14 w 42"/>
                            <a:gd name="T39" fmla="*/ 2 h 40"/>
                            <a:gd name="T40" fmla="*/ 22 w 42"/>
                            <a:gd name="T41" fmla="*/ 0 h 40"/>
                            <a:gd name="T42" fmla="*/ 22 w 42"/>
                            <a:gd name="T4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40">
                              <a:moveTo>
                                <a:pt x="22" y="0"/>
                              </a:moveTo>
                              <a:lnTo>
                                <a:pt x="22" y="0"/>
                              </a:lnTo>
                              <a:lnTo>
                                <a:pt x="30" y="2"/>
                              </a:lnTo>
                              <a:lnTo>
                                <a:pt x="36" y="6"/>
                              </a:lnTo>
                              <a:lnTo>
                                <a:pt x="40" y="12"/>
                              </a:lnTo>
                              <a:lnTo>
                                <a:pt x="42" y="20"/>
                              </a:lnTo>
                              <a:lnTo>
                                <a:pt x="42" y="20"/>
                              </a:lnTo>
                              <a:lnTo>
                                <a:pt x="40" y="28"/>
                              </a:lnTo>
                              <a:lnTo>
                                <a:pt x="36" y="34"/>
                              </a:lnTo>
                              <a:lnTo>
                                <a:pt x="30" y="40"/>
                              </a:lnTo>
                              <a:lnTo>
                                <a:pt x="22" y="40"/>
                              </a:lnTo>
                              <a:lnTo>
                                <a:pt x="22" y="40"/>
                              </a:lnTo>
                              <a:lnTo>
                                <a:pt x="14" y="40"/>
                              </a:lnTo>
                              <a:lnTo>
                                <a:pt x="6" y="34"/>
                              </a:lnTo>
                              <a:lnTo>
                                <a:pt x="2" y="28"/>
                              </a:lnTo>
                              <a:lnTo>
                                <a:pt x="0" y="20"/>
                              </a:lnTo>
                              <a:lnTo>
                                <a:pt x="0" y="20"/>
                              </a:lnTo>
                              <a:lnTo>
                                <a:pt x="2" y="12"/>
                              </a:lnTo>
                              <a:lnTo>
                                <a:pt x="6" y="6"/>
                              </a:lnTo>
                              <a:lnTo>
                                <a:pt x="14" y="2"/>
                              </a:lnTo>
                              <a:lnTo>
                                <a:pt x="22" y="0"/>
                              </a:lnTo>
                              <a:lnTo>
                                <a:pt x="22" y="0"/>
                              </a:lnTo>
                              <a:close/>
                            </a:path>
                          </a:pathLst>
                        </a:custGeom>
                        <a:grpFill/>
                        <a:ln>
                          <a:noFill/>
                        </a:ln>
                      </p:spPr>
                      <p:txBody>
                        <a:bodyPr/>
                        <a:lstStyle/>
                        <a:p>
                          <a:endParaRPr lang="zh-CN" altLang="en-US"/>
                        </a:p>
                      </p:txBody>
                    </p:sp>
                    <p:sp>
                      <p:nvSpPr>
                        <p:cNvPr id="61" name="Freeform 68"/>
                        <p:cNvSpPr/>
                        <p:nvPr/>
                      </p:nvSpPr>
                      <p:spPr bwMode="auto">
                        <a:xfrm>
                          <a:off x="8833167" y="5208224"/>
                          <a:ext cx="63326" cy="62015"/>
                        </a:xfrm>
                        <a:custGeom>
                          <a:avLst/>
                          <a:gdLst>
                            <a:gd name="T0" fmla="*/ 20 w 40"/>
                            <a:gd name="T1" fmla="*/ 0 h 40"/>
                            <a:gd name="T2" fmla="*/ 20 w 40"/>
                            <a:gd name="T3" fmla="*/ 0 h 40"/>
                            <a:gd name="T4" fmla="*/ 28 w 40"/>
                            <a:gd name="T5" fmla="*/ 2 h 40"/>
                            <a:gd name="T6" fmla="*/ 34 w 40"/>
                            <a:gd name="T7" fmla="*/ 6 h 40"/>
                            <a:gd name="T8" fmla="*/ 40 w 40"/>
                            <a:gd name="T9" fmla="*/ 12 h 40"/>
                            <a:gd name="T10" fmla="*/ 40 w 40"/>
                            <a:gd name="T11" fmla="*/ 20 h 40"/>
                            <a:gd name="T12" fmla="*/ 40 w 40"/>
                            <a:gd name="T13" fmla="*/ 20 h 40"/>
                            <a:gd name="T14" fmla="*/ 40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2 w 40"/>
                            <a:gd name="T29" fmla="*/ 28 h 40"/>
                            <a:gd name="T30" fmla="*/ 0 w 40"/>
                            <a:gd name="T31" fmla="*/ 20 h 40"/>
                            <a:gd name="T32" fmla="*/ 0 w 40"/>
                            <a:gd name="T33" fmla="*/ 20 h 40"/>
                            <a:gd name="T34" fmla="*/ 2 w 40"/>
                            <a:gd name="T35" fmla="*/ 12 h 40"/>
                            <a:gd name="T36" fmla="*/ 6 w 40"/>
                            <a:gd name="T37" fmla="*/ 6 h 40"/>
                            <a:gd name="T38" fmla="*/ 12 w 40"/>
                            <a:gd name="T39" fmla="*/ 2 h 40"/>
                            <a:gd name="T40" fmla="*/ 20 w 40"/>
                            <a:gd name="T41" fmla="*/ 0 h 40"/>
                            <a:gd name="T42" fmla="*/ 20 w 40"/>
                            <a:gd name="T4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0">
                              <a:moveTo>
                                <a:pt x="20" y="0"/>
                              </a:moveTo>
                              <a:lnTo>
                                <a:pt x="20" y="0"/>
                              </a:lnTo>
                              <a:lnTo>
                                <a:pt x="28" y="2"/>
                              </a:lnTo>
                              <a:lnTo>
                                <a:pt x="34" y="6"/>
                              </a:lnTo>
                              <a:lnTo>
                                <a:pt x="40" y="12"/>
                              </a:lnTo>
                              <a:lnTo>
                                <a:pt x="40" y="20"/>
                              </a:lnTo>
                              <a:lnTo>
                                <a:pt x="40" y="20"/>
                              </a:lnTo>
                              <a:lnTo>
                                <a:pt x="40" y="28"/>
                              </a:lnTo>
                              <a:lnTo>
                                <a:pt x="34" y="34"/>
                              </a:lnTo>
                              <a:lnTo>
                                <a:pt x="28" y="38"/>
                              </a:lnTo>
                              <a:lnTo>
                                <a:pt x="20" y="40"/>
                              </a:lnTo>
                              <a:lnTo>
                                <a:pt x="20" y="40"/>
                              </a:lnTo>
                              <a:lnTo>
                                <a:pt x="12" y="38"/>
                              </a:lnTo>
                              <a:lnTo>
                                <a:pt x="6" y="34"/>
                              </a:lnTo>
                              <a:lnTo>
                                <a:pt x="2" y="28"/>
                              </a:lnTo>
                              <a:lnTo>
                                <a:pt x="0" y="20"/>
                              </a:lnTo>
                              <a:lnTo>
                                <a:pt x="0" y="20"/>
                              </a:lnTo>
                              <a:lnTo>
                                <a:pt x="2" y="12"/>
                              </a:lnTo>
                              <a:lnTo>
                                <a:pt x="6" y="6"/>
                              </a:lnTo>
                              <a:lnTo>
                                <a:pt x="12" y="2"/>
                              </a:lnTo>
                              <a:lnTo>
                                <a:pt x="20" y="0"/>
                              </a:lnTo>
                              <a:lnTo>
                                <a:pt x="20" y="0"/>
                              </a:lnTo>
                              <a:close/>
                            </a:path>
                          </a:pathLst>
                        </a:custGeom>
                        <a:grpFill/>
                        <a:ln>
                          <a:noFill/>
                        </a:ln>
                      </p:spPr>
                      <p:txBody>
                        <a:bodyPr/>
                        <a:lstStyle/>
                        <a:p>
                          <a:endParaRPr lang="zh-CN" altLang="en-US"/>
                        </a:p>
                      </p:txBody>
                    </p:sp>
                    <p:sp>
                      <p:nvSpPr>
                        <p:cNvPr id="62" name="Freeform 70"/>
                        <p:cNvSpPr/>
                        <p:nvPr/>
                      </p:nvSpPr>
                      <p:spPr bwMode="auto">
                        <a:xfrm>
                          <a:off x="7598320" y="4330718"/>
                          <a:ext cx="66492" cy="62015"/>
                        </a:xfrm>
                        <a:custGeom>
                          <a:avLst/>
                          <a:gdLst>
                            <a:gd name="T0" fmla="*/ 22 w 42"/>
                            <a:gd name="T1" fmla="*/ 0 h 40"/>
                            <a:gd name="T2" fmla="*/ 22 w 42"/>
                            <a:gd name="T3" fmla="*/ 0 h 40"/>
                            <a:gd name="T4" fmla="*/ 28 w 42"/>
                            <a:gd name="T5" fmla="*/ 2 h 40"/>
                            <a:gd name="T6" fmla="*/ 36 w 42"/>
                            <a:gd name="T7" fmla="*/ 6 h 40"/>
                            <a:gd name="T8" fmla="*/ 40 w 42"/>
                            <a:gd name="T9" fmla="*/ 12 h 40"/>
                            <a:gd name="T10" fmla="*/ 42 w 42"/>
                            <a:gd name="T11" fmla="*/ 20 h 40"/>
                            <a:gd name="T12" fmla="*/ 42 w 42"/>
                            <a:gd name="T13" fmla="*/ 20 h 40"/>
                            <a:gd name="T14" fmla="*/ 40 w 42"/>
                            <a:gd name="T15" fmla="*/ 28 h 40"/>
                            <a:gd name="T16" fmla="*/ 36 w 42"/>
                            <a:gd name="T17" fmla="*/ 34 h 40"/>
                            <a:gd name="T18" fmla="*/ 28 w 42"/>
                            <a:gd name="T19" fmla="*/ 38 h 40"/>
                            <a:gd name="T20" fmla="*/ 22 w 42"/>
                            <a:gd name="T21" fmla="*/ 40 h 40"/>
                            <a:gd name="T22" fmla="*/ 22 w 42"/>
                            <a:gd name="T23" fmla="*/ 40 h 40"/>
                            <a:gd name="T24" fmla="*/ 14 w 42"/>
                            <a:gd name="T25" fmla="*/ 38 h 40"/>
                            <a:gd name="T26" fmla="*/ 6 w 42"/>
                            <a:gd name="T27" fmla="*/ 34 h 40"/>
                            <a:gd name="T28" fmla="*/ 2 w 42"/>
                            <a:gd name="T29" fmla="*/ 28 h 40"/>
                            <a:gd name="T30" fmla="*/ 0 w 42"/>
                            <a:gd name="T31" fmla="*/ 20 h 40"/>
                            <a:gd name="T32" fmla="*/ 0 w 42"/>
                            <a:gd name="T33" fmla="*/ 20 h 40"/>
                            <a:gd name="T34" fmla="*/ 2 w 42"/>
                            <a:gd name="T35" fmla="*/ 12 h 40"/>
                            <a:gd name="T36" fmla="*/ 6 w 42"/>
                            <a:gd name="T37" fmla="*/ 6 h 40"/>
                            <a:gd name="T38" fmla="*/ 14 w 42"/>
                            <a:gd name="T39" fmla="*/ 2 h 40"/>
                            <a:gd name="T40" fmla="*/ 22 w 42"/>
                            <a:gd name="T41" fmla="*/ 0 h 40"/>
                            <a:gd name="T42" fmla="*/ 22 w 42"/>
                            <a:gd name="T4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40">
                              <a:moveTo>
                                <a:pt x="22" y="0"/>
                              </a:moveTo>
                              <a:lnTo>
                                <a:pt x="22" y="0"/>
                              </a:lnTo>
                              <a:lnTo>
                                <a:pt x="28" y="2"/>
                              </a:lnTo>
                              <a:lnTo>
                                <a:pt x="36" y="6"/>
                              </a:lnTo>
                              <a:lnTo>
                                <a:pt x="40" y="12"/>
                              </a:lnTo>
                              <a:lnTo>
                                <a:pt x="42" y="20"/>
                              </a:lnTo>
                              <a:lnTo>
                                <a:pt x="42" y="20"/>
                              </a:lnTo>
                              <a:lnTo>
                                <a:pt x="40" y="28"/>
                              </a:lnTo>
                              <a:lnTo>
                                <a:pt x="36" y="34"/>
                              </a:lnTo>
                              <a:lnTo>
                                <a:pt x="28" y="38"/>
                              </a:lnTo>
                              <a:lnTo>
                                <a:pt x="22" y="40"/>
                              </a:lnTo>
                              <a:lnTo>
                                <a:pt x="22" y="40"/>
                              </a:lnTo>
                              <a:lnTo>
                                <a:pt x="14" y="38"/>
                              </a:lnTo>
                              <a:lnTo>
                                <a:pt x="6" y="34"/>
                              </a:lnTo>
                              <a:lnTo>
                                <a:pt x="2" y="28"/>
                              </a:lnTo>
                              <a:lnTo>
                                <a:pt x="0" y="20"/>
                              </a:lnTo>
                              <a:lnTo>
                                <a:pt x="0" y="20"/>
                              </a:lnTo>
                              <a:lnTo>
                                <a:pt x="2" y="12"/>
                              </a:lnTo>
                              <a:lnTo>
                                <a:pt x="6" y="6"/>
                              </a:lnTo>
                              <a:lnTo>
                                <a:pt x="14" y="2"/>
                              </a:lnTo>
                              <a:lnTo>
                                <a:pt x="22" y="0"/>
                              </a:lnTo>
                              <a:lnTo>
                                <a:pt x="22" y="0"/>
                              </a:lnTo>
                              <a:close/>
                            </a:path>
                          </a:pathLst>
                        </a:custGeom>
                        <a:grpFill/>
                        <a:ln>
                          <a:noFill/>
                        </a:ln>
                      </p:spPr>
                      <p:txBody>
                        <a:bodyPr/>
                        <a:lstStyle/>
                        <a:p>
                          <a:endParaRPr lang="zh-CN" altLang="en-US"/>
                        </a:p>
                      </p:txBody>
                    </p:sp>
                    <p:sp>
                      <p:nvSpPr>
                        <p:cNvPr id="63" name="Freeform 72"/>
                        <p:cNvSpPr/>
                        <p:nvPr/>
                      </p:nvSpPr>
                      <p:spPr bwMode="auto">
                        <a:xfrm>
                          <a:off x="7446339" y="5853177"/>
                          <a:ext cx="66492" cy="65115"/>
                        </a:xfrm>
                        <a:custGeom>
                          <a:avLst/>
                          <a:gdLst>
                            <a:gd name="T0" fmla="*/ 20 w 42"/>
                            <a:gd name="T1" fmla="*/ 0 h 42"/>
                            <a:gd name="T2" fmla="*/ 20 w 42"/>
                            <a:gd name="T3" fmla="*/ 0 h 42"/>
                            <a:gd name="T4" fmla="*/ 28 w 42"/>
                            <a:gd name="T5" fmla="*/ 2 h 42"/>
                            <a:gd name="T6" fmla="*/ 36 w 42"/>
                            <a:gd name="T7" fmla="*/ 6 h 42"/>
                            <a:gd name="T8" fmla="*/ 40 w 42"/>
                            <a:gd name="T9" fmla="*/ 14 h 42"/>
                            <a:gd name="T10" fmla="*/ 42 w 42"/>
                            <a:gd name="T11" fmla="*/ 20 h 42"/>
                            <a:gd name="T12" fmla="*/ 42 w 42"/>
                            <a:gd name="T13" fmla="*/ 20 h 42"/>
                            <a:gd name="T14" fmla="*/ 40 w 42"/>
                            <a:gd name="T15" fmla="*/ 28 h 42"/>
                            <a:gd name="T16" fmla="*/ 36 w 42"/>
                            <a:gd name="T17" fmla="*/ 36 h 42"/>
                            <a:gd name="T18" fmla="*/ 28 w 42"/>
                            <a:gd name="T19" fmla="*/ 40 h 42"/>
                            <a:gd name="T20" fmla="*/ 20 w 42"/>
                            <a:gd name="T21" fmla="*/ 42 h 42"/>
                            <a:gd name="T22" fmla="*/ 20 w 42"/>
                            <a:gd name="T23" fmla="*/ 42 h 42"/>
                            <a:gd name="T24" fmla="*/ 14 w 42"/>
                            <a:gd name="T25" fmla="*/ 40 h 42"/>
                            <a:gd name="T26" fmla="*/ 6 w 42"/>
                            <a:gd name="T27" fmla="*/ 36 h 42"/>
                            <a:gd name="T28" fmla="*/ 2 w 42"/>
                            <a:gd name="T29" fmla="*/ 28 h 42"/>
                            <a:gd name="T30" fmla="*/ 0 w 42"/>
                            <a:gd name="T31" fmla="*/ 20 h 42"/>
                            <a:gd name="T32" fmla="*/ 0 w 42"/>
                            <a:gd name="T33" fmla="*/ 20 h 42"/>
                            <a:gd name="T34" fmla="*/ 2 w 42"/>
                            <a:gd name="T35" fmla="*/ 14 h 42"/>
                            <a:gd name="T36" fmla="*/ 6 w 42"/>
                            <a:gd name="T37" fmla="*/ 6 h 42"/>
                            <a:gd name="T38" fmla="*/ 14 w 42"/>
                            <a:gd name="T39" fmla="*/ 2 h 42"/>
                            <a:gd name="T40" fmla="*/ 20 w 42"/>
                            <a:gd name="T41" fmla="*/ 0 h 42"/>
                            <a:gd name="T42" fmla="*/ 20 w 42"/>
                            <a:gd name="T43"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42">
                              <a:moveTo>
                                <a:pt x="20" y="0"/>
                              </a:moveTo>
                              <a:lnTo>
                                <a:pt x="20" y="0"/>
                              </a:lnTo>
                              <a:lnTo>
                                <a:pt x="28" y="2"/>
                              </a:lnTo>
                              <a:lnTo>
                                <a:pt x="36" y="6"/>
                              </a:lnTo>
                              <a:lnTo>
                                <a:pt x="40" y="14"/>
                              </a:lnTo>
                              <a:lnTo>
                                <a:pt x="42" y="20"/>
                              </a:lnTo>
                              <a:lnTo>
                                <a:pt x="42" y="20"/>
                              </a:lnTo>
                              <a:lnTo>
                                <a:pt x="40" y="28"/>
                              </a:lnTo>
                              <a:lnTo>
                                <a:pt x="36" y="36"/>
                              </a:lnTo>
                              <a:lnTo>
                                <a:pt x="28" y="40"/>
                              </a:lnTo>
                              <a:lnTo>
                                <a:pt x="20" y="42"/>
                              </a:lnTo>
                              <a:lnTo>
                                <a:pt x="20" y="42"/>
                              </a:lnTo>
                              <a:lnTo>
                                <a:pt x="14" y="40"/>
                              </a:lnTo>
                              <a:lnTo>
                                <a:pt x="6" y="36"/>
                              </a:lnTo>
                              <a:lnTo>
                                <a:pt x="2" y="28"/>
                              </a:lnTo>
                              <a:lnTo>
                                <a:pt x="0" y="20"/>
                              </a:lnTo>
                              <a:lnTo>
                                <a:pt x="0" y="20"/>
                              </a:lnTo>
                              <a:lnTo>
                                <a:pt x="2" y="14"/>
                              </a:lnTo>
                              <a:lnTo>
                                <a:pt x="6" y="6"/>
                              </a:lnTo>
                              <a:lnTo>
                                <a:pt x="14" y="2"/>
                              </a:lnTo>
                              <a:lnTo>
                                <a:pt x="20" y="0"/>
                              </a:lnTo>
                              <a:lnTo>
                                <a:pt x="20" y="0"/>
                              </a:lnTo>
                              <a:close/>
                            </a:path>
                          </a:pathLst>
                        </a:custGeom>
                        <a:grpFill/>
                        <a:ln>
                          <a:noFill/>
                        </a:ln>
                      </p:spPr>
                      <p:txBody>
                        <a:bodyPr/>
                        <a:lstStyle/>
                        <a:p>
                          <a:endParaRPr lang="zh-CN" altLang="en-US"/>
                        </a:p>
                      </p:txBody>
                    </p:sp>
                    <p:grpSp>
                      <p:nvGrpSpPr>
                        <p:cNvPr id="64" name="组合 63"/>
                        <p:cNvGrpSpPr/>
                        <p:nvPr/>
                      </p:nvGrpSpPr>
                      <p:grpSpPr>
                        <a:xfrm>
                          <a:off x="3843115" y="1809823"/>
                          <a:ext cx="3429079" cy="3618554"/>
                          <a:chOff x="3816633" y="1809823"/>
                          <a:chExt cx="3429079" cy="3618554"/>
                        </a:xfrm>
                        <a:grpFill/>
                      </p:grpSpPr>
                      <p:sp>
                        <p:nvSpPr>
                          <p:cNvPr id="66" name="Freeform 43"/>
                          <p:cNvSpPr/>
                          <p:nvPr/>
                        </p:nvSpPr>
                        <p:spPr bwMode="auto">
                          <a:xfrm>
                            <a:off x="5710067" y="5366362"/>
                            <a:ext cx="66492" cy="62015"/>
                          </a:xfrm>
                          <a:custGeom>
                            <a:avLst/>
                            <a:gdLst>
                              <a:gd name="T0" fmla="*/ 22 w 42"/>
                              <a:gd name="T1" fmla="*/ 0 h 40"/>
                              <a:gd name="T2" fmla="*/ 22 w 42"/>
                              <a:gd name="T3" fmla="*/ 0 h 40"/>
                              <a:gd name="T4" fmla="*/ 30 w 42"/>
                              <a:gd name="T5" fmla="*/ 2 h 40"/>
                              <a:gd name="T6" fmla="*/ 36 w 42"/>
                              <a:gd name="T7" fmla="*/ 6 h 40"/>
                              <a:gd name="T8" fmla="*/ 40 w 42"/>
                              <a:gd name="T9" fmla="*/ 12 h 40"/>
                              <a:gd name="T10" fmla="*/ 42 w 42"/>
                              <a:gd name="T11" fmla="*/ 20 h 40"/>
                              <a:gd name="T12" fmla="*/ 42 w 42"/>
                              <a:gd name="T13" fmla="*/ 20 h 40"/>
                              <a:gd name="T14" fmla="*/ 40 w 42"/>
                              <a:gd name="T15" fmla="*/ 28 h 40"/>
                              <a:gd name="T16" fmla="*/ 36 w 42"/>
                              <a:gd name="T17" fmla="*/ 34 h 40"/>
                              <a:gd name="T18" fmla="*/ 30 w 42"/>
                              <a:gd name="T19" fmla="*/ 38 h 40"/>
                              <a:gd name="T20" fmla="*/ 22 w 42"/>
                              <a:gd name="T21" fmla="*/ 40 h 40"/>
                              <a:gd name="T22" fmla="*/ 22 w 42"/>
                              <a:gd name="T23" fmla="*/ 40 h 40"/>
                              <a:gd name="T24" fmla="*/ 14 w 42"/>
                              <a:gd name="T25" fmla="*/ 38 h 40"/>
                              <a:gd name="T26" fmla="*/ 6 w 42"/>
                              <a:gd name="T27" fmla="*/ 34 h 40"/>
                              <a:gd name="T28" fmla="*/ 2 w 42"/>
                              <a:gd name="T29" fmla="*/ 28 h 40"/>
                              <a:gd name="T30" fmla="*/ 0 w 42"/>
                              <a:gd name="T31" fmla="*/ 20 h 40"/>
                              <a:gd name="T32" fmla="*/ 0 w 42"/>
                              <a:gd name="T33" fmla="*/ 20 h 40"/>
                              <a:gd name="T34" fmla="*/ 2 w 42"/>
                              <a:gd name="T35" fmla="*/ 12 h 40"/>
                              <a:gd name="T36" fmla="*/ 6 w 42"/>
                              <a:gd name="T37" fmla="*/ 6 h 40"/>
                              <a:gd name="T38" fmla="*/ 14 w 42"/>
                              <a:gd name="T39" fmla="*/ 2 h 40"/>
                              <a:gd name="T40" fmla="*/ 22 w 42"/>
                              <a:gd name="T41" fmla="*/ 0 h 40"/>
                              <a:gd name="T42" fmla="*/ 22 w 42"/>
                              <a:gd name="T4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40">
                                <a:moveTo>
                                  <a:pt x="22" y="0"/>
                                </a:moveTo>
                                <a:lnTo>
                                  <a:pt x="22" y="0"/>
                                </a:lnTo>
                                <a:lnTo>
                                  <a:pt x="30" y="2"/>
                                </a:lnTo>
                                <a:lnTo>
                                  <a:pt x="36" y="6"/>
                                </a:lnTo>
                                <a:lnTo>
                                  <a:pt x="40" y="12"/>
                                </a:lnTo>
                                <a:lnTo>
                                  <a:pt x="42" y="20"/>
                                </a:lnTo>
                                <a:lnTo>
                                  <a:pt x="42" y="20"/>
                                </a:lnTo>
                                <a:lnTo>
                                  <a:pt x="40" y="28"/>
                                </a:lnTo>
                                <a:lnTo>
                                  <a:pt x="36" y="34"/>
                                </a:lnTo>
                                <a:lnTo>
                                  <a:pt x="30" y="38"/>
                                </a:lnTo>
                                <a:lnTo>
                                  <a:pt x="22" y="40"/>
                                </a:lnTo>
                                <a:lnTo>
                                  <a:pt x="22" y="40"/>
                                </a:lnTo>
                                <a:lnTo>
                                  <a:pt x="14" y="38"/>
                                </a:lnTo>
                                <a:lnTo>
                                  <a:pt x="6" y="34"/>
                                </a:lnTo>
                                <a:lnTo>
                                  <a:pt x="2" y="28"/>
                                </a:lnTo>
                                <a:lnTo>
                                  <a:pt x="0" y="20"/>
                                </a:lnTo>
                                <a:lnTo>
                                  <a:pt x="0" y="20"/>
                                </a:lnTo>
                                <a:lnTo>
                                  <a:pt x="2" y="12"/>
                                </a:lnTo>
                                <a:lnTo>
                                  <a:pt x="6" y="6"/>
                                </a:lnTo>
                                <a:lnTo>
                                  <a:pt x="14" y="2"/>
                                </a:lnTo>
                                <a:lnTo>
                                  <a:pt x="22" y="0"/>
                                </a:lnTo>
                                <a:lnTo>
                                  <a:pt x="22" y="0"/>
                                </a:lnTo>
                                <a:close/>
                              </a:path>
                            </a:pathLst>
                          </a:custGeom>
                          <a:grpFill/>
                          <a:ln>
                            <a:noFill/>
                          </a:ln>
                        </p:spPr>
                        <p:txBody>
                          <a:bodyPr/>
                          <a:lstStyle/>
                          <a:p>
                            <a:endParaRPr lang="zh-CN" altLang="en-US"/>
                          </a:p>
                        </p:txBody>
                      </p:sp>
                      <p:sp>
                        <p:nvSpPr>
                          <p:cNvPr id="67" name="Freeform 46"/>
                          <p:cNvSpPr/>
                          <p:nvPr/>
                        </p:nvSpPr>
                        <p:spPr bwMode="auto">
                          <a:xfrm>
                            <a:off x="6393983" y="5093498"/>
                            <a:ext cx="66492" cy="65115"/>
                          </a:xfrm>
                          <a:custGeom>
                            <a:avLst/>
                            <a:gdLst>
                              <a:gd name="T0" fmla="*/ 20 w 42"/>
                              <a:gd name="T1" fmla="*/ 0 h 42"/>
                              <a:gd name="T2" fmla="*/ 20 w 42"/>
                              <a:gd name="T3" fmla="*/ 0 h 42"/>
                              <a:gd name="T4" fmla="*/ 28 w 42"/>
                              <a:gd name="T5" fmla="*/ 2 h 42"/>
                              <a:gd name="T6" fmla="*/ 36 w 42"/>
                              <a:gd name="T7" fmla="*/ 6 h 42"/>
                              <a:gd name="T8" fmla="*/ 40 w 42"/>
                              <a:gd name="T9" fmla="*/ 14 h 42"/>
                              <a:gd name="T10" fmla="*/ 42 w 42"/>
                              <a:gd name="T11" fmla="*/ 22 h 42"/>
                              <a:gd name="T12" fmla="*/ 42 w 42"/>
                              <a:gd name="T13" fmla="*/ 22 h 42"/>
                              <a:gd name="T14" fmla="*/ 40 w 42"/>
                              <a:gd name="T15" fmla="*/ 30 h 42"/>
                              <a:gd name="T16" fmla="*/ 36 w 42"/>
                              <a:gd name="T17" fmla="*/ 36 h 42"/>
                              <a:gd name="T18" fmla="*/ 28 w 42"/>
                              <a:gd name="T19" fmla="*/ 40 h 42"/>
                              <a:gd name="T20" fmla="*/ 20 w 42"/>
                              <a:gd name="T21" fmla="*/ 42 h 42"/>
                              <a:gd name="T22" fmla="*/ 20 w 42"/>
                              <a:gd name="T23" fmla="*/ 42 h 42"/>
                              <a:gd name="T24" fmla="*/ 12 w 42"/>
                              <a:gd name="T25" fmla="*/ 40 h 42"/>
                              <a:gd name="T26" fmla="*/ 6 w 42"/>
                              <a:gd name="T27" fmla="*/ 36 h 42"/>
                              <a:gd name="T28" fmla="*/ 2 w 42"/>
                              <a:gd name="T29" fmla="*/ 30 h 42"/>
                              <a:gd name="T30" fmla="*/ 0 w 42"/>
                              <a:gd name="T31" fmla="*/ 22 h 42"/>
                              <a:gd name="T32" fmla="*/ 0 w 42"/>
                              <a:gd name="T33" fmla="*/ 22 h 42"/>
                              <a:gd name="T34" fmla="*/ 2 w 42"/>
                              <a:gd name="T35" fmla="*/ 14 h 42"/>
                              <a:gd name="T36" fmla="*/ 6 w 42"/>
                              <a:gd name="T37" fmla="*/ 6 h 42"/>
                              <a:gd name="T38" fmla="*/ 12 w 42"/>
                              <a:gd name="T39" fmla="*/ 2 h 42"/>
                              <a:gd name="T40" fmla="*/ 20 w 42"/>
                              <a:gd name="T41" fmla="*/ 0 h 42"/>
                              <a:gd name="T42" fmla="*/ 20 w 42"/>
                              <a:gd name="T43"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42">
                                <a:moveTo>
                                  <a:pt x="20" y="0"/>
                                </a:moveTo>
                                <a:lnTo>
                                  <a:pt x="20" y="0"/>
                                </a:lnTo>
                                <a:lnTo>
                                  <a:pt x="28" y="2"/>
                                </a:lnTo>
                                <a:lnTo>
                                  <a:pt x="36" y="6"/>
                                </a:lnTo>
                                <a:lnTo>
                                  <a:pt x="40" y="14"/>
                                </a:lnTo>
                                <a:lnTo>
                                  <a:pt x="42" y="22"/>
                                </a:lnTo>
                                <a:lnTo>
                                  <a:pt x="42" y="22"/>
                                </a:lnTo>
                                <a:lnTo>
                                  <a:pt x="40" y="30"/>
                                </a:lnTo>
                                <a:lnTo>
                                  <a:pt x="36" y="36"/>
                                </a:lnTo>
                                <a:lnTo>
                                  <a:pt x="28" y="40"/>
                                </a:lnTo>
                                <a:lnTo>
                                  <a:pt x="20" y="42"/>
                                </a:lnTo>
                                <a:lnTo>
                                  <a:pt x="20" y="42"/>
                                </a:lnTo>
                                <a:lnTo>
                                  <a:pt x="12" y="40"/>
                                </a:lnTo>
                                <a:lnTo>
                                  <a:pt x="6" y="36"/>
                                </a:lnTo>
                                <a:lnTo>
                                  <a:pt x="2" y="30"/>
                                </a:lnTo>
                                <a:lnTo>
                                  <a:pt x="0" y="22"/>
                                </a:lnTo>
                                <a:lnTo>
                                  <a:pt x="0" y="22"/>
                                </a:lnTo>
                                <a:lnTo>
                                  <a:pt x="2" y="14"/>
                                </a:lnTo>
                                <a:lnTo>
                                  <a:pt x="6" y="6"/>
                                </a:lnTo>
                                <a:lnTo>
                                  <a:pt x="12" y="2"/>
                                </a:lnTo>
                                <a:lnTo>
                                  <a:pt x="20" y="0"/>
                                </a:lnTo>
                                <a:lnTo>
                                  <a:pt x="20" y="0"/>
                                </a:lnTo>
                                <a:close/>
                              </a:path>
                            </a:pathLst>
                          </a:custGeom>
                          <a:grpFill/>
                          <a:ln>
                            <a:noFill/>
                          </a:ln>
                        </p:spPr>
                        <p:txBody>
                          <a:bodyPr/>
                          <a:lstStyle/>
                          <a:p>
                            <a:endParaRPr lang="zh-CN" altLang="en-US"/>
                          </a:p>
                        </p:txBody>
                      </p:sp>
                      <p:sp>
                        <p:nvSpPr>
                          <p:cNvPr id="68" name="Freeform 55"/>
                          <p:cNvSpPr/>
                          <p:nvPr/>
                        </p:nvSpPr>
                        <p:spPr bwMode="auto">
                          <a:xfrm>
                            <a:off x="6675782" y="3704370"/>
                            <a:ext cx="66492" cy="62015"/>
                          </a:xfrm>
                          <a:custGeom>
                            <a:avLst/>
                            <a:gdLst>
                              <a:gd name="T0" fmla="*/ 20 w 42"/>
                              <a:gd name="T1" fmla="*/ 0 h 40"/>
                              <a:gd name="T2" fmla="*/ 20 w 42"/>
                              <a:gd name="T3" fmla="*/ 0 h 40"/>
                              <a:gd name="T4" fmla="*/ 28 w 42"/>
                              <a:gd name="T5" fmla="*/ 2 h 40"/>
                              <a:gd name="T6" fmla="*/ 36 w 42"/>
                              <a:gd name="T7" fmla="*/ 6 h 40"/>
                              <a:gd name="T8" fmla="*/ 40 w 42"/>
                              <a:gd name="T9" fmla="*/ 12 h 40"/>
                              <a:gd name="T10" fmla="*/ 42 w 42"/>
                              <a:gd name="T11" fmla="*/ 20 h 40"/>
                              <a:gd name="T12" fmla="*/ 42 w 42"/>
                              <a:gd name="T13" fmla="*/ 20 h 40"/>
                              <a:gd name="T14" fmla="*/ 40 w 42"/>
                              <a:gd name="T15" fmla="*/ 28 h 40"/>
                              <a:gd name="T16" fmla="*/ 36 w 42"/>
                              <a:gd name="T17" fmla="*/ 34 h 40"/>
                              <a:gd name="T18" fmla="*/ 28 w 42"/>
                              <a:gd name="T19" fmla="*/ 38 h 40"/>
                              <a:gd name="T20" fmla="*/ 20 w 42"/>
                              <a:gd name="T21" fmla="*/ 40 h 40"/>
                              <a:gd name="T22" fmla="*/ 20 w 42"/>
                              <a:gd name="T23" fmla="*/ 40 h 40"/>
                              <a:gd name="T24" fmla="*/ 14 w 42"/>
                              <a:gd name="T25" fmla="*/ 38 h 40"/>
                              <a:gd name="T26" fmla="*/ 6 w 42"/>
                              <a:gd name="T27" fmla="*/ 34 h 40"/>
                              <a:gd name="T28" fmla="*/ 2 w 42"/>
                              <a:gd name="T29" fmla="*/ 28 h 40"/>
                              <a:gd name="T30" fmla="*/ 0 w 42"/>
                              <a:gd name="T31" fmla="*/ 20 h 40"/>
                              <a:gd name="T32" fmla="*/ 0 w 42"/>
                              <a:gd name="T33" fmla="*/ 20 h 40"/>
                              <a:gd name="T34" fmla="*/ 2 w 42"/>
                              <a:gd name="T35" fmla="*/ 12 h 40"/>
                              <a:gd name="T36" fmla="*/ 6 w 42"/>
                              <a:gd name="T37" fmla="*/ 6 h 40"/>
                              <a:gd name="T38" fmla="*/ 14 w 42"/>
                              <a:gd name="T39" fmla="*/ 2 h 40"/>
                              <a:gd name="T40" fmla="*/ 20 w 42"/>
                              <a:gd name="T41" fmla="*/ 0 h 40"/>
                              <a:gd name="T42" fmla="*/ 20 w 42"/>
                              <a:gd name="T4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40">
                                <a:moveTo>
                                  <a:pt x="20" y="0"/>
                                </a:moveTo>
                                <a:lnTo>
                                  <a:pt x="20" y="0"/>
                                </a:lnTo>
                                <a:lnTo>
                                  <a:pt x="28" y="2"/>
                                </a:lnTo>
                                <a:lnTo>
                                  <a:pt x="36" y="6"/>
                                </a:lnTo>
                                <a:lnTo>
                                  <a:pt x="40" y="12"/>
                                </a:lnTo>
                                <a:lnTo>
                                  <a:pt x="42" y="20"/>
                                </a:lnTo>
                                <a:lnTo>
                                  <a:pt x="42" y="20"/>
                                </a:lnTo>
                                <a:lnTo>
                                  <a:pt x="40" y="28"/>
                                </a:lnTo>
                                <a:lnTo>
                                  <a:pt x="36" y="34"/>
                                </a:lnTo>
                                <a:lnTo>
                                  <a:pt x="28" y="38"/>
                                </a:lnTo>
                                <a:lnTo>
                                  <a:pt x="20" y="40"/>
                                </a:lnTo>
                                <a:lnTo>
                                  <a:pt x="20" y="40"/>
                                </a:lnTo>
                                <a:lnTo>
                                  <a:pt x="14" y="38"/>
                                </a:lnTo>
                                <a:lnTo>
                                  <a:pt x="6" y="34"/>
                                </a:lnTo>
                                <a:lnTo>
                                  <a:pt x="2" y="28"/>
                                </a:lnTo>
                                <a:lnTo>
                                  <a:pt x="0" y="20"/>
                                </a:lnTo>
                                <a:lnTo>
                                  <a:pt x="0" y="20"/>
                                </a:lnTo>
                                <a:lnTo>
                                  <a:pt x="2" y="12"/>
                                </a:lnTo>
                                <a:lnTo>
                                  <a:pt x="6" y="6"/>
                                </a:lnTo>
                                <a:lnTo>
                                  <a:pt x="14" y="2"/>
                                </a:lnTo>
                                <a:lnTo>
                                  <a:pt x="20" y="0"/>
                                </a:lnTo>
                                <a:lnTo>
                                  <a:pt x="20" y="0"/>
                                </a:lnTo>
                                <a:close/>
                              </a:path>
                            </a:pathLst>
                          </a:custGeom>
                          <a:grpFill/>
                          <a:ln>
                            <a:noFill/>
                          </a:ln>
                        </p:spPr>
                        <p:txBody>
                          <a:bodyPr/>
                          <a:lstStyle/>
                          <a:p>
                            <a:endParaRPr lang="zh-CN" altLang="en-US"/>
                          </a:p>
                        </p:txBody>
                      </p:sp>
                      <p:sp>
                        <p:nvSpPr>
                          <p:cNvPr id="69" name="Freeform 56"/>
                          <p:cNvSpPr/>
                          <p:nvPr/>
                        </p:nvSpPr>
                        <p:spPr bwMode="auto">
                          <a:xfrm>
                            <a:off x="7182386" y="3025311"/>
                            <a:ext cx="63326" cy="62015"/>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2 w 40"/>
                              <a:gd name="T29" fmla="*/ 28 h 40"/>
                              <a:gd name="T30" fmla="*/ 0 w 40"/>
                              <a:gd name="T31" fmla="*/ 20 h 40"/>
                              <a:gd name="T32" fmla="*/ 0 w 40"/>
                              <a:gd name="T33" fmla="*/ 20 h 40"/>
                              <a:gd name="T34" fmla="*/ 2 w 40"/>
                              <a:gd name="T35" fmla="*/ 12 h 40"/>
                              <a:gd name="T36" fmla="*/ 6 w 40"/>
                              <a:gd name="T37" fmla="*/ 6 h 40"/>
                              <a:gd name="T38" fmla="*/ 12 w 40"/>
                              <a:gd name="T39" fmla="*/ 2 h 40"/>
                              <a:gd name="T40" fmla="*/ 20 w 40"/>
                              <a:gd name="T41" fmla="*/ 0 h 40"/>
                              <a:gd name="T42" fmla="*/ 20 w 40"/>
                              <a:gd name="T4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0">
                                <a:moveTo>
                                  <a:pt x="20" y="0"/>
                                </a:moveTo>
                                <a:lnTo>
                                  <a:pt x="20" y="0"/>
                                </a:lnTo>
                                <a:lnTo>
                                  <a:pt x="28" y="2"/>
                                </a:lnTo>
                                <a:lnTo>
                                  <a:pt x="34" y="6"/>
                                </a:lnTo>
                                <a:lnTo>
                                  <a:pt x="38" y="12"/>
                                </a:lnTo>
                                <a:lnTo>
                                  <a:pt x="40" y="20"/>
                                </a:lnTo>
                                <a:lnTo>
                                  <a:pt x="40" y="20"/>
                                </a:lnTo>
                                <a:lnTo>
                                  <a:pt x="38" y="28"/>
                                </a:lnTo>
                                <a:lnTo>
                                  <a:pt x="34" y="34"/>
                                </a:lnTo>
                                <a:lnTo>
                                  <a:pt x="28" y="38"/>
                                </a:lnTo>
                                <a:lnTo>
                                  <a:pt x="20" y="40"/>
                                </a:lnTo>
                                <a:lnTo>
                                  <a:pt x="20" y="40"/>
                                </a:lnTo>
                                <a:lnTo>
                                  <a:pt x="12" y="38"/>
                                </a:lnTo>
                                <a:lnTo>
                                  <a:pt x="6" y="34"/>
                                </a:lnTo>
                                <a:lnTo>
                                  <a:pt x="2" y="28"/>
                                </a:lnTo>
                                <a:lnTo>
                                  <a:pt x="0" y="20"/>
                                </a:lnTo>
                                <a:lnTo>
                                  <a:pt x="0" y="20"/>
                                </a:lnTo>
                                <a:lnTo>
                                  <a:pt x="2" y="12"/>
                                </a:lnTo>
                                <a:lnTo>
                                  <a:pt x="6" y="6"/>
                                </a:lnTo>
                                <a:lnTo>
                                  <a:pt x="12" y="2"/>
                                </a:lnTo>
                                <a:lnTo>
                                  <a:pt x="20" y="0"/>
                                </a:lnTo>
                                <a:lnTo>
                                  <a:pt x="20" y="0"/>
                                </a:lnTo>
                                <a:close/>
                              </a:path>
                            </a:pathLst>
                          </a:custGeom>
                          <a:grpFill/>
                          <a:ln>
                            <a:noFill/>
                          </a:ln>
                        </p:spPr>
                        <p:txBody>
                          <a:bodyPr/>
                          <a:lstStyle/>
                          <a:p>
                            <a:endParaRPr lang="zh-CN" altLang="en-US"/>
                          </a:p>
                        </p:txBody>
                      </p:sp>
                      <p:sp>
                        <p:nvSpPr>
                          <p:cNvPr id="70" name="Freeform 59"/>
                          <p:cNvSpPr/>
                          <p:nvPr/>
                        </p:nvSpPr>
                        <p:spPr bwMode="auto">
                          <a:xfrm>
                            <a:off x="6267332" y="2922986"/>
                            <a:ext cx="63326" cy="62015"/>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40 h 40"/>
                              <a:gd name="T20" fmla="*/ 20 w 40"/>
                              <a:gd name="T21" fmla="*/ 40 h 40"/>
                              <a:gd name="T22" fmla="*/ 20 w 40"/>
                              <a:gd name="T23" fmla="*/ 40 h 40"/>
                              <a:gd name="T24" fmla="*/ 12 w 40"/>
                              <a:gd name="T25" fmla="*/ 40 h 40"/>
                              <a:gd name="T26" fmla="*/ 6 w 40"/>
                              <a:gd name="T27" fmla="*/ 34 h 40"/>
                              <a:gd name="T28" fmla="*/ 0 w 40"/>
                              <a:gd name="T29" fmla="*/ 28 h 40"/>
                              <a:gd name="T30" fmla="*/ 0 w 40"/>
                              <a:gd name="T31" fmla="*/ 20 h 40"/>
                              <a:gd name="T32" fmla="*/ 0 w 40"/>
                              <a:gd name="T33" fmla="*/ 20 h 40"/>
                              <a:gd name="T34" fmla="*/ 0 w 40"/>
                              <a:gd name="T35" fmla="*/ 12 h 40"/>
                              <a:gd name="T36" fmla="*/ 6 w 40"/>
                              <a:gd name="T37" fmla="*/ 6 h 40"/>
                              <a:gd name="T38" fmla="*/ 12 w 40"/>
                              <a:gd name="T39" fmla="*/ 2 h 40"/>
                              <a:gd name="T40" fmla="*/ 20 w 40"/>
                              <a:gd name="T41" fmla="*/ 0 h 40"/>
                              <a:gd name="T42" fmla="*/ 20 w 40"/>
                              <a:gd name="T4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0">
                                <a:moveTo>
                                  <a:pt x="20" y="0"/>
                                </a:moveTo>
                                <a:lnTo>
                                  <a:pt x="20" y="0"/>
                                </a:lnTo>
                                <a:lnTo>
                                  <a:pt x="28" y="2"/>
                                </a:lnTo>
                                <a:lnTo>
                                  <a:pt x="34" y="6"/>
                                </a:lnTo>
                                <a:lnTo>
                                  <a:pt x="38" y="12"/>
                                </a:lnTo>
                                <a:lnTo>
                                  <a:pt x="40" y="20"/>
                                </a:lnTo>
                                <a:lnTo>
                                  <a:pt x="40" y="20"/>
                                </a:lnTo>
                                <a:lnTo>
                                  <a:pt x="38" y="28"/>
                                </a:lnTo>
                                <a:lnTo>
                                  <a:pt x="34" y="34"/>
                                </a:lnTo>
                                <a:lnTo>
                                  <a:pt x="28" y="40"/>
                                </a:lnTo>
                                <a:lnTo>
                                  <a:pt x="20" y="40"/>
                                </a:lnTo>
                                <a:lnTo>
                                  <a:pt x="20" y="40"/>
                                </a:lnTo>
                                <a:lnTo>
                                  <a:pt x="12" y="40"/>
                                </a:lnTo>
                                <a:lnTo>
                                  <a:pt x="6" y="34"/>
                                </a:lnTo>
                                <a:lnTo>
                                  <a:pt x="0" y="28"/>
                                </a:lnTo>
                                <a:lnTo>
                                  <a:pt x="0" y="20"/>
                                </a:lnTo>
                                <a:lnTo>
                                  <a:pt x="0" y="20"/>
                                </a:lnTo>
                                <a:lnTo>
                                  <a:pt x="0" y="12"/>
                                </a:lnTo>
                                <a:lnTo>
                                  <a:pt x="6" y="6"/>
                                </a:lnTo>
                                <a:lnTo>
                                  <a:pt x="12" y="2"/>
                                </a:lnTo>
                                <a:lnTo>
                                  <a:pt x="20" y="0"/>
                                </a:lnTo>
                                <a:lnTo>
                                  <a:pt x="20" y="0"/>
                                </a:lnTo>
                                <a:close/>
                              </a:path>
                            </a:pathLst>
                          </a:custGeom>
                          <a:grpFill/>
                          <a:ln>
                            <a:noFill/>
                          </a:ln>
                        </p:spPr>
                        <p:txBody>
                          <a:bodyPr/>
                          <a:lstStyle/>
                          <a:p>
                            <a:endParaRPr lang="zh-CN" altLang="en-US"/>
                          </a:p>
                        </p:txBody>
                      </p:sp>
                      <p:sp>
                        <p:nvSpPr>
                          <p:cNvPr id="71" name="Freeform 60"/>
                          <p:cNvSpPr/>
                          <p:nvPr/>
                        </p:nvSpPr>
                        <p:spPr bwMode="auto">
                          <a:xfrm>
                            <a:off x="7014573" y="2507488"/>
                            <a:ext cx="63326" cy="62015"/>
                          </a:xfrm>
                          <a:custGeom>
                            <a:avLst/>
                            <a:gdLst>
                              <a:gd name="T0" fmla="*/ 20 w 40"/>
                              <a:gd name="T1" fmla="*/ 0 h 40"/>
                              <a:gd name="T2" fmla="*/ 20 w 40"/>
                              <a:gd name="T3" fmla="*/ 0 h 40"/>
                              <a:gd name="T4" fmla="*/ 28 w 40"/>
                              <a:gd name="T5" fmla="*/ 0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0 w 40"/>
                              <a:gd name="T29" fmla="*/ 28 h 40"/>
                              <a:gd name="T30" fmla="*/ 0 w 40"/>
                              <a:gd name="T31" fmla="*/ 20 h 40"/>
                              <a:gd name="T32" fmla="*/ 0 w 40"/>
                              <a:gd name="T33" fmla="*/ 20 h 40"/>
                              <a:gd name="T34" fmla="*/ 0 w 40"/>
                              <a:gd name="T35" fmla="*/ 12 h 40"/>
                              <a:gd name="T36" fmla="*/ 6 w 40"/>
                              <a:gd name="T37" fmla="*/ 6 h 40"/>
                              <a:gd name="T38" fmla="*/ 12 w 40"/>
                              <a:gd name="T39" fmla="*/ 0 h 40"/>
                              <a:gd name="T40" fmla="*/ 20 w 40"/>
                              <a:gd name="T41" fmla="*/ 0 h 40"/>
                              <a:gd name="T42" fmla="*/ 20 w 40"/>
                              <a:gd name="T4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0">
                                <a:moveTo>
                                  <a:pt x="20" y="0"/>
                                </a:moveTo>
                                <a:lnTo>
                                  <a:pt x="20" y="0"/>
                                </a:lnTo>
                                <a:lnTo>
                                  <a:pt x="28" y="0"/>
                                </a:lnTo>
                                <a:lnTo>
                                  <a:pt x="34" y="6"/>
                                </a:lnTo>
                                <a:lnTo>
                                  <a:pt x="38" y="12"/>
                                </a:lnTo>
                                <a:lnTo>
                                  <a:pt x="40" y="20"/>
                                </a:lnTo>
                                <a:lnTo>
                                  <a:pt x="40" y="20"/>
                                </a:lnTo>
                                <a:lnTo>
                                  <a:pt x="38" y="28"/>
                                </a:lnTo>
                                <a:lnTo>
                                  <a:pt x="34" y="34"/>
                                </a:lnTo>
                                <a:lnTo>
                                  <a:pt x="28" y="38"/>
                                </a:lnTo>
                                <a:lnTo>
                                  <a:pt x="20" y="40"/>
                                </a:lnTo>
                                <a:lnTo>
                                  <a:pt x="20" y="40"/>
                                </a:lnTo>
                                <a:lnTo>
                                  <a:pt x="12" y="38"/>
                                </a:lnTo>
                                <a:lnTo>
                                  <a:pt x="6" y="34"/>
                                </a:lnTo>
                                <a:lnTo>
                                  <a:pt x="0" y="28"/>
                                </a:lnTo>
                                <a:lnTo>
                                  <a:pt x="0" y="20"/>
                                </a:lnTo>
                                <a:lnTo>
                                  <a:pt x="0" y="20"/>
                                </a:lnTo>
                                <a:lnTo>
                                  <a:pt x="0" y="12"/>
                                </a:lnTo>
                                <a:lnTo>
                                  <a:pt x="6" y="6"/>
                                </a:lnTo>
                                <a:lnTo>
                                  <a:pt x="12" y="0"/>
                                </a:lnTo>
                                <a:lnTo>
                                  <a:pt x="20" y="0"/>
                                </a:lnTo>
                                <a:lnTo>
                                  <a:pt x="20" y="0"/>
                                </a:lnTo>
                                <a:close/>
                              </a:path>
                            </a:pathLst>
                          </a:custGeom>
                          <a:grpFill/>
                          <a:ln>
                            <a:noFill/>
                          </a:ln>
                        </p:spPr>
                        <p:txBody>
                          <a:bodyPr/>
                          <a:lstStyle/>
                          <a:p>
                            <a:endParaRPr lang="zh-CN" altLang="en-US"/>
                          </a:p>
                        </p:txBody>
                      </p:sp>
                      <p:grpSp>
                        <p:nvGrpSpPr>
                          <p:cNvPr id="72" name="组合 71"/>
                          <p:cNvGrpSpPr/>
                          <p:nvPr/>
                        </p:nvGrpSpPr>
                        <p:grpSpPr>
                          <a:xfrm>
                            <a:off x="3816633" y="1809823"/>
                            <a:ext cx="2187899" cy="2595312"/>
                            <a:chOff x="3816633" y="1809823"/>
                            <a:chExt cx="2187899" cy="2595312"/>
                          </a:xfrm>
                          <a:grpFill/>
                        </p:grpSpPr>
                        <p:sp>
                          <p:nvSpPr>
                            <p:cNvPr id="74" name="Freeform 40"/>
                            <p:cNvSpPr/>
                            <p:nvPr/>
                          </p:nvSpPr>
                          <p:spPr bwMode="auto">
                            <a:xfrm>
                              <a:off x="3816633" y="1809823"/>
                              <a:ext cx="79157" cy="80619"/>
                            </a:xfrm>
                            <a:custGeom>
                              <a:avLst/>
                              <a:gdLst>
                                <a:gd name="T0" fmla="*/ 26 w 50"/>
                                <a:gd name="T1" fmla="*/ 0 h 52"/>
                                <a:gd name="T2" fmla="*/ 26 w 50"/>
                                <a:gd name="T3" fmla="*/ 0 h 52"/>
                                <a:gd name="T4" fmla="*/ 36 w 50"/>
                                <a:gd name="T5" fmla="*/ 2 h 52"/>
                                <a:gd name="T6" fmla="*/ 44 w 50"/>
                                <a:gd name="T7" fmla="*/ 8 h 52"/>
                                <a:gd name="T8" fmla="*/ 48 w 50"/>
                                <a:gd name="T9" fmla="*/ 16 h 52"/>
                                <a:gd name="T10" fmla="*/ 50 w 50"/>
                                <a:gd name="T11" fmla="*/ 26 h 52"/>
                                <a:gd name="T12" fmla="*/ 50 w 50"/>
                                <a:gd name="T13" fmla="*/ 26 h 52"/>
                                <a:gd name="T14" fmla="*/ 48 w 50"/>
                                <a:gd name="T15" fmla="*/ 36 h 52"/>
                                <a:gd name="T16" fmla="*/ 44 w 50"/>
                                <a:gd name="T17" fmla="*/ 44 h 52"/>
                                <a:gd name="T18" fmla="*/ 36 w 50"/>
                                <a:gd name="T19" fmla="*/ 50 h 52"/>
                                <a:gd name="T20" fmla="*/ 26 w 50"/>
                                <a:gd name="T21" fmla="*/ 52 h 52"/>
                                <a:gd name="T22" fmla="*/ 26 w 50"/>
                                <a:gd name="T23" fmla="*/ 52 h 52"/>
                                <a:gd name="T24" fmla="*/ 16 w 50"/>
                                <a:gd name="T25" fmla="*/ 50 h 52"/>
                                <a:gd name="T26" fmla="*/ 6 w 50"/>
                                <a:gd name="T27" fmla="*/ 44 h 52"/>
                                <a:gd name="T28" fmla="*/ 2 w 50"/>
                                <a:gd name="T29" fmla="*/ 36 h 52"/>
                                <a:gd name="T30" fmla="*/ 0 w 50"/>
                                <a:gd name="T31" fmla="*/ 26 h 52"/>
                                <a:gd name="T32" fmla="*/ 0 w 50"/>
                                <a:gd name="T33" fmla="*/ 26 h 52"/>
                                <a:gd name="T34" fmla="*/ 2 w 50"/>
                                <a:gd name="T35" fmla="*/ 16 h 52"/>
                                <a:gd name="T36" fmla="*/ 6 w 50"/>
                                <a:gd name="T37" fmla="*/ 8 h 52"/>
                                <a:gd name="T38" fmla="*/ 16 w 50"/>
                                <a:gd name="T39" fmla="*/ 2 h 52"/>
                                <a:gd name="T40" fmla="*/ 26 w 50"/>
                                <a:gd name="T41" fmla="*/ 0 h 52"/>
                                <a:gd name="T42" fmla="*/ 26 w 50"/>
                                <a:gd name="T43"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0" h="52">
                                  <a:moveTo>
                                    <a:pt x="26" y="0"/>
                                  </a:moveTo>
                                  <a:lnTo>
                                    <a:pt x="26" y="0"/>
                                  </a:lnTo>
                                  <a:lnTo>
                                    <a:pt x="36" y="2"/>
                                  </a:lnTo>
                                  <a:lnTo>
                                    <a:pt x="44" y="8"/>
                                  </a:lnTo>
                                  <a:lnTo>
                                    <a:pt x="48" y="16"/>
                                  </a:lnTo>
                                  <a:lnTo>
                                    <a:pt x="50" y="26"/>
                                  </a:lnTo>
                                  <a:lnTo>
                                    <a:pt x="50" y="26"/>
                                  </a:lnTo>
                                  <a:lnTo>
                                    <a:pt x="48" y="36"/>
                                  </a:lnTo>
                                  <a:lnTo>
                                    <a:pt x="44" y="44"/>
                                  </a:lnTo>
                                  <a:lnTo>
                                    <a:pt x="36" y="50"/>
                                  </a:lnTo>
                                  <a:lnTo>
                                    <a:pt x="26" y="52"/>
                                  </a:lnTo>
                                  <a:lnTo>
                                    <a:pt x="26" y="52"/>
                                  </a:lnTo>
                                  <a:lnTo>
                                    <a:pt x="16" y="50"/>
                                  </a:lnTo>
                                  <a:lnTo>
                                    <a:pt x="6" y="44"/>
                                  </a:lnTo>
                                  <a:lnTo>
                                    <a:pt x="2" y="36"/>
                                  </a:lnTo>
                                  <a:lnTo>
                                    <a:pt x="0" y="26"/>
                                  </a:lnTo>
                                  <a:lnTo>
                                    <a:pt x="0" y="26"/>
                                  </a:lnTo>
                                  <a:lnTo>
                                    <a:pt x="2" y="16"/>
                                  </a:lnTo>
                                  <a:lnTo>
                                    <a:pt x="6" y="8"/>
                                  </a:lnTo>
                                  <a:lnTo>
                                    <a:pt x="16" y="2"/>
                                  </a:lnTo>
                                  <a:lnTo>
                                    <a:pt x="26" y="0"/>
                                  </a:lnTo>
                                  <a:lnTo>
                                    <a:pt x="26" y="0"/>
                                  </a:lnTo>
                                  <a:close/>
                                </a:path>
                              </a:pathLst>
                            </a:custGeom>
                            <a:grpFill/>
                            <a:ln>
                              <a:noFill/>
                            </a:ln>
                          </p:spPr>
                          <p:txBody>
                            <a:bodyPr/>
                            <a:lstStyle/>
                            <a:p>
                              <a:endParaRPr lang="zh-CN" altLang="en-US"/>
                            </a:p>
                          </p:txBody>
                        </p:sp>
                        <p:sp>
                          <p:nvSpPr>
                            <p:cNvPr id="75" name="Freeform 41"/>
                            <p:cNvSpPr/>
                            <p:nvPr/>
                          </p:nvSpPr>
                          <p:spPr bwMode="auto">
                            <a:xfrm>
                              <a:off x="5599248" y="3298175"/>
                              <a:ext cx="79157" cy="80619"/>
                            </a:xfrm>
                            <a:custGeom>
                              <a:avLst/>
                              <a:gdLst>
                                <a:gd name="T0" fmla="*/ 24 w 50"/>
                                <a:gd name="T1" fmla="*/ 0 h 52"/>
                                <a:gd name="T2" fmla="*/ 24 w 50"/>
                                <a:gd name="T3" fmla="*/ 0 h 52"/>
                                <a:gd name="T4" fmla="*/ 34 w 50"/>
                                <a:gd name="T5" fmla="*/ 2 h 52"/>
                                <a:gd name="T6" fmla="*/ 42 w 50"/>
                                <a:gd name="T7" fmla="*/ 8 h 52"/>
                                <a:gd name="T8" fmla="*/ 48 w 50"/>
                                <a:gd name="T9" fmla="*/ 16 h 52"/>
                                <a:gd name="T10" fmla="*/ 50 w 50"/>
                                <a:gd name="T11" fmla="*/ 26 h 52"/>
                                <a:gd name="T12" fmla="*/ 50 w 50"/>
                                <a:gd name="T13" fmla="*/ 26 h 52"/>
                                <a:gd name="T14" fmla="*/ 48 w 50"/>
                                <a:gd name="T15" fmla="*/ 36 h 52"/>
                                <a:gd name="T16" fmla="*/ 42 w 50"/>
                                <a:gd name="T17" fmla="*/ 44 h 52"/>
                                <a:gd name="T18" fmla="*/ 34 w 50"/>
                                <a:gd name="T19" fmla="*/ 50 h 52"/>
                                <a:gd name="T20" fmla="*/ 24 w 50"/>
                                <a:gd name="T21" fmla="*/ 52 h 52"/>
                                <a:gd name="T22" fmla="*/ 24 w 50"/>
                                <a:gd name="T23" fmla="*/ 52 h 52"/>
                                <a:gd name="T24" fmla="*/ 14 w 50"/>
                                <a:gd name="T25" fmla="*/ 50 h 52"/>
                                <a:gd name="T26" fmla="*/ 6 w 50"/>
                                <a:gd name="T27" fmla="*/ 44 h 52"/>
                                <a:gd name="T28" fmla="*/ 2 w 50"/>
                                <a:gd name="T29" fmla="*/ 36 h 52"/>
                                <a:gd name="T30" fmla="*/ 0 w 50"/>
                                <a:gd name="T31" fmla="*/ 26 h 52"/>
                                <a:gd name="T32" fmla="*/ 0 w 50"/>
                                <a:gd name="T33" fmla="*/ 26 h 52"/>
                                <a:gd name="T34" fmla="*/ 2 w 50"/>
                                <a:gd name="T35" fmla="*/ 16 h 52"/>
                                <a:gd name="T36" fmla="*/ 6 w 50"/>
                                <a:gd name="T37" fmla="*/ 8 h 52"/>
                                <a:gd name="T38" fmla="*/ 14 w 50"/>
                                <a:gd name="T39" fmla="*/ 2 h 52"/>
                                <a:gd name="T40" fmla="*/ 24 w 50"/>
                                <a:gd name="T41" fmla="*/ 0 h 52"/>
                                <a:gd name="T42" fmla="*/ 24 w 50"/>
                                <a:gd name="T43"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0" h="52">
                                  <a:moveTo>
                                    <a:pt x="24" y="0"/>
                                  </a:moveTo>
                                  <a:lnTo>
                                    <a:pt x="24" y="0"/>
                                  </a:lnTo>
                                  <a:lnTo>
                                    <a:pt x="34" y="2"/>
                                  </a:lnTo>
                                  <a:lnTo>
                                    <a:pt x="42" y="8"/>
                                  </a:lnTo>
                                  <a:lnTo>
                                    <a:pt x="48" y="16"/>
                                  </a:lnTo>
                                  <a:lnTo>
                                    <a:pt x="50" y="26"/>
                                  </a:lnTo>
                                  <a:lnTo>
                                    <a:pt x="50" y="26"/>
                                  </a:lnTo>
                                  <a:lnTo>
                                    <a:pt x="48" y="36"/>
                                  </a:lnTo>
                                  <a:lnTo>
                                    <a:pt x="42" y="44"/>
                                  </a:lnTo>
                                  <a:lnTo>
                                    <a:pt x="34" y="50"/>
                                  </a:lnTo>
                                  <a:lnTo>
                                    <a:pt x="24" y="52"/>
                                  </a:lnTo>
                                  <a:lnTo>
                                    <a:pt x="24" y="52"/>
                                  </a:lnTo>
                                  <a:lnTo>
                                    <a:pt x="14" y="50"/>
                                  </a:lnTo>
                                  <a:lnTo>
                                    <a:pt x="6" y="44"/>
                                  </a:lnTo>
                                  <a:lnTo>
                                    <a:pt x="2" y="36"/>
                                  </a:lnTo>
                                  <a:lnTo>
                                    <a:pt x="0" y="26"/>
                                  </a:lnTo>
                                  <a:lnTo>
                                    <a:pt x="0" y="26"/>
                                  </a:lnTo>
                                  <a:lnTo>
                                    <a:pt x="2" y="16"/>
                                  </a:lnTo>
                                  <a:lnTo>
                                    <a:pt x="6" y="8"/>
                                  </a:lnTo>
                                  <a:lnTo>
                                    <a:pt x="14" y="2"/>
                                  </a:lnTo>
                                  <a:lnTo>
                                    <a:pt x="24" y="0"/>
                                  </a:lnTo>
                                  <a:lnTo>
                                    <a:pt x="24" y="0"/>
                                  </a:lnTo>
                                  <a:close/>
                                </a:path>
                              </a:pathLst>
                            </a:custGeom>
                            <a:grpFill/>
                            <a:ln>
                              <a:noFill/>
                            </a:ln>
                          </p:spPr>
                          <p:txBody>
                            <a:bodyPr/>
                            <a:lstStyle/>
                            <a:p>
                              <a:endParaRPr lang="zh-CN" altLang="en-US"/>
                            </a:p>
                          </p:txBody>
                        </p:sp>
                        <p:sp>
                          <p:nvSpPr>
                            <p:cNvPr id="76" name="Freeform 44"/>
                            <p:cNvSpPr/>
                            <p:nvPr/>
                          </p:nvSpPr>
                          <p:spPr bwMode="auto">
                            <a:xfrm>
                              <a:off x="3955949" y="4343120"/>
                              <a:ext cx="63326" cy="62015"/>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40 h 40"/>
                                <a:gd name="T20" fmla="*/ 20 w 40"/>
                                <a:gd name="T21" fmla="*/ 40 h 40"/>
                                <a:gd name="T22" fmla="*/ 20 w 40"/>
                                <a:gd name="T23" fmla="*/ 40 h 40"/>
                                <a:gd name="T24" fmla="*/ 12 w 40"/>
                                <a:gd name="T25" fmla="*/ 40 h 40"/>
                                <a:gd name="T26" fmla="*/ 4 w 40"/>
                                <a:gd name="T27" fmla="*/ 34 h 40"/>
                                <a:gd name="T28" fmla="*/ 0 w 40"/>
                                <a:gd name="T29" fmla="*/ 28 h 40"/>
                                <a:gd name="T30" fmla="*/ 0 w 40"/>
                                <a:gd name="T31" fmla="*/ 20 h 40"/>
                                <a:gd name="T32" fmla="*/ 0 w 40"/>
                                <a:gd name="T33" fmla="*/ 20 h 40"/>
                                <a:gd name="T34" fmla="*/ 0 w 40"/>
                                <a:gd name="T35" fmla="*/ 12 h 40"/>
                                <a:gd name="T36" fmla="*/ 4 w 40"/>
                                <a:gd name="T37" fmla="*/ 6 h 40"/>
                                <a:gd name="T38" fmla="*/ 12 w 40"/>
                                <a:gd name="T39" fmla="*/ 2 h 40"/>
                                <a:gd name="T40" fmla="*/ 20 w 40"/>
                                <a:gd name="T41" fmla="*/ 0 h 40"/>
                                <a:gd name="T42" fmla="*/ 20 w 40"/>
                                <a:gd name="T4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0">
                                  <a:moveTo>
                                    <a:pt x="20" y="0"/>
                                  </a:moveTo>
                                  <a:lnTo>
                                    <a:pt x="20" y="0"/>
                                  </a:lnTo>
                                  <a:lnTo>
                                    <a:pt x="28" y="2"/>
                                  </a:lnTo>
                                  <a:lnTo>
                                    <a:pt x="34" y="6"/>
                                  </a:lnTo>
                                  <a:lnTo>
                                    <a:pt x="38" y="12"/>
                                  </a:lnTo>
                                  <a:lnTo>
                                    <a:pt x="40" y="20"/>
                                  </a:lnTo>
                                  <a:lnTo>
                                    <a:pt x="40" y="20"/>
                                  </a:lnTo>
                                  <a:lnTo>
                                    <a:pt x="38" y="28"/>
                                  </a:lnTo>
                                  <a:lnTo>
                                    <a:pt x="34" y="34"/>
                                  </a:lnTo>
                                  <a:lnTo>
                                    <a:pt x="28" y="40"/>
                                  </a:lnTo>
                                  <a:lnTo>
                                    <a:pt x="20" y="40"/>
                                  </a:lnTo>
                                  <a:lnTo>
                                    <a:pt x="20" y="40"/>
                                  </a:lnTo>
                                  <a:lnTo>
                                    <a:pt x="12" y="40"/>
                                  </a:lnTo>
                                  <a:lnTo>
                                    <a:pt x="4" y="34"/>
                                  </a:lnTo>
                                  <a:lnTo>
                                    <a:pt x="0" y="28"/>
                                  </a:lnTo>
                                  <a:lnTo>
                                    <a:pt x="0" y="20"/>
                                  </a:lnTo>
                                  <a:lnTo>
                                    <a:pt x="0" y="20"/>
                                  </a:lnTo>
                                  <a:lnTo>
                                    <a:pt x="0" y="12"/>
                                  </a:lnTo>
                                  <a:lnTo>
                                    <a:pt x="4" y="6"/>
                                  </a:lnTo>
                                  <a:lnTo>
                                    <a:pt x="12" y="2"/>
                                  </a:lnTo>
                                  <a:lnTo>
                                    <a:pt x="20" y="0"/>
                                  </a:lnTo>
                                  <a:lnTo>
                                    <a:pt x="20" y="0"/>
                                  </a:lnTo>
                                  <a:close/>
                                </a:path>
                              </a:pathLst>
                            </a:custGeom>
                            <a:grpFill/>
                            <a:ln>
                              <a:noFill/>
                            </a:ln>
                          </p:spPr>
                          <p:txBody>
                            <a:bodyPr/>
                            <a:lstStyle/>
                            <a:p>
                              <a:endParaRPr lang="zh-CN" altLang="en-US"/>
                            </a:p>
                          </p:txBody>
                        </p:sp>
                        <p:sp>
                          <p:nvSpPr>
                            <p:cNvPr id="77" name="Freeform 65"/>
                            <p:cNvSpPr/>
                            <p:nvPr/>
                          </p:nvSpPr>
                          <p:spPr bwMode="auto">
                            <a:xfrm>
                              <a:off x="5922208" y="3428405"/>
                              <a:ext cx="82324" cy="80619"/>
                            </a:xfrm>
                            <a:custGeom>
                              <a:avLst/>
                              <a:gdLst>
                                <a:gd name="T0" fmla="*/ 26 w 52"/>
                                <a:gd name="T1" fmla="*/ 0 h 52"/>
                                <a:gd name="T2" fmla="*/ 26 w 52"/>
                                <a:gd name="T3" fmla="*/ 0 h 52"/>
                                <a:gd name="T4" fmla="*/ 36 w 52"/>
                                <a:gd name="T5" fmla="*/ 4 h 52"/>
                                <a:gd name="T6" fmla="*/ 44 w 52"/>
                                <a:gd name="T7" fmla="*/ 8 h 52"/>
                                <a:gd name="T8" fmla="*/ 50 w 52"/>
                                <a:gd name="T9" fmla="*/ 16 h 52"/>
                                <a:gd name="T10" fmla="*/ 52 w 52"/>
                                <a:gd name="T11" fmla="*/ 26 h 52"/>
                                <a:gd name="T12" fmla="*/ 52 w 52"/>
                                <a:gd name="T13" fmla="*/ 26 h 52"/>
                                <a:gd name="T14" fmla="*/ 50 w 52"/>
                                <a:gd name="T15" fmla="*/ 36 h 52"/>
                                <a:gd name="T16" fmla="*/ 44 w 52"/>
                                <a:gd name="T17" fmla="*/ 44 h 52"/>
                                <a:gd name="T18" fmla="*/ 36 w 52"/>
                                <a:gd name="T19" fmla="*/ 50 h 52"/>
                                <a:gd name="T20" fmla="*/ 26 w 52"/>
                                <a:gd name="T21" fmla="*/ 52 h 52"/>
                                <a:gd name="T22" fmla="*/ 26 w 52"/>
                                <a:gd name="T23" fmla="*/ 52 h 52"/>
                                <a:gd name="T24" fmla="*/ 16 w 52"/>
                                <a:gd name="T25" fmla="*/ 50 h 52"/>
                                <a:gd name="T26" fmla="*/ 8 w 52"/>
                                <a:gd name="T27" fmla="*/ 44 h 52"/>
                                <a:gd name="T28" fmla="*/ 2 w 52"/>
                                <a:gd name="T29" fmla="*/ 36 h 52"/>
                                <a:gd name="T30" fmla="*/ 0 w 52"/>
                                <a:gd name="T31" fmla="*/ 26 h 52"/>
                                <a:gd name="T32" fmla="*/ 0 w 52"/>
                                <a:gd name="T33" fmla="*/ 26 h 52"/>
                                <a:gd name="T34" fmla="*/ 2 w 52"/>
                                <a:gd name="T35" fmla="*/ 16 h 52"/>
                                <a:gd name="T36" fmla="*/ 8 w 52"/>
                                <a:gd name="T37" fmla="*/ 8 h 52"/>
                                <a:gd name="T38" fmla="*/ 16 w 52"/>
                                <a:gd name="T39" fmla="*/ 4 h 52"/>
                                <a:gd name="T40" fmla="*/ 26 w 52"/>
                                <a:gd name="T41" fmla="*/ 0 h 52"/>
                                <a:gd name="T42" fmla="*/ 26 w 52"/>
                                <a:gd name="T43"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2" h="52">
                                  <a:moveTo>
                                    <a:pt x="26" y="0"/>
                                  </a:moveTo>
                                  <a:lnTo>
                                    <a:pt x="26" y="0"/>
                                  </a:lnTo>
                                  <a:lnTo>
                                    <a:pt x="36" y="4"/>
                                  </a:lnTo>
                                  <a:lnTo>
                                    <a:pt x="44" y="8"/>
                                  </a:lnTo>
                                  <a:lnTo>
                                    <a:pt x="50" y="16"/>
                                  </a:lnTo>
                                  <a:lnTo>
                                    <a:pt x="52" y="26"/>
                                  </a:lnTo>
                                  <a:lnTo>
                                    <a:pt x="52" y="26"/>
                                  </a:lnTo>
                                  <a:lnTo>
                                    <a:pt x="50" y="36"/>
                                  </a:lnTo>
                                  <a:lnTo>
                                    <a:pt x="44" y="44"/>
                                  </a:lnTo>
                                  <a:lnTo>
                                    <a:pt x="36" y="50"/>
                                  </a:lnTo>
                                  <a:lnTo>
                                    <a:pt x="26" y="52"/>
                                  </a:lnTo>
                                  <a:lnTo>
                                    <a:pt x="26" y="52"/>
                                  </a:lnTo>
                                  <a:lnTo>
                                    <a:pt x="16" y="50"/>
                                  </a:lnTo>
                                  <a:lnTo>
                                    <a:pt x="8" y="44"/>
                                  </a:lnTo>
                                  <a:lnTo>
                                    <a:pt x="2" y="36"/>
                                  </a:lnTo>
                                  <a:lnTo>
                                    <a:pt x="0" y="26"/>
                                  </a:lnTo>
                                  <a:lnTo>
                                    <a:pt x="0" y="26"/>
                                  </a:lnTo>
                                  <a:lnTo>
                                    <a:pt x="2" y="16"/>
                                  </a:lnTo>
                                  <a:lnTo>
                                    <a:pt x="8" y="8"/>
                                  </a:lnTo>
                                  <a:lnTo>
                                    <a:pt x="16" y="4"/>
                                  </a:lnTo>
                                  <a:lnTo>
                                    <a:pt x="26" y="0"/>
                                  </a:lnTo>
                                  <a:lnTo>
                                    <a:pt x="26" y="0"/>
                                  </a:lnTo>
                                  <a:close/>
                                </a:path>
                              </a:pathLst>
                            </a:custGeom>
                            <a:grpFill/>
                            <a:ln>
                              <a:noFill/>
                            </a:ln>
                          </p:spPr>
                          <p:txBody>
                            <a:bodyPr/>
                            <a:lstStyle/>
                            <a:p>
                              <a:endParaRPr lang="zh-CN" altLang="en-US"/>
                            </a:p>
                          </p:txBody>
                        </p:sp>
                      </p:grpSp>
                      <p:sp>
                        <p:nvSpPr>
                          <p:cNvPr id="73" name="Freeform 73"/>
                          <p:cNvSpPr/>
                          <p:nvPr/>
                        </p:nvSpPr>
                        <p:spPr bwMode="auto">
                          <a:xfrm>
                            <a:off x="6343323" y="4501258"/>
                            <a:ext cx="63326" cy="62015"/>
                          </a:xfrm>
                          <a:custGeom>
                            <a:avLst/>
                            <a:gdLst>
                              <a:gd name="T0" fmla="*/ 20 w 40"/>
                              <a:gd name="T1" fmla="*/ 0 h 40"/>
                              <a:gd name="T2" fmla="*/ 20 w 40"/>
                              <a:gd name="T3" fmla="*/ 0 h 40"/>
                              <a:gd name="T4" fmla="*/ 28 w 40"/>
                              <a:gd name="T5" fmla="*/ 0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2 w 40"/>
                              <a:gd name="T29" fmla="*/ 28 h 40"/>
                              <a:gd name="T30" fmla="*/ 0 w 40"/>
                              <a:gd name="T31" fmla="*/ 20 h 40"/>
                              <a:gd name="T32" fmla="*/ 0 w 40"/>
                              <a:gd name="T33" fmla="*/ 20 h 40"/>
                              <a:gd name="T34" fmla="*/ 2 w 40"/>
                              <a:gd name="T35" fmla="*/ 12 h 40"/>
                              <a:gd name="T36" fmla="*/ 6 w 40"/>
                              <a:gd name="T37" fmla="*/ 6 h 40"/>
                              <a:gd name="T38" fmla="*/ 12 w 40"/>
                              <a:gd name="T39" fmla="*/ 0 h 40"/>
                              <a:gd name="T40" fmla="*/ 20 w 40"/>
                              <a:gd name="T41" fmla="*/ 0 h 40"/>
                              <a:gd name="T42" fmla="*/ 20 w 40"/>
                              <a:gd name="T4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0">
                                <a:moveTo>
                                  <a:pt x="20" y="0"/>
                                </a:moveTo>
                                <a:lnTo>
                                  <a:pt x="20" y="0"/>
                                </a:lnTo>
                                <a:lnTo>
                                  <a:pt x="28" y="0"/>
                                </a:lnTo>
                                <a:lnTo>
                                  <a:pt x="34" y="6"/>
                                </a:lnTo>
                                <a:lnTo>
                                  <a:pt x="38" y="12"/>
                                </a:lnTo>
                                <a:lnTo>
                                  <a:pt x="40" y="20"/>
                                </a:lnTo>
                                <a:lnTo>
                                  <a:pt x="40" y="20"/>
                                </a:lnTo>
                                <a:lnTo>
                                  <a:pt x="38" y="28"/>
                                </a:lnTo>
                                <a:lnTo>
                                  <a:pt x="34" y="34"/>
                                </a:lnTo>
                                <a:lnTo>
                                  <a:pt x="28" y="38"/>
                                </a:lnTo>
                                <a:lnTo>
                                  <a:pt x="20" y="40"/>
                                </a:lnTo>
                                <a:lnTo>
                                  <a:pt x="20" y="40"/>
                                </a:lnTo>
                                <a:lnTo>
                                  <a:pt x="12" y="38"/>
                                </a:lnTo>
                                <a:lnTo>
                                  <a:pt x="6" y="34"/>
                                </a:lnTo>
                                <a:lnTo>
                                  <a:pt x="2" y="28"/>
                                </a:lnTo>
                                <a:lnTo>
                                  <a:pt x="0" y="20"/>
                                </a:lnTo>
                                <a:lnTo>
                                  <a:pt x="0" y="20"/>
                                </a:lnTo>
                                <a:lnTo>
                                  <a:pt x="2" y="12"/>
                                </a:lnTo>
                                <a:lnTo>
                                  <a:pt x="6" y="6"/>
                                </a:lnTo>
                                <a:lnTo>
                                  <a:pt x="12" y="0"/>
                                </a:lnTo>
                                <a:lnTo>
                                  <a:pt x="20" y="0"/>
                                </a:lnTo>
                                <a:lnTo>
                                  <a:pt x="20" y="0"/>
                                </a:lnTo>
                                <a:close/>
                              </a:path>
                            </a:pathLst>
                          </a:custGeom>
                          <a:grpFill/>
                          <a:ln>
                            <a:noFill/>
                          </a:ln>
                        </p:spPr>
                        <p:txBody>
                          <a:bodyPr/>
                          <a:lstStyle/>
                          <a:p>
                            <a:endParaRPr lang="zh-CN" altLang="en-US"/>
                          </a:p>
                        </p:txBody>
                      </p:sp>
                    </p:grpSp>
                    <p:sp>
                      <p:nvSpPr>
                        <p:cNvPr id="65" name="Freeform 53"/>
                        <p:cNvSpPr/>
                        <p:nvPr/>
                      </p:nvSpPr>
                      <p:spPr bwMode="auto">
                        <a:xfrm>
                          <a:off x="8606651" y="4105207"/>
                          <a:ext cx="63326" cy="62015"/>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2 w 40"/>
                            <a:gd name="T29" fmla="*/ 28 h 40"/>
                            <a:gd name="T30" fmla="*/ 0 w 40"/>
                            <a:gd name="T31" fmla="*/ 20 h 40"/>
                            <a:gd name="T32" fmla="*/ 0 w 40"/>
                            <a:gd name="T33" fmla="*/ 20 h 40"/>
                            <a:gd name="T34" fmla="*/ 2 w 40"/>
                            <a:gd name="T35" fmla="*/ 12 h 40"/>
                            <a:gd name="T36" fmla="*/ 6 w 40"/>
                            <a:gd name="T37" fmla="*/ 6 h 40"/>
                            <a:gd name="T38" fmla="*/ 12 w 40"/>
                            <a:gd name="T39" fmla="*/ 2 h 40"/>
                            <a:gd name="T40" fmla="*/ 20 w 40"/>
                            <a:gd name="T41" fmla="*/ 0 h 40"/>
                            <a:gd name="T42" fmla="*/ 20 w 40"/>
                            <a:gd name="T4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0">
                              <a:moveTo>
                                <a:pt x="20" y="0"/>
                              </a:moveTo>
                              <a:lnTo>
                                <a:pt x="20" y="0"/>
                              </a:lnTo>
                              <a:lnTo>
                                <a:pt x="28" y="2"/>
                              </a:lnTo>
                              <a:lnTo>
                                <a:pt x="34" y="6"/>
                              </a:lnTo>
                              <a:lnTo>
                                <a:pt x="38" y="12"/>
                              </a:lnTo>
                              <a:lnTo>
                                <a:pt x="40" y="20"/>
                              </a:lnTo>
                              <a:lnTo>
                                <a:pt x="40" y="20"/>
                              </a:lnTo>
                              <a:lnTo>
                                <a:pt x="38" y="28"/>
                              </a:lnTo>
                              <a:lnTo>
                                <a:pt x="34" y="34"/>
                              </a:lnTo>
                              <a:lnTo>
                                <a:pt x="28" y="38"/>
                              </a:lnTo>
                              <a:lnTo>
                                <a:pt x="20" y="40"/>
                              </a:lnTo>
                              <a:lnTo>
                                <a:pt x="20" y="40"/>
                              </a:lnTo>
                              <a:lnTo>
                                <a:pt x="12" y="38"/>
                              </a:lnTo>
                              <a:lnTo>
                                <a:pt x="6" y="34"/>
                              </a:lnTo>
                              <a:lnTo>
                                <a:pt x="2" y="28"/>
                              </a:lnTo>
                              <a:lnTo>
                                <a:pt x="0" y="20"/>
                              </a:lnTo>
                              <a:lnTo>
                                <a:pt x="0" y="20"/>
                              </a:lnTo>
                              <a:lnTo>
                                <a:pt x="2" y="12"/>
                              </a:lnTo>
                              <a:lnTo>
                                <a:pt x="6" y="6"/>
                              </a:lnTo>
                              <a:lnTo>
                                <a:pt x="12" y="2"/>
                              </a:lnTo>
                              <a:lnTo>
                                <a:pt x="20" y="0"/>
                              </a:lnTo>
                              <a:lnTo>
                                <a:pt x="20" y="0"/>
                              </a:lnTo>
                              <a:close/>
                            </a:path>
                          </a:pathLst>
                        </a:custGeom>
                        <a:grpFill/>
                        <a:ln>
                          <a:noFill/>
                        </a:ln>
                      </p:spPr>
                      <p:txBody>
                        <a:bodyPr/>
                        <a:lstStyle/>
                        <a:p>
                          <a:endParaRPr lang="zh-CN" altLang="en-US"/>
                        </a:p>
                      </p:txBody>
                    </p:sp>
                  </p:grpSp>
                </p:grpSp>
              </p:grpSp>
            </p:grpSp>
          </p:grpSp>
        </p:grpSp>
      </p:grpSp>
      <p:sp>
        <p:nvSpPr>
          <p:cNvPr id="78" name="Lorem Ipsum"/>
          <p:cNvSpPr/>
          <p:nvPr/>
        </p:nvSpPr>
        <p:spPr bwMode="auto">
          <a:xfrm>
            <a:off x="6140022" y="3039059"/>
            <a:ext cx="5718628" cy="2189089"/>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399" rIns="72000" bIns="32399" rtlCol="0" anchor="t">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spcAft>
                <a:spcPts val="600"/>
              </a:spcAft>
            </a:pPr>
            <a:r>
              <a:rPr lang="en-US" sz="1600" dirty="0">
                <a:solidFill>
                  <a:schemeClr val="bg1"/>
                </a:solidFill>
                <a:effectLst/>
                <a:latin typeface="Calibri" panose="020F0502020204030204"/>
              </a:rPr>
              <a:t>Lorem ipsum dolor sit amet, consectetur adipisicing elit, sed do eiusmod tempor incididunt ut labore et dolore magna aliqua.</a:t>
            </a:r>
          </a:p>
          <a:p>
            <a:pPr algn="just">
              <a:spcAft>
                <a:spcPts val="600"/>
              </a:spcAft>
            </a:pPr>
            <a:r>
              <a:rPr lang="en-US" sz="1600" dirty="0">
                <a:solidFill>
                  <a:schemeClr val="bg1"/>
                </a:solidFill>
                <a:effectLst/>
                <a:latin typeface="Calibri" panose="020F0502020204030204"/>
              </a:rPr>
              <a:t>Ut enim ad minim veniam, quis nostrud exercitation ullamco laboris nisi ut aliquip ex ea commodo consequat. Duis aute irure dolor in reprehenderit in voluptate velit esse cillum dolore eu fugiat nulla pariatur. </a:t>
            </a:r>
          </a:p>
          <a:p>
            <a:pPr algn="just">
              <a:spcAft>
                <a:spcPts val="600"/>
              </a:spcAft>
            </a:pPr>
            <a:r>
              <a:rPr lang="en-US" sz="1600" dirty="0">
                <a:solidFill>
                  <a:schemeClr val="bg1"/>
                </a:solidFill>
                <a:effectLst/>
                <a:latin typeface="Calibri" panose="020F0502020204030204"/>
              </a:rPr>
              <a:t>Excepteur sint occaecat cupidatat non proident, sunt in culpa qui officia deserunt mollit anim id est laborum.</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529" y="-297"/>
            <a:ext cx="12193057" cy="6858594"/>
          </a:xfrm>
          <a:prstGeom prst="rect">
            <a:avLst/>
          </a:prstGeom>
        </p:spPr>
      </p:pic>
      <p:sp>
        <p:nvSpPr>
          <p:cNvPr id="8" name="矩形 7"/>
          <p:cNvSpPr/>
          <p:nvPr/>
        </p:nvSpPr>
        <p:spPr>
          <a:xfrm>
            <a:off x="0" y="-297"/>
            <a:ext cx="12192528" cy="6858594"/>
          </a:xfrm>
          <a:prstGeom prst="rect">
            <a:avLst/>
          </a:prstGeom>
          <a:solidFill>
            <a:schemeClr val="tx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4400" b="1" dirty="0">
              <a:latin typeface="微软雅黑" panose="020B0503020204020204" pitchFamily="34" charset="-122"/>
              <a:ea typeface="微软雅黑" panose="020B0503020204020204" pitchFamily="34" charset="-122"/>
            </a:endParaRPr>
          </a:p>
        </p:txBody>
      </p:sp>
      <p:sp>
        <p:nvSpPr>
          <p:cNvPr id="3" name="文本框 2"/>
          <p:cNvSpPr txBox="1"/>
          <p:nvPr/>
        </p:nvSpPr>
        <p:spPr>
          <a:xfrm>
            <a:off x="1476969" y="3013501"/>
            <a:ext cx="4619030" cy="830997"/>
          </a:xfrm>
          <a:prstGeom prst="rect">
            <a:avLst/>
          </a:prstGeom>
          <a:noFill/>
        </p:spPr>
        <p:txBody>
          <a:bodyPr vert="horz" wrap="square" rtlCol="0">
            <a:spAutoFit/>
          </a:bodyPr>
          <a:lstStyle/>
          <a:p>
            <a:r>
              <a:rPr lang="en-US" altLang="zh-CN" sz="4800" b="1" dirty="0">
                <a:solidFill>
                  <a:schemeClr val="bg1"/>
                </a:solidFill>
                <a:latin typeface="微软雅黑" panose="020B0503020204020204" pitchFamily="34" charset="-122"/>
                <a:ea typeface="微软雅黑" panose="020B0503020204020204" pitchFamily="34" charset="-122"/>
              </a:rPr>
              <a:t>PART</a:t>
            </a:r>
            <a:endParaRPr lang="zh-CN" altLang="en-US" sz="4800" b="1" dirty="0">
              <a:solidFill>
                <a:schemeClr val="bg1"/>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3224834" y="1285390"/>
            <a:ext cx="4133073" cy="4642660"/>
          </a:xfrm>
          <a:custGeom>
            <a:avLst/>
            <a:gdLst/>
            <a:ahLst/>
            <a:cxnLst/>
            <a:rect l="l" t="t" r="r" b="b"/>
            <a:pathLst>
              <a:path w="4133073" h="4642660">
                <a:moveTo>
                  <a:pt x="938578" y="4516358"/>
                </a:moveTo>
                <a:lnTo>
                  <a:pt x="875428" y="4634240"/>
                </a:lnTo>
                <a:lnTo>
                  <a:pt x="1081720" y="4608979"/>
                </a:lnTo>
                <a:close/>
                <a:moveTo>
                  <a:pt x="862798" y="4465838"/>
                </a:moveTo>
                <a:lnTo>
                  <a:pt x="871218" y="4625819"/>
                </a:lnTo>
                <a:lnTo>
                  <a:pt x="932263" y="4512148"/>
                </a:lnTo>
                <a:close/>
                <a:moveTo>
                  <a:pt x="460738" y="4432157"/>
                </a:moveTo>
                <a:lnTo>
                  <a:pt x="336804" y="4461627"/>
                </a:lnTo>
                <a:lnTo>
                  <a:pt x="572304" y="4587929"/>
                </a:lnTo>
                <a:close/>
                <a:moveTo>
                  <a:pt x="1142766" y="4413212"/>
                </a:moveTo>
                <a:lnTo>
                  <a:pt x="1096455" y="4604769"/>
                </a:lnTo>
                <a:lnTo>
                  <a:pt x="1323798" y="4491098"/>
                </a:lnTo>
                <a:close/>
                <a:moveTo>
                  <a:pt x="730181" y="4379532"/>
                </a:moveTo>
                <a:lnTo>
                  <a:pt x="864903" y="4623714"/>
                </a:lnTo>
                <a:lnTo>
                  <a:pt x="856482" y="4461627"/>
                </a:lnTo>
                <a:close/>
                <a:moveTo>
                  <a:pt x="719656" y="4375321"/>
                </a:moveTo>
                <a:lnTo>
                  <a:pt x="589145" y="4596349"/>
                </a:lnTo>
                <a:lnTo>
                  <a:pt x="862798" y="4634240"/>
                </a:lnTo>
                <a:close/>
                <a:moveTo>
                  <a:pt x="713341" y="4373217"/>
                </a:moveTo>
                <a:lnTo>
                  <a:pt x="469158" y="4430052"/>
                </a:lnTo>
                <a:lnTo>
                  <a:pt x="584934" y="4592139"/>
                </a:lnTo>
                <a:close/>
                <a:moveTo>
                  <a:pt x="1018569" y="4366901"/>
                </a:moveTo>
                <a:lnTo>
                  <a:pt x="942788" y="4510043"/>
                </a:lnTo>
                <a:lnTo>
                  <a:pt x="1085930" y="4604769"/>
                </a:lnTo>
                <a:close/>
                <a:moveTo>
                  <a:pt x="850167" y="4366901"/>
                </a:moveTo>
                <a:lnTo>
                  <a:pt x="730181" y="4371111"/>
                </a:lnTo>
                <a:lnTo>
                  <a:pt x="854377" y="4453207"/>
                </a:lnTo>
                <a:close/>
                <a:moveTo>
                  <a:pt x="1024885" y="4364796"/>
                </a:moveTo>
                <a:lnTo>
                  <a:pt x="1090140" y="4598454"/>
                </a:lnTo>
                <a:lnTo>
                  <a:pt x="1136451" y="4411107"/>
                </a:lnTo>
                <a:close/>
                <a:moveTo>
                  <a:pt x="1014359" y="4362691"/>
                </a:moveTo>
                <a:lnTo>
                  <a:pt x="856482" y="4366901"/>
                </a:lnTo>
                <a:lnTo>
                  <a:pt x="862798" y="4457418"/>
                </a:lnTo>
                <a:lnTo>
                  <a:pt x="936473" y="4505833"/>
                </a:lnTo>
                <a:close/>
                <a:moveTo>
                  <a:pt x="364170" y="4297435"/>
                </a:moveTo>
                <a:lnTo>
                  <a:pt x="332595" y="4455312"/>
                </a:lnTo>
                <a:lnTo>
                  <a:pt x="456528" y="4425842"/>
                </a:lnTo>
                <a:close/>
                <a:moveTo>
                  <a:pt x="357855" y="4286911"/>
                </a:moveTo>
                <a:lnTo>
                  <a:pt x="349435" y="4337431"/>
                </a:lnTo>
                <a:lnTo>
                  <a:pt x="359960" y="4289016"/>
                </a:lnTo>
                <a:close/>
                <a:moveTo>
                  <a:pt x="368380" y="4284805"/>
                </a:moveTo>
                <a:lnTo>
                  <a:pt x="366275" y="4286911"/>
                </a:lnTo>
                <a:lnTo>
                  <a:pt x="464948" y="4423737"/>
                </a:lnTo>
                <a:lnTo>
                  <a:pt x="704921" y="4369006"/>
                </a:lnTo>
                <a:close/>
                <a:moveTo>
                  <a:pt x="351540" y="4280603"/>
                </a:moveTo>
                <a:lnTo>
                  <a:pt x="202083" y="4297435"/>
                </a:lnTo>
                <a:lnTo>
                  <a:pt x="326280" y="4451103"/>
                </a:lnTo>
                <a:close/>
                <a:moveTo>
                  <a:pt x="845958" y="4276385"/>
                </a:moveTo>
                <a:lnTo>
                  <a:pt x="730181" y="4364796"/>
                </a:lnTo>
                <a:lnTo>
                  <a:pt x="850167" y="4360586"/>
                </a:lnTo>
                <a:close/>
                <a:moveTo>
                  <a:pt x="869113" y="4259545"/>
                </a:moveTo>
                <a:lnTo>
                  <a:pt x="852273" y="4272175"/>
                </a:lnTo>
                <a:lnTo>
                  <a:pt x="856482" y="4360586"/>
                </a:lnTo>
                <a:lnTo>
                  <a:pt x="1010149" y="4356376"/>
                </a:lnTo>
                <a:close/>
                <a:moveTo>
                  <a:pt x="850356" y="4249020"/>
                </a:moveTo>
                <a:lnTo>
                  <a:pt x="852273" y="4263755"/>
                </a:lnTo>
                <a:lnTo>
                  <a:pt x="862952" y="4255335"/>
                </a:lnTo>
                <a:close/>
                <a:moveTo>
                  <a:pt x="892268" y="4240600"/>
                </a:moveTo>
                <a:lnTo>
                  <a:pt x="873323" y="4255335"/>
                </a:lnTo>
                <a:lnTo>
                  <a:pt x="989099" y="4333221"/>
                </a:lnTo>
                <a:close/>
                <a:moveTo>
                  <a:pt x="823065" y="4227970"/>
                </a:moveTo>
                <a:lnTo>
                  <a:pt x="734654" y="4352166"/>
                </a:lnTo>
                <a:lnTo>
                  <a:pt x="846158" y="4267965"/>
                </a:lnTo>
                <a:lnTo>
                  <a:pt x="844058" y="4242705"/>
                </a:lnTo>
                <a:close/>
                <a:moveTo>
                  <a:pt x="1191182" y="4213235"/>
                </a:moveTo>
                <a:lnTo>
                  <a:pt x="1144871" y="4406897"/>
                </a:lnTo>
                <a:lnTo>
                  <a:pt x="1323798" y="4482678"/>
                </a:lnTo>
                <a:close/>
                <a:moveTo>
                  <a:pt x="1182761" y="4213235"/>
                </a:moveTo>
                <a:lnTo>
                  <a:pt x="1026990" y="4356376"/>
                </a:lnTo>
                <a:lnTo>
                  <a:pt x="1138556" y="4404792"/>
                </a:lnTo>
                <a:close/>
                <a:moveTo>
                  <a:pt x="1195392" y="4206996"/>
                </a:moveTo>
                <a:lnTo>
                  <a:pt x="1332218" y="4484783"/>
                </a:lnTo>
                <a:lnTo>
                  <a:pt x="1534301" y="4238542"/>
                </a:lnTo>
                <a:close/>
                <a:moveTo>
                  <a:pt x="1050145" y="4200604"/>
                </a:moveTo>
                <a:lnTo>
                  <a:pt x="1024885" y="4350061"/>
                </a:lnTo>
                <a:lnTo>
                  <a:pt x="1180656" y="4206919"/>
                </a:lnTo>
                <a:close/>
                <a:moveTo>
                  <a:pt x="275759" y="4200604"/>
                </a:moveTo>
                <a:lnTo>
                  <a:pt x="204188" y="4289016"/>
                </a:lnTo>
                <a:lnTo>
                  <a:pt x="347330" y="4274280"/>
                </a:lnTo>
                <a:close/>
                <a:moveTo>
                  <a:pt x="841808" y="4198705"/>
                </a:moveTo>
                <a:lnTo>
                  <a:pt x="825130" y="4221735"/>
                </a:lnTo>
                <a:lnTo>
                  <a:pt x="843893" y="4234296"/>
                </a:lnTo>
                <a:close/>
                <a:moveTo>
                  <a:pt x="848062" y="4198499"/>
                </a:moveTo>
                <a:lnTo>
                  <a:pt x="850167" y="4238495"/>
                </a:lnTo>
                <a:lnTo>
                  <a:pt x="867008" y="4251125"/>
                </a:lnTo>
                <a:lnTo>
                  <a:pt x="888058" y="4236390"/>
                </a:lnTo>
                <a:close/>
                <a:moveTo>
                  <a:pt x="951209" y="4196394"/>
                </a:moveTo>
                <a:lnTo>
                  <a:pt x="898583" y="4236390"/>
                </a:lnTo>
                <a:lnTo>
                  <a:pt x="1018569" y="4352166"/>
                </a:lnTo>
                <a:lnTo>
                  <a:pt x="1041725" y="4200604"/>
                </a:lnTo>
                <a:close/>
                <a:moveTo>
                  <a:pt x="854443" y="4192447"/>
                </a:moveTo>
                <a:lnTo>
                  <a:pt x="894373" y="4232443"/>
                </a:lnTo>
                <a:lnTo>
                  <a:pt x="940683" y="4196658"/>
                </a:lnTo>
                <a:close/>
                <a:moveTo>
                  <a:pt x="378905" y="4190079"/>
                </a:moveTo>
                <a:lnTo>
                  <a:pt x="364170" y="4255335"/>
                </a:lnTo>
                <a:lnTo>
                  <a:pt x="368380" y="4249020"/>
                </a:lnTo>
                <a:close/>
                <a:moveTo>
                  <a:pt x="700842" y="4139799"/>
                </a:moveTo>
                <a:lnTo>
                  <a:pt x="820960" y="4219641"/>
                </a:lnTo>
                <a:lnTo>
                  <a:pt x="839860" y="4190079"/>
                </a:lnTo>
                <a:close/>
                <a:moveTo>
                  <a:pt x="679924" y="4133244"/>
                </a:moveTo>
                <a:lnTo>
                  <a:pt x="722024" y="4360586"/>
                </a:lnTo>
                <a:lnTo>
                  <a:pt x="816750" y="4223760"/>
                </a:lnTo>
                <a:close/>
                <a:moveTo>
                  <a:pt x="673346" y="4131139"/>
                </a:moveTo>
                <a:lnTo>
                  <a:pt x="368380" y="4274280"/>
                </a:lnTo>
                <a:lnTo>
                  <a:pt x="368380" y="4276385"/>
                </a:lnTo>
                <a:lnTo>
                  <a:pt x="715446" y="4364796"/>
                </a:lnTo>
                <a:close/>
                <a:moveTo>
                  <a:pt x="1041725" y="4120870"/>
                </a:moveTo>
                <a:lnTo>
                  <a:pt x="860693" y="4186132"/>
                </a:lnTo>
                <a:lnTo>
                  <a:pt x="949104" y="4190094"/>
                </a:lnTo>
                <a:close/>
                <a:moveTo>
                  <a:pt x="896478" y="4118508"/>
                </a:moveTo>
                <a:lnTo>
                  <a:pt x="692554" y="4126928"/>
                </a:lnTo>
                <a:lnTo>
                  <a:pt x="843852" y="4185899"/>
                </a:lnTo>
                <a:close/>
                <a:moveTo>
                  <a:pt x="1056460" y="4116403"/>
                </a:moveTo>
                <a:lnTo>
                  <a:pt x="959629" y="4190079"/>
                </a:lnTo>
                <a:lnTo>
                  <a:pt x="1043830" y="4194289"/>
                </a:lnTo>
                <a:close/>
                <a:moveTo>
                  <a:pt x="1062775" y="4114298"/>
                </a:moveTo>
                <a:lnTo>
                  <a:pt x="1050145" y="4194289"/>
                </a:lnTo>
                <a:lnTo>
                  <a:pt x="1178551" y="4198499"/>
                </a:lnTo>
                <a:close/>
                <a:moveTo>
                  <a:pt x="1039620" y="4112193"/>
                </a:moveTo>
                <a:lnTo>
                  <a:pt x="904898" y="4118508"/>
                </a:lnTo>
                <a:lnTo>
                  <a:pt x="854377" y="4181659"/>
                </a:lnTo>
                <a:close/>
                <a:moveTo>
                  <a:pt x="1159606" y="4080618"/>
                </a:moveTo>
                <a:lnTo>
                  <a:pt x="1069090" y="4110088"/>
                </a:lnTo>
                <a:lnTo>
                  <a:pt x="1184866" y="4194289"/>
                </a:lnTo>
                <a:close/>
                <a:moveTo>
                  <a:pt x="492576" y="4049306"/>
                </a:moveTo>
                <a:lnTo>
                  <a:pt x="374695" y="4251125"/>
                </a:lnTo>
                <a:lnTo>
                  <a:pt x="370485" y="4265860"/>
                </a:lnTo>
                <a:lnTo>
                  <a:pt x="667293" y="4125065"/>
                </a:lnTo>
                <a:close/>
                <a:moveTo>
                  <a:pt x="412585" y="4027992"/>
                </a:moveTo>
                <a:lnTo>
                  <a:pt x="279969" y="4194289"/>
                </a:lnTo>
                <a:lnTo>
                  <a:pt x="353645" y="4270070"/>
                </a:lnTo>
                <a:close/>
                <a:moveTo>
                  <a:pt x="421005" y="4017696"/>
                </a:moveTo>
                <a:lnTo>
                  <a:pt x="378905" y="4230075"/>
                </a:lnTo>
                <a:lnTo>
                  <a:pt x="486261" y="4047177"/>
                </a:lnTo>
                <a:close/>
                <a:moveTo>
                  <a:pt x="96831" y="4013514"/>
                </a:moveTo>
                <a:lnTo>
                  <a:pt x="197873" y="4286913"/>
                </a:lnTo>
                <a:lnTo>
                  <a:pt x="271549" y="4194378"/>
                </a:lnTo>
                <a:close/>
                <a:moveTo>
                  <a:pt x="1372214" y="4013257"/>
                </a:moveTo>
                <a:lnTo>
                  <a:pt x="1197497" y="4200604"/>
                </a:lnTo>
                <a:lnTo>
                  <a:pt x="1534301" y="4232180"/>
                </a:lnTo>
                <a:close/>
                <a:moveTo>
                  <a:pt x="1359584" y="4013257"/>
                </a:moveTo>
                <a:lnTo>
                  <a:pt x="1165921" y="4078513"/>
                </a:lnTo>
                <a:lnTo>
                  <a:pt x="1191182" y="4196394"/>
                </a:lnTo>
                <a:close/>
                <a:moveTo>
                  <a:pt x="96831" y="4004837"/>
                </a:moveTo>
                <a:lnTo>
                  <a:pt x="275759" y="4190079"/>
                </a:lnTo>
                <a:lnTo>
                  <a:pt x="412585" y="4017467"/>
                </a:lnTo>
                <a:close/>
                <a:moveTo>
                  <a:pt x="570462" y="3901878"/>
                </a:moveTo>
                <a:lnTo>
                  <a:pt x="425216" y="4013485"/>
                </a:lnTo>
                <a:lnTo>
                  <a:pt x="488366" y="4040860"/>
                </a:lnTo>
                <a:close/>
                <a:moveTo>
                  <a:pt x="580987" y="3895639"/>
                </a:moveTo>
                <a:lnTo>
                  <a:pt x="494681" y="4042991"/>
                </a:lnTo>
                <a:lnTo>
                  <a:pt x="669398" y="4118746"/>
                </a:lnTo>
                <a:close/>
                <a:moveTo>
                  <a:pt x="1115401" y="3868010"/>
                </a:moveTo>
                <a:lnTo>
                  <a:pt x="1064880" y="4103773"/>
                </a:lnTo>
                <a:lnTo>
                  <a:pt x="1157501" y="4072198"/>
                </a:lnTo>
                <a:close/>
                <a:moveTo>
                  <a:pt x="1109086" y="3864064"/>
                </a:moveTo>
                <a:lnTo>
                  <a:pt x="911213" y="4112457"/>
                </a:lnTo>
                <a:lnTo>
                  <a:pt x="1058565" y="4106141"/>
                </a:lnTo>
                <a:close/>
                <a:moveTo>
                  <a:pt x="1119611" y="3857485"/>
                </a:moveTo>
                <a:lnTo>
                  <a:pt x="1165921" y="4070093"/>
                </a:lnTo>
                <a:lnTo>
                  <a:pt x="1363794" y="4006942"/>
                </a:lnTo>
                <a:close/>
                <a:moveTo>
                  <a:pt x="1622712" y="3843013"/>
                </a:moveTo>
                <a:lnTo>
                  <a:pt x="1376424" y="4007205"/>
                </a:lnTo>
                <a:lnTo>
                  <a:pt x="1538511" y="4228027"/>
                </a:lnTo>
                <a:close/>
                <a:moveTo>
                  <a:pt x="462843" y="3775389"/>
                </a:moveTo>
                <a:lnTo>
                  <a:pt x="422848" y="4004837"/>
                </a:lnTo>
                <a:lnTo>
                  <a:pt x="576624" y="3889061"/>
                </a:lnTo>
                <a:close/>
                <a:moveTo>
                  <a:pt x="364170" y="3676453"/>
                </a:moveTo>
                <a:lnTo>
                  <a:pt x="418900" y="3994312"/>
                </a:lnTo>
                <a:lnTo>
                  <a:pt x="458896" y="3771179"/>
                </a:lnTo>
                <a:close/>
                <a:moveTo>
                  <a:pt x="355750" y="3674611"/>
                </a:moveTo>
                <a:lnTo>
                  <a:pt x="94726" y="3996680"/>
                </a:lnTo>
                <a:lnTo>
                  <a:pt x="414427" y="4011411"/>
                </a:lnTo>
                <a:close/>
                <a:moveTo>
                  <a:pt x="67361" y="3655666"/>
                </a:moveTo>
                <a:lnTo>
                  <a:pt x="90516" y="3992470"/>
                </a:lnTo>
                <a:lnTo>
                  <a:pt x="351540" y="3668296"/>
                </a:lnTo>
                <a:close/>
                <a:moveTo>
                  <a:pt x="1279593" y="3642773"/>
                </a:moveTo>
                <a:lnTo>
                  <a:pt x="1374319" y="4000627"/>
                </a:lnTo>
                <a:lnTo>
                  <a:pt x="1622712" y="3834330"/>
                </a:lnTo>
                <a:close/>
                <a:moveTo>
                  <a:pt x="1273277" y="3642773"/>
                </a:moveTo>
                <a:lnTo>
                  <a:pt x="1119611" y="3851170"/>
                </a:lnTo>
                <a:lnTo>
                  <a:pt x="1365899" y="4000627"/>
                </a:lnTo>
                <a:close/>
                <a:moveTo>
                  <a:pt x="332595" y="3638826"/>
                </a:moveTo>
                <a:lnTo>
                  <a:pt x="126302" y="3651456"/>
                </a:lnTo>
                <a:lnTo>
                  <a:pt x="351540" y="3661981"/>
                </a:lnTo>
                <a:close/>
                <a:moveTo>
                  <a:pt x="488366" y="3638563"/>
                </a:moveTo>
                <a:lnTo>
                  <a:pt x="464988" y="3766969"/>
                </a:lnTo>
                <a:lnTo>
                  <a:pt x="572411" y="3876431"/>
                </a:lnTo>
                <a:close/>
                <a:moveTo>
                  <a:pt x="347330" y="3636458"/>
                </a:moveTo>
                <a:lnTo>
                  <a:pt x="341014" y="3638563"/>
                </a:lnTo>
                <a:lnTo>
                  <a:pt x="351540" y="3651193"/>
                </a:lnTo>
                <a:close/>
                <a:moveTo>
                  <a:pt x="383115" y="3634353"/>
                </a:moveTo>
                <a:lnTo>
                  <a:pt x="355750" y="3636458"/>
                </a:lnTo>
                <a:lnTo>
                  <a:pt x="359960" y="3659613"/>
                </a:lnTo>
                <a:close/>
                <a:moveTo>
                  <a:pt x="482051" y="3630143"/>
                </a:moveTo>
                <a:lnTo>
                  <a:pt x="364170" y="3668033"/>
                </a:lnTo>
                <a:lnTo>
                  <a:pt x="458896" y="3762759"/>
                </a:lnTo>
                <a:close/>
                <a:moveTo>
                  <a:pt x="458896" y="3630143"/>
                </a:moveTo>
                <a:lnTo>
                  <a:pt x="393640" y="3634353"/>
                </a:lnTo>
                <a:lnTo>
                  <a:pt x="370485" y="3657508"/>
                </a:lnTo>
                <a:close/>
                <a:moveTo>
                  <a:pt x="450476" y="3573307"/>
                </a:moveTo>
                <a:lnTo>
                  <a:pt x="399955" y="3628038"/>
                </a:lnTo>
                <a:lnTo>
                  <a:pt x="479946" y="3621723"/>
                </a:lnTo>
                <a:close/>
                <a:moveTo>
                  <a:pt x="1631132" y="3563045"/>
                </a:moveTo>
                <a:lnTo>
                  <a:pt x="1283803" y="3636721"/>
                </a:lnTo>
                <a:lnTo>
                  <a:pt x="1624817" y="3828278"/>
                </a:lnTo>
                <a:close/>
                <a:moveTo>
                  <a:pt x="511521" y="3510156"/>
                </a:moveTo>
                <a:lnTo>
                  <a:pt x="456791" y="3569097"/>
                </a:lnTo>
                <a:lnTo>
                  <a:pt x="486261" y="3617512"/>
                </a:lnTo>
                <a:close/>
                <a:moveTo>
                  <a:pt x="562042" y="3457555"/>
                </a:moveTo>
                <a:lnTo>
                  <a:pt x="522047" y="3499671"/>
                </a:lnTo>
                <a:lnTo>
                  <a:pt x="498891" y="3592325"/>
                </a:lnTo>
                <a:close/>
                <a:moveTo>
                  <a:pt x="570462" y="3453343"/>
                </a:moveTo>
                <a:lnTo>
                  <a:pt x="490471" y="3626018"/>
                </a:lnTo>
                <a:lnTo>
                  <a:pt x="576777" y="3868185"/>
                </a:lnTo>
                <a:close/>
                <a:moveTo>
                  <a:pt x="172613" y="3440953"/>
                </a:moveTo>
                <a:lnTo>
                  <a:pt x="69466" y="3649351"/>
                </a:lnTo>
                <a:lnTo>
                  <a:pt x="326280" y="3632511"/>
                </a:lnTo>
                <a:close/>
                <a:moveTo>
                  <a:pt x="540992" y="3423862"/>
                </a:moveTo>
                <a:lnTo>
                  <a:pt x="524152" y="3487036"/>
                </a:lnTo>
                <a:lnTo>
                  <a:pt x="568357" y="3440708"/>
                </a:lnTo>
                <a:close/>
                <a:moveTo>
                  <a:pt x="1197497" y="3419775"/>
                </a:moveTo>
                <a:lnTo>
                  <a:pt x="1121716" y="3838540"/>
                </a:lnTo>
                <a:lnTo>
                  <a:pt x="1269067" y="3634353"/>
                </a:lnTo>
                <a:close/>
                <a:moveTo>
                  <a:pt x="1435364" y="3396600"/>
                </a:moveTo>
                <a:lnTo>
                  <a:pt x="1201707" y="3409241"/>
                </a:lnTo>
                <a:lnTo>
                  <a:pt x="1275382" y="3628054"/>
                </a:lnTo>
                <a:close/>
                <a:moveTo>
                  <a:pt x="1443785" y="3396576"/>
                </a:moveTo>
                <a:lnTo>
                  <a:pt x="1281698" y="3630398"/>
                </a:lnTo>
                <a:lnTo>
                  <a:pt x="1629027" y="3556671"/>
                </a:lnTo>
                <a:close/>
                <a:moveTo>
                  <a:pt x="551517" y="3381881"/>
                </a:moveTo>
                <a:lnTo>
                  <a:pt x="540992" y="3415693"/>
                </a:lnTo>
                <a:lnTo>
                  <a:pt x="568357" y="3432533"/>
                </a:lnTo>
                <a:close/>
                <a:moveTo>
                  <a:pt x="1399579" y="3371317"/>
                </a:moveTo>
                <a:lnTo>
                  <a:pt x="1248017" y="3398706"/>
                </a:lnTo>
                <a:lnTo>
                  <a:pt x="1431154" y="3390279"/>
                </a:lnTo>
                <a:close/>
                <a:moveTo>
                  <a:pt x="1437470" y="3364997"/>
                </a:moveTo>
                <a:lnTo>
                  <a:pt x="1410104" y="3369210"/>
                </a:lnTo>
                <a:lnTo>
                  <a:pt x="1439574" y="3386065"/>
                </a:lnTo>
                <a:close/>
                <a:moveTo>
                  <a:pt x="1450100" y="3360766"/>
                </a:moveTo>
                <a:lnTo>
                  <a:pt x="1443785" y="3362872"/>
                </a:lnTo>
                <a:lnTo>
                  <a:pt x="1445890" y="3377618"/>
                </a:lnTo>
                <a:close/>
                <a:moveTo>
                  <a:pt x="1591136" y="3335702"/>
                </a:moveTo>
                <a:lnTo>
                  <a:pt x="1458520" y="3360766"/>
                </a:lnTo>
                <a:lnTo>
                  <a:pt x="1447995" y="3386223"/>
                </a:lnTo>
                <a:close/>
                <a:moveTo>
                  <a:pt x="1629027" y="3329387"/>
                </a:moveTo>
                <a:lnTo>
                  <a:pt x="1450100" y="3392538"/>
                </a:lnTo>
                <a:lnTo>
                  <a:pt x="1631132" y="3550415"/>
                </a:lnTo>
                <a:close/>
                <a:moveTo>
                  <a:pt x="73676" y="3320967"/>
                </a:moveTo>
                <a:lnTo>
                  <a:pt x="67361" y="3636721"/>
                </a:lnTo>
                <a:lnTo>
                  <a:pt x="168402" y="3436743"/>
                </a:lnTo>
                <a:close/>
                <a:moveTo>
                  <a:pt x="1266962" y="3297577"/>
                </a:moveTo>
                <a:lnTo>
                  <a:pt x="1203812" y="3400813"/>
                </a:lnTo>
                <a:lnTo>
                  <a:pt x="1389054" y="3367103"/>
                </a:lnTo>
                <a:close/>
                <a:moveTo>
                  <a:pt x="576777" y="3276761"/>
                </a:moveTo>
                <a:lnTo>
                  <a:pt x="553622" y="3369382"/>
                </a:lnTo>
                <a:lnTo>
                  <a:pt x="572567" y="3422008"/>
                </a:lnTo>
                <a:close/>
                <a:moveTo>
                  <a:pt x="269444" y="3276498"/>
                </a:moveTo>
                <a:lnTo>
                  <a:pt x="353645" y="3630143"/>
                </a:lnTo>
                <a:lnTo>
                  <a:pt x="389430" y="3628038"/>
                </a:lnTo>
                <a:lnTo>
                  <a:pt x="448371" y="3566992"/>
                </a:lnTo>
                <a:close/>
                <a:moveTo>
                  <a:pt x="258919" y="3266236"/>
                </a:moveTo>
                <a:lnTo>
                  <a:pt x="176823" y="3434638"/>
                </a:lnTo>
                <a:lnTo>
                  <a:pt x="334699" y="3632511"/>
                </a:lnTo>
                <a:lnTo>
                  <a:pt x="347330" y="3630406"/>
                </a:lnTo>
                <a:close/>
                <a:moveTo>
                  <a:pt x="269444" y="3266154"/>
                </a:moveTo>
                <a:lnTo>
                  <a:pt x="452581" y="3562782"/>
                </a:lnTo>
                <a:lnTo>
                  <a:pt x="515732" y="3497526"/>
                </a:lnTo>
                <a:lnTo>
                  <a:pt x="534677" y="3419640"/>
                </a:lnTo>
                <a:close/>
                <a:moveTo>
                  <a:pt x="254708" y="3262026"/>
                </a:moveTo>
                <a:lnTo>
                  <a:pt x="77886" y="3312547"/>
                </a:lnTo>
                <a:lnTo>
                  <a:pt x="170507" y="3430428"/>
                </a:lnTo>
                <a:close/>
                <a:moveTo>
                  <a:pt x="505206" y="3249299"/>
                </a:moveTo>
                <a:lnTo>
                  <a:pt x="271549" y="3259833"/>
                </a:lnTo>
                <a:lnTo>
                  <a:pt x="536782" y="3413325"/>
                </a:lnTo>
                <a:lnTo>
                  <a:pt x="547307" y="3369330"/>
                </a:lnTo>
                <a:close/>
                <a:moveTo>
                  <a:pt x="576777" y="3247192"/>
                </a:moveTo>
                <a:lnTo>
                  <a:pt x="511521" y="3249299"/>
                </a:lnTo>
                <a:lnTo>
                  <a:pt x="549412" y="3358856"/>
                </a:lnTo>
                <a:close/>
                <a:moveTo>
                  <a:pt x="1111191" y="3211506"/>
                </a:moveTo>
                <a:lnTo>
                  <a:pt x="1197497" y="3398706"/>
                </a:lnTo>
                <a:lnTo>
                  <a:pt x="1260647" y="3293602"/>
                </a:lnTo>
                <a:close/>
                <a:moveTo>
                  <a:pt x="221028" y="3207295"/>
                </a:moveTo>
                <a:lnTo>
                  <a:pt x="88411" y="3302022"/>
                </a:lnTo>
                <a:lnTo>
                  <a:pt x="254708" y="3255711"/>
                </a:lnTo>
                <a:close/>
                <a:moveTo>
                  <a:pt x="1523775" y="3192560"/>
                </a:moveTo>
                <a:lnTo>
                  <a:pt x="1462730" y="3352542"/>
                </a:lnTo>
                <a:lnTo>
                  <a:pt x="1626922" y="3323072"/>
                </a:lnTo>
                <a:close/>
                <a:moveTo>
                  <a:pt x="446266" y="3068110"/>
                </a:moveTo>
                <a:lnTo>
                  <a:pt x="509416" y="3242978"/>
                </a:lnTo>
                <a:lnTo>
                  <a:pt x="574672" y="3240872"/>
                </a:lnTo>
                <a:close/>
                <a:moveTo>
                  <a:pt x="416532" y="3066259"/>
                </a:moveTo>
                <a:lnTo>
                  <a:pt x="225238" y="3203086"/>
                </a:lnTo>
                <a:lnTo>
                  <a:pt x="261024" y="3251501"/>
                </a:lnTo>
                <a:close/>
                <a:moveTo>
                  <a:pt x="117882" y="3066259"/>
                </a:moveTo>
                <a:lnTo>
                  <a:pt x="75781" y="3304127"/>
                </a:lnTo>
                <a:lnTo>
                  <a:pt x="216818" y="3203086"/>
                </a:lnTo>
                <a:close/>
                <a:moveTo>
                  <a:pt x="1420629" y="3057839"/>
                </a:moveTo>
                <a:lnTo>
                  <a:pt x="1443785" y="3356752"/>
                </a:lnTo>
                <a:lnTo>
                  <a:pt x="1454310" y="3354647"/>
                </a:lnTo>
                <a:lnTo>
                  <a:pt x="1519566" y="3186245"/>
                </a:lnTo>
                <a:close/>
                <a:moveTo>
                  <a:pt x="1412209" y="3057839"/>
                </a:moveTo>
                <a:lnTo>
                  <a:pt x="1269067" y="3291251"/>
                </a:lnTo>
                <a:lnTo>
                  <a:pt x="1399579" y="3364979"/>
                </a:lnTo>
                <a:lnTo>
                  <a:pt x="1437470" y="3356553"/>
                </a:lnTo>
                <a:close/>
                <a:moveTo>
                  <a:pt x="1405894" y="3055734"/>
                </a:moveTo>
                <a:lnTo>
                  <a:pt x="1111191" y="3203086"/>
                </a:lnTo>
                <a:lnTo>
                  <a:pt x="1264857" y="3289392"/>
                </a:lnTo>
                <a:close/>
                <a:moveTo>
                  <a:pt x="435741" y="3053431"/>
                </a:moveTo>
                <a:lnTo>
                  <a:pt x="267339" y="3253517"/>
                </a:lnTo>
                <a:lnTo>
                  <a:pt x="500996" y="3242983"/>
                </a:lnTo>
                <a:close/>
                <a:moveTo>
                  <a:pt x="424952" y="3051524"/>
                </a:moveTo>
                <a:lnTo>
                  <a:pt x="122092" y="3059944"/>
                </a:lnTo>
                <a:lnTo>
                  <a:pt x="221028" y="3198875"/>
                </a:lnTo>
                <a:close/>
                <a:moveTo>
                  <a:pt x="1580611" y="3049419"/>
                </a:moveTo>
                <a:lnTo>
                  <a:pt x="1527986" y="3184140"/>
                </a:lnTo>
                <a:lnTo>
                  <a:pt x="1626922" y="3312547"/>
                </a:lnTo>
                <a:close/>
                <a:moveTo>
                  <a:pt x="1125926" y="3045209"/>
                </a:moveTo>
                <a:lnTo>
                  <a:pt x="1109086" y="3196771"/>
                </a:lnTo>
                <a:lnTo>
                  <a:pt x="1401684" y="3051524"/>
                </a:lnTo>
                <a:close/>
                <a:moveTo>
                  <a:pt x="1033305" y="3045209"/>
                </a:moveTo>
                <a:lnTo>
                  <a:pt x="1102770" y="3190456"/>
                </a:lnTo>
                <a:lnTo>
                  <a:pt x="1119611" y="3045209"/>
                </a:lnTo>
                <a:close/>
                <a:moveTo>
                  <a:pt x="1576401" y="3040999"/>
                </a:moveTo>
                <a:lnTo>
                  <a:pt x="1422734" y="3051524"/>
                </a:lnTo>
                <a:lnTo>
                  <a:pt x="1521670" y="3179930"/>
                </a:lnTo>
                <a:close/>
                <a:moveTo>
                  <a:pt x="627298" y="3022053"/>
                </a:moveTo>
                <a:lnTo>
                  <a:pt x="442056" y="3049419"/>
                </a:lnTo>
                <a:lnTo>
                  <a:pt x="578882" y="3234661"/>
                </a:lnTo>
                <a:close/>
                <a:moveTo>
                  <a:pt x="806225" y="2994688"/>
                </a:moveTo>
                <a:lnTo>
                  <a:pt x="585197" y="3245186"/>
                </a:lnTo>
                <a:lnTo>
                  <a:pt x="578882" y="3438849"/>
                </a:lnTo>
                <a:lnTo>
                  <a:pt x="585197" y="3889324"/>
                </a:lnTo>
                <a:lnTo>
                  <a:pt x="677819" y="4122968"/>
                </a:lnTo>
                <a:lnTo>
                  <a:pt x="902793" y="4112457"/>
                </a:lnTo>
                <a:lnTo>
                  <a:pt x="1111191" y="3849328"/>
                </a:lnTo>
                <a:lnTo>
                  <a:pt x="1193287" y="3407273"/>
                </a:lnTo>
                <a:lnTo>
                  <a:pt x="1024885" y="3043104"/>
                </a:lnTo>
                <a:close/>
                <a:moveTo>
                  <a:pt x="795700" y="2994688"/>
                </a:moveTo>
                <a:lnTo>
                  <a:pt x="635718" y="3019948"/>
                </a:lnTo>
                <a:lnTo>
                  <a:pt x="587302" y="3230451"/>
                </a:lnTo>
                <a:close/>
                <a:moveTo>
                  <a:pt x="837800" y="2979953"/>
                </a:moveTo>
                <a:lnTo>
                  <a:pt x="814645" y="2988373"/>
                </a:lnTo>
                <a:lnTo>
                  <a:pt x="968049" y="3024158"/>
                </a:lnTo>
                <a:close/>
                <a:moveTo>
                  <a:pt x="816750" y="2971533"/>
                </a:moveTo>
                <a:lnTo>
                  <a:pt x="812540" y="2984163"/>
                </a:lnTo>
                <a:lnTo>
                  <a:pt x="829380" y="2975743"/>
                </a:lnTo>
                <a:close/>
                <a:moveTo>
                  <a:pt x="804120" y="2967323"/>
                </a:moveTo>
                <a:lnTo>
                  <a:pt x="806225" y="2979953"/>
                </a:lnTo>
                <a:lnTo>
                  <a:pt x="810435" y="2969428"/>
                </a:lnTo>
                <a:close/>
                <a:moveTo>
                  <a:pt x="942788" y="2933642"/>
                </a:moveTo>
                <a:lnTo>
                  <a:pt x="848326" y="2975743"/>
                </a:lnTo>
                <a:lnTo>
                  <a:pt x="1018569" y="3034684"/>
                </a:lnTo>
                <a:close/>
                <a:moveTo>
                  <a:pt x="696764" y="2929432"/>
                </a:moveTo>
                <a:lnTo>
                  <a:pt x="799910" y="2984163"/>
                </a:lnTo>
                <a:lnTo>
                  <a:pt x="797805" y="2965218"/>
                </a:lnTo>
                <a:close/>
                <a:moveTo>
                  <a:pt x="972522" y="2921012"/>
                </a:moveTo>
                <a:lnTo>
                  <a:pt x="949367" y="2931537"/>
                </a:lnTo>
                <a:lnTo>
                  <a:pt x="1014623" y="3015738"/>
                </a:lnTo>
                <a:close/>
                <a:moveTo>
                  <a:pt x="650453" y="2918907"/>
                </a:moveTo>
                <a:lnTo>
                  <a:pt x="452581" y="3040999"/>
                </a:lnTo>
                <a:lnTo>
                  <a:pt x="629403" y="3013633"/>
                </a:lnTo>
                <a:close/>
                <a:moveTo>
                  <a:pt x="658873" y="2916802"/>
                </a:moveTo>
                <a:lnTo>
                  <a:pt x="635718" y="3013633"/>
                </a:lnTo>
                <a:lnTo>
                  <a:pt x="793595" y="2988373"/>
                </a:lnTo>
                <a:close/>
                <a:moveTo>
                  <a:pt x="1140661" y="2855756"/>
                </a:moveTo>
                <a:lnTo>
                  <a:pt x="1033305" y="3036788"/>
                </a:lnTo>
                <a:lnTo>
                  <a:pt x="1119611" y="3038894"/>
                </a:lnTo>
                <a:close/>
                <a:moveTo>
                  <a:pt x="1136451" y="2849441"/>
                </a:moveTo>
                <a:lnTo>
                  <a:pt x="978837" y="2916802"/>
                </a:lnTo>
                <a:lnTo>
                  <a:pt x="1027253" y="3032579"/>
                </a:lnTo>
                <a:close/>
                <a:moveTo>
                  <a:pt x="882006" y="2849441"/>
                </a:moveTo>
                <a:lnTo>
                  <a:pt x="820960" y="2965218"/>
                </a:lnTo>
                <a:lnTo>
                  <a:pt x="837800" y="2971533"/>
                </a:lnTo>
                <a:lnTo>
                  <a:pt x="938842" y="2927327"/>
                </a:lnTo>
                <a:close/>
                <a:moveTo>
                  <a:pt x="780965" y="2849441"/>
                </a:moveTo>
                <a:lnTo>
                  <a:pt x="665188" y="2912592"/>
                </a:lnTo>
                <a:lnTo>
                  <a:pt x="795700" y="2956798"/>
                </a:lnTo>
                <a:close/>
                <a:moveTo>
                  <a:pt x="1149081" y="2847336"/>
                </a:moveTo>
                <a:lnTo>
                  <a:pt x="1125926" y="3038894"/>
                </a:lnTo>
                <a:lnTo>
                  <a:pt x="1405894" y="3043104"/>
                </a:lnTo>
                <a:close/>
                <a:moveTo>
                  <a:pt x="322069" y="2838916"/>
                </a:moveTo>
                <a:lnTo>
                  <a:pt x="122092" y="3053629"/>
                </a:lnTo>
                <a:lnTo>
                  <a:pt x="431267" y="3045209"/>
                </a:lnTo>
                <a:close/>
                <a:moveTo>
                  <a:pt x="852536" y="2811551"/>
                </a:moveTo>
                <a:lnTo>
                  <a:pt x="787280" y="2847336"/>
                </a:lnTo>
                <a:lnTo>
                  <a:pt x="804120" y="2958903"/>
                </a:lnTo>
                <a:lnTo>
                  <a:pt x="814645" y="2963113"/>
                </a:lnTo>
                <a:lnTo>
                  <a:pt x="875428" y="2843126"/>
                </a:lnTo>
                <a:close/>
                <a:moveTo>
                  <a:pt x="406270" y="2807341"/>
                </a:moveTo>
                <a:lnTo>
                  <a:pt x="437846" y="3043071"/>
                </a:lnTo>
                <a:lnTo>
                  <a:pt x="648348" y="2912592"/>
                </a:lnTo>
                <a:close/>
                <a:moveTo>
                  <a:pt x="368380" y="2790501"/>
                </a:moveTo>
                <a:lnTo>
                  <a:pt x="328384" y="2834706"/>
                </a:lnTo>
                <a:lnTo>
                  <a:pt x="429163" y="3028368"/>
                </a:lnTo>
                <a:lnTo>
                  <a:pt x="397662" y="2803131"/>
                </a:lnTo>
                <a:close/>
                <a:moveTo>
                  <a:pt x="915686" y="2782080"/>
                </a:moveTo>
                <a:lnTo>
                  <a:pt x="884111" y="2843126"/>
                </a:lnTo>
                <a:lnTo>
                  <a:pt x="945157" y="2925222"/>
                </a:lnTo>
                <a:lnTo>
                  <a:pt x="970417" y="2914697"/>
                </a:lnTo>
                <a:close/>
                <a:moveTo>
                  <a:pt x="907003" y="2782080"/>
                </a:moveTo>
                <a:lnTo>
                  <a:pt x="858738" y="2807341"/>
                </a:lnTo>
                <a:lnTo>
                  <a:pt x="879638" y="2836811"/>
                </a:lnTo>
                <a:close/>
                <a:moveTo>
                  <a:pt x="921738" y="2779976"/>
                </a:moveTo>
                <a:lnTo>
                  <a:pt x="976469" y="2910487"/>
                </a:lnTo>
                <a:lnTo>
                  <a:pt x="1136451" y="2843126"/>
                </a:lnTo>
                <a:close/>
                <a:moveTo>
                  <a:pt x="1418524" y="2773660"/>
                </a:moveTo>
                <a:lnTo>
                  <a:pt x="1418524" y="3043104"/>
                </a:lnTo>
                <a:lnTo>
                  <a:pt x="1576401" y="3034684"/>
                </a:lnTo>
                <a:close/>
                <a:moveTo>
                  <a:pt x="1412209" y="2765240"/>
                </a:moveTo>
                <a:lnTo>
                  <a:pt x="1153291" y="2843126"/>
                </a:lnTo>
                <a:lnTo>
                  <a:pt x="1412209" y="3040999"/>
                </a:lnTo>
                <a:close/>
                <a:moveTo>
                  <a:pt x="393640" y="2765240"/>
                </a:moveTo>
                <a:lnTo>
                  <a:pt x="372590" y="2786291"/>
                </a:lnTo>
                <a:lnTo>
                  <a:pt x="397850" y="2796816"/>
                </a:lnTo>
                <a:close/>
                <a:moveTo>
                  <a:pt x="399955" y="2763135"/>
                </a:moveTo>
                <a:lnTo>
                  <a:pt x="404165" y="2798921"/>
                </a:lnTo>
                <a:lnTo>
                  <a:pt x="608353" y="2887332"/>
                </a:lnTo>
                <a:close/>
                <a:moveTo>
                  <a:pt x="766230" y="2761030"/>
                </a:moveTo>
                <a:lnTo>
                  <a:pt x="667293" y="2902067"/>
                </a:lnTo>
                <a:lnTo>
                  <a:pt x="778860" y="2843126"/>
                </a:lnTo>
                <a:close/>
                <a:moveTo>
                  <a:pt x="944894" y="2758925"/>
                </a:moveTo>
                <a:lnTo>
                  <a:pt x="923843" y="2773660"/>
                </a:lnTo>
                <a:lnTo>
                  <a:pt x="1090140" y="2822076"/>
                </a:lnTo>
                <a:close/>
                <a:moveTo>
                  <a:pt x="286284" y="2754715"/>
                </a:moveTo>
                <a:lnTo>
                  <a:pt x="324174" y="2828391"/>
                </a:lnTo>
                <a:lnTo>
                  <a:pt x="362065" y="2788395"/>
                </a:lnTo>
                <a:close/>
                <a:moveTo>
                  <a:pt x="277864" y="2754715"/>
                </a:moveTo>
                <a:lnTo>
                  <a:pt x="130512" y="3036788"/>
                </a:lnTo>
                <a:lnTo>
                  <a:pt x="319964" y="2832601"/>
                </a:lnTo>
                <a:close/>
                <a:moveTo>
                  <a:pt x="298914" y="2752610"/>
                </a:moveTo>
                <a:lnTo>
                  <a:pt x="366275" y="2782080"/>
                </a:lnTo>
                <a:lnTo>
                  <a:pt x="387325" y="2758925"/>
                </a:lnTo>
                <a:close/>
                <a:moveTo>
                  <a:pt x="919633" y="2748400"/>
                </a:moveTo>
                <a:lnTo>
                  <a:pt x="919633" y="2767345"/>
                </a:lnTo>
                <a:lnTo>
                  <a:pt x="936473" y="2756820"/>
                </a:lnTo>
                <a:close/>
                <a:moveTo>
                  <a:pt x="789385" y="2727350"/>
                </a:moveTo>
                <a:lnTo>
                  <a:pt x="772545" y="2752610"/>
                </a:lnTo>
                <a:lnTo>
                  <a:pt x="785175" y="2838916"/>
                </a:lnTo>
                <a:lnTo>
                  <a:pt x="848326" y="2805236"/>
                </a:lnTo>
                <a:close/>
                <a:moveTo>
                  <a:pt x="591512" y="2716825"/>
                </a:moveTo>
                <a:lnTo>
                  <a:pt x="404165" y="2758925"/>
                </a:lnTo>
                <a:lnTo>
                  <a:pt x="650453" y="2904172"/>
                </a:lnTo>
                <a:close/>
                <a:moveTo>
                  <a:pt x="797805" y="2714720"/>
                </a:moveTo>
                <a:lnTo>
                  <a:pt x="793595" y="2721035"/>
                </a:lnTo>
                <a:lnTo>
                  <a:pt x="854641" y="2803131"/>
                </a:lnTo>
                <a:lnTo>
                  <a:pt x="909371" y="2773660"/>
                </a:lnTo>
                <a:close/>
                <a:moveTo>
                  <a:pt x="785175" y="2708405"/>
                </a:moveTo>
                <a:lnTo>
                  <a:pt x="789385" y="2714720"/>
                </a:lnTo>
                <a:lnTo>
                  <a:pt x="791490" y="2712615"/>
                </a:lnTo>
                <a:close/>
                <a:moveTo>
                  <a:pt x="1035410" y="2702090"/>
                </a:moveTo>
                <a:lnTo>
                  <a:pt x="951209" y="2754715"/>
                </a:lnTo>
                <a:lnTo>
                  <a:pt x="1134346" y="2832601"/>
                </a:lnTo>
                <a:close/>
                <a:moveTo>
                  <a:pt x="806225" y="2702090"/>
                </a:moveTo>
                <a:lnTo>
                  <a:pt x="913318" y="2767345"/>
                </a:lnTo>
                <a:lnTo>
                  <a:pt x="913318" y="2746295"/>
                </a:lnTo>
                <a:lnTo>
                  <a:pt x="808330" y="2702090"/>
                </a:lnTo>
                <a:close/>
                <a:moveTo>
                  <a:pt x="797805" y="2695774"/>
                </a:moveTo>
                <a:lnTo>
                  <a:pt x="802015" y="2699985"/>
                </a:lnTo>
                <a:lnTo>
                  <a:pt x="802015" y="2697879"/>
                </a:lnTo>
                <a:close/>
                <a:moveTo>
                  <a:pt x="764125" y="2695774"/>
                </a:moveTo>
                <a:lnTo>
                  <a:pt x="770440" y="2742085"/>
                </a:lnTo>
                <a:lnTo>
                  <a:pt x="785175" y="2721035"/>
                </a:lnTo>
                <a:lnTo>
                  <a:pt x="770440" y="2699985"/>
                </a:lnTo>
                <a:close/>
                <a:moveTo>
                  <a:pt x="753599" y="2691564"/>
                </a:moveTo>
                <a:lnTo>
                  <a:pt x="671503" y="2883122"/>
                </a:lnTo>
                <a:lnTo>
                  <a:pt x="764125" y="2750505"/>
                </a:lnTo>
                <a:lnTo>
                  <a:pt x="755705" y="2693670"/>
                </a:lnTo>
                <a:close/>
                <a:moveTo>
                  <a:pt x="770440" y="2687355"/>
                </a:moveTo>
                <a:lnTo>
                  <a:pt x="776755" y="2695774"/>
                </a:lnTo>
                <a:lnTo>
                  <a:pt x="795700" y="2706300"/>
                </a:lnTo>
                <a:lnTo>
                  <a:pt x="797805" y="2704195"/>
                </a:lnTo>
                <a:close/>
                <a:moveTo>
                  <a:pt x="738864" y="2683144"/>
                </a:moveTo>
                <a:lnTo>
                  <a:pt x="597828" y="2714720"/>
                </a:lnTo>
                <a:lnTo>
                  <a:pt x="656768" y="2902067"/>
                </a:lnTo>
                <a:lnTo>
                  <a:pt x="747284" y="2687355"/>
                </a:lnTo>
                <a:close/>
                <a:moveTo>
                  <a:pt x="749389" y="2681039"/>
                </a:moveTo>
                <a:lnTo>
                  <a:pt x="751494" y="2683144"/>
                </a:lnTo>
                <a:lnTo>
                  <a:pt x="751494" y="2681039"/>
                </a:lnTo>
                <a:close/>
                <a:moveTo>
                  <a:pt x="823065" y="2668409"/>
                </a:moveTo>
                <a:lnTo>
                  <a:pt x="768335" y="2676829"/>
                </a:lnTo>
                <a:lnTo>
                  <a:pt x="806225" y="2693670"/>
                </a:lnTo>
                <a:close/>
                <a:moveTo>
                  <a:pt x="913397" y="2653674"/>
                </a:moveTo>
                <a:lnTo>
                  <a:pt x="831485" y="2666304"/>
                </a:lnTo>
                <a:lnTo>
                  <a:pt x="812540" y="2695774"/>
                </a:lnTo>
                <a:lnTo>
                  <a:pt x="913397" y="2737875"/>
                </a:lnTo>
                <a:close/>
                <a:moveTo>
                  <a:pt x="989099" y="2641044"/>
                </a:moveTo>
                <a:lnTo>
                  <a:pt x="919633" y="2651569"/>
                </a:lnTo>
                <a:lnTo>
                  <a:pt x="919633" y="2742085"/>
                </a:lnTo>
                <a:lnTo>
                  <a:pt x="944894" y="2752610"/>
                </a:lnTo>
                <a:lnTo>
                  <a:pt x="1031200" y="2697879"/>
                </a:lnTo>
                <a:close/>
                <a:moveTo>
                  <a:pt x="669135" y="2638939"/>
                </a:moveTo>
                <a:lnTo>
                  <a:pt x="740706" y="2676829"/>
                </a:lnTo>
                <a:lnTo>
                  <a:pt x="747021" y="2674724"/>
                </a:lnTo>
                <a:close/>
                <a:moveTo>
                  <a:pt x="1189076" y="2611573"/>
                </a:moveTo>
                <a:lnTo>
                  <a:pt x="1149081" y="2836811"/>
                </a:lnTo>
                <a:lnTo>
                  <a:pt x="1407999" y="2758925"/>
                </a:lnTo>
                <a:close/>
                <a:moveTo>
                  <a:pt x="1180656" y="2611573"/>
                </a:moveTo>
                <a:lnTo>
                  <a:pt x="1041725" y="2699985"/>
                </a:lnTo>
                <a:lnTo>
                  <a:pt x="1142766" y="2832601"/>
                </a:lnTo>
                <a:close/>
                <a:moveTo>
                  <a:pt x="1170131" y="2611573"/>
                </a:moveTo>
                <a:lnTo>
                  <a:pt x="995414" y="2638939"/>
                </a:lnTo>
                <a:lnTo>
                  <a:pt x="1037515" y="2693670"/>
                </a:lnTo>
                <a:close/>
                <a:moveTo>
                  <a:pt x="536519" y="2596838"/>
                </a:moveTo>
                <a:lnTo>
                  <a:pt x="288389" y="2746295"/>
                </a:lnTo>
                <a:lnTo>
                  <a:pt x="393527" y="2752610"/>
                </a:lnTo>
                <a:close/>
                <a:moveTo>
                  <a:pt x="559937" y="2588418"/>
                </a:moveTo>
                <a:lnTo>
                  <a:pt x="597828" y="2708405"/>
                </a:lnTo>
                <a:lnTo>
                  <a:pt x="730444" y="2678934"/>
                </a:lnTo>
                <a:close/>
                <a:moveTo>
                  <a:pt x="553359" y="2588418"/>
                </a:moveTo>
                <a:lnTo>
                  <a:pt x="403902" y="2750505"/>
                </a:lnTo>
                <a:lnTo>
                  <a:pt x="589145" y="2710510"/>
                </a:lnTo>
                <a:close/>
                <a:moveTo>
                  <a:pt x="898583" y="2561053"/>
                </a:moveTo>
                <a:lnTo>
                  <a:pt x="768071" y="2670514"/>
                </a:lnTo>
                <a:lnTo>
                  <a:pt x="827012" y="2659989"/>
                </a:lnTo>
                <a:close/>
                <a:moveTo>
                  <a:pt x="919633" y="2550528"/>
                </a:moveTo>
                <a:lnTo>
                  <a:pt x="919633" y="2645254"/>
                </a:lnTo>
                <a:lnTo>
                  <a:pt x="982784" y="2634729"/>
                </a:lnTo>
                <a:close/>
                <a:moveTo>
                  <a:pt x="913397" y="2550528"/>
                </a:moveTo>
                <a:lnTo>
                  <a:pt x="837800" y="2659989"/>
                </a:lnTo>
                <a:lnTo>
                  <a:pt x="913397" y="2647359"/>
                </a:lnTo>
                <a:close/>
                <a:moveTo>
                  <a:pt x="923843" y="2546318"/>
                </a:moveTo>
                <a:lnTo>
                  <a:pt x="991204" y="2634729"/>
                </a:lnTo>
                <a:lnTo>
                  <a:pt x="1168026" y="2605258"/>
                </a:lnTo>
                <a:close/>
                <a:moveTo>
                  <a:pt x="904898" y="2546318"/>
                </a:moveTo>
                <a:lnTo>
                  <a:pt x="565989" y="2584208"/>
                </a:lnTo>
                <a:lnTo>
                  <a:pt x="755441" y="2672619"/>
                </a:lnTo>
                <a:close/>
                <a:moveTo>
                  <a:pt x="915515" y="2537898"/>
                </a:moveTo>
                <a:lnTo>
                  <a:pt x="1186971" y="2601048"/>
                </a:lnTo>
                <a:lnTo>
                  <a:pt x="1186971" y="2603153"/>
                </a:lnTo>
                <a:lnTo>
                  <a:pt x="1418524" y="2756820"/>
                </a:lnTo>
                <a:lnTo>
                  <a:pt x="1418524" y="2758925"/>
                </a:lnTo>
                <a:lnTo>
                  <a:pt x="1584821" y="3034684"/>
                </a:lnTo>
                <a:lnTo>
                  <a:pt x="1584821" y="3036788"/>
                </a:lnTo>
                <a:lnTo>
                  <a:pt x="1635342" y="3325177"/>
                </a:lnTo>
                <a:lnTo>
                  <a:pt x="1639552" y="3558835"/>
                </a:lnTo>
                <a:lnTo>
                  <a:pt x="1631132" y="3834330"/>
                </a:lnTo>
                <a:lnTo>
                  <a:pt x="1631132" y="3836435"/>
                </a:lnTo>
                <a:lnTo>
                  <a:pt x="1544826" y="4238495"/>
                </a:lnTo>
                <a:lnTo>
                  <a:pt x="1542721" y="4238495"/>
                </a:lnTo>
                <a:lnTo>
                  <a:pt x="1334323" y="4493203"/>
                </a:lnTo>
                <a:lnTo>
                  <a:pt x="1332218" y="4493203"/>
                </a:lnTo>
                <a:lnTo>
                  <a:pt x="1092245" y="4615294"/>
                </a:lnTo>
                <a:cubicBezTo>
                  <a:pt x="1092241" y="4615294"/>
                  <a:pt x="1092250" y="4615294"/>
                  <a:pt x="1092273" y="4615294"/>
                </a:cubicBezTo>
                <a:lnTo>
                  <a:pt x="869317" y="4642660"/>
                </a:lnTo>
                <a:cubicBezTo>
                  <a:pt x="869229" y="4642660"/>
                  <a:pt x="868878" y="4642660"/>
                  <a:pt x="868263" y="4642660"/>
                </a:cubicBezTo>
                <a:cubicBezTo>
                  <a:pt x="867647" y="4642660"/>
                  <a:pt x="867296" y="4642660"/>
                  <a:pt x="867208" y="4642660"/>
                </a:cubicBezTo>
                <a:lnTo>
                  <a:pt x="584941" y="4602664"/>
                </a:lnTo>
                <a:cubicBezTo>
                  <a:pt x="584853" y="4602576"/>
                  <a:pt x="584502" y="4602226"/>
                  <a:pt x="583887" y="4601612"/>
                </a:cubicBezTo>
                <a:cubicBezTo>
                  <a:pt x="583272" y="4600998"/>
                  <a:pt x="582920" y="4600647"/>
                  <a:pt x="582833" y="4600559"/>
                </a:cubicBezTo>
                <a:lnTo>
                  <a:pt x="326225" y="4463733"/>
                </a:lnTo>
                <a:lnTo>
                  <a:pt x="326225" y="4461627"/>
                </a:lnTo>
                <a:lnTo>
                  <a:pt x="193493" y="4295498"/>
                </a:lnTo>
                <a:lnTo>
                  <a:pt x="83962" y="4000827"/>
                </a:lnTo>
                <a:lnTo>
                  <a:pt x="84201" y="4000890"/>
                </a:lnTo>
                <a:lnTo>
                  <a:pt x="61046" y="3653561"/>
                </a:lnTo>
                <a:lnTo>
                  <a:pt x="61046" y="3651456"/>
                </a:lnTo>
                <a:lnTo>
                  <a:pt x="67361" y="3310442"/>
                </a:lnTo>
                <a:lnTo>
                  <a:pt x="111567" y="3057839"/>
                </a:lnTo>
                <a:lnTo>
                  <a:pt x="111567" y="3055734"/>
                </a:lnTo>
                <a:lnTo>
                  <a:pt x="275759" y="2746295"/>
                </a:lnTo>
                <a:lnTo>
                  <a:pt x="275759" y="2744190"/>
                </a:lnTo>
                <a:lnTo>
                  <a:pt x="553622" y="2577893"/>
                </a:lnTo>
                <a:close/>
                <a:moveTo>
                  <a:pt x="2396690" y="1991128"/>
                </a:moveTo>
                <a:lnTo>
                  <a:pt x="2160928" y="2045859"/>
                </a:lnTo>
                <a:lnTo>
                  <a:pt x="2522992" y="2100590"/>
                </a:lnTo>
                <a:close/>
                <a:moveTo>
                  <a:pt x="2518782" y="1963763"/>
                </a:moveTo>
                <a:lnTo>
                  <a:pt x="2405111" y="1989023"/>
                </a:lnTo>
                <a:lnTo>
                  <a:pt x="2529307" y="2098484"/>
                </a:lnTo>
                <a:close/>
                <a:moveTo>
                  <a:pt x="926149" y="1942920"/>
                </a:moveTo>
                <a:lnTo>
                  <a:pt x="763953" y="2096402"/>
                </a:lnTo>
                <a:lnTo>
                  <a:pt x="1031265" y="2071382"/>
                </a:lnTo>
                <a:close/>
                <a:moveTo>
                  <a:pt x="3388157" y="1932188"/>
                </a:moveTo>
                <a:lnTo>
                  <a:pt x="3207125" y="2037439"/>
                </a:lnTo>
                <a:lnTo>
                  <a:pt x="3550244" y="2056384"/>
                </a:lnTo>
                <a:close/>
                <a:moveTo>
                  <a:pt x="2259864" y="1864827"/>
                </a:moveTo>
                <a:lnTo>
                  <a:pt x="2398795" y="1984813"/>
                </a:lnTo>
                <a:lnTo>
                  <a:pt x="2510362" y="1959553"/>
                </a:lnTo>
                <a:close/>
                <a:moveTo>
                  <a:pt x="2243024" y="1860617"/>
                </a:moveTo>
                <a:lnTo>
                  <a:pt x="2150403" y="2041649"/>
                </a:lnTo>
                <a:lnTo>
                  <a:pt x="2390375" y="1986918"/>
                </a:lnTo>
                <a:close/>
                <a:moveTo>
                  <a:pt x="1029193" y="1846048"/>
                </a:moveTo>
                <a:lnTo>
                  <a:pt x="930362" y="1938708"/>
                </a:lnTo>
                <a:lnTo>
                  <a:pt x="1035410" y="2065064"/>
                </a:lnTo>
                <a:close/>
                <a:moveTo>
                  <a:pt x="1018833" y="1846048"/>
                </a:moveTo>
                <a:lnTo>
                  <a:pt x="888233" y="1886060"/>
                </a:lnTo>
                <a:lnTo>
                  <a:pt x="926149" y="1932391"/>
                </a:lnTo>
                <a:close/>
                <a:moveTo>
                  <a:pt x="919830" y="1793400"/>
                </a:moveTo>
                <a:lnTo>
                  <a:pt x="888233" y="1879742"/>
                </a:lnTo>
                <a:lnTo>
                  <a:pt x="1022977" y="1837624"/>
                </a:lnTo>
                <a:close/>
                <a:moveTo>
                  <a:pt x="2177768" y="1793256"/>
                </a:moveTo>
                <a:lnTo>
                  <a:pt x="2148298" y="2029019"/>
                </a:lnTo>
                <a:lnTo>
                  <a:pt x="2238814" y="1854302"/>
                </a:lnTo>
                <a:close/>
                <a:moveTo>
                  <a:pt x="3703911" y="1736420"/>
                </a:moveTo>
                <a:lnTo>
                  <a:pt x="3394472" y="1927978"/>
                </a:lnTo>
                <a:lnTo>
                  <a:pt x="3558664" y="2054279"/>
                </a:lnTo>
                <a:close/>
                <a:moveTo>
                  <a:pt x="3160814" y="1723790"/>
                </a:moveTo>
                <a:lnTo>
                  <a:pt x="3198705" y="2033229"/>
                </a:lnTo>
                <a:lnTo>
                  <a:pt x="3381842" y="1925873"/>
                </a:lnTo>
                <a:close/>
                <a:moveTo>
                  <a:pt x="704973" y="1715480"/>
                </a:moveTo>
                <a:lnTo>
                  <a:pt x="536519" y="2085986"/>
                </a:lnTo>
                <a:lnTo>
                  <a:pt x="751315" y="2098484"/>
                </a:lnTo>
                <a:close/>
                <a:moveTo>
                  <a:pt x="698654" y="1713374"/>
                </a:moveTo>
                <a:lnTo>
                  <a:pt x="522014" y="1858683"/>
                </a:lnTo>
                <a:lnTo>
                  <a:pt x="534447" y="2073487"/>
                </a:lnTo>
                <a:close/>
                <a:moveTo>
                  <a:pt x="721825" y="1711269"/>
                </a:moveTo>
                <a:lnTo>
                  <a:pt x="881914" y="1879742"/>
                </a:lnTo>
                <a:lnTo>
                  <a:pt x="913510" y="1791294"/>
                </a:lnTo>
                <a:close/>
                <a:moveTo>
                  <a:pt x="711292" y="1711269"/>
                </a:moveTo>
                <a:lnTo>
                  <a:pt x="757634" y="2094318"/>
                </a:lnTo>
                <a:lnTo>
                  <a:pt x="921936" y="1938708"/>
                </a:lnTo>
                <a:lnTo>
                  <a:pt x="879807" y="1888166"/>
                </a:lnTo>
                <a:close/>
                <a:moveTo>
                  <a:pt x="2030416" y="1648009"/>
                </a:moveTo>
                <a:lnTo>
                  <a:pt x="2141983" y="2029019"/>
                </a:lnTo>
                <a:lnTo>
                  <a:pt x="2171453" y="1786941"/>
                </a:lnTo>
                <a:close/>
                <a:moveTo>
                  <a:pt x="2196713" y="1631169"/>
                </a:moveTo>
                <a:lnTo>
                  <a:pt x="2177768" y="1784836"/>
                </a:lnTo>
                <a:lnTo>
                  <a:pt x="2236709" y="1843777"/>
                </a:lnTo>
                <a:close/>
                <a:moveTo>
                  <a:pt x="3352372" y="1614329"/>
                </a:moveTo>
                <a:lnTo>
                  <a:pt x="3390262" y="1921662"/>
                </a:lnTo>
                <a:lnTo>
                  <a:pt x="3703911" y="1730105"/>
                </a:lnTo>
                <a:close/>
                <a:moveTo>
                  <a:pt x="3346057" y="1614329"/>
                </a:moveTo>
                <a:lnTo>
                  <a:pt x="3162920" y="1715370"/>
                </a:lnTo>
                <a:lnTo>
                  <a:pt x="3383947" y="1919558"/>
                </a:lnTo>
                <a:close/>
                <a:moveTo>
                  <a:pt x="2192503" y="1614329"/>
                </a:moveTo>
                <a:lnTo>
                  <a:pt x="2030416" y="1637484"/>
                </a:lnTo>
                <a:lnTo>
                  <a:pt x="2171453" y="1778521"/>
                </a:lnTo>
                <a:close/>
                <a:moveTo>
                  <a:pt x="2175663" y="1599594"/>
                </a:moveTo>
                <a:lnTo>
                  <a:pt x="2089357" y="1622749"/>
                </a:lnTo>
                <a:lnTo>
                  <a:pt x="2186188" y="1608014"/>
                </a:lnTo>
                <a:close/>
                <a:moveTo>
                  <a:pt x="2184083" y="1597489"/>
                </a:moveTo>
                <a:lnTo>
                  <a:pt x="2188293" y="1599594"/>
                </a:lnTo>
                <a:lnTo>
                  <a:pt x="2186188" y="1597489"/>
                </a:lnTo>
                <a:close/>
                <a:moveTo>
                  <a:pt x="589332" y="1574383"/>
                </a:moveTo>
                <a:lnTo>
                  <a:pt x="524086" y="1848153"/>
                </a:lnTo>
                <a:lnTo>
                  <a:pt x="702867" y="1702845"/>
                </a:lnTo>
                <a:close/>
                <a:moveTo>
                  <a:pt x="2310384" y="1565913"/>
                </a:moveTo>
                <a:lnTo>
                  <a:pt x="2192503" y="1595384"/>
                </a:lnTo>
                <a:lnTo>
                  <a:pt x="2198818" y="1605909"/>
                </a:lnTo>
                <a:close/>
                <a:moveTo>
                  <a:pt x="2381955" y="1553283"/>
                </a:moveTo>
                <a:lnTo>
                  <a:pt x="2247234" y="1852197"/>
                </a:lnTo>
                <a:lnTo>
                  <a:pt x="2514572" y="1955343"/>
                </a:lnTo>
                <a:close/>
                <a:moveTo>
                  <a:pt x="2388270" y="1549073"/>
                </a:moveTo>
                <a:lnTo>
                  <a:pt x="2520887" y="1951133"/>
                </a:lnTo>
                <a:lnTo>
                  <a:pt x="2668239" y="1677480"/>
                </a:lnTo>
                <a:close/>
                <a:moveTo>
                  <a:pt x="2375640" y="1549073"/>
                </a:moveTo>
                <a:lnTo>
                  <a:pt x="2200923" y="1612224"/>
                </a:lnTo>
                <a:lnTo>
                  <a:pt x="2243024" y="1843777"/>
                </a:lnTo>
                <a:close/>
                <a:moveTo>
                  <a:pt x="3640760" y="1546968"/>
                </a:moveTo>
                <a:lnTo>
                  <a:pt x="3360792" y="1610119"/>
                </a:lnTo>
                <a:lnTo>
                  <a:pt x="3706016" y="1723790"/>
                </a:lnTo>
                <a:close/>
                <a:moveTo>
                  <a:pt x="1010407" y="1542795"/>
                </a:moveTo>
                <a:lnTo>
                  <a:pt x="921936" y="1787082"/>
                </a:lnTo>
                <a:lnTo>
                  <a:pt x="1029193" y="1833412"/>
                </a:lnTo>
                <a:close/>
                <a:moveTo>
                  <a:pt x="3026093" y="1542758"/>
                </a:moveTo>
                <a:lnTo>
                  <a:pt x="3156604" y="1711160"/>
                </a:lnTo>
                <a:lnTo>
                  <a:pt x="3339742" y="1610119"/>
                </a:lnTo>
                <a:close/>
                <a:moveTo>
                  <a:pt x="1006194" y="1534371"/>
                </a:moveTo>
                <a:lnTo>
                  <a:pt x="715505" y="1700739"/>
                </a:lnTo>
                <a:lnTo>
                  <a:pt x="915617" y="1784976"/>
                </a:lnTo>
                <a:close/>
                <a:moveTo>
                  <a:pt x="3722856" y="1528023"/>
                </a:moveTo>
                <a:lnTo>
                  <a:pt x="3647075" y="1544863"/>
                </a:lnTo>
                <a:lnTo>
                  <a:pt x="3710226" y="1713265"/>
                </a:lnTo>
                <a:close/>
                <a:moveTo>
                  <a:pt x="540744" y="1521735"/>
                </a:moveTo>
                <a:lnTo>
                  <a:pt x="524086" y="1820776"/>
                </a:lnTo>
                <a:lnTo>
                  <a:pt x="585107" y="1570171"/>
                </a:lnTo>
                <a:close/>
                <a:moveTo>
                  <a:pt x="2021996" y="1509078"/>
                </a:moveTo>
                <a:lnTo>
                  <a:pt x="2028311" y="1631169"/>
                </a:lnTo>
                <a:lnTo>
                  <a:pt x="2167243" y="1595384"/>
                </a:lnTo>
                <a:close/>
                <a:moveTo>
                  <a:pt x="2144088" y="1506973"/>
                </a:moveTo>
                <a:lnTo>
                  <a:pt x="2190398" y="1589069"/>
                </a:lnTo>
                <a:lnTo>
                  <a:pt x="2365115" y="1544863"/>
                </a:lnTo>
                <a:close/>
                <a:moveTo>
                  <a:pt x="2021996" y="1488027"/>
                </a:moveTo>
                <a:lnTo>
                  <a:pt x="2021996" y="1500658"/>
                </a:lnTo>
                <a:lnTo>
                  <a:pt x="2175663" y="1593279"/>
                </a:lnTo>
                <a:lnTo>
                  <a:pt x="2181978" y="1591173"/>
                </a:lnTo>
                <a:lnTo>
                  <a:pt x="2135667" y="1506973"/>
                </a:lnTo>
                <a:close/>
                <a:moveTo>
                  <a:pt x="1994631" y="1483817"/>
                </a:moveTo>
                <a:lnTo>
                  <a:pt x="2015681" y="1496447"/>
                </a:lnTo>
                <a:lnTo>
                  <a:pt x="2015681" y="1485922"/>
                </a:lnTo>
                <a:close/>
                <a:moveTo>
                  <a:pt x="1984106" y="1483817"/>
                </a:moveTo>
                <a:lnTo>
                  <a:pt x="2019891" y="1610119"/>
                </a:lnTo>
                <a:lnTo>
                  <a:pt x="2015681" y="1504868"/>
                </a:lnTo>
                <a:close/>
                <a:moveTo>
                  <a:pt x="780805" y="1477511"/>
                </a:moveTo>
                <a:lnTo>
                  <a:pt x="713399" y="1694421"/>
                </a:lnTo>
                <a:lnTo>
                  <a:pt x="1001981" y="1528053"/>
                </a:lnTo>
                <a:close/>
                <a:moveTo>
                  <a:pt x="608345" y="1471193"/>
                </a:moveTo>
                <a:lnTo>
                  <a:pt x="542856" y="1513311"/>
                </a:lnTo>
                <a:lnTo>
                  <a:pt x="585107" y="1561748"/>
                </a:lnTo>
                <a:close/>
                <a:moveTo>
                  <a:pt x="622891" y="1460663"/>
                </a:moveTo>
                <a:lnTo>
                  <a:pt x="616674" y="1466981"/>
                </a:lnTo>
                <a:lnTo>
                  <a:pt x="591445" y="1568066"/>
                </a:lnTo>
                <a:lnTo>
                  <a:pt x="698654" y="1688103"/>
                </a:lnTo>
                <a:close/>
                <a:moveTo>
                  <a:pt x="618746" y="1450212"/>
                </a:moveTo>
                <a:lnTo>
                  <a:pt x="618746" y="1456452"/>
                </a:lnTo>
                <a:lnTo>
                  <a:pt x="620819" y="1454347"/>
                </a:lnTo>
                <a:close/>
                <a:moveTo>
                  <a:pt x="645993" y="1448145"/>
                </a:moveTo>
                <a:lnTo>
                  <a:pt x="629141" y="1458557"/>
                </a:lnTo>
                <a:lnTo>
                  <a:pt x="707079" y="1690209"/>
                </a:lnTo>
                <a:lnTo>
                  <a:pt x="774485" y="1475405"/>
                </a:lnTo>
                <a:close/>
                <a:moveTo>
                  <a:pt x="612530" y="1448145"/>
                </a:moveTo>
                <a:lnTo>
                  <a:pt x="570319" y="1488040"/>
                </a:lnTo>
                <a:lnTo>
                  <a:pt x="610458" y="1462769"/>
                </a:lnTo>
                <a:close/>
                <a:moveTo>
                  <a:pt x="624963" y="1441942"/>
                </a:moveTo>
                <a:lnTo>
                  <a:pt x="627035" y="1452279"/>
                </a:lnTo>
                <a:lnTo>
                  <a:pt x="635461" y="1446077"/>
                </a:lnTo>
                <a:close/>
                <a:moveTo>
                  <a:pt x="3594450" y="1403826"/>
                </a:moveTo>
                <a:lnTo>
                  <a:pt x="3644970" y="1538548"/>
                </a:lnTo>
                <a:lnTo>
                  <a:pt x="3718646" y="1521708"/>
                </a:lnTo>
                <a:close/>
                <a:moveTo>
                  <a:pt x="3586029" y="1397511"/>
                </a:moveTo>
                <a:lnTo>
                  <a:pt x="3358687" y="1603804"/>
                </a:lnTo>
                <a:lnTo>
                  <a:pt x="3638655" y="1540653"/>
                </a:lnTo>
                <a:close/>
                <a:moveTo>
                  <a:pt x="751315" y="1372496"/>
                </a:moveTo>
                <a:lnTo>
                  <a:pt x="629141" y="1437769"/>
                </a:lnTo>
                <a:lnTo>
                  <a:pt x="643886" y="1439875"/>
                </a:lnTo>
                <a:close/>
                <a:moveTo>
                  <a:pt x="816614" y="1338806"/>
                </a:moveTo>
                <a:lnTo>
                  <a:pt x="654419" y="1441942"/>
                </a:lnTo>
                <a:lnTo>
                  <a:pt x="774485" y="1469087"/>
                </a:lnTo>
                <a:close/>
                <a:moveTo>
                  <a:pt x="822934" y="1336700"/>
                </a:moveTo>
                <a:lnTo>
                  <a:pt x="782911" y="1471193"/>
                </a:lnTo>
                <a:lnTo>
                  <a:pt x="1001981" y="1519629"/>
                </a:lnTo>
                <a:close/>
                <a:moveTo>
                  <a:pt x="1904115" y="1336465"/>
                </a:moveTo>
                <a:lnTo>
                  <a:pt x="2003051" y="1578543"/>
                </a:lnTo>
                <a:lnTo>
                  <a:pt x="1975686" y="1477502"/>
                </a:lnTo>
                <a:close/>
                <a:moveTo>
                  <a:pt x="2676659" y="1325940"/>
                </a:moveTo>
                <a:lnTo>
                  <a:pt x="2388270" y="1542758"/>
                </a:lnTo>
                <a:lnTo>
                  <a:pt x="2670344" y="1671165"/>
                </a:lnTo>
                <a:close/>
                <a:moveTo>
                  <a:pt x="2773490" y="1315415"/>
                </a:moveTo>
                <a:lnTo>
                  <a:pt x="2682974" y="1321730"/>
                </a:lnTo>
                <a:lnTo>
                  <a:pt x="2676659" y="1650114"/>
                </a:lnTo>
                <a:close/>
                <a:moveTo>
                  <a:pt x="2009366" y="1304890"/>
                </a:moveTo>
                <a:lnTo>
                  <a:pt x="1982001" y="1473292"/>
                </a:lnTo>
                <a:lnTo>
                  <a:pt x="2015681" y="1479607"/>
                </a:lnTo>
                <a:close/>
                <a:moveTo>
                  <a:pt x="2722969" y="1292260"/>
                </a:moveTo>
                <a:lnTo>
                  <a:pt x="2691394" y="1313310"/>
                </a:lnTo>
                <a:lnTo>
                  <a:pt x="2765070" y="1309100"/>
                </a:lnTo>
                <a:close/>
                <a:moveTo>
                  <a:pt x="2708234" y="1285945"/>
                </a:moveTo>
                <a:lnTo>
                  <a:pt x="2695604" y="1302785"/>
                </a:lnTo>
                <a:lnTo>
                  <a:pt x="2716654" y="1288050"/>
                </a:lnTo>
                <a:close/>
                <a:moveTo>
                  <a:pt x="2015681" y="1285945"/>
                </a:moveTo>
                <a:lnTo>
                  <a:pt x="2021996" y="1481712"/>
                </a:lnTo>
                <a:lnTo>
                  <a:pt x="2131457" y="1498552"/>
                </a:lnTo>
                <a:close/>
                <a:moveTo>
                  <a:pt x="2746125" y="1277525"/>
                </a:moveTo>
                <a:lnTo>
                  <a:pt x="2729284" y="1288050"/>
                </a:lnTo>
                <a:lnTo>
                  <a:pt x="2767175" y="1302785"/>
                </a:lnTo>
                <a:close/>
                <a:moveTo>
                  <a:pt x="2655609" y="1262790"/>
                </a:moveTo>
                <a:lnTo>
                  <a:pt x="2680869" y="1311205"/>
                </a:lnTo>
                <a:lnTo>
                  <a:pt x="2701919" y="1283840"/>
                </a:lnTo>
                <a:close/>
                <a:moveTo>
                  <a:pt x="2729284" y="1258580"/>
                </a:moveTo>
                <a:lnTo>
                  <a:pt x="2712444" y="1279630"/>
                </a:lnTo>
                <a:lnTo>
                  <a:pt x="2722969" y="1283840"/>
                </a:lnTo>
                <a:lnTo>
                  <a:pt x="2741914" y="1271210"/>
                </a:lnTo>
                <a:close/>
                <a:moveTo>
                  <a:pt x="1870434" y="1256475"/>
                </a:moveTo>
                <a:lnTo>
                  <a:pt x="1975686" y="1466977"/>
                </a:lnTo>
                <a:lnTo>
                  <a:pt x="2007261" y="1275420"/>
                </a:lnTo>
                <a:close/>
                <a:moveTo>
                  <a:pt x="3826002" y="1245950"/>
                </a:moveTo>
                <a:lnTo>
                  <a:pt x="3592344" y="1391196"/>
                </a:lnTo>
                <a:lnTo>
                  <a:pt x="3724961" y="1517498"/>
                </a:lnTo>
                <a:close/>
                <a:moveTo>
                  <a:pt x="2805065" y="1237529"/>
                </a:moveTo>
                <a:lnTo>
                  <a:pt x="2750335" y="1273315"/>
                </a:lnTo>
                <a:lnTo>
                  <a:pt x="2777700" y="1304890"/>
                </a:lnTo>
                <a:close/>
                <a:moveTo>
                  <a:pt x="3299746" y="1220689"/>
                </a:moveTo>
                <a:lnTo>
                  <a:pt x="3023988" y="1534338"/>
                </a:lnTo>
                <a:lnTo>
                  <a:pt x="3343952" y="1605909"/>
                </a:lnTo>
                <a:close/>
                <a:moveTo>
                  <a:pt x="3305798" y="1218847"/>
                </a:moveTo>
                <a:lnTo>
                  <a:pt x="3350004" y="1601699"/>
                </a:lnTo>
                <a:lnTo>
                  <a:pt x="3581556" y="1391309"/>
                </a:lnTo>
                <a:close/>
                <a:moveTo>
                  <a:pt x="3293431" y="1216479"/>
                </a:moveTo>
                <a:lnTo>
                  <a:pt x="3047143" y="1260685"/>
                </a:lnTo>
                <a:lnTo>
                  <a:pt x="3021883" y="1525918"/>
                </a:lnTo>
                <a:close/>
                <a:moveTo>
                  <a:pt x="3722856" y="1214374"/>
                </a:moveTo>
                <a:lnTo>
                  <a:pt x="3600765" y="1378566"/>
                </a:lnTo>
                <a:lnTo>
                  <a:pt x="3823897" y="1239634"/>
                </a:lnTo>
                <a:close/>
                <a:moveTo>
                  <a:pt x="608345" y="1206153"/>
                </a:moveTo>
                <a:lnTo>
                  <a:pt x="622891" y="1433558"/>
                </a:lnTo>
                <a:lnTo>
                  <a:pt x="814508" y="1330383"/>
                </a:lnTo>
                <a:close/>
                <a:moveTo>
                  <a:pt x="3234227" y="1205954"/>
                </a:moveTo>
                <a:lnTo>
                  <a:pt x="3105821" y="1244001"/>
                </a:lnTo>
                <a:lnTo>
                  <a:pt x="3280538" y="1212411"/>
                </a:lnTo>
                <a:close/>
                <a:moveTo>
                  <a:pt x="3295430" y="1189341"/>
                </a:moveTo>
                <a:lnTo>
                  <a:pt x="3251213" y="1201998"/>
                </a:lnTo>
                <a:lnTo>
                  <a:pt x="3297536" y="1208285"/>
                </a:lnTo>
                <a:close/>
                <a:moveTo>
                  <a:pt x="1029193" y="1187203"/>
                </a:moveTo>
                <a:lnTo>
                  <a:pt x="827146" y="1330383"/>
                </a:lnTo>
                <a:lnTo>
                  <a:pt x="1008300" y="1517523"/>
                </a:lnTo>
                <a:close/>
                <a:moveTo>
                  <a:pt x="540744" y="1185097"/>
                </a:moveTo>
                <a:lnTo>
                  <a:pt x="540744" y="1504888"/>
                </a:lnTo>
                <a:lnTo>
                  <a:pt x="614602" y="1437769"/>
                </a:lnTo>
                <a:close/>
                <a:moveTo>
                  <a:pt x="2964784" y="1170432"/>
                </a:moveTo>
                <a:lnTo>
                  <a:pt x="3044775" y="1254531"/>
                </a:lnTo>
                <a:lnTo>
                  <a:pt x="3219492" y="1204112"/>
                </a:lnTo>
                <a:close/>
                <a:moveTo>
                  <a:pt x="2916632" y="1168321"/>
                </a:moveTo>
                <a:lnTo>
                  <a:pt x="3015568" y="1519603"/>
                </a:lnTo>
                <a:lnTo>
                  <a:pt x="3040828" y="1260685"/>
                </a:lnTo>
                <a:close/>
                <a:moveTo>
                  <a:pt x="542856" y="1168252"/>
                </a:moveTo>
                <a:lnTo>
                  <a:pt x="614602" y="1408291"/>
                </a:lnTo>
                <a:lnTo>
                  <a:pt x="602007" y="1201942"/>
                </a:lnTo>
                <a:close/>
                <a:moveTo>
                  <a:pt x="2428266" y="1168064"/>
                </a:moveTo>
                <a:lnTo>
                  <a:pt x="2672449" y="1309100"/>
                </a:lnTo>
                <a:lnTo>
                  <a:pt x="2645083" y="1258580"/>
                </a:lnTo>
                <a:close/>
                <a:moveTo>
                  <a:pt x="2922947" y="1163854"/>
                </a:moveTo>
                <a:lnTo>
                  <a:pt x="3015568" y="1233319"/>
                </a:lnTo>
                <a:lnTo>
                  <a:pt x="2956627" y="1168064"/>
                </a:lnTo>
                <a:close/>
                <a:moveTo>
                  <a:pt x="3415259" y="1153592"/>
                </a:moveTo>
                <a:lnTo>
                  <a:pt x="3301588" y="1187272"/>
                </a:lnTo>
                <a:lnTo>
                  <a:pt x="3303693" y="1208322"/>
                </a:lnTo>
                <a:close/>
                <a:moveTo>
                  <a:pt x="2384060" y="1151223"/>
                </a:moveTo>
                <a:lnTo>
                  <a:pt x="2384060" y="1536443"/>
                </a:lnTo>
                <a:lnTo>
                  <a:pt x="2674554" y="1317520"/>
                </a:lnTo>
                <a:close/>
                <a:moveTo>
                  <a:pt x="2377745" y="1151223"/>
                </a:moveTo>
                <a:lnTo>
                  <a:pt x="2015681" y="1273315"/>
                </a:lnTo>
                <a:lnTo>
                  <a:pt x="2139878" y="1500658"/>
                </a:lnTo>
                <a:lnTo>
                  <a:pt x="2377745" y="1538548"/>
                </a:lnTo>
                <a:close/>
                <a:moveTo>
                  <a:pt x="3459465" y="1145171"/>
                </a:moveTo>
                <a:lnTo>
                  <a:pt x="3585766" y="1384983"/>
                </a:lnTo>
                <a:lnTo>
                  <a:pt x="3716278" y="1212532"/>
                </a:lnTo>
                <a:close/>
                <a:moveTo>
                  <a:pt x="3453150" y="1143066"/>
                </a:moveTo>
                <a:lnTo>
                  <a:pt x="3307903" y="1212532"/>
                </a:lnTo>
                <a:lnTo>
                  <a:pt x="3577346" y="1380766"/>
                </a:lnTo>
                <a:close/>
                <a:moveTo>
                  <a:pt x="2849271" y="1138843"/>
                </a:moveTo>
                <a:lnTo>
                  <a:pt x="2817696" y="1218584"/>
                </a:lnTo>
                <a:lnTo>
                  <a:pt x="2904001" y="1159899"/>
                </a:lnTo>
                <a:close/>
                <a:moveTo>
                  <a:pt x="2830326" y="1130420"/>
                </a:moveTo>
                <a:lnTo>
                  <a:pt x="2733494" y="1254369"/>
                </a:lnTo>
                <a:lnTo>
                  <a:pt x="2746125" y="1269105"/>
                </a:lnTo>
                <a:lnTo>
                  <a:pt x="2809275" y="1224899"/>
                </a:lnTo>
                <a:lnTo>
                  <a:pt x="2842956" y="1136737"/>
                </a:lnTo>
                <a:close/>
                <a:moveTo>
                  <a:pt x="3786007" y="1130173"/>
                </a:moveTo>
                <a:lnTo>
                  <a:pt x="3727066" y="1208059"/>
                </a:lnTo>
                <a:lnTo>
                  <a:pt x="3826002" y="1233319"/>
                </a:lnTo>
                <a:close/>
                <a:moveTo>
                  <a:pt x="2859796" y="1092519"/>
                </a:moveTo>
                <a:lnTo>
                  <a:pt x="2834535" y="1126209"/>
                </a:lnTo>
                <a:lnTo>
                  <a:pt x="2847166" y="1130420"/>
                </a:lnTo>
                <a:close/>
                <a:moveTo>
                  <a:pt x="2882951" y="1090178"/>
                </a:moveTo>
                <a:lnTo>
                  <a:pt x="2914527" y="1155433"/>
                </a:lnTo>
                <a:lnTo>
                  <a:pt x="2948207" y="1161749"/>
                </a:lnTo>
                <a:close/>
                <a:moveTo>
                  <a:pt x="3769167" y="1085968"/>
                </a:moveTo>
                <a:lnTo>
                  <a:pt x="3470253" y="1140698"/>
                </a:lnTo>
                <a:lnTo>
                  <a:pt x="3720751" y="1205954"/>
                </a:lnTo>
                <a:lnTo>
                  <a:pt x="3781797" y="1124103"/>
                </a:lnTo>
                <a:close/>
                <a:moveTo>
                  <a:pt x="3821792" y="1081991"/>
                </a:moveTo>
                <a:lnTo>
                  <a:pt x="3790217" y="1124103"/>
                </a:lnTo>
                <a:lnTo>
                  <a:pt x="3828107" y="1218584"/>
                </a:lnTo>
                <a:close/>
                <a:moveTo>
                  <a:pt x="2872426" y="1081991"/>
                </a:moveTo>
                <a:lnTo>
                  <a:pt x="2851376" y="1132526"/>
                </a:lnTo>
                <a:lnTo>
                  <a:pt x="2904001" y="1153582"/>
                </a:lnTo>
                <a:close/>
                <a:moveTo>
                  <a:pt x="3817582" y="1077780"/>
                </a:moveTo>
                <a:lnTo>
                  <a:pt x="3775482" y="1086202"/>
                </a:lnTo>
                <a:lnTo>
                  <a:pt x="3788112" y="1117786"/>
                </a:lnTo>
                <a:close/>
                <a:moveTo>
                  <a:pt x="2531412" y="1024922"/>
                </a:moveTo>
                <a:lnTo>
                  <a:pt x="2649293" y="1254369"/>
                </a:lnTo>
                <a:lnTo>
                  <a:pt x="2706129" y="1277525"/>
                </a:lnTo>
                <a:lnTo>
                  <a:pt x="2725074" y="1254369"/>
                </a:lnTo>
                <a:close/>
                <a:moveTo>
                  <a:pt x="589332" y="1022965"/>
                </a:moveTo>
                <a:lnTo>
                  <a:pt x="542856" y="1159830"/>
                </a:lnTo>
                <a:lnTo>
                  <a:pt x="599895" y="1193519"/>
                </a:lnTo>
                <a:close/>
                <a:moveTo>
                  <a:pt x="595670" y="1016649"/>
                </a:moveTo>
                <a:lnTo>
                  <a:pt x="608345" y="1197730"/>
                </a:lnTo>
                <a:lnTo>
                  <a:pt x="810295" y="1319855"/>
                </a:lnTo>
                <a:close/>
                <a:moveTo>
                  <a:pt x="2550357" y="1010187"/>
                </a:moveTo>
                <a:lnTo>
                  <a:pt x="2828220" y="1121753"/>
                </a:lnTo>
                <a:lnTo>
                  <a:pt x="2866111" y="1075443"/>
                </a:lnTo>
                <a:close/>
                <a:moveTo>
                  <a:pt x="2525097" y="1008082"/>
                </a:moveTo>
                <a:lnTo>
                  <a:pt x="2729284" y="1248054"/>
                </a:lnTo>
                <a:lnTo>
                  <a:pt x="2824011" y="1128068"/>
                </a:lnTo>
                <a:close/>
                <a:moveTo>
                  <a:pt x="2512467" y="1005977"/>
                </a:moveTo>
                <a:lnTo>
                  <a:pt x="2388270" y="1144908"/>
                </a:lnTo>
                <a:lnTo>
                  <a:pt x="2640873" y="1250159"/>
                </a:lnTo>
                <a:close/>
                <a:moveTo>
                  <a:pt x="2445106" y="980716"/>
                </a:moveTo>
                <a:lnTo>
                  <a:pt x="2390375" y="1132278"/>
                </a:lnTo>
                <a:lnTo>
                  <a:pt x="2508257" y="1001766"/>
                </a:lnTo>
                <a:close/>
                <a:moveTo>
                  <a:pt x="2341960" y="944931"/>
                </a:moveTo>
                <a:lnTo>
                  <a:pt x="2381955" y="1134383"/>
                </a:lnTo>
                <a:lnTo>
                  <a:pt x="2438791" y="978611"/>
                </a:lnTo>
                <a:close/>
                <a:moveTo>
                  <a:pt x="1843069" y="932493"/>
                </a:moveTo>
                <a:lnTo>
                  <a:pt x="1868329" y="1248054"/>
                </a:lnTo>
                <a:lnTo>
                  <a:pt x="2005156" y="1267000"/>
                </a:lnTo>
                <a:close/>
                <a:moveTo>
                  <a:pt x="2339855" y="932301"/>
                </a:moveTo>
                <a:lnTo>
                  <a:pt x="2341960" y="938616"/>
                </a:lnTo>
                <a:lnTo>
                  <a:pt x="2409321" y="961771"/>
                </a:lnTo>
                <a:close/>
                <a:moveTo>
                  <a:pt x="2278809" y="917565"/>
                </a:moveTo>
                <a:lnTo>
                  <a:pt x="2333540" y="936511"/>
                </a:lnTo>
                <a:lnTo>
                  <a:pt x="2333540" y="930196"/>
                </a:lnTo>
                <a:close/>
                <a:moveTo>
                  <a:pt x="2211448" y="900725"/>
                </a:moveTo>
                <a:lnTo>
                  <a:pt x="2375640" y="1130173"/>
                </a:lnTo>
                <a:lnTo>
                  <a:pt x="2335645" y="942826"/>
                </a:lnTo>
                <a:close/>
                <a:moveTo>
                  <a:pt x="2203028" y="900725"/>
                </a:moveTo>
                <a:lnTo>
                  <a:pt x="2017786" y="1267000"/>
                </a:lnTo>
                <a:lnTo>
                  <a:pt x="2375640" y="1144908"/>
                </a:lnTo>
                <a:close/>
                <a:moveTo>
                  <a:pt x="2196713" y="898620"/>
                </a:moveTo>
                <a:lnTo>
                  <a:pt x="1843069" y="917565"/>
                </a:lnTo>
                <a:lnTo>
                  <a:pt x="2011471" y="1264895"/>
                </a:lnTo>
                <a:close/>
                <a:moveTo>
                  <a:pt x="3699701" y="894592"/>
                </a:moveTo>
                <a:lnTo>
                  <a:pt x="3773377" y="1079886"/>
                </a:lnTo>
                <a:lnTo>
                  <a:pt x="3819687" y="1071463"/>
                </a:lnTo>
                <a:close/>
                <a:moveTo>
                  <a:pt x="900872" y="881890"/>
                </a:moveTo>
                <a:lnTo>
                  <a:pt x="597782" y="1006121"/>
                </a:lnTo>
                <a:lnTo>
                  <a:pt x="822934" y="1326172"/>
                </a:lnTo>
                <a:lnTo>
                  <a:pt x="1027121" y="1180886"/>
                </a:lnTo>
                <a:close/>
                <a:moveTo>
                  <a:pt x="3684966" y="873536"/>
                </a:moveTo>
                <a:lnTo>
                  <a:pt x="3461833" y="1134631"/>
                </a:lnTo>
                <a:lnTo>
                  <a:pt x="3764957" y="1079886"/>
                </a:lnTo>
                <a:close/>
                <a:moveTo>
                  <a:pt x="2573512" y="873360"/>
                </a:moveTo>
                <a:lnTo>
                  <a:pt x="2518782" y="997557"/>
                </a:lnTo>
                <a:lnTo>
                  <a:pt x="2855586" y="1067022"/>
                </a:lnTo>
                <a:close/>
                <a:moveTo>
                  <a:pt x="2316700" y="871431"/>
                </a:moveTo>
                <a:lnTo>
                  <a:pt x="2217763" y="894592"/>
                </a:lnTo>
                <a:lnTo>
                  <a:pt x="2331435" y="924071"/>
                </a:lnTo>
                <a:close/>
                <a:moveTo>
                  <a:pt x="2432476" y="841953"/>
                </a:moveTo>
                <a:lnTo>
                  <a:pt x="2323015" y="869325"/>
                </a:lnTo>
                <a:lnTo>
                  <a:pt x="2337750" y="921965"/>
                </a:lnTo>
                <a:close/>
                <a:moveTo>
                  <a:pt x="2497732" y="837575"/>
                </a:moveTo>
                <a:lnTo>
                  <a:pt x="2449316" y="970191"/>
                </a:lnTo>
                <a:lnTo>
                  <a:pt x="2510362" y="995451"/>
                </a:lnTo>
                <a:close/>
                <a:moveTo>
                  <a:pt x="677589" y="835567"/>
                </a:moveTo>
                <a:lnTo>
                  <a:pt x="599895" y="997698"/>
                </a:lnTo>
                <a:lnTo>
                  <a:pt x="892446" y="877679"/>
                </a:lnTo>
                <a:close/>
                <a:moveTo>
                  <a:pt x="3779692" y="829319"/>
                </a:moveTo>
                <a:lnTo>
                  <a:pt x="3691281" y="869325"/>
                </a:lnTo>
                <a:lnTo>
                  <a:pt x="3819687" y="1058829"/>
                </a:lnTo>
                <a:close/>
                <a:moveTo>
                  <a:pt x="2482996" y="829319"/>
                </a:moveTo>
                <a:lnTo>
                  <a:pt x="2447211" y="837741"/>
                </a:lnTo>
                <a:lnTo>
                  <a:pt x="2375640" y="896698"/>
                </a:lnTo>
                <a:close/>
                <a:moveTo>
                  <a:pt x="2504047" y="829154"/>
                </a:moveTo>
                <a:lnTo>
                  <a:pt x="2516677" y="987031"/>
                </a:lnTo>
                <a:lnTo>
                  <a:pt x="2567197" y="871255"/>
                </a:lnTo>
                <a:close/>
                <a:moveTo>
                  <a:pt x="2493522" y="829154"/>
                </a:moveTo>
                <a:lnTo>
                  <a:pt x="2341960" y="925986"/>
                </a:lnTo>
                <a:lnTo>
                  <a:pt x="2443001" y="968086"/>
                </a:lnTo>
                <a:close/>
                <a:moveTo>
                  <a:pt x="534447" y="827144"/>
                </a:moveTo>
                <a:lnTo>
                  <a:pt x="540744" y="1140879"/>
                </a:lnTo>
                <a:lnTo>
                  <a:pt x="589332" y="1004015"/>
                </a:lnTo>
                <a:close/>
                <a:moveTo>
                  <a:pt x="3247120" y="810368"/>
                </a:moveTo>
                <a:lnTo>
                  <a:pt x="3299746" y="1180955"/>
                </a:lnTo>
                <a:lnTo>
                  <a:pt x="3449203" y="1136737"/>
                </a:lnTo>
                <a:close/>
                <a:moveTo>
                  <a:pt x="536519" y="806088"/>
                </a:moveTo>
                <a:lnTo>
                  <a:pt x="593557" y="995593"/>
                </a:lnTo>
                <a:lnTo>
                  <a:pt x="671270" y="833461"/>
                </a:lnTo>
                <a:close/>
                <a:moveTo>
                  <a:pt x="2501942" y="791418"/>
                </a:moveTo>
                <a:lnTo>
                  <a:pt x="2457736" y="829319"/>
                </a:lnTo>
                <a:lnTo>
                  <a:pt x="2497732" y="818791"/>
                </a:lnTo>
                <a:close/>
                <a:moveTo>
                  <a:pt x="3769167" y="776679"/>
                </a:moveTo>
                <a:lnTo>
                  <a:pt x="3697596" y="858797"/>
                </a:lnTo>
                <a:lnTo>
                  <a:pt x="3777587" y="823002"/>
                </a:lnTo>
                <a:close/>
                <a:moveTo>
                  <a:pt x="1029193" y="768188"/>
                </a:moveTo>
                <a:lnTo>
                  <a:pt x="907191" y="877679"/>
                </a:lnTo>
                <a:lnTo>
                  <a:pt x="1029193" y="1164041"/>
                </a:lnTo>
                <a:close/>
                <a:moveTo>
                  <a:pt x="3956514" y="749306"/>
                </a:moveTo>
                <a:lnTo>
                  <a:pt x="3786007" y="827213"/>
                </a:lnTo>
                <a:lnTo>
                  <a:pt x="3826002" y="1060935"/>
                </a:lnTo>
                <a:close/>
                <a:moveTo>
                  <a:pt x="947213" y="745026"/>
                </a:moveTo>
                <a:lnTo>
                  <a:pt x="911404" y="865045"/>
                </a:lnTo>
                <a:lnTo>
                  <a:pt x="1025049" y="763976"/>
                </a:lnTo>
                <a:close/>
                <a:moveTo>
                  <a:pt x="3476568" y="709299"/>
                </a:moveTo>
                <a:lnTo>
                  <a:pt x="3457623" y="1130420"/>
                </a:lnTo>
                <a:lnTo>
                  <a:pt x="3680756" y="869325"/>
                </a:lnTo>
                <a:close/>
                <a:moveTo>
                  <a:pt x="734463" y="700808"/>
                </a:moveTo>
                <a:lnTo>
                  <a:pt x="540744" y="799771"/>
                </a:lnTo>
                <a:lnTo>
                  <a:pt x="673377" y="827144"/>
                </a:lnTo>
                <a:close/>
                <a:moveTo>
                  <a:pt x="751315" y="698703"/>
                </a:moveTo>
                <a:lnTo>
                  <a:pt x="902978" y="869256"/>
                </a:lnTo>
                <a:lnTo>
                  <a:pt x="940894" y="742920"/>
                </a:lnTo>
                <a:close/>
                <a:moveTo>
                  <a:pt x="742889" y="698703"/>
                </a:moveTo>
                <a:lnTo>
                  <a:pt x="679696" y="829250"/>
                </a:lnTo>
                <a:lnTo>
                  <a:pt x="894553" y="871362"/>
                </a:lnTo>
                <a:close/>
                <a:moveTo>
                  <a:pt x="3838633" y="694560"/>
                </a:moveTo>
                <a:lnTo>
                  <a:pt x="3775482" y="768256"/>
                </a:lnTo>
                <a:lnTo>
                  <a:pt x="3783902" y="820896"/>
                </a:lnTo>
                <a:lnTo>
                  <a:pt x="3954409" y="742989"/>
                </a:lnTo>
                <a:close/>
                <a:moveTo>
                  <a:pt x="2621928" y="692455"/>
                </a:moveTo>
                <a:lnTo>
                  <a:pt x="2510362" y="785101"/>
                </a:lnTo>
                <a:lnTo>
                  <a:pt x="2506152" y="812474"/>
                </a:lnTo>
                <a:close/>
                <a:moveTo>
                  <a:pt x="3613395" y="681927"/>
                </a:moveTo>
                <a:lnTo>
                  <a:pt x="3482883" y="705088"/>
                </a:lnTo>
                <a:lnTo>
                  <a:pt x="3678651" y="858797"/>
                </a:lnTo>
                <a:close/>
                <a:moveTo>
                  <a:pt x="3750221" y="669293"/>
                </a:moveTo>
                <a:lnTo>
                  <a:pt x="3693386" y="854586"/>
                </a:lnTo>
                <a:lnTo>
                  <a:pt x="3767062" y="766151"/>
                </a:lnTo>
                <a:close/>
                <a:moveTo>
                  <a:pt x="2655609" y="664963"/>
                </a:moveTo>
                <a:lnTo>
                  <a:pt x="2506152" y="820997"/>
                </a:lnTo>
                <a:lnTo>
                  <a:pt x="2569302" y="865203"/>
                </a:lnTo>
                <a:close/>
                <a:moveTo>
                  <a:pt x="3756536" y="660871"/>
                </a:moveTo>
                <a:lnTo>
                  <a:pt x="3773377" y="759834"/>
                </a:lnTo>
                <a:lnTo>
                  <a:pt x="3832317" y="692455"/>
                </a:lnTo>
                <a:close/>
                <a:moveTo>
                  <a:pt x="3748116" y="660871"/>
                </a:moveTo>
                <a:lnTo>
                  <a:pt x="3619710" y="681927"/>
                </a:lnTo>
                <a:lnTo>
                  <a:pt x="3684966" y="858797"/>
                </a:lnTo>
                <a:close/>
                <a:moveTo>
                  <a:pt x="1946215" y="654438"/>
                </a:moveTo>
                <a:lnTo>
                  <a:pt x="1843069" y="911250"/>
                </a:lnTo>
                <a:lnTo>
                  <a:pt x="2194608" y="892305"/>
                </a:lnTo>
                <a:close/>
                <a:moveTo>
                  <a:pt x="2992228" y="648386"/>
                </a:moveTo>
                <a:lnTo>
                  <a:pt x="2874316" y="1073443"/>
                </a:lnTo>
                <a:lnTo>
                  <a:pt x="2958539" y="1161918"/>
                </a:lnTo>
                <a:lnTo>
                  <a:pt x="3234369" y="1199889"/>
                </a:lnTo>
                <a:lnTo>
                  <a:pt x="3293431" y="1182799"/>
                </a:lnTo>
                <a:lnTo>
                  <a:pt x="3238580" y="797842"/>
                </a:lnTo>
                <a:close/>
                <a:moveTo>
                  <a:pt x="2986097" y="646017"/>
                </a:moveTo>
                <a:lnTo>
                  <a:pt x="2668239" y="652596"/>
                </a:lnTo>
                <a:lnTo>
                  <a:pt x="2575618" y="867045"/>
                </a:lnTo>
                <a:lnTo>
                  <a:pt x="2870321" y="1067022"/>
                </a:lnTo>
                <a:close/>
                <a:moveTo>
                  <a:pt x="1756763" y="633498"/>
                </a:moveTo>
                <a:lnTo>
                  <a:pt x="1838859" y="905121"/>
                </a:lnTo>
                <a:lnTo>
                  <a:pt x="1939900" y="652448"/>
                </a:lnTo>
                <a:close/>
                <a:moveTo>
                  <a:pt x="3950199" y="555591"/>
                </a:moveTo>
                <a:lnTo>
                  <a:pt x="3760747" y="656659"/>
                </a:lnTo>
                <a:lnTo>
                  <a:pt x="3836528" y="686138"/>
                </a:lnTo>
                <a:close/>
                <a:moveTo>
                  <a:pt x="2550357" y="555591"/>
                </a:moveTo>
                <a:lnTo>
                  <a:pt x="2512467" y="774573"/>
                </a:lnTo>
                <a:lnTo>
                  <a:pt x="2661924" y="650343"/>
                </a:lnTo>
                <a:close/>
                <a:moveTo>
                  <a:pt x="3960724" y="553485"/>
                </a:moveTo>
                <a:lnTo>
                  <a:pt x="3842843" y="690349"/>
                </a:lnTo>
                <a:lnTo>
                  <a:pt x="3960724" y="736672"/>
                </a:lnTo>
                <a:close/>
                <a:moveTo>
                  <a:pt x="2224078" y="551379"/>
                </a:moveTo>
                <a:lnTo>
                  <a:pt x="2207238" y="890381"/>
                </a:lnTo>
                <a:lnTo>
                  <a:pt x="2314595" y="865114"/>
                </a:lnTo>
                <a:close/>
                <a:moveTo>
                  <a:pt x="3914413" y="536640"/>
                </a:moveTo>
                <a:lnTo>
                  <a:pt x="3786007" y="633498"/>
                </a:lnTo>
                <a:lnTo>
                  <a:pt x="3954409" y="545062"/>
                </a:lnTo>
                <a:close/>
                <a:moveTo>
                  <a:pt x="2219869" y="536640"/>
                </a:moveTo>
                <a:lnTo>
                  <a:pt x="1950425" y="650343"/>
                </a:lnTo>
                <a:lnTo>
                  <a:pt x="2200923" y="888275"/>
                </a:lnTo>
                <a:close/>
                <a:moveTo>
                  <a:pt x="1859909" y="530435"/>
                </a:moveTo>
                <a:lnTo>
                  <a:pt x="1760973" y="627334"/>
                </a:lnTo>
                <a:lnTo>
                  <a:pt x="1937795" y="646070"/>
                </a:lnTo>
                <a:close/>
                <a:moveTo>
                  <a:pt x="3939674" y="517689"/>
                </a:moveTo>
                <a:lnTo>
                  <a:pt x="3920728" y="532429"/>
                </a:lnTo>
                <a:lnTo>
                  <a:pt x="3956514" y="538745"/>
                </a:lnTo>
                <a:close/>
                <a:moveTo>
                  <a:pt x="3739696" y="502950"/>
                </a:moveTo>
                <a:lnTo>
                  <a:pt x="3754432" y="650343"/>
                </a:lnTo>
                <a:lnTo>
                  <a:pt x="3905993" y="534534"/>
                </a:lnTo>
                <a:close/>
                <a:moveTo>
                  <a:pt x="3962829" y="498739"/>
                </a:moveTo>
                <a:lnTo>
                  <a:pt x="3943884" y="513478"/>
                </a:lnTo>
                <a:lnTo>
                  <a:pt x="3960724" y="534534"/>
                </a:lnTo>
                <a:close/>
                <a:moveTo>
                  <a:pt x="1029193" y="486037"/>
                </a:moveTo>
                <a:lnTo>
                  <a:pt x="949320" y="738709"/>
                </a:lnTo>
                <a:lnTo>
                  <a:pt x="1029193" y="757659"/>
                </a:lnTo>
                <a:close/>
                <a:moveTo>
                  <a:pt x="1025049" y="473403"/>
                </a:moveTo>
                <a:lnTo>
                  <a:pt x="749208" y="692386"/>
                </a:lnTo>
                <a:lnTo>
                  <a:pt x="943001" y="736603"/>
                </a:lnTo>
                <a:close/>
                <a:moveTo>
                  <a:pt x="522014" y="471298"/>
                </a:moveTo>
                <a:lnTo>
                  <a:pt x="534447" y="795560"/>
                </a:lnTo>
                <a:lnTo>
                  <a:pt x="734463" y="692386"/>
                </a:lnTo>
                <a:close/>
                <a:moveTo>
                  <a:pt x="3541824" y="469261"/>
                </a:moveTo>
                <a:lnTo>
                  <a:pt x="3617605" y="675610"/>
                </a:lnTo>
                <a:lnTo>
                  <a:pt x="3743906" y="654554"/>
                </a:lnTo>
                <a:close/>
                <a:moveTo>
                  <a:pt x="3533404" y="469261"/>
                </a:moveTo>
                <a:lnTo>
                  <a:pt x="3478673" y="698771"/>
                </a:lnTo>
                <a:lnTo>
                  <a:pt x="3611290" y="675610"/>
                </a:lnTo>
                <a:close/>
                <a:moveTo>
                  <a:pt x="3543929" y="462944"/>
                </a:moveTo>
                <a:lnTo>
                  <a:pt x="3748116" y="648237"/>
                </a:lnTo>
                <a:lnTo>
                  <a:pt x="3731276" y="500845"/>
                </a:lnTo>
                <a:close/>
                <a:moveTo>
                  <a:pt x="4023612" y="460838"/>
                </a:moveTo>
                <a:lnTo>
                  <a:pt x="3967002" y="545062"/>
                </a:lnTo>
                <a:lnTo>
                  <a:pt x="3967002" y="711405"/>
                </a:lnTo>
                <a:close/>
                <a:moveTo>
                  <a:pt x="4015192" y="458733"/>
                </a:moveTo>
                <a:lnTo>
                  <a:pt x="3969069" y="494528"/>
                </a:lnTo>
                <a:lnTo>
                  <a:pt x="3967002" y="532429"/>
                </a:lnTo>
                <a:close/>
                <a:moveTo>
                  <a:pt x="2645083" y="452416"/>
                </a:moveTo>
                <a:lnTo>
                  <a:pt x="2552462" y="549274"/>
                </a:lnTo>
                <a:lnTo>
                  <a:pt x="2661924" y="641920"/>
                </a:lnTo>
                <a:close/>
                <a:moveTo>
                  <a:pt x="3129239" y="446099"/>
                </a:moveTo>
                <a:lnTo>
                  <a:pt x="2994518" y="641920"/>
                </a:lnTo>
                <a:lnTo>
                  <a:pt x="3236595" y="787207"/>
                </a:lnTo>
                <a:close/>
                <a:moveTo>
                  <a:pt x="3975271" y="410304"/>
                </a:moveTo>
                <a:lnTo>
                  <a:pt x="3971136" y="486106"/>
                </a:lnTo>
                <a:lnTo>
                  <a:pt x="4023612" y="443993"/>
                </a:lnTo>
                <a:close/>
                <a:moveTo>
                  <a:pt x="1986211" y="408257"/>
                </a:moveTo>
                <a:lnTo>
                  <a:pt x="1864119" y="526222"/>
                </a:lnTo>
                <a:lnTo>
                  <a:pt x="1944110" y="641913"/>
                </a:lnTo>
                <a:close/>
                <a:moveTo>
                  <a:pt x="1994631" y="404045"/>
                </a:moveTo>
                <a:lnTo>
                  <a:pt x="1948320" y="643991"/>
                </a:lnTo>
                <a:lnTo>
                  <a:pt x="2215658" y="530435"/>
                </a:lnTo>
                <a:close/>
                <a:moveTo>
                  <a:pt x="2691394" y="402097"/>
                </a:moveTo>
                <a:lnTo>
                  <a:pt x="2649293" y="446303"/>
                </a:lnTo>
                <a:lnTo>
                  <a:pt x="2666134" y="618915"/>
                </a:lnTo>
                <a:close/>
                <a:moveTo>
                  <a:pt x="172613" y="393588"/>
                </a:moveTo>
                <a:lnTo>
                  <a:pt x="35786" y="460790"/>
                </a:lnTo>
                <a:lnTo>
                  <a:pt x="277864" y="473403"/>
                </a:lnTo>
                <a:close/>
                <a:moveTo>
                  <a:pt x="362065" y="391489"/>
                </a:moveTo>
                <a:lnTo>
                  <a:pt x="294704" y="473403"/>
                </a:lnTo>
                <a:lnTo>
                  <a:pt x="505207" y="460790"/>
                </a:lnTo>
                <a:close/>
                <a:moveTo>
                  <a:pt x="2638505" y="387194"/>
                </a:moveTo>
                <a:lnTo>
                  <a:pt x="2560653" y="530430"/>
                </a:lnTo>
                <a:lnTo>
                  <a:pt x="2642978" y="441962"/>
                </a:lnTo>
                <a:close/>
                <a:moveTo>
                  <a:pt x="1260647" y="385188"/>
                </a:moveTo>
                <a:lnTo>
                  <a:pt x="1052250" y="460790"/>
                </a:lnTo>
                <a:lnTo>
                  <a:pt x="1346953" y="460790"/>
                </a:lnTo>
                <a:close/>
                <a:moveTo>
                  <a:pt x="1346953" y="364188"/>
                </a:moveTo>
                <a:lnTo>
                  <a:pt x="1359584" y="460790"/>
                </a:lnTo>
                <a:lnTo>
                  <a:pt x="1513250" y="460790"/>
                </a:lnTo>
                <a:close/>
                <a:moveTo>
                  <a:pt x="303124" y="362088"/>
                </a:moveTo>
                <a:lnTo>
                  <a:pt x="292599" y="464990"/>
                </a:lnTo>
                <a:lnTo>
                  <a:pt x="355750" y="387288"/>
                </a:lnTo>
                <a:close/>
                <a:moveTo>
                  <a:pt x="1334323" y="359988"/>
                </a:moveTo>
                <a:lnTo>
                  <a:pt x="1266962" y="383088"/>
                </a:lnTo>
                <a:lnTo>
                  <a:pt x="1351163" y="454490"/>
                </a:lnTo>
                <a:close/>
                <a:moveTo>
                  <a:pt x="271549" y="347367"/>
                </a:moveTo>
                <a:lnTo>
                  <a:pt x="286284" y="450290"/>
                </a:lnTo>
                <a:lnTo>
                  <a:pt x="296809" y="359988"/>
                </a:lnTo>
                <a:close/>
                <a:moveTo>
                  <a:pt x="265234" y="347367"/>
                </a:moveTo>
                <a:lnTo>
                  <a:pt x="178928" y="389389"/>
                </a:lnTo>
                <a:lnTo>
                  <a:pt x="282074" y="469192"/>
                </a:lnTo>
                <a:close/>
                <a:moveTo>
                  <a:pt x="818721" y="341052"/>
                </a:moveTo>
                <a:lnTo>
                  <a:pt x="747102" y="686069"/>
                </a:lnTo>
                <a:lnTo>
                  <a:pt x="1027121" y="462890"/>
                </a:lnTo>
                <a:close/>
                <a:moveTo>
                  <a:pt x="810295" y="341052"/>
                </a:moveTo>
                <a:lnTo>
                  <a:pt x="524086" y="464990"/>
                </a:lnTo>
                <a:lnTo>
                  <a:pt x="738676" y="686069"/>
                </a:lnTo>
                <a:close/>
                <a:moveTo>
                  <a:pt x="301019" y="322107"/>
                </a:moveTo>
                <a:lnTo>
                  <a:pt x="273654" y="341052"/>
                </a:lnTo>
                <a:lnTo>
                  <a:pt x="296809" y="353682"/>
                </a:lnTo>
                <a:close/>
                <a:moveTo>
                  <a:pt x="431531" y="305266"/>
                </a:moveTo>
                <a:lnTo>
                  <a:pt x="366275" y="385188"/>
                </a:lnTo>
                <a:lnTo>
                  <a:pt x="509417" y="456590"/>
                </a:lnTo>
                <a:close/>
                <a:moveTo>
                  <a:pt x="1699927" y="292390"/>
                </a:moveTo>
                <a:lnTo>
                  <a:pt x="1754658" y="622970"/>
                </a:lnTo>
                <a:lnTo>
                  <a:pt x="1855699" y="524006"/>
                </a:lnTo>
                <a:close/>
                <a:moveTo>
                  <a:pt x="1702032" y="286080"/>
                </a:moveTo>
                <a:lnTo>
                  <a:pt x="1862014" y="519902"/>
                </a:lnTo>
                <a:lnTo>
                  <a:pt x="1986211" y="399831"/>
                </a:lnTo>
                <a:close/>
                <a:moveTo>
                  <a:pt x="305229" y="284216"/>
                </a:moveTo>
                <a:lnTo>
                  <a:pt x="277864" y="330527"/>
                </a:lnTo>
                <a:lnTo>
                  <a:pt x="301019" y="313686"/>
                </a:lnTo>
                <a:close/>
                <a:moveTo>
                  <a:pt x="21051" y="269481"/>
                </a:moveTo>
                <a:lnTo>
                  <a:pt x="172613" y="385188"/>
                </a:lnTo>
                <a:lnTo>
                  <a:pt x="258919" y="343157"/>
                </a:lnTo>
                <a:close/>
                <a:moveTo>
                  <a:pt x="8420" y="267376"/>
                </a:moveTo>
                <a:lnTo>
                  <a:pt x="27366" y="458690"/>
                </a:lnTo>
                <a:lnTo>
                  <a:pt x="166298" y="389389"/>
                </a:lnTo>
                <a:close/>
                <a:moveTo>
                  <a:pt x="2707971" y="256589"/>
                </a:moveTo>
                <a:lnTo>
                  <a:pt x="2642978" y="376660"/>
                </a:lnTo>
                <a:lnTo>
                  <a:pt x="2649293" y="435642"/>
                </a:lnTo>
                <a:lnTo>
                  <a:pt x="2691131" y="391405"/>
                </a:lnTo>
                <a:close/>
                <a:moveTo>
                  <a:pt x="2828220" y="254746"/>
                </a:moveTo>
                <a:lnTo>
                  <a:pt x="2697709" y="393678"/>
                </a:lnTo>
                <a:lnTo>
                  <a:pt x="2672449" y="627072"/>
                </a:lnTo>
                <a:close/>
                <a:moveTo>
                  <a:pt x="2626138" y="252384"/>
                </a:moveTo>
                <a:lnTo>
                  <a:pt x="2556672" y="524006"/>
                </a:lnTo>
                <a:lnTo>
                  <a:pt x="2636663" y="374509"/>
                </a:lnTo>
                <a:close/>
                <a:moveTo>
                  <a:pt x="402060" y="250536"/>
                </a:moveTo>
                <a:lnTo>
                  <a:pt x="307334" y="317897"/>
                </a:lnTo>
                <a:lnTo>
                  <a:pt x="303124" y="355787"/>
                </a:lnTo>
                <a:lnTo>
                  <a:pt x="359960" y="383088"/>
                </a:lnTo>
                <a:lnTo>
                  <a:pt x="427321" y="298951"/>
                </a:lnTo>
                <a:close/>
                <a:moveTo>
                  <a:pt x="2845061" y="248431"/>
                </a:moveTo>
                <a:lnTo>
                  <a:pt x="2992412" y="635755"/>
                </a:lnTo>
                <a:lnTo>
                  <a:pt x="3125029" y="437883"/>
                </a:lnTo>
                <a:close/>
                <a:moveTo>
                  <a:pt x="2838746" y="248431"/>
                </a:moveTo>
                <a:lnTo>
                  <a:pt x="2672449" y="646017"/>
                </a:lnTo>
                <a:lnTo>
                  <a:pt x="2986097" y="639702"/>
                </a:lnTo>
                <a:close/>
                <a:moveTo>
                  <a:pt x="2716654" y="242116"/>
                </a:moveTo>
                <a:lnTo>
                  <a:pt x="2699814" y="383152"/>
                </a:lnTo>
                <a:lnTo>
                  <a:pt x="2830326" y="242116"/>
                </a:lnTo>
                <a:close/>
                <a:moveTo>
                  <a:pt x="1102770" y="242116"/>
                </a:moveTo>
                <a:lnTo>
                  <a:pt x="1262752" y="378888"/>
                </a:lnTo>
                <a:lnTo>
                  <a:pt x="1328008" y="355787"/>
                </a:lnTo>
                <a:close/>
                <a:moveTo>
                  <a:pt x="2630348" y="235800"/>
                </a:moveTo>
                <a:lnTo>
                  <a:pt x="2642978" y="364207"/>
                </a:lnTo>
                <a:lnTo>
                  <a:pt x="2708234" y="242116"/>
                </a:lnTo>
                <a:close/>
                <a:moveTo>
                  <a:pt x="3722856" y="235570"/>
                </a:moveTo>
                <a:lnTo>
                  <a:pt x="3939674" y="509267"/>
                </a:lnTo>
                <a:lnTo>
                  <a:pt x="3962829" y="490317"/>
                </a:lnTo>
                <a:lnTo>
                  <a:pt x="3969069" y="406092"/>
                </a:lnTo>
                <a:close/>
                <a:moveTo>
                  <a:pt x="1081720" y="233696"/>
                </a:moveTo>
                <a:lnTo>
                  <a:pt x="1035410" y="458690"/>
                </a:lnTo>
                <a:lnTo>
                  <a:pt x="1254332" y="380988"/>
                </a:lnTo>
                <a:close/>
                <a:moveTo>
                  <a:pt x="1075405" y="231590"/>
                </a:moveTo>
                <a:lnTo>
                  <a:pt x="822934" y="334737"/>
                </a:lnTo>
                <a:lnTo>
                  <a:pt x="1029193" y="458690"/>
                </a:lnTo>
                <a:close/>
                <a:moveTo>
                  <a:pt x="3710226" y="229288"/>
                </a:moveTo>
                <a:lnTo>
                  <a:pt x="3737591" y="494528"/>
                </a:lnTo>
                <a:lnTo>
                  <a:pt x="3912308" y="530323"/>
                </a:lnTo>
                <a:lnTo>
                  <a:pt x="3935464" y="513478"/>
                </a:lnTo>
                <a:close/>
                <a:moveTo>
                  <a:pt x="3703911" y="229288"/>
                </a:moveTo>
                <a:lnTo>
                  <a:pt x="3539719" y="454521"/>
                </a:lnTo>
                <a:lnTo>
                  <a:pt x="3731276" y="494528"/>
                </a:lnTo>
                <a:close/>
                <a:moveTo>
                  <a:pt x="3985721" y="227194"/>
                </a:moveTo>
                <a:lnTo>
                  <a:pt x="3975271" y="401881"/>
                </a:lnTo>
                <a:lnTo>
                  <a:pt x="4025717" y="437677"/>
                </a:lnTo>
                <a:close/>
                <a:moveTo>
                  <a:pt x="2135667" y="206253"/>
                </a:moveTo>
                <a:lnTo>
                  <a:pt x="1996736" y="397670"/>
                </a:lnTo>
                <a:lnTo>
                  <a:pt x="2217763" y="524006"/>
                </a:lnTo>
                <a:close/>
                <a:moveTo>
                  <a:pt x="3979406" y="204159"/>
                </a:moveTo>
                <a:lnTo>
                  <a:pt x="3714436" y="223006"/>
                </a:lnTo>
                <a:lnTo>
                  <a:pt x="3969069" y="397670"/>
                </a:lnTo>
                <a:close/>
                <a:moveTo>
                  <a:pt x="2805065" y="195805"/>
                </a:moveTo>
                <a:lnTo>
                  <a:pt x="2733494" y="233696"/>
                </a:lnTo>
                <a:lnTo>
                  <a:pt x="2832431" y="235800"/>
                </a:lnTo>
                <a:close/>
                <a:moveTo>
                  <a:pt x="2064097" y="191595"/>
                </a:moveTo>
                <a:lnTo>
                  <a:pt x="2000946" y="378767"/>
                </a:lnTo>
                <a:lnTo>
                  <a:pt x="2131457" y="202120"/>
                </a:lnTo>
                <a:close/>
                <a:moveTo>
                  <a:pt x="157877" y="187385"/>
                </a:moveTo>
                <a:lnTo>
                  <a:pt x="12630" y="258956"/>
                </a:lnTo>
                <a:lnTo>
                  <a:pt x="258919" y="336842"/>
                </a:lnTo>
                <a:close/>
                <a:moveTo>
                  <a:pt x="366275" y="178965"/>
                </a:moveTo>
                <a:lnTo>
                  <a:pt x="313649" y="269481"/>
                </a:lnTo>
                <a:lnTo>
                  <a:pt x="309439" y="307372"/>
                </a:lnTo>
                <a:lnTo>
                  <a:pt x="399955" y="244221"/>
                </a:lnTo>
                <a:close/>
                <a:moveTo>
                  <a:pt x="1929375" y="170545"/>
                </a:moveTo>
                <a:lnTo>
                  <a:pt x="1990421" y="387192"/>
                </a:lnTo>
                <a:lnTo>
                  <a:pt x="2057782" y="191595"/>
                </a:lnTo>
                <a:close/>
                <a:moveTo>
                  <a:pt x="1923060" y="170545"/>
                </a:moveTo>
                <a:lnTo>
                  <a:pt x="1702032" y="277654"/>
                </a:lnTo>
                <a:lnTo>
                  <a:pt x="1986211" y="393512"/>
                </a:lnTo>
                <a:close/>
                <a:moveTo>
                  <a:pt x="319965" y="147390"/>
                </a:moveTo>
                <a:lnTo>
                  <a:pt x="275759" y="320002"/>
                </a:lnTo>
                <a:lnTo>
                  <a:pt x="307334" y="267376"/>
                </a:lnTo>
                <a:close/>
                <a:moveTo>
                  <a:pt x="553419" y="143179"/>
                </a:moveTo>
                <a:lnTo>
                  <a:pt x="408375" y="246326"/>
                </a:lnTo>
                <a:lnTo>
                  <a:pt x="433636" y="292636"/>
                </a:lnTo>
                <a:close/>
                <a:moveTo>
                  <a:pt x="566094" y="136864"/>
                </a:moveTo>
                <a:lnTo>
                  <a:pt x="435741" y="298951"/>
                </a:lnTo>
                <a:lnTo>
                  <a:pt x="515732" y="452390"/>
                </a:lnTo>
                <a:close/>
                <a:moveTo>
                  <a:pt x="574544" y="132654"/>
                </a:moveTo>
                <a:lnTo>
                  <a:pt x="522014" y="458690"/>
                </a:lnTo>
                <a:lnTo>
                  <a:pt x="808188" y="334737"/>
                </a:lnTo>
                <a:close/>
                <a:moveTo>
                  <a:pt x="406270" y="109499"/>
                </a:moveTo>
                <a:lnTo>
                  <a:pt x="370485" y="170545"/>
                </a:lnTo>
                <a:lnTo>
                  <a:pt x="406270" y="240011"/>
                </a:lnTo>
                <a:lnTo>
                  <a:pt x="561869" y="128444"/>
                </a:lnTo>
                <a:close/>
                <a:moveTo>
                  <a:pt x="330489" y="109499"/>
                </a:moveTo>
                <a:lnTo>
                  <a:pt x="315754" y="252641"/>
                </a:lnTo>
                <a:lnTo>
                  <a:pt x="362065" y="170545"/>
                </a:lnTo>
                <a:close/>
                <a:moveTo>
                  <a:pt x="3792322" y="107394"/>
                </a:moveTo>
                <a:lnTo>
                  <a:pt x="3712331" y="214630"/>
                </a:lnTo>
                <a:lnTo>
                  <a:pt x="3971136" y="197877"/>
                </a:lnTo>
                <a:close/>
                <a:moveTo>
                  <a:pt x="324174" y="105289"/>
                </a:moveTo>
                <a:lnTo>
                  <a:pt x="164192" y="183175"/>
                </a:lnTo>
                <a:lnTo>
                  <a:pt x="265234" y="334737"/>
                </a:lnTo>
                <a:close/>
                <a:moveTo>
                  <a:pt x="334699" y="103184"/>
                </a:moveTo>
                <a:lnTo>
                  <a:pt x="366275" y="164230"/>
                </a:lnTo>
                <a:lnTo>
                  <a:pt x="397850" y="109499"/>
                </a:lnTo>
                <a:close/>
                <a:moveTo>
                  <a:pt x="3030303" y="77924"/>
                </a:moveTo>
                <a:lnTo>
                  <a:pt x="2809275" y="191595"/>
                </a:lnTo>
                <a:lnTo>
                  <a:pt x="2838746" y="233696"/>
                </a:lnTo>
                <a:close/>
                <a:moveTo>
                  <a:pt x="2104092" y="73714"/>
                </a:moveTo>
                <a:lnTo>
                  <a:pt x="2066202" y="185280"/>
                </a:lnTo>
                <a:lnTo>
                  <a:pt x="2131457" y="195783"/>
                </a:lnTo>
                <a:close/>
                <a:moveTo>
                  <a:pt x="3055563" y="67399"/>
                </a:moveTo>
                <a:lnTo>
                  <a:pt x="2845061" y="239758"/>
                </a:lnTo>
                <a:lnTo>
                  <a:pt x="3125029" y="431360"/>
                </a:lnTo>
                <a:close/>
                <a:moveTo>
                  <a:pt x="2097777" y="67399"/>
                </a:moveTo>
                <a:lnTo>
                  <a:pt x="1933585" y="164230"/>
                </a:lnTo>
                <a:lnTo>
                  <a:pt x="2059887" y="183175"/>
                </a:lnTo>
                <a:close/>
                <a:moveTo>
                  <a:pt x="4122548" y="65293"/>
                </a:moveTo>
                <a:lnTo>
                  <a:pt x="3987826" y="199971"/>
                </a:lnTo>
                <a:lnTo>
                  <a:pt x="4029927" y="429254"/>
                </a:lnTo>
                <a:close/>
                <a:moveTo>
                  <a:pt x="3666020" y="52664"/>
                </a:moveTo>
                <a:lnTo>
                  <a:pt x="3543929" y="439782"/>
                </a:lnTo>
                <a:lnTo>
                  <a:pt x="3701806" y="218818"/>
                </a:lnTo>
                <a:close/>
                <a:moveTo>
                  <a:pt x="3670230" y="46348"/>
                </a:moveTo>
                <a:lnTo>
                  <a:pt x="3708121" y="212536"/>
                </a:lnTo>
                <a:lnTo>
                  <a:pt x="3788112" y="105289"/>
                </a:lnTo>
                <a:close/>
                <a:moveTo>
                  <a:pt x="2691394" y="44243"/>
                </a:moveTo>
                <a:lnTo>
                  <a:pt x="2630348" y="229288"/>
                </a:lnTo>
                <a:lnTo>
                  <a:pt x="2708234" y="231382"/>
                </a:lnTo>
                <a:close/>
                <a:moveTo>
                  <a:pt x="1294328" y="44243"/>
                </a:moveTo>
                <a:lnTo>
                  <a:pt x="1085930" y="225275"/>
                </a:lnTo>
                <a:lnTo>
                  <a:pt x="1332218" y="349472"/>
                </a:lnTo>
                <a:close/>
                <a:moveTo>
                  <a:pt x="2697709" y="40033"/>
                </a:moveTo>
                <a:lnTo>
                  <a:pt x="2714549" y="231590"/>
                </a:lnTo>
                <a:lnTo>
                  <a:pt x="2718759" y="231590"/>
                </a:lnTo>
                <a:lnTo>
                  <a:pt x="2800855" y="189490"/>
                </a:lnTo>
                <a:close/>
                <a:moveTo>
                  <a:pt x="1592571" y="40033"/>
                </a:moveTo>
                <a:lnTo>
                  <a:pt x="1695717" y="273440"/>
                </a:lnTo>
                <a:lnTo>
                  <a:pt x="1916745" y="166335"/>
                </a:lnTo>
                <a:close/>
                <a:moveTo>
                  <a:pt x="1607306" y="37928"/>
                </a:moveTo>
                <a:lnTo>
                  <a:pt x="1925165" y="162125"/>
                </a:lnTo>
                <a:lnTo>
                  <a:pt x="2093567" y="63189"/>
                </a:lnTo>
                <a:close/>
                <a:moveTo>
                  <a:pt x="2699814" y="31613"/>
                </a:moveTo>
                <a:lnTo>
                  <a:pt x="2807170" y="187385"/>
                </a:lnTo>
                <a:lnTo>
                  <a:pt x="3045038" y="63189"/>
                </a:lnTo>
                <a:close/>
                <a:moveTo>
                  <a:pt x="1542721" y="23193"/>
                </a:moveTo>
                <a:lnTo>
                  <a:pt x="1344848" y="349472"/>
                </a:lnTo>
                <a:lnTo>
                  <a:pt x="1344848" y="355787"/>
                </a:lnTo>
                <a:lnTo>
                  <a:pt x="1523775" y="458690"/>
                </a:lnTo>
                <a:close/>
                <a:moveTo>
                  <a:pt x="898765" y="23193"/>
                </a:moveTo>
                <a:lnTo>
                  <a:pt x="820827" y="328422"/>
                </a:lnTo>
                <a:lnTo>
                  <a:pt x="1073300" y="225275"/>
                </a:lnTo>
                <a:close/>
                <a:moveTo>
                  <a:pt x="892446" y="23193"/>
                </a:moveTo>
                <a:lnTo>
                  <a:pt x="578770" y="126339"/>
                </a:lnTo>
                <a:lnTo>
                  <a:pt x="814508" y="328422"/>
                </a:lnTo>
                <a:close/>
                <a:moveTo>
                  <a:pt x="905085" y="21088"/>
                </a:moveTo>
                <a:lnTo>
                  <a:pt x="1079615" y="221065"/>
                </a:lnTo>
                <a:lnTo>
                  <a:pt x="1288013" y="40033"/>
                </a:lnTo>
                <a:close/>
                <a:moveTo>
                  <a:pt x="1540616" y="14773"/>
                </a:moveTo>
                <a:lnTo>
                  <a:pt x="1300643" y="40033"/>
                </a:lnTo>
                <a:lnTo>
                  <a:pt x="1342743" y="338947"/>
                </a:lnTo>
                <a:close/>
                <a:moveTo>
                  <a:pt x="452581" y="14773"/>
                </a:moveTo>
                <a:lnTo>
                  <a:pt x="336804" y="96869"/>
                </a:lnTo>
                <a:lnTo>
                  <a:pt x="402060" y="103184"/>
                </a:lnTo>
                <a:close/>
                <a:moveTo>
                  <a:pt x="3872313" y="12668"/>
                </a:moveTo>
                <a:lnTo>
                  <a:pt x="3983616" y="193689"/>
                </a:lnTo>
                <a:lnTo>
                  <a:pt x="4122548" y="56874"/>
                </a:lnTo>
                <a:close/>
                <a:moveTo>
                  <a:pt x="3863893" y="12668"/>
                </a:moveTo>
                <a:lnTo>
                  <a:pt x="3796532" y="103184"/>
                </a:lnTo>
                <a:lnTo>
                  <a:pt x="3975271" y="191595"/>
                </a:lnTo>
                <a:close/>
                <a:moveTo>
                  <a:pt x="3857578" y="12668"/>
                </a:moveTo>
                <a:lnTo>
                  <a:pt x="3676546" y="42138"/>
                </a:lnTo>
                <a:lnTo>
                  <a:pt x="3792322" y="98974"/>
                </a:lnTo>
                <a:close/>
                <a:moveTo>
                  <a:pt x="39996" y="12668"/>
                </a:moveTo>
                <a:lnTo>
                  <a:pt x="8420" y="254746"/>
                </a:lnTo>
                <a:lnTo>
                  <a:pt x="153668" y="181070"/>
                </a:lnTo>
                <a:close/>
                <a:moveTo>
                  <a:pt x="46311" y="10563"/>
                </a:moveTo>
                <a:lnTo>
                  <a:pt x="159983" y="178965"/>
                </a:lnTo>
                <a:lnTo>
                  <a:pt x="319965" y="98974"/>
                </a:lnTo>
                <a:close/>
                <a:moveTo>
                  <a:pt x="465211" y="8458"/>
                </a:moveTo>
                <a:lnTo>
                  <a:pt x="408375" y="103184"/>
                </a:lnTo>
                <a:lnTo>
                  <a:pt x="563982" y="120024"/>
                </a:lnTo>
                <a:close/>
                <a:moveTo>
                  <a:pt x="471526" y="6353"/>
                </a:moveTo>
                <a:lnTo>
                  <a:pt x="572432" y="122129"/>
                </a:lnTo>
                <a:lnTo>
                  <a:pt x="877701" y="18983"/>
                </a:lnTo>
                <a:close/>
                <a:moveTo>
                  <a:pt x="58941" y="6353"/>
                </a:moveTo>
                <a:lnTo>
                  <a:pt x="328384" y="94764"/>
                </a:lnTo>
                <a:lnTo>
                  <a:pt x="452581" y="6353"/>
                </a:lnTo>
                <a:close/>
                <a:moveTo>
                  <a:pt x="3863630" y="4248"/>
                </a:moveTo>
                <a:lnTo>
                  <a:pt x="3865735" y="4248"/>
                </a:lnTo>
                <a:lnTo>
                  <a:pt x="4128863" y="50546"/>
                </a:lnTo>
                <a:lnTo>
                  <a:pt x="4130968" y="50546"/>
                </a:lnTo>
                <a:lnTo>
                  <a:pt x="4130968" y="52647"/>
                </a:lnTo>
                <a:lnTo>
                  <a:pt x="4133073" y="52647"/>
                </a:lnTo>
                <a:lnTo>
                  <a:pt x="4133073" y="54747"/>
                </a:lnTo>
                <a:lnTo>
                  <a:pt x="4133073" y="54768"/>
                </a:lnTo>
                <a:lnTo>
                  <a:pt x="4032032" y="446175"/>
                </a:lnTo>
                <a:lnTo>
                  <a:pt x="3966776" y="742849"/>
                </a:lnTo>
                <a:lnTo>
                  <a:pt x="3827844" y="1073337"/>
                </a:lnTo>
                <a:lnTo>
                  <a:pt x="3834159" y="1237529"/>
                </a:lnTo>
                <a:lnTo>
                  <a:pt x="3834159" y="1239634"/>
                </a:lnTo>
                <a:lnTo>
                  <a:pt x="3728908" y="1523813"/>
                </a:lnTo>
                <a:lnTo>
                  <a:pt x="3716278" y="1728000"/>
                </a:lnTo>
                <a:lnTo>
                  <a:pt x="3716278" y="1730105"/>
                </a:lnTo>
                <a:cubicBezTo>
                  <a:pt x="3716629" y="1730105"/>
                  <a:pt x="3715927" y="1730105"/>
                  <a:pt x="3714173" y="1730105"/>
                </a:cubicBezTo>
                <a:lnTo>
                  <a:pt x="3562611" y="2060594"/>
                </a:lnTo>
                <a:lnTo>
                  <a:pt x="3562611" y="2062699"/>
                </a:lnTo>
                <a:lnTo>
                  <a:pt x="3560506" y="2062699"/>
                </a:lnTo>
                <a:lnTo>
                  <a:pt x="3196600" y="2043754"/>
                </a:lnTo>
                <a:lnTo>
                  <a:pt x="3196337" y="2043754"/>
                </a:lnTo>
                <a:cubicBezTo>
                  <a:pt x="3196688" y="2043754"/>
                  <a:pt x="3195986" y="2043754"/>
                  <a:pt x="3194232" y="2043754"/>
                </a:cubicBezTo>
                <a:lnTo>
                  <a:pt x="3194232" y="2041649"/>
                </a:lnTo>
                <a:lnTo>
                  <a:pt x="3192127" y="2041649"/>
                </a:lnTo>
                <a:lnTo>
                  <a:pt x="3192127" y="2039544"/>
                </a:lnTo>
                <a:lnTo>
                  <a:pt x="3152131" y="1717475"/>
                </a:lnTo>
                <a:lnTo>
                  <a:pt x="3015305" y="1538548"/>
                </a:lnTo>
                <a:lnTo>
                  <a:pt x="3013200" y="1538548"/>
                </a:lnTo>
                <a:lnTo>
                  <a:pt x="3013200" y="1536443"/>
                </a:lnTo>
                <a:lnTo>
                  <a:pt x="2910053" y="1163854"/>
                </a:lnTo>
                <a:lnTo>
                  <a:pt x="2813222" y="1229109"/>
                </a:lnTo>
                <a:lnTo>
                  <a:pt x="2781647" y="1313310"/>
                </a:lnTo>
                <a:lnTo>
                  <a:pt x="2676498" y="1677480"/>
                </a:lnTo>
                <a:lnTo>
                  <a:pt x="2525097" y="1961658"/>
                </a:lnTo>
                <a:lnTo>
                  <a:pt x="2537588" y="2104800"/>
                </a:lnTo>
                <a:lnTo>
                  <a:pt x="2537588" y="2106905"/>
                </a:lnTo>
                <a:lnTo>
                  <a:pt x="2537591" y="2106905"/>
                </a:lnTo>
                <a:cubicBezTo>
                  <a:pt x="2535844" y="2106554"/>
                  <a:pt x="2535146" y="2107256"/>
                  <a:pt x="2535495" y="2109010"/>
                </a:cubicBezTo>
                <a:lnTo>
                  <a:pt x="2533398" y="2109010"/>
                </a:lnTo>
                <a:lnTo>
                  <a:pt x="2144088" y="2050069"/>
                </a:lnTo>
                <a:lnTo>
                  <a:pt x="2141983" y="2050069"/>
                </a:lnTo>
                <a:lnTo>
                  <a:pt x="2141983" y="2047964"/>
                </a:lnTo>
                <a:lnTo>
                  <a:pt x="2139878" y="2047964"/>
                </a:lnTo>
                <a:lnTo>
                  <a:pt x="2021996" y="1637484"/>
                </a:lnTo>
                <a:lnTo>
                  <a:pt x="1862014" y="1252265"/>
                </a:lnTo>
                <a:lnTo>
                  <a:pt x="1834649" y="915724"/>
                </a:lnTo>
                <a:lnTo>
                  <a:pt x="1750448" y="631545"/>
                </a:lnTo>
                <a:lnTo>
                  <a:pt x="1689402" y="280006"/>
                </a:lnTo>
                <a:lnTo>
                  <a:pt x="1584151" y="35823"/>
                </a:lnTo>
                <a:lnTo>
                  <a:pt x="1584151" y="33718"/>
                </a:lnTo>
                <a:lnTo>
                  <a:pt x="1584151" y="31613"/>
                </a:lnTo>
                <a:lnTo>
                  <a:pt x="1586256" y="31613"/>
                </a:lnTo>
                <a:lnTo>
                  <a:pt x="1588361" y="31613"/>
                </a:lnTo>
                <a:lnTo>
                  <a:pt x="2104092" y="56874"/>
                </a:lnTo>
                <a:lnTo>
                  <a:pt x="2106197" y="56874"/>
                </a:lnTo>
                <a:cubicBezTo>
                  <a:pt x="2106197" y="56961"/>
                  <a:pt x="2106197" y="57312"/>
                  <a:pt x="2106197" y="57926"/>
                </a:cubicBezTo>
                <a:cubicBezTo>
                  <a:pt x="2106197" y="58540"/>
                  <a:pt x="2106197" y="58891"/>
                  <a:pt x="2106197" y="58979"/>
                </a:cubicBezTo>
                <a:lnTo>
                  <a:pt x="2139878" y="197910"/>
                </a:lnTo>
                <a:lnTo>
                  <a:pt x="2226184" y="530430"/>
                </a:lnTo>
                <a:lnTo>
                  <a:pt x="2320910" y="862880"/>
                </a:lnTo>
                <a:lnTo>
                  <a:pt x="2443001" y="831335"/>
                </a:lnTo>
                <a:lnTo>
                  <a:pt x="2504047" y="780864"/>
                </a:lnTo>
                <a:lnTo>
                  <a:pt x="2543841" y="549252"/>
                </a:lnTo>
                <a:lnTo>
                  <a:pt x="2623978" y="231574"/>
                </a:lnTo>
                <a:lnTo>
                  <a:pt x="2689289" y="27403"/>
                </a:lnTo>
                <a:lnTo>
                  <a:pt x="2689289" y="25298"/>
                </a:lnTo>
                <a:lnTo>
                  <a:pt x="2691394" y="25298"/>
                </a:lnTo>
                <a:lnTo>
                  <a:pt x="2693236" y="25298"/>
                </a:lnTo>
                <a:lnTo>
                  <a:pt x="3057405" y="56848"/>
                </a:lnTo>
                <a:cubicBezTo>
                  <a:pt x="3059159" y="58598"/>
                  <a:pt x="3059861" y="59299"/>
                  <a:pt x="3059510" y="58948"/>
                </a:cubicBezTo>
                <a:lnTo>
                  <a:pt x="3059510" y="61049"/>
                </a:lnTo>
                <a:lnTo>
                  <a:pt x="3133186" y="437916"/>
                </a:lnTo>
                <a:lnTo>
                  <a:pt x="3244752" y="794051"/>
                </a:lnTo>
                <a:lnTo>
                  <a:pt x="3451045" y="1129113"/>
                </a:lnTo>
                <a:lnTo>
                  <a:pt x="3469990" y="703437"/>
                </a:lnTo>
                <a:lnTo>
                  <a:pt x="3469990" y="701330"/>
                </a:lnTo>
                <a:lnTo>
                  <a:pt x="3531036" y="456882"/>
                </a:lnTo>
                <a:lnTo>
                  <a:pt x="3661547" y="40033"/>
                </a:lnTo>
                <a:cubicBezTo>
                  <a:pt x="3661635" y="40033"/>
                  <a:pt x="3661986" y="40033"/>
                  <a:pt x="3662600" y="40033"/>
                </a:cubicBezTo>
                <a:cubicBezTo>
                  <a:pt x="3663214" y="40033"/>
                  <a:pt x="3663565" y="40033"/>
                  <a:pt x="3663652" y="40033"/>
                </a:cubicBezTo>
                <a:lnTo>
                  <a:pt x="3663652" y="37928"/>
                </a:lnTo>
                <a:lnTo>
                  <a:pt x="3665757" y="37928"/>
                </a:lnTo>
                <a:close/>
                <a:moveTo>
                  <a:pt x="33658" y="0"/>
                </a:moveTo>
                <a:lnTo>
                  <a:pt x="33681" y="2143"/>
                </a:lnTo>
                <a:lnTo>
                  <a:pt x="35786" y="2143"/>
                </a:lnTo>
                <a:lnTo>
                  <a:pt x="35786" y="38"/>
                </a:lnTo>
                <a:lnTo>
                  <a:pt x="37864" y="38"/>
                </a:lnTo>
                <a:lnTo>
                  <a:pt x="463032" y="38"/>
                </a:lnTo>
                <a:lnTo>
                  <a:pt x="896662" y="12668"/>
                </a:lnTo>
                <a:lnTo>
                  <a:pt x="1296433" y="33718"/>
                </a:lnTo>
                <a:lnTo>
                  <a:pt x="1546931" y="6353"/>
                </a:lnTo>
                <a:lnTo>
                  <a:pt x="1549036" y="6353"/>
                </a:lnTo>
                <a:lnTo>
                  <a:pt x="1549036" y="8270"/>
                </a:lnTo>
                <a:lnTo>
                  <a:pt x="1549036" y="8458"/>
                </a:lnTo>
                <a:lnTo>
                  <a:pt x="1549036" y="10563"/>
                </a:lnTo>
                <a:lnTo>
                  <a:pt x="1530091" y="462890"/>
                </a:lnTo>
                <a:lnTo>
                  <a:pt x="1530091" y="464990"/>
                </a:lnTo>
                <a:lnTo>
                  <a:pt x="1527986" y="464990"/>
                </a:lnTo>
                <a:lnTo>
                  <a:pt x="1527986" y="467090"/>
                </a:lnTo>
                <a:lnTo>
                  <a:pt x="1525881" y="467090"/>
                </a:lnTo>
                <a:lnTo>
                  <a:pt x="1357479" y="467090"/>
                </a:lnTo>
                <a:lnTo>
                  <a:pt x="1035410" y="467090"/>
                </a:lnTo>
                <a:lnTo>
                  <a:pt x="1035410" y="761871"/>
                </a:lnTo>
                <a:lnTo>
                  <a:pt x="1035410" y="1180886"/>
                </a:lnTo>
                <a:lnTo>
                  <a:pt x="1014359" y="1525918"/>
                </a:lnTo>
                <a:lnTo>
                  <a:pt x="1035410" y="1837462"/>
                </a:lnTo>
                <a:lnTo>
                  <a:pt x="1041725" y="2075329"/>
                </a:lnTo>
                <a:lnTo>
                  <a:pt x="1041725" y="2077434"/>
                </a:lnTo>
                <a:lnTo>
                  <a:pt x="1039620" y="2077434"/>
                </a:lnTo>
                <a:lnTo>
                  <a:pt x="755441" y="2104800"/>
                </a:lnTo>
                <a:cubicBezTo>
                  <a:pt x="755354" y="2104800"/>
                  <a:pt x="755003" y="2104800"/>
                  <a:pt x="754389" y="2104800"/>
                </a:cubicBezTo>
                <a:cubicBezTo>
                  <a:pt x="753775" y="2104800"/>
                  <a:pt x="753424" y="2104800"/>
                  <a:pt x="753336" y="2104800"/>
                </a:cubicBezTo>
                <a:lnTo>
                  <a:pt x="530460" y="2092169"/>
                </a:lnTo>
                <a:lnTo>
                  <a:pt x="530460" y="2090065"/>
                </a:lnTo>
                <a:lnTo>
                  <a:pt x="528353" y="2090065"/>
                </a:lnTo>
                <a:lnTo>
                  <a:pt x="528353" y="2087959"/>
                </a:lnTo>
                <a:lnTo>
                  <a:pt x="513602" y="1858512"/>
                </a:lnTo>
                <a:lnTo>
                  <a:pt x="534677" y="1513288"/>
                </a:lnTo>
                <a:lnTo>
                  <a:pt x="534677" y="1161749"/>
                </a:lnTo>
                <a:lnTo>
                  <a:pt x="534677" y="1159643"/>
                </a:lnTo>
                <a:lnTo>
                  <a:pt x="528353" y="801789"/>
                </a:lnTo>
                <a:lnTo>
                  <a:pt x="528362" y="801789"/>
                </a:lnTo>
                <a:lnTo>
                  <a:pt x="513627" y="467090"/>
                </a:lnTo>
                <a:lnTo>
                  <a:pt x="288389" y="479720"/>
                </a:lnTo>
                <a:lnTo>
                  <a:pt x="23155" y="467090"/>
                </a:lnTo>
                <a:lnTo>
                  <a:pt x="23155" y="467110"/>
                </a:lnTo>
                <a:lnTo>
                  <a:pt x="21051" y="467110"/>
                </a:lnTo>
                <a:lnTo>
                  <a:pt x="21051" y="465012"/>
                </a:lnTo>
                <a:lnTo>
                  <a:pt x="21051" y="462880"/>
                </a:lnTo>
                <a:lnTo>
                  <a:pt x="0" y="260798"/>
                </a:lnTo>
                <a:lnTo>
                  <a:pt x="33658" y="2143"/>
                </a:lnTo>
                <a:close/>
              </a:path>
            </a:pathLst>
          </a:custGeom>
          <a:solidFill>
            <a:schemeClr val="bg1"/>
          </a:solidFill>
          <a:ln>
            <a:solidFill>
              <a:schemeClr val="bg1"/>
            </a:solid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16600" b="1" dirty="0">
              <a:solidFill>
                <a:schemeClr val="bg1"/>
              </a:solidFill>
              <a:latin typeface="Adamas" pitchFamily="50" charset="0"/>
              <a:ea typeface="微软雅黑" panose="020B0503020204020204" pitchFamily="34" charset="-122"/>
            </a:endParaRPr>
          </a:p>
        </p:txBody>
      </p:sp>
      <p:sp>
        <p:nvSpPr>
          <p:cNvPr id="7" name="矩形 6"/>
          <p:cNvSpPr/>
          <p:nvPr/>
        </p:nvSpPr>
        <p:spPr>
          <a:xfrm>
            <a:off x="5391523" y="4019339"/>
            <a:ext cx="5142753" cy="584775"/>
          </a:xfrm>
          <a:prstGeom prst="rect">
            <a:avLst/>
          </a:prstGeom>
        </p:spPr>
        <p:txBody>
          <a:bodyPr wrap="none">
            <a:spAutoFit/>
          </a:bodyPr>
          <a:lstStyle/>
          <a:p>
            <a:pPr lvl="0" algn="ctr"/>
            <a:r>
              <a:rPr lang="en-US" altLang="zh-CN" sz="3200" b="1" dirty="0">
                <a:latin typeface="微软雅黑" panose="020B0503020204020204" pitchFamily="34" charset="-122"/>
                <a:ea typeface="微软雅黑" panose="020B0503020204020204" pitchFamily="34" charset="-122"/>
              </a:rPr>
              <a:t>MORE THAN TEMPLATE</a:t>
            </a:r>
            <a:endParaRPr lang="zh-CN" altLang="en-US" sz="3200" b="1" dirty="0">
              <a:latin typeface="微软雅黑" panose="020B0503020204020204" pitchFamily="34" charset="-122"/>
              <a:ea typeface="微软雅黑" panose="020B0503020204020204" pitchFamily="34"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529" y="-297"/>
            <a:ext cx="12193057" cy="6858594"/>
          </a:xfrm>
          <a:prstGeom prst="rect">
            <a:avLst/>
          </a:prstGeom>
        </p:spPr>
      </p:pic>
      <p:sp>
        <p:nvSpPr>
          <p:cNvPr id="3" name="矩形 2"/>
          <p:cNvSpPr/>
          <p:nvPr/>
        </p:nvSpPr>
        <p:spPr>
          <a:xfrm>
            <a:off x="-529" y="1314450"/>
            <a:ext cx="12193057" cy="5543550"/>
          </a:xfrm>
          <a:prstGeom prst="rect">
            <a:avLst/>
          </a:prstGeom>
          <a:solidFill>
            <a:schemeClr val="tx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4400" b="1" dirty="0">
              <a:latin typeface="微软雅黑" panose="020B0503020204020204" pitchFamily="34" charset="-122"/>
              <a:ea typeface="微软雅黑" panose="020B0503020204020204" pitchFamily="34" charset="-122"/>
            </a:endParaRPr>
          </a:p>
        </p:txBody>
      </p:sp>
      <p:sp>
        <p:nvSpPr>
          <p:cNvPr id="4" name="文本框 3"/>
          <p:cNvSpPr txBox="1"/>
          <p:nvPr/>
        </p:nvSpPr>
        <p:spPr>
          <a:xfrm>
            <a:off x="361949" y="241578"/>
            <a:ext cx="11468100" cy="830997"/>
          </a:xfrm>
          <a:prstGeom prst="rect">
            <a:avLst/>
          </a:prstGeom>
          <a:noFill/>
        </p:spPr>
        <p:txBody>
          <a:bodyPr vert="horz" wrap="square" rtlCol="0">
            <a:spAutoFit/>
          </a:bodyPr>
          <a:lstStyle/>
          <a:p>
            <a:r>
              <a:rPr lang="en-US" altLang="zh-CN" sz="4800" b="1" dirty="0">
                <a:solidFill>
                  <a:schemeClr val="bg1"/>
                </a:solidFill>
                <a:latin typeface="微软雅黑" panose="020B0503020204020204" pitchFamily="34" charset="-122"/>
                <a:ea typeface="微软雅黑" panose="020B0503020204020204" pitchFamily="34" charset="-122"/>
              </a:rPr>
              <a:t>2-1    MORE THAN TEMPLATE</a:t>
            </a:r>
            <a:endParaRPr lang="zh-CN" altLang="en-US" sz="4800" b="1" dirty="0">
              <a:solidFill>
                <a:schemeClr val="bg1"/>
              </a:solidFill>
              <a:latin typeface="微软雅黑" panose="020B0503020204020204" pitchFamily="34" charset="-122"/>
              <a:ea typeface="微软雅黑" panose="020B0503020204020204" pitchFamily="34" charset="-122"/>
            </a:endParaRPr>
          </a:p>
        </p:txBody>
      </p:sp>
      <p:grpSp>
        <p:nvGrpSpPr>
          <p:cNvPr id="35" name="组合 34"/>
          <p:cNvGrpSpPr/>
          <p:nvPr/>
        </p:nvGrpSpPr>
        <p:grpSpPr>
          <a:xfrm>
            <a:off x="866219" y="1798044"/>
            <a:ext cx="2082986" cy="4576362"/>
            <a:chOff x="678543" y="2005633"/>
            <a:chExt cx="2082986" cy="4576362"/>
          </a:xfrm>
        </p:grpSpPr>
        <p:sp>
          <p:nvSpPr>
            <p:cNvPr id="5" name="TextBox 1042"/>
            <p:cNvSpPr txBox="1"/>
            <p:nvPr/>
          </p:nvSpPr>
          <p:spPr>
            <a:xfrm>
              <a:off x="1193959" y="2005633"/>
              <a:ext cx="1076641" cy="400110"/>
            </a:xfrm>
            <a:prstGeom prst="rect">
              <a:avLst/>
            </a:prstGeom>
            <a:noFill/>
          </p:spPr>
          <p:txBody>
            <a:bodyPr wrap="none" rtlCol="0">
              <a:spAutoFit/>
            </a:bodyPr>
            <a:lstStyle/>
            <a:p>
              <a:pPr algn="ctr"/>
              <a:r>
                <a:rPr lang="en-US" sz="2000" dirty="0">
                  <a:solidFill>
                    <a:schemeClr val="bg1"/>
                  </a:solidFill>
                  <a:latin typeface="+mj-lt"/>
                  <a:cs typeface="Segoe UI" panose="020B0502040204020203" pitchFamily="34" charset="0"/>
                </a:rPr>
                <a:t>Strength</a:t>
              </a:r>
            </a:p>
          </p:txBody>
        </p:sp>
        <p:grpSp>
          <p:nvGrpSpPr>
            <p:cNvPr id="22" name="Group 1043"/>
            <p:cNvGrpSpPr>
              <a:grpSpLocks noChangeAspect="1"/>
            </p:cNvGrpSpPr>
            <p:nvPr/>
          </p:nvGrpSpPr>
          <p:grpSpPr>
            <a:xfrm>
              <a:off x="1377751" y="2787843"/>
              <a:ext cx="741352" cy="2377440"/>
              <a:chOff x="733780" y="2128363"/>
              <a:chExt cx="552450" cy="1771650"/>
            </a:xfrm>
            <a:solidFill>
              <a:schemeClr val="bg1"/>
            </a:solidFill>
          </p:grpSpPr>
          <p:sp>
            <p:nvSpPr>
              <p:cNvPr id="23" name="Freeform 45"/>
              <p:cNvSpPr/>
              <p:nvPr/>
            </p:nvSpPr>
            <p:spPr bwMode="auto">
              <a:xfrm>
                <a:off x="971905" y="2461738"/>
                <a:ext cx="136525" cy="101600"/>
              </a:xfrm>
              <a:custGeom>
                <a:avLst/>
                <a:gdLst>
                  <a:gd name="T0" fmla="*/ 0 w 64"/>
                  <a:gd name="T1" fmla="*/ 47 h 48"/>
                  <a:gd name="T2" fmla="*/ 8 w 64"/>
                  <a:gd name="T3" fmla="*/ 45 h 48"/>
                  <a:gd name="T4" fmla="*/ 16 w 64"/>
                  <a:gd name="T5" fmla="*/ 46 h 48"/>
                  <a:gd name="T6" fmla="*/ 20 w 64"/>
                  <a:gd name="T7" fmla="*/ 47 h 48"/>
                  <a:gd name="T8" fmla="*/ 28 w 64"/>
                  <a:gd name="T9" fmla="*/ 42 h 48"/>
                  <a:gd name="T10" fmla="*/ 35 w 64"/>
                  <a:gd name="T11" fmla="*/ 45 h 48"/>
                  <a:gd name="T12" fmla="*/ 40 w 64"/>
                  <a:gd name="T13" fmla="*/ 44 h 48"/>
                  <a:gd name="T14" fmla="*/ 45 w 64"/>
                  <a:gd name="T15" fmla="*/ 43 h 48"/>
                  <a:gd name="T16" fmla="*/ 50 w 64"/>
                  <a:gd name="T17" fmla="*/ 41 h 48"/>
                  <a:gd name="T18" fmla="*/ 55 w 64"/>
                  <a:gd name="T19" fmla="*/ 36 h 48"/>
                  <a:gd name="T20" fmla="*/ 60 w 64"/>
                  <a:gd name="T21" fmla="*/ 29 h 48"/>
                  <a:gd name="T22" fmla="*/ 64 w 64"/>
                  <a:gd name="T23" fmla="*/ 25 h 48"/>
                  <a:gd name="T24" fmla="*/ 62 w 64"/>
                  <a:gd name="T25" fmla="*/ 25 h 48"/>
                  <a:gd name="T26" fmla="*/ 59 w 64"/>
                  <a:gd name="T27" fmla="*/ 28 h 48"/>
                  <a:gd name="T28" fmla="*/ 56 w 64"/>
                  <a:gd name="T29" fmla="*/ 30 h 48"/>
                  <a:gd name="T30" fmla="*/ 53 w 64"/>
                  <a:gd name="T31" fmla="*/ 33 h 48"/>
                  <a:gd name="T32" fmla="*/ 51 w 64"/>
                  <a:gd name="T33" fmla="*/ 36 h 48"/>
                  <a:gd name="T34" fmla="*/ 51 w 64"/>
                  <a:gd name="T35" fmla="*/ 32 h 48"/>
                  <a:gd name="T36" fmla="*/ 54 w 64"/>
                  <a:gd name="T37" fmla="*/ 14 h 48"/>
                  <a:gd name="T38" fmla="*/ 53 w 64"/>
                  <a:gd name="T39" fmla="*/ 5 h 48"/>
                  <a:gd name="T40" fmla="*/ 53 w 64"/>
                  <a:gd name="T41" fmla="*/ 4 h 48"/>
                  <a:gd name="T42" fmla="*/ 54 w 64"/>
                  <a:gd name="T43" fmla="*/ 15 h 48"/>
                  <a:gd name="T44" fmla="*/ 52 w 64"/>
                  <a:gd name="T45" fmla="*/ 23 h 48"/>
                  <a:gd name="T46" fmla="*/ 51 w 64"/>
                  <a:gd name="T47" fmla="*/ 36 h 48"/>
                  <a:gd name="T48" fmla="*/ 49 w 64"/>
                  <a:gd name="T49" fmla="*/ 38 h 48"/>
                  <a:gd name="T50" fmla="*/ 46 w 64"/>
                  <a:gd name="T51" fmla="*/ 42 h 48"/>
                  <a:gd name="T52" fmla="*/ 42 w 64"/>
                  <a:gd name="T53" fmla="*/ 43 h 48"/>
                  <a:gd name="T54" fmla="*/ 36 w 64"/>
                  <a:gd name="T55" fmla="*/ 44 h 48"/>
                  <a:gd name="T56" fmla="*/ 28 w 64"/>
                  <a:gd name="T57" fmla="*/ 42 h 48"/>
                  <a:gd name="T58" fmla="*/ 19 w 64"/>
                  <a:gd name="T59" fmla="*/ 47 h 48"/>
                  <a:gd name="T60" fmla="*/ 16 w 64"/>
                  <a:gd name="T61" fmla="*/ 45 h 48"/>
                  <a:gd name="T62" fmla="*/ 8 w 64"/>
                  <a:gd name="T63" fmla="*/ 45 h 48"/>
                  <a:gd name="T64" fmla="*/ 0 w 64"/>
                  <a:gd name="T65" fmla="*/ 4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4" h="48">
                    <a:moveTo>
                      <a:pt x="0" y="47"/>
                    </a:moveTo>
                    <a:cubicBezTo>
                      <a:pt x="3" y="47"/>
                      <a:pt x="3" y="46"/>
                      <a:pt x="8" y="45"/>
                    </a:cubicBezTo>
                    <a:cubicBezTo>
                      <a:pt x="12" y="44"/>
                      <a:pt x="14" y="45"/>
                      <a:pt x="16" y="46"/>
                    </a:cubicBezTo>
                    <a:cubicBezTo>
                      <a:pt x="17" y="46"/>
                      <a:pt x="18" y="48"/>
                      <a:pt x="20" y="47"/>
                    </a:cubicBezTo>
                    <a:cubicBezTo>
                      <a:pt x="21" y="47"/>
                      <a:pt x="25" y="43"/>
                      <a:pt x="28" y="42"/>
                    </a:cubicBezTo>
                    <a:cubicBezTo>
                      <a:pt x="31" y="42"/>
                      <a:pt x="33" y="45"/>
                      <a:pt x="35" y="45"/>
                    </a:cubicBezTo>
                    <a:cubicBezTo>
                      <a:pt x="37" y="45"/>
                      <a:pt x="38" y="44"/>
                      <a:pt x="40" y="44"/>
                    </a:cubicBezTo>
                    <a:cubicBezTo>
                      <a:pt x="42" y="44"/>
                      <a:pt x="43" y="44"/>
                      <a:pt x="45" y="43"/>
                    </a:cubicBezTo>
                    <a:cubicBezTo>
                      <a:pt x="47" y="43"/>
                      <a:pt x="48" y="42"/>
                      <a:pt x="50" y="41"/>
                    </a:cubicBezTo>
                    <a:cubicBezTo>
                      <a:pt x="52" y="40"/>
                      <a:pt x="54" y="38"/>
                      <a:pt x="55" y="36"/>
                    </a:cubicBezTo>
                    <a:cubicBezTo>
                      <a:pt x="57" y="34"/>
                      <a:pt x="59" y="31"/>
                      <a:pt x="60" y="29"/>
                    </a:cubicBezTo>
                    <a:cubicBezTo>
                      <a:pt x="62" y="27"/>
                      <a:pt x="64" y="25"/>
                      <a:pt x="64" y="25"/>
                    </a:cubicBezTo>
                    <a:cubicBezTo>
                      <a:pt x="64" y="25"/>
                      <a:pt x="63" y="25"/>
                      <a:pt x="62" y="25"/>
                    </a:cubicBezTo>
                    <a:cubicBezTo>
                      <a:pt x="61" y="25"/>
                      <a:pt x="60" y="27"/>
                      <a:pt x="59" y="28"/>
                    </a:cubicBezTo>
                    <a:cubicBezTo>
                      <a:pt x="58" y="29"/>
                      <a:pt x="58" y="29"/>
                      <a:pt x="56" y="30"/>
                    </a:cubicBezTo>
                    <a:cubicBezTo>
                      <a:pt x="55" y="31"/>
                      <a:pt x="54" y="32"/>
                      <a:pt x="53" y="33"/>
                    </a:cubicBezTo>
                    <a:cubicBezTo>
                      <a:pt x="52" y="34"/>
                      <a:pt x="51" y="36"/>
                      <a:pt x="51" y="36"/>
                    </a:cubicBezTo>
                    <a:cubicBezTo>
                      <a:pt x="51" y="36"/>
                      <a:pt x="51" y="35"/>
                      <a:pt x="51" y="32"/>
                    </a:cubicBezTo>
                    <a:cubicBezTo>
                      <a:pt x="51" y="29"/>
                      <a:pt x="54" y="14"/>
                      <a:pt x="54" y="14"/>
                    </a:cubicBezTo>
                    <a:cubicBezTo>
                      <a:pt x="54" y="14"/>
                      <a:pt x="53" y="9"/>
                      <a:pt x="53" y="5"/>
                    </a:cubicBezTo>
                    <a:cubicBezTo>
                      <a:pt x="53" y="2"/>
                      <a:pt x="53" y="0"/>
                      <a:pt x="53" y="4"/>
                    </a:cubicBezTo>
                    <a:cubicBezTo>
                      <a:pt x="52" y="8"/>
                      <a:pt x="54" y="15"/>
                      <a:pt x="54" y="15"/>
                    </a:cubicBezTo>
                    <a:cubicBezTo>
                      <a:pt x="54" y="15"/>
                      <a:pt x="53" y="16"/>
                      <a:pt x="52" y="23"/>
                    </a:cubicBezTo>
                    <a:cubicBezTo>
                      <a:pt x="50" y="30"/>
                      <a:pt x="51" y="36"/>
                      <a:pt x="51" y="36"/>
                    </a:cubicBezTo>
                    <a:cubicBezTo>
                      <a:pt x="51" y="36"/>
                      <a:pt x="51" y="37"/>
                      <a:pt x="49" y="38"/>
                    </a:cubicBezTo>
                    <a:cubicBezTo>
                      <a:pt x="48" y="40"/>
                      <a:pt x="47" y="42"/>
                      <a:pt x="46" y="42"/>
                    </a:cubicBezTo>
                    <a:cubicBezTo>
                      <a:pt x="46" y="42"/>
                      <a:pt x="45" y="43"/>
                      <a:pt x="42" y="43"/>
                    </a:cubicBezTo>
                    <a:cubicBezTo>
                      <a:pt x="38" y="43"/>
                      <a:pt x="36" y="44"/>
                      <a:pt x="36" y="44"/>
                    </a:cubicBezTo>
                    <a:cubicBezTo>
                      <a:pt x="35" y="45"/>
                      <a:pt x="30" y="42"/>
                      <a:pt x="28" y="42"/>
                    </a:cubicBezTo>
                    <a:cubicBezTo>
                      <a:pt x="25" y="42"/>
                      <a:pt x="19" y="47"/>
                      <a:pt x="19" y="47"/>
                    </a:cubicBezTo>
                    <a:cubicBezTo>
                      <a:pt x="19" y="47"/>
                      <a:pt x="18" y="47"/>
                      <a:pt x="16" y="45"/>
                    </a:cubicBezTo>
                    <a:cubicBezTo>
                      <a:pt x="13" y="43"/>
                      <a:pt x="12" y="44"/>
                      <a:pt x="8" y="45"/>
                    </a:cubicBezTo>
                    <a:cubicBezTo>
                      <a:pt x="4" y="45"/>
                      <a:pt x="0" y="47"/>
                      <a:pt x="0"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solidFill>
                </a:endParaRPr>
              </a:p>
            </p:txBody>
          </p:sp>
          <p:sp>
            <p:nvSpPr>
              <p:cNvPr id="24" name="Freeform 46"/>
              <p:cNvSpPr>
                <a:spLocks noEditPoints="1"/>
              </p:cNvSpPr>
              <p:nvPr/>
            </p:nvSpPr>
            <p:spPr bwMode="auto">
              <a:xfrm>
                <a:off x="733780" y="2128363"/>
                <a:ext cx="552450" cy="1771650"/>
              </a:xfrm>
              <a:custGeom>
                <a:avLst/>
                <a:gdLst>
                  <a:gd name="T0" fmla="*/ 248 w 260"/>
                  <a:gd name="T1" fmla="*/ 672 h 837"/>
                  <a:gd name="T2" fmla="*/ 235 w 260"/>
                  <a:gd name="T3" fmla="*/ 583 h 837"/>
                  <a:gd name="T4" fmla="*/ 226 w 260"/>
                  <a:gd name="T5" fmla="*/ 465 h 837"/>
                  <a:gd name="T6" fmla="*/ 218 w 260"/>
                  <a:gd name="T7" fmla="*/ 382 h 837"/>
                  <a:gd name="T8" fmla="*/ 208 w 260"/>
                  <a:gd name="T9" fmla="*/ 350 h 837"/>
                  <a:gd name="T10" fmla="*/ 208 w 260"/>
                  <a:gd name="T11" fmla="*/ 338 h 837"/>
                  <a:gd name="T12" fmla="*/ 215 w 260"/>
                  <a:gd name="T13" fmla="*/ 313 h 837"/>
                  <a:gd name="T14" fmla="*/ 225 w 260"/>
                  <a:gd name="T15" fmla="*/ 224 h 837"/>
                  <a:gd name="T16" fmla="*/ 227 w 260"/>
                  <a:gd name="T17" fmla="*/ 170 h 837"/>
                  <a:gd name="T18" fmla="*/ 205 w 260"/>
                  <a:gd name="T19" fmla="*/ 123 h 837"/>
                  <a:gd name="T20" fmla="*/ 166 w 260"/>
                  <a:gd name="T21" fmla="*/ 112 h 837"/>
                  <a:gd name="T22" fmla="*/ 167 w 260"/>
                  <a:gd name="T23" fmla="*/ 72 h 837"/>
                  <a:gd name="T24" fmla="*/ 144 w 260"/>
                  <a:gd name="T25" fmla="*/ 3 h 837"/>
                  <a:gd name="T26" fmla="*/ 94 w 260"/>
                  <a:gd name="T27" fmla="*/ 77 h 837"/>
                  <a:gd name="T28" fmla="*/ 101 w 260"/>
                  <a:gd name="T29" fmla="*/ 121 h 837"/>
                  <a:gd name="T30" fmla="*/ 53 w 260"/>
                  <a:gd name="T31" fmla="*/ 135 h 837"/>
                  <a:gd name="T32" fmla="*/ 27 w 260"/>
                  <a:gd name="T33" fmla="*/ 170 h 837"/>
                  <a:gd name="T34" fmla="*/ 1 w 260"/>
                  <a:gd name="T35" fmla="*/ 255 h 837"/>
                  <a:gd name="T36" fmla="*/ 47 w 260"/>
                  <a:gd name="T37" fmla="*/ 282 h 837"/>
                  <a:gd name="T38" fmla="*/ 62 w 260"/>
                  <a:gd name="T39" fmla="*/ 343 h 837"/>
                  <a:gd name="T40" fmla="*/ 60 w 260"/>
                  <a:gd name="T41" fmla="*/ 369 h 837"/>
                  <a:gd name="T42" fmla="*/ 49 w 260"/>
                  <a:gd name="T43" fmla="*/ 417 h 837"/>
                  <a:gd name="T44" fmla="*/ 54 w 260"/>
                  <a:gd name="T45" fmla="*/ 452 h 837"/>
                  <a:gd name="T46" fmla="*/ 70 w 260"/>
                  <a:gd name="T47" fmla="*/ 587 h 837"/>
                  <a:gd name="T48" fmla="*/ 96 w 260"/>
                  <a:gd name="T49" fmla="*/ 704 h 837"/>
                  <a:gd name="T50" fmla="*/ 88 w 260"/>
                  <a:gd name="T51" fmla="*/ 753 h 837"/>
                  <a:gd name="T52" fmla="*/ 73 w 260"/>
                  <a:gd name="T53" fmla="*/ 782 h 837"/>
                  <a:gd name="T54" fmla="*/ 35 w 260"/>
                  <a:gd name="T55" fmla="*/ 808 h 837"/>
                  <a:gd name="T56" fmla="*/ 71 w 260"/>
                  <a:gd name="T57" fmla="*/ 815 h 837"/>
                  <a:gd name="T58" fmla="*/ 89 w 260"/>
                  <a:gd name="T59" fmla="*/ 813 h 837"/>
                  <a:gd name="T60" fmla="*/ 128 w 260"/>
                  <a:gd name="T61" fmla="*/ 807 h 837"/>
                  <a:gd name="T62" fmla="*/ 151 w 260"/>
                  <a:gd name="T63" fmla="*/ 804 h 837"/>
                  <a:gd name="T64" fmla="*/ 156 w 260"/>
                  <a:gd name="T65" fmla="*/ 780 h 837"/>
                  <a:gd name="T66" fmla="*/ 166 w 260"/>
                  <a:gd name="T67" fmla="*/ 743 h 837"/>
                  <a:gd name="T68" fmla="*/ 153 w 260"/>
                  <a:gd name="T69" fmla="*/ 663 h 837"/>
                  <a:gd name="T70" fmla="*/ 154 w 260"/>
                  <a:gd name="T71" fmla="*/ 580 h 837"/>
                  <a:gd name="T72" fmla="*/ 154 w 260"/>
                  <a:gd name="T73" fmla="*/ 550 h 837"/>
                  <a:gd name="T74" fmla="*/ 166 w 260"/>
                  <a:gd name="T75" fmla="*/ 611 h 837"/>
                  <a:gd name="T76" fmla="*/ 172 w 260"/>
                  <a:gd name="T77" fmla="*/ 685 h 837"/>
                  <a:gd name="T78" fmla="*/ 189 w 260"/>
                  <a:gd name="T79" fmla="*/ 759 h 837"/>
                  <a:gd name="T80" fmla="*/ 194 w 260"/>
                  <a:gd name="T81" fmla="*/ 800 h 837"/>
                  <a:gd name="T82" fmla="*/ 196 w 260"/>
                  <a:gd name="T83" fmla="*/ 834 h 837"/>
                  <a:gd name="T84" fmla="*/ 249 w 260"/>
                  <a:gd name="T85" fmla="*/ 815 h 837"/>
                  <a:gd name="T86" fmla="*/ 257 w 260"/>
                  <a:gd name="T87" fmla="*/ 778 h 837"/>
                  <a:gd name="T88" fmla="*/ 144 w 260"/>
                  <a:gd name="T89" fmla="*/ 107 h 837"/>
                  <a:gd name="T90" fmla="*/ 165 w 260"/>
                  <a:gd name="T91" fmla="*/ 112 h 837"/>
                  <a:gd name="T92" fmla="*/ 182 w 260"/>
                  <a:gd name="T93" fmla="*/ 118 h 837"/>
                  <a:gd name="T94" fmla="*/ 226 w 260"/>
                  <a:gd name="T95" fmla="*/ 212 h 837"/>
                  <a:gd name="T96" fmla="*/ 145 w 260"/>
                  <a:gd name="T97" fmla="*/ 262 h 837"/>
                  <a:gd name="T98" fmla="*/ 80 w 260"/>
                  <a:gd name="T99" fmla="*/ 210 h 837"/>
                  <a:gd name="T100" fmla="*/ 63 w 260"/>
                  <a:gd name="T101" fmla="*/ 345 h 837"/>
                  <a:gd name="T102" fmla="*/ 23 w 260"/>
                  <a:gd name="T103" fmla="*/ 275 h 837"/>
                  <a:gd name="T104" fmla="*/ 42 w 260"/>
                  <a:gd name="T105" fmla="*/ 144 h 837"/>
                  <a:gd name="T106" fmla="*/ 107 w 260"/>
                  <a:gd name="T107" fmla="*/ 108 h 837"/>
                  <a:gd name="T108" fmla="*/ 101 w 260"/>
                  <a:gd name="T109" fmla="*/ 131 h 837"/>
                  <a:gd name="T110" fmla="*/ 44 w 260"/>
                  <a:gd name="T111" fmla="*/ 219 h 837"/>
                  <a:gd name="T112" fmla="*/ 108 w 260"/>
                  <a:gd name="T113" fmla="*/ 258 h 837"/>
                  <a:gd name="T114" fmla="*/ 67 w 260"/>
                  <a:gd name="T115" fmla="*/ 294 h 837"/>
                  <a:gd name="T116" fmla="*/ 114 w 260"/>
                  <a:gd name="T117" fmla="*/ 347 h 837"/>
                  <a:gd name="T118" fmla="*/ 102 w 260"/>
                  <a:gd name="T119" fmla="*/ 284 h 837"/>
                  <a:gd name="T120" fmla="*/ 157 w 260"/>
                  <a:gd name="T121" fmla="*/ 265 h 837"/>
                  <a:gd name="T122" fmla="*/ 224 w 260"/>
                  <a:gd name="T123" fmla="*/ 218 h 837"/>
                  <a:gd name="T124" fmla="*/ 212 w 260"/>
                  <a:gd name="T125" fmla="*/ 335 h 8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0" h="837">
                    <a:moveTo>
                      <a:pt x="258" y="770"/>
                    </a:moveTo>
                    <a:cubicBezTo>
                      <a:pt x="258" y="769"/>
                      <a:pt x="257" y="768"/>
                      <a:pt x="257" y="767"/>
                    </a:cubicBezTo>
                    <a:cubicBezTo>
                      <a:pt x="257" y="766"/>
                      <a:pt x="257" y="762"/>
                      <a:pt x="257" y="760"/>
                    </a:cubicBezTo>
                    <a:cubicBezTo>
                      <a:pt x="257" y="758"/>
                      <a:pt x="255" y="744"/>
                      <a:pt x="255" y="742"/>
                    </a:cubicBezTo>
                    <a:cubicBezTo>
                      <a:pt x="255" y="740"/>
                      <a:pt x="255" y="735"/>
                      <a:pt x="254" y="731"/>
                    </a:cubicBezTo>
                    <a:cubicBezTo>
                      <a:pt x="254" y="726"/>
                      <a:pt x="253" y="715"/>
                      <a:pt x="253" y="711"/>
                    </a:cubicBezTo>
                    <a:cubicBezTo>
                      <a:pt x="252" y="707"/>
                      <a:pt x="251" y="695"/>
                      <a:pt x="251" y="694"/>
                    </a:cubicBezTo>
                    <a:cubicBezTo>
                      <a:pt x="251" y="692"/>
                      <a:pt x="250" y="688"/>
                      <a:pt x="250" y="686"/>
                    </a:cubicBezTo>
                    <a:cubicBezTo>
                      <a:pt x="249" y="684"/>
                      <a:pt x="248" y="678"/>
                      <a:pt x="248" y="677"/>
                    </a:cubicBezTo>
                    <a:cubicBezTo>
                      <a:pt x="248" y="676"/>
                      <a:pt x="248" y="673"/>
                      <a:pt x="248" y="672"/>
                    </a:cubicBezTo>
                    <a:cubicBezTo>
                      <a:pt x="247" y="671"/>
                      <a:pt x="247" y="668"/>
                      <a:pt x="247" y="666"/>
                    </a:cubicBezTo>
                    <a:cubicBezTo>
                      <a:pt x="247" y="665"/>
                      <a:pt x="247" y="663"/>
                      <a:pt x="246" y="662"/>
                    </a:cubicBezTo>
                    <a:cubicBezTo>
                      <a:pt x="246" y="660"/>
                      <a:pt x="245" y="651"/>
                      <a:pt x="245" y="648"/>
                    </a:cubicBezTo>
                    <a:cubicBezTo>
                      <a:pt x="245" y="645"/>
                      <a:pt x="244" y="641"/>
                      <a:pt x="244" y="637"/>
                    </a:cubicBezTo>
                    <a:cubicBezTo>
                      <a:pt x="243" y="632"/>
                      <a:pt x="242" y="626"/>
                      <a:pt x="242" y="624"/>
                    </a:cubicBezTo>
                    <a:cubicBezTo>
                      <a:pt x="242" y="623"/>
                      <a:pt x="242" y="618"/>
                      <a:pt x="242" y="615"/>
                    </a:cubicBezTo>
                    <a:cubicBezTo>
                      <a:pt x="242" y="613"/>
                      <a:pt x="242" y="607"/>
                      <a:pt x="242" y="603"/>
                    </a:cubicBezTo>
                    <a:cubicBezTo>
                      <a:pt x="242" y="600"/>
                      <a:pt x="240" y="595"/>
                      <a:pt x="240" y="594"/>
                    </a:cubicBezTo>
                    <a:cubicBezTo>
                      <a:pt x="239" y="592"/>
                      <a:pt x="236" y="586"/>
                      <a:pt x="236" y="585"/>
                    </a:cubicBezTo>
                    <a:cubicBezTo>
                      <a:pt x="235" y="584"/>
                      <a:pt x="235" y="584"/>
                      <a:pt x="235" y="583"/>
                    </a:cubicBezTo>
                    <a:cubicBezTo>
                      <a:pt x="235" y="581"/>
                      <a:pt x="235" y="577"/>
                      <a:pt x="235" y="573"/>
                    </a:cubicBezTo>
                    <a:cubicBezTo>
                      <a:pt x="235" y="569"/>
                      <a:pt x="235" y="561"/>
                      <a:pt x="235" y="557"/>
                    </a:cubicBezTo>
                    <a:cubicBezTo>
                      <a:pt x="235" y="553"/>
                      <a:pt x="235" y="544"/>
                      <a:pt x="236" y="541"/>
                    </a:cubicBezTo>
                    <a:cubicBezTo>
                      <a:pt x="236" y="539"/>
                      <a:pt x="235" y="535"/>
                      <a:pt x="235" y="532"/>
                    </a:cubicBezTo>
                    <a:cubicBezTo>
                      <a:pt x="234" y="529"/>
                      <a:pt x="233" y="520"/>
                      <a:pt x="232" y="515"/>
                    </a:cubicBezTo>
                    <a:cubicBezTo>
                      <a:pt x="232" y="510"/>
                      <a:pt x="229" y="498"/>
                      <a:pt x="229" y="496"/>
                    </a:cubicBezTo>
                    <a:cubicBezTo>
                      <a:pt x="229" y="493"/>
                      <a:pt x="227" y="484"/>
                      <a:pt x="227" y="483"/>
                    </a:cubicBezTo>
                    <a:cubicBezTo>
                      <a:pt x="227" y="481"/>
                      <a:pt x="227" y="477"/>
                      <a:pt x="227" y="477"/>
                    </a:cubicBezTo>
                    <a:cubicBezTo>
                      <a:pt x="226" y="476"/>
                      <a:pt x="226" y="475"/>
                      <a:pt x="226" y="473"/>
                    </a:cubicBezTo>
                    <a:cubicBezTo>
                      <a:pt x="226" y="471"/>
                      <a:pt x="226" y="466"/>
                      <a:pt x="226" y="465"/>
                    </a:cubicBezTo>
                    <a:cubicBezTo>
                      <a:pt x="226" y="464"/>
                      <a:pt x="226" y="456"/>
                      <a:pt x="226" y="453"/>
                    </a:cubicBezTo>
                    <a:cubicBezTo>
                      <a:pt x="226" y="449"/>
                      <a:pt x="225" y="448"/>
                      <a:pt x="225" y="447"/>
                    </a:cubicBezTo>
                    <a:cubicBezTo>
                      <a:pt x="224" y="446"/>
                      <a:pt x="224" y="441"/>
                      <a:pt x="224" y="438"/>
                    </a:cubicBezTo>
                    <a:cubicBezTo>
                      <a:pt x="223" y="434"/>
                      <a:pt x="223" y="429"/>
                      <a:pt x="223" y="428"/>
                    </a:cubicBezTo>
                    <a:cubicBezTo>
                      <a:pt x="223" y="427"/>
                      <a:pt x="222" y="424"/>
                      <a:pt x="222" y="423"/>
                    </a:cubicBezTo>
                    <a:cubicBezTo>
                      <a:pt x="222" y="422"/>
                      <a:pt x="223" y="422"/>
                      <a:pt x="224" y="418"/>
                    </a:cubicBezTo>
                    <a:cubicBezTo>
                      <a:pt x="224" y="414"/>
                      <a:pt x="224" y="411"/>
                      <a:pt x="224" y="408"/>
                    </a:cubicBezTo>
                    <a:cubicBezTo>
                      <a:pt x="224" y="405"/>
                      <a:pt x="223" y="401"/>
                      <a:pt x="223" y="399"/>
                    </a:cubicBezTo>
                    <a:cubicBezTo>
                      <a:pt x="222" y="396"/>
                      <a:pt x="220" y="388"/>
                      <a:pt x="220" y="387"/>
                    </a:cubicBezTo>
                    <a:cubicBezTo>
                      <a:pt x="219" y="385"/>
                      <a:pt x="218" y="382"/>
                      <a:pt x="218" y="382"/>
                    </a:cubicBezTo>
                    <a:cubicBezTo>
                      <a:pt x="218" y="382"/>
                      <a:pt x="217" y="381"/>
                      <a:pt x="217" y="381"/>
                    </a:cubicBezTo>
                    <a:cubicBezTo>
                      <a:pt x="217" y="381"/>
                      <a:pt x="217" y="380"/>
                      <a:pt x="217" y="380"/>
                    </a:cubicBezTo>
                    <a:cubicBezTo>
                      <a:pt x="217" y="379"/>
                      <a:pt x="217" y="377"/>
                      <a:pt x="217" y="376"/>
                    </a:cubicBezTo>
                    <a:cubicBezTo>
                      <a:pt x="216" y="375"/>
                      <a:pt x="216" y="375"/>
                      <a:pt x="215" y="374"/>
                    </a:cubicBezTo>
                    <a:cubicBezTo>
                      <a:pt x="215" y="373"/>
                      <a:pt x="215" y="373"/>
                      <a:pt x="214" y="371"/>
                    </a:cubicBezTo>
                    <a:cubicBezTo>
                      <a:pt x="214" y="370"/>
                      <a:pt x="212" y="364"/>
                      <a:pt x="211" y="362"/>
                    </a:cubicBezTo>
                    <a:cubicBezTo>
                      <a:pt x="211" y="361"/>
                      <a:pt x="211" y="360"/>
                      <a:pt x="210" y="359"/>
                    </a:cubicBezTo>
                    <a:cubicBezTo>
                      <a:pt x="210" y="358"/>
                      <a:pt x="210" y="357"/>
                      <a:pt x="210" y="356"/>
                    </a:cubicBezTo>
                    <a:cubicBezTo>
                      <a:pt x="210" y="355"/>
                      <a:pt x="209" y="354"/>
                      <a:pt x="209" y="353"/>
                    </a:cubicBezTo>
                    <a:cubicBezTo>
                      <a:pt x="209" y="351"/>
                      <a:pt x="208" y="350"/>
                      <a:pt x="208" y="350"/>
                    </a:cubicBezTo>
                    <a:cubicBezTo>
                      <a:pt x="208" y="349"/>
                      <a:pt x="207" y="346"/>
                      <a:pt x="206" y="346"/>
                    </a:cubicBezTo>
                    <a:cubicBezTo>
                      <a:pt x="206" y="346"/>
                      <a:pt x="207" y="345"/>
                      <a:pt x="206" y="344"/>
                    </a:cubicBezTo>
                    <a:cubicBezTo>
                      <a:pt x="206" y="343"/>
                      <a:pt x="206" y="343"/>
                      <a:pt x="205" y="343"/>
                    </a:cubicBezTo>
                    <a:cubicBezTo>
                      <a:pt x="205" y="343"/>
                      <a:pt x="205" y="332"/>
                      <a:pt x="204" y="332"/>
                    </a:cubicBezTo>
                    <a:cubicBezTo>
                      <a:pt x="203" y="331"/>
                      <a:pt x="203" y="331"/>
                      <a:pt x="204" y="331"/>
                    </a:cubicBezTo>
                    <a:cubicBezTo>
                      <a:pt x="204" y="331"/>
                      <a:pt x="204" y="331"/>
                      <a:pt x="205" y="331"/>
                    </a:cubicBezTo>
                    <a:cubicBezTo>
                      <a:pt x="205" y="330"/>
                      <a:pt x="205" y="331"/>
                      <a:pt x="205" y="331"/>
                    </a:cubicBezTo>
                    <a:cubicBezTo>
                      <a:pt x="205" y="332"/>
                      <a:pt x="206" y="339"/>
                      <a:pt x="206" y="339"/>
                    </a:cubicBezTo>
                    <a:cubicBezTo>
                      <a:pt x="206" y="339"/>
                      <a:pt x="206" y="339"/>
                      <a:pt x="206" y="339"/>
                    </a:cubicBezTo>
                    <a:cubicBezTo>
                      <a:pt x="206" y="339"/>
                      <a:pt x="207" y="339"/>
                      <a:pt x="208" y="338"/>
                    </a:cubicBezTo>
                    <a:cubicBezTo>
                      <a:pt x="209" y="337"/>
                      <a:pt x="211" y="337"/>
                      <a:pt x="212" y="336"/>
                    </a:cubicBezTo>
                    <a:cubicBezTo>
                      <a:pt x="213" y="336"/>
                      <a:pt x="213" y="335"/>
                      <a:pt x="213" y="335"/>
                    </a:cubicBezTo>
                    <a:cubicBezTo>
                      <a:pt x="213" y="334"/>
                      <a:pt x="213" y="334"/>
                      <a:pt x="214" y="333"/>
                    </a:cubicBezTo>
                    <a:cubicBezTo>
                      <a:pt x="214" y="332"/>
                      <a:pt x="216" y="331"/>
                      <a:pt x="217" y="330"/>
                    </a:cubicBezTo>
                    <a:cubicBezTo>
                      <a:pt x="218" y="329"/>
                      <a:pt x="219" y="327"/>
                      <a:pt x="221" y="326"/>
                    </a:cubicBezTo>
                    <a:cubicBezTo>
                      <a:pt x="222" y="325"/>
                      <a:pt x="223" y="323"/>
                      <a:pt x="223" y="322"/>
                    </a:cubicBezTo>
                    <a:cubicBezTo>
                      <a:pt x="223" y="322"/>
                      <a:pt x="223" y="322"/>
                      <a:pt x="223" y="321"/>
                    </a:cubicBezTo>
                    <a:cubicBezTo>
                      <a:pt x="222" y="321"/>
                      <a:pt x="222" y="321"/>
                      <a:pt x="221" y="320"/>
                    </a:cubicBezTo>
                    <a:cubicBezTo>
                      <a:pt x="220" y="319"/>
                      <a:pt x="218" y="318"/>
                      <a:pt x="217" y="317"/>
                    </a:cubicBezTo>
                    <a:cubicBezTo>
                      <a:pt x="217" y="317"/>
                      <a:pt x="216" y="314"/>
                      <a:pt x="215" y="313"/>
                    </a:cubicBezTo>
                    <a:cubicBezTo>
                      <a:pt x="215" y="312"/>
                      <a:pt x="211" y="302"/>
                      <a:pt x="211" y="301"/>
                    </a:cubicBezTo>
                    <a:cubicBezTo>
                      <a:pt x="210" y="299"/>
                      <a:pt x="210" y="299"/>
                      <a:pt x="210" y="297"/>
                    </a:cubicBezTo>
                    <a:cubicBezTo>
                      <a:pt x="210" y="295"/>
                      <a:pt x="210" y="289"/>
                      <a:pt x="210" y="287"/>
                    </a:cubicBezTo>
                    <a:cubicBezTo>
                      <a:pt x="210" y="286"/>
                      <a:pt x="209" y="273"/>
                      <a:pt x="209" y="271"/>
                    </a:cubicBezTo>
                    <a:cubicBezTo>
                      <a:pt x="209" y="269"/>
                      <a:pt x="210" y="269"/>
                      <a:pt x="210" y="268"/>
                    </a:cubicBezTo>
                    <a:cubicBezTo>
                      <a:pt x="210" y="267"/>
                      <a:pt x="212" y="259"/>
                      <a:pt x="213" y="256"/>
                    </a:cubicBezTo>
                    <a:cubicBezTo>
                      <a:pt x="214" y="253"/>
                      <a:pt x="216" y="246"/>
                      <a:pt x="217" y="244"/>
                    </a:cubicBezTo>
                    <a:cubicBezTo>
                      <a:pt x="217" y="243"/>
                      <a:pt x="218" y="240"/>
                      <a:pt x="219" y="239"/>
                    </a:cubicBezTo>
                    <a:cubicBezTo>
                      <a:pt x="219" y="238"/>
                      <a:pt x="220" y="235"/>
                      <a:pt x="221" y="233"/>
                    </a:cubicBezTo>
                    <a:cubicBezTo>
                      <a:pt x="222" y="231"/>
                      <a:pt x="224" y="226"/>
                      <a:pt x="225" y="224"/>
                    </a:cubicBezTo>
                    <a:cubicBezTo>
                      <a:pt x="226" y="223"/>
                      <a:pt x="226" y="221"/>
                      <a:pt x="226" y="220"/>
                    </a:cubicBezTo>
                    <a:cubicBezTo>
                      <a:pt x="226" y="218"/>
                      <a:pt x="227" y="215"/>
                      <a:pt x="227" y="214"/>
                    </a:cubicBezTo>
                    <a:cubicBezTo>
                      <a:pt x="228" y="212"/>
                      <a:pt x="228" y="211"/>
                      <a:pt x="228" y="210"/>
                    </a:cubicBezTo>
                    <a:cubicBezTo>
                      <a:pt x="229" y="210"/>
                      <a:pt x="231" y="207"/>
                      <a:pt x="231" y="206"/>
                    </a:cubicBezTo>
                    <a:cubicBezTo>
                      <a:pt x="231" y="206"/>
                      <a:pt x="232" y="205"/>
                      <a:pt x="231" y="204"/>
                    </a:cubicBezTo>
                    <a:cubicBezTo>
                      <a:pt x="231" y="203"/>
                      <a:pt x="231" y="200"/>
                      <a:pt x="231" y="199"/>
                    </a:cubicBezTo>
                    <a:cubicBezTo>
                      <a:pt x="231" y="197"/>
                      <a:pt x="232" y="196"/>
                      <a:pt x="232" y="195"/>
                    </a:cubicBezTo>
                    <a:cubicBezTo>
                      <a:pt x="232" y="194"/>
                      <a:pt x="232" y="193"/>
                      <a:pt x="232" y="192"/>
                    </a:cubicBezTo>
                    <a:cubicBezTo>
                      <a:pt x="232" y="191"/>
                      <a:pt x="230" y="186"/>
                      <a:pt x="230" y="183"/>
                    </a:cubicBezTo>
                    <a:cubicBezTo>
                      <a:pt x="229" y="179"/>
                      <a:pt x="227" y="171"/>
                      <a:pt x="227" y="170"/>
                    </a:cubicBezTo>
                    <a:cubicBezTo>
                      <a:pt x="227" y="169"/>
                      <a:pt x="226" y="168"/>
                      <a:pt x="226" y="167"/>
                    </a:cubicBezTo>
                    <a:cubicBezTo>
                      <a:pt x="226" y="166"/>
                      <a:pt x="226" y="164"/>
                      <a:pt x="227" y="161"/>
                    </a:cubicBezTo>
                    <a:cubicBezTo>
                      <a:pt x="227" y="157"/>
                      <a:pt x="227" y="152"/>
                      <a:pt x="226" y="149"/>
                    </a:cubicBezTo>
                    <a:cubicBezTo>
                      <a:pt x="226" y="146"/>
                      <a:pt x="225" y="145"/>
                      <a:pt x="224" y="144"/>
                    </a:cubicBezTo>
                    <a:cubicBezTo>
                      <a:pt x="224" y="143"/>
                      <a:pt x="223" y="141"/>
                      <a:pt x="222" y="140"/>
                    </a:cubicBezTo>
                    <a:cubicBezTo>
                      <a:pt x="221" y="140"/>
                      <a:pt x="221" y="139"/>
                      <a:pt x="220" y="138"/>
                    </a:cubicBezTo>
                    <a:cubicBezTo>
                      <a:pt x="219" y="137"/>
                      <a:pt x="218" y="135"/>
                      <a:pt x="217" y="134"/>
                    </a:cubicBezTo>
                    <a:cubicBezTo>
                      <a:pt x="217" y="133"/>
                      <a:pt x="216" y="131"/>
                      <a:pt x="214" y="129"/>
                    </a:cubicBezTo>
                    <a:cubicBezTo>
                      <a:pt x="213" y="127"/>
                      <a:pt x="209" y="124"/>
                      <a:pt x="208" y="124"/>
                    </a:cubicBezTo>
                    <a:cubicBezTo>
                      <a:pt x="207" y="124"/>
                      <a:pt x="206" y="123"/>
                      <a:pt x="205" y="123"/>
                    </a:cubicBezTo>
                    <a:cubicBezTo>
                      <a:pt x="203" y="122"/>
                      <a:pt x="201" y="122"/>
                      <a:pt x="200" y="122"/>
                    </a:cubicBezTo>
                    <a:cubicBezTo>
                      <a:pt x="199" y="122"/>
                      <a:pt x="198" y="122"/>
                      <a:pt x="197" y="122"/>
                    </a:cubicBezTo>
                    <a:cubicBezTo>
                      <a:pt x="196" y="121"/>
                      <a:pt x="195" y="120"/>
                      <a:pt x="194" y="120"/>
                    </a:cubicBezTo>
                    <a:cubicBezTo>
                      <a:pt x="192" y="119"/>
                      <a:pt x="190" y="118"/>
                      <a:pt x="189" y="118"/>
                    </a:cubicBezTo>
                    <a:cubicBezTo>
                      <a:pt x="188" y="118"/>
                      <a:pt x="186" y="118"/>
                      <a:pt x="184" y="117"/>
                    </a:cubicBezTo>
                    <a:cubicBezTo>
                      <a:pt x="182" y="117"/>
                      <a:pt x="180" y="116"/>
                      <a:pt x="178" y="116"/>
                    </a:cubicBezTo>
                    <a:cubicBezTo>
                      <a:pt x="177" y="116"/>
                      <a:pt x="174" y="115"/>
                      <a:pt x="173" y="115"/>
                    </a:cubicBezTo>
                    <a:cubicBezTo>
                      <a:pt x="172" y="115"/>
                      <a:pt x="172" y="114"/>
                      <a:pt x="171" y="113"/>
                    </a:cubicBezTo>
                    <a:cubicBezTo>
                      <a:pt x="169" y="112"/>
                      <a:pt x="167" y="112"/>
                      <a:pt x="167" y="112"/>
                    </a:cubicBezTo>
                    <a:cubicBezTo>
                      <a:pt x="166" y="113"/>
                      <a:pt x="166" y="113"/>
                      <a:pt x="166" y="112"/>
                    </a:cubicBezTo>
                    <a:cubicBezTo>
                      <a:pt x="166" y="112"/>
                      <a:pt x="165" y="111"/>
                      <a:pt x="165" y="109"/>
                    </a:cubicBezTo>
                    <a:cubicBezTo>
                      <a:pt x="164" y="107"/>
                      <a:pt x="164" y="107"/>
                      <a:pt x="164" y="106"/>
                    </a:cubicBezTo>
                    <a:cubicBezTo>
                      <a:pt x="163" y="105"/>
                      <a:pt x="163" y="103"/>
                      <a:pt x="162" y="102"/>
                    </a:cubicBezTo>
                    <a:cubicBezTo>
                      <a:pt x="162" y="101"/>
                      <a:pt x="162" y="98"/>
                      <a:pt x="162" y="97"/>
                    </a:cubicBezTo>
                    <a:cubicBezTo>
                      <a:pt x="161" y="96"/>
                      <a:pt x="161" y="96"/>
                      <a:pt x="160" y="96"/>
                    </a:cubicBezTo>
                    <a:cubicBezTo>
                      <a:pt x="159" y="96"/>
                      <a:pt x="159" y="96"/>
                      <a:pt x="159" y="95"/>
                    </a:cubicBezTo>
                    <a:cubicBezTo>
                      <a:pt x="159" y="94"/>
                      <a:pt x="160" y="88"/>
                      <a:pt x="160" y="85"/>
                    </a:cubicBezTo>
                    <a:cubicBezTo>
                      <a:pt x="161" y="81"/>
                      <a:pt x="162" y="76"/>
                      <a:pt x="162" y="75"/>
                    </a:cubicBezTo>
                    <a:cubicBezTo>
                      <a:pt x="162" y="74"/>
                      <a:pt x="162" y="73"/>
                      <a:pt x="163" y="73"/>
                    </a:cubicBezTo>
                    <a:cubicBezTo>
                      <a:pt x="166" y="73"/>
                      <a:pt x="167" y="72"/>
                      <a:pt x="167" y="72"/>
                    </a:cubicBezTo>
                    <a:cubicBezTo>
                      <a:pt x="168" y="71"/>
                      <a:pt x="169" y="70"/>
                      <a:pt x="169" y="69"/>
                    </a:cubicBezTo>
                    <a:cubicBezTo>
                      <a:pt x="169" y="69"/>
                      <a:pt x="169" y="69"/>
                      <a:pt x="170" y="68"/>
                    </a:cubicBezTo>
                    <a:cubicBezTo>
                      <a:pt x="170" y="67"/>
                      <a:pt x="171" y="67"/>
                      <a:pt x="172" y="65"/>
                    </a:cubicBezTo>
                    <a:cubicBezTo>
                      <a:pt x="173" y="62"/>
                      <a:pt x="173" y="60"/>
                      <a:pt x="173" y="59"/>
                    </a:cubicBezTo>
                    <a:cubicBezTo>
                      <a:pt x="173" y="57"/>
                      <a:pt x="173" y="57"/>
                      <a:pt x="173" y="54"/>
                    </a:cubicBezTo>
                    <a:cubicBezTo>
                      <a:pt x="173" y="50"/>
                      <a:pt x="172" y="47"/>
                      <a:pt x="171" y="46"/>
                    </a:cubicBezTo>
                    <a:cubicBezTo>
                      <a:pt x="171" y="45"/>
                      <a:pt x="170" y="44"/>
                      <a:pt x="169" y="44"/>
                    </a:cubicBezTo>
                    <a:cubicBezTo>
                      <a:pt x="169" y="43"/>
                      <a:pt x="169" y="43"/>
                      <a:pt x="169" y="42"/>
                    </a:cubicBezTo>
                    <a:cubicBezTo>
                      <a:pt x="169" y="40"/>
                      <a:pt x="169" y="30"/>
                      <a:pt x="168" y="29"/>
                    </a:cubicBezTo>
                    <a:cubicBezTo>
                      <a:pt x="165" y="15"/>
                      <a:pt x="153" y="6"/>
                      <a:pt x="144" y="3"/>
                    </a:cubicBezTo>
                    <a:cubicBezTo>
                      <a:pt x="135" y="0"/>
                      <a:pt x="129" y="0"/>
                      <a:pt x="122" y="2"/>
                    </a:cubicBezTo>
                    <a:cubicBezTo>
                      <a:pt x="116" y="3"/>
                      <a:pt x="109" y="7"/>
                      <a:pt x="108" y="8"/>
                    </a:cubicBezTo>
                    <a:cubicBezTo>
                      <a:pt x="108" y="8"/>
                      <a:pt x="107" y="8"/>
                      <a:pt x="106" y="10"/>
                    </a:cubicBezTo>
                    <a:cubicBezTo>
                      <a:pt x="103" y="12"/>
                      <a:pt x="101" y="15"/>
                      <a:pt x="99" y="18"/>
                    </a:cubicBezTo>
                    <a:cubicBezTo>
                      <a:pt x="97" y="22"/>
                      <a:pt x="95" y="27"/>
                      <a:pt x="94" y="30"/>
                    </a:cubicBezTo>
                    <a:cubicBezTo>
                      <a:pt x="93" y="33"/>
                      <a:pt x="93" y="38"/>
                      <a:pt x="93" y="41"/>
                    </a:cubicBezTo>
                    <a:cubicBezTo>
                      <a:pt x="93" y="43"/>
                      <a:pt x="93" y="45"/>
                      <a:pt x="93" y="47"/>
                    </a:cubicBezTo>
                    <a:cubicBezTo>
                      <a:pt x="93" y="49"/>
                      <a:pt x="93" y="53"/>
                      <a:pt x="93" y="55"/>
                    </a:cubicBezTo>
                    <a:cubicBezTo>
                      <a:pt x="93" y="58"/>
                      <a:pt x="94" y="61"/>
                      <a:pt x="94" y="63"/>
                    </a:cubicBezTo>
                    <a:cubicBezTo>
                      <a:pt x="93" y="66"/>
                      <a:pt x="94" y="71"/>
                      <a:pt x="94" y="77"/>
                    </a:cubicBezTo>
                    <a:cubicBezTo>
                      <a:pt x="94" y="82"/>
                      <a:pt x="95" y="85"/>
                      <a:pt x="97" y="89"/>
                    </a:cubicBezTo>
                    <a:cubicBezTo>
                      <a:pt x="98" y="94"/>
                      <a:pt x="102" y="98"/>
                      <a:pt x="103" y="99"/>
                    </a:cubicBezTo>
                    <a:cubicBezTo>
                      <a:pt x="105" y="101"/>
                      <a:pt x="106" y="102"/>
                      <a:pt x="107" y="102"/>
                    </a:cubicBezTo>
                    <a:cubicBezTo>
                      <a:pt x="107" y="103"/>
                      <a:pt x="107" y="103"/>
                      <a:pt x="107" y="104"/>
                    </a:cubicBezTo>
                    <a:cubicBezTo>
                      <a:pt x="107" y="105"/>
                      <a:pt x="107" y="105"/>
                      <a:pt x="107" y="107"/>
                    </a:cubicBezTo>
                    <a:cubicBezTo>
                      <a:pt x="106" y="109"/>
                      <a:pt x="106" y="111"/>
                      <a:pt x="106" y="113"/>
                    </a:cubicBezTo>
                    <a:cubicBezTo>
                      <a:pt x="106" y="114"/>
                      <a:pt x="106" y="116"/>
                      <a:pt x="106" y="116"/>
                    </a:cubicBezTo>
                    <a:cubicBezTo>
                      <a:pt x="106" y="117"/>
                      <a:pt x="106" y="117"/>
                      <a:pt x="105" y="118"/>
                    </a:cubicBezTo>
                    <a:cubicBezTo>
                      <a:pt x="105" y="119"/>
                      <a:pt x="105" y="119"/>
                      <a:pt x="104" y="119"/>
                    </a:cubicBezTo>
                    <a:cubicBezTo>
                      <a:pt x="104" y="119"/>
                      <a:pt x="103" y="120"/>
                      <a:pt x="101" y="121"/>
                    </a:cubicBezTo>
                    <a:cubicBezTo>
                      <a:pt x="100" y="122"/>
                      <a:pt x="96" y="124"/>
                      <a:pt x="94" y="125"/>
                    </a:cubicBezTo>
                    <a:cubicBezTo>
                      <a:pt x="93" y="126"/>
                      <a:pt x="91" y="128"/>
                      <a:pt x="90" y="129"/>
                    </a:cubicBezTo>
                    <a:cubicBezTo>
                      <a:pt x="89" y="130"/>
                      <a:pt x="85" y="131"/>
                      <a:pt x="83" y="131"/>
                    </a:cubicBezTo>
                    <a:cubicBezTo>
                      <a:pt x="81" y="131"/>
                      <a:pt x="79" y="130"/>
                      <a:pt x="77" y="130"/>
                    </a:cubicBezTo>
                    <a:cubicBezTo>
                      <a:pt x="74" y="130"/>
                      <a:pt x="71" y="131"/>
                      <a:pt x="70" y="131"/>
                    </a:cubicBezTo>
                    <a:cubicBezTo>
                      <a:pt x="69" y="131"/>
                      <a:pt x="67" y="132"/>
                      <a:pt x="65" y="133"/>
                    </a:cubicBezTo>
                    <a:cubicBezTo>
                      <a:pt x="64" y="133"/>
                      <a:pt x="63" y="134"/>
                      <a:pt x="62" y="134"/>
                    </a:cubicBezTo>
                    <a:cubicBezTo>
                      <a:pt x="61" y="134"/>
                      <a:pt x="60" y="134"/>
                      <a:pt x="59" y="134"/>
                    </a:cubicBezTo>
                    <a:cubicBezTo>
                      <a:pt x="59" y="134"/>
                      <a:pt x="58" y="133"/>
                      <a:pt x="57" y="133"/>
                    </a:cubicBezTo>
                    <a:cubicBezTo>
                      <a:pt x="55" y="133"/>
                      <a:pt x="53" y="135"/>
                      <a:pt x="53" y="135"/>
                    </a:cubicBezTo>
                    <a:cubicBezTo>
                      <a:pt x="52" y="136"/>
                      <a:pt x="52" y="136"/>
                      <a:pt x="51" y="136"/>
                    </a:cubicBezTo>
                    <a:cubicBezTo>
                      <a:pt x="50" y="137"/>
                      <a:pt x="48" y="138"/>
                      <a:pt x="47" y="139"/>
                    </a:cubicBezTo>
                    <a:cubicBezTo>
                      <a:pt x="46" y="139"/>
                      <a:pt x="46" y="139"/>
                      <a:pt x="45" y="139"/>
                    </a:cubicBezTo>
                    <a:cubicBezTo>
                      <a:pt x="43" y="139"/>
                      <a:pt x="42" y="141"/>
                      <a:pt x="42" y="142"/>
                    </a:cubicBezTo>
                    <a:cubicBezTo>
                      <a:pt x="42" y="142"/>
                      <a:pt x="42" y="143"/>
                      <a:pt x="40" y="144"/>
                    </a:cubicBezTo>
                    <a:cubicBezTo>
                      <a:pt x="39" y="145"/>
                      <a:pt x="38" y="148"/>
                      <a:pt x="38" y="148"/>
                    </a:cubicBezTo>
                    <a:cubicBezTo>
                      <a:pt x="37" y="149"/>
                      <a:pt x="36" y="150"/>
                      <a:pt x="35" y="151"/>
                    </a:cubicBezTo>
                    <a:cubicBezTo>
                      <a:pt x="33" y="152"/>
                      <a:pt x="33" y="156"/>
                      <a:pt x="32" y="159"/>
                    </a:cubicBezTo>
                    <a:cubicBezTo>
                      <a:pt x="32" y="161"/>
                      <a:pt x="30" y="166"/>
                      <a:pt x="30" y="167"/>
                    </a:cubicBezTo>
                    <a:cubicBezTo>
                      <a:pt x="30" y="167"/>
                      <a:pt x="29" y="168"/>
                      <a:pt x="27" y="170"/>
                    </a:cubicBezTo>
                    <a:cubicBezTo>
                      <a:pt x="25" y="171"/>
                      <a:pt x="24" y="172"/>
                      <a:pt x="23" y="174"/>
                    </a:cubicBezTo>
                    <a:cubicBezTo>
                      <a:pt x="22" y="176"/>
                      <a:pt x="21" y="181"/>
                      <a:pt x="21" y="184"/>
                    </a:cubicBezTo>
                    <a:cubicBezTo>
                      <a:pt x="21" y="187"/>
                      <a:pt x="19" y="189"/>
                      <a:pt x="19" y="191"/>
                    </a:cubicBezTo>
                    <a:cubicBezTo>
                      <a:pt x="18" y="192"/>
                      <a:pt x="18" y="193"/>
                      <a:pt x="17" y="195"/>
                    </a:cubicBezTo>
                    <a:cubicBezTo>
                      <a:pt x="17" y="196"/>
                      <a:pt x="14" y="203"/>
                      <a:pt x="13" y="204"/>
                    </a:cubicBezTo>
                    <a:cubicBezTo>
                      <a:pt x="13" y="206"/>
                      <a:pt x="11" y="210"/>
                      <a:pt x="10" y="213"/>
                    </a:cubicBezTo>
                    <a:cubicBezTo>
                      <a:pt x="9" y="215"/>
                      <a:pt x="8" y="217"/>
                      <a:pt x="8" y="218"/>
                    </a:cubicBezTo>
                    <a:cubicBezTo>
                      <a:pt x="7" y="219"/>
                      <a:pt x="7" y="220"/>
                      <a:pt x="6" y="223"/>
                    </a:cubicBezTo>
                    <a:cubicBezTo>
                      <a:pt x="6" y="225"/>
                      <a:pt x="4" y="231"/>
                      <a:pt x="2" y="236"/>
                    </a:cubicBezTo>
                    <a:cubicBezTo>
                      <a:pt x="1" y="241"/>
                      <a:pt x="1" y="251"/>
                      <a:pt x="1" y="255"/>
                    </a:cubicBezTo>
                    <a:cubicBezTo>
                      <a:pt x="1" y="258"/>
                      <a:pt x="1" y="264"/>
                      <a:pt x="2" y="267"/>
                    </a:cubicBezTo>
                    <a:cubicBezTo>
                      <a:pt x="2" y="270"/>
                      <a:pt x="5" y="271"/>
                      <a:pt x="6" y="272"/>
                    </a:cubicBezTo>
                    <a:cubicBezTo>
                      <a:pt x="7" y="273"/>
                      <a:pt x="8" y="274"/>
                      <a:pt x="10" y="274"/>
                    </a:cubicBezTo>
                    <a:cubicBezTo>
                      <a:pt x="12" y="275"/>
                      <a:pt x="16" y="275"/>
                      <a:pt x="18" y="276"/>
                    </a:cubicBezTo>
                    <a:cubicBezTo>
                      <a:pt x="20" y="276"/>
                      <a:pt x="20" y="276"/>
                      <a:pt x="20" y="276"/>
                    </a:cubicBezTo>
                    <a:cubicBezTo>
                      <a:pt x="21" y="276"/>
                      <a:pt x="23" y="276"/>
                      <a:pt x="24" y="276"/>
                    </a:cubicBezTo>
                    <a:cubicBezTo>
                      <a:pt x="26" y="276"/>
                      <a:pt x="28" y="277"/>
                      <a:pt x="30" y="277"/>
                    </a:cubicBezTo>
                    <a:cubicBezTo>
                      <a:pt x="31" y="278"/>
                      <a:pt x="34" y="279"/>
                      <a:pt x="36" y="279"/>
                    </a:cubicBezTo>
                    <a:cubicBezTo>
                      <a:pt x="38" y="280"/>
                      <a:pt x="42" y="281"/>
                      <a:pt x="43" y="281"/>
                    </a:cubicBezTo>
                    <a:cubicBezTo>
                      <a:pt x="44" y="281"/>
                      <a:pt x="46" y="282"/>
                      <a:pt x="47" y="282"/>
                    </a:cubicBezTo>
                    <a:cubicBezTo>
                      <a:pt x="48" y="282"/>
                      <a:pt x="50" y="281"/>
                      <a:pt x="51" y="281"/>
                    </a:cubicBezTo>
                    <a:cubicBezTo>
                      <a:pt x="52" y="281"/>
                      <a:pt x="53" y="281"/>
                      <a:pt x="54" y="281"/>
                    </a:cubicBezTo>
                    <a:cubicBezTo>
                      <a:pt x="55" y="281"/>
                      <a:pt x="55" y="281"/>
                      <a:pt x="55" y="282"/>
                    </a:cubicBezTo>
                    <a:cubicBezTo>
                      <a:pt x="55" y="283"/>
                      <a:pt x="55" y="284"/>
                      <a:pt x="54" y="287"/>
                    </a:cubicBezTo>
                    <a:cubicBezTo>
                      <a:pt x="54" y="291"/>
                      <a:pt x="54" y="299"/>
                      <a:pt x="53" y="304"/>
                    </a:cubicBezTo>
                    <a:cubicBezTo>
                      <a:pt x="53" y="308"/>
                      <a:pt x="52" y="320"/>
                      <a:pt x="52" y="324"/>
                    </a:cubicBezTo>
                    <a:cubicBezTo>
                      <a:pt x="52" y="329"/>
                      <a:pt x="52" y="333"/>
                      <a:pt x="53" y="334"/>
                    </a:cubicBezTo>
                    <a:cubicBezTo>
                      <a:pt x="53" y="336"/>
                      <a:pt x="54" y="337"/>
                      <a:pt x="55" y="338"/>
                    </a:cubicBezTo>
                    <a:cubicBezTo>
                      <a:pt x="55" y="339"/>
                      <a:pt x="57" y="341"/>
                      <a:pt x="58" y="341"/>
                    </a:cubicBezTo>
                    <a:cubicBezTo>
                      <a:pt x="59" y="342"/>
                      <a:pt x="61" y="343"/>
                      <a:pt x="62" y="343"/>
                    </a:cubicBezTo>
                    <a:cubicBezTo>
                      <a:pt x="62" y="343"/>
                      <a:pt x="62" y="344"/>
                      <a:pt x="62" y="344"/>
                    </a:cubicBezTo>
                    <a:cubicBezTo>
                      <a:pt x="62" y="344"/>
                      <a:pt x="63" y="345"/>
                      <a:pt x="63" y="346"/>
                    </a:cubicBezTo>
                    <a:cubicBezTo>
                      <a:pt x="63" y="347"/>
                      <a:pt x="63" y="347"/>
                      <a:pt x="63" y="347"/>
                    </a:cubicBezTo>
                    <a:cubicBezTo>
                      <a:pt x="62" y="347"/>
                      <a:pt x="62" y="347"/>
                      <a:pt x="63" y="348"/>
                    </a:cubicBezTo>
                    <a:cubicBezTo>
                      <a:pt x="63" y="348"/>
                      <a:pt x="63" y="349"/>
                      <a:pt x="63" y="349"/>
                    </a:cubicBezTo>
                    <a:cubicBezTo>
                      <a:pt x="62" y="350"/>
                      <a:pt x="62" y="350"/>
                      <a:pt x="62" y="352"/>
                    </a:cubicBezTo>
                    <a:cubicBezTo>
                      <a:pt x="62" y="353"/>
                      <a:pt x="63" y="357"/>
                      <a:pt x="62" y="357"/>
                    </a:cubicBezTo>
                    <a:cubicBezTo>
                      <a:pt x="62" y="357"/>
                      <a:pt x="59" y="358"/>
                      <a:pt x="59" y="358"/>
                    </a:cubicBezTo>
                    <a:cubicBezTo>
                      <a:pt x="59" y="359"/>
                      <a:pt x="59" y="362"/>
                      <a:pt x="59" y="365"/>
                    </a:cubicBezTo>
                    <a:cubicBezTo>
                      <a:pt x="59" y="367"/>
                      <a:pt x="59" y="368"/>
                      <a:pt x="60" y="369"/>
                    </a:cubicBezTo>
                    <a:cubicBezTo>
                      <a:pt x="60" y="370"/>
                      <a:pt x="60" y="370"/>
                      <a:pt x="59" y="371"/>
                    </a:cubicBezTo>
                    <a:cubicBezTo>
                      <a:pt x="58" y="374"/>
                      <a:pt x="58" y="375"/>
                      <a:pt x="58" y="377"/>
                    </a:cubicBezTo>
                    <a:cubicBezTo>
                      <a:pt x="58" y="379"/>
                      <a:pt x="58" y="380"/>
                      <a:pt x="57" y="381"/>
                    </a:cubicBezTo>
                    <a:cubicBezTo>
                      <a:pt x="56" y="385"/>
                      <a:pt x="56" y="385"/>
                      <a:pt x="56" y="388"/>
                    </a:cubicBezTo>
                    <a:cubicBezTo>
                      <a:pt x="56" y="391"/>
                      <a:pt x="56" y="390"/>
                      <a:pt x="55" y="391"/>
                    </a:cubicBezTo>
                    <a:cubicBezTo>
                      <a:pt x="55" y="393"/>
                      <a:pt x="54" y="394"/>
                      <a:pt x="54" y="395"/>
                    </a:cubicBezTo>
                    <a:cubicBezTo>
                      <a:pt x="53" y="397"/>
                      <a:pt x="52" y="398"/>
                      <a:pt x="52" y="399"/>
                    </a:cubicBezTo>
                    <a:cubicBezTo>
                      <a:pt x="51" y="401"/>
                      <a:pt x="51" y="403"/>
                      <a:pt x="50" y="407"/>
                    </a:cubicBezTo>
                    <a:cubicBezTo>
                      <a:pt x="49" y="410"/>
                      <a:pt x="49" y="413"/>
                      <a:pt x="49" y="413"/>
                    </a:cubicBezTo>
                    <a:cubicBezTo>
                      <a:pt x="49" y="414"/>
                      <a:pt x="49" y="416"/>
                      <a:pt x="49" y="417"/>
                    </a:cubicBezTo>
                    <a:cubicBezTo>
                      <a:pt x="48" y="417"/>
                      <a:pt x="49" y="421"/>
                      <a:pt x="48" y="422"/>
                    </a:cubicBezTo>
                    <a:cubicBezTo>
                      <a:pt x="48" y="422"/>
                      <a:pt x="49" y="423"/>
                      <a:pt x="49" y="425"/>
                    </a:cubicBezTo>
                    <a:cubicBezTo>
                      <a:pt x="49" y="426"/>
                      <a:pt x="49" y="427"/>
                      <a:pt x="49" y="428"/>
                    </a:cubicBezTo>
                    <a:cubicBezTo>
                      <a:pt x="49" y="429"/>
                      <a:pt x="49" y="430"/>
                      <a:pt x="50" y="430"/>
                    </a:cubicBezTo>
                    <a:cubicBezTo>
                      <a:pt x="50" y="431"/>
                      <a:pt x="50" y="433"/>
                      <a:pt x="50" y="433"/>
                    </a:cubicBezTo>
                    <a:cubicBezTo>
                      <a:pt x="50" y="434"/>
                      <a:pt x="51" y="435"/>
                      <a:pt x="51" y="436"/>
                    </a:cubicBezTo>
                    <a:cubicBezTo>
                      <a:pt x="51" y="437"/>
                      <a:pt x="51" y="438"/>
                      <a:pt x="52" y="438"/>
                    </a:cubicBezTo>
                    <a:cubicBezTo>
                      <a:pt x="52" y="439"/>
                      <a:pt x="52" y="440"/>
                      <a:pt x="52" y="441"/>
                    </a:cubicBezTo>
                    <a:cubicBezTo>
                      <a:pt x="53" y="444"/>
                      <a:pt x="53" y="446"/>
                      <a:pt x="53" y="447"/>
                    </a:cubicBezTo>
                    <a:cubicBezTo>
                      <a:pt x="54" y="448"/>
                      <a:pt x="54" y="451"/>
                      <a:pt x="54" y="452"/>
                    </a:cubicBezTo>
                    <a:cubicBezTo>
                      <a:pt x="53" y="453"/>
                      <a:pt x="53" y="454"/>
                      <a:pt x="53" y="457"/>
                    </a:cubicBezTo>
                    <a:cubicBezTo>
                      <a:pt x="54" y="461"/>
                      <a:pt x="53" y="463"/>
                      <a:pt x="53" y="466"/>
                    </a:cubicBezTo>
                    <a:cubicBezTo>
                      <a:pt x="53" y="472"/>
                      <a:pt x="54" y="477"/>
                      <a:pt x="54" y="483"/>
                    </a:cubicBezTo>
                    <a:cubicBezTo>
                      <a:pt x="55" y="488"/>
                      <a:pt x="56" y="491"/>
                      <a:pt x="57" y="495"/>
                    </a:cubicBezTo>
                    <a:cubicBezTo>
                      <a:pt x="58" y="498"/>
                      <a:pt x="60" y="507"/>
                      <a:pt x="61" y="511"/>
                    </a:cubicBezTo>
                    <a:cubicBezTo>
                      <a:pt x="62" y="514"/>
                      <a:pt x="63" y="519"/>
                      <a:pt x="64" y="520"/>
                    </a:cubicBezTo>
                    <a:cubicBezTo>
                      <a:pt x="64" y="522"/>
                      <a:pt x="64" y="527"/>
                      <a:pt x="65" y="530"/>
                    </a:cubicBezTo>
                    <a:cubicBezTo>
                      <a:pt x="65" y="533"/>
                      <a:pt x="66" y="542"/>
                      <a:pt x="66" y="544"/>
                    </a:cubicBezTo>
                    <a:cubicBezTo>
                      <a:pt x="66" y="546"/>
                      <a:pt x="67" y="562"/>
                      <a:pt x="68" y="565"/>
                    </a:cubicBezTo>
                    <a:cubicBezTo>
                      <a:pt x="68" y="568"/>
                      <a:pt x="70" y="584"/>
                      <a:pt x="70" y="587"/>
                    </a:cubicBezTo>
                    <a:cubicBezTo>
                      <a:pt x="70" y="590"/>
                      <a:pt x="71" y="605"/>
                      <a:pt x="72" y="610"/>
                    </a:cubicBezTo>
                    <a:cubicBezTo>
                      <a:pt x="72" y="616"/>
                      <a:pt x="75" y="627"/>
                      <a:pt x="75" y="629"/>
                    </a:cubicBezTo>
                    <a:cubicBezTo>
                      <a:pt x="76" y="631"/>
                      <a:pt x="77" y="639"/>
                      <a:pt x="78" y="641"/>
                    </a:cubicBezTo>
                    <a:cubicBezTo>
                      <a:pt x="78" y="642"/>
                      <a:pt x="80" y="651"/>
                      <a:pt x="81" y="655"/>
                    </a:cubicBezTo>
                    <a:cubicBezTo>
                      <a:pt x="81" y="659"/>
                      <a:pt x="83" y="664"/>
                      <a:pt x="84" y="668"/>
                    </a:cubicBezTo>
                    <a:cubicBezTo>
                      <a:pt x="84" y="671"/>
                      <a:pt x="85" y="673"/>
                      <a:pt x="86" y="674"/>
                    </a:cubicBezTo>
                    <a:cubicBezTo>
                      <a:pt x="86" y="676"/>
                      <a:pt x="88" y="680"/>
                      <a:pt x="88" y="681"/>
                    </a:cubicBezTo>
                    <a:cubicBezTo>
                      <a:pt x="89" y="682"/>
                      <a:pt x="91" y="689"/>
                      <a:pt x="92" y="691"/>
                    </a:cubicBezTo>
                    <a:cubicBezTo>
                      <a:pt x="92" y="692"/>
                      <a:pt x="96" y="701"/>
                      <a:pt x="96" y="702"/>
                    </a:cubicBezTo>
                    <a:cubicBezTo>
                      <a:pt x="96" y="703"/>
                      <a:pt x="96" y="703"/>
                      <a:pt x="96" y="704"/>
                    </a:cubicBezTo>
                    <a:cubicBezTo>
                      <a:pt x="96" y="704"/>
                      <a:pt x="96" y="705"/>
                      <a:pt x="96" y="706"/>
                    </a:cubicBezTo>
                    <a:cubicBezTo>
                      <a:pt x="96" y="706"/>
                      <a:pt x="93" y="710"/>
                      <a:pt x="92" y="713"/>
                    </a:cubicBezTo>
                    <a:cubicBezTo>
                      <a:pt x="89" y="717"/>
                      <a:pt x="88" y="720"/>
                      <a:pt x="88" y="721"/>
                    </a:cubicBezTo>
                    <a:cubicBezTo>
                      <a:pt x="87" y="722"/>
                      <a:pt x="85" y="728"/>
                      <a:pt x="85" y="730"/>
                    </a:cubicBezTo>
                    <a:cubicBezTo>
                      <a:pt x="85" y="732"/>
                      <a:pt x="85" y="734"/>
                      <a:pt x="83" y="737"/>
                    </a:cubicBezTo>
                    <a:cubicBezTo>
                      <a:pt x="82" y="740"/>
                      <a:pt x="81" y="743"/>
                      <a:pt x="80" y="744"/>
                    </a:cubicBezTo>
                    <a:cubicBezTo>
                      <a:pt x="80" y="744"/>
                      <a:pt x="79" y="745"/>
                      <a:pt x="79" y="746"/>
                    </a:cubicBezTo>
                    <a:cubicBezTo>
                      <a:pt x="79" y="747"/>
                      <a:pt x="80" y="749"/>
                      <a:pt x="80" y="750"/>
                    </a:cubicBezTo>
                    <a:cubicBezTo>
                      <a:pt x="81" y="751"/>
                      <a:pt x="82" y="752"/>
                      <a:pt x="83" y="753"/>
                    </a:cubicBezTo>
                    <a:cubicBezTo>
                      <a:pt x="84" y="753"/>
                      <a:pt x="87" y="753"/>
                      <a:pt x="88" y="753"/>
                    </a:cubicBezTo>
                    <a:cubicBezTo>
                      <a:pt x="89" y="753"/>
                      <a:pt x="89" y="755"/>
                      <a:pt x="89" y="755"/>
                    </a:cubicBezTo>
                    <a:cubicBezTo>
                      <a:pt x="88" y="756"/>
                      <a:pt x="87" y="758"/>
                      <a:pt x="86" y="759"/>
                    </a:cubicBezTo>
                    <a:cubicBezTo>
                      <a:pt x="86" y="760"/>
                      <a:pt x="85" y="761"/>
                      <a:pt x="84" y="762"/>
                    </a:cubicBezTo>
                    <a:cubicBezTo>
                      <a:pt x="84" y="762"/>
                      <a:pt x="83" y="763"/>
                      <a:pt x="83" y="764"/>
                    </a:cubicBezTo>
                    <a:cubicBezTo>
                      <a:pt x="82" y="765"/>
                      <a:pt x="81" y="766"/>
                      <a:pt x="80" y="769"/>
                    </a:cubicBezTo>
                    <a:cubicBezTo>
                      <a:pt x="79" y="772"/>
                      <a:pt x="78" y="774"/>
                      <a:pt x="77" y="775"/>
                    </a:cubicBezTo>
                    <a:cubicBezTo>
                      <a:pt x="77" y="775"/>
                      <a:pt x="77" y="775"/>
                      <a:pt x="77" y="776"/>
                    </a:cubicBezTo>
                    <a:cubicBezTo>
                      <a:pt x="77" y="776"/>
                      <a:pt x="77" y="776"/>
                      <a:pt x="77" y="777"/>
                    </a:cubicBezTo>
                    <a:cubicBezTo>
                      <a:pt x="77" y="777"/>
                      <a:pt x="76" y="778"/>
                      <a:pt x="75" y="779"/>
                    </a:cubicBezTo>
                    <a:cubicBezTo>
                      <a:pt x="75" y="780"/>
                      <a:pt x="74" y="781"/>
                      <a:pt x="73" y="782"/>
                    </a:cubicBezTo>
                    <a:cubicBezTo>
                      <a:pt x="72" y="783"/>
                      <a:pt x="70" y="785"/>
                      <a:pt x="69" y="785"/>
                    </a:cubicBezTo>
                    <a:cubicBezTo>
                      <a:pt x="68" y="786"/>
                      <a:pt x="63" y="787"/>
                      <a:pt x="60" y="787"/>
                    </a:cubicBezTo>
                    <a:cubicBezTo>
                      <a:pt x="58" y="788"/>
                      <a:pt x="52" y="789"/>
                      <a:pt x="49" y="790"/>
                    </a:cubicBezTo>
                    <a:cubicBezTo>
                      <a:pt x="46" y="791"/>
                      <a:pt x="43" y="792"/>
                      <a:pt x="42" y="793"/>
                    </a:cubicBezTo>
                    <a:cubicBezTo>
                      <a:pt x="41" y="794"/>
                      <a:pt x="39" y="797"/>
                      <a:pt x="39" y="798"/>
                    </a:cubicBezTo>
                    <a:cubicBezTo>
                      <a:pt x="39" y="798"/>
                      <a:pt x="38" y="799"/>
                      <a:pt x="38" y="799"/>
                    </a:cubicBezTo>
                    <a:cubicBezTo>
                      <a:pt x="37" y="799"/>
                      <a:pt x="37" y="800"/>
                      <a:pt x="37" y="801"/>
                    </a:cubicBezTo>
                    <a:cubicBezTo>
                      <a:pt x="37" y="801"/>
                      <a:pt x="36" y="802"/>
                      <a:pt x="36" y="802"/>
                    </a:cubicBezTo>
                    <a:cubicBezTo>
                      <a:pt x="35" y="802"/>
                      <a:pt x="35" y="802"/>
                      <a:pt x="35" y="803"/>
                    </a:cubicBezTo>
                    <a:cubicBezTo>
                      <a:pt x="35" y="804"/>
                      <a:pt x="35" y="807"/>
                      <a:pt x="35" y="808"/>
                    </a:cubicBezTo>
                    <a:cubicBezTo>
                      <a:pt x="34" y="809"/>
                      <a:pt x="35" y="809"/>
                      <a:pt x="36" y="810"/>
                    </a:cubicBezTo>
                    <a:cubicBezTo>
                      <a:pt x="37" y="811"/>
                      <a:pt x="38" y="811"/>
                      <a:pt x="40" y="812"/>
                    </a:cubicBezTo>
                    <a:cubicBezTo>
                      <a:pt x="43" y="813"/>
                      <a:pt x="47" y="814"/>
                      <a:pt x="48" y="814"/>
                    </a:cubicBezTo>
                    <a:cubicBezTo>
                      <a:pt x="49" y="814"/>
                      <a:pt x="49" y="814"/>
                      <a:pt x="50" y="814"/>
                    </a:cubicBezTo>
                    <a:cubicBezTo>
                      <a:pt x="51" y="814"/>
                      <a:pt x="54" y="815"/>
                      <a:pt x="55" y="815"/>
                    </a:cubicBezTo>
                    <a:cubicBezTo>
                      <a:pt x="57" y="815"/>
                      <a:pt x="60" y="815"/>
                      <a:pt x="62" y="815"/>
                    </a:cubicBezTo>
                    <a:cubicBezTo>
                      <a:pt x="63" y="815"/>
                      <a:pt x="63" y="814"/>
                      <a:pt x="63" y="814"/>
                    </a:cubicBezTo>
                    <a:cubicBezTo>
                      <a:pt x="64" y="814"/>
                      <a:pt x="65" y="815"/>
                      <a:pt x="66" y="815"/>
                    </a:cubicBezTo>
                    <a:cubicBezTo>
                      <a:pt x="67" y="815"/>
                      <a:pt x="67" y="815"/>
                      <a:pt x="69" y="815"/>
                    </a:cubicBezTo>
                    <a:cubicBezTo>
                      <a:pt x="70" y="815"/>
                      <a:pt x="70" y="815"/>
                      <a:pt x="71" y="815"/>
                    </a:cubicBezTo>
                    <a:cubicBezTo>
                      <a:pt x="71" y="814"/>
                      <a:pt x="71" y="814"/>
                      <a:pt x="72" y="815"/>
                    </a:cubicBezTo>
                    <a:cubicBezTo>
                      <a:pt x="73" y="815"/>
                      <a:pt x="74" y="815"/>
                      <a:pt x="75" y="815"/>
                    </a:cubicBezTo>
                    <a:cubicBezTo>
                      <a:pt x="77" y="815"/>
                      <a:pt x="76" y="814"/>
                      <a:pt x="77" y="813"/>
                    </a:cubicBezTo>
                    <a:cubicBezTo>
                      <a:pt x="77" y="813"/>
                      <a:pt x="77" y="814"/>
                      <a:pt x="78" y="814"/>
                    </a:cubicBezTo>
                    <a:cubicBezTo>
                      <a:pt x="79" y="815"/>
                      <a:pt x="80" y="814"/>
                      <a:pt x="81" y="814"/>
                    </a:cubicBezTo>
                    <a:cubicBezTo>
                      <a:pt x="83" y="814"/>
                      <a:pt x="82" y="814"/>
                      <a:pt x="83" y="813"/>
                    </a:cubicBezTo>
                    <a:cubicBezTo>
                      <a:pt x="83" y="813"/>
                      <a:pt x="83" y="813"/>
                      <a:pt x="84" y="813"/>
                    </a:cubicBezTo>
                    <a:cubicBezTo>
                      <a:pt x="84" y="814"/>
                      <a:pt x="85" y="813"/>
                      <a:pt x="86" y="813"/>
                    </a:cubicBezTo>
                    <a:cubicBezTo>
                      <a:pt x="87" y="813"/>
                      <a:pt x="88" y="813"/>
                      <a:pt x="88" y="813"/>
                    </a:cubicBezTo>
                    <a:cubicBezTo>
                      <a:pt x="88" y="812"/>
                      <a:pt x="88" y="813"/>
                      <a:pt x="89" y="813"/>
                    </a:cubicBezTo>
                    <a:cubicBezTo>
                      <a:pt x="90" y="813"/>
                      <a:pt x="90" y="813"/>
                      <a:pt x="91" y="813"/>
                    </a:cubicBezTo>
                    <a:cubicBezTo>
                      <a:pt x="93" y="813"/>
                      <a:pt x="93" y="813"/>
                      <a:pt x="93" y="812"/>
                    </a:cubicBezTo>
                    <a:cubicBezTo>
                      <a:pt x="94" y="812"/>
                      <a:pt x="93" y="812"/>
                      <a:pt x="94" y="812"/>
                    </a:cubicBezTo>
                    <a:cubicBezTo>
                      <a:pt x="95" y="812"/>
                      <a:pt x="96" y="812"/>
                      <a:pt x="97" y="812"/>
                    </a:cubicBezTo>
                    <a:cubicBezTo>
                      <a:pt x="99" y="811"/>
                      <a:pt x="99" y="811"/>
                      <a:pt x="99" y="810"/>
                    </a:cubicBezTo>
                    <a:cubicBezTo>
                      <a:pt x="99" y="809"/>
                      <a:pt x="100" y="809"/>
                      <a:pt x="101" y="808"/>
                    </a:cubicBezTo>
                    <a:cubicBezTo>
                      <a:pt x="102" y="808"/>
                      <a:pt x="103" y="808"/>
                      <a:pt x="107" y="807"/>
                    </a:cubicBezTo>
                    <a:cubicBezTo>
                      <a:pt x="110" y="806"/>
                      <a:pt x="118" y="804"/>
                      <a:pt x="119" y="803"/>
                    </a:cubicBezTo>
                    <a:cubicBezTo>
                      <a:pt x="120" y="803"/>
                      <a:pt x="120" y="803"/>
                      <a:pt x="122" y="804"/>
                    </a:cubicBezTo>
                    <a:cubicBezTo>
                      <a:pt x="124" y="805"/>
                      <a:pt x="126" y="806"/>
                      <a:pt x="128" y="807"/>
                    </a:cubicBezTo>
                    <a:cubicBezTo>
                      <a:pt x="129" y="807"/>
                      <a:pt x="131" y="808"/>
                      <a:pt x="132" y="808"/>
                    </a:cubicBezTo>
                    <a:cubicBezTo>
                      <a:pt x="132" y="808"/>
                      <a:pt x="135" y="807"/>
                      <a:pt x="137" y="807"/>
                    </a:cubicBezTo>
                    <a:cubicBezTo>
                      <a:pt x="139" y="807"/>
                      <a:pt x="138" y="807"/>
                      <a:pt x="139" y="806"/>
                    </a:cubicBezTo>
                    <a:cubicBezTo>
                      <a:pt x="139" y="806"/>
                      <a:pt x="139" y="805"/>
                      <a:pt x="140" y="806"/>
                    </a:cubicBezTo>
                    <a:cubicBezTo>
                      <a:pt x="140" y="806"/>
                      <a:pt x="140" y="807"/>
                      <a:pt x="142" y="806"/>
                    </a:cubicBezTo>
                    <a:cubicBezTo>
                      <a:pt x="144" y="806"/>
                      <a:pt x="144" y="806"/>
                      <a:pt x="144" y="806"/>
                    </a:cubicBezTo>
                    <a:cubicBezTo>
                      <a:pt x="145" y="805"/>
                      <a:pt x="145" y="805"/>
                      <a:pt x="145" y="806"/>
                    </a:cubicBezTo>
                    <a:cubicBezTo>
                      <a:pt x="146" y="806"/>
                      <a:pt x="147" y="806"/>
                      <a:pt x="149" y="806"/>
                    </a:cubicBezTo>
                    <a:cubicBezTo>
                      <a:pt x="150" y="806"/>
                      <a:pt x="150" y="806"/>
                      <a:pt x="150" y="805"/>
                    </a:cubicBezTo>
                    <a:cubicBezTo>
                      <a:pt x="150" y="804"/>
                      <a:pt x="150" y="804"/>
                      <a:pt x="151" y="804"/>
                    </a:cubicBezTo>
                    <a:cubicBezTo>
                      <a:pt x="152" y="804"/>
                      <a:pt x="153" y="804"/>
                      <a:pt x="154" y="804"/>
                    </a:cubicBezTo>
                    <a:cubicBezTo>
                      <a:pt x="155" y="804"/>
                      <a:pt x="156" y="803"/>
                      <a:pt x="156" y="803"/>
                    </a:cubicBezTo>
                    <a:cubicBezTo>
                      <a:pt x="156" y="802"/>
                      <a:pt x="157" y="803"/>
                      <a:pt x="158" y="802"/>
                    </a:cubicBezTo>
                    <a:cubicBezTo>
                      <a:pt x="158" y="802"/>
                      <a:pt x="158" y="801"/>
                      <a:pt x="158" y="800"/>
                    </a:cubicBezTo>
                    <a:cubicBezTo>
                      <a:pt x="158" y="799"/>
                      <a:pt x="158" y="794"/>
                      <a:pt x="157" y="791"/>
                    </a:cubicBezTo>
                    <a:cubicBezTo>
                      <a:pt x="157" y="789"/>
                      <a:pt x="157" y="788"/>
                      <a:pt x="157" y="788"/>
                    </a:cubicBezTo>
                    <a:cubicBezTo>
                      <a:pt x="156" y="788"/>
                      <a:pt x="156" y="788"/>
                      <a:pt x="156" y="787"/>
                    </a:cubicBezTo>
                    <a:cubicBezTo>
                      <a:pt x="156" y="786"/>
                      <a:pt x="156" y="786"/>
                      <a:pt x="156" y="785"/>
                    </a:cubicBezTo>
                    <a:cubicBezTo>
                      <a:pt x="156" y="784"/>
                      <a:pt x="156" y="783"/>
                      <a:pt x="156" y="782"/>
                    </a:cubicBezTo>
                    <a:cubicBezTo>
                      <a:pt x="155" y="781"/>
                      <a:pt x="155" y="781"/>
                      <a:pt x="156" y="780"/>
                    </a:cubicBezTo>
                    <a:cubicBezTo>
                      <a:pt x="156" y="779"/>
                      <a:pt x="156" y="777"/>
                      <a:pt x="156" y="775"/>
                    </a:cubicBezTo>
                    <a:cubicBezTo>
                      <a:pt x="156" y="774"/>
                      <a:pt x="156" y="772"/>
                      <a:pt x="155" y="771"/>
                    </a:cubicBezTo>
                    <a:cubicBezTo>
                      <a:pt x="155" y="770"/>
                      <a:pt x="155" y="769"/>
                      <a:pt x="156" y="769"/>
                    </a:cubicBezTo>
                    <a:cubicBezTo>
                      <a:pt x="156" y="769"/>
                      <a:pt x="156" y="769"/>
                      <a:pt x="156" y="768"/>
                    </a:cubicBezTo>
                    <a:cubicBezTo>
                      <a:pt x="156" y="768"/>
                      <a:pt x="156" y="767"/>
                      <a:pt x="157" y="766"/>
                    </a:cubicBezTo>
                    <a:cubicBezTo>
                      <a:pt x="157" y="766"/>
                      <a:pt x="159" y="763"/>
                      <a:pt x="161" y="761"/>
                    </a:cubicBezTo>
                    <a:cubicBezTo>
                      <a:pt x="162" y="760"/>
                      <a:pt x="164" y="758"/>
                      <a:pt x="164" y="757"/>
                    </a:cubicBezTo>
                    <a:cubicBezTo>
                      <a:pt x="165" y="756"/>
                      <a:pt x="166" y="754"/>
                      <a:pt x="166" y="752"/>
                    </a:cubicBezTo>
                    <a:cubicBezTo>
                      <a:pt x="167" y="750"/>
                      <a:pt x="167" y="748"/>
                      <a:pt x="167" y="747"/>
                    </a:cubicBezTo>
                    <a:cubicBezTo>
                      <a:pt x="167" y="746"/>
                      <a:pt x="166" y="745"/>
                      <a:pt x="166" y="743"/>
                    </a:cubicBezTo>
                    <a:cubicBezTo>
                      <a:pt x="165" y="742"/>
                      <a:pt x="162" y="734"/>
                      <a:pt x="160" y="731"/>
                    </a:cubicBezTo>
                    <a:cubicBezTo>
                      <a:pt x="159" y="728"/>
                      <a:pt x="157" y="725"/>
                      <a:pt x="157" y="724"/>
                    </a:cubicBezTo>
                    <a:cubicBezTo>
                      <a:pt x="156" y="723"/>
                      <a:pt x="152" y="717"/>
                      <a:pt x="152" y="717"/>
                    </a:cubicBezTo>
                    <a:cubicBezTo>
                      <a:pt x="152" y="716"/>
                      <a:pt x="151" y="714"/>
                      <a:pt x="150" y="714"/>
                    </a:cubicBezTo>
                    <a:cubicBezTo>
                      <a:pt x="150" y="713"/>
                      <a:pt x="150" y="713"/>
                      <a:pt x="150" y="712"/>
                    </a:cubicBezTo>
                    <a:cubicBezTo>
                      <a:pt x="150" y="712"/>
                      <a:pt x="150" y="711"/>
                      <a:pt x="151" y="708"/>
                    </a:cubicBezTo>
                    <a:cubicBezTo>
                      <a:pt x="151" y="705"/>
                      <a:pt x="152" y="700"/>
                      <a:pt x="152" y="699"/>
                    </a:cubicBezTo>
                    <a:cubicBezTo>
                      <a:pt x="152" y="697"/>
                      <a:pt x="152" y="684"/>
                      <a:pt x="152" y="681"/>
                    </a:cubicBezTo>
                    <a:cubicBezTo>
                      <a:pt x="152" y="677"/>
                      <a:pt x="152" y="673"/>
                      <a:pt x="152" y="670"/>
                    </a:cubicBezTo>
                    <a:cubicBezTo>
                      <a:pt x="152" y="668"/>
                      <a:pt x="153" y="665"/>
                      <a:pt x="153" y="663"/>
                    </a:cubicBezTo>
                    <a:cubicBezTo>
                      <a:pt x="153" y="661"/>
                      <a:pt x="153" y="655"/>
                      <a:pt x="152" y="654"/>
                    </a:cubicBezTo>
                    <a:cubicBezTo>
                      <a:pt x="152" y="653"/>
                      <a:pt x="153" y="651"/>
                      <a:pt x="153" y="650"/>
                    </a:cubicBezTo>
                    <a:cubicBezTo>
                      <a:pt x="153" y="650"/>
                      <a:pt x="153" y="648"/>
                      <a:pt x="153" y="647"/>
                    </a:cubicBezTo>
                    <a:cubicBezTo>
                      <a:pt x="153" y="646"/>
                      <a:pt x="153" y="638"/>
                      <a:pt x="152" y="636"/>
                    </a:cubicBezTo>
                    <a:cubicBezTo>
                      <a:pt x="152" y="634"/>
                      <a:pt x="151" y="622"/>
                      <a:pt x="151" y="619"/>
                    </a:cubicBezTo>
                    <a:cubicBezTo>
                      <a:pt x="151" y="615"/>
                      <a:pt x="150" y="614"/>
                      <a:pt x="150" y="611"/>
                    </a:cubicBezTo>
                    <a:cubicBezTo>
                      <a:pt x="149" y="609"/>
                      <a:pt x="149" y="608"/>
                      <a:pt x="149" y="607"/>
                    </a:cubicBezTo>
                    <a:cubicBezTo>
                      <a:pt x="150" y="606"/>
                      <a:pt x="151" y="603"/>
                      <a:pt x="151" y="600"/>
                    </a:cubicBezTo>
                    <a:cubicBezTo>
                      <a:pt x="152" y="598"/>
                      <a:pt x="153" y="591"/>
                      <a:pt x="153" y="588"/>
                    </a:cubicBezTo>
                    <a:cubicBezTo>
                      <a:pt x="154" y="585"/>
                      <a:pt x="154" y="581"/>
                      <a:pt x="154" y="580"/>
                    </a:cubicBezTo>
                    <a:cubicBezTo>
                      <a:pt x="154" y="580"/>
                      <a:pt x="154" y="573"/>
                      <a:pt x="154" y="571"/>
                    </a:cubicBezTo>
                    <a:cubicBezTo>
                      <a:pt x="154" y="570"/>
                      <a:pt x="153" y="561"/>
                      <a:pt x="153" y="560"/>
                    </a:cubicBezTo>
                    <a:cubicBezTo>
                      <a:pt x="153" y="559"/>
                      <a:pt x="152" y="555"/>
                      <a:pt x="152" y="553"/>
                    </a:cubicBezTo>
                    <a:cubicBezTo>
                      <a:pt x="151" y="551"/>
                      <a:pt x="151" y="548"/>
                      <a:pt x="150" y="547"/>
                    </a:cubicBezTo>
                    <a:cubicBezTo>
                      <a:pt x="150" y="546"/>
                      <a:pt x="150" y="542"/>
                      <a:pt x="149" y="540"/>
                    </a:cubicBezTo>
                    <a:cubicBezTo>
                      <a:pt x="149" y="538"/>
                      <a:pt x="149" y="533"/>
                      <a:pt x="149" y="532"/>
                    </a:cubicBezTo>
                    <a:cubicBezTo>
                      <a:pt x="149" y="532"/>
                      <a:pt x="150" y="532"/>
                      <a:pt x="150" y="533"/>
                    </a:cubicBezTo>
                    <a:cubicBezTo>
                      <a:pt x="150" y="534"/>
                      <a:pt x="151" y="535"/>
                      <a:pt x="151" y="536"/>
                    </a:cubicBezTo>
                    <a:cubicBezTo>
                      <a:pt x="151" y="538"/>
                      <a:pt x="152" y="541"/>
                      <a:pt x="152" y="542"/>
                    </a:cubicBezTo>
                    <a:cubicBezTo>
                      <a:pt x="153" y="543"/>
                      <a:pt x="154" y="548"/>
                      <a:pt x="154" y="550"/>
                    </a:cubicBezTo>
                    <a:cubicBezTo>
                      <a:pt x="154" y="551"/>
                      <a:pt x="155" y="552"/>
                      <a:pt x="155" y="552"/>
                    </a:cubicBezTo>
                    <a:cubicBezTo>
                      <a:pt x="155" y="553"/>
                      <a:pt x="156" y="556"/>
                      <a:pt x="156" y="558"/>
                    </a:cubicBezTo>
                    <a:cubicBezTo>
                      <a:pt x="156" y="560"/>
                      <a:pt x="158" y="564"/>
                      <a:pt x="158" y="566"/>
                    </a:cubicBezTo>
                    <a:cubicBezTo>
                      <a:pt x="159" y="568"/>
                      <a:pt x="160" y="571"/>
                      <a:pt x="160" y="573"/>
                    </a:cubicBezTo>
                    <a:cubicBezTo>
                      <a:pt x="160" y="575"/>
                      <a:pt x="161" y="579"/>
                      <a:pt x="162" y="581"/>
                    </a:cubicBezTo>
                    <a:cubicBezTo>
                      <a:pt x="162" y="582"/>
                      <a:pt x="163" y="586"/>
                      <a:pt x="163" y="588"/>
                    </a:cubicBezTo>
                    <a:cubicBezTo>
                      <a:pt x="163" y="589"/>
                      <a:pt x="164" y="593"/>
                      <a:pt x="164" y="595"/>
                    </a:cubicBezTo>
                    <a:cubicBezTo>
                      <a:pt x="164" y="596"/>
                      <a:pt x="165" y="598"/>
                      <a:pt x="165" y="600"/>
                    </a:cubicBezTo>
                    <a:cubicBezTo>
                      <a:pt x="165" y="601"/>
                      <a:pt x="165" y="603"/>
                      <a:pt x="165" y="604"/>
                    </a:cubicBezTo>
                    <a:cubicBezTo>
                      <a:pt x="165" y="606"/>
                      <a:pt x="166" y="610"/>
                      <a:pt x="166" y="611"/>
                    </a:cubicBezTo>
                    <a:cubicBezTo>
                      <a:pt x="166" y="612"/>
                      <a:pt x="166" y="615"/>
                      <a:pt x="166" y="617"/>
                    </a:cubicBezTo>
                    <a:cubicBezTo>
                      <a:pt x="166" y="619"/>
                      <a:pt x="167" y="623"/>
                      <a:pt x="167" y="624"/>
                    </a:cubicBezTo>
                    <a:cubicBezTo>
                      <a:pt x="167" y="626"/>
                      <a:pt x="168" y="628"/>
                      <a:pt x="168" y="629"/>
                    </a:cubicBezTo>
                    <a:cubicBezTo>
                      <a:pt x="168" y="631"/>
                      <a:pt x="168" y="634"/>
                      <a:pt x="168" y="635"/>
                    </a:cubicBezTo>
                    <a:cubicBezTo>
                      <a:pt x="168" y="636"/>
                      <a:pt x="169" y="639"/>
                      <a:pt x="169" y="642"/>
                    </a:cubicBezTo>
                    <a:cubicBezTo>
                      <a:pt x="169" y="644"/>
                      <a:pt x="170" y="647"/>
                      <a:pt x="170" y="648"/>
                    </a:cubicBezTo>
                    <a:cubicBezTo>
                      <a:pt x="170" y="649"/>
                      <a:pt x="170" y="651"/>
                      <a:pt x="170" y="653"/>
                    </a:cubicBezTo>
                    <a:cubicBezTo>
                      <a:pt x="170" y="654"/>
                      <a:pt x="171" y="655"/>
                      <a:pt x="171" y="656"/>
                    </a:cubicBezTo>
                    <a:cubicBezTo>
                      <a:pt x="171" y="657"/>
                      <a:pt x="171" y="665"/>
                      <a:pt x="171" y="668"/>
                    </a:cubicBezTo>
                    <a:cubicBezTo>
                      <a:pt x="171" y="671"/>
                      <a:pt x="172" y="681"/>
                      <a:pt x="172" y="685"/>
                    </a:cubicBezTo>
                    <a:cubicBezTo>
                      <a:pt x="172" y="688"/>
                      <a:pt x="173" y="696"/>
                      <a:pt x="173" y="699"/>
                    </a:cubicBezTo>
                    <a:cubicBezTo>
                      <a:pt x="174" y="702"/>
                      <a:pt x="176" y="713"/>
                      <a:pt x="177" y="717"/>
                    </a:cubicBezTo>
                    <a:cubicBezTo>
                      <a:pt x="178" y="720"/>
                      <a:pt x="179" y="725"/>
                      <a:pt x="180" y="727"/>
                    </a:cubicBezTo>
                    <a:cubicBezTo>
                      <a:pt x="180" y="730"/>
                      <a:pt x="182" y="733"/>
                      <a:pt x="183" y="736"/>
                    </a:cubicBezTo>
                    <a:cubicBezTo>
                      <a:pt x="184" y="739"/>
                      <a:pt x="186" y="743"/>
                      <a:pt x="186" y="746"/>
                    </a:cubicBezTo>
                    <a:cubicBezTo>
                      <a:pt x="187" y="748"/>
                      <a:pt x="188" y="748"/>
                      <a:pt x="190" y="749"/>
                    </a:cubicBezTo>
                    <a:cubicBezTo>
                      <a:pt x="192" y="751"/>
                      <a:pt x="195" y="752"/>
                      <a:pt x="196" y="753"/>
                    </a:cubicBezTo>
                    <a:cubicBezTo>
                      <a:pt x="197" y="753"/>
                      <a:pt x="197" y="754"/>
                      <a:pt x="196" y="754"/>
                    </a:cubicBezTo>
                    <a:cubicBezTo>
                      <a:pt x="195" y="754"/>
                      <a:pt x="194" y="755"/>
                      <a:pt x="193" y="755"/>
                    </a:cubicBezTo>
                    <a:cubicBezTo>
                      <a:pt x="193" y="756"/>
                      <a:pt x="189" y="758"/>
                      <a:pt x="189" y="759"/>
                    </a:cubicBezTo>
                    <a:cubicBezTo>
                      <a:pt x="188" y="759"/>
                      <a:pt x="187" y="761"/>
                      <a:pt x="187" y="762"/>
                    </a:cubicBezTo>
                    <a:cubicBezTo>
                      <a:pt x="186" y="763"/>
                      <a:pt x="183" y="768"/>
                      <a:pt x="182" y="769"/>
                    </a:cubicBezTo>
                    <a:cubicBezTo>
                      <a:pt x="182" y="770"/>
                      <a:pt x="181" y="772"/>
                      <a:pt x="180" y="773"/>
                    </a:cubicBezTo>
                    <a:cubicBezTo>
                      <a:pt x="179" y="774"/>
                      <a:pt x="179" y="776"/>
                      <a:pt x="179" y="778"/>
                    </a:cubicBezTo>
                    <a:cubicBezTo>
                      <a:pt x="179" y="780"/>
                      <a:pt x="180" y="782"/>
                      <a:pt x="180" y="783"/>
                    </a:cubicBezTo>
                    <a:cubicBezTo>
                      <a:pt x="181" y="784"/>
                      <a:pt x="182" y="786"/>
                      <a:pt x="183" y="787"/>
                    </a:cubicBezTo>
                    <a:cubicBezTo>
                      <a:pt x="183" y="788"/>
                      <a:pt x="185" y="789"/>
                      <a:pt x="186" y="790"/>
                    </a:cubicBezTo>
                    <a:cubicBezTo>
                      <a:pt x="187" y="791"/>
                      <a:pt x="188" y="793"/>
                      <a:pt x="189" y="794"/>
                    </a:cubicBezTo>
                    <a:cubicBezTo>
                      <a:pt x="189" y="794"/>
                      <a:pt x="191" y="797"/>
                      <a:pt x="192" y="798"/>
                    </a:cubicBezTo>
                    <a:cubicBezTo>
                      <a:pt x="193" y="798"/>
                      <a:pt x="194" y="799"/>
                      <a:pt x="194" y="800"/>
                    </a:cubicBezTo>
                    <a:cubicBezTo>
                      <a:pt x="194" y="800"/>
                      <a:pt x="195" y="802"/>
                      <a:pt x="196" y="803"/>
                    </a:cubicBezTo>
                    <a:cubicBezTo>
                      <a:pt x="197" y="804"/>
                      <a:pt x="199" y="805"/>
                      <a:pt x="200" y="805"/>
                    </a:cubicBezTo>
                    <a:cubicBezTo>
                      <a:pt x="200" y="806"/>
                      <a:pt x="200" y="807"/>
                      <a:pt x="200" y="808"/>
                    </a:cubicBezTo>
                    <a:cubicBezTo>
                      <a:pt x="200" y="809"/>
                      <a:pt x="199" y="810"/>
                      <a:pt x="198" y="813"/>
                    </a:cubicBezTo>
                    <a:cubicBezTo>
                      <a:pt x="197" y="815"/>
                      <a:pt x="198" y="819"/>
                      <a:pt x="198" y="820"/>
                    </a:cubicBezTo>
                    <a:cubicBezTo>
                      <a:pt x="199" y="821"/>
                      <a:pt x="199" y="822"/>
                      <a:pt x="198" y="822"/>
                    </a:cubicBezTo>
                    <a:cubicBezTo>
                      <a:pt x="198" y="822"/>
                      <a:pt x="198" y="823"/>
                      <a:pt x="198" y="823"/>
                    </a:cubicBezTo>
                    <a:cubicBezTo>
                      <a:pt x="198" y="824"/>
                      <a:pt x="197" y="824"/>
                      <a:pt x="197" y="825"/>
                    </a:cubicBezTo>
                    <a:cubicBezTo>
                      <a:pt x="196" y="825"/>
                      <a:pt x="196" y="827"/>
                      <a:pt x="196" y="830"/>
                    </a:cubicBezTo>
                    <a:cubicBezTo>
                      <a:pt x="196" y="832"/>
                      <a:pt x="196" y="833"/>
                      <a:pt x="196" y="834"/>
                    </a:cubicBezTo>
                    <a:cubicBezTo>
                      <a:pt x="196" y="835"/>
                      <a:pt x="197" y="836"/>
                      <a:pt x="198" y="836"/>
                    </a:cubicBezTo>
                    <a:cubicBezTo>
                      <a:pt x="199" y="837"/>
                      <a:pt x="201" y="837"/>
                      <a:pt x="202" y="837"/>
                    </a:cubicBezTo>
                    <a:cubicBezTo>
                      <a:pt x="204" y="837"/>
                      <a:pt x="207" y="837"/>
                      <a:pt x="210" y="837"/>
                    </a:cubicBezTo>
                    <a:cubicBezTo>
                      <a:pt x="213" y="837"/>
                      <a:pt x="225" y="837"/>
                      <a:pt x="228" y="837"/>
                    </a:cubicBezTo>
                    <a:cubicBezTo>
                      <a:pt x="231" y="836"/>
                      <a:pt x="238" y="836"/>
                      <a:pt x="242" y="835"/>
                    </a:cubicBezTo>
                    <a:cubicBezTo>
                      <a:pt x="245" y="835"/>
                      <a:pt x="248" y="834"/>
                      <a:pt x="249" y="833"/>
                    </a:cubicBezTo>
                    <a:cubicBezTo>
                      <a:pt x="250" y="832"/>
                      <a:pt x="250" y="831"/>
                      <a:pt x="250" y="830"/>
                    </a:cubicBezTo>
                    <a:cubicBezTo>
                      <a:pt x="250" y="828"/>
                      <a:pt x="250" y="825"/>
                      <a:pt x="250" y="823"/>
                    </a:cubicBezTo>
                    <a:cubicBezTo>
                      <a:pt x="250" y="821"/>
                      <a:pt x="249" y="819"/>
                      <a:pt x="249" y="819"/>
                    </a:cubicBezTo>
                    <a:cubicBezTo>
                      <a:pt x="248" y="818"/>
                      <a:pt x="248" y="818"/>
                      <a:pt x="249" y="815"/>
                    </a:cubicBezTo>
                    <a:cubicBezTo>
                      <a:pt x="249" y="813"/>
                      <a:pt x="248" y="809"/>
                      <a:pt x="248" y="808"/>
                    </a:cubicBezTo>
                    <a:cubicBezTo>
                      <a:pt x="248" y="807"/>
                      <a:pt x="248" y="807"/>
                      <a:pt x="248" y="806"/>
                    </a:cubicBezTo>
                    <a:cubicBezTo>
                      <a:pt x="247" y="805"/>
                      <a:pt x="247" y="804"/>
                      <a:pt x="246" y="803"/>
                    </a:cubicBezTo>
                    <a:cubicBezTo>
                      <a:pt x="246" y="802"/>
                      <a:pt x="247" y="802"/>
                      <a:pt x="247" y="802"/>
                    </a:cubicBezTo>
                    <a:cubicBezTo>
                      <a:pt x="247" y="802"/>
                      <a:pt x="248" y="801"/>
                      <a:pt x="248" y="800"/>
                    </a:cubicBezTo>
                    <a:cubicBezTo>
                      <a:pt x="249" y="799"/>
                      <a:pt x="250" y="795"/>
                      <a:pt x="251" y="793"/>
                    </a:cubicBezTo>
                    <a:cubicBezTo>
                      <a:pt x="252" y="791"/>
                      <a:pt x="252" y="789"/>
                      <a:pt x="252" y="789"/>
                    </a:cubicBezTo>
                    <a:cubicBezTo>
                      <a:pt x="252" y="788"/>
                      <a:pt x="252" y="788"/>
                      <a:pt x="252" y="788"/>
                    </a:cubicBezTo>
                    <a:cubicBezTo>
                      <a:pt x="252" y="788"/>
                      <a:pt x="253" y="787"/>
                      <a:pt x="253" y="786"/>
                    </a:cubicBezTo>
                    <a:cubicBezTo>
                      <a:pt x="254" y="784"/>
                      <a:pt x="257" y="779"/>
                      <a:pt x="257" y="778"/>
                    </a:cubicBezTo>
                    <a:cubicBezTo>
                      <a:pt x="258" y="777"/>
                      <a:pt x="259" y="776"/>
                      <a:pt x="259" y="776"/>
                    </a:cubicBezTo>
                    <a:cubicBezTo>
                      <a:pt x="260" y="775"/>
                      <a:pt x="260" y="775"/>
                      <a:pt x="260" y="774"/>
                    </a:cubicBezTo>
                    <a:cubicBezTo>
                      <a:pt x="260" y="772"/>
                      <a:pt x="258" y="770"/>
                      <a:pt x="258" y="770"/>
                    </a:cubicBezTo>
                    <a:close/>
                    <a:moveTo>
                      <a:pt x="121" y="135"/>
                    </a:moveTo>
                    <a:cubicBezTo>
                      <a:pt x="121" y="135"/>
                      <a:pt x="123" y="133"/>
                      <a:pt x="124" y="132"/>
                    </a:cubicBezTo>
                    <a:cubicBezTo>
                      <a:pt x="125" y="131"/>
                      <a:pt x="128" y="129"/>
                      <a:pt x="128" y="129"/>
                    </a:cubicBezTo>
                    <a:cubicBezTo>
                      <a:pt x="124" y="119"/>
                      <a:pt x="124" y="119"/>
                      <a:pt x="124" y="119"/>
                    </a:cubicBezTo>
                    <a:cubicBezTo>
                      <a:pt x="124" y="119"/>
                      <a:pt x="128" y="116"/>
                      <a:pt x="131" y="115"/>
                    </a:cubicBezTo>
                    <a:cubicBezTo>
                      <a:pt x="133" y="113"/>
                      <a:pt x="137" y="111"/>
                      <a:pt x="139" y="110"/>
                    </a:cubicBezTo>
                    <a:cubicBezTo>
                      <a:pt x="141" y="109"/>
                      <a:pt x="142" y="108"/>
                      <a:pt x="144" y="107"/>
                    </a:cubicBezTo>
                    <a:cubicBezTo>
                      <a:pt x="146" y="105"/>
                      <a:pt x="151" y="103"/>
                      <a:pt x="155" y="100"/>
                    </a:cubicBezTo>
                    <a:cubicBezTo>
                      <a:pt x="159" y="98"/>
                      <a:pt x="160" y="97"/>
                      <a:pt x="160" y="97"/>
                    </a:cubicBezTo>
                    <a:cubicBezTo>
                      <a:pt x="160" y="97"/>
                      <a:pt x="160" y="97"/>
                      <a:pt x="160" y="97"/>
                    </a:cubicBezTo>
                    <a:cubicBezTo>
                      <a:pt x="160" y="97"/>
                      <a:pt x="160" y="98"/>
                      <a:pt x="159" y="99"/>
                    </a:cubicBezTo>
                    <a:cubicBezTo>
                      <a:pt x="158" y="100"/>
                      <a:pt x="155" y="101"/>
                      <a:pt x="152" y="103"/>
                    </a:cubicBezTo>
                    <a:cubicBezTo>
                      <a:pt x="148" y="105"/>
                      <a:pt x="147" y="106"/>
                      <a:pt x="143" y="108"/>
                    </a:cubicBezTo>
                    <a:cubicBezTo>
                      <a:pt x="139" y="111"/>
                      <a:pt x="138" y="111"/>
                      <a:pt x="134" y="114"/>
                    </a:cubicBezTo>
                    <a:cubicBezTo>
                      <a:pt x="130" y="117"/>
                      <a:pt x="126" y="119"/>
                      <a:pt x="126" y="119"/>
                    </a:cubicBezTo>
                    <a:cubicBezTo>
                      <a:pt x="160" y="99"/>
                      <a:pt x="160" y="99"/>
                      <a:pt x="160" y="99"/>
                    </a:cubicBezTo>
                    <a:cubicBezTo>
                      <a:pt x="165" y="112"/>
                      <a:pt x="165" y="112"/>
                      <a:pt x="165" y="112"/>
                    </a:cubicBezTo>
                    <a:cubicBezTo>
                      <a:pt x="165" y="112"/>
                      <a:pt x="163" y="114"/>
                      <a:pt x="157" y="121"/>
                    </a:cubicBezTo>
                    <a:cubicBezTo>
                      <a:pt x="151" y="127"/>
                      <a:pt x="143" y="137"/>
                      <a:pt x="138" y="142"/>
                    </a:cubicBezTo>
                    <a:cubicBezTo>
                      <a:pt x="136" y="140"/>
                      <a:pt x="131" y="131"/>
                      <a:pt x="128" y="125"/>
                    </a:cubicBezTo>
                    <a:cubicBezTo>
                      <a:pt x="129" y="127"/>
                      <a:pt x="130" y="129"/>
                      <a:pt x="130" y="130"/>
                    </a:cubicBezTo>
                    <a:cubicBezTo>
                      <a:pt x="131" y="133"/>
                      <a:pt x="138" y="145"/>
                      <a:pt x="139" y="145"/>
                    </a:cubicBezTo>
                    <a:cubicBezTo>
                      <a:pt x="140" y="144"/>
                      <a:pt x="150" y="133"/>
                      <a:pt x="151" y="130"/>
                    </a:cubicBezTo>
                    <a:cubicBezTo>
                      <a:pt x="153" y="127"/>
                      <a:pt x="165" y="113"/>
                      <a:pt x="165" y="113"/>
                    </a:cubicBezTo>
                    <a:cubicBezTo>
                      <a:pt x="165" y="113"/>
                      <a:pt x="168" y="114"/>
                      <a:pt x="169" y="114"/>
                    </a:cubicBezTo>
                    <a:cubicBezTo>
                      <a:pt x="171" y="114"/>
                      <a:pt x="171" y="115"/>
                      <a:pt x="174" y="117"/>
                    </a:cubicBezTo>
                    <a:cubicBezTo>
                      <a:pt x="176" y="118"/>
                      <a:pt x="178" y="117"/>
                      <a:pt x="182" y="118"/>
                    </a:cubicBezTo>
                    <a:cubicBezTo>
                      <a:pt x="186" y="119"/>
                      <a:pt x="190" y="120"/>
                      <a:pt x="194" y="121"/>
                    </a:cubicBezTo>
                    <a:cubicBezTo>
                      <a:pt x="198" y="123"/>
                      <a:pt x="199" y="122"/>
                      <a:pt x="203" y="123"/>
                    </a:cubicBezTo>
                    <a:cubicBezTo>
                      <a:pt x="206" y="124"/>
                      <a:pt x="209" y="126"/>
                      <a:pt x="211" y="127"/>
                    </a:cubicBezTo>
                    <a:cubicBezTo>
                      <a:pt x="214" y="129"/>
                      <a:pt x="215" y="133"/>
                      <a:pt x="218" y="137"/>
                    </a:cubicBezTo>
                    <a:cubicBezTo>
                      <a:pt x="220" y="141"/>
                      <a:pt x="222" y="142"/>
                      <a:pt x="224" y="147"/>
                    </a:cubicBezTo>
                    <a:cubicBezTo>
                      <a:pt x="227" y="152"/>
                      <a:pt x="225" y="163"/>
                      <a:pt x="225" y="168"/>
                    </a:cubicBezTo>
                    <a:cubicBezTo>
                      <a:pt x="225" y="173"/>
                      <a:pt x="230" y="189"/>
                      <a:pt x="231" y="192"/>
                    </a:cubicBezTo>
                    <a:cubicBezTo>
                      <a:pt x="231" y="196"/>
                      <a:pt x="230" y="196"/>
                      <a:pt x="230" y="199"/>
                    </a:cubicBezTo>
                    <a:cubicBezTo>
                      <a:pt x="229" y="201"/>
                      <a:pt x="231" y="202"/>
                      <a:pt x="230" y="205"/>
                    </a:cubicBezTo>
                    <a:cubicBezTo>
                      <a:pt x="230" y="207"/>
                      <a:pt x="228" y="208"/>
                      <a:pt x="226" y="212"/>
                    </a:cubicBezTo>
                    <a:cubicBezTo>
                      <a:pt x="225" y="215"/>
                      <a:pt x="225" y="216"/>
                      <a:pt x="221" y="221"/>
                    </a:cubicBezTo>
                    <a:cubicBezTo>
                      <a:pt x="217" y="225"/>
                      <a:pt x="215" y="228"/>
                      <a:pt x="211" y="232"/>
                    </a:cubicBezTo>
                    <a:cubicBezTo>
                      <a:pt x="207" y="237"/>
                      <a:pt x="205" y="238"/>
                      <a:pt x="203" y="241"/>
                    </a:cubicBezTo>
                    <a:cubicBezTo>
                      <a:pt x="202" y="244"/>
                      <a:pt x="198" y="249"/>
                      <a:pt x="195" y="250"/>
                    </a:cubicBezTo>
                    <a:cubicBezTo>
                      <a:pt x="192" y="252"/>
                      <a:pt x="184" y="254"/>
                      <a:pt x="184" y="254"/>
                    </a:cubicBezTo>
                    <a:cubicBezTo>
                      <a:pt x="184" y="254"/>
                      <a:pt x="183" y="257"/>
                      <a:pt x="183" y="259"/>
                    </a:cubicBezTo>
                    <a:cubicBezTo>
                      <a:pt x="182" y="262"/>
                      <a:pt x="179" y="263"/>
                      <a:pt x="175" y="264"/>
                    </a:cubicBezTo>
                    <a:cubicBezTo>
                      <a:pt x="170" y="265"/>
                      <a:pt x="164" y="263"/>
                      <a:pt x="164" y="263"/>
                    </a:cubicBezTo>
                    <a:cubicBezTo>
                      <a:pt x="164" y="263"/>
                      <a:pt x="160" y="264"/>
                      <a:pt x="157" y="264"/>
                    </a:cubicBezTo>
                    <a:cubicBezTo>
                      <a:pt x="154" y="264"/>
                      <a:pt x="149" y="262"/>
                      <a:pt x="145" y="262"/>
                    </a:cubicBezTo>
                    <a:cubicBezTo>
                      <a:pt x="141" y="261"/>
                      <a:pt x="140" y="262"/>
                      <a:pt x="139" y="261"/>
                    </a:cubicBezTo>
                    <a:cubicBezTo>
                      <a:pt x="137" y="260"/>
                      <a:pt x="133" y="260"/>
                      <a:pt x="129" y="259"/>
                    </a:cubicBezTo>
                    <a:cubicBezTo>
                      <a:pt x="125" y="258"/>
                      <a:pt x="117" y="255"/>
                      <a:pt x="113" y="252"/>
                    </a:cubicBezTo>
                    <a:cubicBezTo>
                      <a:pt x="110" y="250"/>
                      <a:pt x="101" y="247"/>
                      <a:pt x="101" y="247"/>
                    </a:cubicBezTo>
                    <a:cubicBezTo>
                      <a:pt x="101" y="247"/>
                      <a:pt x="95" y="246"/>
                      <a:pt x="90" y="245"/>
                    </a:cubicBezTo>
                    <a:cubicBezTo>
                      <a:pt x="85" y="244"/>
                      <a:pt x="75" y="242"/>
                      <a:pt x="74" y="240"/>
                    </a:cubicBezTo>
                    <a:cubicBezTo>
                      <a:pt x="73" y="239"/>
                      <a:pt x="73" y="235"/>
                      <a:pt x="73" y="231"/>
                    </a:cubicBezTo>
                    <a:cubicBezTo>
                      <a:pt x="73" y="226"/>
                      <a:pt x="76" y="222"/>
                      <a:pt x="76" y="222"/>
                    </a:cubicBezTo>
                    <a:cubicBezTo>
                      <a:pt x="76" y="222"/>
                      <a:pt x="75" y="221"/>
                      <a:pt x="75" y="218"/>
                    </a:cubicBezTo>
                    <a:cubicBezTo>
                      <a:pt x="76" y="215"/>
                      <a:pt x="78" y="211"/>
                      <a:pt x="80" y="210"/>
                    </a:cubicBezTo>
                    <a:cubicBezTo>
                      <a:pt x="82" y="209"/>
                      <a:pt x="90" y="209"/>
                      <a:pt x="95" y="209"/>
                    </a:cubicBezTo>
                    <a:cubicBezTo>
                      <a:pt x="100" y="209"/>
                      <a:pt x="106" y="209"/>
                      <a:pt x="106" y="209"/>
                    </a:cubicBezTo>
                    <a:cubicBezTo>
                      <a:pt x="106" y="209"/>
                      <a:pt x="106" y="208"/>
                      <a:pt x="108" y="206"/>
                    </a:cubicBezTo>
                    <a:cubicBezTo>
                      <a:pt x="110" y="205"/>
                      <a:pt x="111" y="204"/>
                      <a:pt x="111" y="204"/>
                    </a:cubicBezTo>
                    <a:cubicBezTo>
                      <a:pt x="111" y="204"/>
                      <a:pt x="112" y="194"/>
                      <a:pt x="113" y="188"/>
                    </a:cubicBezTo>
                    <a:cubicBezTo>
                      <a:pt x="114" y="183"/>
                      <a:pt x="118" y="170"/>
                      <a:pt x="119" y="164"/>
                    </a:cubicBezTo>
                    <a:cubicBezTo>
                      <a:pt x="121" y="158"/>
                      <a:pt x="122" y="150"/>
                      <a:pt x="123" y="147"/>
                    </a:cubicBezTo>
                    <a:cubicBezTo>
                      <a:pt x="124" y="143"/>
                      <a:pt x="121" y="135"/>
                      <a:pt x="121" y="135"/>
                    </a:cubicBezTo>
                    <a:close/>
                    <a:moveTo>
                      <a:pt x="74" y="348"/>
                    </a:moveTo>
                    <a:cubicBezTo>
                      <a:pt x="70" y="348"/>
                      <a:pt x="63" y="345"/>
                      <a:pt x="63" y="345"/>
                    </a:cubicBezTo>
                    <a:cubicBezTo>
                      <a:pt x="63" y="345"/>
                      <a:pt x="63" y="343"/>
                      <a:pt x="62" y="342"/>
                    </a:cubicBezTo>
                    <a:cubicBezTo>
                      <a:pt x="61" y="342"/>
                      <a:pt x="54" y="339"/>
                      <a:pt x="53" y="334"/>
                    </a:cubicBezTo>
                    <a:cubicBezTo>
                      <a:pt x="53" y="328"/>
                      <a:pt x="53" y="319"/>
                      <a:pt x="54" y="303"/>
                    </a:cubicBezTo>
                    <a:cubicBezTo>
                      <a:pt x="55" y="287"/>
                      <a:pt x="56" y="282"/>
                      <a:pt x="56" y="282"/>
                    </a:cubicBezTo>
                    <a:cubicBezTo>
                      <a:pt x="68" y="282"/>
                      <a:pt x="68" y="282"/>
                      <a:pt x="68" y="282"/>
                    </a:cubicBezTo>
                    <a:cubicBezTo>
                      <a:pt x="68" y="281"/>
                      <a:pt x="68" y="281"/>
                      <a:pt x="68" y="281"/>
                    </a:cubicBezTo>
                    <a:cubicBezTo>
                      <a:pt x="56" y="281"/>
                      <a:pt x="56" y="281"/>
                      <a:pt x="56" y="281"/>
                    </a:cubicBezTo>
                    <a:cubicBezTo>
                      <a:pt x="56" y="281"/>
                      <a:pt x="54" y="280"/>
                      <a:pt x="51" y="280"/>
                    </a:cubicBezTo>
                    <a:cubicBezTo>
                      <a:pt x="48" y="280"/>
                      <a:pt x="46" y="281"/>
                      <a:pt x="39" y="278"/>
                    </a:cubicBezTo>
                    <a:cubicBezTo>
                      <a:pt x="31" y="276"/>
                      <a:pt x="28" y="276"/>
                      <a:pt x="23" y="275"/>
                    </a:cubicBezTo>
                    <a:cubicBezTo>
                      <a:pt x="18" y="275"/>
                      <a:pt x="5" y="275"/>
                      <a:pt x="3" y="267"/>
                    </a:cubicBezTo>
                    <a:cubicBezTo>
                      <a:pt x="1" y="259"/>
                      <a:pt x="0" y="249"/>
                      <a:pt x="3" y="237"/>
                    </a:cubicBezTo>
                    <a:cubicBezTo>
                      <a:pt x="6" y="226"/>
                      <a:pt x="7" y="220"/>
                      <a:pt x="11" y="212"/>
                    </a:cubicBezTo>
                    <a:cubicBezTo>
                      <a:pt x="15" y="204"/>
                      <a:pt x="16" y="197"/>
                      <a:pt x="21" y="188"/>
                    </a:cubicBezTo>
                    <a:cubicBezTo>
                      <a:pt x="23" y="185"/>
                      <a:pt x="22" y="181"/>
                      <a:pt x="23" y="178"/>
                    </a:cubicBezTo>
                    <a:cubicBezTo>
                      <a:pt x="24" y="174"/>
                      <a:pt x="26" y="172"/>
                      <a:pt x="29" y="170"/>
                    </a:cubicBezTo>
                    <a:cubicBezTo>
                      <a:pt x="31" y="168"/>
                      <a:pt x="31" y="166"/>
                      <a:pt x="32" y="163"/>
                    </a:cubicBezTo>
                    <a:cubicBezTo>
                      <a:pt x="33" y="159"/>
                      <a:pt x="34" y="155"/>
                      <a:pt x="35" y="154"/>
                    </a:cubicBezTo>
                    <a:cubicBezTo>
                      <a:pt x="35" y="152"/>
                      <a:pt x="38" y="151"/>
                      <a:pt x="39" y="148"/>
                    </a:cubicBezTo>
                    <a:cubicBezTo>
                      <a:pt x="40" y="146"/>
                      <a:pt x="40" y="145"/>
                      <a:pt x="42" y="144"/>
                    </a:cubicBezTo>
                    <a:cubicBezTo>
                      <a:pt x="43" y="143"/>
                      <a:pt x="43" y="141"/>
                      <a:pt x="44" y="141"/>
                    </a:cubicBezTo>
                    <a:cubicBezTo>
                      <a:pt x="45" y="140"/>
                      <a:pt x="46" y="141"/>
                      <a:pt x="47" y="140"/>
                    </a:cubicBezTo>
                    <a:cubicBezTo>
                      <a:pt x="48" y="139"/>
                      <a:pt x="51" y="137"/>
                      <a:pt x="53" y="136"/>
                    </a:cubicBezTo>
                    <a:cubicBezTo>
                      <a:pt x="55" y="135"/>
                      <a:pt x="57" y="135"/>
                      <a:pt x="60" y="135"/>
                    </a:cubicBezTo>
                    <a:cubicBezTo>
                      <a:pt x="64" y="135"/>
                      <a:pt x="69" y="131"/>
                      <a:pt x="74" y="131"/>
                    </a:cubicBezTo>
                    <a:cubicBezTo>
                      <a:pt x="79" y="131"/>
                      <a:pt x="83" y="133"/>
                      <a:pt x="87" y="132"/>
                    </a:cubicBezTo>
                    <a:cubicBezTo>
                      <a:pt x="90" y="130"/>
                      <a:pt x="92" y="128"/>
                      <a:pt x="95" y="126"/>
                    </a:cubicBezTo>
                    <a:cubicBezTo>
                      <a:pt x="99" y="123"/>
                      <a:pt x="103" y="120"/>
                      <a:pt x="106" y="119"/>
                    </a:cubicBezTo>
                    <a:cubicBezTo>
                      <a:pt x="106" y="117"/>
                      <a:pt x="107" y="116"/>
                      <a:pt x="107" y="114"/>
                    </a:cubicBezTo>
                    <a:cubicBezTo>
                      <a:pt x="107" y="113"/>
                      <a:pt x="106" y="110"/>
                      <a:pt x="107" y="108"/>
                    </a:cubicBezTo>
                    <a:cubicBezTo>
                      <a:pt x="107" y="108"/>
                      <a:pt x="110" y="112"/>
                      <a:pt x="112" y="115"/>
                    </a:cubicBezTo>
                    <a:cubicBezTo>
                      <a:pt x="114" y="117"/>
                      <a:pt x="119" y="120"/>
                      <a:pt x="119" y="120"/>
                    </a:cubicBezTo>
                    <a:cubicBezTo>
                      <a:pt x="119" y="120"/>
                      <a:pt x="115" y="121"/>
                      <a:pt x="112" y="125"/>
                    </a:cubicBezTo>
                    <a:cubicBezTo>
                      <a:pt x="110" y="129"/>
                      <a:pt x="110" y="131"/>
                      <a:pt x="110" y="131"/>
                    </a:cubicBezTo>
                    <a:cubicBezTo>
                      <a:pt x="110" y="131"/>
                      <a:pt x="106" y="135"/>
                      <a:pt x="104" y="138"/>
                    </a:cubicBezTo>
                    <a:cubicBezTo>
                      <a:pt x="102" y="141"/>
                      <a:pt x="101" y="142"/>
                      <a:pt x="101" y="142"/>
                    </a:cubicBezTo>
                    <a:cubicBezTo>
                      <a:pt x="101" y="142"/>
                      <a:pt x="101" y="132"/>
                      <a:pt x="103" y="127"/>
                    </a:cubicBezTo>
                    <a:cubicBezTo>
                      <a:pt x="104" y="123"/>
                      <a:pt x="104" y="120"/>
                      <a:pt x="104" y="120"/>
                    </a:cubicBezTo>
                    <a:cubicBezTo>
                      <a:pt x="104" y="120"/>
                      <a:pt x="104" y="120"/>
                      <a:pt x="104" y="120"/>
                    </a:cubicBezTo>
                    <a:cubicBezTo>
                      <a:pt x="104" y="120"/>
                      <a:pt x="102" y="127"/>
                      <a:pt x="101" y="131"/>
                    </a:cubicBezTo>
                    <a:cubicBezTo>
                      <a:pt x="101" y="135"/>
                      <a:pt x="101" y="142"/>
                      <a:pt x="101" y="142"/>
                    </a:cubicBezTo>
                    <a:cubicBezTo>
                      <a:pt x="101" y="142"/>
                      <a:pt x="100" y="145"/>
                      <a:pt x="99" y="146"/>
                    </a:cubicBezTo>
                    <a:cubicBezTo>
                      <a:pt x="98" y="147"/>
                      <a:pt x="94" y="158"/>
                      <a:pt x="92" y="161"/>
                    </a:cubicBezTo>
                    <a:cubicBezTo>
                      <a:pt x="90" y="164"/>
                      <a:pt x="83" y="181"/>
                      <a:pt x="81" y="190"/>
                    </a:cubicBezTo>
                    <a:cubicBezTo>
                      <a:pt x="78" y="199"/>
                      <a:pt x="76" y="211"/>
                      <a:pt x="76" y="211"/>
                    </a:cubicBezTo>
                    <a:cubicBezTo>
                      <a:pt x="76" y="211"/>
                      <a:pt x="65" y="212"/>
                      <a:pt x="61" y="212"/>
                    </a:cubicBezTo>
                    <a:cubicBezTo>
                      <a:pt x="57" y="212"/>
                      <a:pt x="54" y="213"/>
                      <a:pt x="54" y="213"/>
                    </a:cubicBezTo>
                    <a:cubicBezTo>
                      <a:pt x="54" y="213"/>
                      <a:pt x="49" y="214"/>
                      <a:pt x="48" y="215"/>
                    </a:cubicBezTo>
                    <a:cubicBezTo>
                      <a:pt x="47" y="215"/>
                      <a:pt x="46" y="216"/>
                      <a:pt x="45" y="216"/>
                    </a:cubicBezTo>
                    <a:cubicBezTo>
                      <a:pt x="45" y="217"/>
                      <a:pt x="44" y="218"/>
                      <a:pt x="44" y="219"/>
                    </a:cubicBezTo>
                    <a:cubicBezTo>
                      <a:pt x="43" y="220"/>
                      <a:pt x="43" y="220"/>
                      <a:pt x="43" y="220"/>
                    </a:cubicBezTo>
                    <a:cubicBezTo>
                      <a:pt x="43" y="220"/>
                      <a:pt x="42" y="222"/>
                      <a:pt x="42" y="223"/>
                    </a:cubicBezTo>
                    <a:cubicBezTo>
                      <a:pt x="42" y="223"/>
                      <a:pt x="46" y="226"/>
                      <a:pt x="47" y="227"/>
                    </a:cubicBezTo>
                    <a:cubicBezTo>
                      <a:pt x="48" y="227"/>
                      <a:pt x="54" y="225"/>
                      <a:pt x="58" y="227"/>
                    </a:cubicBezTo>
                    <a:cubicBezTo>
                      <a:pt x="62" y="230"/>
                      <a:pt x="72" y="234"/>
                      <a:pt x="72" y="234"/>
                    </a:cubicBezTo>
                    <a:cubicBezTo>
                      <a:pt x="72" y="234"/>
                      <a:pt x="72" y="236"/>
                      <a:pt x="72" y="238"/>
                    </a:cubicBezTo>
                    <a:cubicBezTo>
                      <a:pt x="73" y="239"/>
                      <a:pt x="73" y="242"/>
                      <a:pt x="74" y="242"/>
                    </a:cubicBezTo>
                    <a:cubicBezTo>
                      <a:pt x="76" y="243"/>
                      <a:pt x="101" y="247"/>
                      <a:pt x="101" y="247"/>
                    </a:cubicBezTo>
                    <a:cubicBezTo>
                      <a:pt x="111" y="252"/>
                      <a:pt x="111" y="252"/>
                      <a:pt x="111" y="252"/>
                    </a:cubicBezTo>
                    <a:cubicBezTo>
                      <a:pt x="111" y="252"/>
                      <a:pt x="109" y="257"/>
                      <a:pt x="108" y="258"/>
                    </a:cubicBezTo>
                    <a:cubicBezTo>
                      <a:pt x="108" y="260"/>
                      <a:pt x="106" y="261"/>
                      <a:pt x="106" y="261"/>
                    </a:cubicBezTo>
                    <a:cubicBezTo>
                      <a:pt x="106" y="261"/>
                      <a:pt x="107" y="263"/>
                      <a:pt x="107" y="265"/>
                    </a:cubicBezTo>
                    <a:cubicBezTo>
                      <a:pt x="107" y="266"/>
                      <a:pt x="108" y="273"/>
                      <a:pt x="108" y="273"/>
                    </a:cubicBezTo>
                    <a:cubicBezTo>
                      <a:pt x="116" y="273"/>
                      <a:pt x="116" y="273"/>
                      <a:pt x="116" y="273"/>
                    </a:cubicBezTo>
                    <a:cubicBezTo>
                      <a:pt x="116" y="273"/>
                      <a:pt x="114" y="275"/>
                      <a:pt x="114" y="276"/>
                    </a:cubicBezTo>
                    <a:cubicBezTo>
                      <a:pt x="113" y="277"/>
                      <a:pt x="112" y="280"/>
                      <a:pt x="110" y="280"/>
                    </a:cubicBezTo>
                    <a:cubicBezTo>
                      <a:pt x="107" y="280"/>
                      <a:pt x="96" y="278"/>
                      <a:pt x="90" y="278"/>
                    </a:cubicBezTo>
                    <a:cubicBezTo>
                      <a:pt x="84" y="278"/>
                      <a:pt x="69" y="281"/>
                      <a:pt x="69" y="281"/>
                    </a:cubicBezTo>
                    <a:cubicBezTo>
                      <a:pt x="68" y="281"/>
                      <a:pt x="68" y="281"/>
                      <a:pt x="68" y="281"/>
                    </a:cubicBezTo>
                    <a:cubicBezTo>
                      <a:pt x="68" y="281"/>
                      <a:pt x="67" y="288"/>
                      <a:pt x="67" y="294"/>
                    </a:cubicBezTo>
                    <a:cubicBezTo>
                      <a:pt x="67" y="300"/>
                      <a:pt x="66" y="306"/>
                      <a:pt x="66" y="309"/>
                    </a:cubicBezTo>
                    <a:cubicBezTo>
                      <a:pt x="66" y="311"/>
                      <a:pt x="65" y="322"/>
                      <a:pt x="66" y="326"/>
                    </a:cubicBezTo>
                    <a:cubicBezTo>
                      <a:pt x="67" y="328"/>
                      <a:pt x="84" y="348"/>
                      <a:pt x="85" y="349"/>
                    </a:cubicBezTo>
                    <a:cubicBezTo>
                      <a:pt x="86" y="350"/>
                      <a:pt x="79" y="348"/>
                      <a:pt x="74" y="348"/>
                    </a:cubicBezTo>
                    <a:close/>
                    <a:moveTo>
                      <a:pt x="194" y="330"/>
                    </a:moveTo>
                    <a:cubicBezTo>
                      <a:pt x="194" y="330"/>
                      <a:pt x="182" y="336"/>
                      <a:pt x="174" y="337"/>
                    </a:cubicBezTo>
                    <a:cubicBezTo>
                      <a:pt x="167" y="337"/>
                      <a:pt x="150" y="339"/>
                      <a:pt x="150" y="339"/>
                    </a:cubicBezTo>
                    <a:cubicBezTo>
                      <a:pt x="150" y="339"/>
                      <a:pt x="144" y="341"/>
                      <a:pt x="141" y="341"/>
                    </a:cubicBezTo>
                    <a:cubicBezTo>
                      <a:pt x="137" y="342"/>
                      <a:pt x="130" y="344"/>
                      <a:pt x="126" y="345"/>
                    </a:cubicBezTo>
                    <a:cubicBezTo>
                      <a:pt x="121" y="346"/>
                      <a:pt x="114" y="347"/>
                      <a:pt x="114" y="347"/>
                    </a:cubicBezTo>
                    <a:cubicBezTo>
                      <a:pt x="113" y="344"/>
                      <a:pt x="113" y="344"/>
                      <a:pt x="113" y="344"/>
                    </a:cubicBezTo>
                    <a:cubicBezTo>
                      <a:pt x="94" y="347"/>
                      <a:pt x="94" y="347"/>
                      <a:pt x="94" y="347"/>
                    </a:cubicBezTo>
                    <a:cubicBezTo>
                      <a:pt x="94" y="349"/>
                      <a:pt x="94" y="349"/>
                      <a:pt x="94" y="349"/>
                    </a:cubicBezTo>
                    <a:cubicBezTo>
                      <a:pt x="86" y="349"/>
                      <a:pt x="86" y="349"/>
                      <a:pt x="86" y="349"/>
                    </a:cubicBezTo>
                    <a:cubicBezTo>
                      <a:pt x="85" y="348"/>
                      <a:pt x="85" y="348"/>
                      <a:pt x="85" y="348"/>
                    </a:cubicBezTo>
                    <a:cubicBezTo>
                      <a:pt x="85" y="348"/>
                      <a:pt x="88" y="343"/>
                      <a:pt x="92" y="338"/>
                    </a:cubicBezTo>
                    <a:cubicBezTo>
                      <a:pt x="95" y="334"/>
                      <a:pt x="98" y="327"/>
                      <a:pt x="98" y="325"/>
                    </a:cubicBezTo>
                    <a:cubicBezTo>
                      <a:pt x="99" y="323"/>
                      <a:pt x="100" y="315"/>
                      <a:pt x="100" y="311"/>
                    </a:cubicBezTo>
                    <a:cubicBezTo>
                      <a:pt x="100" y="307"/>
                      <a:pt x="101" y="296"/>
                      <a:pt x="102" y="293"/>
                    </a:cubicBezTo>
                    <a:cubicBezTo>
                      <a:pt x="102" y="291"/>
                      <a:pt x="102" y="287"/>
                      <a:pt x="102" y="284"/>
                    </a:cubicBezTo>
                    <a:cubicBezTo>
                      <a:pt x="103" y="282"/>
                      <a:pt x="103" y="280"/>
                      <a:pt x="103" y="280"/>
                    </a:cubicBezTo>
                    <a:cubicBezTo>
                      <a:pt x="111" y="281"/>
                      <a:pt x="111" y="280"/>
                      <a:pt x="114" y="278"/>
                    </a:cubicBezTo>
                    <a:cubicBezTo>
                      <a:pt x="116" y="275"/>
                      <a:pt x="117" y="273"/>
                      <a:pt x="117" y="273"/>
                    </a:cubicBezTo>
                    <a:cubicBezTo>
                      <a:pt x="117" y="273"/>
                      <a:pt x="126" y="272"/>
                      <a:pt x="129" y="271"/>
                    </a:cubicBezTo>
                    <a:cubicBezTo>
                      <a:pt x="131" y="270"/>
                      <a:pt x="133" y="269"/>
                      <a:pt x="135" y="268"/>
                    </a:cubicBezTo>
                    <a:cubicBezTo>
                      <a:pt x="137" y="268"/>
                      <a:pt x="137" y="268"/>
                      <a:pt x="139" y="268"/>
                    </a:cubicBezTo>
                    <a:cubicBezTo>
                      <a:pt x="142" y="268"/>
                      <a:pt x="143" y="267"/>
                      <a:pt x="145" y="266"/>
                    </a:cubicBezTo>
                    <a:cubicBezTo>
                      <a:pt x="146" y="266"/>
                      <a:pt x="147" y="266"/>
                      <a:pt x="149" y="266"/>
                    </a:cubicBezTo>
                    <a:cubicBezTo>
                      <a:pt x="152" y="265"/>
                      <a:pt x="153" y="264"/>
                      <a:pt x="153" y="264"/>
                    </a:cubicBezTo>
                    <a:cubicBezTo>
                      <a:pt x="153" y="264"/>
                      <a:pt x="154" y="265"/>
                      <a:pt x="157" y="265"/>
                    </a:cubicBezTo>
                    <a:cubicBezTo>
                      <a:pt x="160" y="265"/>
                      <a:pt x="164" y="264"/>
                      <a:pt x="164" y="264"/>
                    </a:cubicBezTo>
                    <a:cubicBezTo>
                      <a:pt x="164" y="264"/>
                      <a:pt x="168" y="265"/>
                      <a:pt x="173" y="265"/>
                    </a:cubicBezTo>
                    <a:cubicBezTo>
                      <a:pt x="177" y="265"/>
                      <a:pt x="182" y="263"/>
                      <a:pt x="182" y="261"/>
                    </a:cubicBezTo>
                    <a:cubicBezTo>
                      <a:pt x="183" y="259"/>
                      <a:pt x="184" y="255"/>
                      <a:pt x="184" y="255"/>
                    </a:cubicBezTo>
                    <a:cubicBezTo>
                      <a:pt x="184" y="255"/>
                      <a:pt x="187" y="254"/>
                      <a:pt x="191" y="253"/>
                    </a:cubicBezTo>
                    <a:cubicBezTo>
                      <a:pt x="194" y="252"/>
                      <a:pt x="196" y="250"/>
                      <a:pt x="199" y="248"/>
                    </a:cubicBezTo>
                    <a:cubicBezTo>
                      <a:pt x="201" y="246"/>
                      <a:pt x="204" y="242"/>
                      <a:pt x="205" y="240"/>
                    </a:cubicBezTo>
                    <a:cubicBezTo>
                      <a:pt x="206" y="238"/>
                      <a:pt x="208" y="237"/>
                      <a:pt x="210" y="235"/>
                    </a:cubicBezTo>
                    <a:cubicBezTo>
                      <a:pt x="212" y="233"/>
                      <a:pt x="216" y="227"/>
                      <a:pt x="216" y="227"/>
                    </a:cubicBezTo>
                    <a:cubicBezTo>
                      <a:pt x="216" y="227"/>
                      <a:pt x="223" y="219"/>
                      <a:pt x="224" y="218"/>
                    </a:cubicBezTo>
                    <a:cubicBezTo>
                      <a:pt x="226" y="216"/>
                      <a:pt x="227" y="213"/>
                      <a:pt x="227" y="213"/>
                    </a:cubicBezTo>
                    <a:cubicBezTo>
                      <a:pt x="227" y="213"/>
                      <a:pt x="226" y="219"/>
                      <a:pt x="224" y="223"/>
                    </a:cubicBezTo>
                    <a:cubicBezTo>
                      <a:pt x="223" y="228"/>
                      <a:pt x="219" y="236"/>
                      <a:pt x="216" y="244"/>
                    </a:cubicBezTo>
                    <a:cubicBezTo>
                      <a:pt x="213" y="252"/>
                      <a:pt x="210" y="263"/>
                      <a:pt x="209" y="267"/>
                    </a:cubicBezTo>
                    <a:cubicBezTo>
                      <a:pt x="208" y="271"/>
                      <a:pt x="209" y="274"/>
                      <a:pt x="209" y="278"/>
                    </a:cubicBezTo>
                    <a:cubicBezTo>
                      <a:pt x="209" y="282"/>
                      <a:pt x="209" y="296"/>
                      <a:pt x="210" y="300"/>
                    </a:cubicBezTo>
                    <a:cubicBezTo>
                      <a:pt x="211" y="304"/>
                      <a:pt x="213" y="311"/>
                      <a:pt x="216" y="316"/>
                    </a:cubicBezTo>
                    <a:cubicBezTo>
                      <a:pt x="218" y="320"/>
                      <a:pt x="219" y="320"/>
                      <a:pt x="222" y="322"/>
                    </a:cubicBezTo>
                    <a:cubicBezTo>
                      <a:pt x="220" y="327"/>
                      <a:pt x="215" y="330"/>
                      <a:pt x="213" y="331"/>
                    </a:cubicBezTo>
                    <a:cubicBezTo>
                      <a:pt x="212" y="333"/>
                      <a:pt x="212" y="335"/>
                      <a:pt x="212" y="335"/>
                    </a:cubicBezTo>
                    <a:cubicBezTo>
                      <a:pt x="207" y="338"/>
                      <a:pt x="207" y="338"/>
                      <a:pt x="207" y="338"/>
                    </a:cubicBezTo>
                    <a:cubicBezTo>
                      <a:pt x="207" y="338"/>
                      <a:pt x="206" y="332"/>
                      <a:pt x="206" y="331"/>
                    </a:cubicBezTo>
                    <a:cubicBezTo>
                      <a:pt x="206" y="330"/>
                      <a:pt x="205" y="330"/>
                      <a:pt x="203" y="330"/>
                    </a:cubicBezTo>
                    <a:cubicBezTo>
                      <a:pt x="200" y="330"/>
                      <a:pt x="194" y="330"/>
                      <a:pt x="194" y="3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solidFill>
                </a:endParaRPr>
              </a:p>
            </p:txBody>
          </p:sp>
        </p:grpSp>
        <p:sp>
          <p:nvSpPr>
            <p:cNvPr id="28" name="TextBox 1049"/>
            <p:cNvSpPr txBox="1"/>
            <p:nvPr/>
          </p:nvSpPr>
          <p:spPr>
            <a:xfrm>
              <a:off x="678543" y="5258556"/>
              <a:ext cx="2082986" cy="1323439"/>
            </a:xfrm>
            <a:prstGeom prst="rect">
              <a:avLst/>
            </a:prstGeom>
            <a:noFill/>
          </p:spPr>
          <p:txBody>
            <a:bodyPr wrap="square" rtlCol="0">
              <a:spAutoFit/>
            </a:bodyPr>
            <a:lstStyle/>
            <a:p>
              <a:pPr algn="ctr"/>
              <a:r>
                <a:rPr lang="en-US" sz="1600" dirty="0">
                  <a:solidFill>
                    <a:schemeClr val="bg1"/>
                  </a:solidFill>
                </a:rPr>
                <a:t>This is a sample text, insert your text here. Delete this text and replace with your own text.</a:t>
              </a:r>
            </a:p>
          </p:txBody>
        </p:sp>
      </p:grpSp>
      <p:grpSp>
        <p:nvGrpSpPr>
          <p:cNvPr id="34" name="组合 33"/>
          <p:cNvGrpSpPr/>
          <p:nvPr/>
        </p:nvGrpSpPr>
        <p:grpSpPr>
          <a:xfrm>
            <a:off x="3658411" y="1798044"/>
            <a:ext cx="2082986" cy="4576362"/>
            <a:chOff x="2854414" y="2005633"/>
            <a:chExt cx="2082986" cy="4576362"/>
          </a:xfrm>
        </p:grpSpPr>
        <p:grpSp>
          <p:nvGrpSpPr>
            <p:cNvPr id="10" name="Group 1039"/>
            <p:cNvGrpSpPr>
              <a:grpSpLocks noChangeAspect="1"/>
            </p:cNvGrpSpPr>
            <p:nvPr/>
          </p:nvGrpSpPr>
          <p:grpSpPr>
            <a:xfrm>
              <a:off x="3202905" y="2787843"/>
              <a:ext cx="980838" cy="2377440"/>
              <a:chOff x="3157538" y="2109788"/>
              <a:chExt cx="677863" cy="1643063"/>
            </a:xfrm>
            <a:solidFill>
              <a:schemeClr val="bg1"/>
            </a:solidFill>
          </p:grpSpPr>
          <p:sp>
            <p:nvSpPr>
              <p:cNvPr id="11" name="Freeform 29"/>
              <p:cNvSpPr>
                <a:spLocks noEditPoints="1"/>
              </p:cNvSpPr>
              <p:nvPr/>
            </p:nvSpPr>
            <p:spPr bwMode="auto">
              <a:xfrm>
                <a:off x="3157538" y="2109788"/>
                <a:ext cx="677863" cy="1643063"/>
              </a:xfrm>
              <a:custGeom>
                <a:avLst/>
                <a:gdLst>
                  <a:gd name="T0" fmla="*/ 159 w 320"/>
                  <a:gd name="T1" fmla="*/ 699 h 776"/>
                  <a:gd name="T2" fmla="*/ 167 w 320"/>
                  <a:gd name="T3" fmla="*/ 726 h 776"/>
                  <a:gd name="T4" fmla="*/ 169 w 320"/>
                  <a:gd name="T5" fmla="*/ 740 h 776"/>
                  <a:gd name="T6" fmla="*/ 203 w 320"/>
                  <a:gd name="T7" fmla="*/ 754 h 776"/>
                  <a:gd name="T8" fmla="*/ 257 w 320"/>
                  <a:gd name="T9" fmla="*/ 760 h 776"/>
                  <a:gd name="T10" fmla="*/ 246 w 320"/>
                  <a:gd name="T11" fmla="*/ 740 h 776"/>
                  <a:gd name="T12" fmla="*/ 220 w 320"/>
                  <a:gd name="T13" fmla="*/ 716 h 776"/>
                  <a:gd name="T14" fmla="*/ 220 w 320"/>
                  <a:gd name="T15" fmla="*/ 647 h 776"/>
                  <a:gd name="T16" fmla="*/ 233 w 320"/>
                  <a:gd name="T17" fmla="*/ 423 h 776"/>
                  <a:gd name="T18" fmla="*/ 249 w 320"/>
                  <a:gd name="T19" fmla="*/ 399 h 776"/>
                  <a:gd name="T20" fmla="*/ 279 w 320"/>
                  <a:gd name="T21" fmla="*/ 409 h 776"/>
                  <a:gd name="T22" fmla="*/ 291 w 320"/>
                  <a:gd name="T23" fmla="*/ 399 h 776"/>
                  <a:gd name="T24" fmla="*/ 269 w 320"/>
                  <a:gd name="T25" fmla="*/ 229 h 776"/>
                  <a:gd name="T26" fmla="*/ 310 w 320"/>
                  <a:gd name="T27" fmla="*/ 214 h 776"/>
                  <a:gd name="T28" fmla="*/ 280 w 320"/>
                  <a:gd name="T29" fmla="*/ 106 h 776"/>
                  <a:gd name="T30" fmla="*/ 255 w 320"/>
                  <a:gd name="T31" fmla="*/ 74 h 776"/>
                  <a:gd name="T32" fmla="*/ 246 w 320"/>
                  <a:gd name="T33" fmla="*/ 65 h 776"/>
                  <a:gd name="T34" fmla="*/ 235 w 320"/>
                  <a:gd name="T35" fmla="*/ 62 h 776"/>
                  <a:gd name="T36" fmla="*/ 205 w 320"/>
                  <a:gd name="T37" fmla="*/ 15 h 776"/>
                  <a:gd name="T38" fmla="*/ 131 w 320"/>
                  <a:gd name="T39" fmla="*/ 48 h 776"/>
                  <a:gd name="T40" fmla="*/ 127 w 320"/>
                  <a:gd name="T41" fmla="*/ 94 h 776"/>
                  <a:gd name="T42" fmla="*/ 119 w 320"/>
                  <a:gd name="T43" fmla="*/ 98 h 776"/>
                  <a:gd name="T44" fmla="*/ 101 w 320"/>
                  <a:gd name="T45" fmla="*/ 111 h 776"/>
                  <a:gd name="T46" fmla="*/ 30 w 320"/>
                  <a:gd name="T47" fmla="*/ 149 h 776"/>
                  <a:gd name="T48" fmla="*/ 8 w 320"/>
                  <a:gd name="T49" fmla="*/ 265 h 776"/>
                  <a:gd name="T50" fmla="*/ 39 w 320"/>
                  <a:gd name="T51" fmla="*/ 422 h 776"/>
                  <a:gd name="T52" fmla="*/ 56 w 320"/>
                  <a:gd name="T53" fmla="*/ 427 h 776"/>
                  <a:gd name="T54" fmla="*/ 6 w 320"/>
                  <a:gd name="T55" fmla="*/ 754 h 776"/>
                  <a:gd name="T56" fmla="*/ 48 w 320"/>
                  <a:gd name="T57" fmla="*/ 771 h 776"/>
                  <a:gd name="T58" fmla="*/ 63 w 320"/>
                  <a:gd name="T59" fmla="*/ 739 h 776"/>
                  <a:gd name="T60" fmla="*/ 63 w 320"/>
                  <a:gd name="T61" fmla="*/ 730 h 776"/>
                  <a:gd name="T62" fmla="*/ 111 w 320"/>
                  <a:gd name="T63" fmla="*/ 603 h 776"/>
                  <a:gd name="T64" fmla="*/ 212 w 320"/>
                  <a:gd name="T65" fmla="*/ 89 h 776"/>
                  <a:gd name="T66" fmla="*/ 219 w 320"/>
                  <a:gd name="T67" fmla="*/ 94 h 776"/>
                  <a:gd name="T68" fmla="*/ 240 w 320"/>
                  <a:gd name="T69" fmla="*/ 109 h 776"/>
                  <a:gd name="T70" fmla="*/ 244 w 320"/>
                  <a:gd name="T71" fmla="*/ 127 h 776"/>
                  <a:gd name="T72" fmla="*/ 260 w 320"/>
                  <a:gd name="T73" fmla="*/ 158 h 776"/>
                  <a:gd name="T74" fmla="*/ 251 w 320"/>
                  <a:gd name="T75" fmla="*/ 149 h 776"/>
                  <a:gd name="T76" fmla="*/ 226 w 320"/>
                  <a:gd name="T77" fmla="*/ 135 h 776"/>
                  <a:gd name="T78" fmla="*/ 181 w 320"/>
                  <a:gd name="T79" fmla="*/ 125 h 776"/>
                  <a:gd name="T80" fmla="*/ 202 w 320"/>
                  <a:gd name="T81" fmla="*/ 101 h 776"/>
                  <a:gd name="T82" fmla="*/ 208 w 320"/>
                  <a:gd name="T83" fmla="*/ 86 h 776"/>
                  <a:gd name="T84" fmla="*/ 215 w 320"/>
                  <a:gd name="T85" fmla="*/ 70 h 776"/>
                  <a:gd name="T86" fmla="*/ 222 w 320"/>
                  <a:gd name="T87" fmla="*/ 74 h 776"/>
                  <a:gd name="T88" fmla="*/ 213 w 320"/>
                  <a:gd name="T89" fmla="*/ 76 h 776"/>
                  <a:gd name="T90" fmla="*/ 229 w 320"/>
                  <a:gd name="T91" fmla="*/ 81 h 776"/>
                  <a:gd name="T92" fmla="*/ 229 w 320"/>
                  <a:gd name="T93" fmla="*/ 81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20" h="776">
                    <a:moveTo>
                      <a:pt x="146" y="465"/>
                    </a:moveTo>
                    <a:cubicBezTo>
                      <a:pt x="146" y="465"/>
                      <a:pt x="158" y="671"/>
                      <a:pt x="159" y="699"/>
                    </a:cubicBezTo>
                    <a:cubicBezTo>
                      <a:pt x="160" y="728"/>
                      <a:pt x="159" y="726"/>
                      <a:pt x="159" y="726"/>
                    </a:cubicBezTo>
                    <a:cubicBezTo>
                      <a:pt x="167" y="726"/>
                      <a:pt x="167" y="726"/>
                      <a:pt x="167" y="726"/>
                    </a:cubicBezTo>
                    <a:cubicBezTo>
                      <a:pt x="167" y="726"/>
                      <a:pt x="167" y="730"/>
                      <a:pt x="168" y="733"/>
                    </a:cubicBezTo>
                    <a:cubicBezTo>
                      <a:pt x="169" y="736"/>
                      <a:pt x="166" y="738"/>
                      <a:pt x="169" y="740"/>
                    </a:cubicBezTo>
                    <a:cubicBezTo>
                      <a:pt x="172" y="743"/>
                      <a:pt x="188" y="747"/>
                      <a:pt x="191" y="747"/>
                    </a:cubicBezTo>
                    <a:cubicBezTo>
                      <a:pt x="193" y="747"/>
                      <a:pt x="198" y="748"/>
                      <a:pt x="203" y="754"/>
                    </a:cubicBezTo>
                    <a:cubicBezTo>
                      <a:pt x="207" y="760"/>
                      <a:pt x="219" y="767"/>
                      <a:pt x="229" y="768"/>
                    </a:cubicBezTo>
                    <a:cubicBezTo>
                      <a:pt x="238" y="768"/>
                      <a:pt x="257" y="763"/>
                      <a:pt x="257" y="760"/>
                    </a:cubicBezTo>
                    <a:cubicBezTo>
                      <a:pt x="257" y="757"/>
                      <a:pt x="255" y="756"/>
                      <a:pt x="255" y="756"/>
                    </a:cubicBezTo>
                    <a:cubicBezTo>
                      <a:pt x="255" y="756"/>
                      <a:pt x="256" y="749"/>
                      <a:pt x="246" y="740"/>
                    </a:cubicBezTo>
                    <a:cubicBezTo>
                      <a:pt x="237" y="731"/>
                      <a:pt x="226" y="725"/>
                      <a:pt x="222" y="720"/>
                    </a:cubicBezTo>
                    <a:cubicBezTo>
                      <a:pt x="219" y="715"/>
                      <a:pt x="220" y="716"/>
                      <a:pt x="220" y="716"/>
                    </a:cubicBezTo>
                    <a:cubicBezTo>
                      <a:pt x="223" y="717"/>
                      <a:pt x="223" y="717"/>
                      <a:pt x="223" y="717"/>
                    </a:cubicBezTo>
                    <a:cubicBezTo>
                      <a:pt x="223" y="717"/>
                      <a:pt x="219" y="675"/>
                      <a:pt x="220" y="647"/>
                    </a:cubicBezTo>
                    <a:cubicBezTo>
                      <a:pt x="221" y="619"/>
                      <a:pt x="227" y="523"/>
                      <a:pt x="229" y="503"/>
                    </a:cubicBezTo>
                    <a:cubicBezTo>
                      <a:pt x="232" y="482"/>
                      <a:pt x="234" y="433"/>
                      <a:pt x="233" y="423"/>
                    </a:cubicBezTo>
                    <a:cubicBezTo>
                      <a:pt x="232" y="413"/>
                      <a:pt x="231" y="412"/>
                      <a:pt x="231" y="412"/>
                    </a:cubicBezTo>
                    <a:cubicBezTo>
                      <a:pt x="231" y="412"/>
                      <a:pt x="235" y="401"/>
                      <a:pt x="249" y="399"/>
                    </a:cubicBezTo>
                    <a:cubicBezTo>
                      <a:pt x="262" y="398"/>
                      <a:pt x="270" y="398"/>
                      <a:pt x="270" y="398"/>
                    </a:cubicBezTo>
                    <a:cubicBezTo>
                      <a:pt x="270" y="398"/>
                      <a:pt x="273" y="404"/>
                      <a:pt x="279" y="409"/>
                    </a:cubicBezTo>
                    <a:cubicBezTo>
                      <a:pt x="285" y="414"/>
                      <a:pt x="290" y="414"/>
                      <a:pt x="290" y="414"/>
                    </a:cubicBezTo>
                    <a:cubicBezTo>
                      <a:pt x="290" y="414"/>
                      <a:pt x="292" y="406"/>
                      <a:pt x="291" y="399"/>
                    </a:cubicBezTo>
                    <a:cubicBezTo>
                      <a:pt x="291" y="391"/>
                      <a:pt x="277" y="315"/>
                      <a:pt x="275" y="296"/>
                    </a:cubicBezTo>
                    <a:cubicBezTo>
                      <a:pt x="273" y="277"/>
                      <a:pt x="269" y="229"/>
                      <a:pt x="269" y="229"/>
                    </a:cubicBezTo>
                    <a:cubicBezTo>
                      <a:pt x="285" y="221"/>
                      <a:pt x="285" y="221"/>
                      <a:pt x="285" y="221"/>
                    </a:cubicBezTo>
                    <a:cubicBezTo>
                      <a:pt x="285" y="221"/>
                      <a:pt x="303" y="220"/>
                      <a:pt x="310" y="214"/>
                    </a:cubicBezTo>
                    <a:cubicBezTo>
                      <a:pt x="317" y="208"/>
                      <a:pt x="320" y="202"/>
                      <a:pt x="315" y="179"/>
                    </a:cubicBezTo>
                    <a:cubicBezTo>
                      <a:pt x="310" y="157"/>
                      <a:pt x="287" y="117"/>
                      <a:pt x="280" y="106"/>
                    </a:cubicBezTo>
                    <a:cubicBezTo>
                      <a:pt x="273" y="94"/>
                      <a:pt x="267" y="94"/>
                      <a:pt x="267" y="94"/>
                    </a:cubicBezTo>
                    <a:cubicBezTo>
                      <a:pt x="267" y="94"/>
                      <a:pt x="257" y="77"/>
                      <a:pt x="255" y="74"/>
                    </a:cubicBezTo>
                    <a:cubicBezTo>
                      <a:pt x="252" y="70"/>
                      <a:pt x="252" y="73"/>
                      <a:pt x="251" y="71"/>
                    </a:cubicBezTo>
                    <a:cubicBezTo>
                      <a:pt x="250" y="70"/>
                      <a:pt x="248" y="67"/>
                      <a:pt x="246" y="65"/>
                    </a:cubicBezTo>
                    <a:cubicBezTo>
                      <a:pt x="243" y="64"/>
                      <a:pt x="242" y="65"/>
                      <a:pt x="239" y="64"/>
                    </a:cubicBezTo>
                    <a:cubicBezTo>
                      <a:pt x="237" y="64"/>
                      <a:pt x="239" y="63"/>
                      <a:pt x="235" y="62"/>
                    </a:cubicBezTo>
                    <a:cubicBezTo>
                      <a:pt x="232" y="61"/>
                      <a:pt x="231" y="55"/>
                      <a:pt x="228" y="51"/>
                    </a:cubicBezTo>
                    <a:cubicBezTo>
                      <a:pt x="225" y="47"/>
                      <a:pt x="227" y="30"/>
                      <a:pt x="205" y="15"/>
                    </a:cubicBezTo>
                    <a:cubicBezTo>
                      <a:pt x="182" y="0"/>
                      <a:pt x="162" y="3"/>
                      <a:pt x="150" y="12"/>
                    </a:cubicBezTo>
                    <a:cubicBezTo>
                      <a:pt x="137" y="22"/>
                      <a:pt x="132" y="44"/>
                      <a:pt x="131" y="48"/>
                    </a:cubicBezTo>
                    <a:cubicBezTo>
                      <a:pt x="130" y="52"/>
                      <a:pt x="130" y="63"/>
                      <a:pt x="130" y="77"/>
                    </a:cubicBezTo>
                    <a:cubicBezTo>
                      <a:pt x="131" y="91"/>
                      <a:pt x="127" y="94"/>
                      <a:pt x="127" y="94"/>
                    </a:cubicBezTo>
                    <a:cubicBezTo>
                      <a:pt x="127" y="94"/>
                      <a:pt x="123" y="92"/>
                      <a:pt x="121" y="94"/>
                    </a:cubicBezTo>
                    <a:cubicBezTo>
                      <a:pt x="119" y="96"/>
                      <a:pt x="119" y="98"/>
                      <a:pt x="119" y="98"/>
                    </a:cubicBezTo>
                    <a:cubicBezTo>
                      <a:pt x="119" y="98"/>
                      <a:pt x="117" y="96"/>
                      <a:pt x="113" y="100"/>
                    </a:cubicBezTo>
                    <a:cubicBezTo>
                      <a:pt x="109" y="105"/>
                      <a:pt x="102" y="111"/>
                      <a:pt x="101" y="111"/>
                    </a:cubicBezTo>
                    <a:cubicBezTo>
                      <a:pt x="99" y="111"/>
                      <a:pt x="45" y="118"/>
                      <a:pt x="41" y="121"/>
                    </a:cubicBezTo>
                    <a:cubicBezTo>
                      <a:pt x="36" y="124"/>
                      <a:pt x="35" y="138"/>
                      <a:pt x="30" y="149"/>
                    </a:cubicBezTo>
                    <a:cubicBezTo>
                      <a:pt x="25" y="160"/>
                      <a:pt x="4" y="210"/>
                      <a:pt x="3" y="223"/>
                    </a:cubicBezTo>
                    <a:cubicBezTo>
                      <a:pt x="1" y="236"/>
                      <a:pt x="0" y="260"/>
                      <a:pt x="8" y="265"/>
                    </a:cubicBezTo>
                    <a:cubicBezTo>
                      <a:pt x="16" y="269"/>
                      <a:pt x="53" y="277"/>
                      <a:pt x="53" y="277"/>
                    </a:cubicBezTo>
                    <a:cubicBezTo>
                      <a:pt x="39" y="422"/>
                      <a:pt x="39" y="422"/>
                      <a:pt x="39" y="422"/>
                    </a:cubicBezTo>
                    <a:cubicBezTo>
                      <a:pt x="39" y="422"/>
                      <a:pt x="50" y="426"/>
                      <a:pt x="52" y="427"/>
                    </a:cubicBezTo>
                    <a:cubicBezTo>
                      <a:pt x="54" y="427"/>
                      <a:pt x="56" y="427"/>
                      <a:pt x="56" y="427"/>
                    </a:cubicBezTo>
                    <a:cubicBezTo>
                      <a:pt x="56" y="427"/>
                      <a:pt x="22" y="718"/>
                      <a:pt x="19" y="722"/>
                    </a:cubicBezTo>
                    <a:cubicBezTo>
                      <a:pt x="17" y="725"/>
                      <a:pt x="5" y="746"/>
                      <a:pt x="6" y="754"/>
                    </a:cubicBezTo>
                    <a:cubicBezTo>
                      <a:pt x="6" y="762"/>
                      <a:pt x="6" y="769"/>
                      <a:pt x="9" y="771"/>
                    </a:cubicBezTo>
                    <a:cubicBezTo>
                      <a:pt x="11" y="774"/>
                      <a:pt x="42" y="776"/>
                      <a:pt x="48" y="771"/>
                    </a:cubicBezTo>
                    <a:cubicBezTo>
                      <a:pt x="54" y="766"/>
                      <a:pt x="53" y="750"/>
                      <a:pt x="55" y="747"/>
                    </a:cubicBezTo>
                    <a:cubicBezTo>
                      <a:pt x="57" y="745"/>
                      <a:pt x="62" y="742"/>
                      <a:pt x="63" y="739"/>
                    </a:cubicBezTo>
                    <a:cubicBezTo>
                      <a:pt x="64" y="736"/>
                      <a:pt x="63" y="735"/>
                      <a:pt x="63" y="735"/>
                    </a:cubicBezTo>
                    <a:cubicBezTo>
                      <a:pt x="63" y="735"/>
                      <a:pt x="64" y="732"/>
                      <a:pt x="63" y="730"/>
                    </a:cubicBezTo>
                    <a:cubicBezTo>
                      <a:pt x="62" y="728"/>
                      <a:pt x="71" y="726"/>
                      <a:pt x="71" y="726"/>
                    </a:cubicBezTo>
                    <a:cubicBezTo>
                      <a:pt x="71" y="726"/>
                      <a:pt x="101" y="648"/>
                      <a:pt x="111" y="603"/>
                    </a:cubicBezTo>
                    <a:cubicBezTo>
                      <a:pt x="120" y="558"/>
                      <a:pt x="146" y="465"/>
                      <a:pt x="146" y="465"/>
                    </a:cubicBezTo>
                    <a:close/>
                    <a:moveTo>
                      <a:pt x="212" y="89"/>
                    </a:moveTo>
                    <a:cubicBezTo>
                      <a:pt x="212" y="89"/>
                      <a:pt x="209" y="93"/>
                      <a:pt x="213" y="94"/>
                    </a:cubicBezTo>
                    <a:cubicBezTo>
                      <a:pt x="217" y="96"/>
                      <a:pt x="219" y="94"/>
                      <a:pt x="219" y="94"/>
                    </a:cubicBezTo>
                    <a:cubicBezTo>
                      <a:pt x="219" y="94"/>
                      <a:pt x="221" y="100"/>
                      <a:pt x="226" y="103"/>
                    </a:cubicBezTo>
                    <a:cubicBezTo>
                      <a:pt x="231" y="106"/>
                      <a:pt x="240" y="109"/>
                      <a:pt x="240" y="109"/>
                    </a:cubicBezTo>
                    <a:cubicBezTo>
                      <a:pt x="240" y="109"/>
                      <a:pt x="238" y="112"/>
                      <a:pt x="238" y="113"/>
                    </a:cubicBezTo>
                    <a:cubicBezTo>
                      <a:pt x="238" y="114"/>
                      <a:pt x="240" y="117"/>
                      <a:pt x="244" y="127"/>
                    </a:cubicBezTo>
                    <a:cubicBezTo>
                      <a:pt x="248" y="136"/>
                      <a:pt x="258" y="150"/>
                      <a:pt x="258" y="152"/>
                    </a:cubicBezTo>
                    <a:cubicBezTo>
                      <a:pt x="258" y="154"/>
                      <a:pt x="260" y="158"/>
                      <a:pt x="260" y="158"/>
                    </a:cubicBezTo>
                    <a:cubicBezTo>
                      <a:pt x="260" y="158"/>
                      <a:pt x="258" y="157"/>
                      <a:pt x="257" y="156"/>
                    </a:cubicBezTo>
                    <a:cubicBezTo>
                      <a:pt x="257" y="155"/>
                      <a:pt x="257" y="152"/>
                      <a:pt x="251" y="149"/>
                    </a:cubicBezTo>
                    <a:cubicBezTo>
                      <a:pt x="246" y="146"/>
                      <a:pt x="244" y="143"/>
                      <a:pt x="239" y="139"/>
                    </a:cubicBezTo>
                    <a:cubicBezTo>
                      <a:pt x="234" y="135"/>
                      <a:pt x="229" y="135"/>
                      <a:pt x="226" y="135"/>
                    </a:cubicBezTo>
                    <a:cubicBezTo>
                      <a:pt x="223" y="135"/>
                      <a:pt x="209" y="132"/>
                      <a:pt x="202" y="130"/>
                    </a:cubicBezTo>
                    <a:cubicBezTo>
                      <a:pt x="195" y="128"/>
                      <a:pt x="181" y="125"/>
                      <a:pt x="181" y="125"/>
                    </a:cubicBezTo>
                    <a:cubicBezTo>
                      <a:pt x="181" y="125"/>
                      <a:pt x="194" y="114"/>
                      <a:pt x="195" y="110"/>
                    </a:cubicBezTo>
                    <a:cubicBezTo>
                      <a:pt x="196" y="106"/>
                      <a:pt x="200" y="104"/>
                      <a:pt x="202" y="101"/>
                    </a:cubicBezTo>
                    <a:cubicBezTo>
                      <a:pt x="204" y="99"/>
                      <a:pt x="206" y="88"/>
                      <a:pt x="206" y="87"/>
                    </a:cubicBezTo>
                    <a:cubicBezTo>
                      <a:pt x="206" y="86"/>
                      <a:pt x="208" y="86"/>
                      <a:pt x="208" y="86"/>
                    </a:cubicBezTo>
                    <a:cubicBezTo>
                      <a:pt x="212" y="89"/>
                      <a:pt x="212" y="89"/>
                      <a:pt x="212" y="89"/>
                    </a:cubicBezTo>
                    <a:close/>
                    <a:moveTo>
                      <a:pt x="215" y="70"/>
                    </a:moveTo>
                    <a:cubicBezTo>
                      <a:pt x="215" y="70"/>
                      <a:pt x="222" y="69"/>
                      <a:pt x="224" y="69"/>
                    </a:cubicBezTo>
                    <a:cubicBezTo>
                      <a:pt x="227" y="69"/>
                      <a:pt x="225" y="71"/>
                      <a:pt x="222" y="74"/>
                    </a:cubicBezTo>
                    <a:cubicBezTo>
                      <a:pt x="220" y="76"/>
                      <a:pt x="217" y="80"/>
                      <a:pt x="217" y="79"/>
                    </a:cubicBezTo>
                    <a:cubicBezTo>
                      <a:pt x="216" y="78"/>
                      <a:pt x="213" y="76"/>
                      <a:pt x="213" y="76"/>
                    </a:cubicBezTo>
                    <a:cubicBezTo>
                      <a:pt x="215" y="70"/>
                      <a:pt x="215" y="70"/>
                      <a:pt x="215" y="70"/>
                    </a:cubicBezTo>
                    <a:close/>
                    <a:moveTo>
                      <a:pt x="229" y="81"/>
                    </a:moveTo>
                    <a:cubicBezTo>
                      <a:pt x="229" y="81"/>
                      <a:pt x="226" y="85"/>
                      <a:pt x="226" y="85"/>
                    </a:cubicBezTo>
                    <a:cubicBezTo>
                      <a:pt x="225" y="85"/>
                      <a:pt x="225" y="84"/>
                      <a:pt x="229"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solidFill>
                </a:endParaRPr>
              </a:p>
            </p:txBody>
          </p:sp>
          <p:sp>
            <p:nvSpPr>
              <p:cNvPr id="12" name="Freeform 30"/>
              <p:cNvSpPr>
                <a:spLocks noEditPoints="1"/>
              </p:cNvSpPr>
              <p:nvPr/>
            </p:nvSpPr>
            <p:spPr bwMode="auto">
              <a:xfrm>
                <a:off x="3417888" y="2109788"/>
                <a:ext cx="315913" cy="304800"/>
              </a:xfrm>
              <a:custGeom>
                <a:avLst/>
                <a:gdLst>
                  <a:gd name="T0" fmla="*/ 144 w 149"/>
                  <a:gd name="T1" fmla="*/ 94 h 144"/>
                  <a:gd name="T2" fmla="*/ 132 w 149"/>
                  <a:gd name="T3" fmla="*/ 74 h 144"/>
                  <a:gd name="T4" fmla="*/ 128 w 149"/>
                  <a:gd name="T5" fmla="*/ 71 h 144"/>
                  <a:gd name="T6" fmla="*/ 123 w 149"/>
                  <a:gd name="T7" fmla="*/ 65 h 144"/>
                  <a:gd name="T8" fmla="*/ 116 w 149"/>
                  <a:gd name="T9" fmla="*/ 64 h 144"/>
                  <a:gd name="T10" fmla="*/ 112 w 149"/>
                  <a:gd name="T11" fmla="*/ 62 h 144"/>
                  <a:gd name="T12" fmla="*/ 105 w 149"/>
                  <a:gd name="T13" fmla="*/ 51 h 144"/>
                  <a:gd name="T14" fmla="*/ 82 w 149"/>
                  <a:gd name="T15" fmla="*/ 15 h 144"/>
                  <a:gd name="T16" fmla="*/ 27 w 149"/>
                  <a:gd name="T17" fmla="*/ 12 h 144"/>
                  <a:gd name="T18" fmla="*/ 8 w 149"/>
                  <a:gd name="T19" fmla="*/ 48 h 144"/>
                  <a:gd name="T20" fmla="*/ 7 w 149"/>
                  <a:gd name="T21" fmla="*/ 77 h 144"/>
                  <a:gd name="T22" fmla="*/ 4 w 149"/>
                  <a:gd name="T23" fmla="*/ 94 h 144"/>
                  <a:gd name="T24" fmla="*/ 1 w 149"/>
                  <a:gd name="T25" fmla="*/ 100 h 144"/>
                  <a:gd name="T26" fmla="*/ 3 w 149"/>
                  <a:gd name="T27" fmla="*/ 105 h 144"/>
                  <a:gd name="T28" fmla="*/ 17 w 149"/>
                  <a:gd name="T29" fmla="*/ 121 h 144"/>
                  <a:gd name="T30" fmla="*/ 27 w 149"/>
                  <a:gd name="T31" fmla="*/ 134 h 144"/>
                  <a:gd name="T32" fmla="*/ 35 w 149"/>
                  <a:gd name="T33" fmla="*/ 143 h 144"/>
                  <a:gd name="T34" fmla="*/ 38 w 149"/>
                  <a:gd name="T35" fmla="*/ 136 h 144"/>
                  <a:gd name="T36" fmla="*/ 47 w 149"/>
                  <a:gd name="T37" fmla="*/ 132 h 144"/>
                  <a:gd name="T38" fmla="*/ 53 w 149"/>
                  <a:gd name="T39" fmla="*/ 129 h 144"/>
                  <a:gd name="T40" fmla="*/ 57 w 149"/>
                  <a:gd name="T41" fmla="*/ 127 h 144"/>
                  <a:gd name="T42" fmla="*/ 58 w 149"/>
                  <a:gd name="T43" fmla="*/ 125 h 144"/>
                  <a:gd name="T44" fmla="*/ 72 w 149"/>
                  <a:gd name="T45" fmla="*/ 110 h 144"/>
                  <a:gd name="T46" fmla="*/ 79 w 149"/>
                  <a:gd name="T47" fmla="*/ 101 h 144"/>
                  <a:gd name="T48" fmla="*/ 83 w 149"/>
                  <a:gd name="T49" fmla="*/ 87 h 144"/>
                  <a:gd name="T50" fmla="*/ 85 w 149"/>
                  <a:gd name="T51" fmla="*/ 86 h 144"/>
                  <a:gd name="T52" fmla="*/ 89 w 149"/>
                  <a:gd name="T53" fmla="*/ 89 h 144"/>
                  <a:gd name="T54" fmla="*/ 90 w 149"/>
                  <a:gd name="T55" fmla="*/ 94 h 144"/>
                  <a:gd name="T56" fmla="*/ 96 w 149"/>
                  <a:gd name="T57" fmla="*/ 94 h 144"/>
                  <a:gd name="T58" fmla="*/ 103 w 149"/>
                  <a:gd name="T59" fmla="*/ 103 h 144"/>
                  <a:gd name="T60" fmla="*/ 117 w 149"/>
                  <a:gd name="T61" fmla="*/ 109 h 144"/>
                  <a:gd name="T62" fmla="*/ 123 w 149"/>
                  <a:gd name="T63" fmla="*/ 111 h 144"/>
                  <a:gd name="T64" fmla="*/ 134 w 149"/>
                  <a:gd name="T65" fmla="*/ 112 h 144"/>
                  <a:gd name="T66" fmla="*/ 146 w 149"/>
                  <a:gd name="T67" fmla="*/ 108 h 144"/>
                  <a:gd name="T68" fmla="*/ 148 w 149"/>
                  <a:gd name="T69" fmla="*/ 100 h 144"/>
                  <a:gd name="T70" fmla="*/ 144 w 149"/>
                  <a:gd name="T71" fmla="*/ 94 h 144"/>
                  <a:gd name="T72" fmla="*/ 92 w 149"/>
                  <a:gd name="T73" fmla="*/ 70 h 144"/>
                  <a:gd name="T74" fmla="*/ 101 w 149"/>
                  <a:gd name="T75" fmla="*/ 69 h 144"/>
                  <a:gd name="T76" fmla="*/ 99 w 149"/>
                  <a:gd name="T77" fmla="*/ 74 h 144"/>
                  <a:gd name="T78" fmla="*/ 94 w 149"/>
                  <a:gd name="T79" fmla="*/ 79 h 144"/>
                  <a:gd name="T80" fmla="*/ 90 w 149"/>
                  <a:gd name="T81" fmla="*/ 76 h 144"/>
                  <a:gd name="T82" fmla="*/ 92 w 149"/>
                  <a:gd name="T83" fmla="*/ 70 h 144"/>
                  <a:gd name="T84" fmla="*/ 106 w 149"/>
                  <a:gd name="T85" fmla="*/ 81 h 144"/>
                  <a:gd name="T86" fmla="*/ 103 w 149"/>
                  <a:gd name="T87" fmla="*/ 85 h 144"/>
                  <a:gd name="T88" fmla="*/ 106 w 149"/>
                  <a:gd name="T89" fmla="*/ 81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9" h="144">
                    <a:moveTo>
                      <a:pt x="144" y="94"/>
                    </a:moveTo>
                    <a:cubicBezTo>
                      <a:pt x="144" y="94"/>
                      <a:pt x="134" y="77"/>
                      <a:pt x="132" y="74"/>
                    </a:cubicBezTo>
                    <a:cubicBezTo>
                      <a:pt x="129" y="70"/>
                      <a:pt x="129" y="73"/>
                      <a:pt x="128" y="71"/>
                    </a:cubicBezTo>
                    <a:cubicBezTo>
                      <a:pt x="127" y="70"/>
                      <a:pt x="125" y="67"/>
                      <a:pt x="123" y="65"/>
                    </a:cubicBezTo>
                    <a:cubicBezTo>
                      <a:pt x="120" y="64"/>
                      <a:pt x="119" y="65"/>
                      <a:pt x="116" y="64"/>
                    </a:cubicBezTo>
                    <a:cubicBezTo>
                      <a:pt x="114" y="64"/>
                      <a:pt x="116" y="63"/>
                      <a:pt x="112" y="62"/>
                    </a:cubicBezTo>
                    <a:cubicBezTo>
                      <a:pt x="109" y="61"/>
                      <a:pt x="108" y="55"/>
                      <a:pt x="105" y="51"/>
                    </a:cubicBezTo>
                    <a:cubicBezTo>
                      <a:pt x="102" y="47"/>
                      <a:pt x="104" y="30"/>
                      <a:pt x="82" y="15"/>
                    </a:cubicBezTo>
                    <a:cubicBezTo>
                      <a:pt x="59" y="0"/>
                      <a:pt x="39" y="3"/>
                      <a:pt x="27" y="12"/>
                    </a:cubicBezTo>
                    <a:cubicBezTo>
                      <a:pt x="14" y="22"/>
                      <a:pt x="9" y="44"/>
                      <a:pt x="8" y="48"/>
                    </a:cubicBezTo>
                    <a:cubicBezTo>
                      <a:pt x="7" y="52"/>
                      <a:pt x="7" y="63"/>
                      <a:pt x="7" y="77"/>
                    </a:cubicBezTo>
                    <a:cubicBezTo>
                      <a:pt x="8" y="91"/>
                      <a:pt x="4" y="94"/>
                      <a:pt x="4" y="94"/>
                    </a:cubicBezTo>
                    <a:cubicBezTo>
                      <a:pt x="4" y="94"/>
                      <a:pt x="2" y="100"/>
                      <a:pt x="1" y="100"/>
                    </a:cubicBezTo>
                    <a:cubicBezTo>
                      <a:pt x="1" y="101"/>
                      <a:pt x="0" y="102"/>
                      <a:pt x="3" y="105"/>
                    </a:cubicBezTo>
                    <a:cubicBezTo>
                      <a:pt x="6" y="108"/>
                      <a:pt x="15" y="120"/>
                      <a:pt x="17" y="121"/>
                    </a:cubicBezTo>
                    <a:cubicBezTo>
                      <a:pt x="18" y="123"/>
                      <a:pt x="26" y="133"/>
                      <a:pt x="27" y="134"/>
                    </a:cubicBezTo>
                    <a:cubicBezTo>
                      <a:pt x="27" y="135"/>
                      <a:pt x="35" y="142"/>
                      <a:pt x="35" y="143"/>
                    </a:cubicBezTo>
                    <a:cubicBezTo>
                      <a:pt x="36" y="144"/>
                      <a:pt x="37" y="138"/>
                      <a:pt x="38" y="136"/>
                    </a:cubicBezTo>
                    <a:cubicBezTo>
                      <a:pt x="40" y="135"/>
                      <a:pt x="45" y="132"/>
                      <a:pt x="47" y="132"/>
                    </a:cubicBezTo>
                    <a:cubicBezTo>
                      <a:pt x="49" y="132"/>
                      <a:pt x="52" y="130"/>
                      <a:pt x="53" y="129"/>
                    </a:cubicBezTo>
                    <a:cubicBezTo>
                      <a:pt x="54" y="129"/>
                      <a:pt x="57" y="128"/>
                      <a:pt x="57" y="127"/>
                    </a:cubicBezTo>
                    <a:cubicBezTo>
                      <a:pt x="58" y="126"/>
                      <a:pt x="58" y="125"/>
                      <a:pt x="58" y="125"/>
                    </a:cubicBezTo>
                    <a:cubicBezTo>
                      <a:pt x="58" y="125"/>
                      <a:pt x="71" y="114"/>
                      <a:pt x="72" y="110"/>
                    </a:cubicBezTo>
                    <a:cubicBezTo>
                      <a:pt x="73" y="106"/>
                      <a:pt x="77" y="104"/>
                      <a:pt x="79" y="101"/>
                    </a:cubicBezTo>
                    <a:cubicBezTo>
                      <a:pt x="81" y="99"/>
                      <a:pt x="83" y="88"/>
                      <a:pt x="83" y="87"/>
                    </a:cubicBezTo>
                    <a:cubicBezTo>
                      <a:pt x="83" y="86"/>
                      <a:pt x="85" y="86"/>
                      <a:pt x="85" y="86"/>
                    </a:cubicBezTo>
                    <a:cubicBezTo>
                      <a:pt x="89" y="89"/>
                      <a:pt x="89" y="89"/>
                      <a:pt x="89" y="89"/>
                    </a:cubicBezTo>
                    <a:cubicBezTo>
                      <a:pt x="89" y="89"/>
                      <a:pt x="86" y="93"/>
                      <a:pt x="90" y="94"/>
                    </a:cubicBezTo>
                    <a:cubicBezTo>
                      <a:pt x="94" y="96"/>
                      <a:pt x="96" y="94"/>
                      <a:pt x="96" y="94"/>
                    </a:cubicBezTo>
                    <a:cubicBezTo>
                      <a:pt x="96" y="94"/>
                      <a:pt x="98" y="100"/>
                      <a:pt x="103" y="103"/>
                    </a:cubicBezTo>
                    <a:cubicBezTo>
                      <a:pt x="108" y="106"/>
                      <a:pt x="117" y="109"/>
                      <a:pt x="117" y="109"/>
                    </a:cubicBezTo>
                    <a:cubicBezTo>
                      <a:pt x="117" y="109"/>
                      <a:pt x="118" y="110"/>
                      <a:pt x="123" y="111"/>
                    </a:cubicBezTo>
                    <a:cubicBezTo>
                      <a:pt x="128" y="112"/>
                      <a:pt x="131" y="113"/>
                      <a:pt x="134" y="112"/>
                    </a:cubicBezTo>
                    <a:cubicBezTo>
                      <a:pt x="137" y="110"/>
                      <a:pt x="143" y="108"/>
                      <a:pt x="146" y="108"/>
                    </a:cubicBezTo>
                    <a:cubicBezTo>
                      <a:pt x="148" y="108"/>
                      <a:pt x="149" y="101"/>
                      <a:pt x="148" y="100"/>
                    </a:cubicBezTo>
                    <a:cubicBezTo>
                      <a:pt x="148" y="99"/>
                      <a:pt x="144" y="96"/>
                      <a:pt x="144" y="94"/>
                    </a:cubicBezTo>
                    <a:close/>
                    <a:moveTo>
                      <a:pt x="92" y="70"/>
                    </a:moveTo>
                    <a:cubicBezTo>
                      <a:pt x="92" y="70"/>
                      <a:pt x="99" y="69"/>
                      <a:pt x="101" y="69"/>
                    </a:cubicBezTo>
                    <a:cubicBezTo>
                      <a:pt x="104" y="69"/>
                      <a:pt x="102" y="71"/>
                      <a:pt x="99" y="74"/>
                    </a:cubicBezTo>
                    <a:cubicBezTo>
                      <a:pt x="97" y="76"/>
                      <a:pt x="94" y="80"/>
                      <a:pt x="94" y="79"/>
                    </a:cubicBezTo>
                    <a:cubicBezTo>
                      <a:pt x="93" y="78"/>
                      <a:pt x="90" y="76"/>
                      <a:pt x="90" y="76"/>
                    </a:cubicBezTo>
                    <a:cubicBezTo>
                      <a:pt x="92" y="70"/>
                      <a:pt x="92" y="70"/>
                      <a:pt x="92" y="70"/>
                    </a:cubicBezTo>
                    <a:close/>
                    <a:moveTo>
                      <a:pt x="106" y="81"/>
                    </a:moveTo>
                    <a:cubicBezTo>
                      <a:pt x="106" y="81"/>
                      <a:pt x="103" y="85"/>
                      <a:pt x="103" y="85"/>
                    </a:cubicBezTo>
                    <a:cubicBezTo>
                      <a:pt x="102" y="85"/>
                      <a:pt x="102" y="84"/>
                      <a:pt x="106"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solidFill>
                </a:endParaRPr>
              </a:p>
            </p:txBody>
          </p:sp>
          <p:sp>
            <p:nvSpPr>
              <p:cNvPr id="13" name="Freeform 31"/>
              <p:cNvSpPr/>
              <p:nvPr/>
            </p:nvSpPr>
            <p:spPr bwMode="auto">
              <a:xfrm>
                <a:off x="3430588" y="2109788"/>
                <a:ext cx="207963" cy="193675"/>
              </a:xfrm>
              <a:custGeom>
                <a:avLst/>
                <a:gdLst>
                  <a:gd name="T0" fmla="*/ 98 w 98"/>
                  <a:gd name="T1" fmla="*/ 50 h 91"/>
                  <a:gd name="T2" fmla="*/ 76 w 98"/>
                  <a:gd name="T3" fmla="*/ 15 h 91"/>
                  <a:gd name="T4" fmla="*/ 21 w 98"/>
                  <a:gd name="T5" fmla="*/ 12 h 91"/>
                  <a:gd name="T6" fmla="*/ 2 w 98"/>
                  <a:gd name="T7" fmla="*/ 48 h 91"/>
                  <a:gd name="T8" fmla="*/ 1 w 98"/>
                  <a:gd name="T9" fmla="*/ 77 h 91"/>
                  <a:gd name="T10" fmla="*/ 0 w 98"/>
                  <a:gd name="T11" fmla="*/ 91 h 91"/>
                  <a:gd name="T12" fmla="*/ 6 w 98"/>
                  <a:gd name="T13" fmla="*/ 86 h 91"/>
                  <a:gd name="T14" fmla="*/ 2 w 98"/>
                  <a:gd name="T15" fmla="*/ 58 h 91"/>
                  <a:gd name="T16" fmla="*/ 10 w 98"/>
                  <a:gd name="T17" fmla="*/ 46 h 91"/>
                  <a:gd name="T18" fmla="*/ 18 w 98"/>
                  <a:gd name="T19" fmla="*/ 53 h 91"/>
                  <a:gd name="T20" fmla="*/ 20 w 98"/>
                  <a:gd name="T21" fmla="*/ 66 h 91"/>
                  <a:gd name="T22" fmla="*/ 21 w 98"/>
                  <a:gd name="T23" fmla="*/ 71 h 91"/>
                  <a:gd name="T24" fmla="*/ 32 w 98"/>
                  <a:gd name="T25" fmla="*/ 57 h 91"/>
                  <a:gd name="T26" fmla="*/ 42 w 98"/>
                  <a:gd name="T27" fmla="*/ 53 h 91"/>
                  <a:gd name="T28" fmla="*/ 49 w 98"/>
                  <a:gd name="T29" fmla="*/ 49 h 91"/>
                  <a:gd name="T30" fmla="*/ 54 w 98"/>
                  <a:gd name="T31" fmla="*/ 40 h 91"/>
                  <a:gd name="T32" fmla="*/ 62 w 98"/>
                  <a:gd name="T33" fmla="*/ 41 h 91"/>
                  <a:gd name="T34" fmla="*/ 57 w 98"/>
                  <a:gd name="T35" fmla="*/ 48 h 91"/>
                  <a:gd name="T36" fmla="*/ 65 w 98"/>
                  <a:gd name="T37" fmla="*/ 46 h 91"/>
                  <a:gd name="T38" fmla="*/ 66 w 98"/>
                  <a:gd name="T39" fmla="*/ 52 h 91"/>
                  <a:gd name="T40" fmla="*/ 71 w 98"/>
                  <a:gd name="T41" fmla="*/ 53 h 91"/>
                  <a:gd name="T42" fmla="*/ 72 w 98"/>
                  <a:gd name="T43" fmla="*/ 55 h 91"/>
                  <a:gd name="T44" fmla="*/ 76 w 98"/>
                  <a:gd name="T45" fmla="*/ 56 h 91"/>
                  <a:gd name="T46" fmla="*/ 76 w 98"/>
                  <a:gd name="T47" fmla="*/ 59 h 91"/>
                  <a:gd name="T48" fmla="*/ 81 w 98"/>
                  <a:gd name="T49" fmla="*/ 58 h 91"/>
                  <a:gd name="T50" fmla="*/ 83 w 98"/>
                  <a:gd name="T51" fmla="*/ 61 h 91"/>
                  <a:gd name="T52" fmla="*/ 87 w 98"/>
                  <a:gd name="T53" fmla="*/ 62 h 91"/>
                  <a:gd name="T54" fmla="*/ 94 w 98"/>
                  <a:gd name="T55" fmla="*/ 62 h 91"/>
                  <a:gd name="T56" fmla="*/ 95 w 98"/>
                  <a:gd name="T57" fmla="*/ 56 h 91"/>
                  <a:gd name="T58" fmla="*/ 98 w 98"/>
                  <a:gd name="T59" fmla="*/ 5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 h="91">
                    <a:moveTo>
                      <a:pt x="98" y="50"/>
                    </a:moveTo>
                    <a:cubicBezTo>
                      <a:pt x="96" y="44"/>
                      <a:pt x="96" y="28"/>
                      <a:pt x="76" y="15"/>
                    </a:cubicBezTo>
                    <a:cubicBezTo>
                      <a:pt x="53" y="0"/>
                      <a:pt x="33" y="3"/>
                      <a:pt x="21" y="12"/>
                    </a:cubicBezTo>
                    <a:cubicBezTo>
                      <a:pt x="8" y="22"/>
                      <a:pt x="3" y="44"/>
                      <a:pt x="2" y="48"/>
                    </a:cubicBezTo>
                    <a:cubicBezTo>
                      <a:pt x="1" y="52"/>
                      <a:pt x="1" y="63"/>
                      <a:pt x="1" y="77"/>
                    </a:cubicBezTo>
                    <a:cubicBezTo>
                      <a:pt x="1" y="83"/>
                      <a:pt x="1" y="88"/>
                      <a:pt x="0" y="91"/>
                    </a:cubicBezTo>
                    <a:cubicBezTo>
                      <a:pt x="0" y="91"/>
                      <a:pt x="5" y="90"/>
                      <a:pt x="6" y="86"/>
                    </a:cubicBezTo>
                    <a:cubicBezTo>
                      <a:pt x="7" y="81"/>
                      <a:pt x="0" y="70"/>
                      <a:pt x="2" y="58"/>
                    </a:cubicBezTo>
                    <a:cubicBezTo>
                      <a:pt x="5" y="46"/>
                      <a:pt x="8" y="45"/>
                      <a:pt x="10" y="46"/>
                    </a:cubicBezTo>
                    <a:cubicBezTo>
                      <a:pt x="12" y="46"/>
                      <a:pt x="17" y="48"/>
                      <a:pt x="18" y="53"/>
                    </a:cubicBezTo>
                    <a:cubicBezTo>
                      <a:pt x="20" y="58"/>
                      <a:pt x="21" y="64"/>
                      <a:pt x="20" y="66"/>
                    </a:cubicBezTo>
                    <a:cubicBezTo>
                      <a:pt x="19" y="68"/>
                      <a:pt x="19" y="72"/>
                      <a:pt x="21" y="71"/>
                    </a:cubicBezTo>
                    <a:cubicBezTo>
                      <a:pt x="24" y="70"/>
                      <a:pt x="28" y="60"/>
                      <a:pt x="32" y="57"/>
                    </a:cubicBezTo>
                    <a:cubicBezTo>
                      <a:pt x="35" y="54"/>
                      <a:pt x="39" y="53"/>
                      <a:pt x="42" y="53"/>
                    </a:cubicBezTo>
                    <a:cubicBezTo>
                      <a:pt x="46" y="53"/>
                      <a:pt x="49" y="53"/>
                      <a:pt x="49" y="49"/>
                    </a:cubicBezTo>
                    <a:cubicBezTo>
                      <a:pt x="49" y="46"/>
                      <a:pt x="52" y="41"/>
                      <a:pt x="54" y="40"/>
                    </a:cubicBezTo>
                    <a:cubicBezTo>
                      <a:pt x="56" y="40"/>
                      <a:pt x="60" y="42"/>
                      <a:pt x="62" y="41"/>
                    </a:cubicBezTo>
                    <a:cubicBezTo>
                      <a:pt x="63" y="40"/>
                      <a:pt x="52" y="49"/>
                      <a:pt x="57" y="48"/>
                    </a:cubicBezTo>
                    <a:cubicBezTo>
                      <a:pt x="61" y="46"/>
                      <a:pt x="67" y="43"/>
                      <a:pt x="65" y="46"/>
                    </a:cubicBezTo>
                    <a:cubicBezTo>
                      <a:pt x="63" y="50"/>
                      <a:pt x="60" y="55"/>
                      <a:pt x="66" y="52"/>
                    </a:cubicBezTo>
                    <a:cubicBezTo>
                      <a:pt x="72" y="48"/>
                      <a:pt x="72" y="50"/>
                      <a:pt x="71" y="53"/>
                    </a:cubicBezTo>
                    <a:cubicBezTo>
                      <a:pt x="70" y="55"/>
                      <a:pt x="69" y="58"/>
                      <a:pt x="72" y="55"/>
                    </a:cubicBezTo>
                    <a:cubicBezTo>
                      <a:pt x="76" y="52"/>
                      <a:pt x="78" y="52"/>
                      <a:pt x="76" y="56"/>
                    </a:cubicBezTo>
                    <a:cubicBezTo>
                      <a:pt x="74" y="59"/>
                      <a:pt x="73" y="61"/>
                      <a:pt x="76" y="59"/>
                    </a:cubicBezTo>
                    <a:cubicBezTo>
                      <a:pt x="79" y="56"/>
                      <a:pt x="81" y="57"/>
                      <a:pt x="81" y="58"/>
                    </a:cubicBezTo>
                    <a:cubicBezTo>
                      <a:pt x="81" y="60"/>
                      <a:pt x="80" y="63"/>
                      <a:pt x="83" y="61"/>
                    </a:cubicBezTo>
                    <a:cubicBezTo>
                      <a:pt x="87" y="59"/>
                      <a:pt x="87" y="61"/>
                      <a:pt x="87" y="62"/>
                    </a:cubicBezTo>
                    <a:cubicBezTo>
                      <a:pt x="88" y="62"/>
                      <a:pt x="93" y="63"/>
                      <a:pt x="94" y="62"/>
                    </a:cubicBezTo>
                    <a:cubicBezTo>
                      <a:pt x="96" y="61"/>
                      <a:pt x="96" y="57"/>
                      <a:pt x="95" y="56"/>
                    </a:cubicBezTo>
                    <a:cubicBezTo>
                      <a:pt x="94" y="55"/>
                      <a:pt x="95" y="49"/>
                      <a:pt x="98" y="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solidFill>
                </a:endParaRPr>
              </a:p>
            </p:txBody>
          </p:sp>
          <p:sp>
            <p:nvSpPr>
              <p:cNvPr id="14" name="Freeform 33"/>
              <p:cNvSpPr>
                <a:spLocks noEditPoints="1"/>
              </p:cNvSpPr>
              <p:nvPr/>
            </p:nvSpPr>
            <p:spPr bwMode="auto">
              <a:xfrm>
                <a:off x="3665538" y="2316163"/>
                <a:ext cx="77788" cy="34925"/>
              </a:xfrm>
              <a:custGeom>
                <a:avLst/>
                <a:gdLst>
                  <a:gd name="T0" fmla="*/ 1 w 36"/>
                  <a:gd name="T1" fmla="*/ 12 h 17"/>
                  <a:gd name="T2" fmla="*/ 2 w 36"/>
                  <a:gd name="T3" fmla="*/ 16 h 17"/>
                  <a:gd name="T4" fmla="*/ 13 w 36"/>
                  <a:gd name="T5" fmla="*/ 15 h 17"/>
                  <a:gd name="T6" fmla="*/ 6 w 36"/>
                  <a:gd name="T7" fmla="*/ 14 h 17"/>
                  <a:gd name="T8" fmla="*/ 1 w 36"/>
                  <a:gd name="T9" fmla="*/ 12 h 17"/>
                  <a:gd name="T10" fmla="*/ 18 w 36"/>
                  <a:gd name="T11" fmla="*/ 14 h 17"/>
                  <a:gd name="T12" fmla="*/ 25 w 36"/>
                  <a:gd name="T13" fmla="*/ 15 h 17"/>
                  <a:gd name="T14" fmla="*/ 35 w 36"/>
                  <a:gd name="T15" fmla="*/ 11 h 17"/>
                  <a:gd name="T16" fmla="*/ 29 w 36"/>
                  <a:gd name="T17" fmla="*/ 0 h 17"/>
                  <a:gd name="T18" fmla="*/ 29 w 36"/>
                  <a:gd name="T19" fmla="*/ 0 h 17"/>
                  <a:gd name="T20" fmla="*/ 31 w 36"/>
                  <a:gd name="T21" fmla="*/ 3 h 17"/>
                  <a:gd name="T22" fmla="*/ 29 w 36"/>
                  <a:gd name="T23" fmla="*/ 11 h 17"/>
                  <a:gd name="T24" fmla="*/ 18 w 36"/>
                  <a:gd name="T25" fmla="*/ 14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17">
                    <a:moveTo>
                      <a:pt x="1" y="12"/>
                    </a:moveTo>
                    <a:cubicBezTo>
                      <a:pt x="0" y="14"/>
                      <a:pt x="0" y="15"/>
                      <a:pt x="2" y="16"/>
                    </a:cubicBezTo>
                    <a:cubicBezTo>
                      <a:pt x="4" y="17"/>
                      <a:pt x="9" y="16"/>
                      <a:pt x="13" y="15"/>
                    </a:cubicBezTo>
                    <a:cubicBezTo>
                      <a:pt x="11" y="15"/>
                      <a:pt x="9" y="14"/>
                      <a:pt x="6" y="14"/>
                    </a:cubicBezTo>
                    <a:cubicBezTo>
                      <a:pt x="3" y="13"/>
                      <a:pt x="2" y="13"/>
                      <a:pt x="1" y="12"/>
                    </a:cubicBezTo>
                    <a:close/>
                    <a:moveTo>
                      <a:pt x="18" y="14"/>
                    </a:moveTo>
                    <a:cubicBezTo>
                      <a:pt x="20" y="15"/>
                      <a:pt x="22" y="15"/>
                      <a:pt x="25" y="15"/>
                    </a:cubicBezTo>
                    <a:cubicBezTo>
                      <a:pt x="30" y="15"/>
                      <a:pt x="34" y="12"/>
                      <a:pt x="35" y="11"/>
                    </a:cubicBezTo>
                    <a:cubicBezTo>
                      <a:pt x="36" y="9"/>
                      <a:pt x="35" y="1"/>
                      <a:pt x="29" y="0"/>
                    </a:cubicBezTo>
                    <a:cubicBezTo>
                      <a:pt x="29" y="0"/>
                      <a:pt x="29" y="0"/>
                      <a:pt x="29" y="0"/>
                    </a:cubicBezTo>
                    <a:cubicBezTo>
                      <a:pt x="30" y="1"/>
                      <a:pt x="31" y="2"/>
                      <a:pt x="31" y="3"/>
                    </a:cubicBezTo>
                    <a:cubicBezTo>
                      <a:pt x="32" y="4"/>
                      <a:pt x="31" y="11"/>
                      <a:pt x="29" y="11"/>
                    </a:cubicBezTo>
                    <a:cubicBezTo>
                      <a:pt x="26" y="11"/>
                      <a:pt x="21" y="13"/>
                      <a:pt x="18"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solidFill>
                </a:endParaRPr>
              </a:p>
            </p:txBody>
          </p:sp>
          <p:sp>
            <p:nvSpPr>
              <p:cNvPr id="15" name="Freeform 34"/>
              <p:cNvSpPr/>
              <p:nvPr/>
            </p:nvSpPr>
            <p:spPr bwMode="auto">
              <a:xfrm>
                <a:off x="3511550" y="2493963"/>
                <a:ext cx="322263" cy="146050"/>
              </a:xfrm>
              <a:custGeom>
                <a:avLst/>
                <a:gdLst>
                  <a:gd name="T0" fmla="*/ 6 w 152"/>
                  <a:gd name="T1" fmla="*/ 53 h 69"/>
                  <a:gd name="T2" fmla="*/ 16 w 152"/>
                  <a:gd name="T3" fmla="*/ 50 h 69"/>
                  <a:gd name="T4" fmla="*/ 75 w 152"/>
                  <a:gd name="T5" fmla="*/ 10 h 69"/>
                  <a:gd name="T6" fmla="*/ 89 w 152"/>
                  <a:gd name="T7" fmla="*/ 0 h 69"/>
                  <a:gd name="T8" fmla="*/ 152 w 152"/>
                  <a:gd name="T9" fmla="*/ 19 h 69"/>
                  <a:gd name="T10" fmla="*/ 152 w 152"/>
                  <a:gd name="T11" fmla="*/ 23 h 69"/>
                  <a:gd name="T12" fmla="*/ 117 w 152"/>
                  <a:gd name="T13" fmla="*/ 41 h 69"/>
                  <a:gd name="T14" fmla="*/ 49 w 152"/>
                  <a:gd name="T15" fmla="*/ 69 h 69"/>
                  <a:gd name="T16" fmla="*/ 6 w 152"/>
                  <a:gd name="T17" fmla="*/ 53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69">
                    <a:moveTo>
                      <a:pt x="6" y="53"/>
                    </a:moveTo>
                    <a:cubicBezTo>
                      <a:pt x="9" y="52"/>
                      <a:pt x="12" y="51"/>
                      <a:pt x="16" y="50"/>
                    </a:cubicBezTo>
                    <a:cubicBezTo>
                      <a:pt x="16" y="50"/>
                      <a:pt x="70" y="14"/>
                      <a:pt x="75" y="10"/>
                    </a:cubicBezTo>
                    <a:cubicBezTo>
                      <a:pt x="80" y="7"/>
                      <a:pt x="89" y="0"/>
                      <a:pt x="89" y="0"/>
                    </a:cubicBezTo>
                    <a:cubicBezTo>
                      <a:pt x="89" y="0"/>
                      <a:pt x="129" y="17"/>
                      <a:pt x="152" y="19"/>
                    </a:cubicBezTo>
                    <a:cubicBezTo>
                      <a:pt x="152" y="23"/>
                      <a:pt x="152" y="23"/>
                      <a:pt x="152" y="23"/>
                    </a:cubicBezTo>
                    <a:cubicBezTo>
                      <a:pt x="140" y="29"/>
                      <a:pt x="128" y="35"/>
                      <a:pt x="117" y="41"/>
                    </a:cubicBezTo>
                    <a:cubicBezTo>
                      <a:pt x="94" y="50"/>
                      <a:pt x="72" y="59"/>
                      <a:pt x="49" y="69"/>
                    </a:cubicBezTo>
                    <a:cubicBezTo>
                      <a:pt x="49" y="69"/>
                      <a:pt x="0" y="61"/>
                      <a:pt x="6"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solidFill>
                </a:endParaRPr>
              </a:p>
            </p:txBody>
          </p:sp>
          <p:sp>
            <p:nvSpPr>
              <p:cNvPr id="16" name="Freeform 35"/>
              <p:cNvSpPr>
                <a:spLocks noEditPoints="1"/>
              </p:cNvSpPr>
              <p:nvPr/>
            </p:nvSpPr>
            <p:spPr bwMode="auto">
              <a:xfrm>
                <a:off x="3509963" y="2493963"/>
                <a:ext cx="323850" cy="146050"/>
              </a:xfrm>
              <a:custGeom>
                <a:avLst/>
                <a:gdLst>
                  <a:gd name="T0" fmla="*/ 6 w 153"/>
                  <a:gd name="T1" fmla="*/ 52 h 69"/>
                  <a:gd name="T2" fmla="*/ 16 w 153"/>
                  <a:gd name="T3" fmla="*/ 49 h 69"/>
                  <a:gd name="T4" fmla="*/ 76 w 153"/>
                  <a:gd name="T5" fmla="*/ 10 h 69"/>
                  <a:gd name="T6" fmla="*/ 90 w 153"/>
                  <a:gd name="T7" fmla="*/ 0 h 69"/>
                  <a:gd name="T8" fmla="*/ 90 w 153"/>
                  <a:gd name="T9" fmla="*/ 0 h 69"/>
                  <a:gd name="T10" fmla="*/ 91 w 153"/>
                  <a:gd name="T11" fmla="*/ 0 h 69"/>
                  <a:gd name="T12" fmla="*/ 153 w 153"/>
                  <a:gd name="T13" fmla="*/ 18 h 69"/>
                  <a:gd name="T14" fmla="*/ 153 w 153"/>
                  <a:gd name="T15" fmla="*/ 18 h 69"/>
                  <a:gd name="T16" fmla="*/ 153 w 153"/>
                  <a:gd name="T17" fmla="*/ 19 h 69"/>
                  <a:gd name="T18" fmla="*/ 153 w 153"/>
                  <a:gd name="T19" fmla="*/ 23 h 69"/>
                  <a:gd name="T20" fmla="*/ 153 w 153"/>
                  <a:gd name="T21" fmla="*/ 23 h 69"/>
                  <a:gd name="T22" fmla="*/ 153 w 153"/>
                  <a:gd name="T23" fmla="*/ 24 h 69"/>
                  <a:gd name="T24" fmla="*/ 118 w 153"/>
                  <a:gd name="T25" fmla="*/ 41 h 69"/>
                  <a:gd name="T26" fmla="*/ 118 w 153"/>
                  <a:gd name="T27" fmla="*/ 41 h 69"/>
                  <a:gd name="T28" fmla="*/ 50 w 153"/>
                  <a:gd name="T29" fmla="*/ 69 h 69"/>
                  <a:gd name="T30" fmla="*/ 50 w 153"/>
                  <a:gd name="T31" fmla="*/ 69 h 69"/>
                  <a:gd name="T32" fmla="*/ 50 w 153"/>
                  <a:gd name="T33" fmla="*/ 69 h 69"/>
                  <a:gd name="T34" fmla="*/ 6 w 153"/>
                  <a:gd name="T35" fmla="*/ 53 h 69"/>
                  <a:gd name="T36" fmla="*/ 6 w 153"/>
                  <a:gd name="T37" fmla="*/ 52 h 69"/>
                  <a:gd name="T38" fmla="*/ 6 w 153"/>
                  <a:gd name="T39" fmla="*/ 52 h 69"/>
                  <a:gd name="T40" fmla="*/ 17 w 153"/>
                  <a:gd name="T41" fmla="*/ 50 h 69"/>
                  <a:gd name="T42" fmla="*/ 7 w 153"/>
                  <a:gd name="T43" fmla="*/ 53 h 69"/>
                  <a:gd name="T44" fmla="*/ 50 w 153"/>
                  <a:gd name="T45" fmla="*/ 68 h 69"/>
                  <a:gd name="T46" fmla="*/ 118 w 153"/>
                  <a:gd name="T47" fmla="*/ 41 h 69"/>
                  <a:gd name="T48" fmla="*/ 152 w 153"/>
                  <a:gd name="T49" fmla="*/ 23 h 69"/>
                  <a:gd name="T50" fmla="*/ 152 w 153"/>
                  <a:gd name="T51" fmla="*/ 19 h 69"/>
                  <a:gd name="T52" fmla="*/ 91 w 153"/>
                  <a:gd name="T53" fmla="*/ 1 h 69"/>
                  <a:gd name="T54" fmla="*/ 76 w 153"/>
                  <a:gd name="T55" fmla="*/ 11 h 69"/>
                  <a:gd name="T56" fmla="*/ 17 w 153"/>
                  <a:gd name="T57" fmla="*/ 50 h 69"/>
                  <a:gd name="T58" fmla="*/ 17 w 153"/>
                  <a:gd name="T59" fmla="*/ 5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3" h="69">
                    <a:moveTo>
                      <a:pt x="6" y="52"/>
                    </a:moveTo>
                    <a:cubicBezTo>
                      <a:pt x="16" y="49"/>
                      <a:pt x="16" y="49"/>
                      <a:pt x="16" y="49"/>
                    </a:cubicBezTo>
                    <a:cubicBezTo>
                      <a:pt x="18" y="48"/>
                      <a:pt x="71" y="14"/>
                      <a:pt x="76" y="10"/>
                    </a:cubicBezTo>
                    <a:cubicBezTo>
                      <a:pt x="80" y="7"/>
                      <a:pt x="90" y="0"/>
                      <a:pt x="90" y="0"/>
                    </a:cubicBezTo>
                    <a:cubicBezTo>
                      <a:pt x="90" y="0"/>
                      <a:pt x="90" y="0"/>
                      <a:pt x="90" y="0"/>
                    </a:cubicBezTo>
                    <a:cubicBezTo>
                      <a:pt x="91" y="0"/>
                      <a:pt x="91" y="0"/>
                      <a:pt x="91" y="0"/>
                    </a:cubicBezTo>
                    <a:cubicBezTo>
                      <a:pt x="91" y="0"/>
                      <a:pt x="130" y="16"/>
                      <a:pt x="153" y="18"/>
                    </a:cubicBezTo>
                    <a:cubicBezTo>
                      <a:pt x="153" y="18"/>
                      <a:pt x="153" y="18"/>
                      <a:pt x="153" y="18"/>
                    </a:cubicBezTo>
                    <a:cubicBezTo>
                      <a:pt x="153" y="19"/>
                      <a:pt x="153" y="19"/>
                      <a:pt x="153" y="19"/>
                    </a:cubicBezTo>
                    <a:cubicBezTo>
                      <a:pt x="153" y="23"/>
                      <a:pt x="153" y="23"/>
                      <a:pt x="153" y="23"/>
                    </a:cubicBezTo>
                    <a:cubicBezTo>
                      <a:pt x="153" y="23"/>
                      <a:pt x="153" y="23"/>
                      <a:pt x="153" y="23"/>
                    </a:cubicBezTo>
                    <a:cubicBezTo>
                      <a:pt x="153" y="24"/>
                      <a:pt x="153" y="24"/>
                      <a:pt x="153" y="24"/>
                    </a:cubicBezTo>
                    <a:cubicBezTo>
                      <a:pt x="118" y="41"/>
                      <a:pt x="118" y="41"/>
                      <a:pt x="118" y="41"/>
                    </a:cubicBezTo>
                    <a:cubicBezTo>
                      <a:pt x="118" y="41"/>
                      <a:pt x="118" y="41"/>
                      <a:pt x="118" y="41"/>
                    </a:cubicBezTo>
                    <a:cubicBezTo>
                      <a:pt x="50" y="69"/>
                      <a:pt x="50" y="69"/>
                      <a:pt x="50" y="69"/>
                    </a:cubicBezTo>
                    <a:cubicBezTo>
                      <a:pt x="50" y="69"/>
                      <a:pt x="50" y="69"/>
                      <a:pt x="50" y="69"/>
                    </a:cubicBezTo>
                    <a:cubicBezTo>
                      <a:pt x="50" y="69"/>
                      <a:pt x="50" y="69"/>
                      <a:pt x="50" y="69"/>
                    </a:cubicBezTo>
                    <a:cubicBezTo>
                      <a:pt x="50" y="69"/>
                      <a:pt x="0" y="61"/>
                      <a:pt x="6" y="53"/>
                    </a:cubicBezTo>
                    <a:cubicBezTo>
                      <a:pt x="6" y="52"/>
                      <a:pt x="6" y="52"/>
                      <a:pt x="6" y="52"/>
                    </a:cubicBezTo>
                    <a:cubicBezTo>
                      <a:pt x="6" y="52"/>
                      <a:pt x="6" y="52"/>
                      <a:pt x="6" y="52"/>
                    </a:cubicBezTo>
                    <a:close/>
                    <a:moveTo>
                      <a:pt x="17" y="50"/>
                    </a:moveTo>
                    <a:cubicBezTo>
                      <a:pt x="7" y="53"/>
                      <a:pt x="7" y="53"/>
                      <a:pt x="7" y="53"/>
                    </a:cubicBezTo>
                    <a:cubicBezTo>
                      <a:pt x="2" y="60"/>
                      <a:pt x="48" y="68"/>
                      <a:pt x="50" y="68"/>
                    </a:cubicBezTo>
                    <a:cubicBezTo>
                      <a:pt x="118" y="41"/>
                      <a:pt x="118" y="41"/>
                      <a:pt x="118" y="41"/>
                    </a:cubicBezTo>
                    <a:cubicBezTo>
                      <a:pt x="152" y="23"/>
                      <a:pt x="152" y="23"/>
                      <a:pt x="152" y="23"/>
                    </a:cubicBezTo>
                    <a:cubicBezTo>
                      <a:pt x="152" y="19"/>
                      <a:pt x="152" y="19"/>
                      <a:pt x="152" y="19"/>
                    </a:cubicBezTo>
                    <a:cubicBezTo>
                      <a:pt x="131" y="17"/>
                      <a:pt x="93" y="2"/>
                      <a:pt x="91" y="1"/>
                    </a:cubicBezTo>
                    <a:cubicBezTo>
                      <a:pt x="89" y="1"/>
                      <a:pt x="80" y="7"/>
                      <a:pt x="76" y="11"/>
                    </a:cubicBezTo>
                    <a:cubicBezTo>
                      <a:pt x="71" y="14"/>
                      <a:pt x="17" y="50"/>
                      <a:pt x="17" y="50"/>
                    </a:cubicBezTo>
                    <a:cubicBezTo>
                      <a:pt x="17" y="50"/>
                      <a:pt x="17" y="50"/>
                      <a:pt x="17" y="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solidFill>
                </a:endParaRPr>
              </a:p>
            </p:txBody>
          </p:sp>
          <p:sp>
            <p:nvSpPr>
              <p:cNvPr id="17" name="Freeform 36"/>
              <p:cNvSpPr/>
              <p:nvPr/>
            </p:nvSpPr>
            <p:spPr bwMode="auto">
              <a:xfrm>
                <a:off x="3530600" y="2514600"/>
                <a:ext cx="303213" cy="95250"/>
              </a:xfrm>
              <a:custGeom>
                <a:avLst/>
                <a:gdLst>
                  <a:gd name="T0" fmla="*/ 0 w 191"/>
                  <a:gd name="T1" fmla="*/ 59 h 60"/>
                  <a:gd name="T2" fmla="*/ 110 w 191"/>
                  <a:gd name="T3" fmla="*/ 0 h 60"/>
                  <a:gd name="T4" fmla="*/ 191 w 191"/>
                  <a:gd name="T5" fmla="*/ 12 h 60"/>
                  <a:gd name="T6" fmla="*/ 191 w 191"/>
                  <a:gd name="T7" fmla="*/ 17 h 60"/>
                  <a:gd name="T8" fmla="*/ 111 w 191"/>
                  <a:gd name="T9" fmla="*/ 7 h 60"/>
                  <a:gd name="T10" fmla="*/ 8 w 191"/>
                  <a:gd name="T11" fmla="*/ 60 h 60"/>
                  <a:gd name="T12" fmla="*/ 0 w 191"/>
                  <a:gd name="T13" fmla="*/ 59 h 60"/>
                </a:gdLst>
                <a:ahLst/>
                <a:cxnLst>
                  <a:cxn ang="0">
                    <a:pos x="T0" y="T1"/>
                  </a:cxn>
                  <a:cxn ang="0">
                    <a:pos x="T2" y="T3"/>
                  </a:cxn>
                  <a:cxn ang="0">
                    <a:pos x="T4" y="T5"/>
                  </a:cxn>
                  <a:cxn ang="0">
                    <a:pos x="T6" y="T7"/>
                  </a:cxn>
                  <a:cxn ang="0">
                    <a:pos x="T8" y="T9"/>
                  </a:cxn>
                  <a:cxn ang="0">
                    <a:pos x="T10" y="T11"/>
                  </a:cxn>
                  <a:cxn ang="0">
                    <a:pos x="T12" y="T13"/>
                  </a:cxn>
                </a:cxnLst>
                <a:rect l="0" t="0" r="r" b="b"/>
                <a:pathLst>
                  <a:path w="191" h="60">
                    <a:moveTo>
                      <a:pt x="0" y="59"/>
                    </a:moveTo>
                    <a:lnTo>
                      <a:pt x="110" y="0"/>
                    </a:lnTo>
                    <a:lnTo>
                      <a:pt x="191" y="12"/>
                    </a:lnTo>
                    <a:lnTo>
                      <a:pt x="191" y="17"/>
                    </a:lnTo>
                    <a:lnTo>
                      <a:pt x="111" y="7"/>
                    </a:lnTo>
                    <a:lnTo>
                      <a:pt x="8" y="60"/>
                    </a:lnTo>
                    <a:lnTo>
                      <a:pt x="0"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solidFill>
                </a:endParaRPr>
              </a:p>
            </p:txBody>
          </p:sp>
          <p:sp>
            <p:nvSpPr>
              <p:cNvPr id="18" name="Freeform 37"/>
              <p:cNvSpPr>
                <a:spLocks noEditPoints="1"/>
              </p:cNvSpPr>
              <p:nvPr/>
            </p:nvSpPr>
            <p:spPr bwMode="auto">
              <a:xfrm>
                <a:off x="3530600" y="2513013"/>
                <a:ext cx="303213" cy="96838"/>
              </a:xfrm>
              <a:custGeom>
                <a:avLst/>
                <a:gdLst>
                  <a:gd name="T0" fmla="*/ 0 w 191"/>
                  <a:gd name="T1" fmla="*/ 60 h 61"/>
                  <a:gd name="T2" fmla="*/ 110 w 191"/>
                  <a:gd name="T3" fmla="*/ 0 h 61"/>
                  <a:gd name="T4" fmla="*/ 110 w 191"/>
                  <a:gd name="T5" fmla="*/ 0 h 61"/>
                  <a:gd name="T6" fmla="*/ 110 w 191"/>
                  <a:gd name="T7" fmla="*/ 0 h 61"/>
                  <a:gd name="T8" fmla="*/ 191 w 191"/>
                  <a:gd name="T9" fmla="*/ 12 h 61"/>
                  <a:gd name="T10" fmla="*/ 191 w 191"/>
                  <a:gd name="T11" fmla="*/ 12 h 61"/>
                  <a:gd name="T12" fmla="*/ 191 w 191"/>
                  <a:gd name="T13" fmla="*/ 13 h 61"/>
                  <a:gd name="T14" fmla="*/ 191 w 191"/>
                  <a:gd name="T15" fmla="*/ 18 h 61"/>
                  <a:gd name="T16" fmla="*/ 111 w 191"/>
                  <a:gd name="T17" fmla="*/ 9 h 61"/>
                  <a:gd name="T18" fmla="*/ 8 w 191"/>
                  <a:gd name="T19" fmla="*/ 61 h 61"/>
                  <a:gd name="T20" fmla="*/ 8 w 191"/>
                  <a:gd name="T21" fmla="*/ 61 h 61"/>
                  <a:gd name="T22" fmla="*/ 8 w 191"/>
                  <a:gd name="T23" fmla="*/ 61 h 61"/>
                  <a:gd name="T24" fmla="*/ 0 w 191"/>
                  <a:gd name="T25" fmla="*/ 60 h 61"/>
                  <a:gd name="T26" fmla="*/ 0 w 191"/>
                  <a:gd name="T27" fmla="*/ 60 h 61"/>
                  <a:gd name="T28" fmla="*/ 0 w 191"/>
                  <a:gd name="T29" fmla="*/ 60 h 61"/>
                  <a:gd name="T30" fmla="*/ 110 w 191"/>
                  <a:gd name="T31" fmla="*/ 1 h 61"/>
                  <a:gd name="T32" fmla="*/ 1 w 191"/>
                  <a:gd name="T33" fmla="*/ 60 h 61"/>
                  <a:gd name="T34" fmla="*/ 8 w 191"/>
                  <a:gd name="T35" fmla="*/ 61 h 61"/>
                  <a:gd name="T36" fmla="*/ 111 w 191"/>
                  <a:gd name="T37" fmla="*/ 8 h 61"/>
                  <a:gd name="T38" fmla="*/ 111 w 191"/>
                  <a:gd name="T39" fmla="*/ 8 h 61"/>
                  <a:gd name="T40" fmla="*/ 111 w 191"/>
                  <a:gd name="T41" fmla="*/ 8 h 61"/>
                  <a:gd name="T42" fmla="*/ 190 w 191"/>
                  <a:gd name="T43" fmla="*/ 18 h 61"/>
                  <a:gd name="T44" fmla="*/ 190 w 191"/>
                  <a:gd name="T45" fmla="*/ 13 h 61"/>
                  <a:gd name="T46" fmla="*/ 110 w 191"/>
                  <a:gd name="T47" fmla="*/ 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1" h="61">
                    <a:moveTo>
                      <a:pt x="0" y="60"/>
                    </a:moveTo>
                    <a:lnTo>
                      <a:pt x="110" y="0"/>
                    </a:lnTo>
                    <a:lnTo>
                      <a:pt x="110" y="0"/>
                    </a:lnTo>
                    <a:lnTo>
                      <a:pt x="110" y="0"/>
                    </a:lnTo>
                    <a:lnTo>
                      <a:pt x="191" y="12"/>
                    </a:lnTo>
                    <a:lnTo>
                      <a:pt x="191" y="12"/>
                    </a:lnTo>
                    <a:lnTo>
                      <a:pt x="191" y="13"/>
                    </a:lnTo>
                    <a:lnTo>
                      <a:pt x="191" y="18"/>
                    </a:lnTo>
                    <a:lnTo>
                      <a:pt x="111" y="9"/>
                    </a:lnTo>
                    <a:lnTo>
                      <a:pt x="8" y="61"/>
                    </a:lnTo>
                    <a:lnTo>
                      <a:pt x="8" y="61"/>
                    </a:lnTo>
                    <a:lnTo>
                      <a:pt x="8" y="61"/>
                    </a:lnTo>
                    <a:lnTo>
                      <a:pt x="0" y="60"/>
                    </a:lnTo>
                    <a:lnTo>
                      <a:pt x="0" y="60"/>
                    </a:lnTo>
                    <a:lnTo>
                      <a:pt x="0" y="60"/>
                    </a:lnTo>
                    <a:close/>
                    <a:moveTo>
                      <a:pt x="110" y="1"/>
                    </a:moveTo>
                    <a:lnTo>
                      <a:pt x="1" y="60"/>
                    </a:lnTo>
                    <a:lnTo>
                      <a:pt x="8" y="61"/>
                    </a:lnTo>
                    <a:lnTo>
                      <a:pt x="111" y="8"/>
                    </a:lnTo>
                    <a:lnTo>
                      <a:pt x="111" y="8"/>
                    </a:lnTo>
                    <a:lnTo>
                      <a:pt x="111" y="8"/>
                    </a:lnTo>
                    <a:lnTo>
                      <a:pt x="190" y="18"/>
                    </a:lnTo>
                    <a:lnTo>
                      <a:pt x="190" y="13"/>
                    </a:lnTo>
                    <a:lnTo>
                      <a:pt x="11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solidFill>
                </a:endParaRPr>
              </a:p>
            </p:txBody>
          </p:sp>
          <p:sp>
            <p:nvSpPr>
              <p:cNvPr id="19" name="Freeform 38"/>
              <p:cNvSpPr/>
              <p:nvPr/>
            </p:nvSpPr>
            <p:spPr bwMode="auto">
              <a:xfrm>
                <a:off x="3535363" y="2525713"/>
                <a:ext cx="298450" cy="114300"/>
              </a:xfrm>
              <a:custGeom>
                <a:avLst/>
                <a:gdLst>
                  <a:gd name="T0" fmla="*/ 141 w 141"/>
                  <a:gd name="T1" fmla="*/ 8 h 54"/>
                  <a:gd name="T2" fmla="*/ 106 w 141"/>
                  <a:gd name="T3" fmla="*/ 26 h 54"/>
                  <a:gd name="T4" fmla="*/ 38 w 141"/>
                  <a:gd name="T5" fmla="*/ 54 h 54"/>
                  <a:gd name="T6" fmla="*/ 2 w 141"/>
                  <a:gd name="T7" fmla="*/ 45 h 54"/>
                  <a:gd name="T8" fmla="*/ 1 w 141"/>
                  <a:gd name="T9" fmla="*/ 42 h 54"/>
                  <a:gd name="T10" fmla="*/ 4 w 141"/>
                  <a:gd name="T11" fmla="*/ 40 h 54"/>
                  <a:gd name="T12" fmla="*/ 81 w 141"/>
                  <a:gd name="T13" fmla="*/ 0 h 54"/>
                  <a:gd name="T14" fmla="*/ 141 w 141"/>
                  <a:gd name="T15" fmla="*/ 8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 h="54">
                    <a:moveTo>
                      <a:pt x="141" y="8"/>
                    </a:moveTo>
                    <a:cubicBezTo>
                      <a:pt x="129" y="14"/>
                      <a:pt x="117" y="20"/>
                      <a:pt x="106" y="26"/>
                    </a:cubicBezTo>
                    <a:cubicBezTo>
                      <a:pt x="83" y="35"/>
                      <a:pt x="61" y="44"/>
                      <a:pt x="38" y="54"/>
                    </a:cubicBezTo>
                    <a:cubicBezTo>
                      <a:pt x="38" y="54"/>
                      <a:pt x="15" y="50"/>
                      <a:pt x="2" y="45"/>
                    </a:cubicBezTo>
                    <a:cubicBezTo>
                      <a:pt x="1" y="44"/>
                      <a:pt x="0" y="43"/>
                      <a:pt x="1" y="42"/>
                    </a:cubicBezTo>
                    <a:cubicBezTo>
                      <a:pt x="4" y="40"/>
                      <a:pt x="4" y="40"/>
                      <a:pt x="4" y="40"/>
                    </a:cubicBezTo>
                    <a:cubicBezTo>
                      <a:pt x="81" y="0"/>
                      <a:pt x="81" y="0"/>
                      <a:pt x="81" y="0"/>
                    </a:cubicBezTo>
                    <a:lnTo>
                      <a:pt x="141"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solidFill>
                </a:endParaRPr>
              </a:p>
            </p:txBody>
          </p:sp>
          <p:sp>
            <p:nvSpPr>
              <p:cNvPr id="20" name="Freeform 39"/>
              <p:cNvSpPr>
                <a:spLocks noEditPoints="1"/>
              </p:cNvSpPr>
              <p:nvPr/>
            </p:nvSpPr>
            <p:spPr bwMode="auto">
              <a:xfrm>
                <a:off x="3535363" y="2525713"/>
                <a:ext cx="298450" cy="114300"/>
              </a:xfrm>
              <a:custGeom>
                <a:avLst/>
                <a:gdLst>
                  <a:gd name="T0" fmla="*/ 141 w 141"/>
                  <a:gd name="T1" fmla="*/ 9 h 54"/>
                  <a:gd name="T2" fmla="*/ 106 w 141"/>
                  <a:gd name="T3" fmla="*/ 26 h 54"/>
                  <a:gd name="T4" fmla="*/ 106 w 141"/>
                  <a:gd name="T5" fmla="*/ 26 h 54"/>
                  <a:gd name="T6" fmla="*/ 38 w 141"/>
                  <a:gd name="T7" fmla="*/ 54 h 54"/>
                  <a:gd name="T8" fmla="*/ 38 w 141"/>
                  <a:gd name="T9" fmla="*/ 54 h 54"/>
                  <a:gd name="T10" fmla="*/ 38 w 141"/>
                  <a:gd name="T11" fmla="*/ 54 h 54"/>
                  <a:gd name="T12" fmla="*/ 2 w 141"/>
                  <a:gd name="T13" fmla="*/ 45 h 54"/>
                  <a:gd name="T14" fmla="*/ 2 w 141"/>
                  <a:gd name="T15" fmla="*/ 45 h 54"/>
                  <a:gd name="T16" fmla="*/ 2 w 141"/>
                  <a:gd name="T17" fmla="*/ 45 h 54"/>
                  <a:gd name="T18" fmla="*/ 0 w 141"/>
                  <a:gd name="T19" fmla="*/ 43 h 54"/>
                  <a:gd name="T20" fmla="*/ 0 w 141"/>
                  <a:gd name="T21" fmla="*/ 43 h 54"/>
                  <a:gd name="T22" fmla="*/ 1 w 141"/>
                  <a:gd name="T23" fmla="*/ 42 h 54"/>
                  <a:gd name="T24" fmla="*/ 1 w 141"/>
                  <a:gd name="T25" fmla="*/ 42 h 54"/>
                  <a:gd name="T26" fmla="*/ 3 w 141"/>
                  <a:gd name="T27" fmla="*/ 40 h 54"/>
                  <a:gd name="T28" fmla="*/ 3 w 141"/>
                  <a:gd name="T29" fmla="*/ 40 h 54"/>
                  <a:gd name="T30" fmla="*/ 4 w 141"/>
                  <a:gd name="T31" fmla="*/ 40 h 54"/>
                  <a:gd name="T32" fmla="*/ 81 w 141"/>
                  <a:gd name="T33" fmla="*/ 0 h 54"/>
                  <a:gd name="T34" fmla="*/ 81 w 141"/>
                  <a:gd name="T35" fmla="*/ 0 h 54"/>
                  <a:gd name="T36" fmla="*/ 81 w 141"/>
                  <a:gd name="T37" fmla="*/ 0 h 54"/>
                  <a:gd name="T38" fmla="*/ 141 w 141"/>
                  <a:gd name="T39" fmla="*/ 8 h 54"/>
                  <a:gd name="T40" fmla="*/ 141 w 141"/>
                  <a:gd name="T41" fmla="*/ 9 h 54"/>
                  <a:gd name="T42" fmla="*/ 106 w 141"/>
                  <a:gd name="T43" fmla="*/ 26 h 54"/>
                  <a:gd name="T44" fmla="*/ 140 w 141"/>
                  <a:gd name="T45" fmla="*/ 8 h 54"/>
                  <a:gd name="T46" fmla="*/ 81 w 141"/>
                  <a:gd name="T47" fmla="*/ 1 h 54"/>
                  <a:gd name="T48" fmla="*/ 4 w 141"/>
                  <a:gd name="T49" fmla="*/ 40 h 54"/>
                  <a:gd name="T50" fmla="*/ 1 w 141"/>
                  <a:gd name="T51" fmla="*/ 43 h 54"/>
                  <a:gd name="T52" fmla="*/ 1 w 141"/>
                  <a:gd name="T53" fmla="*/ 43 h 54"/>
                  <a:gd name="T54" fmla="*/ 1 w 141"/>
                  <a:gd name="T55" fmla="*/ 43 h 54"/>
                  <a:gd name="T56" fmla="*/ 1 w 141"/>
                  <a:gd name="T57" fmla="*/ 43 h 54"/>
                  <a:gd name="T58" fmla="*/ 1 w 141"/>
                  <a:gd name="T59" fmla="*/ 43 h 54"/>
                  <a:gd name="T60" fmla="*/ 1 w 141"/>
                  <a:gd name="T61" fmla="*/ 43 h 54"/>
                  <a:gd name="T62" fmla="*/ 2 w 141"/>
                  <a:gd name="T63" fmla="*/ 45 h 54"/>
                  <a:gd name="T64" fmla="*/ 38 w 141"/>
                  <a:gd name="T65" fmla="*/ 53 h 54"/>
                  <a:gd name="T66" fmla="*/ 106 w 141"/>
                  <a:gd name="T67"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54">
                    <a:moveTo>
                      <a:pt x="141" y="9"/>
                    </a:moveTo>
                    <a:cubicBezTo>
                      <a:pt x="106" y="26"/>
                      <a:pt x="106" y="26"/>
                      <a:pt x="106" y="26"/>
                    </a:cubicBezTo>
                    <a:cubicBezTo>
                      <a:pt x="106" y="26"/>
                      <a:pt x="106" y="26"/>
                      <a:pt x="106" y="26"/>
                    </a:cubicBezTo>
                    <a:cubicBezTo>
                      <a:pt x="38" y="54"/>
                      <a:pt x="38" y="54"/>
                      <a:pt x="38" y="54"/>
                    </a:cubicBezTo>
                    <a:cubicBezTo>
                      <a:pt x="38" y="54"/>
                      <a:pt x="38" y="54"/>
                      <a:pt x="38" y="54"/>
                    </a:cubicBezTo>
                    <a:cubicBezTo>
                      <a:pt x="38" y="54"/>
                      <a:pt x="38" y="54"/>
                      <a:pt x="38" y="54"/>
                    </a:cubicBezTo>
                    <a:cubicBezTo>
                      <a:pt x="38" y="54"/>
                      <a:pt x="15" y="50"/>
                      <a:pt x="2" y="45"/>
                    </a:cubicBezTo>
                    <a:cubicBezTo>
                      <a:pt x="2" y="45"/>
                      <a:pt x="2" y="45"/>
                      <a:pt x="2" y="45"/>
                    </a:cubicBezTo>
                    <a:cubicBezTo>
                      <a:pt x="2" y="45"/>
                      <a:pt x="2" y="45"/>
                      <a:pt x="2" y="45"/>
                    </a:cubicBezTo>
                    <a:cubicBezTo>
                      <a:pt x="1" y="44"/>
                      <a:pt x="1" y="44"/>
                      <a:pt x="0" y="43"/>
                    </a:cubicBezTo>
                    <a:cubicBezTo>
                      <a:pt x="0" y="43"/>
                      <a:pt x="0" y="43"/>
                      <a:pt x="0" y="43"/>
                    </a:cubicBezTo>
                    <a:cubicBezTo>
                      <a:pt x="0" y="43"/>
                      <a:pt x="0" y="42"/>
                      <a:pt x="1" y="42"/>
                    </a:cubicBezTo>
                    <a:cubicBezTo>
                      <a:pt x="1" y="42"/>
                      <a:pt x="1" y="42"/>
                      <a:pt x="1" y="42"/>
                    </a:cubicBezTo>
                    <a:cubicBezTo>
                      <a:pt x="3" y="40"/>
                      <a:pt x="3" y="40"/>
                      <a:pt x="3" y="40"/>
                    </a:cubicBezTo>
                    <a:cubicBezTo>
                      <a:pt x="3" y="40"/>
                      <a:pt x="3" y="40"/>
                      <a:pt x="3" y="40"/>
                    </a:cubicBezTo>
                    <a:cubicBezTo>
                      <a:pt x="4" y="40"/>
                      <a:pt x="4" y="40"/>
                      <a:pt x="4" y="40"/>
                    </a:cubicBezTo>
                    <a:cubicBezTo>
                      <a:pt x="81" y="0"/>
                      <a:pt x="81" y="0"/>
                      <a:pt x="81" y="0"/>
                    </a:cubicBezTo>
                    <a:cubicBezTo>
                      <a:pt x="81" y="0"/>
                      <a:pt x="81" y="0"/>
                      <a:pt x="81" y="0"/>
                    </a:cubicBezTo>
                    <a:cubicBezTo>
                      <a:pt x="81" y="0"/>
                      <a:pt x="81" y="0"/>
                      <a:pt x="81" y="0"/>
                    </a:cubicBezTo>
                    <a:cubicBezTo>
                      <a:pt x="141" y="8"/>
                      <a:pt x="141" y="8"/>
                      <a:pt x="141" y="8"/>
                    </a:cubicBezTo>
                    <a:cubicBezTo>
                      <a:pt x="141" y="9"/>
                      <a:pt x="141" y="9"/>
                      <a:pt x="141" y="9"/>
                    </a:cubicBezTo>
                    <a:close/>
                    <a:moveTo>
                      <a:pt x="106" y="26"/>
                    </a:moveTo>
                    <a:cubicBezTo>
                      <a:pt x="140" y="8"/>
                      <a:pt x="140" y="8"/>
                      <a:pt x="140" y="8"/>
                    </a:cubicBezTo>
                    <a:cubicBezTo>
                      <a:pt x="81" y="1"/>
                      <a:pt x="81" y="1"/>
                      <a:pt x="81" y="1"/>
                    </a:cubicBezTo>
                    <a:cubicBezTo>
                      <a:pt x="4" y="40"/>
                      <a:pt x="4" y="40"/>
                      <a:pt x="4" y="40"/>
                    </a:cubicBezTo>
                    <a:cubicBezTo>
                      <a:pt x="1" y="43"/>
                      <a:pt x="1" y="43"/>
                      <a:pt x="1" y="43"/>
                    </a:cubicBezTo>
                    <a:cubicBezTo>
                      <a:pt x="1" y="43"/>
                      <a:pt x="1" y="43"/>
                      <a:pt x="1" y="43"/>
                    </a:cubicBezTo>
                    <a:cubicBezTo>
                      <a:pt x="1" y="43"/>
                      <a:pt x="1" y="43"/>
                      <a:pt x="1" y="43"/>
                    </a:cubicBezTo>
                    <a:cubicBezTo>
                      <a:pt x="1" y="43"/>
                      <a:pt x="1" y="43"/>
                      <a:pt x="1" y="43"/>
                    </a:cubicBezTo>
                    <a:cubicBezTo>
                      <a:pt x="1" y="43"/>
                      <a:pt x="1" y="43"/>
                      <a:pt x="1" y="43"/>
                    </a:cubicBezTo>
                    <a:cubicBezTo>
                      <a:pt x="1" y="43"/>
                      <a:pt x="1" y="43"/>
                      <a:pt x="1" y="43"/>
                    </a:cubicBezTo>
                    <a:cubicBezTo>
                      <a:pt x="1" y="43"/>
                      <a:pt x="1" y="44"/>
                      <a:pt x="2" y="45"/>
                    </a:cubicBezTo>
                    <a:cubicBezTo>
                      <a:pt x="14" y="49"/>
                      <a:pt x="36" y="53"/>
                      <a:pt x="38" y="53"/>
                    </a:cubicBezTo>
                    <a:lnTo>
                      <a:pt x="106" y="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solidFill>
                </a:endParaRPr>
              </a:p>
            </p:txBody>
          </p:sp>
          <p:sp>
            <p:nvSpPr>
              <p:cNvPr id="21" name="Freeform 40"/>
              <p:cNvSpPr/>
              <p:nvPr/>
            </p:nvSpPr>
            <p:spPr bwMode="auto">
              <a:xfrm>
                <a:off x="3411538" y="2597150"/>
                <a:ext cx="190500" cy="106363"/>
              </a:xfrm>
              <a:custGeom>
                <a:avLst/>
                <a:gdLst>
                  <a:gd name="T0" fmla="*/ 12 w 90"/>
                  <a:gd name="T1" fmla="*/ 5 h 50"/>
                  <a:gd name="T2" fmla="*/ 5 w 90"/>
                  <a:gd name="T3" fmla="*/ 25 h 50"/>
                  <a:gd name="T4" fmla="*/ 2 w 90"/>
                  <a:gd name="T5" fmla="*/ 39 h 50"/>
                  <a:gd name="T6" fmla="*/ 9 w 90"/>
                  <a:gd name="T7" fmla="*/ 41 h 50"/>
                  <a:gd name="T8" fmla="*/ 19 w 90"/>
                  <a:gd name="T9" fmla="*/ 44 h 50"/>
                  <a:gd name="T10" fmla="*/ 39 w 90"/>
                  <a:gd name="T11" fmla="*/ 50 h 50"/>
                  <a:gd name="T12" fmla="*/ 53 w 90"/>
                  <a:gd name="T13" fmla="*/ 45 h 50"/>
                  <a:gd name="T14" fmla="*/ 54 w 90"/>
                  <a:gd name="T15" fmla="*/ 40 h 50"/>
                  <a:gd name="T16" fmla="*/ 62 w 90"/>
                  <a:gd name="T17" fmla="*/ 35 h 50"/>
                  <a:gd name="T18" fmla="*/ 60 w 90"/>
                  <a:gd name="T19" fmla="*/ 29 h 50"/>
                  <a:gd name="T20" fmla="*/ 66 w 90"/>
                  <a:gd name="T21" fmla="*/ 24 h 50"/>
                  <a:gd name="T22" fmla="*/ 65 w 90"/>
                  <a:gd name="T23" fmla="*/ 17 h 50"/>
                  <a:gd name="T24" fmla="*/ 81 w 90"/>
                  <a:gd name="T25" fmla="*/ 14 h 50"/>
                  <a:gd name="T26" fmla="*/ 89 w 90"/>
                  <a:gd name="T27" fmla="*/ 9 h 50"/>
                  <a:gd name="T28" fmla="*/ 83 w 90"/>
                  <a:gd name="T29" fmla="*/ 6 h 50"/>
                  <a:gd name="T30" fmla="*/ 78 w 90"/>
                  <a:gd name="T31" fmla="*/ 6 h 50"/>
                  <a:gd name="T32" fmla="*/ 62 w 90"/>
                  <a:gd name="T33" fmla="*/ 6 h 50"/>
                  <a:gd name="T34" fmla="*/ 56 w 90"/>
                  <a:gd name="T35" fmla="*/ 5 h 50"/>
                  <a:gd name="T36" fmla="*/ 63 w 90"/>
                  <a:gd name="T37" fmla="*/ 1 h 50"/>
                  <a:gd name="T38" fmla="*/ 43 w 90"/>
                  <a:gd name="T39" fmla="*/ 1 h 50"/>
                  <a:gd name="T40" fmla="*/ 27 w 90"/>
                  <a:gd name="T41" fmla="*/ 1 h 50"/>
                  <a:gd name="T42" fmla="*/ 12 w 90"/>
                  <a:gd name="T43" fmla="*/ 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0" h="50">
                    <a:moveTo>
                      <a:pt x="12" y="5"/>
                    </a:moveTo>
                    <a:cubicBezTo>
                      <a:pt x="5" y="25"/>
                      <a:pt x="5" y="25"/>
                      <a:pt x="5" y="25"/>
                    </a:cubicBezTo>
                    <a:cubicBezTo>
                      <a:pt x="5" y="25"/>
                      <a:pt x="0" y="36"/>
                      <a:pt x="2" y="39"/>
                    </a:cubicBezTo>
                    <a:cubicBezTo>
                      <a:pt x="4" y="41"/>
                      <a:pt x="9" y="41"/>
                      <a:pt x="9" y="41"/>
                    </a:cubicBezTo>
                    <a:cubicBezTo>
                      <a:pt x="9" y="41"/>
                      <a:pt x="16" y="43"/>
                      <a:pt x="19" y="44"/>
                    </a:cubicBezTo>
                    <a:cubicBezTo>
                      <a:pt x="21" y="46"/>
                      <a:pt x="35" y="50"/>
                      <a:pt x="39" y="50"/>
                    </a:cubicBezTo>
                    <a:cubicBezTo>
                      <a:pt x="43" y="49"/>
                      <a:pt x="52" y="47"/>
                      <a:pt x="53" y="45"/>
                    </a:cubicBezTo>
                    <a:cubicBezTo>
                      <a:pt x="54" y="44"/>
                      <a:pt x="54" y="40"/>
                      <a:pt x="54" y="40"/>
                    </a:cubicBezTo>
                    <a:cubicBezTo>
                      <a:pt x="54" y="40"/>
                      <a:pt x="61" y="38"/>
                      <a:pt x="62" y="35"/>
                    </a:cubicBezTo>
                    <a:cubicBezTo>
                      <a:pt x="63" y="32"/>
                      <a:pt x="60" y="29"/>
                      <a:pt x="60" y="29"/>
                    </a:cubicBezTo>
                    <a:cubicBezTo>
                      <a:pt x="60" y="29"/>
                      <a:pt x="66" y="28"/>
                      <a:pt x="66" y="24"/>
                    </a:cubicBezTo>
                    <a:cubicBezTo>
                      <a:pt x="66" y="21"/>
                      <a:pt x="65" y="17"/>
                      <a:pt x="65" y="17"/>
                    </a:cubicBezTo>
                    <a:cubicBezTo>
                      <a:pt x="65" y="17"/>
                      <a:pt x="77" y="15"/>
                      <a:pt x="81" y="14"/>
                    </a:cubicBezTo>
                    <a:cubicBezTo>
                      <a:pt x="86" y="13"/>
                      <a:pt x="90" y="13"/>
                      <a:pt x="89" y="9"/>
                    </a:cubicBezTo>
                    <a:cubicBezTo>
                      <a:pt x="88" y="6"/>
                      <a:pt x="87" y="5"/>
                      <a:pt x="83" y="6"/>
                    </a:cubicBezTo>
                    <a:cubicBezTo>
                      <a:pt x="78" y="6"/>
                      <a:pt x="78" y="6"/>
                      <a:pt x="78" y="6"/>
                    </a:cubicBezTo>
                    <a:cubicBezTo>
                      <a:pt x="62" y="6"/>
                      <a:pt x="62" y="6"/>
                      <a:pt x="62" y="6"/>
                    </a:cubicBezTo>
                    <a:cubicBezTo>
                      <a:pt x="56" y="5"/>
                      <a:pt x="56" y="5"/>
                      <a:pt x="56" y="5"/>
                    </a:cubicBezTo>
                    <a:cubicBezTo>
                      <a:pt x="63" y="1"/>
                      <a:pt x="63" y="1"/>
                      <a:pt x="63" y="1"/>
                    </a:cubicBezTo>
                    <a:cubicBezTo>
                      <a:pt x="63" y="1"/>
                      <a:pt x="47" y="1"/>
                      <a:pt x="43" y="1"/>
                    </a:cubicBezTo>
                    <a:cubicBezTo>
                      <a:pt x="38" y="0"/>
                      <a:pt x="33" y="0"/>
                      <a:pt x="27" y="1"/>
                    </a:cubicBezTo>
                    <a:cubicBezTo>
                      <a:pt x="22" y="3"/>
                      <a:pt x="19" y="2"/>
                      <a:pt x="1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solidFill>
                </a:endParaRPr>
              </a:p>
            </p:txBody>
          </p:sp>
        </p:grpSp>
        <p:sp>
          <p:nvSpPr>
            <p:cNvPr id="25" name="TextBox 58"/>
            <p:cNvSpPr txBox="1"/>
            <p:nvPr/>
          </p:nvSpPr>
          <p:spPr>
            <a:xfrm>
              <a:off x="2973921" y="2005633"/>
              <a:ext cx="1236492" cy="400110"/>
            </a:xfrm>
            <a:prstGeom prst="rect">
              <a:avLst/>
            </a:prstGeom>
            <a:noFill/>
          </p:spPr>
          <p:txBody>
            <a:bodyPr wrap="none" rtlCol="0">
              <a:spAutoFit/>
            </a:bodyPr>
            <a:lstStyle/>
            <a:p>
              <a:pPr algn="ctr"/>
              <a:r>
                <a:rPr lang="en-US" sz="2000" dirty="0">
                  <a:solidFill>
                    <a:schemeClr val="bg1"/>
                  </a:solidFill>
                  <a:latin typeface="+mj-lt"/>
                  <a:cs typeface="Segoe UI" panose="020B0502040204020203" pitchFamily="34" charset="0"/>
                </a:rPr>
                <a:t>Weakness</a:t>
              </a:r>
            </a:p>
          </p:txBody>
        </p:sp>
        <p:sp>
          <p:nvSpPr>
            <p:cNvPr id="29" name="TextBox 64"/>
            <p:cNvSpPr txBox="1"/>
            <p:nvPr/>
          </p:nvSpPr>
          <p:spPr>
            <a:xfrm>
              <a:off x="2854414" y="5258556"/>
              <a:ext cx="2082986" cy="1323439"/>
            </a:xfrm>
            <a:prstGeom prst="rect">
              <a:avLst/>
            </a:prstGeom>
            <a:noFill/>
          </p:spPr>
          <p:txBody>
            <a:bodyPr wrap="square" rtlCol="0">
              <a:spAutoFit/>
            </a:bodyPr>
            <a:lstStyle/>
            <a:p>
              <a:pPr algn="ctr"/>
              <a:r>
                <a:rPr lang="en-US" sz="1600" dirty="0">
                  <a:solidFill>
                    <a:schemeClr val="bg1"/>
                  </a:solidFill>
                </a:rPr>
                <a:t>This is a sample text, insert your text here. Delete this text and replace with your own text.</a:t>
              </a:r>
            </a:p>
          </p:txBody>
        </p:sp>
      </p:grpSp>
      <p:grpSp>
        <p:nvGrpSpPr>
          <p:cNvPr id="33" name="组合 32"/>
          <p:cNvGrpSpPr/>
          <p:nvPr/>
        </p:nvGrpSpPr>
        <p:grpSpPr>
          <a:xfrm>
            <a:off x="6450603" y="1798044"/>
            <a:ext cx="2082986" cy="4576362"/>
            <a:chOff x="5030285" y="2005633"/>
            <a:chExt cx="2082986" cy="4576362"/>
          </a:xfrm>
        </p:grpSpPr>
        <p:grpSp>
          <p:nvGrpSpPr>
            <p:cNvPr id="7" name="Group 1045"/>
            <p:cNvGrpSpPr>
              <a:grpSpLocks noChangeAspect="1"/>
            </p:cNvGrpSpPr>
            <p:nvPr/>
          </p:nvGrpSpPr>
          <p:grpSpPr>
            <a:xfrm>
              <a:off x="5156513" y="2696403"/>
              <a:ext cx="1580453" cy="2468880"/>
              <a:chOff x="5305107" y="1851848"/>
              <a:chExt cx="1220788" cy="1907035"/>
            </a:xfrm>
            <a:solidFill>
              <a:schemeClr val="bg1"/>
            </a:solidFill>
          </p:grpSpPr>
          <p:sp>
            <p:nvSpPr>
              <p:cNvPr id="8" name="Freeform 41"/>
              <p:cNvSpPr>
                <a:spLocks noChangeAspect="1" noEditPoints="1"/>
              </p:cNvSpPr>
              <p:nvPr/>
            </p:nvSpPr>
            <p:spPr bwMode="auto">
              <a:xfrm>
                <a:off x="5766056" y="1851848"/>
                <a:ext cx="85846" cy="128016"/>
              </a:xfrm>
              <a:custGeom>
                <a:avLst/>
                <a:gdLst>
                  <a:gd name="T0" fmla="*/ 11 w 43"/>
                  <a:gd name="T1" fmla="*/ 49 h 64"/>
                  <a:gd name="T2" fmla="*/ 11 w 43"/>
                  <a:gd name="T3" fmla="*/ 53 h 64"/>
                  <a:gd name="T4" fmla="*/ 13 w 43"/>
                  <a:gd name="T5" fmla="*/ 58 h 64"/>
                  <a:gd name="T6" fmla="*/ 17 w 43"/>
                  <a:gd name="T7" fmla="*/ 61 h 64"/>
                  <a:gd name="T8" fmla="*/ 26 w 43"/>
                  <a:gd name="T9" fmla="*/ 61 h 64"/>
                  <a:gd name="T10" fmla="*/ 30 w 43"/>
                  <a:gd name="T11" fmla="*/ 58 h 64"/>
                  <a:gd name="T12" fmla="*/ 32 w 43"/>
                  <a:gd name="T13" fmla="*/ 53 h 64"/>
                  <a:gd name="T14" fmla="*/ 32 w 43"/>
                  <a:gd name="T15" fmla="*/ 50 h 64"/>
                  <a:gd name="T16" fmla="*/ 20 w 43"/>
                  <a:gd name="T17" fmla="*/ 50 h 64"/>
                  <a:gd name="T18" fmla="*/ 17 w 43"/>
                  <a:gd name="T19" fmla="*/ 48 h 64"/>
                  <a:gd name="T20" fmla="*/ 20 w 43"/>
                  <a:gd name="T21" fmla="*/ 45 h 64"/>
                  <a:gd name="T22" fmla="*/ 32 w 43"/>
                  <a:gd name="T23" fmla="*/ 45 h 64"/>
                  <a:gd name="T24" fmla="*/ 43 w 43"/>
                  <a:gd name="T25" fmla="*/ 21 h 64"/>
                  <a:gd name="T26" fmla="*/ 21 w 43"/>
                  <a:gd name="T27" fmla="*/ 0 h 64"/>
                  <a:gd name="T28" fmla="*/ 0 w 43"/>
                  <a:gd name="T29" fmla="*/ 21 h 64"/>
                  <a:gd name="T30" fmla="*/ 11 w 43"/>
                  <a:gd name="T31" fmla="*/ 49 h 64"/>
                  <a:gd name="T32" fmla="*/ 25 w 43"/>
                  <a:gd name="T33" fmla="*/ 12 h 64"/>
                  <a:gd name="T34" fmla="*/ 23 w 43"/>
                  <a:gd name="T35" fmla="*/ 9 h 64"/>
                  <a:gd name="T36" fmla="*/ 25 w 43"/>
                  <a:gd name="T37" fmla="*/ 7 h 64"/>
                  <a:gd name="T38" fmla="*/ 32 w 43"/>
                  <a:gd name="T39" fmla="*/ 10 h 64"/>
                  <a:gd name="T40" fmla="*/ 36 w 43"/>
                  <a:gd name="T41" fmla="*/ 17 h 64"/>
                  <a:gd name="T42" fmla="*/ 33 w 43"/>
                  <a:gd name="T43" fmla="*/ 20 h 64"/>
                  <a:gd name="T44" fmla="*/ 31 w 43"/>
                  <a:gd name="T45" fmla="*/ 18 h 64"/>
                  <a:gd name="T46" fmla="*/ 25 w 43"/>
                  <a:gd name="T47" fmla="*/ 1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3" h="64">
                    <a:moveTo>
                      <a:pt x="11" y="49"/>
                    </a:moveTo>
                    <a:cubicBezTo>
                      <a:pt x="11" y="53"/>
                      <a:pt x="11" y="53"/>
                      <a:pt x="11" y="53"/>
                    </a:cubicBezTo>
                    <a:cubicBezTo>
                      <a:pt x="11" y="55"/>
                      <a:pt x="12" y="56"/>
                      <a:pt x="13" y="58"/>
                    </a:cubicBezTo>
                    <a:cubicBezTo>
                      <a:pt x="17" y="61"/>
                      <a:pt x="17" y="61"/>
                      <a:pt x="17" y="61"/>
                    </a:cubicBezTo>
                    <a:cubicBezTo>
                      <a:pt x="19" y="64"/>
                      <a:pt x="24" y="64"/>
                      <a:pt x="26" y="61"/>
                    </a:cubicBezTo>
                    <a:cubicBezTo>
                      <a:pt x="30" y="58"/>
                      <a:pt x="30" y="58"/>
                      <a:pt x="30" y="58"/>
                    </a:cubicBezTo>
                    <a:cubicBezTo>
                      <a:pt x="31" y="56"/>
                      <a:pt x="32" y="55"/>
                      <a:pt x="32" y="53"/>
                    </a:cubicBezTo>
                    <a:cubicBezTo>
                      <a:pt x="32" y="50"/>
                      <a:pt x="32" y="50"/>
                      <a:pt x="32" y="50"/>
                    </a:cubicBezTo>
                    <a:cubicBezTo>
                      <a:pt x="20" y="50"/>
                      <a:pt x="20" y="50"/>
                      <a:pt x="20" y="50"/>
                    </a:cubicBezTo>
                    <a:cubicBezTo>
                      <a:pt x="19" y="50"/>
                      <a:pt x="17" y="49"/>
                      <a:pt x="17" y="48"/>
                    </a:cubicBezTo>
                    <a:cubicBezTo>
                      <a:pt x="17" y="46"/>
                      <a:pt x="19" y="45"/>
                      <a:pt x="20" y="45"/>
                    </a:cubicBezTo>
                    <a:cubicBezTo>
                      <a:pt x="32" y="45"/>
                      <a:pt x="32" y="45"/>
                      <a:pt x="32" y="45"/>
                    </a:cubicBezTo>
                    <a:cubicBezTo>
                      <a:pt x="34" y="35"/>
                      <a:pt x="43" y="30"/>
                      <a:pt x="43" y="21"/>
                    </a:cubicBezTo>
                    <a:cubicBezTo>
                      <a:pt x="43" y="9"/>
                      <a:pt x="33" y="0"/>
                      <a:pt x="21" y="0"/>
                    </a:cubicBezTo>
                    <a:cubicBezTo>
                      <a:pt x="10" y="0"/>
                      <a:pt x="0" y="9"/>
                      <a:pt x="0" y="21"/>
                    </a:cubicBezTo>
                    <a:cubicBezTo>
                      <a:pt x="0" y="32"/>
                      <a:pt x="11" y="36"/>
                      <a:pt x="11" y="49"/>
                    </a:cubicBezTo>
                    <a:close/>
                    <a:moveTo>
                      <a:pt x="25" y="12"/>
                    </a:moveTo>
                    <a:cubicBezTo>
                      <a:pt x="24" y="12"/>
                      <a:pt x="23" y="11"/>
                      <a:pt x="23" y="9"/>
                    </a:cubicBezTo>
                    <a:cubicBezTo>
                      <a:pt x="23" y="8"/>
                      <a:pt x="24" y="7"/>
                      <a:pt x="25" y="7"/>
                    </a:cubicBezTo>
                    <a:cubicBezTo>
                      <a:pt x="27" y="7"/>
                      <a:pt x="30" y="8"/>
                      <a:pt x="32" y="10"/>
                    </a:cubicBezTo>
                    <a:cubicBezTo>
                      <a:pt x="34" y="12"/>
                      <a:pt x="36" y="15"/>
                      <a:pt x="36" y="17"/>
                    </a:cubicBezTo>
                    <a:cubicBezTo>
                      <a:pt x="36" y="19"/>
                      <a:pt x="35" y="20"/>
                      <a:pt x="33" y="20"/>
                    </a:cubicBezTo>
                    <a:cubicBezTo>
                      <a:pt x="32" y="20"/>
                      <a:pt x="31" y="19"/>
                      <a:pt x="31" y="18"/>
                    </a:cubicBezTo>
                    <a:cubicBezTo>
                      <a:pt x="30" y="15"/>
                      <a:pt x="28" y="13"/>
                      <a:pt x="2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solidFill>
                </a:endParaRPr>
              </a:p>
            </p:txBody>
          </p:sp>
          <p:sp>
            <p:nvSpPr>
              <p:cNvPr id="9" name="Freeform 42"/>
              <p:cNvSpPr>
                <a:spLocks noEditPoints="1"/>
              </p:cNvSpPr>
              <p:nvPr/>
            </p:nvSpPr>
            <p:spPr bwMode="auto">
              <a:xfrm>
                <a:off x="5305107" y="1987233"/>
                <a:ext cx="1220788" cy="1771650"/>
              </a:xfrm>
              <a:custGeom>
                <a:avLst/>
                <a:gdLst>
                  <a:gd name="T0" fmla="*/ 555 w 575"/>
                  <a:gd name="T1" fmla="*/ 175 h 837"/>
                  <a:gd name="T2" fmla="*/ 527 w 575"/>
                  <a:gd name="T3" fmla="*/ 182 h 837"/>
                  <a:gd name="T4" fmla="*/ 501 w 575"/>
                  <a:gd name="T5" fmla="*/ 181 h 837"/>
                  <a:gd name="T6" fmla="*/ 449 w 575"/>
                  <a:gd name="T7" fmla="*/ 222 h 837"/>
                  <a:gd name="T8" fmla="*/ 420 w 575"/>
                  <a:gd name="T9" fmla="*/ 142 h 837"/>
                  <a:gd name="T10" fmla="*/ 348 w 575"/>
                  <a:gd name="T11" fmla="*/ 103 h 837"/>
                  <a:gd name="T12" fmla="*/ 316 w 575"/>
                  <a:gd name="T13" fmla="*/ 82 h 837"/>
                  <a:gd name="T14" fmla="*/ 323 w 575"/>
                  <a:gd name="T15" fmla="*/ 36 h 837"/>
                  <a:gd name="T16" fmla="*/ 297 w 575"/>
                  <a:gd name="T17" fmla="*/ 7 h 837"/>
                  <a:gd name="T18" fmla="*/ 278 w 575"/>
                  <a:gd name="T19" fmla="*/ 3 h 837"/>
                  <a:gd name="T20" fmla="*/ 274 w 575"/>
                  <a:gd name="T21" fmla="*/ 4 h 837"/>
                  <a:gd name="T22" fmla="*/ 266 w 575"/>
                  <a:gd name="T23" fmla="*/ 6 h 837"/>
                  <a:gd name="T24" fmla="*/ 257 w 575"/>
                  <a:gd name="T25" fmla="*/ 11 h 837"/>
                  <a:gd name="T26" fmla="*/ 252 w 575"/>
                  <a:gd name="T27" fmla="*/ 16 h 837"/>
                  <a:gd name="T28" fmla="*/ 242 w 575"/>
                  <a:gd name="T29" fmla="*/ 24 h 837"/>
                  <a:gd name="T30" fmla="*/ 230 w 575"/>
                  <a:gd name="T31" fmla="*/ 42 h 837"/>
                  <a:gd name="T32" fmla="*/ 234 w 575"/>
                  <a:gd name="T33" fmla="*/ 61 h 837"/>
                  <a:gd name="T34" fmla="*/ 233 w 575"/>
                  <a:gd name="T35" fmla="*/ 64 h 837"/>
                  <a:gd name="T36" fmla="*/ 240 w 575"/>
                  <a:gd name="T37" fmla="*/ 93 h 837"/>
                  <a:gd name="T38" fmla="*/ 194 w 575"/>
                  <a:gd name="T39" fmla="*/ 133 h 837"/>
                  <a:gd name="T40" fmla="*/ 174 w 575"/>
                  <a:gd name="T41" fmla="*/ 237 h 837"/>
                  <a:gd name="T42" fmla="*/ 144 w 575"/>
                  <a:gd name="T43" fmla="*/ 238 h 837"/>
                  <a:gd name="T44" fmla="*/ 85 w 575"/>
                  <a:gd name="T45" fmla="*/ 218 h 837"/>
                  <a:gd name="T46" fmla="*/ 59 w 575"/>
                  <a:gd name="T47" fmla="*/ 184 h 837"/>
                  <a:gd name="T48" fmla="*/ 10 w 575"/>
                  <a:gd name="T49" fmla="*/ 198 h 837"/>
                  <a:gd name="T50" fmla="*/ 28 w 575"/>
                  <a:gd name="T51" fmla="*/ 215 h 837"/>
                  <a:gd name="T52" fmla="*/ 15 w 575"/>
                  <a:gd name="T53" fmla="*/ 220 h 837"/>
                  <a:gd name="T54" fmla="*/ 27 w 575"/>
                  <a:gd name="T55" fmla="*/ 232 h 837"/>
                  <a:gd name="T56" fmla="*/ 91 w 575"/>
                  <a:gd name="T57" fmla="*/ 276 h 837"/>
                  <a:gd name="T58" fmla="*/ 204 w 575"/>
                  <a:gd name="T59" fmla="*/ 281 h 837"/>
                  <a:gd name="T60" fmla="*/ 209 w 575"/>
                  <a:gd name="T61" fmla="*/ 353 h 837"/>
                  <a:gd name="T62" fmla="*/ 214 w 575"/>
                  <a:gd name="T63" fmla="*/ 440 h 837"/>
                  <a:gd name="T64" fmla="*/ 222 w 575"/>
                  <a:gd name="T65" fmla="*/ 728 h 837"/>
                  <a:gd name="T66" fmla="*/ 206 w 575"/>
                  <a:gd name="T67" fmla="*/ 781 h 837"/>
                  <a:gd name="T68" fmla="*/ 206 w 575"/>
                  <a:gd name="T69" fmla="*/ 785 h 837"/>
                  <a:gd name="T70" fmla="*/ 187 w 575"/>
                  <a:gd name="T71" fmla="*/ 798 h 837"/>
                  <a:gd name="T72" fmla="*/ 226 w 575"/>
                  <a:gd name="T73" fmla="*/ 820 h 837"/>
                  <a:gd name="T74" fmla="*/ 265 w 575"/>
                  <a:gd name="T75" fmla="*/ 774 h 837"/>
                  <a:gd name="T76" fmla="*/ 289 w 575"/>
                  <a:gd name="T77" fmla="*/ 582 h 837"/>
                  <a:gd name="T78" fmla="*/ 313 w 575"/>
                  <a:gd name="T79" fmla="*/ 581 h 837"/>
                  <a:gd name="T80" fmla="*/ 352 w 575"/>
                  <a:gd name="T81" fmla="*/ 797 h 837"/>
                  <a:gd name="T82" fmla="*/ 342 w 575"/>
                  <a:gd name="T83" fmla="*/ 829 h 837"/>
                  <a:gd name="T84" fmla="*/ 394 w 575"/>
                  <a:gd name="T85" fmla="*/ 804 h 837"/>
                  <a:gd name="T86" fmla="*/ 392 w 575"/>
                  <a:gd name="T87" fmla="*/ 751 h 837"/>
                  <a:gd name="T88" fmla="*/ 380 w 575"/>
                  <a:gd name="T89" fmla="*/ 562 h 837"/>
                  <a:gd name="T90" fmla="*/ 378 w 575"/>
                  <a:gd name="T91" fmla="*/ 418 h 837"/>
                  <a:gd name="T92" fmla="*/ 384 w 575"/>
                  <a:gd name="T93" fmla="*/ 253 h 837"/>
                  <a:gd name="T94" fmla="*/ 473 w 575"/>
                  <a:gd name="T95" fmla="*/ 266 h 837"/>
                  <a:gd name="T96" fmla="*/ 519 w 575"/>
                  <a:gd name="T97" fmla="*/ 226 h 837"/>
                  <a:gd name="T98" fmla="*/ 565 w 575"/>
                  <a:gd name="T99" fmla="*/ 189 h 837"/>
                  <a:gd name="T100" fmla="*/ 227 w 575"/>
                  <a:gd name="T101" fmla="*/ 48 h 837"/>
                  <a:gd name="T102" fmla="*/ 232 w 575"/>
                  <a:gd name="T103" fmla="*/ 40 h 837"/>
                  <a:gd name="T104" fmla="*/ 241 w 575"/>
                  <a:gd name="T105" fmla="*/ 30 h 837"/>
                  <a:gd name="T106" fmla="*/ 249 w 575"/>
                  <a:gd name="T107" fmla="*/ 19 h 837"/>
                  <a:gd name="T108" fmla="*/ 257 w 575"/>
                  <a:gd name="T109" fmla="*/ 13 h 837"/>
                  <a:gd name="T110" fmla="*/ 254 w 575"/>
                  <a:gd name="T111" fmla="*/ 11 h 837"/>
                  <a:gd name="T112" fmla="*/ 260 w 575"/>
                  <a:gd name="T113" fmla="*/ 11 h 837"/>
                  <a:gd name="T114" fmla="*/ 261 w 575"/>
                  <a:gd name="T115" fmla="*/ 9 h 8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75" h="837">
                    <a:moveTo>
                      <a:pt x="573" y="174"/>
                    </a:moveTo>
                    <a:cubicBezTo>
                      <a:pt x="572" y="173"/>
                      <a:pt x="569" y="174"/>
                      <a:pt x="567" y="174"/>
                    </a:cubicBezTo>
                    <a:cubicBezTo>
                      <a:pt x="565" y="175"/>
                      <a:pt x="558" y="179"/>
                      <a:pt x="554" y="180"/>
                    </a:cubicBezTo>
                    <a:cubicBezTo>
                      <a:pt x="551" y="182"/>
                      <a:pt x="551" y="183"/>
                      <a:pt x="549" y="183"/>
                    </a:cubicBezTo>
                    <a:cubicBezTo>
                      <a:pt x="547" y="183"/>
                      <a:pt x="543" y="186"/>
                      <a:pt x="542" y="186"/>
                    </a:cubicBezTo>
                    <a:cubicBezTo>
                      <a:pt x="541" y="186"/>
                      <a:pt x="541" y="186"/>
                      <a:pt x="541" y="185"/>
                    </a:cubicBezTo>
                    <a:cubicBezTo>
                      <a:pt x="541" y="185"/>
                      <a:pt x="548" y="181"/>
                      <a:pt x="549" y="180"/>
                    </a:cubicBezTo>
                    <a:cubicBezTo>
                      <a:pt x="551" y="179"/>
                      <a:pt x="551" y="178"/>
                      <a:pt x="555" y="175"/>
                    </a:cubicBezTo>
                    <a:cubicBezTo>
                      <a:pt x="558" y="171"/>
                      <a:pt x="566" y="165"/>
                      <a:pt x="567" y="164"/>
                    </a:cubicBezTo>
                    <a:cubicBezTo>
                      <a:pt x="569" y="163"/>
                      <a:pt x="567" y="162"/>
                      <a:pt x="565" y="162"/>
                    </a:cubicBezTo>
                    <a:cubicBezTo>
                      <a:pt x="564" y="161"/>
                      <a:pt x="560" y="163"/>
                      <a:pt x="558" y="164"/>
                    </a:cubicBezTo>
                    <a:cubicBezTo>
                      <a:pt x="557" y="165"/>
                      <a:pt x="554" y="166"/>
                      <a:pt x="551" y="169"/>
                    </a:cubicBezTo>
                    <a:cubicBezTo>
                      <a:pt x="548" y="171"/>
                      <a:pt x="545" y="173"/>
                      <a:pt x="543" y="173"/>
                    </a:cubicBezTo>
                    <a:cubicBezTo>
                      <a:pt x="542" y="174"/>
                      <a:pt x="539" y="176"/>
                      <a:pt x="537" y="178"/>
                    </a:cubicBezTo>
                    <a:cubicBezTo>
                      <a:pt x="536" y="180"/>
                      <a:pt x="532" y="180"/>
                      <a:pt x="531" y="180"/>
                    </a:cubicBezTo>
                    <a:cubicBezTo>
                      <a:pt x="530" y="181"/>
                      <a:pt x="528" y="182"/>
                      <a:pt x="527" y="182"/>
                    </a:cubicBezTo>
                    <a:cubicBezTo>
                      <a:pt x="526" y="183"/>
                      <a:pt x="520" y="181"/>
                      <a:pt x="518" y="180"/>
                    </a:cubicBezTo>
                    <a:cubicBezTo>
                      <a:pt x="516" y="180"/>
                      <a:pt x="515" y="177"/>
                      <a:pt x="515" y="176"/>
                    </a:cubicBezTo>
                    <a:cubicBezTo>
                      <a:pt x="516" y="174"/>
                      <a:pt x="521" y="165"/>
                      <a:pt x="522" y="162"/>
                    </a:cubicBezTo>
                    <a:cubicBezTo>
                      <a:pt x="522" y="159"/>
                      <a:pt x="523" y="157"/>
                      <a:pt x="522" y="154"/>
                    </a:cubicBezTo>
                    <a:cubicBezTo>
                      <a:pt x="521" y="152"/>
                      <a:pt x="520" y="153"/>
                      <a:pt x="518" y="152"/>
                    </a:cubicBezTo>
                    <a:cubicBezTo>
                      <a:pt x="517" y="152"/>
                      <a:pt x="516" y="154"/>
                      <a:pt x="514" y="157"/>
                    </a:cubicBezTo>
                    <a:cubicBezTo>
                      <a:pt x="513" y="159"/>
                      <a:pt x="509" y="168"/>
                      <a:pt x="507" y="172"/>
                    </a:cubicBezTo>
                    <a:cubicBezTo>
                      <a:pt x="505" y="176"/>
                      <a:pt x="502" y="180"/>
                      <a:pt x="501" y="181"/>
                    </a:cubicBezTo>
                    <a:cubicBezTo>
                      <a:pt x="500" y="182"/>
                      <a:pt x="498" y="184"/>
                      <a:pt x="497" y="186"/>
                    </a:cubicBezTo>
                    <a:cubicBezTo>
                      <a:pt x="496" y="187"/>
                      <a:pt x="496" y="187"/>
                      <a:pt x="494" y="187"/>
                    </a:cubicBezTo>
                    <a:cubicBezTo>
                      <a:pt x="493" y="187"/>
                      <a:pt x="490" y="189"/>
                      <a:pt x="484" y="194"/>
                    </a:cubicBezTo>
                    <a:cubicBezTo>
                      <a:pt x="479" y="198"/>
                      <a:pt x="476" y="201"/>
                      <a:pt x="474" y="203"/>
                    </a:cubicBezTo>
                    <a:cubicBezTo>
                      <a:pt x="473" y="205"/>
                      <a:pt x="472" y="205"/>
                      <a:pt x="470" y="206"/>
                    </a:cubicBezTo>
                    <a:cubicBezTo>
                      <a:pt x="468" y="207"/>
                      <a:pt x="465" y="209"/>
                      <a:pt x="459" y="213"/>
                    </a:cubicBezTo>
                    <a:cubicBezTo>
                      <a:pt x="454" y="218"/>
                      <a:pt x="453" y="218"/>
                      <a:pt x="452" y="218"/>
                    </a:cubicBezTo>
                    <a:cubicBezTo>
                      <a:pt x="451" y="218"/>
                      <a:pt x="450" y="220"/>
                      <a:pt x="449" y="222"/>
                    </a:cubicBezTo>
                    <a:cubicBezTo>
                      <a:pt x="447" y="224"/>
                      <a:pt x="446" y="224"/>
                      <a:pt x="444" y="225"/>
                    </a:cubicBezTo>
                    <a:cubicBezTo>
                      <a:pt x="442" y="225"/>
                      <a:pt x="442" y="224"/>
                      <a:pt x="441" y="223"/>
                    </a:cubicBezTo>
                    <a:cubicBezTo>
                      <a:pt x="440" y="223"/>
                      <a:pt x="439" y="224"/>
                      <a:pt x="438" y="225"/>
                    </a:cubicBezTo>
                    <a:cubicBezTo>
                      <a:pt x="436" y="225"/>
                      <a:pt x="435" y="225"/>
                      <a:pt x="435" y="225"/>
                    </a:cubicBezTo>
                    <a:cubicBezTo>
                      <a:pt x="435" y="225"/>
                      <a:pt x="433" y="215"/>
                      <a:pt x="432" y="208"/>
                    </a:cubicBezTo>
                    <a:cubicBezTo>
                      <a:pt x="430" y="201"/>
                      <a:pt x="428" y="192"/>
                      <a:pt x="426" y="184"/>
                    </a:cubicBezTo>
                    <a:cubicBezTo>
                      <a:pt x="423" y="176"/>
                      <a:pt x="424" y="177"/>
                      <a:pt x="424" y="166"/>
                    </a:cubicBezTo>
                    <a:cubicBezTo>
                      <a:pt x="424" y="155"/>
                      <a:pt x="422" y="151"/>
                      <a:pt x="420" y="142"/>
                    </a:cubicBezTo>
                    <a:cubicBezTo>
                      <a:pt x="417" y="133"/>
                      <a:pt x="417" y="133"/>
                      <a:pt x="416" y="131"/>
                    </a:cubicBezTo>
                    <a:cubicBezTo>
                      <a:pt x="415" y="130"/>
                      <a:pt x="414" y="129"/>
                      <a:pt x="414" y="129"/>
                    </a:cubicBezTo>
                    <a:cubicBezTo>
                      <a:pt x="413" y="129"/>
                      <a:pt x="413" y="129"/>
                      <a:pt x="412" y="128"/>
                    </a:cubicBezTo>
                    <a:cubicBezTo>
                      <a:pt x="412" y="128"/>
                      <a:pt x="404" y="124"/>
                      <a:pt x="398" y="120"/>
                    </a:cubicBezTo>
                    <a:cubicBezTo>
                      <a:pt x="392" y="116"/>
                      <a:pt x="388" y="116"/>
                      <a:pt x="382" y="114"/>
                    </a:cubicBezTo>
                    <a:cubicBezTo>
                      <a:pt x="377" y="112"/>
                      <a:pt x="371" y="110"/>
                      <a:pt x="365" y="109"/>
                    </a:cubicBezTo>
                    <a:cubicBezTo>
                      <a:pt x="359" y="107"/>
                      <a:pt x="353" y="107"/>
                      <a:pt x="353" y="106"/>
                    </a:cubicBezTo>
                    <a:cubicBezTo>
                      <a:pt x="352" y="105"/>
                      <a:pt x="350" y="104"/>
                      <a:pt x="348" y="103"/>
                    </a:cubicBezTo>
                    <a:cubicBezTo>
                      <a:pt x="346" y="102"/>
                      <a:pt x="347" y="102"/>
                      <a:pt x="345" y="101"/>
                    </a:cubicBezTo>
                    <a:cubicBezTo>
                      <a:pt x="343" y="100"/>
                      <a:pt x="343" y="99"/>
                      <a:pt x="341" y="99"/>
                    </a:cubicBezTo>
                    <a:cubicBezTo>
                      <a:pt x="340" y="99"/>
                      <a:pt x="339" y="98"/>
                      <a:pt x="337" y="96"/>
                    </a:cubicBezTo>
                    <a:cubicBezTo>
                      <a:pt x="336" y="94"/>
                      <a:pt x="334" y="93"/>
                      <a:pt x="333" y="92"/>
                    </a:cubicBezTo>
                    <a:cubicBezTo>
                      <a:pt x="332" y="91"/>
                      <a:pt x="329" y="91"/>
                      <a:pt x="326" y="91"/>
                    </a:cubicBezTo>
                    <a:cubicBezTo>
                      <a:pt x="323" y="91"/>
                      <a:pt x="322" y="91"/>
                      <a:pt x="322" y="91"/>
                    </a:cubicBezTo>
                    <a:cubicBezTo>
                      <a:pt x="322" y="91"/>
                      <a:pt x="321" y="88"/>
                      <a:pt x="320" y="86"/>
                    </a:cubicBezTo>
                    <a:cubicBezTo>
                      <a:pt x="318" y="83"/>
                      <a:pt x="316" y="82"/>
                      <a:pt x="316" y="82"/>
                    </a:cubicBezTo>
                    <a:cubicBezTo>
                      <a:pt x="316" y="82"/>
                      <a:pt x="317" y="81"/>
                      <a:pt x="317" y="79"/>
                    </a:cubicBezTo>
                    <a:cubicBezTo>
                      <a:pt x="317" y="77"/>
                      <a:pt x="317" y="76"/>
                      <a:pt x="318" y="75"/>
                    </a:cubicBezTo>
                    <a:cubicBezTo>
                      <a:pt x="319" y="74"/>
                      <a:pt x="320" y="72"/>
                      <a:pt x="320" y="69"/>
                    </a:cubicBezTo>
                    <a:cubicBezTo>
                      <a:pt x="320" y="66"/>
                      <a:pt x="321" y="65"/>
                      <a:pt x="322" y="63"/>
                    </a:cubicBezTo>
                    <a:cubicBezTo>
                      <a:pt x="322" y="61"/>
                      <a:pt x="324" y="58"/>
                      <a:pt x="324" y="55"/>
                    </a:cubicBezTo>
                    <a:cubicBezTo>
                      <a:pt x="325" y="52"/>
                      <a:pt x="325" y="46"/>
                      <a:pt x="325" y="44"/>
                    </a:cubicBezTo>
                    <a:cubicBezTo>
                      <a:pt x="325" y="42"/>
                      <a:pt x="324" y="41"/>
                      <a:pt x="323" y="40"/>
                    </a:cubicBezTo>
                    <a:cubicBezTo>
                      <a:pt x="323" y="39"/>
                      <a:pt x="324" y="38"/>
                      <a:pt x="323" y="36"/>
                    </a:cubicBezTo>
                    <a:cubicBezTo>
                      <a:pt x="322" y="34"/>
                      <a:pt x="322" y="34"/>
                      <a:pt x="322" y="33"/>
                    </a:cubicBezTo>
                    <a:cubicBezTo>
                      <a:pt x="322" y="31"/>
                      <a:pt x="321" y="30"/>
                      <a:pt x="319" y="28"/>
                    </a:cubicBezTo>
                    <a:cubicBezTo>
                      <a:pt x="318" y="27"/>
                      <a:pt x="317" y="27"/>
                      <a:pt x="317" y="27"/>
                    </a:cubicBezTo>
                    <a:cubicBezTo>
                      <a:pt x="317" y="26"/>
                      <a:pt x="317" y="25"/>
                      <a:pt x="316" y="25"/>
                    </a:cubicBezTo>
                    <a:cubicBezTo>
                      <a:pt x="315" y="25"/>
                      <a:pt x="315" y="24"/>
                      <a:pt x="315" y="23"/>
                    </a:cubicBezTo>
                    <a:cubicBezTo>
                      <a:pt x="315" y="22"/>
                      <a:pt x="315" y="22"/>
                      <a:pt x="314" y="20"/>
                    </a:cubicBezTo>
                    <a:cubicBezTo>
                      <a:pt x="312" y="19"/>
                      <a:pt x="310" y="16"/>
                      <a:pt x="306" y="11"/>
                    </a:cubicBezTo>
                    <a:cubicBezTo>
                      <a:pt x="302" y="7"/>
                      <a:pt x="298" y="7"/>
                      <a:pt x="297" y="7"/>
                    </a:cubicBezTo>
                    <a:cubicBezTo>
                      <a:pt x="296" y="7"/>
                      <a:pt x="295" y="7"/>
                      <a:pt x="292" y="5"/>
                    </a:cubicBezTo>
                    <a:cubicBezTo>
                      <a:pt x="290" y="4"/>
                      <a:pt x="289" y="5"/>
                      <a:pt x="287" y="5"/>
                    </a:cubicBezTo>
                    <a:cubicBezTo>
                      <a:pt x="285" y="5"/>
                      <a:pt x="283" y="5"/>
                      <a:pt x="281" y="5"/>
                    </a:cubicBezTo>
                    <a:cubicBezTo>
                      <a:pt x="280" y="4"/>
                      <a:pt x="281" y="5"/>
                      <a:pt x="281" y="5"/>
                    </a:cubicBezTo>
                    <a:cubicBezTo>
                      <a:pt x="280" y="5"/>
                      <a:pt x="280" y="5"/>
                      <a:pt x="280" y="5"/>
                    </a:cubicBezTo>
                    <a:cubicBezTo>
                      <a:pt x="279" y="5"/>
                      <a:pt x="279" y="5"/>
                      <a:pt x="279" y="5"/>
                    </a:cubicBezTo>
                    <a:cubicBezTo>
                      <a:pt x="279" y="3"/>
                      <a:pt x="279" y="3"/>
                      <a:pt x="279" y="3"/>
                    </a:cubicBezTo>
                    <a:cubicBezTo>
                      <a:pt x="278" y="3"/>
                      <a:pt x="278" y="3"/>
                      <a:pt x="278" y="3"/>
                    </a:cubicBezTo>
                    <a:cubicBezTo>
                      <a:pt x="278" y="3"/>
                      <a:pt x="278" y="5"/>
                      <a:pt x="278" y="6"/>
                    </a:cubicBezTo>
                    <a:cubicBezTo>
                      <a:pt x="278" y="6"/>
                      <a:pt x="278" y="7"/>
                      <a:pt x="277" y="8"/>
                    </a:cubicBezTo>
                    <a:cubicBezTo>
                      <a:pt x="277" y="8"/>
                      <a:pt x="276" y="7"/>
                      <a:pt x="276" y="6"/>
                    </a:cubicBezTo>
                    <a:cubicBezTo>
                      <a:pt x="276" y="6"/>
                      <a:pt x="275" y="5"/>
                      <a:pt x="275" y="4"/>
                    </a:cubicBezTo>
                    <a:cubicBezTo>
                      <a:pt x="274" y="4"/>
                      <a:pt x="274" y="1"/>
                      <a:pt x="273" y="0"/>
                    </a:cubicBezTo>
                    <a:cubicBezTo>
                      <a:pt x="273" y="0"/>
                      <a:pt x="273" y="0"/>
                      <a:pt x="273" y="0"/>
                    </a:cubicBezTo>
                    <a:cubicBezTo>
                      <a:pt x="273" y="0"/>
                      <a:pt x="273" y="1"/>
                      <a:pt x="273" y="2"/>
                    </a:cubicBezTo>
                    <a:cubicBezTo>
                      <a:pt x="273" y="2"/>
                      <a:pt x="274" y="4"/>
                      <a:pt x="274" y="4"/>
                    </a:cubicBezTo>
                    <a:cubicBezTo>
                      <a:pt x="274" y="5"/>
                      <a:pt x="274" y="5"/>
                      <a:pt x="274" y="5"/>
                    </a:cubicBezTo>
                    <a:cubicBezTo>
                      <a:pt x="274" y="5"/>
                      <a:pt x="274" y="5"/>
                      <a:pt x="273" y="4"/>
                    </a:cubicBezTo>
                    <a:cubicBezTo>
                      <a:pt x="273" y="3"/>
                      <a:pt x="272" y="2"/>
                      <a:pt x="271" y="2"/>
                    </a:cubicBezTo>
                    <a:cubicBezTo>
                      <a:pt x="271" y="2"/>
                      <a:pt x="270" y="3"/>
                      <a:pt x="270" y="4"/>
                    </a:cubicBezTo>
                    <a:cubicBezTo>
                      <a:pt x="269" y="4"/>
                      <a:pt x="269" y="5"/>
                      <a:pt x="268" y="5"/>
                    </a:cubicBezTo>
                    <a:cubicBezTo>
                      <a:pt x="268" y="6"/>
                      <a:pt x="268" y="7"/>
                      <a:pt x="268" y="7"/>
                    </a:cubicBezTo>
                    <a:cubicBezTo>
                      <a:pt x="268" y="7"/>
                      <a:pt x="268" y="7"/>
                      <a:pt x="267" y="7"/>
                    </a:cubicBezTo>
                    <a:cubicBezTo>
                      <a:pt x="267" y="7"/>
                      <a:pt x="266" y="7"/>
                      <a:pt x="266" y="6"/>
                    </a:cubicBezTo>
                    <a:cubicBezTo>
                      <a:pt x="266" y="6"/>
                      <a:pt x="266" y="5"/>
                      <a:pt x="266" y="5"/>
                    </a:cubicBezTo>
                    <a:cubicBezTo>
                      <a:pt x="266" y="5"/>
                      <a:pt x="266" y="6"/>
                      <a:pt x="265" y="6"/>
                    </a:cubicBezTo>
                    <a:cubicBezTo>
                      <a:pt x="264" y="6"/>
                      <a:pt x="263" y="7"/>
                      <a:pt x="263" y="7"/>
                    </a:cubicBezTo>
                    <a:cubicBezTo>
                      <a:pt x="262" y="7"/>
                      <a:pt x="262" y="7"/>
                      <a:pt x="261" y="7"/>
                    </a:cubicBezTo>
                    <a:cubicBezTo>
                      <a:pt x="261" y="7"/>
                      <a:pt x="260" y="7"/>
                      <a:pt x="260" y="7"/>
                    </a:cubicBezTo>
                    <a:cubicBezTo>
                      <a:pt x="259" y="8"/>
                      <a:pt x="259" y="8"/>
                      <a:pt x="258" y="8"/>
                    </a:cubicBezTo>
                    <a:cubicBezTo>
                      <a:pt x="258" y="8"/>
                      <a:pt x="258" y="8"/>
                      <a:pt x="257" y="9"/>
                    </a:cubicBezTo>
                    <a:cubicBezTo>
                      <a:pt x="257" y="9"/>
                      <a:pt x="257" y="11"/>
                      <a:pt x="257" y="11"/>
                    </a:cubicBezTo>
                    <a:cubicBezTo>
                      <a:pt x="257" y="11"/>
                      <a:pt x="257" y="11"/>
                      <a:pt x="256" y="10"/>
                    </a:cubicBezTo>
                    <a:cubicBezTo>
                      <a:pt x="255" y="10"/>
                      <a:pt x="254" y="10"/>
                      <a:pt x="253" y="11"/>
                    </a:cubicBezTo>
                    <a:cubicBezTo>
                      <a:pt x="251" y="11"/>
                      <a:pt x="251" y="11"/>
                      <a:pt x="250" y="12"/>
                    </a:cubicBezTo>
                    <a:cubicBezTo>
                      <a:pt x="248" y="13"/>
                      <a:pt x="247" y="14"/>
                      <a:pt x="246" y="14"/>
                    </a:cubicBezTo>
                    <a:cubicBezTo>
                      <a:pt x="245" y="14"/>
                      <a:pt x="245" y="16"/>
                      <a:pt x="245" y="16"/>
                    </a:cubicBezTo>
                    <a:cubicBezTo>
                      <a:pt x="245" y="16"/>
                      <a:pt x="246" y="15"/>
                      <a:pt x="247" y="15"/>
                    </a:cubicBezTo>
                    <a:cubicBezTo>
                      <a:pt x="248" y="14"/>
                      <a:pt x="249" y="15"/>
                      <a:pt x="250" y="15"/>
                    </a:cubicBezTo>
                    <a:cubicBezTo>
                      <a:pt x="251" y="15"/>
                      <a:pt x="252" y="16"/>
                      <a:pt x="252" y="16"/>
                    </a:cubicBezTo>
                    <a:cubicBezTo>
                      <a:pt x="252" y="16"/>
                      <a:pt x="250" y="16"/>
                      <a:pt x="249" y="16"/>
                    </a:cubicBezTo>
                    <a:cubicBezTo>
                      <a:pt x="249" y="16"/>
                      <a:pt x="249" y="17"/>
                      <a:pt x="248" y="17"/>
                    </a:cubicBezTo>
                    <a:cubicBezTo>
                      <a:pt x="248" y="17"/>
                      <a:pt x="247" y="18"/>
                      <a:pt x="247" y="18"/>
                    </a:cubicBezTo>
                    <a:cubicBezTo>
                      <a:pt x="247" y="16"/>
                      <a:pt x="247" y="16"/>
                      <a:pt x="247" y="16"/>
                    </a:cubicBezTo>
                    <a:cubicBezTo>
                      <a:pt x="247" y="16"/>
                      <a:pt x="246" y="19"/>
                      <a:pt x="246" y="20"/>
                    </a:cubicBezTo>
                    <a:cubicBezTo>
                      <a:pt x="245" y="20"/>
                      <a:pt x="246" y="22"/>
                      <a:pt x="246" y="22"/>
                    </a:cubicBezTo>
                    <a:cubicBezTo>
                      <a:pt x="246" y="22"/>
                      <a:pt x="245" y="22"/>
                      <a:pt x="244" y="22"/>
                    </a:cubicBezTo>
                    <a:cubicBezTo>
                      <a:pt x="244" y="23"/>
                      <a:pt x="242" y="24"/>
                      <a:pt x="242" y="24"/>
                    </a:cubicBezTo>
                    <a:cubicBezTo>
                      <a:pt x="243" y="23"/>
                      <a:pt x="243" y="23"/>
                      <a:pt x="243" y="23"/>
                    </a:cubicBezTo>
                    <a:cubicBezTo>
                      <a:pt x="244" y="23"/>
                      <a:pt x="244" y="23"/>
                      <a:pt x="244" y="23"/>
                    </a:cubicBezTo>
                    <a:cubicBezTo>
                      <a:pt x="244" y="23"/>
                      <a:pt x="243" y="26"/>
                      <a:pt x="242" y="28"/>
                    </a:cubicBezTo>
                    <a:cubicBezTo>
                      <a:pt x="241" y="29"/>
                      <a:pt x="239" y="32"/>
                      <a:pt x="238" y="32"/>
                    </a:cubicBezTo>
                    <a:cubicBezTo>
                      <a:pt x="237" y="33"/>
                      <a:pt x="236" y="35"/>
                      <a:pt x="236" y="36"/>
                    </a:cubicBezTo>
                    <a:cubicBezTo>
                      <a:pt x="235" y="36"/>
                      <a:pt x="235" y="37"/>
                      <a:pt x="234" y="38"/>
                    </a:cubicBezTo>
                    <a:cubicBezTo>
                      <a:pt x="233" y="38"/>
                      <a:pt x="232" y="39"/>
                      <a:pt x="231" y="40"/>
                    </a:cubicBezTo>
                    <a:cubicBezTo>
                      <a:pt x="230" y="40"/>
                      <a:pt x="230" y="41"/>
                      <a:pt x="230" y="42"/>
                    </a:cubicBezTo>
                    <a:cubicBezTo>
                      <a:pt x="230" y="42"/>
                      <a:pt x="230" y="44"/>
                      <a:pt x="230" y="45"/>
                    </a:cubicBezTo>
                    <a:cubicBezTo>
                      <a:pt x="230" y="46"/>
                      <a:pt x="230" y="46"/>
                      <a:pt x="228" y="46"/>
                    </a:cubicBezTo>
                    <a:cubicBezTo>
                      <a:pt x="227" y="47"/>
                      <a:pt x="227" y="48"/>
                      <a:pt x="226" y="49"/>
                    </a:cubicBezTo>
                    <a:cubicBezTo>
                      <a:pt x="226" y="50"/>
                      <a:pt x="226" y="52"/>
                      <a:pt x="225" y="52"/>
                    </a:cubicBezTo>
                    <a:cubicBezTo>
                      <a:pt x="224" y="53"/>
                      <a:pt x="225" y="54"/>
                      <a:pt x="225" y="56"/>
                    </a:cubicBezTo>
                    <a:cubicBezTo>
                      <a:pt x="225" y="57"/>
                      <a:pt x="226" y="58"/>
                      <a:pt x="227" y="58"/>
                    </a:cubicBezTo>
                    <a:cubicBezTo>
                      <a:pt x="228" y="59"/>
                      <a:pt x="229" y="60"/>
                      <a:pt x="230" y="60"/>
                    </a:cubicBezTo>
                    <a:cubicBezTo>
                      <a:pt x="231" y="61"/>
                      <a:pt x="233" y="61"/>
                      <a:pt x="234" y="61"/>
                    </a:cubicBezTo>
                    <a:cubicBezTo>
                      <a:pt x="234" y="61"/>
                      <a:pt x="236" y="62"/>
                      <a:pt x="237" y="62"/>
                    </a:cubicBezTo>
                    <a:cubicBezTo>
                      <a:pt x="237" y="63"/>
                      <a:pt x="237" y="64"/>
                      <a:pt x="237" y="64"/>
                    </a:cubicBezTo>
                    <a:cubicBezTo>
                      <a:pt x="237" y="64"/>
                      <a:pt x="235" y="64"/>
                      <a:pt x="234" y="64"/>
                    </a:cubicBezTo>
                    <a:cubicBezTo>
                      <a:pt x="233" y="63"/>
                      <a:pt x="231" y="62"/>
                      <a:pt x="230" y="61"/>
                    </a:cubicBezTo>
                    <a:cubicBezTo>
                      <a:pt x="229" y="60"/>
                      <a:pt x="227" y="59"/>
                      <a:pt x="227" y="59"/>
                    </a:cubicBezTo>
                    <a:cubicBezTo>
                      <a:pt x="226" y="58"/>
                      <a:pt x="225" y="56"/>
                      <a:pt x="225" y="56"/>
                    </a:cubicBezTo>
                    <a:cubicBezTo>
                      <a:pt x="225" y="56"/>
                      <a:pt x="226" y="59"/>
                      <a:pt x="227" y="60"/>
                    </a:cubicBezTo>
                    <a:cubicBezTo>
                      <a:pt x="229" y="62"/>
                      <a:pt x="232" y="63"/>
                      <a:pt x="233" y="64"/>
                    </a:cubicBezTo>
                    <a:cubicBezTo>
                      <a:pt x="234" y="65"/>
                      <a:pt x="237" y="64"/>
                      <a:pt x="237" y="64"/>
                    </a:cubicBezTo>
                    <a:cubicBezTo>
                      <a:pt x="237" y="64"/>
                      <a:pt x="237" y="65"/>
                      <a:pt x="237" y="66"/>
                    </a:cubicBezTo>
                    <a:cubicBezTo>
                      <a:pt x="237" y="67"/>
                      <a:pt x="237" y="71"/>
                      <a:pt x="236" y="72"/>
                    </a:cubicBezTo>
                    <a:cubicBezTo>
                      <a:pt x="236" y="74"/>
                      <a:pt x="236" y="74"/>
                      <a:pt x="237" y="76"/>
                    </a:cubicBezTo>
                    <a:cubicBezTo>
                      <a:pt x="237" y="77"/>
                      <a:pt x="237" y="78"/>
                      <a:pt x="237" y="78"/>
                    </a:cubicBezTo>
                    <a:cubicBezTo>
                      <a:pt x="236" y="79"/>
                      <a:pt x="237" y="81"/>
                      <a:pt x="238" y="83"/>
                    </a:cubicBezTo>
                    <a:cubicBezTo>
                      <a:pt x="239" y="84"/>
                      <a:pt x="240" y="84"/>
                      <a:pt x="240" y="85"/>
                    </a:cubicBezTo>
                    <a:cubicBezTo>
                      <a:pt x="241" y="87"/>
                      <a:pt x="240" y="90"/>
                      <a:pt x="240" y="93"/>
                    </a:cubicBezTo>
                    <a:cubicBezTo>
                      <a:pt x="240" y="96"/>
                      <a:pt x="242" y="97"/>
                      <a:pt x="243" y="99"/>
                    </a:cubicBezTo>
                    <a:cubicBezTo>
                      <a:pt x="245" y="101"/>
                      <a:pt x="245" y="102"/>
                      <a:pt x="245" y="105"/>
                    </a:cubicBezTo>
                    <a:cubicBezTo>
                      <a:pt x="245" y="107"/>
                      <a:pt x="245" y="111"/>
                      <a:pt x="245" y="111"/>
                    </a:cubicBezTo>
                    <a:cubicBezTo>
                      <a:pt x="245" y="111"/>
                      <a:pt x="244" y="111"/>
                      <a:pt x="237" y="113"/>
                    </a:cubicBezTo>
                    <a:cubicBezTo>
                      <a:pt x="230" y="116"/>
                      <a:pt x="222" y="119"/>
                      <a:pt x="214" y="122"/>
                    </a:cubicBezTo>
                    <a:cubicBezTo>
                      <a:pt x="207" y="125"/>
                      <a:pt x="200" y="130"/>
                      <a:pt x="199" y="131"/>
                    </a:cubicBezTo>
                    <a:cubicBezTo>
                      <a:pt x="197" y="132"/>
                      <a:pt x="196" y="132"/>
                      <a:pt x="196" y="132"/>
                    </a:cubicBezTo>
                    <a:cubicBezTo>
                      <a:pt x="196" y="132"/>
                      <a:pt x="195" y="132"/>
                      <a:pt x="194" y="133"/>
                    </a:cubicBezTo>
                    <a:cubicBezTo>
                      <a:pt x="194" y="133"/>
                      <a:pt x="193" y="134"/>
                      <a:pt x="192" y="135"/>
                    </a:cubicBezTo>
                    <a:cubicBezTo>
                      <a:pt x="190" y="139"/>
                      <a:pt x="189" y="148"/>
                      <a:pt x="188" y="152"/>
                    </a:cubicBezTo>
                    <a:cubicBezTo>
                      <a:pt x="188" y="157"/>
                      <a:pt x="186" y="164"/>
                      <a:pt x="185" y="173"/>
                    </a:cubicBezTo>
                    <a:cubicBezTo>
                      <a:pt x="183" y="183"/>
                      <a:pt x="181" y="193"/>
                      <a:pt x="182" y="200"/>
                    </a:cubicBezTo>
                    <a:cubicBezTo>
                      <a:pt x="182" y="208"/>
                      <a:pt x="183" y="209"/>
                      <a:pt x="183" y="212"/>
                    </a:cubicBezTo>
                    <a:cubicBezTo>
                      <a:pt x="182" y="214"/>
                      <a:pt x="179" y="220"/>
                      <a:pt x="177" y="225"/>
                    </a:cubicBezTo>
                    <a:cubicBezTo>
                      <a:pt x="175" y="230"/>
                      <a:pt x="177" y="232"/>
                      <a:pt x="177" y="234"/>
                    </a:cubicBezTo>
                    <a:cubicBezTo>
                      <a:pt x="177" y="235"/>
                      <a:pt x="176" y="235"/>
                      <a:pt x="174" y="237"/>
                    </a:cubicBezTo>
                    <a:cubicBezTo>
                      <a:pt x="172" y="239"/>
                      <a:pt x="173" y="240"/>
                      <a:pt x="173" y="241"/>
                    </a:cubicBezTo>
                    <a:cubicBezTo>
                      <a:pt x="173" y="242"/>
                      <a:pt x="172" y="242"/>
                      <a:pt x="170" y="242"/>
                    </a:cubicBezTo>
                    <a:cubicBezTo>
                      <a:pt x="169" y="242"/>
                      <a:pt x="170" y="242"/>
                      <a:pt x="169" y="243"/>
                    </a:cubicBezTo>
                    <a:cubicBezTo>
                      <a:pt x="168" y="244"/>
                      <a:pt x="168" y="244"/>
                      <a:pt x="166" y="243"/>
                    </a:cubicBezTo>
                    <a:cubicBezTo>
                      <a:pt x="165" y="242"/>
                      <a:pt x="164" y="242"/>
                      <a:pt x="162" y="243"/>
                    </a:cubicBezTo>
                    <a:cubicBezTo>
                      <a:pt x="161" y="245"/>
                      <a:pt x="160" y="245"/>
                      <a:pt x="158" y="245"/>
                    </a:cubicBezTo>
                    <a:cubicBezTo>
                      <a:pt x="156" y="245"/>
                      <a:pt x="156" y="245"/>
                      <a:pt x="152" y="242"/>
                    </a:cubicBezTo>
                    <a:cubicBezTo>
                      <a:pt x="148" y="240"/>
                      <a:pt x="146" y="240"/>
                      <a:pt x="144" y="238"/>
                    </a:cubicBezTo>
                    <a:cubicBezTo>
                      <a:pt x="142" y="236"/>
                      <a:pt x="138" y="236"/>
                      <a:pt x="136" y="236"/>
                    </a:cubicBezTo>
                    <a:cubicBezTo>
                      <a:pt x="133" y="236"/>
                      <a:pt x="132" y="235"/>
                      <a:pt x="132" y="235"/>
                    </a:cubicBezTo>
                    <a:cubicBezTo>
                      <a:pt x="132" y="235"/>
                      <a:pt x="129" y="234"/>
                      <a:pt x="123" y="231"/>
                    </a:cubicBezTo>
                    <a:cubicBezTo>
                      <a:pt x="116" y="229"/>
                      <a:pt x="112" y="227"/>
                      <a:pt x="109" y="227"/>
                    </a:cubicBezTo>
                    <a:cubicBezTo>
                      <a:pt x="106" y="227"/>
                      <a:pt x="106" y="227"/>
                      <a:pt x="101" y="224"/>
                    </a:cubicBezTo>
                    <a:cubicBezTo>
                      <a:pt x="96" y="222"/>
                      <a:pt x="98" y="223"/>
                      <a:pt x="94" y="222"/>
                    </a:cubicBezTo>
                    <a:cubicBezTo>
                      <a:pt x="91" y="220"/>
                      <a:pt x="89" y="219"/>
                      <a:pt x="87" y="219"/>
                    </a:cubicBezTo>
                    <a:cubicBezTo>
                      <a:pt x="86" y="219"/>
                      <a:pt x="85" y="218"/>
                      <a:pt x="85" y="218"/>
                    </a:cubicBezTo>
                    <a:cubicBezTo>
                      <a:pt x="85" y="218"/>
                      <a:pt x="84" y="216"/>
                      <a:pt x="84" y="214"/>
                    </a:cubicBezTo>
                    <a:cubicBezTo>
                      <a:pt x="83" y="212"/>
                      <a:pt x="80" y="207"/>
                      <a:pt x="78" y="205"/>
                    </a:cubicBezTo>
                    <a:cubicBezTo>
                      <a:pt x="76" y="203"/>
                      <a:pt x="76" y="201"/>
                      <a:pt x="74" y="198"/>
                    </a:cubicBezTo>
                    <a:cubicBezTo>
                      <a:pt x="73" y="196"/>
                      <a:pt x="71" y="193"/>
                      <a:pt x="70" y="191"/>
                    </a:cubicBezTo>
                    <a:cubicBezTo>
                      <a:pt x="69" y="188"/>
                      <a:pt x="68" y="186"/>
                      <a:pt x="67" y="184"/>
                    </a:cubicBezTo>
                    <a:cubicBezTo>
                      <a:pt x="66" y="181"/>
                      <a:pt x="66" y="179"/>
                      <a:pt x="65" y="177"/>
                    </a:cubicBezTo>
                    <a:cubicBezTo>
                      <a:pt x="64" y="175"/>
                      <a:pt x="62" y="177"/>
                      <a:pt x="61" y="178"/>
                    </a:cubicBezTo>
                    <a:cubicBezTo>
                      <a:pt x="59" y="179"/>
                      <a:pt x="59" y="180"/>
                      <a:pt x="59" y="184"/>
                    </a:cubicBezTo>
                    <a:cubicBezTo>
                      <a:pt x="59" y="187"/>
                      <a:pt x="62" y="194"/>
                      <a:pt x="64" y="198"/>
                    </a:cubicBezTo>
                    <a:cubicBezTo>
                      <a:pt x="65" y="202"/>
                      <a:pt x="62" y="204"/>
                      <a:pt x="59" y="207"/>
                    </a:cubicBezTo>
                    <a:cubicBezTo>
                      <a:pt x="55" y="210"/>
                      <a:pt x="53" y="209"/>
                      <a:pt x="49" y="208"/>
                    </a:cubicBezTo>
                    <a:cubicBezTo>
                      <a:pt x="46" y="207"/>
                      <a:pt x="42" y="207"/>
                      <a:pt x="39" y="205"/>
                    </a:cubicBezTo>
                    <a:cubicBezTo>
                      <a:pt x="35" y="204"/>
                      <a:pt x="32" y="203"/>
                      <a:pt x="31" y="203"/>
                    </a:cubicBezTo>
                    <a:cubicBezTo>
                      <a:pt x="29" y="203"/>
                      <a:pt x="27" y="201"/>
                      <a:pt x="24" y="200"/>
                    </a:cubicBezTo>
                    <a:cubicBezTo>
                      <a:pt x="20" y="199"/>
                      <a:pt x="19" y="198"/>
                      <a:pt x="17" y="198"/>
                    </a:cubicBezTo>
                    <a:cubicBezTo>
                      <a:pt x="16" y="197"/>
                      <a:pt x="11" y="197"/>
                      <a:pt x="10" y="198"/>
                    </a:cubicBezTo>
                    <a:cubicBezTo>
                      <a:pt x="8" y="198"/>
                      <a:pt x="8" y="199"/>
                      <a:pt x="8" y="201"/>
                    </a:cubicBezTo>
                    <a:cubicBezTo>
                      <a:pt x="8" y="202"/>
                      <a:pt x="9" y="202"/>
                      <a:pt x="13" y="203"/>
                    </a:cubicBezTo>
                    <a:cubicBezTo>
                      <a:pt x="17" y="205"/>
                      <a:pt x="23" y="208"/>
                      <a:pt x="25" y="209"/>
                    </a:cubicBezTo>
                    <a:cubicBezTo>
                      <a:pt x="26" y="210"/>
                      <a:pt x="28" y="211"/>
                      <a:pt x="29" y="212"/>
                    </a:cubicBezTo>
                    <a:cubicBezTo>
                      <a:pt x="30" y="212"/>
                      <a:pt x="32" y="213"/>
                      <a:pt x="34" y="213"/>
                    </a:cubicBezTo>
                    <a:cubicBezTo>
                      <a:pt x="36" y="214"/>
                      <a:pt x="37" y="214"/>
                      <a:pt x="38" y="215"/>
                    </a:cubicBezTo>
                    <a:cubicBezTo>
                      <a:pt x="39" y="216"/>
                      <a:pt x="39" y="217"/>
                      <a:pt x="37" y="217"/>
                    </a:cubicBezTo>
                    <a:cubicBezTo>
                      <a:pt x="36" y="217"/>
                      <a:pt x="33" y="216"/>
                      <a:pt x="28" y="215"/>
                    </a:cubicBezTo>
                    <a:cubicBezTo>
                      <a:pt x="24" y="214"/>
                      <a:pt x="25" y="215"/>
                      <a:pt x="22" y="214"/>
                    </a:cubicBezTo>
                    <a:cubicBezTo>
                      <a:pt x="19" y="213"/>
                      <a:pt x="17" y="212"/>
                      <a:pt x="13" y="212"/>
                    </a:cubicBezTo>
                    <a:cubicBezTo>
                      <a:pt x="10" y="211"/>
                      <a:pt x="6" y="210"/>
                      <a:pt x="4" y="211"/>
                    </a:cubicBezTo>
                    <a:cubicBezTo>
                      <a:pt x="1" y="211"/>
                      <a:pt x="2" y="211"/>
                      <a:pt x="1" y="212"/>
                    </a:cubicBezTo>
                    <a:cubicBezTo>
                      <a:pt x="0" y="213"/>
                      <a:pt x="1" y="215"/>
                      <a:pt x="2" y="215"/>
                    </a:cubicBezTo>
                    <a:cubicBezTo>
                      <a:pt x="3" y="215"/>
                      <a:pt x="4" y="216"/>
                      <a:pt x="6" y="216"/>
                    </a:cubicBezTo>
                    <a:cubicBezTo>
                      <a:pt x="9" y="217"/>
                      <a:pt x="9" y="217"/>
                      <a:pt x="11" y="218"/>
                    </a:cubicBezTo>
                    <a:cubicBezTo>
                      <a:pt x="14" y="218"/>
                      <a:pt x="14" y="219"/>
                      <a:pt x="15" y="220"/>
                    </a:cubicBezTo>
                    <a:cubicBezTo>
                      <a:pt x="17" y="221"/>
                      <a:pt x="23" y="222"/>
                      <a:pt x="21" y="222"/>
                    </a:cubicBezTo>
                    <a:cubicBezTo>
                      <a:pt x="19" y="222"/>
                      <a:pt x="18" y="223"/>
                      <a:pt x="16" y="222"/>
                    </a:cubicBezTo>
                    <a:cubicBezTo>
                      <a:pt x="14" y="221"/>
                      <a:pt x="9" y="220"/>
                      <a:pt x="7" y="220"/>
                    </a:cubicBezTo>
                    <a:cubicBezTo>
                      <a:pt x="5" y="221"/>
                      <a:pt x="5" y="223"/>
                      <a:pt x="5" y="223"/>
                    </a:cubicBezTo>
                    <a:cubicBezTo>
                      <a:pt x="6" y="224"/>
                      <a:pt x="8" y="225"/>
                      <a:pt x="10" y="226"/>
                    </a:cubicBezTo>
                    <a:cubicBezTo>
                      <a:pt x="11" y="226"/>
                      <a:pt x="13" y="227"/>
                      <a:pt x="15" y="227"/>
                    </a:cubicBezTo>
                    <a:cubicBezTo>
                      <a:pt x="17" y="228"/>
                      <a:pt x="18" y="229"/>
                      <a:pt x="21" y="230"/>
                    </a:cubicBezTo>
                    <a:cubicBezTo>
                      <a:pt x="25" y="232"/>
                      <a:pt x="24" y="231"/>
                      <a:pt x="27" y="232"/>
                    </a:cubicBezTo>
                    <a:cubicBezTo>
                      <a:pt x="30" y="233"/>
                      <a:pt x="35" y="234"/>
                      <a:pt x="36" y="235"/>
                    </a:cubicBezTo>
                    <a:cubicBezTo>
                      <a:pt x="38" y="235"/>
                      <a:pt x="40" y="235"/>
                      <a:pt x="45" y="235"/>
                    </a:cubicBezTo>
                    <a:cubicBezTo>
                      <a:pt x="49" y="235"/>
                      <a:pt x="48" y="235"/>
                      <a:pt x="53" y="237"/>
                    </a:cubicBezTo>
                    <a:cubicBezTo>
                      <a:pt x="57" y="238"/>
                      <a:pt x="67" y="241"/>
                      <a:pt x="70" y="241"/>
                    </a:cubicBezTo>
                    <a:cubicBezTo>
                      <a:pt x="73" y="241"/>
                      <a:pt x="76" y="243"/>
                      <a:pt x="76" y="243"/>
                    </a:cubicBezTo>
                    <a:cubicBezTo>
                      <a:pt x="76" y="243"/>
                      <a:pt x="74" y="253"/>
                      <a:pt x="72" y="257"/>
                    </a:cubicBezTo>
                    <a:cubicBezTo>
                      <a:pt x="71" y="262"/>
                      <a:pt x="71" y="270"/>
                      <a:pt x="71" y="270"/>
                    </a:cubicBezTo>
                    <a:cubicBezTo>
                      <a:pt x="71" y="270"/>
                      <a:pt x="79" y="272"/>
                      <a:pt x="91" y="276"/>
                    </a:cubicBezTo>
                    <a:cubicBezTo>
                      <a:pt x="102" y="280"/>
                      <a:pt x="103" y="281"/>
                      <a:pt x="108" y="282"/>
                    </a:cubicBezTo>
                    <a:cubicBezTo>
                      <a:pt x="113" y="284"/>
                      <a:pt x="118" y="285"/>
                      <a:pt x="126" y="286"/>
                    </a:cubicBezTo>
                    <a:cubicBezTo>
                      <a:pt x="133" y="287"/>
                      <a:pt x="134" y="286"/>
                      <a:pt x="140" y="289"/>
                    </a:cubicBezTo>
                    <a:cubicBezTo>
                      <a:pt x="146" y="291"/>
                      <a:pt x="145" y="290"/>
                      <a:pt x="150" y="292"/>
                    </a:cubicBezTo>
                    <a:cubicBezTo>
                      <a:pt x="155" y="293"/>
                      <a:pt x="159" y="295"/>
                      <a:pt x="162" y="295"/>
                    </a:cubicBezTo>
                    <a:cubicBezTo>
                      <a:pt x="165" y="296"/>
                      <a:pt x="166" y="296"/>
                      <a:pt x="175" y="297"/>
                    </a:cubicBezTo>
                    <a:cubicBezTo>
                      <a:pt x="185" y="298"/>
                      <a:pt x="189" y="297"/>
                      <a:pt x="192" y="296"/>
                    </a:cubicBezTo>
                    <a:cubicBezTo>
                      <a:pt x="194" y="294"/>
                      <a:pt x="204" y="282"/>
                      <a:pt x="204" y="281"/>
                    </a:cubicBezTo>
                    <a:cubicBezTo>
                      <a:pt x="207" y="278"/>
                      <a:pt x="213" y="267"/>
                      <a:pt x="215" y="267"/>
                    </a:cubicBezTo>
                    <a:cubicBezTo>
                      <a:pt x="216" y="268"/>
                      <a:pt x="216" y="279"/>
                      <a:pt x="216" y="286"/>
                    </a:cubicBezTo>
                    <a:cubicBezTo>
                      <a:pt x="216" y="294"/>
                      <a:pt x="214" y="303"/>
                      <a:pt x="214" y="305"/>
                    </a:cubicBezTo>
                    <a:cubicBezTo>
                      <a:pt x="214" y="308"/>
                      <a:pt x="212" y="317"/>
                      <a:pt x="212" y="319"/>
                    </a:cubicBezTo>
                    <a:cubicBezTo>
                      <a:pt x="212" y="322"/>
                      <a:pt x="212" y="327"/>
                      <a:pt x="211" y="329"/>
                    </a:cubicBezTo>
                    <a:cubicBezTo>
                      <a:pt x="210" y="330"/>
                      <a:pt x="210" y="332"/>
                      <a:pt x="209" y="335"/>
                    </a:cubicBezTo>
                    <a:cubicBezTo>
                      <a:pt x="209" y="338"/>
                      <a:pt x="208" y="343"/>
                      <a:pt x="208" y="349"/>
                    </a:cubicBezTo>
                    <a:cubicBezTo>
                      <a:pt x="207" y="354"/>
                      <a:pt x="208" y="352"/>
                      <a:pt x="209" y="353"/>
                    </a:cubicBezTo>
                    <a:cubicBezTo>
                      <a:pt x="209" y="354"/>
                      <a:pt x="210" y="354"/>
                      <a:pt x="210" y="354"/>
                    </a:cubicBezTo>
                    <a:cubicBezTo>
                      <a:pt x="210" y="353"/>
                      <a:pt x="210" y="354"/>
                      <a:pt x="210" y="354"/>
                    </a:cubicBezTo>
                    <a:cubicBezTo>
                      <a:pt x="210" y="354"/>
                      <a:pt x="210" y="354"/>
                      <a:pt x="210" y="354"/>
                    </a:cubicBezTo>
                    <a:cubicBezTo>
                      <a:pt x="210" y="354"/>
                      <a:pt x="210" y="355"/>
                      <a:pt x="210" y="360"/>
                    </a:cubicBezTo>
                    <a:cubicBezTo>
                      <a:pt x="211" y="368"/>
                      <a:pt x="212" y="388"/>
                      <a:pt x="212" y="396"/>
                    </a:cubicBezTo>
                    <a:cubicBezTo>
                      <a:pt x="211" y="405"/>
                      <a:pt x="212" y="418"/>
                      <a:pt x="212" y="423"/>
                    </a:cubicBezTo>
                    <a:cubicBezTo>
                      <a:pt x="212" y="429"/>
                      <a:pt x="212" y="440"/>
                      <a:pt x="212" y="440"/>
                    </a:cubicBezTo>
                    <a:cubicBezTo>
                      <a:pt x="214" y="440"/>
                      <a:pt x="214" y="440"/>
                      <a:pt x="214" y="440"/>
                    </a:cubicBezTo>
                    <a:cubicBezTo>
                      <a:pt x="215" y="453"/>
                      <a:pt x="215" y="453"/>
                      <a:pt x="215" y="453"/>
                    </a:cubicBezTo>
                    <a:cubicBezTo>
                      <a:pt x="217" y="490"/>
                      <a:pt x="217" y="490"/>
                      <a:pt x="217" y="490"/>
                    </a:cubicBezTo>
                    <a:cubicBezTo>
                      <a:pt x="218" y="540"/>
                      <a:pt x="218" y="540"/>
                      <a:pt x="218" y="540"/>
                    </a:cubicBezTo>
                    <a:cubicBezTo>
                      <a:pt x="219" y="582"/>
                      <a:pt x="219" y="582"/>
                      <a:pt x="219" y="582"/>
                    </a:cubicBezTo>
                    <a:cubicBezTo>
                      <a:pt x="221" y="626"/>
                      <a:pt x="221" y="626"/>
                      <a:pt x="221" y="626"/>
                    </a:cubicBezTo>
                    <a:cubicBezTo>
                      <a:pt x="221" y="667"/>
                      <a:pt x="221" y="667"/>
                      <a:pt x="221" y="667"/>
                    </a:cubicBezTo>
                    <a:cubicBezTo>
                      <a:pt x="221" y="667"/>
                      <a:pt x="222" y="709"/>
                      <a:pt x="223" y="717"/>
                    </a:cubicBezTo>
                    <a:cubicBezTo>
                      <a:pt x="223" y="724"/>
                      <a:pt x="223" y="725"/>
                      <a:pt x="222" y="728"/>
                    </a:cubicBezTo>
                    <a:cubicBezTo>
                      <a:pt x="221" y="732"/>
                      <a:pt x="221" y="732"/>
                      <a:pt x="221" y="735"/>
                    </a:cubicBezTo>
                    <a:cubicBezTo>
                      <a:pt x="220" y="739"/>
                      <a:pt x="222" y="745"/>
                      <a:pt x="222" y="746"/>
                    </a:cubicBezTo>
                    <a:cubicBezTo>
                      <a:pt x="223" y="747"/>
                      <a:pt x="221" y="747"/>
                      <a:pt x="220" y="747"/>
                    </a:cubicBezTo>
                    <a:cubicBezTo>
                      <a:pt x="219" y="747"/>
                      <a:pt x="219" y="748"/>
                      <a:pt x="219" y="749"/>
                    </a:cubicBezTo>
                    <a:cubicBezTo>
                      <a:pt x="218" y="750"/>
                      <a:pt x="218" y="752"/>
                      <a:pt x="215" y="757"/>
                    </a:cubicBezTo>
                    <a:cubicBezTo>
                      <a:pt x="212" y="763"/>
                      <a:pt x="211" y="766"/>
                      <a:pt x="210" y="769"/>
                    </a:cubicBezTo>
                    <a:cubicBezTo>
                      <a:pt x="209" y="771"/>
                      <a:pt x="207" y="778"/>
                      <a:pt x="207" y="779"/>
                    </a:cubicBezTo>
                    <a:cubicBezTo>
                      <a:pt x="207" y="780"/>
                      <a:pt x="206" y="781"/>
                      <a:pt x="206" y="781"/>
                    </a:cubicBezTo>
                    <a:cubicBezTo>
                      <a:pt x="206" y="781"/>
                      <a:pt x="206" y="781"/>
                      <a:pt x="205" y="781"/>
                    </a:cubicBezTo>
                    <a:cubicBezTo>
                      <a:pt x="204" y="782"/>
                      <a:pt x="204" y="783"/>
                      <a:pt x="204" y="783"/>
                    </a:cubicBezTo>
                    <a:cubicBezTo>
                      <a:pt x="204" y="784"/>
                      <a:pt x="204" y="784"/>
                      <a:pt x="204" y="784"/>
                    </a:cubicBezTo>
                    <a:cubicBezTo>
                      <a:pt x="204" y="785"/>
                      <a:pt x="204" y="785"/>
                      <a:pt x="204" y="785"/>
                    </a:cubicBezTo>
                    <a:cubicBezTo>
                      <a:pt x="199" y="790"/>
                      <a:pt x="199" y="790"/>
                      <a:pt x="199" y="790"/>
                    </a:cubicBezTo>
                    <a:cubicBezTo>
                      <a:pt x="199" y="791"/>
                      <a:pt x="199" y="791"/>
                      <a:pt x="199" y="791"/>
                    </a:cubicBezTo>
                    <a:cubicBezTo>
                      <a:pt x="205" y="785"/>
                      <a:pt x="205" y="785"/>
                      <a:pt x="205" y="785"/>
                    </a:cubicBezTo>
                    <a:cubicBezTo>
                      <a:pt x="206" y="785"/>
                      <a:pt x="206" y="785"/>
                      <a:pt x="206" y="785"/>
                    </a:cubicBezTo>
                    <a:cubicBezTo>
                      <a:pt x="207" y="785"/>
                      <a:pt x="207" y="785"/>
                      <a:pt x="207" y="785"/>
                    </a:cubicBezTo>
                    <a:cubicBezTo>
                      <a:pt x="207" y="785"/>
                      <a:pt x="206" y="786"/>
                      <a:pt x="205" y="787"/>
                    </a:cubicBezTo>
                    <a:cubicBezTo>
                      <a:pt x="203" y="789"/>
                      <a:pt x="203" y="788"/>
                      <a:pt x="202" y="789"/>
                    </a:cubicBezTo>
                    <a:cubicBezTo>
                      <a:pt x="201" y="789"/>
                      <a:pt x="202" y="789"/>
                      <a:pt x="202" y="790"/>
                    </a:cubicBezTo>
                    <a:cubicBezTo>
                      <a:pt x="202" y="790"/>
                      <a:pt x="203" y="790"/>
                      <a:pt x="202" y="791"/>
                    </a:cubicBezTo>
                    <a:cubicBezTo>
                      <a:pt x="200" y="792"/>
                      <a:pt x="199" y="794"/>
                      <a:pt x="197" y="795"/>
                    </a:cubicBezTo>
                    <a:cubicBezTo>
                      <a:pt x="194" y="796"/>
                      <a:pt x="194" y="798"/>
                      <a:pt x="192" y="798"/>
                    </a:cubicBezTo>
                    <a:cubicBezTo>
                      <a:pt x="191" y="798"/>
                      <a:pt x="189" y="798"/>
                      <a:pt x="187" y="798"/>
                    </a:cubicBezTo>
                    <a:cubicBezTo>
                      <a:pt x="186" y="798"/>
                      <a:pt x="178" y="802"/>
                      <a:pt x="174" y="804"/>
                    </a:cubicBezTo>
                    <a:cubicBezTo>
                      <a:pt x="169" y="807"/>
                      <a:pt x="171" y="808"/>
                      <a:pt x="170" y="809"/>
                    </a:cubicBezTo>
                    <a:cubicBezTo>
                      <a:pt x="169" y="810"/>
                      <a:pt x="170" y="810"/>
                      <a:pt x="170" y="811"/>
                    </a:cubicBezTo>
                    <a:cubicBezTo>
                      <a:pt x="170" y="812"/>
                      <a:pt x="169" y="812"/>
                      <a:pt x="168" y="812"/>
                    </a:cubicBezTo>
                    <a:cubicBezTo>
                      <a:pt x="168" y="813"/>
                      <a:pt x="168" y="815"/>
                      <a:pt x="168" y="817"/>
                    </a:cubicBezTo>
                    <a:cubicBezTo>
                      <a:pt x="169" y="819"/>
                      <a:pt x="172" y="821"/>
                      <a:pt x="178" y="822"/>
                    </a:cubicBezTo>
                    <a:cubicBezTo>
                      <a:pt x="185" y="823"/>
                      <a:pt x="201" y="823"/>
                      <a:pt x="211" y="823"/>
                    </a:cubicBezTo>
                    <a:cubicBezTo>
                      <a:pt x="221" y="823"/>
                      <a:pt x="223" y="821"/>
                      <a:pt x="226" y="820"/>
                    </a:cubicBezTo>
                    <a:cubicBezTo>
                      <a:pt x="228" y="818"/>
                      <a:pt x="229" y="817"/>
                      <a:pt x="231" y="817"/>
                    </a:cubicBezTo>
                    <a:cubicBezTo>
                      <a:pt x="232" y="816"/>
                      <a:pt x="234" y="817"/>
                      <a:pt x="236" y="818"/>
                    </a:cubicBezTo>
                    <a:cubicBezTo>
                      <a:pt x="237" y="819"/>
                      <a:pt x="254" y="817"/>
                      <a:pt x="261" y="816"/>
                    </a:cubicBezTo>
                    <a:cubicBezTo>
                      <a:pt x="268" y="815"/>
                      <a:pt x="266" y="812"/>
                      <a:pt x="267" y="810"/>
                    </a:cubicBezTo>
                    <a:cubicBezTo>
                      <a:pt x="267" y="807"/>
                      <a:pt x="267" y="806"/>
                      <a:pt x="266" y="805"/>
                    </a:cubicBezTo>
                    <a:cubicBezTo>
                      <a:pt x="265" y="804"/>
                      <a:pt x="266" y="803"/>
                      <a:pt x="266" y="801"/>
                    </a:cubicBezTo>
                    <a:cubicBezTo>
                      <a:pt x="266" y="799"/>
                      <a:pt x="266" y="791"/>
                      <a:pt x="266" y="790"/>
                    </a:cubicBezTo>
                    <a:cubicBezTo>
                      <a:pt x="266" y="786"/>
                      <a:pt x="266" y="776"/>
                      <a:pt x="265" y="774"/>
                    </a:cubicBezTo>
                    <a:cubicBezTo>
                      <a:pt x="264" y="773"/>
                      <a:pt x="264" y="772"/>
                      <a:pt x="270" y="761"/>
                    </a:cubicBezTo>
                    <a:cubicBezTo>
                      <a:pt x="276" y="749"/>
                      <a:pt x="276" y="744"/>
                      <a:pt x="276" y="740"/>
                    </a:cubicBezTo>
                    <a:cubicBezTo>
                      <a:pt x="275" y="736"/>
                      <a:pt x="275" y="729"/>
                      <a:pt x="277" y="719"/>
                    </a:cubicBezTo>
                    <a:cubicBezTo>
                      <a:pt x="278" y="708"/>
                      <a:pt x="281" y="677"/>
                      <a:pt x="281" y="670"/>
                    </a:cubicBezTo>
                    <a:cubicBezTo>
                      <a:pt x="282" y="662"/>
                      <a:pt x="284" y="645"/>
                      <a:pt x="284" y="634"/>
                    </a:cubicBezTo>
                    <a:cubicBezTo>
                      <a:pt x="285" y="622"/>
                      <a:pt x="285" y="620"/>
                      <a:pt x="285" y="615"/>
                    </a:cubicBezTo>
                    <a:cubicBezTo>
                      <a:pt x="284" y="610"/>
                      <a:pt x="284" y="609"/>
                      <a:pt x="284" y="607"/>
                    </a:cubicBezTo>
                    <a:cubicBezTo>
                      <a:pt x="284" y="605"/>
                      <a:pt x="287" y="593"/>
                      <a:pt x="289" y="582"/>
                    </a:cubicBezTo>
                    <a:cubicBezTo>
                      <a:pt x="290" y="570"/>
                      <a:pt x="289" y="554"/>
                      <a:pt x="291" y="544"/>
                    </a:cubicBezTo>
                    <a:cubicBezTo>
                      <a:pt x="292" y="535"/>
                      <a:pt x="292" y="530"/>
                      <a:pt x="292" y="523"/>
                    </a:cubicBezTo>
                    <a:cubicBezTo>
                      <a:pt x="292" y="516"/>
                      <a:pt x="291" y="512"/>
                      <a:pt x="292" y="509"/>
                    </a:cubicBezTo>
                    <a:cubicBezTo>
                      <a:pt x="293" y="506"/>
                      <a:pt x="295" y="501"/>
                      <a:pt x="296" y="493"/>
                    </a:cubicBezTo>
                    <a:cubicBezTo>
                      <a:pt x="298" y="486"/>
                      <a:pt x="297" y="483"/>
                      <a:pt x="297" y="483"/>
                    </a:cubicBezTo>
                    <a:cubicBezTo>
                      <a:pt x="297" y="483"/>
                      <a:pt x="300" y="487"/>
                      <a:pt x="300" y="491"/>
                    </a:cubicBezTo>
                    <a:cubicBezTo>
                      <a:pt x="301" y="495"/>
                      <a:pt x="302" y="499"/>
                      <a:pt x="304" y="511"/>
                    </a:cubicBezTo>
                    <a:cubicBezTo>
                      <a:pt x="305" y="523"/>
                      <a:pt x="310" y="561"/>
                      <a:pt x="313" y="581"/>
                    </a:cubicBezTo>
                    <a:cubicBezTo>
                      <a:pt x="315" y="600"/>
                      <a:pt x="318" y="615"/>
                      <a:pt x="318" y="615"/>
                    </a:cubicBezTo>
                    <a:cubicBezTo>
                      <a:pt x="318" y="615"/>
                      <a:pt x="325" y="673"/>
                      <a:pt x="324" y="666"/>
                    </a:cubicBezTo>
                    <a:cubicBezTo>
                      <a:pt x="323" y="659"/>
                      <a:pt x="328" y="705"/>
                      <a:pt x="330" y="711"/>
                    </a:cubicBezTo>
                    <a:cubicBezTo>
                      <a:pt x="331" y="718"/>
                      <a:pt x="336" y="740"/>
                      <a:pt x="337" y="743"/>
                    </a:cubicBezTo>
                    <a:cubicBezTo>
                      <a:pt x="338" y="745"/>
                      <a:pt x="341" y="758"/>
                      <a:pt x="342" y="763"/>
                    </a:cubicBezTo>
                    <a:cubicBezTo>
                      <a:pt x="342" y="768"/>
                      <a:pt x="341" y="786"/>
                      <a:pt x="341" y="786"/>
                    </a:cubicBezTo>
                    <a:cubicBezTo>
                      <a:pt x="341" y="786"/>
                      <a:pt x="342" y="787"/>
                      <a:pt x="344" y="789"/>
                    </a:cubicBezTo>
                    <a:cubicBezTo>
                      <a:pt x="346" y="791"/>
                      <a:pt x="352" y="797"/>
                      <a:pt x="352" y="797"/>
                    </a:cubicBezTo>
                    <a:cubicBezTo>
                      <a:pt x="352" y="797"/>
                      <a:pt x="352" y="797"/>
                      <a:pt x="351" y="801"/>
                    </a:cubicBezTo>
                    <a:cubicBezTo>
                      <a:pt x="350" y="804"/>
                      <a:pt x="350" y="805"/>
                      <a:pt x="348" y="808"/>
                    </a:cubicBezTo>
                    <a:cubicBezTo>
                      <a:pt x="346" y="810"/>
                      <a:pt x="346" y="811"/>
                      <a:pt x="346" y="811"/>
                    </a:cubicBezTo>
                    <a:cubicBezTo>
                      <a:pt x="346" y="812"/>
                      <a:pt x="346" y="812"/>
                      <a:pt x="346" y="812"/>
                    </a:cubicBezTo>
                    <a:cubicBezTo>
                      <a:pt x="346" y="812"/>
                      <a:pt x="345" y="814"/>
                      <a:pt x="344" y="815"/>
                    </a:cubicBezTo>
                    <a:cubicBezTo>
                      <a:pt x="343" y="817"/>
                      <a:pt x="343" y="818"/>
                      <a:pt x="342" y="820"/>
                    </a:cubicBezTo>
                    <a:cubicBezTo>
                      <a:pt x="342" y="823"/>
                      <a:pt x="345" y="828"/>
                      <a:pt x="345" y="828"/>
                    </a:cubicBezTo>
                    <a:cubicBezTo>
                      <a:pt x="345" y="828"/>
                      <a:pt x="343" y="828"/>
                      <a:pt x="342" y="829"/>
                    </a:cubicBezTo>
                    <a:cubicBezTo>
                      <a:pt x="342" y="829"/>
                      <a:pt x="343" y="833"/>
                      <a:pt x="343" y="833"/>
                    </a:cubicBezTo>
                    <a:cubicBezTo>
                      <a:pt x="343" y="833"/>
                      <a:pt x="351" y="836"/>
                      <a:pt x="365" y="837"/>
                    </a:cubicBezTo>
                    <a:cubicBezTo>
                      <a:pt x="380" y="837"/>
                      <a:pt x="389" y="834"/>
                      <a:pt x="391" y="834"/>
                    </a:cubicBezTo>
                    <a:cubicBezTo>
                      <a:pt x="392" y="833"/>
                      <a:pt x="392" y="829"/>
                      <a:pt x="392" y="829"/>
                    </a:cubicBezTo>
                    <a:cubicBezTo>
                      <a:pt x="392" y="829"/>
                      <a:pt x="392" y="828"/>
                      <a:pt x="394" y="826"/>
                    </a:cubicBezTo>
                    <a:cubicBezTo>
                      <a:pt x="395" y="824"/>
                      <a:pt x="395" y="819"/>
                      <a:pt x="395" y="817"/>
                    </a:cubicBezTo>
                    <a:cubicBezTo>
                      <a:pt x="395" y="815"/>
                      <a:pt x="395" y="815"/>
                      <a:pt x="395" y="812"/>
                    </a:cubicBezTo>
                    <a:cubicBezTo>
                      <a:pt x="396" y="809"/>
                      <a:pt x="395" y="806"/>
                      <a:pt x="394" y="804"/>
                    </a:cubicBezTo>
                    <a:cubicBezTo>
                      <a:pt x="394" y="801"/>
                      <a:pt x="394" y="801"/>
                      <a:pt x="394" y="798"/>
                    </a:cubicBezTo>
                    <a:cubicBezTo>
                      <a:pt x="393" y="796"/>
                      <a:pt x="392" y="795"/>
                      <a:pt x="391" y="794"/>
                    </a:cubicBezTo>
                    <a:cubicBezTo>
                      <a:pt x="389" y="792"/>
                      <a:pt x="388" y="790"/>
                      <a:pt x="388" y="790"/>
                    </a:cubicBezTo>
                    <a:cubicBezTo>
                      <a:pt x="388" y="790"/>
                      <a:pt x="390" y="790"/>
                      <a:pt x="391" y="791"/>
                    </a:cubicBezTo>
                    <a:cubicBezTo>
                      <a:pt x="392" y="793"/>
                      <a:pt x="393" y="794"/>
                      <a:pt x="394" y="793"/>
                    </a:cubicBezTo>
                    <a:cubicBezTo>
                      <a:pt x="394" y="791"/>
                      <a:pt x="395" y="782"/>
                      <a:pt x="396" y="778"/>
                    </a:cubicBezTo>
                    <a:cubicBezTo>
                      <a:pt x="397" y="775"/>
                      <a:pt x="396" y="770"/>
                      <a:pt x="395" y="767"/>
                    </a:cubicBezTo>
                    <a:cubicBezTo>
                      <a:pt x="394" y="763"/>
                      <a:pt x="392" y="754"/>
                      <a:pt x="392" y="751"/>
                    </a:cubicBezTo>
                    <a:cubicBezTo>
                      <a:pt x="391" y="749"/>
                      <a:pt x="395" y="742"/>
                      <a:pt x="396" y="739"/>
                    </a:cubicBezTo>
                    <a:cubicBezTo>
                      <a:pt x="397" y="736"/>
                      <a:pt x="395" y="723"/>
                      <a:pt x="394" y="712"/>
                    </a:cubicBezTo>
                    <a:cubicBezTo>
                      <a:pt x="392" y="700"/>
                      <a:pt x="389" y="682"/>
                      <a:pt x="388" y="674"/>
                    </a:cubicBezTo>
                    <a:cubicBezTo>
                      <a:pt x="386" y="667"/>
                      <a:pt x="387" y="666"/>
                      <a:pt x="387" y="662"/>
                    </a:cubicBezTo>
                    <a:cubicBezTo>
                      <a:pt x="387" y="657"/>
                      <a:pt x="385" y="642"/>
                      <a:pt x="385" y="634"/>
                    </a:cubicBezTo>
                    <a:cubicBezTo>
                      <a:pt x="384" y="625"/>
                      <a:pt x="384" y="619"/>
                      <a:pt x="383" y="616"/>
                    </a:cubicBezTo>
                    <a:cubicBezTo>
                      <a:pt x="382" y="613"/>
                      <a:pt x="382" y="610"/>
                      <a:pt x="382" y="600"/>
                    </a:cubicBezTo>
                    <a:cubicBezTo>
                      <a:pt x="383" y="591"/>
                      <a:pt x="381" y="573"/>
                      <a:pt x="380" y="562"/>
                    </a:cubicBezTo>
                    <a:cubicBezTo>
                      <a:pt x="379" y="550"/>
                      <a:pt x="380" y="548"/>
                      <a:pt x="381" y="540"/>
                    </a:cubicBezTo>
                    <a:cubicBezTo>
                      <a:pt x="382" y="532"/>
                      <a:pt x="382" y="522"/>
                      <a:pt x="382" y="513"/>
                    </a:cubicBezTo>
                    <a:cubicBezTo>
                      <a:pt x="382" y="503"/>
                      <a:pt x="379" y="473"/>
                      <a:pt x="379" y="463"/>
                    </a:cubicBezTo>
                    <a:cubicBezTo>
                      <a:pt x="378" y="454"/>
                      <a:pt x="378" y="441"/>
                      <a:pt x="378" y="441"/>
                    </a:cubicBezTo>
                    <a:cubicBezTo>
                      <a:pt x="379" y="441"/>
                      <a:pt x="379" y="441"/>
                      <a:pt x="379" y="441"/>
                    </a:cubicBezTo>
                    <a:cubicBezTo>
                      <a:pt x="379" y="441"/>
                      <a:pt x="379" y="440"/>
                      <a:pt x="379" y="439"/>
                    </a:cubicBezTo>
                    <a:cubicBezTo>
                      <a:pt x="379" y="437"/>
                      <a:pt x="379" y="431"/>
                      <a:pt x="379" y="428"/>
                    </a:cubicBezTo>
                    <a:cubicBezTo>
                      <a:pt x="379" y="424"/>
                      <a:pt x="378" y="421"/>
                      <a:pt x="378" y="418"/>
                    </a:cubicBezTo>
                    <a:cubicBezTo>
                      <a:pt x="378" y="415"/>
                      <a:pt x="379" y="413"/>
                      <a:pt x="379" y="408"/>
                    </a:cubicBezTo>
                    <a:cubicBezTo>
                      <a:pt x="379" y="403"/>
                      <a:pt x="380" y="384"/>
                      <a:pt x="380" y="378"/>
                    </a:cubicBezTo>
                    <a:cubicBezTo>
                      <a:pt x="381" y="371"/>
                      <a:pt x="380" y="357"/>
                      <a:pt x="380" y="353"/>
                    </a:cubicBezTo>
                    <a:cubicBezTo>
                      <a:pt x="380" y="349"/>
                      <a:pt x="377" y="334"/>
                      <a:pt x="377" y="330"/>
                    </a:cubicBezTo>
                    <a:cubicBezTo>
                      <a:pt x="377" y="325"/>
                      <a:pt x="378" y="316"/>
                      <a:pt x="378" y="316"/>
                    </a:cubicBezTo>
                    <a:cubicBezTo>
                      <a:pt x="378" y="316"/>
                      <a:pt x="378" y="309"/>
                      <a:pt x="379" y="302"/>
                    </a:cubicBezTo>
                    <a:cubicBezTo>
                      <a:pt x="380" y="294"/>
                      <a:pt x="381" y="287"/>
                      <a:pt x="382" y="277"/>
                    </a:cubicBezTo>
                    <a:cubicBezTo>
                      <a:pt x="383" y="268"/>
                      <a:pt x="384" y="253"/>
                      <a:pt x="384" y="253"/>
                    </a:cubicBezTo>
                    <a:cubicBezTo>
                      <a:pt x="384" y="253"/>
                      <a:pt x="385" y="253"/>
                      <a:pt x="385" y="254"/>
                    </a:cubicBezTo>
                    <a:cubicBezTo>
                      <a:pt x="386" y="255"/>
                      <a:pt x="388" y="258"/>
                      <a:pt x="390" y="262"/>
                    </a:cubicBezTo>
                    <a:cubicBezTo>
                      <a:pt x="391" y="266"/>
                      <a:pt x="394" y="271"/>
                      <a:pt x="396" y="273"/>
                    </a:cubicBezTo>
                    <a:cubicBezTo>
                      <a:pt x="398" y="276"/>
                      <a:pt x="406" y="281"/>
                      <a:pt x="413" y="285"/>
                    </a:cubicBezTo>
                    <a:cubicBezTo>
                      <a:pt x="419" y="289"/>
                      <a:pt x="420" y="287"/>
                      <a:pt x="423" y="287"/>
                    </a:cubicBezTo>
                    <a:cubicBezTo>
                      <a:pt x="425" y="288"/>
                      <a:pt x="429" y="287"/>
                      <a:pt x="432" y="286"/>
                    </a:cubicBezTo>
                    <a:cubicBezTo>
                      <a:pt x="434" y="284"/>
                      <a:pt x="441" y="281"/>
                      <a:pt x="445" y="279"/>
                    </a:cubicBezTo>
                    <a:cubicBezTo>
                      <a:pt x="448" y="278"/>
                      <a:pt x="469" y="268"/>
                      <a:pt x="473" y="266"/>
                    </a:cubicBezTo>
                    <a:cubicBezTo>
                      <a:pt x="477" y="264"/>
                      <a:pt x="478" y="263"/>
                      <a:pt x="479" y="262"/>
                    </a:cubicBezTo>
                    <a:cubicBezTo>
                      <a:pt x="480" y="262"/>
                      <a:pt x="480" y="262"/>
                      <a:pt x="482" y="261"/>
                    </a:cubicBezTo>
                    <a:cubicBezTo>
                      <a:pt x="483" y="261"/>
                      <a:pt x="485" y="259"/>
                      <a:pt x="486" y="258"/>
                    </a:cubicBezTo>
                    <a:cubicBezTo>
                      <a:pt x="487" y="257"/>
                      <a:pt x="490" y="256"/>
                      <a:pt x="492" y="255"/>
                    </a:cubicBezTo>
                    <a:cubicBezTo>
                      <a:pt x="493" y="254"/>
                      <a:pt x="494" y="251"/>
                      <a:pt x="496" y="250"/>
                    </a:cubicBezTo>
                    <a:cubicBezTo>
                      <a:pt x="497" y="248"/>
                      <a:pt x="498" y="247"/>
                      <a:pt x="500" y="245"/>
                    </a:cubicBezTo>
                    <a:cubicBezTo>
                      <a:pt x="501" y="244"/>
                      <a:pt x="513" y="237"/>
                      <a:pt x="515" y="236"/>
                    </a:cubicBezTo>
                    <a:cubicBezTo>
                      <a:pt x="517" y="234"/>
                      <a:pt x="518" y="231"/>
                      <a:pt x="519" y="226"/>
                    </a:cubicBezTo>
                    <a:cubicBezTo>
                      <a:pt x="520" y="222"/>
                      <a:pt x="519" y="220"/>
                      <a:pt x="518" y="218"/>
                    </a:cubicBezTo>
                    <a:cubicBezTo>
                      <a:pt x="517" y="215"/>
                      <a:pt x="516" y="210"/>
                      <a:pt x="516" y="210"/>
                    </a:cubicBezTo>
                    <a:cubicBezTo>
                      <a:pt x="516" y="210"/>
                      <a:pt x="515" y="210"/>
                      <a:pt x="518" y="209"/>
                    </a:cubicBezTo>
                    <a:cubicBezTo>
                      <a:pt x="520" y="209"/>
                      <a:pt x="525" y="207"/>
                      <a:pt x="526" y="206"/>
                    </a:cubicBezTo>
                    <a:cubicBezTo>
                      <a:pt x="528" y="205"/>
                      <a:pt x="532" y="202"/>
                      <a:pt x="535" y="201"/>
                    </a:cubicBezTo>
                    <a:cubicBezTo>
                      <a:pt x="539" y="200"/>
                      <a:pt x="544" y="199"/>
                      <a:pt x="547" y="198"/>
                    </a:cubicBezTo>
                    <a:cubicBezTo>
                      <a:pt x="550" y="198"/>
                      <a:pt x="554" y="195"/>
                      <a:pt x="556" y="193"/>
                    </a:cubicBezTo>
                    <a:cubicBezTo>
                      <a:pt x="559" y="191"/>
                      <a:pt x="561" y="190"/>
                      <a:pt x="565" y="189"/>
                    </a:cubicBezTo>
                    <a:cubicBezTo>
                      <a:pt x="568" y="187"/>
                      <a:pt x="567" y="187"/>
                      <a:pt x="567" y="186"/>
                    </a:cubicBezTo>
                    <a:cubicBezTo>
                      <a:pt x="567" y="185"/>
                      <a:pt x="566" y="185"/>
                      <a:pt x="566" y="185"/>
                    </a:cubicBezTo>
                    <a:cubicBezTo>
                      <a:pt x="565" y="184"/>
                      <a:pt x="563" y="185"/>
                      <a:pt x="563" y="183"/>
                    </a:cubicBezTo>
                    <a:cubicBezTo>
                      <a:pt x="564" y="182"/>
                      <a:pt x="567" y="181"/>
                      <a:pt x="568" y="181"/>
                    </a:cubicBezTo>
                    <a:cubicBezTo>
                      <a:pt x="569" y="180"/>
                      <a:pt x="571" y="179"/>
                      <a:pt x="573" y="177"/>
                    </a:cubicBezTo>
                    <a:cubicBezTo>
                      <a:pt x="575" y="176"/>
                      <a:pt x="574" y="175"/>
                      <a:pt x="573" y="174"/>
                    </a:cubicBezTo>
                    <a:close/>
                    <a:moveTo>
                      <a:pt x="229" y="48"/>
                    </a:moveTo>
                    <a:cubicBezTo>
                      <a:pt x="227" y="48"/>
                      <a:pt x="227" y="48"/>
                      <a:pt x="227" y="48"/>
                    </a:cubicBezTo>
                    <a:cubicBezTo>
                      <a:pt x="228" y="47"/>
                      <a:pt x="228" y="47"/>
                      <a:pt x="228" y="47"/>
                    </a:cubicBezTo>
                    <a:cubicBezTo>
                      <a:pt x="230" y="46"/>
                      <a:pt x="230" y="46"/>
                      <a:pt x="230" y="46"/>
                    </a:cubicBezTo>
                    <a:lnTo>
                      <a:pt x="229" y="48"/>
                    </a:lnTo>
                    <a:close/>
                    <a:moveTo>
                      <a:pt x="232" y="43"/>
                    </a:moveTo>
                    <a:cubicBezTo>
                      <a:pt x="231" y="43"/>
                      <a:pt x="230" y="43"/>
                      <a:pt x="230" y="43"/>
                    </a:cubicBezTo>
                    <a:cubicBezTo>
                      <a:pt x="230" y="43"/>
                      <a:pt x="231" y="41"/>
                      <a:pt x="231" y="41"/>
                    </a:cubicBezTo>
                    <a:cubicBezTo>
                      <a:pt x="231" y="40"/>
                      <a:pt x="232" y="40"/>
                      <a:pt x="232" y="40"/>
                    </a:cubicBezTo>
                    <a:cubicBezTo>
                      <a:pt x="232" y="40"/>
                      <a:pt x="232" y="40"/>
                      <a:pt x="232" y="40"/>
                    </a:cubicBezTo>
                    <a:cubicBezTo>
                      <a:pt x="232" y="40"/>
                      <a:pt x="233" y="41"/>
                      <a:pt x="233" y="42"/>
                    </a:cubicBezTo>
                    <a:cubicBezTo>
                      <a:pt x="233" y="42"/>
                      <a:pt x="232" y="43"/>
                      <a:pt x="232" y="43"/>
                    </a:cubicBezTo>
                    <a:close/>
                    <a:moveTo>
                      <a:pt x="239" y="34"/>
                    </a:moveTo>
                    <a:cubicBezTo>
                      <a:pt x="238" y="35"/>
                      <a:pt x="236" y="37"/>
                      <a:pt x="236" y="37"/>
                    </a:cubicBezTo>
                    <a:cubicBezTo>
                      <a:pt x="236" y="37"/>
                      <a:pt x="237" y="36"/>
                      <a:pt x="237" y="35"/>
                    </a:cubicBezTo>
                    <a:cubicBezTo>
                      <a:pt x="237" y="35"/>
                      <a:pt x="237" y="34"/>
                      <a:pt x="238" y="34"/>
                    </a:cubicBezTo>
                    <a:cubicBezTo>
                      <a:pt x="238" y="33"/>
                      <a:pt x="239" y="31"/>
                      <a:pt x="240" y="31"/>
                    </a:cubicBezTo>
                    <a:cubicBezTo>
                      <a:pt x="241" y="30"/>
                      <a:pt x="241" y="30"/>
                      <a:pt x="241" y="30"/>
                    </a:cubicBezTo>
                    <a:cubicBezTo>
                      <a:pt x="241" y="30"/>
                      <a:pt x="240" y="32"/>
                      <a:pt x="239" y="34"/>
                    </a:cubicBezTo>
                    <a:close/>
                    <a:moveTo>
                      <a:pt x="249" y="19"/>
                    </a:moveTo>
                    <a:cubicBezTo>
                      <a:pt x="248" y="19"/>
                      <a:pt x="247" y="19"/>
                      <a:pt x="247" y="19"/>
                    </a:cubicBezTo>
                    <a:cubicBezTo>
                      <a:pt x="248" y="18"/>
                      <a:pt x="248" y="18"/>
                      <a:pt x="248" y="18"/>
                    </a:cubicBezTo>
                    <a:cubicBezTo>
                      <a:pt x="248" y="18"/>
                      <a:pt x="248" y="18"/>
                      <a:pt x="248" y="18"/>
                    </a:cubicBezTo>
                    <a:cubicBezTo>
                      <a:pt x="248" y="18"/>
                      <a:pt x="249" y="18"/>
                      <a:pt x="250" y="18"/>
                    </a:cubicBezTo>
                    <a:cubicBezTo>
                      <a:pt x="250" y="18"/>
                      <a:pt x="251" y="19"/>
                      <a:pt x="251" y="19"/>
                    </a:cubicBezTo>
                    <a:cubicBezTo>
                      <a:pt x="251" y="19"/>
                      <a:pt x="249" y="19"/>
                      <a:pt x="249" y="19"/>
                    </a:cubicBezTo>
                    <a:close/>
                    <a:moveTo>
                      <a:pt x="252" y="18"/>
                    </a:moveTo>
                    <a:cubicBezTo>
                      <a:pt x="250" y="18"/>
                      <a:pt x="250" y="18"/>
                      <a:pt x="250" y="18"/>
                    </a:cubicBezTo>
                    <a:cubicBezTo>
                      <a:pt x="249" y="18"/>
                      <a:pt x="249" y="18"/>
                      <a:pt x="249" y="18"/>
                    </a:cubicBezTo>
                    <a:cubicBezTo>
                      <a:pt x="250" y="17"/>
                      <a:pt x="250" y="17"/>
                      <a:pt x="250" y="17"/>
                    </a:cubicBezTo>
                    <a:cubicBezTo>
                      <a:pt x="250" y="17"/>
                      <a:pt x="250" y="16"/>
                      <a:pt x="251" y="16"/>
                    </a:cubicBezTo>
                    <a:cubicBezTo>
                      <a:pt x="251" y="16"/>
                      <a:pt x="252" y="17"/>
                      <a:pt x="252" y="17"/>
                    </a:cubicBezTo>
                    <a:lnTo>
                      <a:pt x="252" y="18"/>
                    </a:lnTo>
                    <a:close/>
                    <a:moveTo>
                      <a:pt x="257" y="13"/>
                    </a:moveTo>
                    <a:cubicBezTo>
                      <a:pt x="257" y="13"/>
                      <a:pt x="255" y="14"/>
                      <a:pt x="255" y="14"/>
                    </a:cubicBezTo>
                    <a:cubicBezTo>
                      <a:pt x="254" y="15"/>
                      <a:pt x="253" y="16"/>
                      <a:pt x="253" y="16"/>
                    </a:cubicBezTo>
                    <a:cubicBezTo>
                      <a:pt x="253" y="16"/>
                      <a:pt x="252" y="15"/>
                      <a:pt x="252" y="15"/>
                    </a:cubicBezTo>
                    <a:cubicBezTo>
                      <a:pt x="251" y="15"/>
                      <a:pt x="250" y="15"/>
                      <a:pt x="250" y="15"/>
                    </a:cubicBezTo>
                    <a:cubicBezTo>
                      <a:pt x="248" y="14"/>
                      <a:pt x="248" y="14"/>
                      <a:pt x="248" y="14"/>
                    </a:cubicBezTo>
                    <a:cubicBezTo>
                      <a:pt x="250" y="13"/>
                      <a:pt x="250" y="13"/>
                      <a:pt x="250" y="13"/>
                    </a:cubicBezTo>
                    <a:cubicBezTo>
                      <a:pt x="250" y="13"/>
                      <a:pt x="251" y="12"/>
                      <a:pt x="252" y="11"/>
                    </a:cubicBezTo>
                    <a:cubicBezTo>
                      <a:pt x="252" y="11"/>
                      <a:pt x="253" y="11"/>
                      <a:pt x="254" y="11"/>
                    </a:cubicBezTo>
                    <a:cubicBezTo>
                      <a:pt x="255" y="11"/>
                      <a:pt x="256" y="11"/>
                      <a:pt x="257" y="11"/>
                    </a:cubicBezTo>
                    <a:cubicBezTo>
                      <a:pt x="258" y="12"/>
                      <a:pt x="258" y="12"/>
                      <a:pt x="257" y="13"/>
                    </a:cubicBezTo>
                    <a:close/>
                    <a:moveTo>
                      <a:pt x="259" y="11"/>
                    </a:moveTo>
                    <a:cubicBezTo>
                      <a:pt x="259" y="11"/>
                      <a:pt x="258" y="11"/>
                      <a:pt x="258" y="11"/>
                    </a:cubicBezTo>
                    <a:cubicBezTo>
                      <a:pt x="258" y="10"/>
                      <a:pt x="258" y="10"/>
                      <a:pt x="258" y="10"/>
                    </a:cubicBezTo>
                    <a:cubicBezTo>
                      <a:pt x="258" y="9"/>
                      <a:pt x="258" y="9"/>
                      <a:pt x="258" y="9"/>
                    </a:cubicBezTo>
                    <a:cubicBezTo>
                      <a:pt x="258" y="9"/>
                      <a:pt x="258" y="9"/>
                      <a:pt x="259" y="10"/>
                    </a:cubicBezTo>
                    <a:cubicBezTo>
                      <a:pt x="260" y="10"/>
                      <a:pt x="260" y="11"/>
                      <a:pt x="260" y="11"/>
                    </a:cubicBezTo>
                    <a:cubicBezTo>
                      <a:pt x="260" y="11"/>
                      <a:pt x="260" y="12"/>
                      <a:pt x="259" y="11"/>
                    </a:cubicBezTo>
                    <a:close/>
                    <a:moveTo>
                      <a:pt x="261" y="9"/>
                    </a:moveTo>
                    <a:cubicBezTo>
                      <a:pt x="261" y="10"/>
                      <a:pt x="261" y="10"/>
                      <a:pt x="261" y="10"/>
                    </a:cubicBezTo>
                    <a:cubicBezTo>
                      <a:pt x="259" y="9"/>
                      <a:pt x="259" y="9"/>
                      <a:pt x="259" y="9"/>
                    </a:cubicBezTo>
                    <a:cubicBezTo>
                      <a:pt x="259" y="8"/>
                      <a:pt x="259" y="8"/>
                      <a:pt x="259" y="8"/>
                    </a:cubicBezTo>
                    <a:cubicBezTo>
                      <a:pt x="259" y="8"/>
                      <a:pt x="259" y="8"/>
                      <a:pt x="260" y="8"/>
                    </a:cubicBezTo>
                    <a:cubicBezTo>
                      <a:pt x="261" y="7"/>
                      <a:pt x="262" y="8"/>
                      <a:pt x="262" y="8"/>
                    </a:cubicBezTo>
                    <a:lnTo>
                      <a:pt x="261" y="9"/>
                    </a:lnTo>
                    <a:close/>
                    <a:moveTo>
                      <a:pt x="272" y="7"/>
                    </a:moveTo>
                    <a:cubicBezTo>
                      <a:pt x="272" y="7"/>
                      <a:pt x="272" y="8"/>
                      <a:pt x="271" y="8"/>
                    </a:cubicBezTo>
                    <a:cubicBezTo>
                      <a:pt x="270" y="8"/>
                      <a:pt x="269" y="9"/>
                      <a:pt x="269" y="9"/>
                    </a:cubicBezTo>
                    <a:cubicBezTo>
                      <a:pt x="269" y="9"/>
                      <a:pt x="268" y="8"/>
                      <a:pt x="269" y="7"/>
                    </a:cubicBezTo>
                    <a:cubicBezTo>
                      <a:pt x="269" y="6"/>
                      <a:pt x="269" y="5"/>
                      <a:pt x="270" y="4"/>
                    </a:cubicBezTo>
                    <a:cubicBezTo>
                      <a:pt x="271" y="3"/>
                      <a:pt x="272" y="4"/>
                      <a:pt x="272" y="5"/>
                    </a:cubicBezTo>
                    <a:cubicBezTo>
                      <a:pt x="272" y="5"/>
                      <a:pt x="272" y="7"/>
                      <a:pt x="27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solidFill>
                </a:endParaRPr>
              </a:p>
            </p:txBody>
          </p:sp>
        </p:grpSp>
        <p:sp>
          <p:nvSpPr>
            <p:cNvPr id="26" name="TextBox 59"/>
            <p:cNvSpPr txBox="1"/>
            <p:nvPr/>
          </p:nvSpPr>
          <p:spPr>
            <a:xfrm>
              <a:off x="5138870" y="2005633"/>
              <a:ext cx="1465466" cy="400110"/>
            </a:xfrm>
            <a:prstGeom prst="rect">
              <a:avLst/>
            </a:prstGeom>
            <a:noFill/>
          </p:spPr>
          <p:txBody>
            <a:bodyPr wrap="none" rtlCol="0">
              <a:spAutoFit/>
            </a:bodyPr>
            <a:lstStyle/>
            <a:p>
              <a:pPr algn="ctr"/>
              <a:r>
                <a:rPr lang="en-US" sz="2000" dirty="0">
                  <a:solidFill>
                    <a:schemeClr val="bg1"/>
                  </a:solidFill>
                  <a:latin typeface="+mj-lt"/>
                  <a:cs typeface="Segoe UI" panose="020B0502040204020203" pitchFamily="34" charset="0"/>
                </a:rPr>
                <a:t>Opportunity</a:t>
              </a:r>
            </a:p>
          </p:txBody>
        </p:sp>
        <p:sp>
          <p:nvSpPr>
            <p:cNvPr id="30" name="TextBox 65"/>
            <p:cNvSpPr txBox="1"/>
            <p:nvPr/>
          </p:nvSpPr>
          <p:spPr>
            <a:xfrm>
              <a:off x="5030285" y="5258556"/>
              <a:ext cx="2082986" cy="1323439"/>
            </a:xfrm>
            <a:prstGeom prst="rect">
              <a:avLst/>
            </a:prstGeom>
            <a:noFill/>
          </p:spPr>
          <p:txBody>
            <a:bodyPr wrap="square" rtlCol="0">
              <a:spAutoFit/>
            </a:bodyPr>
            <a:lstStyle/>
            <a:p>
              <a:pPr algn="ctr"/>
              <a:r>
                <a:rPr lang="en-US" sz="1600" dirty="0">
                  <a:solidFill>
                    <a:schemeClr val="bg1"/>
                  </a:solidFill>
                </a:rPr>
                <a:t>This is a sample text, insert your text here. Delete this text and replace with your own text.</a:t>
              </a:r>
            </a:p>
          </p:txBody>
        </p:sp>
      </p:grpSp>
      <p:grpSp>
        <p:nvGrpSpPr>
          <p:cNvPr id="32" name="组合 31"/>
          <p:cNvGrpSpPr/>
          <p:nvPr/>
        </p:nvGrpSpPr>
        <p:grpSpPr>
          <a:xfrm>
            <a:off x="9242796" y="1798044"/>
            <a:ext cx="2082986" cy="4576362"/>
            <a:chOff x="7206157" y="2005633"/>
            <a:chExt cx="2082986" cy="4576362"/>
          </a:xfrm>
        </p:grpSpPr>
        <p:sp>
          <p:nvSpPr>
            <p:cNvPr id="6" name="Freeform 28"/>
            <p:cNvSpPr>
              <a:spLocks noChangeAspect="1" noEditPoints="1"/>
            </p:cNvSpPr>
            <p:nvPr/>
          </p:nvSpPr>
          <p:spPr bwMode="auto">
            <a:xfrm>
              <a:off x="7676765" y="2787843"/>
              <a:ext cx="989370" cy="2377440"/>
            </a:xfrm>
            <a:custGeom>
              <a:avLst/>
              <a:gdLst>
                <a:gd name="T0" fmla="*/ 302 w 351"/>
                <a:gd name="T1" fmla="*/ 169 h 845"/>
                <a:gd name="T2" fmla="*/ 282 w 351"/>
                <a:gd name="T3" fmla="*/ 133 h 845"/>
                <a:gd name="T4" fmla="*/ 201 w 351"/>
                <a:gd name="T5" fmla="*/ 109 h 845"/>
                <a:gd name="T6" fmla="*/ 199 w 351"/>
                <a:gd name="T7" fmla="*/ 66 h 845"/>
                <a:gd name="T8" fmla="*/ 198 w 351"/>
                <a:gd name="T9" fmla="*/ 38 h 845"/>
                <a:gd name="T10" fmla="*/ 127 w 351"/>
                <a:gd name="T11" fmla="*/ 33 h 845"/>
                <a:gd name="T12" fmla="*/ 128 w 351"/>
                <a:gd name="T13" fmla="*/ 78 h 845"/>
                <a:gd name="T14" fmla="*/ 118 w 351"/>
                <a:gd name="T15" fmla="*/ 115 h 845"/>
                <a:gd name="T16" fmla="*/ 72 w 351"/>
                <a:gd name="T17" fmla="*/ 127 h 845"/>
                <a:gd name="T18" fmla="*/ 39 w 351"/>
                <a:gd name="T19" fmla="*/ 165 h 845"/>
                <a:gd name="T20" fmla="*/ 23 w 351"/>
                <a:gd name="T21" fmla="*/ 209 h 845"/>
                <a:gd name="T22" fmla="*/ 5 w 351"/>
                <a:gd name="T23" fmla="*/ 277 h 845"/>
                <a:gd name="T24" fmla="*/ 37 w 351"/>
                <a:gd name="T25" fmla="*/ 344 h 845"/>
                <a:gd name="T26" fmla="*/ 47 w 351"/>
                <a:gd name="T27" fmla="*/ 358 h 845"/>
                <a:gd name="T28" fmla="*/ 56 w 351"/>
                <a:gd name="T29" fmla="*/ 392 h 845"/>
                <a:gd name="T30" fmla="*/ 69 w 351"/>
                <a:gd name="T31" fmla="*/ 476 h 845"/>
                <a:gd name="T32" fmla="*/ 91 w 351"/>
                <a:gd name="T33" fmla="*/ 545 h 845"/>
                <a:gd name="T34" fmla="*/ 105 w 351"/>
                <a:gd name="T35" fmla="*/ 678 h 845"/>
                <a:gd name="T36" fmla="*/ 110 w 351"/>
                <a:gd name="T37" fmla="*/ 753 h 845"/>
                <a:gd name="T38" fmla="*/ 115 w 351"/>
                <a:gd name="T39" fmla="*/ 778 h 845"/>
                <a:gd name="T40" fmla="*/ 107 w 351"/>
                <a:gd name="T41" fmla="*/ 795 h 845"/>
                <a:gd name="T42" fmla="*/ 84 w 351"/>
                <a:gd name="T43" fmla="*/ 817 h 845"/>
                <a:gd name="T44" fmla="*/ 152 w 351"/>
                <a:gd name="T45" fmla="*/ 807 h 845"/>
                <a:gd name="T46" fmla="*/ 176 w 351"/>
                <a:gd name="T47" fmla="*/ 776 h 845"/>
                <a:gd name="T48" fmla="*/ 187 w 351"/>
                <a:gd name="T49" fmla="*/ 798 h 845"/>
                <a:gd name="T50" fmla="*/ 173 w 351"/>
                <a:gd name="T51" fmla="*/ 823 h 845"/>
                <a:gd name="T52" fmla="*/ 166 w 351"/>
                <a:gd name="T53" fmla="*/ 843 h 845"/>
                <a:gd name="T54" fmla="*/ 234 w 351"/>
                <a:gd name="T55" fmla="*/ 828 h 845"/>
                <a:gd name="T56" fmla="*/ 239 w 351"/>
                <a:gd name="T57" fmla="*/ 800 h 845"/>
                <a:gd name="T58" fmla="*/ 251 w 351"/>
                <a:gd name="T59" fmla="*/ 745 h 845"/>
                <a:gd name="T60" fmla="*/ 252 w 351"/>
                <a:gd name="T61" fmla="*/ 513 h 845"/>
                <a:gd name="T62" fmla="*/ 289 w 351"/>
                <a:gd name="T63" fmla="*/ 474 h 845"/>
                <a:gd name="T64" fmla="*/ 298 w 351"/>
                <a:gd name="T65" fmla="*/ 419 h 845"/>
                <a:gd name="T66" fmla="*/ 291 w 351"/>
                <a:gd name="T67" fmla="*/ 344 h 845"/>
                <a:gd name="T68" fmla="*/ 339 w 351"/>
                <a:gd name="T69" fmla="*/ 275 h 845"/>
                <a:gd name="T70" fmla="*/ 61 w 351"/>
                <a:gd name="T71" fmla="*/ 255 h 845"/>
                <a:gd name="T72" fmla="*/ 55 w 351"/>
                <a:gd name="T73" fmla="*/ 268 h 845"/>
                <a:gd name="T74" fmla="*/ 85 w 351"/>
                <a:gd name="T75" fmla="*/ 328 h 845"/>
                <a:gd name="T76" fmla="*/ 111 w 351"/>
                <a:gd name="T77" fmla="*/ 350 h 845"/>
                <a:gd name="T78" fmla="*/ 126 w 351"/>
                <a:gd name="T79" fmla="*/ 112 h 845"/>
                <a:gd name="T80" fmla="*/ 147 w 351"/>
                <a:gd name="T81" fmla="*/ 131 h 845"/>
                <a:gd name="T82" fmla="*/ 129 w 351"/>
                <a:gd name="T83" fmla="*/ 147 h 845"/>
                <a:gd name="T84" fmla="*/ 142 w 351"/>
                <a:gd name="T85" fmla="*/ 140 h 845"/>
                <a:gd name="T86" fmla="*/ 141 w 351"/>
                <a:gd name="T87" fmla="*/ 361 h 845"/>
                <a:gd name="T88" fmla="*/ 179 w 351"/>
                <a:gd name="T89" fmla="*/ 721 h 845"/>
                <a:gd name="T90" fmla="*/ 169 w 351"/>
                <a:gd name="T91" fmla="*/ 651 h 845"/>
                <a:gd name="T92" fmla="*/ 171 w 351"/>
                <a:gd name="T93" fmla="*/ 566 h 845"/>
                <a:gd name="T94" fmla="*/ 188 w 351"/>
                <a:gd name="T95" fmla="*/ 626 h 845"/>
                <a:gd name="T96" fmla="*/ 223 w 351"/>
                <a:gd name="T97" fmla="*/ 320 h 845"/>
                <a:gd name="T98" fmla="*/ 143 w 351"/>
                <a:gd name="T99" fmla="*/ 360 h 845"/>
                <a:gd name="T100" fmla="*/ 176 w 351"/>
                <a:gd name="T101" fmla="*/ 157 h 845"/>
                <a:gd name="T102" fmla="*/ 154 w 351"/>
                <a:gd name="T103" fmla="*/ 132 h 845"/>
                <a:gd name="T104" fmla="*/ 187 w 351"/>
                <a:gd name="T105" fmla="*/ 239 h 845"/>
                <a:gd name="T106" fmla="*/ 258 w 351"/>
                <a:gd name="T107" fmla="*/ 345 h 845"/>
                <a:gd name="T108" fmla="*/ 250 w 351"/>
                <a:gd name="T109" fmla="*/ 332 h 845"/>
                <a:gd name="T110" fmla="*/ 275 w 351"/>
                <a:gd name="T111" fmla="*/ 269 h 845"/>
                <a:gd name="T112" fmla="*/ 285 w 351"/>
                <a:gd name="T113" fmla="*/ 258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51" h="845">
                  <a:moveTo>
                    <a:pt x="345" y="232"/>
                  </a:moveTo>
                  <a:cubicBezTo>
                    <a:pt x="340" y="219"/>
                    <a:pt x="330" y="208"/>
                    <a:pt x="328" y="204"/>
                  </a:cubicBezTo>
                  <a:cubicBezTo>
                    <a:pt x="325" y="200"/>
                    <a:pt x="320" y="194"/>
                    <a:pt x="319" y="191"/>
                  </a:cubicBezTo>
                  <a:cubicBezTo>
                    <a:pt x="318" y="188"/>
                    <a:pt x="316" y="189"/>
                    <a:pt x="315" y="189"/>
                  </a:cubicBezTo>
                  <a:cubicBezTo>
                    <a:pt x="315" y="189"/>
                    <a:pt x="314" y="188"/>
                    <a:pt x="313" y="186"/>
                  </a:cubicBezTo>
                  <a:cubicBezTo>
                    <a:pt x="310" y="183"/>
                    <a:pt x="308" y="179"/>
                    <a:pt x="307" y="177"/>
                  </a:cubicBezTo>
                  <a:cubicBezTo>
                    <a:pt x="305" y="176"/>
                    <a:pt x="305" y="175"/>
                    <a:pt x="304" y="174"/>
                  </a:cubicBezTo>
                  <a:cubicBezTo>
                    <a:pt x="302" y="172"/>
                    <a:pt x="302" y="171"/>
                    <a:pt x="302" y="169"/>
                  </a:cubicBezTo>
                  <a:cubicBezTo>
                    <a:pt x="301" y="167"/>
                    <a:pt x="300" y="166"/>
                    <a:pt x="299" y="164"/>
                  </a:cubicBezTo>
                  <a:cubicBezTo>
                    <a:pt x="297" y="162"/>
                    <a:pt x="294" y="161"/>
                    <a:pt x="293" y="161"/>
                  </a:cubicBezTo>
                  <a:cubicBezTo>
                    <a:pt x="292" y="161"/>
                    <a:pt x="291" y="160"/>
                    <a:pt x="291" y="159"/>
                  </a:cubicBezTo>
                  <a:cubicBezTo>
                    <a:pt x="290" y="158"/>
                    <a:pt x="289" y="156"/>
                    <a:pt x="289" y="155"/>
                  </a:cubicBezTo>
                  <a:cubicBezTo>
                    <a:pt x="288" y="155"/>
                    <a:pt x="288" y="154"/>
                    <a:pt x="288" y="152"/>
                  </a:cubicBezTo>
                  <a:cubicBezTo>
                    <a:pt x="288" y="150"/>
                    <a:pt x="287" y="148"/>
                    <a:pt x="287" y="146"/>
                  </a:cubicBezTo>
                  <a:cubicBezTo>
                    <a:pt x="286" y="145"/>
                    <a:pt x="286" y="144"/>
                    <a:pt x="285" y="142"/>
                  </a:cubicBezTo>
                  <a:cubicBezTo>
                    <a:pt x="285" y="139"/>
                    <a:pt x="283" y="135"/>
                    <a:pt x="282" y="133"/>
                  </a:cubicBezTo>
                  <a:cubicBezTo>
                    <a:pt x="279" y="125"/>
                    <a:pt x="276" y="125"/>
                    <a:pt x="275" y="125"/>
                  </a:cubicBezTo>
                  <a:cubicBezTo>
                    <a:pt x="274" y="125"/>
                    <a:pt x="274" y="124"/>
                    <a:pt x="274" y="124"/>
                  </a:cubicBezTo>
                  <a:cubicBezTo>
                    <a:pt x="274" y="124"/>
                    <a:pt x="270" y="122"/>
                    <a:pt x="269" y="122"/>
                  </a:cubicBezTo>
                  <a:cubicBezTo>
                    <a:pt x="266" y="122"/>
                    <a:pt x="263" y="121"/>
                    <a:pt x="261" y="120"/>
                  </a:cubicBezTo>
                  <a:cubicBezTo>
                    <a:pt x="258" y="119"/>
                    <a:pt x="249" y="118"/>
                    <a:pt x="247" y="118"/>
                  </a:cubicBezTo>
                  <a:cubicBezTo>
                    <a:pt x="242" y="117"/>
                    <a:pt x="231" y="115"/>
                    <a:pt x="227" y="114"/>
                  </a:cubicBezTo>
                  <a:cubicBezTo>
                    <a:pt x="223" y="114"/>
                    <a:pt x="211" y="111"/>
                    <a:pt x="208" y="110"/>
                  </a:cubicBezTo>
                  <a:cubicBezTo>
                    <a:pt x="204" y="110"/>
                    <a:pt x="203" y="109"/>
                    <a:pt x="201" y="109"/>
                  </a:cubicBezTo>
                  <a:cubicBezTo>
                    <a:pt x="200" y="109"/>
                    <a:pt x="198" y="109"/>
                    <a:pt x="197" y="108"/>
                  </a:cubicBezTo>
                  <a:cubicBezTo>
                    <a:pt x="195" y="106"/>
                    <a:pt x="190" y="104"/>
                    <a:pt x="189" y="103"/>
                  </a:cubicBezTo>
                  <a:cubicBezTo>
                    <a:pt x="187" y="102"/>
                    <a:pt x="188" y="101"/>
                    <a:pt x="188" y="99"/>
                  </a:cubicBezTo>
                  <a:cubicBezTo>
                    <a:pt x="189" y="96"/>
                    <a:pt x="191" y="85"/>
                    <a:pt x="191" y="84"/>
                  </a:cubicBezTo>
                  <a:cubicBezTo>
                    <a:pt x="191" y="84"/>
                    <a:pt x="191" y="84"/>
                    <a:pt x="192" y="84"/>
                  </a:cubicBezTo>
                  <a:cubicBezTo>
                    <a:pt x="192" y="84"/>
                    <a:pt x="193" y="84"/>
                    <a:pt x="194" y="83"/>
                  </a:cubicBezTo>
                  <a:cubicBezTo>
                    <a:pt x="195" y="83"/>
                    <a:pt x="196" y="81"/>
                    <a:pt x="196" y="80"/>
                  </a:cubicBezTo>
                  <a:cubicBezTo>
                    <a:pt x="198" y="77"/>
                    <a:pt x="199" y="67"/>
                    <a:pt x="199" y="66"/>
                  </a:cubicBezTo>
                  <a:cubicBezTo>
                    <a:pt x="199" y="66"/>
                    <a:pt x="198" y="62"/>
                    <a:pt x="198" y="60"/>
                  </a:cubicBezTo>
                  <a:cubicBezTo>
                    <a:pt x="198" y="59"/>
                    <a:pt x="199" y="58"/>
                    <a:pt x="199" y="57"/>
                  </a:cubicBezTo>
                  <a:cubicBezTo>
                    <a:pt x="200" y="56"/>
                    <a:pt x="198" y="55"/>
                    <a:pt x="197" y="55"/>
                  </a:cubicBezTo>
                  <a:cubicBezTo>
                    <a:pt x="197" y="55"/>
                    <a:pt x="197" y="54"/>
                    <a:pt x="197" y="54"/>
                  </a:cubicBezTo>
                  <a:cubicBezTo>
                    <a:pt x="197" y="53"/>
                    <a:pt x="197" y="51"/>
                    <a:pt x="197" y="49"/>
                  </a:cubicBezTo>
                  <a:cubicBezTo>
                    <a:pt x="197" y="48"/>
                    <a:pt x="198" y="46"/>
                    <a:pt x="197" y="44"/>
                  </a:cubicBezTo>
                  <a:cubicBezTo>
                    <a:pt x="197" y="43"/>
                    <a:pt x="197" y="42"/>
                    <a:pt x="197" y="42"/>
                  </a:cubicBezTo>
                  <a:cubicBezTo>
                    <a:pt x="198" y="42"/>
                    <a:pt x="198" y="40"/>
                    <a:pt x="198" y="38"/>
                  </a:cubicBezTo>
                  <a:cubicBezTo>
                    <a:pt x="198" y="29"/>
                    <a:pt x="196" y="26"/>
                    <a:pt x="194" y="21"/>
                  </a:cubicBezTo>
                  <a:cubicBezTo>
                    <a:pt x="192" y="15"/>
                    <a:pt x="184" y="12"/>
                    <a:pt x="183" y="11"/>
                  </a:cubicBezTo>
                  <a:cubicBezTo>
                    <a:pt x="181" y="11"/>
                    <a:pt x="180" y="7"/>
                    <a:pt x="176" y="6"/>
                  </a:cubicBezTo>
                  <a:cubicBezTo>
                    <a:pt x="177" y="6"/>
                    <a:pt x="164" y="0"/>
                    <a:pt x="147" y="6"/>
                  </a:cubicBezTo>
                  <a:cubicBezTo>
                    <a:pt x="145" y="6"/>
                    <a:pt x="143" y="8"/>
                    <a:pt x="141" y="8"/>
                  </a:cubicBezTo>
                  <a:cubicBezTo>
                    <a:pt x="136" y="9"/>
                    <a:pt x="135" y="11"/>
                    <a:pt x="133" y="14"/>
                  </a:cubicBezTo>
                  <a:cubicBezTo>
                    <a:pt x="132" y="15"/>
                    <a:pt x="131" y="18"/>
                    <a:pt x="129" y="20"/>
                  </a:cubicBezTo>
                  <a:cubicBezTo>
                    <a:pt x="126" y="23"/>
                    <a:pt x="127" y="30"/>
                    <a:pt x="127" y="33"/>
                  </a:cubicBezTo>
                  <a:cubicBezTo>
                    <a:pt x="126" y="40"/>
                    <a:pt x="125" y="50"/>
                    <a:pt x="125" y="49"/>
                  </a:cubicBezTo>
                  <a:cubicBezTo>
                    <a:pt x="125" y="50"/>
                    <a:pt x="124" y="49"/>
                    <a:pt x="123" y="49"/>
                  </a:cubicBezTo>
                  <a:cubicBezTo>
                    <a:pt x="123" y="48"/>
                    <a:pt x="122" y="48"/>
                    <a:pt x="121" y="47"/>
                  </a:cubicBezTo>
                  <a:cubicBezTo>
                    <a:pt x="118" y="47"/>
                    <a:pt x="117" y="53"/>
                    <a:pt x="118" y="58"/>
                  </a:cubicBezTo>
                  <a:cubicBezTo>
                    <a:pt x="118" y="58"/>
                    <a:pt x="118" y="66"/>
                    <a:pt x="120" y="72"/>
                  </a:cubicBezTo>
                  <a:cubicBezTo>
                    <a:pt x="121" y="74"/>
                    <a:pt x="122" y="75"/>
                    <a:pt x="122" y="76"/>
                  </a:cubicBezTo>
                  <a:cubicBezTo>
                    <a:pt x="123" y="77"/>
                    <a:pt x="125" y="78"/>
                    <a:pt x="126" y="78"/>
                  </a:cubicBezTo>
                  <a:cubicBezTo>
                    <a:pt x="126" y="78"/>
                    <a:pt x="128" y="78"/>
                    <a:pt x="128" y="78"/>
                  </a:cubicBezTo>
                  <a:cubicBezTo>
                    <a:pt x="128" y="78"/>
                    <a:pt x="128" y="80"/>
                    <a:pt x="129" y="82"/>
                  </a:cubicBezTo>
                  <a:cubicBezTo>
                    <a:pt x="129" y="83"/>
                    <a:pt x="129" y="87"/>
                    <a:pt x="129" y="90"/>
                  </a:cubicBezTo>
                  <a:cubicBezTo>
                    <a:pt x="129" y="93"/>
                    <a:pt x="130" y="98"/>
                    <a:pt x="130" y="100"/>
                  </a:cubicBezTo>
                  <a:cubicBezTo>
                    <a:pt x="130" y="101"/>
                    <a:pt x="129" y="101"/>
                    <a:pt x="129" y="102"/>
                  </a:cubicBezTo>
                  <a:cubicBezTo>
                    <a:pt x="129" y="102"/>
                    <a:pt x="127" y="103"/>
                    <a:pt x="126" y="105"/>
                  </a:cubicBezTo>
                  <a:cubicBezTo>
                    <a:pt x="125" y="107"/>
                    <a:pt x="125" y="110"/>
                    <a:pt x="125" y="110"/>
                  </a:cubicBezTo>
                  <a:cubicBezTo>
                    <a:pt x="125" y="111"/>
                    <a:pt x="124" y="111"/>
                    <a:pt x="123" y="112"/>
                  </a:cubicBezTo>
                  <a:cubicBezTo>
                    <a:pt x="122" y="113"/>
                    <a:pt x="119" y="115"/>
                    <a:pt x="118" y="115"/>
                  </a:cubicBezTo>
                  <a:cubicBezTo>
                    <a:pt x="117" y="116"/>
                    <a:pt x="116" y="116"/>
                    <a:pt x="115" y="116"/>
                  </a:cubicBezTo>
                  <a:cubicBezTo>
                    <a:pt x="114" y="117"/>
                    <a:pt x="110" y="118"/>
                    <a:pt x="107" y="118"/>
                  </a:cubicBezTo>
                  <a:cubicBezTo>
                    <a:pt x="105" y="119"/>
                    <a:pt x="102" y="120"/>
                    <a:pt x="100" y="120"/>
                  </a:cubicBezTo>
                  <a:cubicBezTo>
                    <a:pt x="98" y="121"/>
                    <a:pt x="96" y="121"/>
                    <a:pt x="94" y="122"/>
                  </a:cubicBezTo>
                  <a:cubicBezTo>
                    <a:pt x="92" y="122"/>
                    <a:pt x="90" y="123"/>
                    <a:pt x="87" y="123"/>
                  </a:cubicBezTo>
                  <a:cubicBezTo>
                    <a:pt x="85" y="124"/>
                    <a:pt x="84" y="124"/>
                    <a:pt x="80" y="125"/>
                  </a:cubicBezTo>
                  <a:cubicBezTo>
                    <a:pt x="77" y="126"/>
                    <a:pt x="75" y="126"/>
                    <a:pt x="74" y="127"/>
                  </a:cubicBezTo>
                  <a:cubicBezTo>
                    <a:pt x="74" y="127"/>
                    <a:pt x="73" y="127"/>
                    <a:pt x="72" y="127"/>
                  </a:cubicBezTo>
                  <a:cubicBezTo>
                    <a:pt x="70" y="127"/>
                    <a:pt x="68" y="128"/>
                    <a:pt x="65" y="129"/>
                  </a:cubicBezTo>
                  <a:cubicBezTo>
                    <a:pt x="62" y="130"/>
                    <a:pt x="56" y="133"/>
                    <a:pt x="55" y="134"/>
                  </a:cubicBezTo>
                  <a:cubicBezTo>
                    <a:pt x="54" y="134"/>
                    <a:pt x="54" y="135"/>
                    <a:pt x="53" y="135"/>
                  </a:cubicBezTo>
                  <a:cubicBezTo>
                    <a:pt x="52" y="135"/>
                    <a:pt x="52" y="136"/>
                    <a:pt x="50" y="137"/>
                  </a:cubicBezTo>
                  <a:cubicBezTo>
                    <a:pt x="49" y="138"/>
                    <a:pt x="47" y="144"/>
                    <a:pt x="46" y="146"/>
                  </a:cubicBezTo>
                  <a:cubicBezTo>
                    <a:pt x="45" y="148"/>
                    <a:pt x="44" y="151"/>
                    <a:pt x="43" y="153"/>
                  </a:cubicBezTo>
                  <a:cubicBezTo>
                    <a:pt x="43" y="154"/>
                    <a:pt x="43" y="156"/>
                    <a:pt x="42" y="157"/>
                  </a:cubicBezTo>
                  <a:cubicBezTo>
                    <a:pt x="42" y="158"/>
                    <a:pt x="40" y="162"/>
                    <a:pt x="39" y="165"/>
                  </a:cubicBezTo>
                  <a:cubicBezTo>
                    <a:pt x="39" y="167"/>
                    <a:pt x="39" y="171"/>
                    <a:pt x="39" y="171"/>
                  </a:cubicBezTo>
                  <a:cubicBezTo>
                    <a:pt x="39" y="172"/>
                    <a:pt x="39" y="172"/>
                    <a:pt x="38" y="173"/>
                  </a:cubicBezTo>
                  <a:cubicBezTo>
                    <a:pt x="37" y="174"/>
                    <a:pt x="35" y="178"/>
                    <a:pt x="35" y="180"/>
                  </a:cubicBezTo>
                  <a:cubicBezTo>
                    <a:pt x="34" y="181"/>
                    <a:pt x="35" y="186"/>
                    <a:pt x="35" y="186"/>
                  </a:cubicBezTo>
                  <a:cubicBezTo>
                    <a:pt x="35" y="187"/>
                    <a:pt x="32" y="191"/>
                    <a:pt x="31" y="193"/>
                  </a:cubicBezTo>
                  <a:cubicBezTo>
                    <a:pt x="29" y="194"/>
                    <a:pt x="29" y="198"/>
                    <a:pt x="28" y="198"/>
                  </a:cubicBezTo>
                  <a:cubicBezTo>
                    <a:pt x="28" y="198"/>
                    <a:pt x="28" y="199"/>
                    <a:pt x="27" y="201"/>
                  </a:cubicBezTo>
                  <a:cubicBezTo>
                    <a:pt x="25" y="203"/>
                    <a:pt x="23" y="208"/>
                    <a:pt x="23" y="209"/>
                  </a:cubicBezTo>
                  <a:cubicBezTo>
                    <a:pt x="23" y="210"/>
                    <a:pt x="22" y="210"/>
                    <a:pt x="20" y="213"/>
                  </a:cubicBezTo>
                  <a:cubicBezTo>
                    <a:pt x="18" y="217"/>
                    <a:pt x="15" y="224"/>
                    <a:pt x="15" y="226"/>
                  </a:cubicBezTo>
                  <a:cubicBezTo>
                    <a:pt x="14" y="228"/>
                    <a:pt x="13" y="229"/>
                    <a:pt x="11" y="230"/>
                  </a:cubicBezTo>
                  <a:cubicBezTo>
                    <a:pt x="9" y="232"/>
                    <a:pt x="7" y="233"/>
                    <a:pt x="5" y="236"/>
                  </a:cubicBezTo>
                  <a:cubicBezTo>
                    <a:pt x="4" y="238"/>
                    <a:pt x="4" y="245"/>
                    <a:pt x="4" y="247"/>
                  </a:cubicBezTo>
                  <a:cubicBezTo>
                    <a:pt x="3" y="250"/>
                    <a:pt x="2" y="254"/>
                    <a:pt x="1" y="257"/>
                  </a:cubicBezTo>
                  <a:cubicBezTo>
                    <a:pt x="0" y="260"/>
                    <a:pt x="2" y="261"/>
                    <a:pt x="3" y="265"/>
                  </a:cubicBezTo>
                  <a:cubicBezTo>
                    <a:pt x="3" y="268"/>
                    <a:pt x="5" y="274"/>
                    <a:pt x="5" y="277"/>
                  </a:cubicBezTo>
                  <a:cubicBezTo>
                    <a:pt x="6" y="280"/>
                    <a:pt x="6" y="282"/>
                    <a:pt x="6" y="284"/>
                  </a:cubicBezTo>
                  <a:cubicBezTo>
                    <a:pt x="6" y="286"/>
                    <a:pt x="8" y="290"/>
                    <a:pt x="8" y="291"/>
                  </a:cubicBezTo>
                  <a:cubicBezTo>
                    <a:pt x="10" y="297"/>
                    <a:pt x="17" y="309"/>
                    <a:pt x="20" y="313"/>
                  </a:cubicBezTo>
                  <a:cubicBezTo>
                    <a:pt x="22" y="317"/>
                    <a:pt x="32" y="335"/>
                    <a:pt x="33" y="336"/>
                  </a:cubicBezTo>
                  <a:cubicBezTo>
                    <a:pt x="33" y="336"/>
                    <a:pt x="32" y="336"/>
                    <a:pt x="32" y="337"/>
                  </a:cubicBezTo>
                  <a:cubicBezTo>
                    <a:pt x="32" y="337"/>
                    <a:pt x="33" y="339"/>
                    <a:pt x="34" y="340"/>
                  </a:cubicBezTo>
                  <a:cubicBezTo>
                    <a:pt x="35" y="341"/>
                    <a:pt x="35" y="341"/>
                    <a:pt x="35" y="341"/>
                  </a:cubicBezTo>
                  <a:cubicBezTo>
                    <a:pt x="36" y="342"/>
                    <a:pt x="36" y="343"/>
                    <a:pt x="37" y="344"/>
                  </a:cubicBezTo>
                  <a:cubicBezTo>
                    <a:pt x="38" y="345"/>
                    <a:pt x="38" y="346"/>
                    <a:pt x="38" y="346"/>
                  </a:cubicBezTo>
                  <a:cubicBezTo>
                    <a:pt x="39" y="347"/>
                    <a:pt x="40" y="349"/>
                    <a:pt x="41" y="350"/>
                  </a:cubicBezTo>
                  <a:cubicBezTo>
                    <a:pt x="41" y="350"/>
                    <a:pt x="41" y="351"/>
                    <a:pt x="42" y="351"/>
                  </a:cubicBezTo>
                  <a:cubicBezTo>
                    <a:pt x="42" y="352"/>
                    <a:pt x="42" y="353"/>
                    <a:pt x="43" y="353"/>
                  </a:cubicBezTo>
                  <a:cubicBezTo>
                    <a:pt x="43" y="353"/>
                    <a:pt x="43" y="354"/>
                    <a:pt x="43" y="354"/>
                  </a:cubicBezTo>
                  <a:cubicBezTo>
                    <a:pt x="44" y="355"/>
                    <a:pt x="44" y="356"/>
                    <a:pt x="45" y="356"/>
                  </a:cubicBezTo>
                  <a:cubicBezTo>
                    <a:pt x="45" y="356"/>
                    <a:pt x="45" y="356"/>
                    <a:pt x="46" y="356"/>
                  </a:cubicBezTo>
                  <a:cubicBezTo>
                    <a:pt x="46" y="356"/>
                    <a:pt x="46" y="356"/>
                    <a:pt x="47" y="358"/>
                  </a:cubicBezTo>
                  <a:cubicBezTo>
                    <a:pt x="48" y="360"/>
                    <a:pt x="49" y="360"/>
                    <a:pt x="49" y="362"/>
                  </a:cubicBezTo>
                  <a:cubicBezTo>
                    <a:pt x="50" y="363"/>
                    <a:pt x="52" y="367"/>
                    <a:pt x="52" y="369"/>
                  </a:cubicBezTo>
                  <a:cubicBezTo>
                    <a:pt x="53" y="370"/>
                    <a:pt x="53" y="371"/>
                    <a:pt x="53" y="371"/>
                  </a:cubicBezTo>
                  <a:cubicBezTo>
                    <a:pt x="54" y="371"/>
                    <a:pt x="53" y="369"/>
                    <a:pt x="53" y="367"/>
                  </a:cubicBezTo>
                  <a:cubicBezTo>
                    <a:pt x="53" y="365"/>
                    <a:pt x="54" y="368"/>
                    <a:pt x="55" y="369"/>
                  </a:cubicBezTo>
                  <a:cubicBezTo>
                    <a:pt x="56" y="370"/>
                    <a:pt x="56" y="370"/>
                    <a:pt x="57" y="370"/>
                  </a:cubicBezTo>
                  <a:cubicBezTo>
                    <a:pt x="57" y="370"/>
                    <a:pt x="57" y="371"/>
                    <a:pt x="57" y="374"/>
                  </a:cubicBezTo>
                  <a:cubicBezTo>
                    <a:pt x="57" y="378"/>
                    <a:pt x="56" y="385"/>
                    <a:pt x="56" y="392"/>
                  </a:cubicBezTo>
                  <a:cubicBezTo>
                    <a:pt x="56" y="399"/>
                    <a:pt x="55" y="418"/>
                    <a:pt x="55" y="421"/>
                  </a:cubicBezTo>
                  <a:cubicBezTo>
                    <a:pt x="55" y="424"/>
                    <a:pt x="55" y="427"/>
                    <a:pt x="55" y="433"/>
                  </a:cubicBezTo>
                  <a:cubicBezTo>
                    <a:pt x="55" y="439"/>
                    <a:pt x="54" y="461"/>
                    <a:pt x="54" y="464"/>
                  </a:cubicBezTo>
                  <a:cubicBezTo>
                    <a:pt x="54" y="466"/>
                    <a:pt x="54" y="466"/>
                    <a:pt x="55" y="467"/>
                  </a:cubicBezTo>
                  <a:cubicBezTo>
                    <a:pt x="56" y="468"/>
                    <a:pt x="57" y="469"/>
                    <a:pt x="57" y="469"/>
                  </a:cubicBezTo>
                  <a:cubicBezTo>
                    <a:pt x="58" y="469"/>
                    <a:pt x="59" y="470"/>
                    <a:pt x="60" y="471"/>
                  </a:cubicBezTo>
                  <a:cubicBezTo>
                    <a:pt x="62" y="472"/>
                    <a:pt x="64" y="474"/>
                    <a:pt x="65" y="474"/>
                  </a:cubicBezTo>
                  <a:cubicBezTo>
                    <a:pt x="65" y="475"/>
                    <a:pt x="68" y="475"/>
                    <a:pt x="69" y="476"/>
                  </a:cubicBezTo>
                  <a:cubicBezTo>
                    <a:pt x="71" y="476"/>
                    <a:pt x="74" y="477"/>
                    <a:pt x="76" y="478"/>
                  </a:cubicBezTo>
                  <a:cubicBezTo>
                    <a:pt x="77" y="478"/>
                    <a:pt x="80" y="479"/>
                    <a:pt x="81" y="479"/>
                  </a:cubicBezTo>
                  <a:cubicBezTo>
                    <a:pt x="82" y="479"/>
                    <a:pt x="82" y="479"/>
                    <a:pt x="82" y="479"/>
                  </a:cubicBezTo>
                  <a:cubicBezTo>
                    <a:pt x="82" y="480"/>
                    <a:pt x="82" y="483"/>
                    <a:pt x="82" y="485"/>
                  </a:cubicBezTo>
                  <a:cubicBezTo>
                    <a:pt x="83" y="488"/>
                    <a:pt x="84" y="495"/>
                    <a:pt x="84" y="498"/>
                  </a:cubicBezTo>
                  <a:cubicBezTo>
                    <a:pt x="85" y="502"/>
                    <a:pt x="86" y="513"/>
                    <a:pt x="87" y="514"/>
                  </a:cubicBezTo>
                  <a:cubicBezTo>
                    <a:pt x="87" y="516"/>
                    <a:pt x="87" y="517"/>
                    <a:pt x="88" y="520"/>
                  </a:cubicBezTo>
                  <a:cubicBezTo>
                    <a:pt x="88" y="524"/>
                    <a:pt x="90" y="539"/>
                    <a:pt x="91" y="545"/>
                  </a:cubicBezTo>
                  <a:cubicBezTo>
                    <a:pt x="92" y="552"/>
                    <a:pt x="95" y="566"/>
                    <a:pt x="96" y="573"/>
                  </a:cubicBezTo>
                  <a:cubicBezTo>
                    <a:pt x="97" y="578"/>
                    <a:pt x="98" y="580"/>
                    <a:pt x="98" y="582"/>
                  </a:cubicBezTo>
                  <a:cubicBezTo>
                    <a:pt x="98" y="584"/>
                    <a:pt x="99" y="595"/>
                    <a:pt x="99" y="599"/>
                  </a:cubicBezTo>
                  <a:cubicBezTo>
                    <a:pt x="99" y="603"/>
                    <a:pt x="100" y="614"/>
                    <a:pt x="100" y="616"/>
                  </a:cubicBezTo>
                  <a:cubicBezTo>
                    <a:pt x="100" y="618"/>
                    <a:pt x="100" y="621"/>
                    <a:pt x="100" y="624"/>
                  </a:cubicBezTo>
                  <a:cubicBezTo>
                    <a:pt x="101" y="627"/>
                    <a:pt x="103" y="650"/>
                    <a:pt x="103" y="655"/>
                  </a:cubicBezTo>
                  <a:cubicBezTo>
                    <a:pt x="104" y="658"/>
                    <a:pt x="104" y="660"/>
                    <a:pt x="104" y="662"/>
                  </a:cubicBezTo>
                  <a:cubicBezTo>
                    <a:pt x="104" y="663"/>
                    <a:pt x="105" y="674"/>
                    <a:pt x="105" y="678"/>
                  </a:cubicBezTo>
                  <a:cubicBezTo>
                    <a:pt x="106" y="683"/>
                    <a:pt x="108" y="689"/>
                    <a:pt x="108" y="692"/>
                  </a:cubicBezTo>
                  <a:cubicBezTo>
                    <a:pt x="108" y="695"/>
                    <a:pt x="109" y="705"/>
                    <a:pt x="109" y="709"/>
                  </a:cubicBezTo>
                  <a:cubicBezTo>
                    <a:pt x="110" y="714"/>
                    <a:pt x="110" y="719"/>
                    <a:pt x="110" y="721"/>
                  </a:cubicBezTo>
                  <a:cubicBezTo>
                    <a:pt x="110" y="722"/>
                    <a:pt x="111" y="726"/>
                    <a:pt x="112" y="730"/>
                  </a:cubicBezTo>
                  <a:cubicBezTo>
                    <a:pt x="113" y="734"/>
                    <a:pt x="114" y="746"/>
                    <a:pt x="114" y="747"/>
                  </a:cubicBezTo>
                  <a:cubicBezTo>
                    <a:pt x="114" y="749"/>
                    <a:pt x="114" y="748"/>
                    <a:pt x="112" y="748"/>
                  </a:cubicBezTo>
                  <a:cubicBezTo>
                    <a:pt x="111" y="748"/>
                    <a:pt x="110" y="749"/>
                    <a:pt x="109" y="750"/>
                  </a:cubicBezTo>
                  <a:cubicBezTo>
                    <a:pt x="109" y="751"/>
                    <a:pt x="109" y="752"/>
                    <a:pt x="110" y="753"/>
                  </a:cubicBezTo>
                  <a:cubicBezTo>
                    <a:pt x="110" y="756"/>
                    <a:pt x="114" y="757"/>
                    <a:pt x="115" y="757"/>
                  </a:cubicBezTo>
                  <a:cubicBezTo>
                    <a:pt x="117" y="757"/>
                    <a:pt x="117" y="757"/>
                    <a:pt x="117" y="758"/>
                  </a:cubicBezTo>
                  <a:cubicBezTo>
                    <a:pt x="118" y="758"/>
                    <a:pt x="118" y="762"/>
                    <a:pt x="118" y="762"/>
                  </a:cubicBezTo>
                  <a:cubicBezTo>
                    <a:pt x="118" y="763"/>
                    <a:pt x="118" y="763"/>
                    <a:pt x="117" y="763"/>
                  </a:cubicBezTo>
                  <a:cubicBezTo>
                    <a:pt x="117" y="763"/>
                    <a:pt x="116" y="764"/>
                    <a:pt x="116" y="766"/>
                  </a:cubicBezTo>
                  <a:cubicBezTo>
                    <a:pt x="116" y="767"/>
                    <a:pt x="115" y="773"/>
                    <a:pt x="114" y="775"/>
                  </a:cubicBezTo>
                  <a:cubicBezTo>
                    <a:pt x="114" y="777"/>
                    <a:pt x="114" y="777"/>
                    <a:pt x="114" y="778"/>
                  </a:cubicBezTo>
                  <a:cubicBezTo>
                    <a:pt x="114" y="778"/>
                    <a:pt x="114" y="778"/>
                    <a:pt x="115" y="778"/>
                  </a:cubicBezTo>
                  <a:cubicBezTo>
                    <a:pt x="115" y="779"/>
                    <a:pt x="114" y="779"/>
                    <a:pt x="113" y="780"/>
                  </a:cubicBezTo>
                  <a:cubicBezTo>
                    <a:pt x="113" y="780"/>
                    <a:pt x="112" y="781"/>
                    <a:pt x="112" y="782"/>
                  </a:cubicBezTo>
                  <a:cubicBezTo>
                    <a:pt x="111" y="783"/>
                    <a:pt x="112" y="784"/>
                    <a:pt x="112" y="785"/>
                  </a:cubicBezTo>
                  <a:cubicBezTo>
                    <a:pt x="112" y="785"/>
                    <a:pt x="112" y="786"/>
                    <a:pt x="111" y="787"/>
                  </a:cubicBezTo>
                  <a:cubicBezTo>
                    <a:pt x="110" y="789"/>
                    <a:pt x="109" y="791"/>
                    <a:pt x="109" y="791"/>
                  </a:cubicBezTo>
                  <a:cubicBezTo>
                    <a:pt x="109" y="792"/>
                    <a:pt x="109" y="793"/>
                    <a:pt x="108" y="793"/>
                  </a:cubicBezTo>
                  <a:cubicBezTo>
                    <a:pt x="108" y="794"/>
                    <a:pt x="107" y="794"/>
                    <a:pt x="107" y="794"/>
                  </a:cubicBezTo>
                  <a:cubicBezTo>
                    <a:pt x="107" y="794"/>
                    <a:pt x="107" y="794"/>
                    <a:pt x="107" y="795"/>
                  </a:cubicBezTo>
                  <a:cubicBezTo>
                    <a:pt x="106" y="795"/>
                    <a:pt x="107" y="796"/>
                    <a:pt x="106" y="797"/>
                  </a:cubicBezTo>
                  <a:cubicBezTo>
                    <a:pt x="105" y="798"/>
                    <a:pt x="102" y="799"/>
                    <a:pt x="99" y="800"/>
                  </a:cubicBezTo>
                  <a:cubicBezTo>
                    <a:pt x="97" y="801"/>
                    <a:pt x="96" y="803"/>
                    <a:pt x="94" y="804"/>
                  </a:cubicBezTo>
                  <a:cubicBezTo>
                    <a:pt x="93" y="805"/>
                    <a:pt x="91" y="805"/>
                    <a:pt x="90" y="806"/>
                  </a:cubicBezTo>
                  <a:cubicBezTo>
                    <a:pt x="89" y="806"/>
                    <a:pt x="88" y="807"/>
                    <a:pt x="88" y="808"/>
                  </a:cubicBezTo>
                  <a:cubicBezTo>
                    <a:pt x="88" y="808"/>
                    <a:pt x="88" y="808"/>
                    <a:pt x="87" y="810"/>
                  </a:cubicBezTo>
                  <a:cubicBezTo>
                    <a:pt x="85" y="811"/>
                    <a:pt x="85" y="814"/>
                    <a:pt x="85" y="815"/>
                  </a:cubicBezTo>
                  <a:cubicBezTo>
                    <a:pt x="85" y="817"/>
                    <a:pt x="86" y="817"/>
                    <a:pt x="84" y="817"/>
                  </a:cubicBezTo>
                  <a:cubicBezTo>
                    <a:pt x="84" y="817"/>
                    <a:pt x="82" y="818"/>
                    <a:pt x="82" y="818"/>
                  </a:cubicBezTo>
                  <a:cubicBezTo>
                    <a:pt x="82" y="818"/>
                    <a:pt x="81" y="822"/>
                    <a:pt x="82" y="823"/>
                  </a:cubicBezTo>
                  <a:cubicBezTo>
                    <a:pt x="82" y="824"/>
                    <a:pt x="84" y="825"/>
                    <a:pt x="88" y="825"/>
                  </a:cubicBezTo>
                  <a:cubicBezTo>
                    <a:pt x="92" y="826"/>
                    <a:pt x="109" y="826"/>
                    <a:pt x="113" y="826"/>
                  </a:cubicBezTo>
                  <a:cubicBezTo>
                    <a:pt x="122" y="826"/>
                    <a:pt x="133" y="823"/>
                    <a:pt x="134" y="822"/>
                  </a:cubicBezTo>
                  <a:cubicBezTo>
                    <a:pt x="143" y="820"/>
                    <a:pt x="143" y="815"/>
                    <a:pt x="145" y="813"/>
                  </a:cubicBezTo>
                  <a:cubicBezTo>
                    <a:pt x="146" y="810"/>
                    <a:pt x="149" y="808"/>
                    <a:pt x="150" y="807"/>
                  </a:cubicBezTo>
                  <a:cubicBezTo>
                    <a:pt x="150" y="807"/>
                    <a:pt x="151" y="807"/>
                    <a:pt x="152" y="807"/>
                  </a:cubicBezTo>
                  <a:cubicBezTo>
                    <a:pt x="154" y="808"/>
                    <a:pt x="157" y="808"/>
                    <a:pt x="158" y="808"/>
                  </a:cubicBezTo>
                  <a:cubicBezTo>
                    <a:pt x="161" y="808"/>
                    <a:pt x="169" y="805"/>
                    <a:pt x="171" y="803"/>
                  </a:cubicBezTo>
                  <a:cubicBezTo>
                    <a:pt x="179" y="800"/>
                    <a:pt x="180" y="798"/>
                    <a:pt x="180" y="797"/>
                  </a:cubicBezTo>
                  <a:cubicBezTo>
                    <a:pt x="181" y="795"/>
                    <a:pt x="179" y="788"/>
                    <a:pt x="178" y="786"/>
                  </a:cubicBezTo>
                  <a:cubicBezTo>
                    <a:pt x="178" y="784"/>
                    <a:pt x="178" y="783"/>
                    <a:pt x="177" y="783"/>
                  </a:cubicBezTo>
                  <a:cubicBezTo>
                    <a:pt x="176" y="782"/>
                    <a:pt x="176" y="782"/>
                    <a:pt x="176" y="782"/>
                  </a:cubicBezTo>
                  <a:cubicBezTo>
                    <a:pt x="176" y="782"/>
                    <a:pt x="176" y="779"/>
                    <a:pt x="175" y="777"/>
                  </a:cubicBezTo>
                  <a:cubicBezTo>
                    <a:pt x="175" y="775"/>
                    <a:pt x="176" y="776"/>
                    <a:pt x="176" y="776"/>
                  </a:cubicBezTo>
                  <a:cubicBezTo>
                    <a:pt x="176" y="776"/>
                    <a:pt x="177" y="776"/>
                    <a:pt x="178" y="777"/>
                  </a:cubicBezTo>
                  <a:cubicBezTo>
                    <a:pt x="178" y="777"/>
                    <a:pt x="180" y="778"/>
                    <a:pt x="180" y="779"/>
                  </a:cubicBezTo>
                  <a:cubicBezTo>
                    <a:pt x="181" y="780"/>
                    <a:pt x="182" y="782"/>
                    <a:pt x="182" y="783"/>
                  </a:cubicBezTo>
                  <a:cubicBezTo>
                    <a:pt x="183" y="784"/>
                    <a:pt x="184" y="786"/>
                    <a:pt x="184" y="787"/>
                  </a:cubicBezTo>
                  <a:cubicBezTo>
                    <a:pt x="185" y="788"/>
                    <a:pt x="185" y="788"/>
                    <a:pt x="185" y="789"/>
                  </a:cubicBezTo>
                  <a:cubicBezTo>
                    <a:pt x="185" y="790"/>
                    <a:pt x="187" y="792"/>
                    <a:pt x="187" y="793"/>
                  </a:cubicBezTo>
                  <a:cubicBezTo>
                    <a:pt x="188" y="794"/>
                    <a:pt x="188" y="794"/>
                    <a:pt x="187" y="795"/>
                  </a:cubicBezTo>
                  <a:cubicBezTo>
                    <a:pt x="187" y="796"/>
                    <a:pt x="187" y="797"/>
                    <a:pt x="187" y="798"/>
                  </a:cubicBezTo>
                  <a:cubicBezTo>
                    <a:pt x="187" y="799"/>
                    <a:pt x="187" y="799"/>
                    <a:pt x="186" y="800"/>
                  </a:cubicBezTo>
                  <a:cubicBezTo>
                    <a:pt x="186" y="802"/>
                    <a:pt x="185" y="804"/>
                    <a:pt x="184" y="805"/>
                  </a:cubicBezTo>
                  <a:cubicBezTo>
                    <a:pt x="184" y="805"/>
                    <a:pt x="183" y="806"/>
                    <a:pt x="182" y="808"/>
                  </a:cubicBezTo>
                  <a:cubicBezTo>
                    <a:pt x="181" y="809"/>
                    <a:pt x="181" y="810"/>
                    <a:pt x="181" y="810"/>
                  </a:cubicBezTo>
                  <a:cubicBezTo>
                    <a:pt x="181" y="811"/>
                    <a:pt x="181" y="811"/>
                    <a:pt x="180" y="811"/>
                  </a:cubicBezTo>
                  <a:cubicBezTo>
                    <a:pt x="180" y="812"/>
                    <a:pt x="177" y="813"/>
                    <a:pt x="176" y="815"/>
                  </a:cubicBezTo>
                  <a:cubicBezTo>
                    <a:pt x="175" y="816"/>
                    <a:pt x="174" y="818"/>
                    <a:pt x="174" y="819"/>
                  </a:cubicBezTo>
                  <a:cubicBezTo>
                    <a:pt x="174" y="820"/>
                    <a:pt x="173" y="822"/>
                    <a:pt x="173" y="823"/>
                  </a:cubicBezTo>
                  <a:cubicBezTo>
                    <a:pt x="172" y="823"/>
                    <a:pt x="172" y="824"/>
                    <a:pt x="172" y="825"/>
                  </a:cubicBezTo>
                  <a:cubicBezTo>
                    <a:pt x="172" y="825"/>
                    <a:pt x="172" y="825"/>
                    <a:pt x="172" y="825"/>
                  </a:cubicBezTo>
                  <a:cubicBezTo>
                    <a:pt x="171" y="826"/>
                    <a:pt x="171" y="827"/>
                    <a:pt x="171" y="828"/>
                  </a:cubicBezTo>
                  <a:cubicBezTo>
                    <a:pt x="170" y="829"/>
                    <a:pt x="169" y="830"/>
                    <a:pt x="169" y="832"/>
                  </a:cubicBezTo>
                  <a:cubicBezTo>
                    <a:pt x="168" y="834"/>
                    <a:pt x="169" y="835"/>
                    <a:pt x="168" y="836"/>
                  </a:cubicBezTo>
                  <a:cubicBezTo>
                    <a:pt x="168" y="836"/>
                    <a:pt x="167" y="837"/>
                    <a:pt x="166" y="838"/>
                  </a:cubicBezTo>
                  <a:cubicBezTo>
                    <a:pt x="165" y="839"/>
                    <a:pt x="166" y="839"/>
                    <a:pt x="166" y="840"/>
                  </a:cubicBezTo>
                  <a:cubicBezTo>
                    <a:pt x="165" y="841"/>
                    <a:pt x="165" y="842"/>
                    <a:pt x="166" y="843"/>
                  </a:cubicBezTo>
                  <a:cubicBezTo>
                    <a:pt x="166" y="844"/>
                    <a:pt x="168" y="845"/>
                    <a:pt x="172" y="845"/>
                  </a:cubicBezTo>
                  <a:cubicBezTo>
                    <a:pt x="177" y="845"/>
                    <a:pt x="181" y="845"/>
                    <a:pt x="187" y="845"/>
                  </a:cubicBezTo>
                  <a:cubicBezTo>
                    <a:pt x="193" y="845"/>
                    <a:pt x="195" y="845"/>
                    <a:pt x="195" y="845"/>
                  </a:cubicBezTo>
                  <a:cubicBezTo>
                    <a:pt x="195" y="844"/>
                    <a:pt x="196" y="844"/>
                    <a:pt x="198" y="844"/>
                  </a:cubicBezTo>
                  <a:cubicBezTo>
                    <a:pt x="200" y="844"/>
                    <a:pt x="212" y="843"/>
                    <a:pt x="214" y="843"/>
                  </a:cubicBezTo>
                  <a:cubicBezTo>
                    <a:pt x="230" y="839"/>
                    <a:pt x="230" y="833"/>
                    <a:pt x="231" y="831"/>
                  </a:cubicBezTo>
                  <a:cubicBezTo>
                    <a:pt x="232" y="829"/>
                    <a:pt x="232" y="828"/>
                    <a:pt x="232" y="828"/>
                  </a:cubicBezTo>
                  <a:cubicBezTo>
                    <a:pt x="233" y="828"/>
                    <a:pt x="234" y="828"/>
                    <a:pt x="234" y="828"/>
                  </a:cubicBezTo>
                  <a:cubicBezTo>
                    <a:pt x="235" y="828"/>
                    <a:pt x="238" y="825"/>
                    <a:pt x="239" y="824"/>
                  </a:cubicBezTo>
                  <a:cubicBezTo>
                    <a:pt x="240" y="823"/>
                    <a:pt x="240" y="822"/>
                    <a:pt x="240" y="821"/>
                  </a:cubicBezTo>
                  <a:cubicBezTo>
                    <a:pt x="241" y="819"/>
                    <a:pt x="240" y="812"/>
                    <a:pt x="240" y="810"/>
                  </a:cubicBezTo>
                  <a:cubicBezTo>
                    <a:pt x="240" y="807"/>
                    <a:pt x="239" y="807"/>
                    <a:pt x="238" y="807"/>
                  </a:cubicBezTo>
                  <a:cubicBezTo>
                    <a:pt x="238" y="807"/>
                    <a:pt x="238" y="807"/>
                    <a:pt x="238" y="806"/>
                  </a:cubicBezTo>
                  <a:cubicBezTo>
                    <a:pt x="238" y="806"/>
                    <a:pt x="238" y="806"/>
                    <a:pt x="239" y="805"/>
                  </a:cubicBezTo>
                  <a:cubicBezTo>
                    <a:pt x="239" y="805"/>
                    <a:pt x="239" y="804"/>
                    <a:pt x="239" y="803"/>
                  </a:cubicBezTo>
                  <a:cubicBezTo>
                    <a:pt x="239" y="802"/>
                    <a:pt x="239" y="801"/>
                    <a:pt x="239" y="800"/>
                  </a:cubicBezTo>
                  <a:cubicBezTo>
                    <a:pt x="240" y="798"/>
                    <a:pt x="240" y="794"/>
                    <a:pt x="241" y="793"/>
                  </a:cubicBezTo>
                  <a:cubicBezTo>
                    <a:pt x="241" y="791"/>
                    <a:pt x="241" y="790"/>
                    <a:pt x="241" y="790"/>
                  </a:cubicBezTo>
                  <a:cubicBezTo>
                    <a:pt x="241" y="789"/>
                    <a:pt x="242" y="789"/>
                    <a:pt x="242" y="788"/>
                  </a:cubicBezTo>
                  <a:cubicBezTo>
                    <a:pt x="243" y="786"/>
                    <a:pt x="243" y="784"/>
                    <a:pt x="244" y="781"/>
                  </a:cubicBezTo>
                  <a:cubicBezTo>
                    <a:pt x="245" y="777"/>
                    <a:pt x="245" y="776"/>
                    <a:pt x="246" y="776"/>
                  </a:cubicBezTo>
                  <a:cubicBezTo>
                    <a:pt x="247" y="775"/>
                    <a:pt x="247" y="775"/>
                    <a:pt x="248" y="774"/>
                  </a:cubicBezTo>
                  <a:cubicBezTo>
                    <a:pt x="249" y="772"/>
                    <a:pt x="249" y="766"/>
                    <a:pt x="249" y="762"/>
                  </a:cubicBezTo>
                  <a:cubicBezTo>
                    <a:pt x="250" y="758"/>
                    <a:pt x="251" y="748"/>
                    <a:pt x="251" y="745"/>
                  </a:cubicBezTo>
                  <a:cubicBezTo>
                    <a:pt x="252" y="742"/>
                    <a:pt x="252" y="731"/>
                    <a:pt x="252" y="727"/>
                  </a:cubicBezTo>
                  <a:cubicBezTo>
                    <a:pt x="252" y="723"/>
                    <a:pt x="253" y="699"/>
                    <a:pt x="253" y="692"/>
                  </a:cubicBezTo>
                  <a:cubicBezTo>
                    <a:pt x="254" y="685"/>
                    <a:pt x="254" y="661"/>
                    <a:pt x="254" y="659"/>
                  </a:cubicBezTo>
                  <a:cubicBezTo>
                    <a:pt x="254" y="656"/>
                    <a:pt x="254" y="624"/>
                    <a:pt x="254" y="619"/>
                  </a:cubicBezTo>
                  <a:cubicBezTo>
                    <a:pt x="254" y="614"/>
                    <a:pt x="253" y="597"/>
                    <a:pt x="253" y="596"/>
                  </a:cubicBezTo>
                  <a:cubicBezTo>
                    <a:pt x="253" y="596"/>
                    <a:pt x="253" y="594"/>
                    <a:pt x="253" y="594"/>
                  </a:cubicBezTo>
                  <a:cubicBezTo>
                    <a:pt x="253" y="592"/>
                    <a:pt x="253" y="554"/>
                    <a:pt x="253" y="549"/>
                  </a:cubicBezTo>
                  <a:cubicBezTo>
                    <a:pt x="253" y="545"/>
                    <a:pt x="252" y="517"/>
                    <a:pt x="252" y="513"/>
                  </a:cubicBezTo>
                  <a:cubicBezTo>
                    <a:pt x="252" y="510"/>
                    <a:pt x="251" y="467"/>
                    <a:pt x="251" y="466"/>
                  </a:cubicBezTo>
                  <a:cubicBezTo>
                    <a:pt x="251" y="465"/>
                    <a:pt x="251" y="465"/>
                    <a:pt x="252" y="466"/>
                  </a:cubicBezTo>
                  <a:cubicBezTo>
                    <a:pt x="252" y="467"/>
                    <a:pt x="254" y="470"/>
                    <a:pt x="255" y="471"/>
                  </a:cubicBezTo>
                  <a:cubicBezTo>
                    <a:pt x="256" y="472"/>
                    <a:pt x="258" y="474"/>
                    <a:pt x="259" y="474"/>
                  </a:cubicBezTo>
                  <a:cubicBezTo>
                    <a:pt x="259" y="474"/>
                    <a:pt x="263" y="475"/>
                    <a:pt x="264" y="476"/>
                  </a:cubicBezTo>
                  <a:cubicBezTo>
                    <a:pt x="264" y="476"/>
                    <a:pt x="269" y="476"/>
                    <a:pt x="271" y="476"/>
                  </a:cubicBezTo>
                  <a:cubicBezTo>
                    <a:pt x="274" y="476"/>
                    <a:pt x="279" y="475"/>
                    <a:pt x="280" y="475"/>
                  </a:cubicBezTo>
                  <a:cubicBezTo>
                    <a:pt x="281" y="475"/>
                    <a:pt x="287" y="474"/>
                    <a:pt x="289" y="474"/>
                  </a:cubicBezTo>
                  <a:cubicBezTo>
                    <a:pt x="290" y="474"/>
                    <a:pt x="293" y="472"/>
                    <a:pt x="295" y="471"/>
                  </a:cubicBezTo>
                  <a:cubicBezTo>
                    <a:pt x="297" y="471"/>
                    <a:pt x="299" y="470"/>
                    <a:pt x="300" y="469"/>
                  </a:cubicBezTo>
                  <a:cubicBezTo>
                    <a:pt x="300" y="469"/>
                    <a:pt x="301" y="468"/>
                    <a:pt x="301" y="467"/>
                  </a:cubicBezTo>
                  <a:cubicBezTo>
                    <a:pt x="301" y="466"/>
                    <a:pt x="300" y="459"/>
                    <a:pt x="300" y="457"/>
                  </a:cubicBezTo>
                  <a:cubicBezTo>
                    <a:pt x="299" y="455"/>
                    <a:pt x="299" y="451"/>
                    <a:pt x="299" y="449"/>
                  </a:cubicBezTo>
                  <a:cubicBezTo>
                    <a:pt x="299" y="446"/>
                    <a:pt x="298" y="442"/>
                    <a:pt x="298" y="438"/>
                  </a:cubicBezTo>
                  <a:cubicBezTo>
                    <a:pt x="298" y="434"/>
                    <a:pt x="298" y="428"/>
                    <a:pt x="298" y="426"/>
                  </a:cubicBezTo>
                  <a:cubicBezTo>
                    <a:pt x="298" y="425"/>
                    <a:pt x="298" y="421"/>
                    <a:pt x="298" y="419"/>
                  </a:cubicBezTo>
                  <a:cubicBezTo>
                    <a:pt x="298" y="415"/>
                    <a:pt x="297" y="411"/>
                    <a:pt x="297" y="407"/>
                  </a:cubicBezTo>
                  <a:cubicBezTo>
                    <a:pt x="297" y="402"/>
                    <a:pt x="296" y="398"/>
                    <a:pt x="296" y="397"/>
                  </a:cubicBezTo>
                  <a:cubicBezTo>
                    <a:pt x="296" y="396"/>
                    <a:pt x="296" y="392"/>
                    <a:pt x="295" y="389"/>
                  </a:cubicBezTo>
                  <a:cubicBezTo>
                    <a:pt x="295" y="384"/>
                    <a:pt x="294" y="370"/>
                    <a:pt x="293" y="368"/>
                  </a:cubicBezTo>
                  <a:cubicBezTo>
                    <a:pt x="293" y="366"/>
                    <a:pt x="294" y="366"/>
                    <a:pt x="294" y="366"/>
                  </a:cubicBezTo>
                  <a:cubicBezTo>
                    <a:pt x="294" y="366"/>
                    <a:pt x="294" y="364"/>
                    <a:pt x="294" y="363"/>
                  </a:cubicBezTo>
                  <a:cubicBezTo>
                    <a:pt x="294" y="361"/>
                    <a:pt x="293" y="358"/>
                    <a:pt x="293" y="357"/>
                  </a:cubicBezTo>
                  <a:cubicBezTo>
                    <a:pt x="293" y="353"/>
                    <a:pt x="291" y="344"/>
                    <a:pt x="291" y="344"/>
                  </a:cubicBezTo>
                  <a:cubicBezTo>
                    <a:pt x="291" y="343"/>
                    <a:pt x="291" y="343"/>
                    <a:pt x="291" y="342"/>
                  </a:cubicBezTo>
                  <a:cubicBezTo>
                    <a:pt x="291" y="341"/>
                    <a:pt x="291" y="341"/>
                    <a:pt x="291" y="341"/>
                  </a:cubicBezTo>
                  <a:cubicBezTo>
                    <a:pt x="290" y="341"/>
                    <a:pt x="290" y="340"/>
                    <a:pt x="290" y="339"/>
                  </a:cubicBezTo>
                  <a:cubicBezTo>
                    <a:pt x="290" y="338"/>
                    <a:pt x="291" y="338"/>
                    <a:pt x="292" y="337"/>
                  </a:cubicBezTo>
                  <a:cubicBezTo>
                    <a:pt x="293" y="335"/>
                    <a:pt x="301" y="326"/>
                    <a:pt x="303" y="323"/>
                  </a:cubicBezTo>
                  <a:cubicBezTo>
                    <a:pt x="306" y="319"/>
                    <a:pt x="321" y="301"/>
                    <a:pt x="323" y="298"/>
                  </a:cubicBezTo>
                  <a:cubicBezTo>
                    <a:pt x="325" y="295"/>
                    <a:pt x="329" y="288"/>
                    <a:pt x="332" y="285"/>
                  </a:cubicBezTo>
                  <a:cubicBezTo>
                    <a:pt x="334" y="282"/>
                    <a:pt x="338" y="277"/>
                    <a:pt x="339" y="275"/>
                  </a:cubicBezTo>
                  <a:cubicBezTo>
                    <a:pt x="340" y="274"/>
                    <a:pt x="342" y="270"/>
                    <a:pt x="343" y="268"/>
                  </a:cubicBezTo>
                  <a:cubicBezTo>
                    <a:pt x="344" y="267"/>
                    <a:pt x="347" y="262"/>
                    <a:pt x="347" y="260"/>
                  </a:cubicBezTo>
                  <a:cubicBezTo>
                    <a:pt x="348" y="259"/>
                    <a:pt x="349" y="256"/>
                    <a:pt x="349" y="254"/>
                  </a:cubicBezTo>
                  <a:cubicBezTo>
                    <a:pt x="351" y="243"/>
                    <a:pt x="346" y="234"/>
                    <a:pt x="345" y="232"/>
                  </a:cubicBezTo>
                  <a:close/>
                  <a:moveTo>
                    <a:pt x="54" y="267"/>
                  </a:moveTo>
                  <a:cubicBezTo>
                    <a:pt x="55" y="266"/>
                    <a:pt x="55" y="265"/>
                    <a:pt x="56" y="265"/>
                  </a:cubicBezTo>
                  <a:cubicBezTo>
                    <a:pt x="56" y="265"/>
                    <a:pt x="59" y="262"/>
                    <a:pt x="60" y="261"/>
                  </a:cubicBezTo>
                  <a:cubicBezTo>
                    <a:pt x="60" y="259"/>
                    <a:pt x="61" y="258"/>
                    <a:pt x="61" y="255"/>
                  </a:cubicBezTo>
                  <a:cubicBezTo>
                    <a:pt x="61" y="253"/>
                    <a:pt x="61" y="246"/>
                    <a:pt x="61" y="245"/>
                  </a:cubicBezTo>
                  <a:cubicBezTo>
                    <a:pt x="61" y="244"/>
                    <a:pt x="62" y="243"/>
                    <a:pt x="62" y="245"/>
                  </a:cubicBezTo>
                  <a:cubicBezTo>
                    <a:pt x="62" y="248"/>
                    <a:pt x="63" y="256"/>
                    <a:pt x="63" y="258"/>
                  </a:cubicBezTo>
                  <a:cubicBezTo>
                    <a:pt x="63" y="261"/>
                    <a:pt x="63" y="278"/>
                    <a:pt x="63" y="280"/>
                  </a:cubicBezTo>
                  <a:cubicBezTo>
                    <a:pt x="63" y="283"/>
                    <a:pt x="63" y="286"/>
                    <a:pt x="62" y="285"/>
                  </a:cubicBezTo>
                  <a:cubicBezTo>
                    <a:pt x="62" y="285"/>
                    <a:pt x="62" y="284"/>
                    <a:pt x="61" y="282"/>
                  </a:cubicBezTo>
                  <a:cubicBezTo>
                    <a:pt x="60" y="280"/>
                    <a:pt x="59" y="276"/>
                    <a:pt x="58" y="274"/>
                  </a:cubicBezTo>
                  <a:cubicBezTo>
                    <a:pt x="56" y="272"/>
                    <a:pt x="55" y="269"/>
                    <a:pt x="55" y="268"/>
                  </a:cubicBezTo>
                  <a:cubicBezTo>
                    <a:pt x="54" y="268"/>
                    <a:pt x="54" y="267"/>
                    <a:pt x="54" y="267"/>
                  </a:cubicBezTo>
                  <a:close/>
                  <a:moveTo>
                    <a:pt x="77" y="332"/>
                  </a:moveTo>
                  <a:cubicBezTo>
                    <a:pt x="74" y="334"/>
                    <a:pt x="68" y="338"/>
                    <a:pt x="65" y="342"/>
                  </a:cubicBezTo>
                  <a:cubicBezTo>
                    <a:pt x="62" y="346"/>
                    <a:pt x="59" y="350"/>
                    <a:pt x="56" y="355"/>
                  </a:cubicBezTo>
                  <a:cubicBezTo>
                    <a:pt x="54" y="353"/>
                    <a:pt x="54" y="353"/>
                    <a:pt x="54" y="353"/>
                  </a:cubicBezTo>
                  <a:cubicBezTo>
                    <a:pt x="54" y="353"/>
                    <a:pt x="57" y="347"/>
                    <a:pt x="61" y="343"/>
                  </a:cubicBezTo>
                  <a:cubicBezTo>
                    <a:pt x="65" y="339"/>
                    <a:pt x="71" y="333"/>
                    <a:pt x="75" y="332"/>
                  </a:cubicBezTo>
                  <a:cubicBezTo>
                    <a:pt x="79" y="330"/>
                    <a:pt x="85" y="328"/>
                    <a:pt x="85" y="328"/>
                  </a:cubicBezTo>
                  <a:cubicBezTo>
                    <a:pt x="87" y="329"/>
                    <a:pt x="87" y="329"/>
                    <a:pt x="87" y="329"/>
                  </a:cubicBezTo>
                  <a:cubicBezTo>
                    <a:pt x="87" y="329"/>
                    <a:pt x="80" y="330"/>
                    <a:pt x="77" y="332"/>
                  </a:cubicBezTo>
                  <a:close/>
                  <a:moveTo>
                    <a:pt x="114" y="782"/>
                  </a:moveTo>
                  <a:cubicBezTo>
                    <a:pt x="113" y="785"/>
                    <a:pt x="112" y="783"/>
                    <a:pt x="112" y="782"/>
                  </a:cubicBezTo>
                  <a:cubicBezTo>
                    <a:pt x="113" y="782"/>
                    <a:pt x="114" y="780"/>
                    <a:pt x="114" y="782"/>
                  </a:cubicBezTo>
                  <a:close/>
                  <a:moveTo>
                    <a:pt x="123" y="362"/>
                  </a:moveTo>
                  <a:cubicBezTo>
                    <a:pt x="120" y="363"/>
                    <a:pt x="118" y="362"/>
                    <a:pt x="116" y="361"/>
                  </a:cubicBezTo>
                  <a:cubicBezTo>
                    <a:pt x="118" y="357"/>
                    <a:pt x="115" y="354"/>
                    <a:pt x="111" y="350"/>
                  </a:cubicBezTo>
                  <a:cubicBezTo>
                    <a:pt x="107" y="346"/>
                    <a:pt x="101" y="343"/>
                    <a:pt x="98" y="338"/>
                  </a:cubicBezTo>
                  <a:cubicBezTo>
                    <a:pt x="94" y="333"/>
                    <a:pt x="97" y="332"/>
                    <a:pt x="95" y="320"/>
                  </a:cubicBezTo>
                  <a:cubicBezTo>
                    <a:pt x="94" y="308"/>
                    <a:pt x="93" y="297"/>
                    <a:pt x="93" y="289"/>
                  </a:cubicBezTo>
                  <a:cubicBezTo>
                    <a:pt x="94" y="280"/>
                    <a:pt x="95" y="263"/>
                    <a:pt x="98" y="251"/>
                  </a:cubicBezTo>
                  <a:cubicBezTo>
                    <a:pt x="101" y="238"/>
                    <a:pt x="101" y="228"/>
                    <a:pt x="101" y="211"/>
                  </a:cubicBezTo>
                  <a:cubicBezTo>
                    <a:pt x="101" y="195"/>
                    <a:pt x="107" y="183"/>
                    <a:pt x="111" y="170"/>
                  </a:cubicBezTo>
                  <a:cubicBezTo>
                    <a:pt x="114" y="158"/>
                    <a:pt x="115" y="143"/>
                    <a:pt x="120" y="132"/>
                  </a:cubicBezTo>
                  <a:cubicBezTo>
                    <a:pt x="125" y="121"/>
                    <a:pt x="126" y="112"/>
                    <a:pt x="126" y="112"/>
                  </a:cubicBezTo>
                  <a:cubicBezTo>
                    <a:pt x="126" y="112"/>
                    <a:pt x="126" y="110"/>
                    <a:pt x="126" y="107"/>
                  </a:cubicBezTo>
                  <a:cubicBezTo>
                    <a:pt x="127" y="103"/>
                    <a:pt x="129" y="103"/>
                    <a:pt x="129" y="103"/>
                  </a:cubicBezTo>
                  <a:cubicBezTo>
                    <a:pt x="129" y="103"/>
                    <a:pt x="130" y="104"/>
                    <a:pt x="130" y="106"/>
                  </a:cubicBezTo>
                  <a:cubicBezTo>
                    <a:pt x="130" y="107"/>
                    <a:pt x="131" y="114"/>
                    <a:pt x="131" y="115"/>
                  </a:cubicBezTo>
                  <a:cubicBezTo>
                    <a:pt x="132" y="116"/>
                    <a:pt x="133" y="118"/>
                    <a:pt x="137" y="122"/>
                  </a:cubicBezTo>
                  <a:cubicBezTo>
                    <a:pt x="142" y="127"/>
                    <a:pt x="146" y="129"/>
                    <a:pt x="148" y="130"/>
                  </a:cubicBezTo>
                  <a:cubicBezTo>
                    <a:pt x="150" y="132"/>
                    <a:pt x="149" y="132"/>
                    <a:pt x="149" y="132"/>
                  </a:cubicBezTo>
                  <a:cubicBezTo>
                    <a:pt x="149" y="132"/>
                    <a:pt x="149" y="132"/>
                    <a:pt x="147" y="131"/>
                  </a:cubicBezTo>
                  <a:cubicBezTo>
                    <a:pt x="145" y="131"/>
                    <a:pt x="139" y="144"/>
                    <a:pt x="137" y="151"/>
                  </a:cubicBezTo>
                  <a:cubicBezTo>
                    <a:pt x="134" y="158"/>
                    <a:pt x="133" y="159"/>
                    <a:pt x="132" y="159"/>
                  </a:cubicBezTo>
                  <a:cubicBezTo>
                    <a:pt x="132" y="159"/>
                    <a:pt x="131" y="157"/>
                    <a:pt x="131" y="155"/>
                  </a:cubicBezTo>
                  <a:cubicBezTo>
                    <a:pt x="130" y="154"/>
                    <a:pt x="130" y="152"/>
                    <a:pt x="127" y="135"/>
                  </a:cubicBezTo>
                  <a:cubicBezTo>
                    <a:pt x="125" y="122"/>
                    <a:pt x="126" y="120"/>
                    <a:pt x="126" y="116"/>
                  </a:cubicBezTo>
                  <a:cubicBezTo>
                    <a:pt x="126" y="112"/>
                    <a:pt x="126" y="112"/>
                    <a:pt x="126" y="112"/>
                  </a:cubicBezTo>
                  <a:cubicBezTo>
                    <a:pt x="126" y="112"/>
                    <a:pt x="125" y="117"/>
                    <a:pt x="125" y="123"/>
                  </a:cubicBezTo>
                  <a:cubicBezTo>
                    <a:pt x="125" y="129"/>
                    <a:pt x="128" y="139"/>
                    <a:pt x="129" y="147"/>
                  </a:cubicBezTo>
                  <a:cubicBezTo>
                    <a:pt x="130" y="154"/>
                    <a:pt x="132" y="160"/>
                    <a:pt x="133" y="160"/>
                  </a:cubicBezTo>
                  <a:cubicBezTo>
                    <a:pt x="133" y="161"/>
                    <a:pt x="135" y="157"/>
                    <a:pt x="138" y="150"/>
                  </a:cubicBezTo>
                  <a:cubicBezTo>
                    <a:pt x="139" y="147"/>
                    <a:pt x="140" y="143"/>
                    <a:pt x="141" y="141"/>
                  </a:cubicBezTo>
                  <a:cubicBezTo>
                    <a:pt x="141" y="140"/>
                    <a:pt x="141" y="140"/>
                    <a:pt x="141" y="140"/>
                  </a:cubicBezTo>
                  <a:cubicBezTo>
                    <a:pt x="141" y="140"/>
                    <a:pt x="141" y="140"/>
                    <a:pt x="142" y="140"/>
                  </a:cubicBezTo>
                  <a:cubicBezTo>
                    <a:pt x="143" y="137"/>
                    <a:pt x="144" y="135"/>
                    <a:pt x="144" y="134"/>
                  </a:cubicBezTo>
                  <a:cubicBezTo>
                    <a:pt x="146" y="131"/>
                    <a:pt x="147" y="132"/>
                    <a:pt x="148" y="133"/>
                  </a:cubicBezTo>
                  <a:cubicBezTo>
                    <a:pt x="146" y="133"/>
                    <a:pt x="142" y="138"/>
                    <a:pt x="142" y="140"/>
                  </a:cubicBezTo>
                  <a:cubicBezTo>
                    <a:pt x="141" y="140"/>
                    <a:pt x="141" y="140"/>
                    <a:pt x="141" y="141"/>
                  </a:cubicBezTo>
                  <a:cubicBezTo>
                    <a:pt x="141" y="141"/>
                    <a:pt x="141" y="142"/>
                    <a:pt x="143" y="144"/>
                  </a:cubicBezTo>
                  <a:cubicBezTo>
                    <a:pt x="146" y="146"/>
                    <a:pt x="147" y="146"/>
                    <a:pt x="146" y="147"/>
                  </a:cubicBezTo>
                  <a:cubicBezTo>
                    <a:pt x="146" y="149"/>
                    <a:pt x="144" y="152"/>
                    <a:pt x="143" y="157"/>
                  </a:cubicBezTo>
                  <a:cubicBezTo>
                    <a:pt x="142" y="161"/>
                    <a:pt x="136" y="171"/>
                    <a:pt x="133" y="192"/>
                  </a:cubicBezTo>
                  <a:cubicBezTo>
                    <a:pt x="129" y="214"/>
                    <a:pt x="126" y="239"/>
                    <a:pt x="125" y="269"/>
                  </a:cubicBezTo>
                  <a:cubicBezTo>
                    <a:pt x="123" y="299"/>
                    <a:pt x="121" y="338"/>
                    <a:pt x="121" y="338"/>
                  </a:cubicBezTo>
                  <a:cubicBezTo>
                    <a:pt x="141" y="361"/>
                    <a:pt x="141" y="361"/>
                    <a:pt x="141" y="361"/>
                  </a:cubicBezTo>
                  <a:cubicBezTo>
                    <a:pt x="141" y="361"/>
                    <a:pt x="126" y="362"/>
                    <a:pt x="123" y="362"/>
                  </a:cubicBezTo>
                  <a:close/>
                  <a:moveTo>
                    <a:pt x="191" y="666"/>
                  </a:moveTo>
                  <a:cubicBezTo>
                    <a:pt x="190" y="669"/>
                    <a:pt x="188" y="675"/>
                    <a:pt x="187" y="678"/>
                  </a:cubicBezTo>
                  <a:cubicBezTo>
                    <a:pt x="186" y="680"/>
                    <a:pt x="186" y="681"/>
                    <a:pt x="185" y="682"/>
                  </a:cubicBezTo>
                  <a:cubicBezTo>
                    <a:pt x="185" y="683"/>
                    <a:pt x="184" y="686"/>
                    <a:pt x="184" y="687"/>
                  </a:cubicBezTo>
                  <a:cubicBezTo>
                    <a:pt x="183" y="688"/>
                    <a:pt x="183" y="688"/>
                    <a:pt x="183" y="690"/>
                  </a:cubicBezTo>
                  <a:cubicBezTo>
                    <a:pt x="183" y="692"/>
                    <a:pt x="182" y="696"/>
                    <a:pt x="181" y="702"/>
                  </a:cubicBezTo>
                  <a:cubicBezTo>
                    <a:pt x="181" y="707"/>
                    <a:pt x="180" y="717"/>
                    <a:pt x="179" y="721"/>
                  </a:cubicBezTo>
                  <a:cubicBezTo>
                    <a:pt x="178" y="724"/>
                    <a:pt x="177" y="728"/>
                    <a:pt x="177" y="729"/>
                  </a:cubicBezTo>
                  <a:cubicBezTo>
                    <a:pt x="177" y="729"/>
                    <a:pt x="177" y="730"/>
                    <a:pt x="176" y="728"/>
                  </a:cubicBezTo>
                  <a:cubicBezTo>
                    <a:pt x="175" y="726"/>
                    <a:pt x="171" y="718"/>
                    <a:pt x="169" y="714"/>
                  </a:cubicBezTo>
                  <a:cubicBezTo>
                    <a:pt x="168" y="710"/>
                    <a:pt x="166" y="706"/>
                    <a:pt x="166" y="705"/>
                  </a:cubicBezTo>
                  <a:cubicBezTo>
                    <a:pt x="166" y="704"/>
                    <a:pt x="166" y="701"/>
                    <a:pt x="166" y="699"/>
                  </a:cubicBezTo>
                  <a:cubicBezTo>
                    <a:pt x="167" y="697"/>
                    <a:pt x="168" y="683"/>
                    <a:pt x="168" y="679"/>
                  </a:cubicBezTo>
                  <a:cubicBezTo>
                    <a:pt x="168" y="674"/>
                    <a:pt x="168" y="665"/>
                    <a:pt x="168" y="661"/>
                  </a:cubicBezTo>
                  <a:cubicBezTo>
                    <a:pt x="168" y="656"/>
                    <a:pt x="168" y="654"/>
                    <a:pt x="169" y="651"/>
                  </a:cubicBezTo>
                  <a:cubicBezTo>
                    <a:pt x="169" y="647"/>
                    <a:pt x="169" y="644"/>
                    <a:pt x="169" y="642"/>
                  </a:cubicBezTo>
                  <a:cubicBezTo>
                    <a:pt x="169" y="641"/>
                    <a:pt x="169" y="639"/>
                    <a:pt x="169" y="637"/>
                  </a:cubicBezTo>
                  <a:cubicBezTo>
                    <a:pt x="169" y="635"/>
                    <a:pt x="169" y="630"/>
                    <a:pt x="169" y="627"/>
                  </a:cubicBezTo>
                  <a:cubicBezTo>
                    <a:pt x="169" y="623"/>
                    <a:pt x="170" y="618"/>
                    <a:pt x="170" y="613"/>
                  </a:cubicBezTo>
                  <a:cubicBezTo>
                    <a:pt x="171" y="608"/>
                    <a:pt x="172" y="604"/>
                    <a:pt x="172" y="603"/>
                  </a:cubicBezTo>
                  <a:cubicBezTo>
                    <a:pt x="172" y="602"/>
                    <a:pt x="171" y="596"/>
                    <a:pt x="171" y="592"/>
                  </a:cubicBezTo>
                  <a:cubicBezTo>
                    <a:pt x="171" y="588"/>
                    <a:pt x="171" y="576"/>
                    <a:pt x="171" y="572"/>
                  </a:cubicBezTo>
                  <a:cubicBezTo>
                    <a:pt x="171" y="568"/>
                    <a:pt x="171" y="566"/>
                    <a:pt x="171" y="566"/>
                  </a:cubicBezTo>
                  <a:cubicBezTo>
                    <a:pt x="171" y="565"/>
                    <a:pt x="171" y="564"/>
                    <a:pt x="171" y="566"/>
                  </a:cubicBezTo>
                  <a:cubicBezTo>
                    <a:pt x="172" y="568"/>
                    <a:pt x="173" y="573"/>
                    <a:pt x="173" y="576"/>
                  </a:cubicBezTo>
                  <a:cubicBezTo>
                    <a:pt x="174" y="579"/>
                    <a:pt x="175" y="585"/>
                    <a:pt x="175" y="586"/>
                  </a:cubicBezTo>
                  <a:cubicBezTo>
                    <a:pt x="175" y="587"/>
                    <a:pt x="175" y="588"/>
                    <a:pt x="175" y="589"/>
                  </a:cubicBezTo>
                  <a:cubicBezTo>
                    <a:pt x="175" y="590"/>
                    <a:pt x="176" y="593"/>
                    <a:pt x="176" y="594"/>
                  </a:cubicBezTo>
                  <a:cubicBezTo>
                    <a:pt x="176" y="595"/>
                    <a:pt x="178" y="601"/>
                    <a:pt x="180" y="604"/>
                  </a:cubicBezTo>
                  <a:cubicBezTo>
                    <a:pt x="181" y="607"/>
                    <a:pt x="184" y="613"/>
                    <a:pt x="185" y="616"/>
                  </a:cubicBezTo>
                  <a:cubicBezTo>
                    <a:pt x="186" y="618"/>
                    <a:pt x="188" y="623"/>
                    <a:pt x="188" y="626"/>
                  </a:cubicBezTo>
                  <a:cubicBezTo>
                    <a:pt x="189" y="629"/>
                    <a:pt x="190" y="631"/>
                    <a:pt x="190" y="633"/>
                  </a:cubicBezTo>
                  <a:cubicBezTo>
                    <a:pt x="190" y="634"/>
                    <a:pt x="191" y="638"/>
                    <a:pt x="190" y="640"/>
                  </a:cubicBezTo>
                  <a:cubicBezTo>
                    <a:pt x="190" y="641"/>
                    <a:pt x="191" y="645"/>
                    <a:pt x="191" y="647"/>
                  </a:cubicBezTo>
                  <a:cubicBezTo>
                    <a:pt x="191" y="650"/>
                    <a:pt x="192" y="653"/>
                    <a:pt x="192" y="654"/>
                  </a:cubicBezTo>
                  <a:cubicBezTo>
                    <a:pt x="192" y="656"/>
                    <a:pt x="192" y="657"/>
                    <a:pt x="192" y="658"/>
                  </a:cubicBezTo>
                  <a:cubicBezTo>
                    <a:pt x="192" y="660"/>
                    <a:pt x="193" y="661"/>
                    <a:pt x="193" y="662"/>
                  </a:cubicBezTo>
                  <a:cubicBezTo>
                    <a:pt x="193" y="662"/>
                    <a:pt x="193" y="662"/>
                    <a:pt x="191" y="666"/>
                  </a:cubicBezTo>
                  <a:close/>
                  <a:moveTo>
                    <a:pt x="223" y="320"/>
                  </a:moveTo>
                  <a:cubicBezTo>
                    <a:pt x="217" y="324"/>
                    <a:pt x="215" y="325"/>
                    <a:pt x="212" y="325"/>
                  </a:cubicBezTo>
                  <a:cubicBezTo>
                    <a:pt x="209" y="326"/>
                    <a:pt x="204" y="328"/>
                    <a:pt x="199" y="330"/>
                  </a:cubicBezTo>
                  <a:cubicBezTo>
                    <a:pt x="195" y="332"/>
                    <a:pt x="192" y="333"/>
                    <a:pt x="188" y="336"/>
                  </a:cubicBezTo>
                  <a:cubicBezTo>
                    <a:pt x="185" y="338"/>
                    <a:pt x="178" y="342"/>
                    <a:pt x="174" y="344"/>
                  </a:cubicBezTo>
                  <a:cubicBezTo>
                    <a:pt x="170" y="347"/>
                    <a:pt x="168" y="348"/>
                    <a:pt x="169" y="350"/>
                  </a:cubicBezTo>
                  <a:cubicBezTo>
                    <a:pt x="170" y="353"/>
                    <a:pt x="173" y="353"/>
                    <a:pt x="173" y="353"/>
                  </a:cubicBezTo>
                  <a:cubicBezTo>
                    <a:pt x="173" y="353"/>
                    <a:pt x="168" y="355"/>
                    <a:pt x="162" y="357"/>
                  </a:cubicBezTo>
                  <a:cubicBezTo>
                    <a:pt x="157" y="359"/>
                    <a:pt x="143" y="360"/>
                    <a:pt x="143" y="360"/>
                  </a:cubicBezTo>
                  <a:cubicBezTo>
                    <a:pt x="143" y="360"/>
                    <a:pt x="150" y="354"/>
                    <a:pt x="156" y="348"/>
                  </a:cubicBezTo>
                  <a:cubicBezTo>
                    <a:pt x="162" y="342"/>
                    <a:pt x="165" y="338"/>
                    <a:pt x="165" y="338"/>
                  </a:cubicBezTo>
                  <a:cubicBezTo>
                    <a:pt x="165" y="338"/>
                    <a:pt x="166" y="326"/>
                    <a:pt x="167" y="295"/>
                  </a:cubicBezTo>
                  <a:cubicBezTo>
                    <a:pt x="167" y="264"/>
                    <a:pt x="168" y="246"/>
                    <a:pt x="168" y="228"/>
                  </a:cubicBezTo>
                  <a:cubicBezTo>
                    <a:pt x="169" y="210"/>
                    <a:pt x="169" y="198"/>
                    <a:pt x="167" y="183"/>
                  </a:cubicBezTo>
                  <a:cubicBezTo>
                    <a:pt x="166" y="167"/>
                    <a:pt x="159" y="149"/>
                    <a:pt x="159" y="149"/>
                  </a:cubicBezTo>
                  <a:cubicBezTo>
                    <a:pt x="163" y="143"/>
                    <a:pt x="163" y="143"/>
                    <a:pt x="163" y="143"/>
                  </a:cubicBezTo>
                  <a:cubicBezTo>
                    <a:pt x="163" y="143"/>
                    <a:pt x="175" y="157"/>
                    <a:pt x="176" y="157"/>
                  </a:cubicBezTo>
                  <a:cubicBezTo>
                    <a:pt x="176" y="157"/>
                    <a:pt x="177" y="156"/>
                    <a:pt x="179" y="152"/>
                  </a:cubicBezTo>
                  <a:cubicBezTo>
                    <a:pt x="180" y="149"/>
                    <a:pt x="184" y="139"/>
                    <a:pt x="187" y="135"/>
                  </a:cubicBezTo>
                  <a:cubicBezTo>
                    <a:pt x="187" y="134"/>
                    <a:pt x="187" y="133"/>
                    <a:pt x="186" y="134"/>
                  </a:cubicBezTo>
                  <a:cubicBezTo>
                    <a:pt x="186" y="135"/>
                    <a:pt x="182" y="141"/>
                    <a:pt x="180" y="148"/>
                  </a:cubicBezTo>
                  <a:cubicBezTo>
                    <a:pt x="177" y="154"/>
                    <a:pt x="176" y="156"/>
                    <a:pt x="176" y="156"/>
                  </a:cubicBezTo>
                  <a:cubicBezTo>
                    <a:pt x="176" y="156"/>
                    <a:pt x="174" y="155"/>
                    <a:pt x="172" y="152"/>
                  </a:cubicBezTo>
                  <a:cubicBezTo>
                    <a:pt x="169" y="148"/>
                    <a:pt x="158" y="133"/>
                    <a:pt x="157" y="133"/>
                  </a:cubicBezTo>
                  <a:cubicBezTo>
                    <a:pt x="156" y="132"/>
                    <a:pt x="154" y="132"/>
                    <a:pt x="154" y="132"/>
                  </a:cubicBezTo>
                  <a:cubicBezTo>
                    <a:pt x="154" y="132"/>
                    <a:pt x="162" y="124"/>
                    <a:pt x="164" y="123"/>
                  </a:cubicBezTo>
                  <a:cubicBezTo>
                    <a:pt x="164" y="123"/>
                    <a:pt x="166" y="123"/>
                    <a:pt x="170" y="122"/>
                  </a:cubicBezTo>
                  <a:cubicBezTo>
                    <a:pt x="174" y="120"/>
                    <a:pt x="176" y="118"/>
                    <a:pt x="179" y="115"/>
                  </a:cubicBezTo>
                  <a:cubicBezTo>
                    <a:pt x="181" y="112"/>
                    <a:pt x="186" y="107"/>
                    <a:pt x="187" y="106"/>
                  </a:cubicBezTo>
                  <a:cubicBezTo>
                    <a:pt x="187" y="106"/>
                    <a:pt x="188" y="117"/>
                    <a:pt x="187" y="126"/>
                  </a:cubicBezTo>
                  <a:cubicBezTo>
                    <a:pt x="187" y="135"/>
                    <a:pt x="187" y="150"/>
                    <a:pt x="187" y="150"/>
                  </a:cubicBezTo>
                  <a:cubicBezTo>
                    <a:pt x="187" y="150"/>
                    <a:pt x="185" y="171"/>
                    <a:pt x="185" y="193"/>
                  </a:cubicBezTo>
                  <a:cubicBezTo>
                    <a:pt x="185" y="214"/>
                    <a:pt x="185" y="227"/>
                    <a:pt x="187" y="239"/>
                  </a:cubicBezTo>
                  <a:cubicBezTo>
                    <a:pt x="190" y="251"/>
                    <a:pt x="194" y="265"/>
                    <a:pt x="200" y="274"/>
                  </a:cubicBezTo>
                  <a:cubicBezTo>
                    <a:pt x="206" y="282"/>
                    <a:pt x="207" y="282"/>
                    <a:pt x="212" y="286"/>
                  </a:cubicBezTo>
                  <a:cubicBezTo>
                    <a:pt x="217" y="291"/>
                    <a:pt x="224" y="302"/>
                    <a:pt x="224" y="302"/>
                  </a:cubicBezTo>
                  <a:cubicBezTo>
                    <a:pt x="224" y="302"/>
                    <a:pt x="223" y="305"/>
                    <a:pt x="225" y="306"/>
                  </a:cubicBezTo>
                  <a:cubicBezTo>
                    <a:pt x="227" y="308"/>
                    <a:pt x="231" y="310"/>
                    <a:pt x="231" y="310"/>
                  </a:cubicBezTo>
                  <a:cubicBezTo>
                    <a:pt x="231" y="310"/>
                    <a:pt x="232" y="314"/>
                    <a:pt x="232" y="316"/>
                  </a:cubicBezTo>
                  <a:cubicBezTo>
                    <a:pt x="232" y="317"/>
                    <a:pt x="229" y="317"/>
                    <a:pt x="223" y="320"/>
                  </a:cubicBezTo>
                  <a:close/>
                  <a:moveTo>
                    <a:pt x="258" y="345"/>
                  </a:moveTo>
                  <a:cubicBezTo>
                    <a:pt x="256" y="344"/>
                    <a:pt x="256" y="345"/>
                    <a:pt x="256" y="345"/>
                  </a:cubicBezTo>
                  <a:cubicBezTo>
                    <a:pt x="256" y="345"/>
                    <a:pt x="255" y="346"/>
                    <a:pt x="255" y="346"/>
                  </a:cubicBezTo>
                  <a:cubicBezTo>
                    <a:pt x="254" y="346"/>
                    <a:pt x="254" y="346"/>
                    <a:pt x="254" y="346"/>
                  </a:cubicBezTo>
                  <a:cubicBezTo>
                    <a:pt x="256" y="344"/>
                    <a:pt x="256" y="344"/>
                    <a:pt x="256" y="344"/>
                  </a:cubicBezTo>
                  <a:cubicBezTo>
                    <a:pt x="256" y="344"/>
                    <a:pt x="252" y="341"/>
                    <a:pt x="247" y="333"/>
                  </a:cubicBezTo>
                  <a:cubicBezTo>
                    <a:pt x="243" y="326"/>
                    <a:pt x="234" y="318"/>
                    <a:pt x="235" y="317"/>
                  </a:cubicBezTo>
                  <a:cubicBezTo>
                    <a:pt x="235" y="317"/>
                    <a:pt x="235" y="316"/>
                    <a:pt x="236" y="316"/>
                  </a:cubicBezTo>
                  <a:cubicBezTo>
                    <a:pt x="236" y="317"/>
                    <a:pt x="246" y="327"/>
                    <a:pt x="250" y="332"/>
                  </a:cubicBezTo>
                  <a:cubicBezTo>
                    <a:pt x="254" y="336"/>
                    <a:pt x="262" y="344"/>
                    <a:pt x="262" y="344"/>
                  </a:cubicBezTo>
                  <a:cubicBezTo>
                    <a:pt x="262" y="344"/>
                    <a:pt x="259" y="345"/>
                    <a:pt x="258" y="345"/>
                  </a:cubicBezTo>
                  <a:close/>
                  <a:moveTo>
                    <a:pt x="285" y="258"/>
                  </a:moveTo>
                  <a:cubicBezTo>
                    <a:pt x="284" y="260"/>
                    <a:pt x="282" y="264"/>
                    <a:pt x="280" y="266"/>
                  </a:cubicBezTo>
                  <a:cubicBezTo>
                    <a:pt x="279" y="268"/>
                    <a:pt x="277" y="271"/>
                    <a:pt x="277" y="272"/>
                  </a:cubicBezTo>
                  <a:cubicBezTo>
                    <a:pt x="277" y="274"/>
                    <a:pt x="278" y="275"/>
                    <a:pt x="277" y="276"/>
                  </a:cubicBezTo>
                  <a:cubicBezTo>
                    <a:pt x="277" y="276"/>
                    <a:pt x="276" y="277"/>
                    <a:pt x="276" y="276"/>
                  </a:cubicBezTo>
                  <a:cubicBezTo>
                    <a:pt x="275" y="274"/>
                    <a:pt x="275" y="271"/>
                    <a:pt x="275" y="269"/>
                  </a:cubicBezTo>
                  <a:cubicBezTo>
                    <a:pt x="275" y="268"/>
                    <a:pt x="275" y="264"/>
                    <a:pt x="275" y="260"/>
                  </a:cubicBezTo>
                  <a:cubicBezTo>
                    <a:pt x="275" y="256"/>
                    <a:pt x="276" y="252"/>
                    <a:pt x="276" y="250"/>
                  </a:cubicBezTo>
                  <a:cubicBezTo>
                    <a:pt x="276" y="248"/>
                    <a:pt x="276" y="244"/>
                    <a:pt x="276" y="244"/>
                  </a:cubicBezTo>
                  <a:cubicBezTo>
                    <a:pt x="276" y="243"/>
                    <a:pt x="276" y="243"/>
                    <a:pt x="277" y="243"/>
                  </a:cubicBezTo>
                  <a:cubicBezTo>
                    <a:pt x="278" y="243"/>
                    <a:pt x="280" y="244"/>
                    <a:pt x="281" y="245"/>
                  </a:cubicBezTo>
                  <a:cubicBezTo>
                    <a:pt x="282" y="247"/>
                    <a:pt x="285" y="250"/>
                    <a:pt x="286" y="251"/>
                  </a:cubicBezTo>
                  <a:cubicBezTo>
                    <a:pt x="287" y="252"/>
                    <a:pt x="288" y="253"/>
                    <a:pt x="288" y="254"/>
                  </a:cubicBezTo>
                  <a:cubicBezTo>
                    <a:pt x="288" y="255"/>
                    <a:pt x="287" y="255"/>
                    <a:pt x="285" y="258"/>
                  </a:cubicBezTo>
                  <a:close/>
                </a:path>
              </a:pathLst>
            </a:custGeom>
            <a:solidFill>
              <a:schemeClr val="bg1"/>
            </a:solidFill>
            <a:ln>
              <a:noFill/>
            </a:ln>
          </p:spPr>
          <p:txBody>
            <a:bodyPr vert="horz" wrap="square" lIns="91440" tIns="45720" rIns="91440" bIns="45720" numCol="1" anchor="t" anchorCtr="0" compatLnSpc="1"/>
            <a:lstStyle/>
            <a:p>
              <a:endParaRPr lang="en-US">
                <a:solidFill>
                  <a:schemeClr val="bg1"/>
                </a:solidFill>
              </a:endParaRPr>
            </a:p>
          </p:txBody>
        </p:sp>
        <p:sp>
          <p:nvSpPr>
            <p:cNvPr id="27" name="TextBox 60"/>
            <p:cNvSpPr txBox="1"/>
            <p:nvPr/>
          </p:nvSpPr>
          <p:spPr>
            <a:xfrm>
              <a:off x="7677767" y="2005633"/>
              <a:ext cx="866584" cy="400110"/>
            </a:xfrm>
            <a:prstGeom prst="rect">
              <a:avLst/>
            </a:prstGeom>
            <a:noFill/>
          </p:spPr>
          <p:txBody>
            <a:bodyPr wrap="none" rtlCol="0">
              <a:spAutoFit/>
            </a:bodyPr>
            <a:lstStyle/>
            <a:p>
              <a:pPr algn="ctr"/>
              <a:r>
                <a:rPr lang="en-US" sz="2000" dirty="0">
                  <a:solidFill>
                    <a:schemeClr val="bg1"/>
                  </a:solidFill>
                  <a:latin typeface="+mj-lt"/>
                  <a:cs typeface="Segoe UI" panose="020B0502040204020203" pitchFamily="34" charset="0"/>
                </a:rPr>
                <a:t>Threat</a:t>
              </a:r>
            </a:p>
          </p:txBody>
        </p:sp>
        <p:sp>
          <p:nvSpPr>
            <p:cNvPr id="31" name="TextBox 66"/>
            <p:cNvSpPr txBox="1"/>
            <p:nvPr/>
          </p:nvSpPr>
          <p:spPr>
            <a:xfrm>
              <a:off x="7206157" y="5258556"/>
              <a:ext cx="2082986" cy="1323439"/>
            </a:xfrm>
            <a:prstGeom prst="rect">
              <a:avLst/>
            </a:prstGeom>
            <a:noFill/>
          </p:spPr>
          <p:txBody>
            <a:bodyPr wrap="square" rtlCol="0">
              <a:spAutoFit/>
            </a:bodyPr>
            <a:lstStyle/>
            <a:p>
              <a:pPr algn="ctr"/>
              <a:r>
                <a:rPr lang="en-US" sz="1600" dirty="0">
                  <a:solidFill>
                    <a:schemeClr val="bg1"/>
                  </a:solidFill>
                </a:rPr>
                <a:t>This is a sample text, insert your text here. Delete this text and replace with your own text.</a:t>
              </a: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529" y="-297"/>
            <a:ext cx="12193057" cy="6858594"/>
          </a:xfrm>
          <a:prstGeom prst="rect">
            <a:avLst/>
          </a:prstGeom>
        </p:spPr>
      </p:pic>
      <p:sp>
        <p:nvSpPr>
          <p:cNvPr id="8" name="矩形 7"/>
          <p:cNvSpPr/>
          <p:nvPr/>
        </p:nvSpPr>
        <p:spPr>
          <a:xfrm>
            <a:off x="0" y="-297"/>
            <a:ext cx="12192528" cy="6858594"/>
          </a:xfrm>
          <a:prstGeom prst="rect">
            <a:avLst/>
          </a:prstGeom>
          <a:solidFill>
            <a:schemeClr val="tx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4400" b="1" dirty="0">
              <a:latin typeface="微软雅黑" panose="020B0503020204020204" pitchFamily="34" charset="-122"/>
              <a:ea typeface="微软雅黑" panose="020B0503020204020204" pitchFamily="34" charset="-122"/>
            </a:endParaRPr>
          </a:p>
        </p:txBody>
      </p:sp>
      <p:sp>
        <p:nvSpPr>
          <p:cNvPr id="3" name="文本框 2"/>
          <p:cNvSpPr txBox="1"/>
          <p:nvPr/>
        </p:nvSpPr>
        <p:spPr>
          <a:xfrm>
            <a:off x="1476969" y="3013501"/>
            <a:ext cx="4619030" cy="830997"/>
          </a:xfrm>
          <a:prstGeom prst="rect">
            <a:avLst/>
          </a:prstGeom>
          <a:noFill/>
        </p:spPr>
        <p:txBody>
          <a:bodyPr vert="horz" wrap="square" rtlCol="0">
            <a:spAutoFit/>
          </a:bodyPr>
          <a:lstStyle/>
          <a:p>
            <a:r>
              <a:rPr lang="en-US" altLang="zh-CN" sz="4800" b="1" dirty="0">
                <a:solidFill>
                  <a:schemeClr val="bg1"/>
                </a:solidFill>
                <a:latin typeface="微软雅黑" panose="020B0503020204020204" pitchFamily="34" charset="-122"/>
                <a:ea typeface="微软雅黑" panose="020B0503020204020204" pitchFamily="34" charset="-122"/>
              </a:rPr>
              <a:t>PART</a:t>
            </a:r>
            <a:endParaRPr lang="zh-CN" altLang="en-US" sz="4800" b="1" dirty="0">
              <a:solidFill>
                <a:schemeClr val="bg1"/>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3224832" y="1283324"/>
            <a:ext cx="5381724" cy="4640517"/>
          </a:xfrm>
          <a:custGeom>
            <a:avLst/>
            <a:gdLst/>
            <a:ahLst/>
            <a:cxnLst/>
            <a:rect l="l" t="t" r="r" b="b"/>
            <a:pathLst>
              <a:path w="5381724" h="4640517">
                <a:moveTo>
                  <a:pt x="2400053" y="4583681"/>
                </a:moveTo>
                <a:lnTo>
                  <a:pt x="2168500" y="4627886"/>
                </a:lnTo>
                <a:lnTo>
                  <a:pt x="2452678" y="4625781"/>
                </a:lnTo>
                <a:close/>
                <a:moveTo>
                  <a:pt x="618878" y="4583681"/>
                </a:moveTo>
                <a:lnTo>
                  <a:pt x="387325" y="4627886"/>
                </a:lnTo>
                <a:lnTo>
                  <a:pt x="671503" y="4625781"/>
                </a:lnTo>
                <a:close/>
                <a:moveTo>
                  <a:pt x="2029569" y="4575507"/>
                </a:moveTo>
                <a:lnTo>
                  <a:pt x="1983258" y="4630017"/>
                </a:lnTo>
                <a:lnTo>
                  <a:pt x="2084299" y="4627921"/>
                </a:lnTo>
                <a:close/>
                <a:moveTo>
                  <a:pt x="248393" y="4575507"/>
                </a:moveTo>
                <a:lnTo>
                  <a:pt x="202083" y="4630017"/>
                </a:lnTo>
                <a:lnTo>
                  <a:pt x="303124" y="4627921"/>
                </a:lnTo>
                <a:close/>
                <a:moveTo>
                  <a:pt x="2461098" y="4573419"/>
                </a:moveTo>
                <a:lnTo>
                  <a:pt x="2408473" y="4581576"/>
                </a:lnTo>
                <a:lnTo>
                  <a:pt x="2458881" y="4621571"/>
                </a:lnTo>
                <a:close/>
                <a:moveTo>
                  <a:pt x="679924" y="4573419"/>
                </a:moveTo>
                <a:lnTo>
                  <a:pt x="627298" y="4581576"/>
                </a:lnTo>
                <a:lnTo>
                  <a:pt x="677706" y="4621571"/>
                </a:lnTo>
                <a:close/>
                <a:moveTo>
                  <a:pt x="2509251" y="4573156"/>
                </a:moveTo>
                <a:lnTo>
                  <a:pt x="2469260" y="4625781"/>
                </a:lnTo>
                <a:lnTo>
                  <a:pt x="2707123" y="4629992"/>
                </a:lnTo>
                <a:close/>
                <a:moveTo>
                  <a:pt x="728076" y="4573156"/>
                </a:moveTo>
                <a:lnTo>
                  <a:pt x="688085" y="4625781"/>
                </a:lnTo>
                <a:lnTo>
                  <a:pt x="925948" y="4629992"/>
                </a:lnTo>
                <a:close/>
                <a:moveTo>
                  <a:pt x="2490306" y="4569209"/>
                </a:moveTo>
                <a:lnTo>
                  <a:pt x="2473729" y="4609045"/>
                </a:lnTo>
                <a:lnTo>
                  <a:pt x="2502936" y="4571314"/>
                </a:lnTo>
                <a:close/>
                <a:moveTo>
                  <a:pt x="2481886" y="4569209"/>
                </a:moveTo>
                <a:lnTo>
                  <a:pt x="2467150" y="4571314"/>
                </a:lnTo>
                <a:lnTo>
                  <a:pt x="2467157" y="4609204"/>
                </a:lnTo>
                <a:close/>
                <a:moveTo>
                  <a:pt x="709131" y="4569209"/>
                </a:moveTo>
                <a:lnTo>
                  <a:pt x="692554" y="4609045"/>
                </a:lnTo>
                <a:lnTo>
                  <a:pt x="721761" y="4571314"/>
                </a:lnTo>
                <a:close/>
                <a:moveTo>
                  <a:pt x="700711" y="4569209"/>
                </a:moveTo>
                <a:lnTo>
                  <a:pt x="685976" y="4571314"/>
                </a:lnTo>
                <a:lnTo>
                  <a:pt x="685982" y="4609204"/>
                </a:lnTo>
                <a:close/>
                <a:moveTo>
                  <a:pt x="2469519" y="4558679"/>
                </a:moveTo>
                <a:lnTo>
                  <a:pt x="2467414" y="4564999"/>
                </a:lnTo>
                <a:lnTo>
                  <a:pt x="2477807" y="4562891"/>
                </a:lnTo>
                <a:close/>
                <a:moveTo>
                  <a:pt x="688344" y="4558679"/>
                </a:moveTo>
                <a:lnTo>
                  <a:pt x="686239" y="4564999"/>
                </a:lnTo>
                <a:lnTo>
                  <a:pt x="696632" y="4562891"/>
                </a:lnTo>
                <a:close/>
                <a:moveTo>
                  <a:pt x="1983183" y="4531055"/>
                </a:moveTo>
                <a:lnTo>
                  <a:pt x="1979048" y="4623676"/>
                </a:lnTo>
                <a:lnTo>
                  <a:pt x="2023038" y="4571051"/>
                </a:lnTo>
                <a:close/>
                <a:moveTo>
                  <a:pt x="202008" y="4531055"/>
                </a:moveTo>
                <a:lnTo>
                  <a:pt x="197873" y="4623676"/>
                </a:lnTo>
                <a:lnTo>
                  <a:pt x="241863" y="4571051"/>
                </a:lnTo>
                <a:close/>
                <a:moveTo>
                  <a:pt x="2854475" y="4493165"/>
                </a:moveTo>
                <a:lnTo>
                  <a:pt x="2740804" y="4629992"/>
                </a:lnTo>
                <a:lnTo>
                  <a:pt x="3020772" y="4623676"/>
                </a:lnTo>
                <a:close/>
                <a:moveTo>
                  <a:pt x="1073300" y="4493165"/>
                </a:moveTo>
                <a:lnTo>
                  <a:pt x="959629" y="4629992"/>
                </a:lnTo>
                <a:lnTo>
                  <a:pt x="1239597" y="4623676"/>
                </a:lnTo>
                <a:close/>
                <a:moveTo>
                  <a:pt x="2787114" y="4442657"/>
                </a:moveTo>
                <a:lnTo>
                  <a:pt x="2740804" y="4619729"/>
                </a:lnTo>
                <a:lnTo>
                  <a:pt x="2848160" y="4489033"/>
                </a:lnTo>
                <a:close/>
                <a:moveTo>
                  <a:pt x="1005939" y="4442657"/>
                </a:moveTo>
                <a:lnTo>
                  <a:pt x="959629" y="4619729"/>
                </a:lnTo>
                <a:lnTo>
                  <a:pt x="1066985" y="4489033"/>
                </a:lnTo>
                <a:close/>
                <a:moveTo>
                  <a:pt x="2614765" y="4427929"/>
                </a:moveTo>
                <a:lnTo>
                  <a:pt x="2494779" y="4562886"/>
                </a:lnTo>
                <a:lnTo>
                  <a:pt x="2507409" y="4567104"/>
                </a:lnTo>
                <a:close/>
                <a:moveTo>
                  <a:pt x="833590" y="4427929"/>
                </a:moveTo>
                <a:lnTo>
                  <a:pt x="713604" y="4562886"/>
                </a:lnTo>
                <a:lnTo>
                  <a:pt x="726234" y="4567104"/>
                </a:lnTo>
                <a:close/>
                <a:moveTo>
                  <a:pt x="2202180" y="4417593"/>
                </a:moveTo>
                <a:lnTo>
                  <a:pt x="2402158" y="4577603"/>
                </a:lnTo>
                <a:lnTo>
                  <a:pt x="2461098" y="4564997"/>
                </a:lnTo>
                <a:lnTo>
                  <a:pt x="2461098" y="4554468"/>
                </a:lnTo>
                <a:close/>
                <a:moveTo>
                  <a:pt x="421006" y="4417593"/>
                </a:moveTo>
                <a:lnTo>
                  <a:pt x="620983" y="4577603"/>
                </a:lnTo>
                <a:lnTo>
                  <a:pt x="679924" y="4564997"/>
                </a:lnTo>
                <a:lnTo>
                  <a:pt x="679924" y="4554468"/>
                </a:lnTo>
                <a:close/>
                <a:moveTo>
                  <a:pt x="2153765" y="4413437"/>
                </a:moveTo>
                <a:lnTo>
                  <a:pt x="1985363" y="4522898"/>
                </a:lnTo>
                <a:lnTo>
                  <a:pt x="2027463" y="4564999"/>
                </a:lnTo>
                <a:close/>
                <a:moveTo>
                  <a:pt x="372590" y="4413437"/>
                </a:moveTo>
                <a:lnTo>
                  <a:pt x="204188" y="4522898"/>
                </a:lnTo>
                <a:lnTo>
                  <a:pt x="246288" y="4564999"/>
                </a:lnTo>
                <a:close/>
                <a:moveTo>
                  <a:pt x="2164290" y="4413382"/>
                </a:moveTo>
                <a:lnTo>
                  <a:pt x="2033779" y="4569208"/>
                </a:lnTo>
                <a:lnTo>
                  <a:pt x="2092719" y="4627921"/>
                </a:lnTo>
                <a:lnTo>
                  <a:pt x="2096929" y="4627921"/>
                </a:lnTo>
                <a:close/>
                <a:moveTo>
                  <a:pt x="383115" y="4413382"/>
                </a:moveTo>
                <a:lnTo>
                  <a:pt x="252603" y="4569208"/>
                </a:lnTo>
                <a:lnTo>
                  <a:pt x="311544" y="4627921"/>
                </a:lnTo>
                <a:lnTo>
                  <a:pt x="315754" y="4627921"/>
                </a:lnTo>
                <a:close/>
                <a:moveTo>
                  <a:pt x="2172710" y="4402853"/>
                </a:moveTo>
                <a:lnTo>
                  <a:pt x="2105349" y="4627921"/>
                </a:lnTo>
                <a:lnTo>
                  <a:pt x="2130610" y="4627921"/>
                </a:lnTo>
                <a:lnTo>
                  <a:pt x="2393738" y="4579700"/>
                </a:lnTo>
                <a:close/>
                <a:moveTo>
                  <a:pt x="391535" y="4402853"/>
                </a:moveTo>
                <a:lnTo>
                  <a:pt x="324174" y="4627921"/>
                </a:lnTo>
                <a:lnTo>
                  <a:pt x="349435" y="4627921"/>
                </a:lnTo>
                <a:lnTo>
                  <a:pt x="612563" y="4579700"/>
                </a:lnTo>
                <a:close/>
                <a:moveTo>
                  <a:pt x="2934729" y="4394238"/>
                </a:moveTo>
                <a:lnTo>
                  <a:pt x="2858948" y="4487016"/>
                </a:lnTo>
                <a:lnTo>
                  <a:pt x="3023140" y="4615516"/>
                </a:lnTo>
                <a:close/>
                <a:moveTo>
                  <a:pt x="1153554" y="4394238"/>
                </a:moveTo>
                <a:lnTo>
                  <a:pt x="1077773" y="4487016"/>
                </a:lnTo>
                <a:lnTo>
                  <a:pt x="1241965" y="4615516"/>
                </a:lnTo>
                <a:close/>
                <a:moveTo>
                  <a:pt x="2683968" y="4360779"/>
                </a:moveTo>
                <a:lnTo>
                  <a:pt x="2734489" y="4619729"/>
                </a:lnTo>
                <a:lnTo>
                  <a:pt x="2780799" y="4438441"/>
                </a:lnTo>
                <a:close/>
                <a:moveTo>
                  <a:pt x="2675548" y="4360779"/>
                </a:moveTo>
                <a:lnTo>
                  <a:pt x="2513461" y="4569137"/>
                </a:lnTo>
                <a:lnTo>
                  <a:pt x="2728173" y="4630067"/>
                </a:lnTo>
                <a:close/>
                <a:moveTo>
                  <a:pt x="902793" y="4360779"/>
                </a:moveTo>
                <a:lnTo>
                  <a:pt x="953314" y="4619729"/>
                </a:lnTo>
                <a:lnTo>
                  <a:pt x="999624" y="4438441"/>
                </a:lnTo>
                <a:close/>
                <a:moveTo>
                  <a:pt x="894373" y="4360779"/>
                </a:moveTo>
                <a:lnTo>
                  <a:pt x="732286" y="4569137"/>
                </a:lnTo>
                <a:lnTo>
                  <a:pt x="946999" y="4630067"/>
                </a:lnTo>
                <a:close/>
                <a:moveTo>
                  <a:pt x="2966304" y="4356546"/>
                </a:moveTo>
                <a:lnTo>
                  <a:pt x="2938939" y="4387914"/>
                </a:lnTo>
                <a:lnTo>
                  <a:pt x="3016825" y="4583904"/>
                </a:lnTo>
                <a:close/>
                <a:moveTo>
                  <a:pt x="1185130" y="4356546"/>
                </a:moveTo>
                <a:lnTo>
                  <a:pt x="1157764" y="4387914"/>
                </a:lnTo>
                <a:lnTo>
                  <a:pt x="1235650" y="4583904"/>
                </a:lnTo>
                <a:close/>
                <a:moveTo>
                  <a:pt x="2804075" y="4354483"/>
                </a:moveTo>
                <a:lnTo>
                  <a:pt x="2688389" y="4356582"/>
                </a:lnTo>
                <a:lnTo>
                  <a:pt x="2782904" y="4430027"/>
                </a:lnTo>
                <a:close/>
                <a:moveTo>
                  <a:pt x="1022900" y="4354483"/>
                </a:moveTo>
                <a:lnTo>
                  <a:pt x="907214" y="4356582"/>
                </a:lnTo>
                <a:lnTo>
                  <a:pt x="1001729" y="4430027"/>
                </a:lnTo>
                <a:close/>
                <a:moveTo>
                  <a:pt x="2917658" y="4352385"/>
                </a:moveTo>
                <a:lnTo>
                  <a:pt x="2810386" y="4354455"/>
                </a:lnTo>
                <a:lnTo>
                  <a:pt x="2789219" y="4434224"/>
                </a:lnTo>
                <a:lnTo>
                  <a:pt x="2852453" y="4482640"/>
                </a:lnTo>
                <a:lnTo>
                  <a:pt x="2932382" y="4388058"/>
                </a:lnTo>
                <a:close/>
                <a:moveTo>
                  <a:pt x="1136483" y="4352385"/>
                </a:moveTo>
                <a:lnTo>
                  <a:pt x="1029210" y="4354455"/>
                </a:lnTo>
                <a:lnTo>
                  <a:pt x="1008044" y="4434224"/>
                </a:lnTo>
                <a:lnTo>
                  <a:pt x="1071278" y="4482640"/>
                </a:lnTo>
                <a:lnTo>
                  <a:pt x="1151207" y="4388058"/>
                </a:lnTo>
                <a:close/>
                <a:moveTo>
                  <a:pt x="2926309" y="4352363"/>
                </a:moveTo>
                <a:lnTo>
                  <a:pt x="2936834" y="4381640"/>
                </a:lnTo>
                <a:lnTo>
                  <a:pt x="2962094" y="4352363"/>
                </a:lnTo>
                <a:close/>
                <a:moveTo>
                  <a:pt x="1145134" y="4352363"/>
                </a:moveTo>
                <a:lnTo>
                  <a:pt x="1155659" y="4381640"/>
                </a:lnTo>
                <a:lnTo>
                  <a:pt x="1180919" y="4352363"/>
                </a:lnTo>
                <a:close/>
                <a:moveTo>
                  <a:pt x="3117866" y="4310228"/>
                </a:moveTo>
                <a:lnTo>
                  <a:pt x="2972620" y="4350272"/>
                </a:lnTo>
                <a:lnTo>
                  <a:pt x="3031560" y="4611300"/>
                </a:lnTo>
                <a:close/>
                <a:moveTo>
                  <a:pt x="1336691" y="4310228"/>
                </a:moveTo>
                <a:lnTo>
                  <a:pt x="1191445" y="4350272"/>
                </a:lnTo>
                <a:lnTo>
                  <a:pt x="1250385" y="4611300"/>
                </a:lnTo>
                <a:close/>
                <a:moveTo>
                  <a:pt x="3124181" y="4291251"/>
                </a:moveTo>
                <a:lnTo>
                  <a:pt x="3033665" y="4327096"/>
                </a:lnTo>
                <a:lnTo>
                  <a:pt x="3121813" y="4301791"/>
                </a:lnTo>
                <a:close/>
                <a:moveTo>
                  <a:pt x="1343007" y="4291251"/>
                </a:moveTo>
                <a:lnTo>
                  <a:pt x="1252490" y="4327096"/>
                </a:lnTo>
                <a:lnTo>
                  <a:pt x="1340638" y="4301791"/>
                </a:lnTo>
                <a:close/>
                <a:moveTo>
                  <a:pt x="2480044" y="4291083"/>
                </a:moveTo>
                <a:lnTo>
                  <a:pt x="2469519" y="4550001"/>
                </a:lnTo>
                <a:lnTo>
                  <a:pt x="2484236" y="4558421"/>
                </a:lnTo>
                <a:close/>
                <a:moveTo>
                  <a:pt x="698869" y="4291083"/>
                </a:moveTo>
                <a:lnTo>
                  <a:pt x="688344" y="4550001"/>
                </a:lnTo>
                <a:lnTo>
                  <a:pt x="703061" y="4558421"/>
                </a:lnTo>
                <a:close/>
                <a:moveTo>
                  <a:pt x="3317580" y="4259507"/>
                </a:moveTo>
                <a:lnTo>
                  <a:pt x="3037803" y="4621571"/>
                </a:lnTo>
                <a:lnTo>
                  <a:pt x="3399677" y="4627886"/>
                </a:lnTo>
                <a:close/>
                <a:moveTo>
                  <a:pt x="1536406" y="4259507"/>
                </a:moveTo>
                <a:lnTo>
                  <a:pt x="1256628" y="4621571"/>
                </a:lnTo>
                <a:lnTo>
                  <a:pt x="1618502" y="4627886"/>
                </a:lnTo>
                <a:close/>
                <a:moveTo>
                  <a:pt x="3309424" y="4257402"/>
                </a:moveTo>
                <a:lnTo>
                  <a:pt x="3126286" y="4307958"/>
                </a:lnTo>
                <a:lnTo>
                  <a:pt x="3037875" y="4608941"/>
                </a:lnTo>
                <a:close/>
                <a:moveTo>
                  <a:pt x="2094725" y="4257402"/>
                </a:moveTo>
                <a:lnTo>
                  <a:pt x="1987318" y="4514215"/>
                </a:lnTo>
                <a:lnTo>
                  <a:pt x="2166386" y="4396334"/>
                </a:lnTo>
                <a:close/>
                <a:moveTo>
                  <a:pt x="1528249" y="4257402"/>
                </a:moveTo>
                <a:lnTo>
                  <a:pt x="1345111" y="4307958"/>
                </a:lnTo>
                <a:lnTo>
                  <a:pt x="1256700" y="4608941"/>
                </a:lnTo>
                <a:close/>
                <a:moveTo>
                  <a:pt x="313550" y="4257402"/>
                </a:moveTo>
                <a:lnTo>
                  <a:pt x="206143" y="4514215"/>
                </a:lnTo>
                <a:lnTo>
                  <a:pt x="385212" y="4396334"/>
                </a:lnTo>
                <a:close/>
                <a:moveTo>
                  <a:pt x="3248115" y="4244862"/>
                </a:moveTo>
                <a:lnTo>
                  <a:pt x="3132338" y="4289140"/>
                </a:lnTo>
                <a:lnTo>
                  <a:pt x="3128128" y="4299682"/>
                </a:lnTo>
                <a:lnTo>
                  <a:pt x="3302845" y="4253296"/>
                </a:lnTo>
                <a:close/>
                <a:moveTo>
                  <a:pt x="1466940" y="4244862"/>
                </a:moveTo>
                <a:lnTo>
                  <a:pt x="1351163" y="4289140"/>
                </a:lnTo>
                <a:lnTo>
                  <a:pt x="1346953" y="4299682"/>
                </a:lnTo>
                <a:lnTo>
                  <a:pt x="1521670" y="4253296"/>
                </a:lnTo>
                <a:close/>
                <a:moveTo>
                  <a:pt x="3273375" y="4234247"/>
                </a:moveTo>
                <a:lnTo>
                  <a:pt x="3260876" y="4238457"/>
                </a:lnTo>
                <a:lnTo>
                  <a:pt x="3294425" y="4244997"/>
                </a:lnTo>
                <a:close/>
                <a:moveTo>
                  <a:pt x="1492200" y="4234247"/>
                </a:moveTo>
                <a:lnTo>
                  <a:pt x="1479702" y="4238457"/>
                </a:lnTo>
                <a:lnTo>
                  <a:pt x="1513250" y="4244997"/>
                </a:lnTo>
                <a:close/>
                <a:moveTo>
                  <a:pt x="3149178" y="4227994"/>
                </a:moveTo>
                <a:lnTo>
                  <a:pt x="3134443" y="4280706"/>
                </a:lnTo>
                <a:lnTo>
                  <a:pt x="3233379" y="4242753"/>
                </a:lnTo>
                <a:close/>
                <a:moveTo>
                  <a:pt x="1368004" y="4227994"/>
                </a:moveTo>
                <a:lnTo>
                  <a:pt x="1353268" y="4280706"/>
                </a:lnTo>
                <a:lnTo>
                  <a:pt x="1452205" y="4242753"/>
                </a:lnTo>
                <a:close/>
                <a:moveTo>
                  <a:pt x="3113393" y="4223777"/>
                </a:moveTo>
                <a:lnTo>
                  <a:pt x="2984986" y="4337635"/>
                </a:lnTo>
                <a:lnTo>
                  <a:pt x="3126023" y="4282815"/>
                </a:lnTo>
                <a:lnTo>
                  <a:pt x="3142863" y="4227994"/>
                </a:lnTo>
                <a:close/>
                <a:moveTo>
                  <a:pt x="1332218" y="4223777"/>
                </a:moveTo>
                <a:lnTo>
                  <a:pt x="1203812" y="4337635"/>
                </a:lnTo>
                <a:lnTo>
                  <a:pt x="1344848" y="4282815"/>
                </a:lnTo>
                <a:lnTo>
                  <a:pt x="1361689" y="4227994"/>
                </a:lnTo>
                <a:close/>
                <a:moveTo>
                  <a:pt x="2867368" y="4206910"/>
                </a:moveTo>
                <a:lnTo>
                  <a:pt x="2922099" y="4346073"/>
                </a:lnTo>
                <a:lnTo>
                  <a:pt x="2962094" y="4343964"/>
                </a:lnTo>
                <a:close/>
                <a:moveTo>
                  <a:pt x="1086193" y="4206910"/>
                </a:moveTo>
                <a:lnTo>
                  <a:pt x="1140924" y="4346073"/>
                </a:lnTo>
                <a:lnTo>
                  <a:pt x="1180919" y="4343964"/>
                </a:lnTo>
                <a:close/>
                <a:moveTo>
                  <a:pt x="3380731" y="4192410"/>
                </a:moveTo>
                <a:lnTo>
                  <a:pt x="3282058" y="4230037"/>
                </a:lnTo>
                <a:lnTo>
                  <a:pt x="3317844" y="4246877"/>
                </a:lnTo>
                <a:close/>
                <a:moveTo>
                  <a:pt x="1599556" y="4192410"/>
                </a:moveTo>
                <a:lnTo>
                  <a:pt x="1500883" y="4230037"/>
                </a:lnTo>
                <a:lnTo>
                  <a:pt x="1536669" y="4246877"/>
                </a:lnTo>
                <a:close/>
                <a:moveTo>
                  <a:pt x="3393481" y="4190041"/>
                </a:moveTo>
                <a:lnTo>
                  <a:pt x="3321915" y="4253192"/>
                </a:lnTo>
                <a:lnTo>
                  <a:pt x="3399724" y="4598416"/>
                </a:lnTo>
                <a:close/>
                <a:moveTo>
                  <a:pt x="2854738" y="4190041"/>
                </a:moveTo>
                <a:lnTo>
                  <a:pt x="2812638" y="4348181"/>
                </a:lnTo>
                <a:lnTo>
                  <a:pt x="2915784" y="4346073"/>
                </a:lnTo>
                <a:close/>
                <a:moveTo>
                  <a:pt x="2846055" y="4190041"/>
                </a:moveTo>
                <a:lnTo>
                  <a:pt x="2686073" y="4350286"/>
                </a:lnTo>
                <a:lnTo>
                  <a:pt x="2806059" y="4348178"/>
                </a:lnTo>
                <a:close/>
                <a:moveTo>
                  <a:pt x="1612306" y="4190041"/>
                </a:moveTo>
                <a:lnTo>
                  <a:pt x="1540740" y="4253192"/>
                </a:lnTo>
                <a:lnTo>
                  <a:pt x="1618549" y="4598416"/>
                </a:lnTo>
                <a:close/>
                <a:moveTo>
                  <a:pt x="1073563" y="4190041"/>
                </a:moveTo>
                <a:lnTo>
                  <a:pt x="1031463" y="4348181"/>
                </a:lnTo>
                <a:lnTo>
                  <a:pt x="1134609" y="4346073"/>
                </a:lnTo>
                <a:close/>
                <a:moveTo>
                  <a:pt x="1064880" y="4190041"/>
                </a:moveTo>
                <a:lnTo>
                  <a:pt x="904898" y="4350286"/>
                </a:lnTo>
                <a:lnTo>
                  <a:pt x="1024885" y="4348178"/>
                </a:lnTo>
                <a:close/>
                <a:moveTo>
                  <a:pt x="3153389" y="4187974"/>
                </a:moveTo>
                <a:lnTo>
                  <a:pt x="3122076" y="4217670"/>
                </a:lnTo>
                <a:lnTo>
                  <a:pt x="3145232" y="4221880"/>
                </a:lnTo>
                <a:close/>
                <a:moveTo>
                  <a:pt x="1372214" y="4187974"/>
                </a:moveTo>
                <a:lnTo>
                  <a:pt x="1340901" y="4217670"/>
                </a:lnTo>
                <a:lnTo>
                  <a:pt x="1364057" y="4221880"/>
                </a:lnTo>
                <a:close/>
                <a:moveTo>
                  <a:pt x="2860790" y="4183839"/>
                </a:moveTo>
                <a:lnTo>
                  <a:pt x="2968146" y="4341853"/>
                </a:lnTo>
                <a:lnTo>
                  <a:pt x="3104973" y="4221668"/>
                </a:lnTo>
                <a:close/>
                <a:moveTo>
                  <a:pt x="1079615" y="4183839"/>
                </a:moveTo>
                <a:lnTo>
                  <a:pt x="1186971" y="4341853"/>
                </a:lnTo>
                <a:lnTo>
                  <a:pt x="1323798" y="4221668"/>
                </a:lnTo>
                <a:close/>
                <a:moveTo>
                  <a:pt x="3162072" y="4181884"/>
                </a:moveTo>
                <a:lnTo>
                  <a:pt x="3151547" y="4221617"/>
                </a:lnTo>
                <a:lnTo>
                  <a:pt x="3248378" y="4236352"/>
                </a:lnTo>
                <a:lnTo>
                  <a:pt x="3265021" y="4230149"/>
                </a:lnTo>
                <a:close/>
                <a:moveTo>
                  <a:pt x="2477807" y="4181884"/>
                </a:moveTo>
                <a:lnTo>
                  <a:pt x="2179025" y="4396597"/>
                </a:lnTo>
                <a:lnTo>
                  <a:pt x="2463204" y="4546054"/>
                </a:lnTo>
                <a:close/>
                <a:moveTo>
                  <a:pt x="1380897" y="4181884"/>
                </a:moveTo>
                <a:lnTo>
                  <a:pt x="1370372" y="4221617"/>
                </a:lnTo>
                <a:lnTo>
                  <a:pt x="1467203" y="4236352"/>
                </a:lnTo>
                <a:lnTo>
                  <a:pt x="1483846" y="4230149"/>
                </a:lnTo>
                <a:close/>
                <a:moveTo>
                  <a:pt x="696632" y="4181884"/>
                </a:moveTo>
                <a:lnTo>
                  <a:pt x="397850" y="4396597"/>
                </a:lnTo>
                <a:lnTo>
                  <a:pt x="682029" y="4546054"/>
                </a:lnTo>
                <a:close/>
                <a:moveTo>
                  <a:pt x="3176783" y="4181772"/>
                </a:moveTo>
                <a:lnTo>
                  <a:pt x="3273385" y="4225827"/>
                </a:lnTo>
                <a:lnTo>
                  <a:pt x="3380994" y="4185906"/>
                </a:lnTo>
                <a:close/>
                <a:moveTo>
                  <a:pt x="3151514" y="4181772"/>
                </a:moveTo>
                <a:lnTo>
                  <a:pt x="2896717" y="4183839"/>
                </a:lnTo>
                <a:lnTo>
                  <a:pt x="3111505" y="4215302"/>
                </a:lnTo>
                <a:close/>
                <a:moveTo>
                  <a:pt x="2486096" y="4181772"/>
                </a:moveTo>
                <a:lnTo>
                  <a:pt x="2490306" y="4556316"/>
                </a:lnTo>
                <a:lnTo>
                  <a:pt x="2673443" y="4352385"/>
                </a:lnTo>
                <a:close/>
                <a:moveTo>
                  <a:pt x="1395608" y="4181772"/>
                </a:moveTo>
                <a:lnTo>
                  <a:pt x="1492210" y="4225827"/>
                </a:lnTo>
                <a:lnTo>
                  <a:pt x="1599819" y="4185906"/>
                </a:lnTo>
                <a:close/>
                <a:moveTo>
                  <a:pt x="1370339" y="4181772"/>
                </a:moveTo>
                <a:lnTo>
                  <a:pt x="1115542" y="4183839"/>
                </a:lnTo>
                <a:lnTo>
                  <a:pt x="1330330" y="4215302"/>
                </a:lnTo>
                <a:close/>
                <a:moveTo>
                  <a:pt x="704921" y="4181772"/>
                </a:moveTo>
                <a:lnTo>
                  <a:pt x="709131" y="4556316"/>
                </a:lnTo>
                <a:lnTo>
                  <a:pt x="892268" y="4352385"/>
                </a:lnTo>
                <a:close/>
                <a:moveTo>
                  <a:pt x="2492449" y="4177637"/>
                </a:moveTo>
                <a:lnTo>
                  <a:pt x="2677717" y="4347918"/>
                </a:lnTo>
                <a:lnTo>
                  <a:pt x="2846178" y="4183839"/>
                </a:lnTo>
                <a:close/>
                <a:moveTo>
                  <a:pt x="711273" y="4177637"/>
                </a:moveTo>
                <a:lnTo>
                  <a:pt x="896542" y="4347918"/>
                </a:lnTo>
                <a:lnTo>
                  <a:pt x="1065003" y="4183839"/>
                </a:lnTo>
                <a:close/>
                <a:moveTo>
                  <a:pt x="2145327" y="4139784"/>
                </a:moveTo>
                <a:lnTo>
                  <a:pt x="2098941" y="4249132"/>
                </a:lnTo>
                <a:lnTo>
                  <a:pt x="2166386" y="4379494"/>
                </a:lnTo>
                <a:close/>
                <a:moveTo>
                  <a:pt x="364152" y="4139784"/>
                </a:moveTo>
                <a:lnTo>
                  <a:pt x="317767" y="4249132"/>
                </a:lnTo>
                <a:lnTo>
                  <a:pt x="385212" y="4379494"/>
                </a:lnTo>
                <a:close/>
                <a:moveTo>
                  <a:pt x="2151652" y="4131363"/>
                </a:moveTo>
                <a:lnTo>
                  <a:pt x="2174652" y="4392255"/>
                </a:lnTo>
                <a:lnTo>
                  <a:pt x="2473466" y="4177674"/>
                </a:lnTo>
                <a:close/>
                <a:moveTo>
                  <a:pt x="370477" y="4131363"/>
                </a:moveTo>
                <a:lnTo>
                  <a:pt x="393476" y="4392255"/>
                </a:lnTo>
                <a:lnTo>
                  <a:pt x="692291" y="4177674"/>
                </a:lnTo>
                <a:close/>
                <a:moveTo>
                  <a:pt x="1987468" y="4051110"/>
                </a:moveTo>
                <a:lnTo>
                  <a:pt x="1983258" y="4505795"/>
                </a:lnTo>
                <a:lnTo>
                  <a:pt x="2090614" y="4251087"/>
                </a:lnTo>
                <a:close/>
                <a:moveTo>
                  <a:pt x="206293" y="4051110"/>
                </a:moveTo>
                <a:lnTo>
                  <a:pt x="202083" y="4505795"/>
                </a:lnTo>
                <a:lnTo>
                  <a:pt x="309439" y="4251087"/>
                </a:lnTo>
                <a:close/>
                <a:moveTo>
                  <a:pt x="1993520" y="4045058"/>
                </a:moveTo>
                <a:lnTo>
                  <a:pt x="2094725" y="4242930"/>
                </a:lnTo>
                <a:lnTo>
                  <a:pt x="2143218" y="4127154"/>
                </a:lnTo>
                <a:close/>
                <a:moveTo>
                  <a:pt x="212345" y="4045058"/>
                </a:moveTo>
                <a:lnTo>
                  <a:pt x="313550" y="4242930"/>
                </a:lnTo>
                <a:lnTo>
                  <a:pt x="362044" y="4127154"/>
                </a:lnTo>
                <a:close/>
                <a:moveTo>
                  <a:pt x="2008518" y="3838502"/>
                </a:moveTo>
                <a:lnTo>
                  <a:pt x="1987468" y="4034269"/>
                </a:lnTo>
                <a:lnTo>
                  <a:pt x="2141135" y="4118470"/>
                </a:lnTo>
                <a:close/>
                <a:moveTo>
                  <a:pt x="227343" y="3838502"/>
                </a:moveTo>
                <a:lnTo>
                  <a:pt x="206293" y="4034269"/>
                </a:lnTo>
                <a:lnTo>
                  <a:pt x="359960" y="4118470"/>
                </a:lnTo>
                <a:close/>
                <a:moveTo>
                  <a:pt x="2475834" y="3823804"/>
                </a:moveTo>
                <a:lnTo>
                  <a:pt x="2155870" y="4125011"/>
                </a:lnTo>
                <a:lnTo>
                  <a:pt x="2480044" y="4171356"/>
                </a:lnTo>
                <a:close/>
                <a:moveTo>
                  <a:pt x="694659" y="3823804"/>
                </a:moveTo>
                <a:lnTo>
                  <a:pt x="374695" y="4125011"/>
                </a:lnTo>
                <a:lnTo>
                  <a:pt x="698869" y="4171356"/>
                </a:lnTo>
                <a:close/>
                <a:moveTo>
                  <a:pt x="2469519" y="3819669"/>
                </a:moveTo>
                <a:lnTo>
                  <a:pt x="2010623" y="3830085"/>
                </a:lnTo>
                <a:lnTo>
                  <a:pt x="2149555" y="4120680"/>
                </a:lnTo>
                <a:close/>
                <a:moveTo>
                  <a:pt x="688344" y="3819669"/>
                </a:moveTo>
                <a:lnTo>
                  <a:pt x="229448" y="3830085"/>
                </a:lnTo>
                <a:lnTo>
                  <a:pt x="368380" y="4120680"/>
                </a:lnTo>
                <a:close/>
                <a:moveTo>
                  <a:pt x="3063072" y="3695435"/>
                </a:moveTo>
                <a:lnTo>
                  <a:pt x="3037803" y="3807180"/>
                </a:lnTo>
                <a:lnTo>
                  <a:pt x="3252588" y="3703790"/>
                </a:lnTo>
                <a:close/>
                <a:moveTo>
                  <a:pt x="1281897" y="3695435"/>
                </a:moveTo>
                <a:lnTo>
                  <a:pt x="1256628" y="3807180"/>
                </a:lnTo>
                <a:lnTo>
                  <a:pt x="1471413" y="3703790"/>
                </a:lnTo>
                <a:close/>
                <a:moveTo>
                  <a:pt x="2984986" y="3689049"/>
                </a:moveTo>
                <a:lnTo>
                  <a:pt x="3031297" y="3800875"/>
                </a:lnTo>
                <a:lnTo>
                  <a:pt x="3056557" y="3693269"/>
                </a:lnTo>
                <a:close/>
                <a:moveTo>
                  <a:pt x="1203812" y="3689049"/>
                </a:moveTo>
                <a:lnTo>
                  <a:pt x="1250122" y="3800875"/>
                </a:lnTo>
                <a:lnTo>
                  <a:pt x="1275383" y="3693269"/>
                </a:lnTo>
                <a:close/>
                <a:moveTo>
                  <a:pt x="2831438" y="3682993"/>
                </a:moveTo>
                <a:lnTo>
                  <a:pt x="2496622" y="3811400"/>
                </a:lnTo>
                <a:lnTo>
                  <a:pt x="3020957" y="3809290"/>
                </a:lnTo>
                <a:close/>
                <a:moveTo>
                  <a:pt x="1050263" y="3682993"/>
                </a:moveTo>
                <a:lnTo>
                  <a:pt x="715447" y="3811400"/>
                </a:lnTo>
                <a:lnTo>
                  <a:pt x="1239782" y="3809290"/>
                </a:lnTo>
                <a:close/>
                <a:moveTo>
                  <a:pt x="2844040" y="3682805"/>
                </a:moveTo>
                <a:lnTo>
                  <a:pt x="3024982" y="3802980"/>
                </a:lnTo>
                <a:lnTo>
                  <a:pt x="2978671" y="3689050"/>
                </a:lnTo>
                <a:close/>
                <a:moveTo>
                  <a:pt x="1062865" y="3682805"/>
                </a:moveTo>
                <a:lnTo>
                  <a:pt x="1243807" y="3802980"/>
                </a:lnTo>
                <a:lnTo>
                  <a:pt x="1197497" y="3689050"/>
                </a:lnTo>
                <a:close/>
                <a:moveTo>
                  <a:pt x="2944991" y="3606957"/>
                </a:moveTo>
                <a:lnTo>
                  <a:pt x="2844040" y="3674536"/>
                </a:lnTo>
                <a:lnTo>
                  <a:pt x="2974462" y="3682805"/>
                </a:lnTo>
                <a:close/>
                <a:moveTo>
                  <a:pt x="2536616" y="3606957"/>
                </a:moveTo>
                <a:lnTo>
                  <a:pt x="2484179" y="3809163"/>
                </a:lnTo>
                <a:lnTo>
                  <a:pt x="2820795" y="3678670"/>
                </a:lnTo>
                <a:close/>
                <a:moveTo>
                  <a:pt x="1163816" y="3606957"/>
                </a:moveTo>
                <a:lnTo>
                  <a:pt x="1062865" y="3674536"/>
                </a:lnTo>
                <a:lnTo>
                  <a:pt x="1193287" y="3682805"/>
                </a:lnTo>
                <a:close/>
                <a:moveTo>
                  <a:pt x="755441" y="3606957"/>
                </a:moveTo>
                <a:lnTo>
                  <a:pt x="703004" y="3809163"/>
                </a:lnTo>
                <a:lnTo>
                  <a:pt x="1039620" y="3678670"/>
                </a:lnTo>
                <a:close/>
                <a:moveTo>
                  <a:pt x="2261121" y="3605107"/>
                </a:moveTo>
                <a:lnTo>
                  <a:pt x="2014833" y="3821872"/>
                </a:lnTo>
                <a:lnTo>
                  <a:pt x="2471516" y="3813496"/>
                </a:lnTo>
                <a:close/>
                <a:moveTo>
                  <a:pt x="479946" y="3605107"/>
                </a:moveTo>
                <a:lnTo>
                  <a:pt x="233658" y="3821872"/>
                </a:lnTo>
                <a:lnTo>
                  <a:pt x="690341" y="3813496"/>
                </a:lnTo>
                <a:close/>
                <a:moveTo>
                  <a:pt x="2492449" y="3604856"/>
                </a:moveTo>
                <a:lnTo>
                  <a:pt x="2484179" y="3784012"/>
                </a:lnTo>
                <a:lnTo>
                  <a:pt x="2530555" y="3606949"/>
                </a:lnTo>
                <a:close/>
                <a:moveTo>
                  <a:pt x="711273" y="3604856"/>
                </a:moveTo>
                <a:lnTo>
                  <a:pt x="703004" y="3784012"/>
                </a:lnTo>
                <a:lnTo>
                  <a:pt x="749380" y="3606949"/>
                </a:lnTo>
                <a:close/>
                <a:moveTo>
                  <a:pt x="2269541" y="3604844"/>
                </a:moveTo>
                <a:lnTo>
                  <a:pt x="2475834" y="3807091"/>
                </a:lnTo>
                <a:lnTo>
                  <a:pt x="2484179" y="3604844"/>
                </a:lnTo>
                <a:close/>
                <a:moveTo>
                  <a:pt x="488366" y="3604844"/>
                </a:moveTo>
                <a:lnTo>
                  <a:pt x="694659" y="3807091"/>
                </a:lnTo>
                <a:lnTo>
                  <a:pt x="703004" y="3604844"/>
                </a:lnTo>
                <a:close/>
                <a:moveTo>
                  <a:pt x="2671338" y="3525116"/>
                </a:moveTo>
                <a:lnTo>
                  <a:pt x="2542931" y="3600897"/>
                </a:lnTo>
                <a:lnTo>
                  <a:pt x="2820795" y="3672468"/>
                </a:lnTo>
                <a:close/>
                <a:moveTo>
                  <a:pt x="890163" y="3525116"/>
                </a:moveTo>
                <a:lnTo>
                  <a:pt x="761756" y="3600897"/>
                </a:lnTo>
                <a:lnTo>
                  <a:pt x="1039620" y="3672468"/>
                </a:lnTo>
                <a:close/>
                <a:moveTo>
                  <a:pt x="3109183" y="3499856"/>
                </a:moveTo>
                <a:lnTo>
                  <a:pt x="3064978" y="3687166"/>
                </a:lnTo>
                <a:lnTo>
                  <a:pt x="3258640" y="3697503"/>
                </a:lnTo>
                <a:close/>
                <a:moveTo>
                  <a:pt x="3102868" y="3499856"/>
                </a:moveTo>
                <a:lnTo>
                  <a:pt x="2949209" y="3603002"/>
                </a:lnTo>
                <a:lnTo>
                  <a:pt x="2982882" y="3682993"/>
                </a:lnTo>
                <a:lnTo>
                  <a:pt x="3058663" y="3687166"/>
                </a:lnTo>
                <a:close/>
                <a:moveTo>
                  <a:pt x="1328008" y="3499856"/>
                </a:moveTo>
                <a:lnTo>
                  <a:pt x="1283803" y="3687166"/>
                </a:lnTo>
                <a:lnTo>
                  <a:pt x="1477465" y="3697503"/>
                </a:lnTo>
                <a:close/>
                <a:moveTo>
                  <a:pt x="1321693" y="3499856"/>
                </a:moveTo>
                <a:lnTo>
                  <a:pt x="1168034" y="3603002"/>
                </a:lnTo>
                <a:lnTo>
                  <a:pt x="1201707" y="3682993"/>
                </a:lnTo>
                <a:lnTo>
                  <a:pt x="1277488" y="3687166"/>
                </a:lnTo>
                <a:close/>
                <a:moveTo>
                  <a:pt x="2496643" y="3487226"/>
                </a:moveTo>
                <a:lnTo>
                  <a:pt x="2492449" y="3598575"/>
                </a:lnTo>
                <a:lnTo>
                  <a:pt x="2530301" y="3598575"/>
                </a:lnTo>
                <a:close/>
                <a:moveTo>
                  <a:pt x="715468" y="3487226"/>
                </a:moveTo>
                <a:lnTo>
                  <a:pt x="711273" y="3598575"/>
                </a:lnTo>
                <a:lnTo>
                  <a:pt x="749126" y="3598575"/>
                </a:lnTo>
                <a:close/>
                <a:moveTo>
                  <a:pt x="2867105" y="3419865"/>
                </a:moveTo>
                <a:lnTo>
                  <a:pt x="2837635" y="3670355"/>
                </a:lnTo>
                <a:lnTo>
                  <a:pt x="2940781" y="3600675"/>
                </a:lnTo>
                <a:close/>
                <a:moveTo>
                  <a:pt x="1085930" y="3419865"/>
                </a:moveTo>
                <a:lnTo>
                  <a:pt x="1056460" y="3670355"/>
                </a:lnTo>
                <a:lnTo>
                  <a:pt x="1159606" y="3600675"/>
                </a:lnTo>
                <a:close/>
                <a:moveTo>
                  <a:pt x="1979048" y="3419738"/>
                </a:moveTo>
                <a:lnTo>
                  <a:pt x="2008518" y="3819794"/>
                </a:lnTo>
                <a:lnTo>
                  <a:pt x="2254806" y="3600828"/>
                </a:lnTo>
                <a:close/>
                <a:moveTo>
                  <a:pt x="197873" y="3419738"/>
                </a:moveTo>
                <a:lnTo>
                  <a:pt x="227343" y="3819794"/>
                </a:lnTo>
                <a:lnTo>
                  <a:pt x="473631" y="3600828"/>
                </a:lnTo>
                <a:close/>
                <a:moveTo>
                  <a:pt x="2871315" y="3413550"/>
                </a:moveTo>
                <a:lnTo>
                  <a:pt x="2947105" y="3596687"/>
                </a:lnTo>
                <a:lnTo>
                  <a:pt x="3100763" y="3493541"/>
                </a:lnTo>
                <a:close/>
                <a:moveTo>
                  <a:pt x="2860790" y="3413550"/>
                </a:moveTo>
                <a:lnTo>
                  <a:pt x="2677653" y="3523011"/>
                </a:lnTo>
                <a:lnTo>
                  <a:pt x="2829215" y="3670363"/>
                </a:lnTo>
                <a:close/>
                <a:moveTo>
                  <a:pt x="1090140" y="3413550"/>
                </a:moveTo>
                <a:lnTo>
                  <a:pt x="1165930" y="3596687"/>
                </a:lnTo>
                <a:lnTo>
                  <a:pt x="1319588" y="3493541"/>
                </a:lnTo>
                <a:close/>
                <a:moveTo>
                  <a:pt x="1079615" y="3413550"/>
                </a:moveTo>
                <a:lnTo>
                  <a:pt x="896478" y="3523011"/>
                </a:lnTo>
                <a:lnTo>
                  <a:pt x="1048040" y="3670363"/>
                </a:lnTo>
                <a:close/>
                <a:moveTo>
                  <a:pt x="2501001" y="3392500"/>
                </a:moveTo>
                <a:lnTo>
                  <a:pt x="2498912" y="3466176"/>
                </a:lnTo>
                <a:lnTo>
                  <a:pt x="2523986" y="3556692"/>
                </a:lnTo>
                <a:close/>
                <a:moveTo>
                  <a:pt x="2469519" y="3392500"/>
                </a:moveTo>
                <a:lnTo>
                  <a:pt x="2269541" y="3596505"/>
                </a:lnTo>
                <a:lnTo>
                  <a:pt x="2486359" y="3598792"/>
                </a:lnTo>
                <a:lnTo>
                  <a:pt x="2490553" y="3466176"/>
                </a:lnTo>
                <a:close/>
                <a:moveTo>
                  <a:pt x="719826" y="3392500"/>
                </a:moveTo>
                <a:lnTo>
                  <a:pt x="717737" y="3466176"/>
                </a:lnTo>
                <a:lnTo>
                  <a:pt x="742811" y="3556692"/>
                </a:lnTo>
                <a:close/>
                <a:moveTo>
                  <a:pt x="688344" y="3392500"/>
                </a:moveTo>
                <a:lnTo>
                  <a:pt x="488366" y="3596505"/>
                </a:lnTo>
                <a:lnTo>
                  <a:pt x="705184" y="3598792"/>
                </a:lnTo>
                <a:lnTo>
                  <a:pt x="709378" y="3466176"/>
                </a:lnTo>
                <a:close/>
                <a:moveTo>
                  <a:pt x="3265021" y="3365134"/>
                </a:moveTo>
                <a:lnTo>
                  <a:pt x="3111505" y="3493541"/>
                </a:lnTo>
                <a:lnTo>
                  <a:pt x="3262949" y="3691301"/>
                </a:lnTo>
                <a:close/>
                <a:moveTo>
                  <a:pt x="2505041" y="3365134"/>
                </a:moveTo>
                <a:lnTo>
                  <a:pt x="2536616" y="3596687"/>
                </a:lnTo>
                <a:lnTo>
                  <a:pt x="2665023" y="3520906"/>
                </a:lnTo>
                <a:close/>
                <a:moveTo>
                  <a:pt x="2496822" y="3365134"/>
                </a:moveTo>
                <a:lnTo>
                  <a:pt x="2475834" y="3386185"/>
                </a:lnTo>
                <a:lnTo>
                  <a:pt x="2492674" y="3445125"/>
                </a:lnTo>
                <a:close/>
                <a:moveTo>
                  <a:pt x="1483846" y="3365134"/>
                </a:moveTo>
                <a:lnTo>
                  <a:pt x="1330330" y="3493541"/>
                </a:lnTo>
                <a:lnTo>
                  <a:pt x="1481774" y="3691301"/>
                </a:lnTo>
                <a:close/>
                <a:moveTo>
                  <a:pt x="723866" y="3365134"/>
                </a:moveTo>
                <a:lnTo>
                  <a:pt x="755441" y="3596687"/>
                </a:lnTo>
                <a:lnTo>
                  <a:pt x="883848" y="3520906"/>
                </a:lnTo>
                <a:close/>
                <a:moveTo>
                  <a:pt x="715647" y="3365134"/>
                </a:moveTo>
                <a:lnTo>
                  <a:pt x="694659" y="3386185"/>
                </a:lnTo>
                <a:lnTo>
                  <a:pt x="711499" y="3445125"/>
                </a:lnTo>
                <a:close/>
                <a:moveTo>
                  <a:pt x="3258640" y="3362766"/>
                </a:moveTo>
                <a:lnTo>
                  <a:pt x="2879735" y="3409077"/>
                </a:lnTo>
                <a:lnTo>
                  <a:pt x="3107293" y="3489331"/>
                </a:lnTo>
                <a:close/>
                <a:moveTo>
                  <a:pt x="1477465" y="3362766"/>
                </a:moveTo>
                <a:lnTo>
                  <a:pt x="1098560" y="3409077"/>
                </a:lnTo>
                <a:lnTo>
                  <a:pt x="1326118" y="3489331"/>
                </a:lnTo>
                <a:close/>
                <a:moveTo>
                  <a:pt x="2509251" y="3360661"/>
                </a:moveTo>
                <a:lnTo>
                  <a:pt x="2671338" y="3516433"/>
                </a:lnTo>
                <a:lnTo>
                  <a:pt x="2854475" y="3409077"/>
                </a:lnTo>
                <a:close/>
                <a:moveTo>
                  <a:pt x="728076" y="3360661"/>
                </a:moveTo>
                <a:lnTo>
                  <a:pt x="890163" y="3516433"/>
                </a:lnTo>
                <a:lnTo>
                  <a:pt x="1073300" y="3409077"/>
                </a:lnTo>
                <a:close/>
                <a:moveTo>
                  <a:pt x="2502936" y="3312246"/>
                </a:moveTo>
                <a:lnTo>
                  <a:pt x="2502936" y="3352241"/>
                </a:lnTo>
                <a:lnTo>
                  <a:pt x="2810270" y="3396447"/>
                </a:lnTo>
                <a:close/>
                <a:moveTo>
                  <a:pt x="721761" y="3312246"/>
                </a:moveTo>
                <a:lnTo>
                  <a:pt x="721761" y="3352241"/>
                </a:lnTo>
                <a:lnTo>
                  <a:pt x="1029095" y="3396447"/>
                </a:lnTo>
                <a:close/>
                <a:moveTo>
                  <a:pt x="2452678" y="3308299"/>
                </a:moveTo>
                <a:lnTo>
                  <a:pt x="2473609" y="3377765"/>
                </a:lnTo>
                <a:lnTo>
                  <a:pt x="2494540" y="3354609"/>
                </a:lnTo>
                <a:close/>
                <a:moveTo>
                  <a:pt x="671503" y="3308299"/>
                </a:moveTo>
                <a:lnTo>
                  <a:pt x="692434" y="3377765"/>
                </a:lnTo>
                <a:lnTo>
                  <a:pt x="713365" y="3354609"/>
                </a:lnTo>
                <a:close/>
                <a:moveTo>
                  <a:pt x="2444258" y="3301984"/>
                </a:moveTo>
                <a:lnTo>
                  <a:pt x="2280066" y="3577742"/>
                </a:lnTo>
                <a:lnTo>
                  <a:pt x="2467414" y="3384080"/>
                </a:lnTo>
                <a:close/>
                <a:moveTo>
                  <a:pt x="663083" y="3301984"/>
                </a:moveTo>
                <a:lnTo>
                  <a:pt x="498891" y="3577742"/>
                </a:lnTo>
                <a:lnTo>
                  <a:pt x="686239" y="3384080"/>
                </a:lnTo>
                <a:close/>
                <a:moveTo>
                  <a:pt x="2437943" y="3299879"/>
                </a:moveTo>
                <a:lnTo>
                  <a:pt x="1985363" y="3415655"/>
                </a:lnTo>
                <a:lnTo>
                  <a:pt x="2261121" y="3596687"/>
                </a:lnTo>
                <a:close/>
                <a:moveTo>
                  <a:pt x="656768" y="3299879"/>
                </a:moveTo>
                <a:lnTo>
                  <a:pt x="204188" y="3415655"/>
                </a:lnTo>
                <a:lnTo>
                  <a:pt x="479946" y="3596687"/>
                </a:lnTo>
                <a:close/>
                <a:moveTo>
                  <a:pt x="2454772" y="3299728"/>
                </a:moveTo>
                <a:lnTo>
                  <a:pt x="2496822" y="3345926"/>
                </a:lnTo>
                <a:lnTo>
                  <a:pt x="2494733" y="3310141"/>
                </a:lnTo>
                <a:close/>
                <a:moveTo>
                  <a:pt x="673597" y="3299728"/>
                </a:moveTo>
                <a:lnTo>
                  <a:pt x="715647" y="3345926"/>
                </a:lnTo>
                <a:lnTo>
                  <a:pt x="713558" y="3310141"/>
                </a:lnTo>
                <a:close/>
                <a:moveTo>
                  <a:pt x="2492476" y="3194364"/>
                </a:moveTo>
                <a:lnTo>
                  <a:pt x="2450573" y="3291196"/>
                </a:lnTo>
                <a:lnTo>
                  <a:pt x="2494560" y="3303826"/>
                </a:lnTo>
                <a:close/>
                <a:moveTo>
                  <a:pt x="711302" y="3194364"/>
                </a:moveTo>
                <a:lnTo>
                  <a:pt x="669398" y="3291196"/>
                </a:lnTo>
                <a:lnTo>
                  <a:pt x="713385" y="3303826"/>
                </a:lnTo>
                <a:close/>
                <a:moveTo>
                  <a:pt x="2044304" y="3156525"/>
                </a:moveTo>
                <a:lnTo>
                  <a:pt x="1981153" y="3409209"/>
                </a:lnTo>
                <a:lnTo>
                  <a:pt x="2433733" y="3293396"/>
                </a:lnTo>
                <a:close/>
                <a:moveTo>
                  <a:pt x="263129" y="3156525"/>
                </a:moveTo>
                <a:lnTo>
                  <a:pt x="199978" y="3409209"/>
                </a:lnTo>
                <a:lnTo>
                  <a:pt x="652558" y="3293396"/>
                </a:lnTo>
                <a:close/>
                <a:moveTo>
                  <a:pt x="2488261" y="3034382"/>
                </a:moveTo>
                <a:lnTo>
                  <a:pt x="2452678" y="3268040"/>
                </a:lnTo>
                <a:lnTo>
                  <a:pt x="2492447" y="3179629"/>
                </a:lnTo>
                <a:close/>
                <a:moveTo>
                  <a:pt x="707086" y="3034382"/>
                </a:moveTo>
                <a:lnTo>
                  <a:pt x="671503" y="3268040"/>
                </a:lnTo>
                <a:lnTo>
                  <a:pt x="711272" y="3179629"/>
                </a:lnTo>
                <a:close/>
                <a:moveTo>
                  <a:pt x="2486329" y="3000779"/>
                </a:moveTo>
                <a:lnTo>
                  <a:pt x="2052489" y="3152438"/>
                </a:lnTo>
                <a:lnTo>
                  <a:pt x="2442102" y="3289352"/>
                </a:lnTo>
                <a:close/>
                <a:moveTo>
                  <a:pt x="705154" y="3000779"/>
                </a:moveTo>
                <a:lnTo>
                  <a:pt x="271313" y="3152438"/>
                </a:lnTo>
                <a:lnTo>
                  <a:pt x="660927" y="3289352"/>
                </a:lnTo>
                <a:close/>
                <a:moveTo>
                  <a:pt x="2494779" y="2998602"/>
                </a:moveTo>
                <a:lnTo>
                  <a:pt x="2498726" y="3164894"/>
                </a:lnTo>
                <a:lnTo>
                  <a:pt x="2572665" y="2998602"/>
                </a:lnTo>
                <a:close/>
                <a:moveTo>
                  <a:pt x="713604" y="2998602"/>
                </a:moveTo>
                <a:lnTo>
                  <a:pt x="717551" y="3164894"/>
                </a:lnTo>
                <a:lnTo>
                  <a:pt x="791490" y="2998602"/>
                </a:lnTo>
                <a:close/>
                <a:moveTo>
                  <a:pt x="2580822" y="2979915"/>
                </a:moveTo>
                <a:lnTo>
                  <a:pt x="2522144" y="2992300"/>
                </a:lnTo>
                <a:lnTo>
                  <a:pt x="2574770" y="2992300"/>
                </a:lnTo>
                <a:close/>
                <a:moveTo>
                  <a:pt x="799647" y="2979915"/>
                </a:moveTo>
                <a:lnTo>
                  <a:pt x="740969" y="2992300"/>
                </a:lnTo>
                <a:lnTo>
                  <a:pt x="793595" y="2992300"/>
                </a:lnTo>
                <a:close/>
                <a:moveTo>
                  <a:pt x="2709423" y="2950288"/>
                </a:moveTo>
                <a:lnTo>
                  <a:pt x="2589505" y="2977596"/>
                </a:lnTo>
                <a:lnTo>
                  <a:pt x="2583190" y="2992300"/>
                </a:lnTo>
                <a:lnTo>
                  <a:pt x="2757801" y="2994400"/>
                </a:lnTo>
                <a:close/>
                <a:moveTo>
                  <a:pt x="928248" y="2950288"/>
                </a:moveTo>
                <a:lnTo>
                  <a:pt x="808330" y="2977596"/>
                </a:lnTo>
                <a:lnTo>
                  <a:pt x="802015" y="2992300"/>
                </a:lnTo>
                <a:lnTo>
                  <a:pt x="976626" y="2994400"/>
                </a:lnTo>
                <a:close/>
                <a:moveTo>
                  <a:pt x="2745180" y="2941835"/>
                </a:moveTo>
                <a:lnTo>
                  <a:pt x="2717680" y="2948214"/>
                </a:lnTo>
                <a:lnTo>
                  <a:pt x="2759795" y="2988329"/>
                </a:lnTo>
                <a:close/>
                <a:moveTo>
                  <a:pt x="964006" y="2941835"/>
                </a:moveTo>
                <a:lnTo>
                  <a:pt x="936505" y="2948214"/>
                </a:lnTo>
                <a:lnTo>
                  <a:pt x="978621" y="2988329"/>
                </a:lnTo>
                <a:close/>
                <a:moveTo>
                  <a:pt x="2799805" y="2933435"/>
                </a:moveTo>
                <a:lnTo>
                  <a:pt x="2772430" y="2994575"/>
                </a:lnTo>
                <a:lnTo>
                  <a:pt x="3012487" y="2998710"/>
                </a:lnTo>
                <a:close/>
                <a:moveTo>
                  <a:pt x="1018630" y="2933435"/>
                </a:moveTo>
                <a:lnTo>
                  <a:pt x="991255" y="2994575"/>
                </a:lnTo>
                <a:lnTo>
                  <a:pt x="1231312" y="2998710"/>
                </a:lnTo>
                <a:close/>
                <a:moveTo>
                  <a:pt x="2793558" y="2933382"/>
                </a:moveTo>
                <a:lnTo>
                  <a:pt x="2751592" y="2941761"/>
                </a:lnTo>
                <a:lnTo>
                  <a:pt x="2768432" y="2988072"/>
                </a:lnTo>
                <a:close/>
                <a:moveTo>
                  <a:pt x="1012383" y="2933382"/>
                </a:moveTo>
                <a:lnTo>
                  <a:pt x="970417" y="2941761"/>
                </a:lnTo>
                <a:lnTo>
                  <a:pt x="987257" y="2988072"/>
                </a:lnTo>
                <a:close/>
                <a:moveTo>
                  <a:pt x="3098823" y="2927102"/>
                </a:moveTo>
                <a:lnTo>
                  <a:pt x="3041968" y="3000777"/>
                </a:lnTo>
                <a:lnTo>
                  <a:pt x="3370467" y="2994575"/>
                </a:lnTo>
                <a:close/>
                <a:moveTo>
                  <a:pt x="1317649" y="2927102"/>
                </a:moveTo>
                <a:lnTo>
                  <a:pt x="1260793" y="3000777"/>
                </a:lnTo>
                <a:lnTo>
                  <a:pt x="1589292" y="2994575"/>
                </a:lnTo>
                <a:close/>
                <a:moveTo>
                  <a:pt x="2743077" y="2916541"/>
                </a:moveTo>
                <a:lnTo>
                  <a:pt x="2749387" y="2935495"/>
                </a:lnTo>
                <a:lnTo>
                  <a:pt x="2783041" y="2927043"/>
                </a:lnTo>
                <a:close/>
                <a:moveTo>
                  <a:pt x="961902" y="2916541"/>
                </a:moveTo>
                <a:lnTo>
                  <a:pt x="968212" y="2935495"/>
                </a:lnTo>
                <a:lnTo>
                  <a:pt x="1001866" y="2927043"/>
                </a:lnTo>
                <a:close/>
                <a:moveTo>
                  <a:pt x="3018672" y="2908081"/>
                </a:moveTo>
                <a:lnTo>
                  <a:pt x="3037630" y="2996492"/>
                </a:lnTo>
                <a:lnTo>
                  <a:pt x="3092400" y="2927026"/>
                </a:lnTo>
                <a:close/>
                <a:moveTo>
                  <a:pt x="1237497" y="2908081"/>
                </a:moveTo>
                <a:lnTo>
                  <a:pt x="1256455" y="2996492"/>
                </a:lnTo>
                <a:lnTo>
                  <a:pt x="1311225" y="2927026"/>
                </a:lnTo>
                <a:close/>
                <a:moveTo>
                  <a:pt x="2970251" y="2897631"/>
                </a:moveTo>
                <a:lnTo>
                  <a:pt x="3027087" y="2986217"/>
                </a:lnTo>
                <a:lnTo>
                  <a:pt x="3010247" y="2905989"/>
                </a:lnTo>
                <a:close/>
                <a:moveTo>
                  <a:pt x="1189077" y="2897631"/>
                </a:moveTo>
                <a:lnTo>
                  <a:pt x="1245912" y="2986217"/>
                </a:lnTo>
                <a:lnTo>
                  <a:pt x="1229072" y="2905989"/>
                </a:lnTo>
                <a:close/>
                <a:moveTo>
                  <a:pt x="2962049" y="2895564"/>
                </a:moveTo>
                <a:lnTo>
                  <a:pt x="2808427" y="2929131"/>
                </a:lnTo>
                <a:lnTo>
                  <a:pt x="3027098" y="2996492"/>
                </a:lnTo>
                <a:close/>
                <a:moveTo>
                  <a:pt x="1180874" y="2895564"/>
                </a:moveTo>
                <a:lnTo>
                  <a:pt x="1027253" y="2929131"/>
                </a:lnTo>
                <a:lnTo>
                  <a:pt x="1245923" y="2996492"/>
                </a:lnTo>
                <a:close/>
                <a:moveTo>
                  <a:pt x="2620817" y="2889399"/>
                </a:moveTo>
                <a:lnTo>
                  <a:pt x="2502936" y="2988099"/>
                </a:lnTo>
                <a:lnTo>
                  <a:pt x="2585032" y="2971495"/>
                </a:lnTo>
                <a:close/>
                <a:moveTo>
                  <a:pt x="839642" y="2889399"/>
                </a:moveTo>
                <a:lnTo>
                  <a:pt x="721761" y="2988099"/>
                </a:lnTo>
                <a:lnTo>
                  <a:pt x="803857" y="2971495"/>
                </a:lnTo>
                <a:close/>
                <a:moveTo>
                  <a:pt x="2820902" y="2889346"/>
                </a:moveTo>
                <a:lnTo>
                  <a:pt x="2804075" y="2922816"/>
                </a:lnTo>
                <a:lnTo>
                  <a:pt x="2936834" y="2893496"/>
                </a:lnTo>
                <a:close/>
                <a:moveTo>
                  <a:pt x="1039727" y="2889346"/>
                </a:moveTo>
                <a:lnTo>
                  <a:pt x="1022900" y="2922816"/>
                </a:lnTo>
                <a:lnTo>
                  <a:pt x="1155659" y="2893496"/>
                </a:lnTo>
                <a:close/>
                <a:moveTo>
                  <a:pt x="2644218" y="2885163"/>
                </a:moveTo>
                <a:lnTo>
                  <a:pt x="2711526" y="2943948"/>
                </a:lnTo>
                <a:lnTo>
                  <a:pt x="2743077" y="2935495"/>
                </a:lnTo>
                <a:lnTo>
                  <a:pt x="2736767" y="2912479"/>
                </a:lnTo>
                <a:close/>
                <a:moveTo>
                  <a:pt x="863043" y="2885163"/>
                </a:moveTo>
                <a:lnTo>
                  <a:pt x="930351" y="2943948"/>
                </a:lnTo>
                <a:lnTo>
                  <a:pt x="961902" y="2935495"/>
                </a:lnTo>
                <a:lnTo>
                  <a:pt x="955592" y="2912479"/>
                </a:lnTo>
                <a:close/>
                <a:moveTo>
                  <a:pt x="2734489" y="2884931"/>
                </a:moveTo>
                <a:lnTo>
                  <a:pt x="2740804" y="2908146"/>
                </a:lnTo>
                <a:lnTo>
                  <a:pt x="2795534" y="2925030"/>
                </a:lnTo>
                <a:lnTo>
                  <a:pt x="2812375" y="2889152"/>
                </a:lnTo>
                <a:close/>
                <a:moveTo>
                  <a:pt x="953314" y="2884931"/>
                </a:moveTo>
                <a:lnTo>
                  <a:pt x="959629" y="2908146"/>
                </a:lnTo>
                <a:lnTo>
                  <a:pt x="1014359" y="2925030"/>
                </a:lnTo>
                <a:lnTo>
                  <a:pt x="1031200" y="2889152"/>
                </a:lnTo>
                <a:close/>
                <a:moveTo>
                  <a:pt x="2631597" y="2883070"/>
                </a:moveTo>
                <a:lnTo>
                  <a:pt x="2593715" y="2969127"/>
                </a:lnTo>
                <a:lnTo>
                  <a:pt x="2703113" y="2946088"/>
                </a:lnTo>
                <a:close/>
                <a:moveTo>
                  <a:pt x="850422" y="2883070"/>
                </a:moveTo>
                <a:lnTo>
                  <a:pt x="812540" y="2969127"/>
                </a:lnTo>
                <a:lnTo>
                  <a:pt x="921938" y="2946088"/>
                </a:lnTo>
                <a:close/>
                <a:moveTo>
                  <a:pt x="2656603" y="2880753"/>
                </a:moveTo>
                <a:lnTo>
                  <a:pt x="2732384" y="2906036"/>
                </a:lnTo>
                <a:lnTo>
                  <a:pt x="2726069" y="2884931"/>
                </a:lnTo>
                <a:close/>
                <a:moveTo>
                  <a:pt x="875428" y="2880753"/>
                </a:moveTo>
                <a:lnTo>
                  <a:pt x="951209" y="2906036"/>
                </a:lnTo>
                <a:lnTo>
                  <a:pt x="944894" y="2884931"/>
                </a:lnTo>
                <a:close/>
                <a:moveTo>
                  <a:pt x="3006037" y="2878874"/>
                </a:moveTo>
                <a:lnTo>
                  <a:pt x="2974462" y="2891262"/>
                </a:lnTo>
                <a:lnTo>
                  <a:pt x="3010247" y="2899698"/>
                </a:lnTo>
                <a:close/>
                <a:moveTo>
                  <a:pt x="1224862" y="2878874"/>
                </a:moveTo>
                <a:lnTo>
                  <a:pt x="1193287" y="2891262"/>
                </a:lnTo>
                <a:lnTo>
                  <a:pt x="1229072" y="2899698"/>
                </a:lnTo>
                <a:close/>
                <a:moveTo>
                  <a:pt x="2530301" y="2868348"/>
                </a:moveTo>
                <a:lnTo>
                  <a:pt x="2496633" y="2984125"/>
                </a:lnTo>
                <a:lnTo>
                  <a:pt x="2622922" y="2878686"/>
                </a:lnTo>
                <a:close/>
                <a:moveTo>
                  <a:pt x="749126" y="2868348"/>
                </a:moveTo>
                <a:lnTo>
                  <a:pt x="715458" y="2984125"/>
                </a:lnTo>
                <a:lnTo>
                  <a:pt x="841747" y="2878686"/>
                </a:lnTo>
                <a:close/>
                <a:moveTo>
                  <a:pt x="2440048" y="2857823"/>
                </a:moveTo>
                <a:lnTo>
                  <a:pt x="2490354" y="2984125"/>
                </a:lnTo>
                <a:lnTo>
                  <a:pt x="2521881" y="2866244"/>
                </a:lnTo>
                <a:close/>
                <a:moveTo>
                  <a:pt x="658874" y="2857823"/>
                </a:moveTo>
                <a:lnTo>
                  <a:pt x="709179" y="2984125"/>
                </a:lnTo>
                <a:lnTo>
                  <a:pt x="740706" y="2866244"/>
                </a:lnTo>
                <a:close/>
                <a:moveTo>
                  <a:pt x="2208334" y="2830458"/>
                </a:moveTo>
                <a:lnTo>
                  <a:pt x="2048276" y="3146119"/>
                </a:lnTo>
                <a:lnTo>
                  <a:pt x="2484223" y="2994460"/>
                </a:lnTo>
                <a:close/>
                <a:moveTo>
                  <a:pt x="427159" y="2830458"/>
                </a:moveTo>
                <a:lnTo>
                  <a:pt x="267101" y="3146119"/>
                </a:lnTo>
                <a:lnTo>
                  <a:pt x="703048" y="2994460"/>
                </a:lnTo>
                <a:close/>
                <a:moveTo>
                  <a:pt x="2220994" y="2829589"/>
                </a:moveTo>
                <a:lnTo>
                  <a:pt x="2484075" y="2986207"/>
                </a:lnTo>
                <a:lnTo>
                  <a:pt x="2431619" y="2854986"/>
                </a:lnTo>
                <a:close/>
                <a:moveTo>
                  <a:pt x="439819" y="2829589"/>
                </a:moveTo>
                <a:lnTo>
                  <a:pt x="702900" y="2986207"/>
                </a:lnTo>
                <a:lnTo>
                  <a:pt x="650444" y="2854986"/>
                </a:lnTo>
                <a:close/>
                <a:moveTo>
                  <a:pt x="2200076" y="2827933"/>
                </a:moveTo>
                <a:lnTo>
                  <a:pt x="1981153" y="2861853"/>
                </a:lnTo>
                <a:lnTo>
                  <a:pt x="2042199" y="3141785"/>
                </a:lnTo>
                <a:close/>
                <a:moveTo>
                  <a:pt x="418900" y="2827933"/>
                </a:moveTo>
                <a:lnTo>
                  <a:pt x="199978" y="2861853"/>
                </a:lnTo>
                <a:lnTo>
                  <a:pt x="261024" y="3141785"/>
                </a:lnTo>
                <a:close/>
                <a:moveTo>
                  <a:pt x="2702913" y="2815723"/>
                </a:moveTo>
                <a:lnTo>
                  <a:pt x="2637657" y="2872483"/>
                </a:lnTo>
                <a:lnTo>
                  <a:pt x="2724146" y="2876769"/>
                </a:lnTo>
                <a:close/>
                <a:moveTo>
                  <a:pt x="921739" y="2815723"/>
                </a:moveTo>
                <a:lnTo>
                  <a:pt x="856483" y="2872483"/>
                </a:lnTo>
                <a:lnTo>
                  <a:pt x="942971" y="2876769"/>
                </a:lnTo>
                <a:close/>
                <a:moveTo>
                  <a:pt x="3187194" y="2805198"/>
                </a:moveTo>
                <a:lnTo>
                  <a:pt x="3012352" y="2876769"/>
                </a:lnTo>
                <a:lnTo>
                  <a:pt x="3016565" y="2901766"/>
                </a:lnTo>
                <a:lnTo>
                  <a:pt x="3096613" y="2920711"/>
                </a:lnTo>
                <a:close/>
                <a:moveTo>
                  <a:pt x="1406019" y="2805198"/>
                </a:moveTo>
                <a:lnTo>
                  <a:pt x="1231177" y="2876769"/>
                </a:lnTo>
                <a:lnTo>
                  <a:pt x="1235390" y="2901766"/>
                </a:lnTo>
                <a:lnTo>
                  <a:pt x="1315438" y="2920711"/>
                </a:lnTo>
                <a:close/>
                <a:moveTo>
                  <a:pt x="3199834" y="2803093"/>
                </a:moveTo>
                <a:lnTo>
                  <a:pt x="3105040" y="2922816"/>
                </a:lnTo>
                <a:lnTo>
                  <a:pt x="3387238" y="2990177"/>
                </a:lnTo>
                <a:close/>
                <a:moveTo>
                  <a:pt x="1418659" y="2803093"/>
                </a:moveTo>
                <a:lnTo>
                  <a:pt x="1323865" y="2922816"/>
                </a:lnTo>
                <a:lnTo>
                  <a:pt x="1606063" y="2990177"/>
                </a:lnTo>
                <a:close/>
                <a:moveTo>
                  <a:pt x="2549510" y="2798883"/>
                </a:moveTo>
                <a:lnTo>
                  <a:pt x="2532661" y="2862033"/>
                </a:lnTo>
                <a:lnTo>
                  <a:pt x="2620839" y="2872483"/>
                </a:lnTo>
                <a:close/>
                <a:moveTo>
                  <a:pt x="768335" y="2798883"/>
                </a:moveTo>
                <a:lnTo>
                  <a:pt x="751486" y="2862033"/>
                </a:lnTo>
                <a:lnTo>
                  <a:pt x="839664" y="2872483"/>
                </a:lnTo>
                <a:close/>
                <a:moveTo>
                  <a:pt x="2128305" y="2733627"/>
                </a:moveTo>
                <a:lnTo>
                  <a:pt x="1989385" y="2853613"/>
                </a:lnTo>
                <a:lnTo>
                  <a:pt x="2199910" y="2822038"/>
                </a:lnTo>
                <a:close/>
                <a:moveTo>
                  <a:pt x="347130" y="2733627"/>
                </a:moveTo>
                <a:lnTo>
                  <a:pt x="208210" y="2853613"/>
                </a:lnTo>
                <a:lnTo>
                  <a:pt x="418735" y="2822038"/>
                </a:lnTo>
                <a:close/>
                <a:moveTo>
                  <a:pt x="2953415" y="2636796"/>
                </a:moveTo>
                <a:lnTo>
                  <a:pt x="2966041" y="2887294"/>
                </a:lnTo>
                <a:lnTo>
                  <a:pt x="3003968" y="2872559"/>
                </a:lnTo>
                <a:close/>
                <a:moveTo>
                  <a:pt x="1172241" y="2636796"/>
                </a:moveTo>
                <a:lnTo>
                  <a:pt x="1184866" y="2887294"/>
                </a:lnTo>
                <a:lnTo>
                  <a:pt x="1222794" y="2872559"/>
                </a:lnTo>
                <a:close/>
                <a:moveTo>
                  <a:pt x="2945254" y="2609431"/>
                </a:moveTo>
                <a:lnTo>
                  <a:pt x="2823163" y="2883084"/>
                </a:lnTo>
                <a:lnTo>
                  <a:pt x="2959953" y="2889361"/>
                </a:lnTo>
                <a:close/>
                <a:moveTo>
                  <a:pt x="1164079" y="2609431"/>
                </a:moveTo>
                <a:lnTo>
                  <a:pt x="1041988" y="2883084"/>
                </a:lnTo>
                <a:lnTo>
                  <a:pt x="1178778" y="2889361"/>
                </a:lnTo>
                <a:close/>
                <a:moveTo>
                  <a:pt x="2938692" y="2607325"/>
                </a:moveTo>
                <a:lnTo>
                  <a:pt x="2709423" y="2811513"/>
                </a:lnTo>
                <a:lnTo>
                  <a:pt x="2730457" y="2876769"/>
                </a:lnTo>
                <a:lnTo>
                  <a:pt x="2816695" y="2880979"/>
                </a:lnTo>
                <a:close/>
                <a:moveTo>
                  <a:pt x="1157517" y="2607325"/>
                </a:moveTo>
                <a:lnTo>
                  <a:pt x="928248" y="2811513"/>
                </a:lnTo>
                <a:lnTo>
                  <a:pt x="949282" y="2876769"/>
                </a:lnTo>
                <a:lnTo>
                  <a:pt x="1035520" y="2880979"/>
                </a:lnTo>
                <a:close/>
                <a:moveTo>
                  <a:pt x="2953415" y="2603115"/>
                </a:moveTo>
                <a:lnTo>
                  <a:pt x="3010256" y="2870454"/>
                </a:lnTo>
                <a:lnTo>
                  <a:pt x="3191279" y="2796778"/>
                </a:lnTo>
                <a:close/>
                <a:moveTo>
                  <a:pt x="1172241" y="2603115"/>
                </a:moveTo>
                <a:lnTo>
                  <a:pt x="1229081" y="2870454"/>
                </a:lnTo>
                <a:lnTo>
                  <a:pt x="1410104" y="2796778"/>
                </a:lnTo>
                <a:close/>
                <a:moveTo>
                  <a:pt x="2328377" y="2575750"/>
                </a:moveTo>
                <a:lnTo>
                  <a:pt x="2437890" y="2849403"/>
                </a:lnTo>
                <a:lnTo>
                  <a:pt x="2524237" y="2859929"/>
                </a:lnTo>
                <a:lnTo>
                  <a:pt x="2543191" y="2792568"/>
                </a:lnTo>
                <a:close/>
                <a:moveTo>
                  <a:pt x="2309423" y="2575750"/>
                </a:moveTo>
                <a:lnTo>
                  <a:pt x="2132517" y="2729417"/>
                </a:lnTo>
                <a:lnTo>
                  <a:pt x="2206228" y="2817828"/>
                </a:lnTo>
                <a:close/>
                <a:moveTo>
                  <a:pt x="547202" y="2575750"/>
                </a:moveTo>
                <a:lnTo>
                  <a:pt x="656715" y="2849403"/>
                </a:lnTo>
                <a:lnTo>
                  <a:pt x="743062" y="2859929"/>
                </a:lnTo>
                <a:lnTo>
                  <a:pt x="762016" y="2792568"/>
                </a:lnTo>
                <a:close/>
                <a:moveTo>
                  <a:pt x="528248" y="2575750"/>
                </a:moveTo>
                <a:lnTo>
                  <a:pt x="351342" y="2729417"/>
                </a:lnTo>
                <a:lnTo>
                  <a:pt x="425053" y="2817828"/>
                </a:lnTo>
                <a:close/>
                <a:moveTo>
                  <a:pt x="2319988" y="2569265"/>
                </a:moveTo>
                <a:lnTo>
                  <a:pt x="2210463" y="2821123"/>
                </a:lnTo>
                <a:lnTo>
                  <a:pt x="2429523" y="2849403"/>
                </a:lnTo>
                <a:close/>
                <a:moveTo>
                  <a:pt x="538813" y="2569265"/>
                </a:moveTo>
                <a:lnTo>
                  <a:pt x="429288" y="2821123"/>
                </a:lnTo>
                <a:lnTo>
                  <a:pt x="648348" y="2849403"/>
                </a:lnTo>
                <a:close/>
                <a:moveTo>
                  <a:pt x="2620839" y="2565225"/>
                </a:moveTo>
                <a:lnTo>
                  <a:pt x="2633447" y="2868348"/>
                </a:lnTo>
                <a:lnTo>
                  <a:pt x="2701009" y="2809408"/>
                </a:lnTo>
                <a:close/>
                <a:moveTo>
                  <a:pt x="839664" y="2565225"/>
                </a:moveTo>
                <a:lnTo>
                  <a:pt x="852273" y="2868348"/>
                </a:lnTo>
                <a:lnTo>
                  <a:pt x="919834" y="2809408"/>
                </a:lnTo>
                <a:close/>
                <a:moveTo>
                  <a:pt x="2614545" y="2563120"/>
                </a:moveTo>
                <a:lnTo>
                  <a:pt x="2551614" y="2790462"/>
                </a:lnTo>
                <a:lnTo>
                  <a:pt x="2627391" y="2868348"/>
                </a:lnTo>
                <a:close/>
                <a:moveTo>
                  <a:pt x="833370" y="2563120"/>
                </a:moveTo>
                <a:lnTo>
                  <a:pt x="770440" y="2790462"/>
                </a:lnTo>
                <a:lnTo>
                  <a:pt x="846216" y="2868348"/>
                </a:lnTo>
                <a:close/>
                <a:moveTo>
                  <a:pt x="3393481" y="2550256"/>
                </a:moveTo>
                <a:lnTo>
                  <a:pt x="3204112" y="2796133"/>
                </a:lnTo>
                <a:lnTo>
                  <a:pt x="3393481" y="2988329"/>
                </a:lnTo>
                <a:close/>
                <a:moveTo>
                  <a:pt x="1612306" y="2550256"/>
                </a:moveTo>
                <a:lnTo>
                  <a:pt x="1422937" y="2796133"/>
                </a:lnTo>
                <a:lnTo>
                  <a:pt x="1612306" y="2988329"/>
                </a:lnTo>
                <a:close/>
                <a:moveTo>
                  <a:pt x="1981153" y="2548180"/>
                </a:moveTo>
                <a:lnTo>
                  <a:pt x="1981153" y="2851253"/>
                </a:lnTo>
                <a:lnTo>
                  <a:pt x="2124295" y="2726172"/>
                </a:lnTo>
                <a:close/>
                <a:moveTo>
                  <a:pt x="199978" y="2548180"/>
                </a:moveTo>
                <a:lnTo>
                  <a:pt x="199978" y="2851253"/>
                </a:lnTo>
                <a:lnTo>
                  <a:pt x="343120" y="2726172"/>
                </a:lnTo>
                <a:close/>
                <a:moveTo>
                  <a:pt x="3389319" y="2544028"/>
                </a:moveTo>
                <a:lnTo>
                  <a:pt x="2955632" y="2594730"/>
                </a:lnTo>
                <a:lnTo>
                  <a:pt x="3197794" y="2791893"/>
                </a:lnTo>
                <a:close/>
                <a:moveTo>
                  <a:pt x="1985363" y="2544028"/>
                </a:moveTo>
                <a:lnTo>
                  <a:pt x="2128505" y="2721932"/>
                </a:lnTo>
                <a:lnTo>
                  <a:pt x="2311642" y="2562930"/>
                </a:lnTo>
                <a:close/>
                <a:moveTo>
                  <a:pt x="1608144" y="2544028"/>
                </a:moveTo>
                <a:lnTo>
                  <a:pt x="1174457" y="2594730"/>
                </a:lnTo>
                <a:lnTo>
                  <a:pt x="1416619" y="2791893"/>
                </a:lnTo>
                <a:close/>
                <a:moveTo>
                  <a:pt x="204188" y="2544028"/>
                </a:moveTo>
                <a:lnTo>
                  <a:pt x="347330" y="2721932"/>
                </a:lnTo>
                <a:lnTo>
                  <a:pt x="530467" y="2562930"/>
                </a:lnTo>
                <a:close/>
                <a:moveTo>
                  <a:pt x="2620839" y="2541953"/>
                </a:moveTo>
                <a:lnTo>
                  <a:pt x="2707151" y="2802493"/>
                </a:lnTo>
                <a:lnTo>
                  <a:pt x="2940891" y="2594730"/>
                </a:lnTo>
                <a:close/>
                <a:moveTo>
                  <a:pt x="2612447" y="2541953"/>
                </a:moveTo>
                <a:lnTo>
                  <a:pt x="2326377" y="2562930"/>
                </a:lnTo>
                <a:lnTo>
                  <a:pt x="2545299" y="2785533"/>
                </a:lnTo>
                <a:close/>
                <a:moveTo>
                  <a:pt x="839664" y="2541953"/>
                </a:moveTo>
                <a:lnTo>
                  <a:pt x="925976" y="2802493"/>
                </a:lnTo>
                <a:lnTo>
                  <a:pt x="1159716" y="2594730"/>
                </a:lnTo>
                <a:close/>
                <a:moveTo>
                  <a:pt x="831272" y="2541953"/>
                </a:moveTo>
                <a:lnTo>
                  <a:pt x="545202" y="2562930"/>
                </a:lnTo>
                <a:lnTo>
                  <a:pt x="764125" y="2785533"/>
                </a:lnTo>
                <a:close/>
                <a:moveTo>
                  <a:pt x="2616643" y="2533650"/>
                </a:moveTo>
                <a:lnTo>
                  <a:pt x="2947233" y="2588313"/>
                </a:lnTo>
                <a:lnTo>
                  <a:pt x="3397643" y="2535725"/>
                </a:lnTo>
                <a:lnTo>
                  <a:pt x="3397643" y="2539877"/>
                </a:lnTo>
                <a:lnTo>
                  <a:pt x="3401806" y="2539877"/>
                </a:lnTo>
                <a:lnTo>
                  <a:pt x="3401806" y="2996642"/>
                </a:lnTo>
                <a:lnTo>
                  <a:pt x="3397643" y="2996642"/>
                </a:lnTo>
                <a:lnTo>
                  <a:pt x="3397643" y="3000777"/>
                </a:lnTo>
                <a:lnTo>
                  <a:pt x="3035671" y="3007020"/>
                </a:lnTo>
                <a:lnTo>
                  <a:pt x="2768251" y="3000777"/>
                </a:lnTo>
                <a:lnTo>
                  <a:pt x="2578741" y="2998710"/>
                </a:lnTo>
                <a:lnTo>
                  <a:pt x="2498726" y="3179790"/>
                </a:lnTo>
                <a:lnTo>
                  <a:pt x="2500832" y="3305931"/>
                </a:lnTo>
                <a:lnTo>
                  <a:pt x="2865073" y="3402854"/>
                </a:lnTo>
                <a:lnTo>
                  <a:pt x="3269165" y="3354391"/>
                </a:lnTo>
                <a:lnTo>
                  <a:pt x="3269165" y="3356499"/>
                </a:lnTo>
                <a:lnTo>
                  <a:pt x="3271275" y="3356499"/>
                </a:lnTo>
                <a:lnTo>
                  <a:pt x="3269165" y="3701680"/>
                </a:lnTo>
                <a:lnTo>
                  <a:pt x="3265021" y="3701680"/>
                </a:lnTo>
                <a:lnTo>
                  <a:pt x="3267093" y="3705901"/>
                </a:lnTo>
                <a:lnTo>
                  <a:pt x="3035576" y="3813308"/>
                </a:lnTo>
                <a:lnTo>
                  <a:pt x="3037682" y="3815380"/>
                </a:lnTo>
                <a:lnTo>
                  <a:pt x="2481951" y="3819559"/>
                </a:lnTo>
                <a:lnTo>
                  <a:pt x="2486096" y="4171356"/>
                </a:lnTo>
                <a:lnTo>
                  <a:pt x="2852453" y="4175569"/>
                </a:lnTo>
                <a:lnTo>
                  <a:pt x="3159884" y="4175569"/>
                </a:lnTo>
                <a:lnTo>
                  <a:pt x="3397643" y="4179704"/>
                </a:lnTo>
                <a:lnTo>
                  <a:pt x="3397643" y="4183839"/>
                </a:lnTo>
                <a:lnTo>
                  <a:pt x="3401806" y="4183839"/>
                </a:lnTo>
                <a:lnTo>
                  <a:pt x="3408097" y="4630067"/>
                </a:lnTo>
                <a:lnTo>
                  <a:pt x="3403886" y="4632134"/>
                </a:lnTo>
                <a:lnTo>
                  <a:pt x="3403886" y="4634202"/>
                </a:lnTo>
                <a:lnTo>
                  <a:pt x="3029255" y="4630067"/>
                </a:lnTo>
                <a:lnTo>
                  <a:pt x="2732560" y="4638412"/>
                </a:lnTo>
                <a:lnTo>
                  <a:pt x="2461092" y="4632134"/>
                </a:lnTo>
                <a:lnTo>
                  <a:pt x="2098829" y="4640517"/>
                </a:lnTo>
                <a:lnTo>
                  <a:pt x="2098829" y="4638412"/>
                </a:lnTo>
                <a:lnTo>
                  <a:pt x="2096723" y="4640517"/>
                </a:lnTo>
                <a:lnTo>
                  <a:pt x="1976943" y="4636307"/>
                </a:lnTo>
                <a:lnTo>
                  <a:pt x="1976943" y="4632134"/>
                </a:lnTo>
                <a:lnTo>
                  <a:pt x="1972733" y="4632134"/>
                </a:lnTo>
                <a:lnTo>
                  <a:pt x="1976943" y="4522789"/>
                </a:lnTo>
                <a:lnTo>
                  <a:pt x="1981115" y="4036374"/>
                </a:lnTo>
                <a:lnTo>
                  <a:pt x="2001945" y="3825872"/>
                </a:lnTo>
                <a:lnTo>
                  <a:pt x="1972733" y="3413287"/>
                </a:lnTo>
                <a:lnTo>
                  <a:pt x="2037751" y="3152400"/>
                </a:lnTo>
                <a:lnTo>
                  <a:pt x="1974838" y="2859220"/>
                </a:lnTo>
                <a:lnTo>
                  <a:pt x="1974838" y="2539877"/>
                </a:lnTo>
                <a:lnTo>
                  <a:pt x="1976943" y="2539877"/>
                </a:lnTo>
                <a:lnTo>
                  <a:pt x="1979048" y="2535725"/>
                </a:lnTo>
                <a:lnTo>
                  <a:pt x="2319988" y="2556566"/>
                </a:lnTo>
                <a:close/>
                <a:moveTo>
                  <a:pt x="835468" y="2533650"/>
                </a:moveTo>
                <a:lnTo>
                  <a:pt x="1166058" y="2588313"/>
                </a:lnTo>
                <a:lnTo>
                  <a:pt x="1616468" y="2535725"/>
                </a:lnTo>
                <a:lnTo>
                  <a:pt x="1616468" y="2539877"/>
                </a:lnTo>
                <a:lnTo>
                  <a:pt x="1620631" y="2539877"/>
                </a:lnTo>
                <a:lnTo>
                  <a:pt x="1620631" y="2996642"/>
                </a:lnTo>
                <a:lnTo>
                  <a:pt x="1616468" y="2996642"/>
                </a:lnTo>
                <a:lnTo>
                  <a:pt x="1616468" y="3000777"/>
                </a:lnTo>
                <a:lnTo>
                  <a:pt x="1254496" y="3007020"/>
                </a:lnTo>
                <a:lnTo>
                  <a:pt x="987076" y="3000777"/>
                </a:lnTo>
                <a:lnTo>
                  <a:pt x="797566" y="2998710"/>
                </a:lnTo>
                <a:lnTo>
                  <a:pt x="717551" y="3179790"/>
                </a:lnTo>
                <a:lnTo>
                  <a:pt x="719657" y="3305931"/>
                </a:lnTo>
                <a:lnTo>
                  <a:pt x="1083898" y="3402854"/>
                </a:lnTo>
                <a:lnTo>
                  <a:pt x="1487990" y="3354391"/>
                </a:lnTo>
                <a:lnTo>
                  <a:pt x="1487990" y="3356499"/>
                </a:lnTo>
                <a:lnTo>
                  <a:pt x="1490100" y="3356499"/>
                </a:lnTo>
                <a:lnTo>
                  <a:pt x="1487990" y="3701680"/>
                </a:lnTo>
                <a:lnTo>
                  <a:pt x="1483846" y="3701680"/>
                </a:lnTo>
                <a:lnTo>
                  <a:pt x="1485918" y="3705901"/>
                </a:lnTo>
                <a:lnTo>
                  <a:pt x="1254401" y="3813308"/>
                </a:lnTo>
                <a:lnTo>
                  <a:pt x="1256507" y="3815380"/>
                </a:lnTo>
                <a:lnTo>
                  <a:pt x="700776" y="3819559"/>
                </a:lnTo>
                <a:lnTo>
                  <a:pt x="704921" y="4171356"/>
                </a:lnTo>
                <a:lnTo>
                  <a:pt x="1071278" y="4175569"/>
                </a:lnTo>
                <a:lnTo>
                  <a:pt x="1378709" y="4175569"/>
                </a:lnTo>
                <a:lnTo>
                  <a:pt x="1616468" y="4179704"/>
                </a:lnTo>
                <a:lnTo>
                  <a:pt x="1616468" y="4183839"/>
                </a:lnTo>
                <a:lnTo>
                  <a:pt x="1620631" y="4183839"/>
                </a:lnTo>
                <a:lnTo>
                  <a:pt x="1626922" y="4630067"/>
                </a:lnTo>
                <a:lnTo>
                  <a:pt x="1622712" y="4632134"/>
                </a:lnTo>
                <a:lnTo>
                  <a:pt x="1622712" y="4634202"/>
                </a:lnTo>
                <a:lnTo>
                  <a:pt x="1248080" y="4630067"/>
                </a:lnTo>
                <a:lnTo>
                  <a:pt x="951385" y="4638412"/>
                </a:lnTo>
                <a:lnTo>
                  <a:pt x="679917" y="4632134"/>
                </a:lnTo>
                <a:lnTo>
                  <a:pt x="317654" y="4640517"/>
                </a:lnTo>
                <a:lnTo>
                  <a:pt x="317654" y="4638412"/>
                </a:lnTo>
                <a:lnTo>
                  <a:pt x="315548" y="4640517"/>
                </a:lnTo>
                <a:lnTo>
                  <a:pt x="195768" y="4636307"/>
                </a:lnTo>
                <a:lnTo>
                  <a:pt x="195768" y="4632134"/>
                </a:lnTo>
                <a:lnTo>
                  <a:pt x="191558" y="4632134"/>
                </a:lnTo>
                <a:lnTo>
                  <a:pt x="195768" y="4522789"/>
                </a:lnTo>
                <a:lnTo>
                  <a:pt x="199940" y="4036374"/>
                </a:lnTo>
                <a:lnTo>
                  <a:pt x="220770" y="3825872"/>
                </a:lnTo>
                <a:lnTo>
                  <a:pt x="191558" y="3413287"/>
                </a:lnTo>
                <a:lnTo>
                  <a:pt x="256576" y="3152400"/>
                </a:lnTo>
                <a:lnTo>
                  <a:pt x="193663" y="2859220"/>
                </a:lnTo>
                <a:lnTo>
                  <a:pt x="193663" y="2539877"/>
                </a:lnTo>
                <a:lnTo>
                  <a:pt x="195768" y="2539877"/>
                </a:lnTo>
                <a:lnTo>
                  <a:pt x="197873" y="2535725"/>
                </a:lnTo>
                <a:lnTo>
                  <a:pt x="538813" y="2556566"/>
                </a:lnTo>
                <a:close/>
                <a:moveTo>
                  <a:pt x="2036731" y="2024923"/>
                </a:moveTo>
                <a:lnTo>
                  <a:pt x="1958846" y="2098559"/>
                </a:lnTo>
                <a:lnTo>
                  <a:pt x="2232499" y="2094425"/>
                </a:lnTo>
                <a:close/>
                <a:moveTo>
                  <a:pt x="3179760" y="2001729"/>
                </a:moveTo>
                <a:lnTo>
                  <a:pt x="3019778" y="2098559"/>
                </a:lnTo>
                <a:lnTo>
                  <a:pt x="3310063" y="2092357"/>
                </a:lnTo>
                <a:close/>
                <a:moveTo>
                  <a:pt x="3166866" y="1993195"/>
                </a:moveTo>
                <a:lnTo>
                  <a:pt x="3080560" y="2052136"/>
                </a:lnTo>
                <a:lnTo>
                  <a:pt x="3173181" y="1997405"/>
                </a:lnTo>
                <a:close/>
                <a:moveTo>
                  <a:pt x="2908212" y="1980643"/>
                </a:moveTo>
                <a:lnTo>
                  <a:pt x="2828220" y="2098559"/>
                </a:lnTo>
                <a:lnTo>
                  <a:pt x="2998728" y="2098559"/>
                </a:lnTo>
                <a:close/>
                <a:moveTo>
                  <a:pt x="4925180" y="1970040"/>
                </a:moveTo>
                <a:lnTo>
                  <a:pt x="4805149" y="2090026"/>
                </a:lnTo>
                <a:lnTo>
                  <a:pt x="5097546" y="2090026"/>
                </a:lnTo>
                <a:close/>
                <a:moveTo>
                  <a:pt x="1853594" y="1961666"/>
                </a:moveTo>
                <a:lnTo>
                  <a:pt x="1950425" y="2096492"/>
                </a:lnTo>
                <a:lnTo>
                  <a:pt x="2028311" y="2022815"/>
                </a:lnTo>
                <a:close/>
                <a:moveTo>
                  <a:pt x="1843069" y="1959557"/>
                </a:moveTo>
                <a:lnTo>
                  <a:pt x="1754658" y="2088181"/>
                </a:lnTo>
                <a:lnTo>
                  <a:pt x="1942005" y="2098559"/>
                </a:lnTo>
                <a:close/>
                <a:moveTo>
                  <a:pt x="926149" y="1944987"/>
                </a:moveTo>
                <a:lnTo>
                  <a:pt x="763953" y="2098469"/>
                </a:lnTo>
                <a:lnTo>
                  <a:pt x="1031266" y="2073449"/>
                </a:lnTo>
                <a:close/>
                <a:moveTo>
                  <a:pt x="5019673" y="1942675"/>
                </a:moveTo>
                <a:lnTo>
                  <a:pt x="4931497" y="1967935"/>
                </a:lnTo>
                <a:lnTo>
                  <a:pt x="5097546" y="2083711"/>
                </a:lnTo>
                <a:close/>
                <a:moveTo>
                  <a:pt x="3282643" y="1940570"/>
                </a:moveTo>
                <a:lnTo>
                  <a:pt x="3185812" y="1997405"/>
                </a:lnTo>
                <a:lnTo>
                  <a:pt x="3316323" y="2085816"/>
                </a:lnTo>
                <a:close/>
                <a:moveTo>
                  <a:pt x="4062103" y="1934255"/>
                </a:moveTo>
                <a:lnTo>
                  <a:pt x="3754549" y="2104762"/>
                </a:lnTo>
                <a:lnTo>
                  <a:pt x="4238724" y="2104762"/>
                </a:lnTo>
                <a:close/>
                <a:moveTo>
                  <a:pt x="4864111" y="1925834"/>
                </a:moveTo>
                <a:lnTo>
                  <a:pt x="4805149" y="2079501"/>
                </a:lnTo>
                <a:lnTo>
                  <a:pt x="4918862" y="1965830"/>
                </a:lnTo>
                <a:close/>
                <a:moveTo>
                  <a:pt x="3320533" y="1919661"/>
                </a:moveTo>
                <a:lnTo>
                  <a:pt x="3289123" y="1936362"/>
                </a:lnTo>
                <a:lnTo>
                  <a:pt x="3318440" y="2064986"/>
                </a:lnTo>
                <a:close/>
                <a:moveTo>
                  <a:pt x="3278433" y="1915309"/>
                </a:moveTo>
                <a:lnTo>
                  <a:pt x="3173181" y="1988985"/>
                </a:lnTo>
                <a:lnTo>
                  <a:pt x="3179497" y="1993195"/>
                </a:lnTo>
                <a:lnTo>
                  <a:pt x="3282643" y="1934255"/>
                </a:lnTo>
                <a:close/>
                <a:moveTo>
                  <a:pt x="3284748" y="1913204"/>
                </a:moveTo>
                <a:lnTo>
                  <a:pt x="3288958" y="1930044"/>
                </a:lnTo>
                <a:lnTo>
                  <a:pt x="3314218" y="1915309"/>
                </a:lnTo>
                <a:close/>
                <a:moveTo>
                  <a:pt x="4870466" y="1911099"/>
                </a:moveTo>
                <a:lnTo>
                  <a:pt x="4868361" y="1919519"/>
                </a:lnTo>
                <a:lnTo>
                  <a:pt x="4899937" y="1942675"/>
                </a:lnTo>
                <a:close/>
                <a:moveTo>
                  <a:pt x="2981624" y="1875314"/>
                </a:moveTo>
                <a:lnTo>
                  <a:pt x="2912158" y="1976355"/>
                </a:lnTo>
                <a:lnTo>
                  <a:pt x="3000570" y="2090026"/>
                </a:lnTo>
                <a:close/>
                <a:moveTo>
                  <a:pt x="5268052" y="1871104"/>
                </a:moveTo>
                <a:lnTo>
                  <a:pt x="5114385" y="2092132"/>
                </a:lnTo>
                <a:lnTo>
                  <a:pt x="5373304" y="2104762"/>
                </a:lnTo>
                <a:close/>
                <a:moveTo>
                  <a:pt x="5259632" y="1871104"/>
                </a:moveTo>
                <a:lnTo>
                  <a:pt x="5025975" y="1940570"/>
                </a:lnTo>
                <a:lnTo>
                  <a:pt x="5108071" y="2087921"/>
                </a:lnTo>
                <a:close/>
                <a:moveTo>
                  <a:pt x="2998464" y="1871104"/>
                </a:moveTo>
                <a:lnTo>
                  <a:pt x="3166866" y="1984775"/>
                </a:lnTo>
                <a:lnTo>
                  <a:pt x="3270013" y="1911099"/>
                </a:lnTo>
                <a:close/>
                <a:moveTo>
                  <a:pt x="2990044" y="1871104"/>
                </a:moveTo>
                <a:lnTo>
                  <a:pt x="3008990" y="2094236"/>
                </a:lnTo>
                <a:lnTo>
                  <a:pt x="3160551" y="1988985"/>
                </a:lnTo>
                <a:close/>
                <a:moveTo>
                  <a:pt x="2817696" y="1865040"/>
                </a:moveTo>
                <a:lnTo>
                  <a:pt x="2824011" y="2090290"/>
                </a:lnTo>
                <a:lnTo>
                  <a:pt x="2904001" y="1976426"/>
                </a:lnTo>
                <a:close/>
                <a:moveTo>
                  <a:pt x="2821642" y="1858474"/>
                </a:moveTo>
                <a:lnTo>
                  <a:pt x="2907948" y="1970040"/>
                </a:lnTo>
                <a:lnTo>
                  <a:pt x="2979519" y="1866894"/>
                </a:lnTo>
                <a:close/>
                <a:moveTo>
                  <a:pt x="1029193" y="1848115"/>
                </a:moveTo>
                <a:lnTo>
                  <a:pt x="930362" y="1940775"/>
                </a:lnTo>
                <a:lnTo>
                  <a:pt x="1035410" y="2067131"/>
                </a:lnTo>
                <a:close/>
                <a:moveTo>
                  <a:pt x="1018833" y="1848115"/>
                </a:moveTo>
                <a:lnTo>
                  <a:pt x="888233" y="1888127"/>
                </a:lnTo>
                <a:lnTo>
                  <a:pt x="926149" y="1934458"/>
                </a:lnTo>
                <a:close/>
                <a:moveTo>
                  <a:pt x="4731447" y="1829003"/>
                </a:moveTo>
                <a:lnTo>
                  <a:pt x="4796726" y="2083711"/>
                </a:lnTo>
                <a:lnTo>
                  <a:pt x="4859900" y="1921625"/>
                </a:lnTo>
                <a:close/>
                <a:moveTo>
                  <a:pt x="2251444" y="1825034"/>
                </a:moveTo>
                <a:lnTo>
                  <a:pt x="2040941" y="2020706"/>
                </a:lnTo>
                <a:lnTo>
                  <a:pt x="2247234" y="2092357"/>
                </a:lnTo>
                <a:close/>
                <a:moveTo>
                  <a:pt x="2240919" y="1824793"/>
                </a:moveTo>
                <a:lnTo>
                  <a:pt x="1853594" y="1953200"/>
                </a:lnTo>
                <a:lnTo>
                  <a:pt x="2034626" y="2018455"/>
                </a:lnTo>
                <a:close/>
                <a:moveTo>
                  <a:pt x="1803074" y="1816611"/>
                </a:moveTo>
                <a:lnTo>
                  <a:pt x="1754658" y="2075530"/>
                </a:lnTo>
                <a:lnTo>
                  <a:pt x="1838859" y="1953231"/>
                </a:lnTo>
                <a:close/>
                <a:moveTo>
                  <a:pt x="3800893" y="1801638"/>
                </a:moveTo>
                <a:lnTo>
                  <a:pt x="3746123" y="2100551"/>
                </a:lnTo>
                <a:lnTo>
                  <a:pt x="4055783" y="1930044"/>
                </a:lnTo>
                <a:close/>
                <a:moveTo>
                  <a:pt x="919830" y="1795467"/>
                </a:moveTo>
                <a:lnTo>
                  <a:pt x="888233" y="1881809"/>
                </a:lnTo>
                <a:lnTo>
                  <a:pt x="1022977" y="1839691"/>
                </a:lnTo>
                <a:close/>
                <a:moveTo>
                  <a:pt x="4920987" y="1782693"/>
                </a:moveTo>
                <a:lnTo>
                  <a:pt x="4872571" y="1904784"/>
                </a:lnTo>
                <a:lnTo>
                  <a:pt x="4920987" y="1957410"/>
                </a:lnTo>
                <a:close/>
                <a:moveTo>
                  <a:pt x="4927285" y="1778483"/>
                </a:moveTo>
                <a:lnTo>
                  <a:pt x="4927285" y="1961620"/>
                </a:lnTo>
                <a:lnTo>
                  <a:pt x="5015461" y="1936360"/>
                </a:lnTo>
                <a:close/>
                <a:moveTo>
                  <a:pt x="4931484" y="1770063"/>
                </a:moveTo>
                <a:lnTo>
                  <a:pt x="5021768" y="1934255"/>
                </a:lnTo>
                <a:lnTo>
                  <a:pt x="5255422" y="1864789"/>
                </a:lnTo>
                <a:close/>
                <a:moveTo>
                  <a:pt x="4645109" y="1765853"/>
                </a:moveTo>
                <a:lnTo>
                  <a:pt x="4784091" y="2060556"/>
                </a:lnTo>
                <a:lnTo>
                  <a:pt x="4723024" y="1822688"/>
                </a:lnTo>
                <a:close/>
                <a:moveTo>
                  <a:pt x="4744165" y="1761643"/>
                </a:moveTo>
                <a:lnTo>
                  <a:pt x="4868361" y="1898469"/>
                </a:lnTo>
                <a:lnTo>
                  <a:pt x="4918700" y="1768111"/>
                </a:lnTo>
                <a:close/>
                <a:moveTo>
                  <a:pt x="4714600" y="1761643"/>
                </a:moveTo>
                <a:lnTo>
                  <a:pt x="4729341" y="1818478"/>
                </a:lnTo>
                <a:lnTo>
                  <a:pt x="4862006" y="1915309"/>
                </a:lnTo>
                <a:lnTo>
                  <a:pt x="4866218" y="1906889"/>
                </a:lnTo>
                <a:lnTo>
                  <a:pt x="4733552" y="1761643"/>
                </a:lnTo>
                <a:close/>
                <a:moveTo>
                  <a:pt x="4647215" y="1759538"/>
                </a:moveTo>
                <a:lnTo>
                  <a:pt x="4720918" y="1812163"/>
                </a:lnTo>
                <a:lnTo>
                  <a:pt x="4706177" y="1761643"/>
                </a:lnTo>
                <a:close/>
                <a:moveTo>
                  <a:pt x="4706274" y="1732435"/>
                </a:moveTo>
                <a:lnTo>
                  <a:pt x="4712589" y="1755591"/>
                </a:lnTo>
                <a:lnTo>
                  <a:pt x="4727324" y="1755591"/>
                </a:lnTo>
                <a:close/>
                <a:moveTo>
                  <a:pt x="4710484" y="1724015"/>
                </a:moveTo>
                <a:lnTo>
                  <a:pt x="4737850" y="1755591"/>
                </a:lnTo>
                <a:lnTo>
                  <a:pt x="4885201" y="1759779"/>
                </a:lnTo>
                <a:close/>
                <a:moveTo>
                  <a:pt x="4697854" y="1724015"/>
                </a:moveTo>
                <a:lnTo>
                  <a:pt x="4647334" y="1753486"/>
                </a:lnTo>
                <a:lnTo>
                  <a:pt x="4706274" y="1753486"/>
                </a:lnTo>
                <a:close/>
                <a:moveTo>
                  <a:pt x="2009366" y="1719542"/>
                </a:moveTo>
                <a:lnTo>
                  <a:pt x="1851489" y="1946885"/>
                </a:lnTo>
                <a:lnTo>
                  <a:pt x="2245129" y="1816373"/>
                </a:lnTo>
                <a:close/>
                <a:moveTo>
                  <a:pt x="704973" y="1717547"/>
                </a:moveTo>
                <a:lnTo>
                  <a:pt x="536519" y="2088053"/>
                </a:lnTo>
                <a:lnTo>
                  <a:pt x="751315" y="2100551"/>
                </a:lnTo>
                <a:close/>
                <a:moveTo>
                  <a:pt x="698654" y="1715441"/>
                </a:moveTo>
                <a:lnTo>
                  <a:pt x="522014" y="1860750"/>
                </a:lnTo>
                <a:lnTo>
                  <a:pt x="534447" y="2075554"/>
                </a:lnTo>
                <a:close/>
                <a:moveTo>
                  <a:pt x="721825" y="1713336"/>
                </a:moveTo>
                <a:lnTo>
                  <a:pt x="881914" y="1881809"/>
                </a:lnTo>
                <a:lnTo>
                  <a:pt x="913510" y="1793361"/>
                </a:lnTo>
                <a:close/>
                <a:moveTo>
                  <a:pt x="711292" y="1713336"/>
                </a:moveTo>
                <a:lnTo>
                  <a:pt x="757634" y="2096385"/>
                </a:lnTo>
                <a:lnTo>
                  <a:pt x="921936" y="1940775"/>
                </a:lnTo>
                <a:lnTo>
                  <a:pt x="879808" y="1890233"/>
                </a:lnTo>
                <a:close/>
                <a:moveTo>
                  <a:pt x="4670489" y="1686125"/>
                </a:moveTo>
                <a:lnTo>
                  <a:pt x="4643123" y="1747171"/>
                </a:lnTo>
                <a:lnTo>
                  <a:pt x="4695749" y="1717700"/>
                </a:lnTo>
                <a:close/>
                <a:moveTo>
                  <a:pt x="2891108" y="1679547"/>
                </a:moveTo>
                <a:lnTo>
                  <a:pt x="2819537" y="1852159"/>
                </a:lnTo>
                <a:lnTo>
                  <a:pt x="2979519" y="1860579"/>
                </a:lnTo>
                <a:close/>
                <a:moveTo>
                  <a:pt x="4219813" y="1675336"/>
                </a:moveTo>
                <a:lnTo>
                  <a:pt x="4068423" y="1927940"/>
                </a:lnTo>
                <a:lnTo>
                  <a:pt x="4242926" y="2098447"/>
                </a:lnTo>
                <a:close/>
                <a:moveTo>
                  <a:pt x="1830439" y="1673431"/>
                </a:moveTo>
                <a:lnTo>
                  <a:pt x="1807284" y="1799767"/>
                </a:lnTo>
                <a:lnTo>
                  <a:pt x="1838859" y="1923831"/>
                </a:lnTo>
                <a:close/>
                <a:moveTo>
                  <a:pt x="4215804" y="1669021"/>
                </a:moveTo>
                <a:lnTo>
                  <a:pt x="3807429" y="1797428"/>
                </a:lnTo>
                <a:lnTo>
                  <a:pt x="4062137" y="1925834"/>
                </a:lnTo>
                <a:close/>
                <a:moveTo>
                  <a:pt x="4678909" y="1667180"/>
                </a:moveTo>
                <a:lnTo>
                  <a:pt x="4672594" y="1679810"/>
                </a:lnTo>
                <a:lnTo>
                  <a:pt x="4689434" y="1700860"/>
                </a:lnTo>
                <a:close/>
                <a:moveTo>
                  <a:pt x="1836754" y="1648163"/>
                </a:moveTo>
                <a:lnTo>
                  <a:pt x="1847279" y="1942688"/>
                </a:lnTo>
                <a:lnTo>
                  <a:pt x="2003051" y="1715542"/>
                </a:lnTo>
                <a:close/>
                <a:moveTo>
                  <a:pt x="2912158" y="1641656"/>
                </a:moveTo>
                <a:lnTo>
                  <a:pt x="2987939" y="1860579"/>
                </a:lnTo>
                <a:lnTo>
                  <a:pt x="3261593" y="1900574"/>
                </a:lnTo>
                <a:close/>
                <a:moveTo>
                  <a:pt x="2905843" y="1641656"/>
                </a:moveTo>
                <a:lnTo>
                  <a:pt x="2893213" y="1671126"/>
                </a:lnTo>
                <a:lnTo>
                  <a:pt x="2964784" y="1816373"/>
                </a:lnTo>
                <a:close/>
                <a:moveTo>
                  <a:pt x="4868098" y="1631131"/>
                </a:moveTo>
                <a:lnTo>
                  <a:pt x="4710306" y="1717437"/>
                </a:lnTo>
                <a:lnTo>
                  <a:pt x="4918853" y="1759538"/>
                </a:lnTo>
                <a:close/>
                <a:moveTo>
                  <a:pt x="2070412" y="1629026"/>
                </a:moveTo>
                <a:lnTo>
                  <a:pt x="2013576" y="1713227"/>
                </a:lnTo>
                <a:lnTo>
                  <a:pt x="2240919" y="1807953"/>
                </a:lnTo>
                <a:close/>
                <a:moveTo>
                  <a:pt x="2061992" y="1629026"/>
                </a:moveTo>
                <a:lnTo>
                  <a:pt x="1847279" y="1643761"/>
                </a:lnTo>
                <a:lnTo>
                  <a:pt x="2007261" y="1711122"/>
                </a:lnTo>
                <a:close/>
                <a:moveTo>
                  <a:pt x="4619839" y="1620606"/>
                </a:moveTo>
                <a:lnTo>
                  <a:pt x="4636685" y="1742697"/>
                </a:lnTo>
                <a:lnTo>
                  <a:pt x="4666167" y="1679547"/>
                </a:lnTo>
                <a:close/>
                <a:moveTo>
                  <a:pt x="1845174" y="1614291"/>
                </a:moveTo>
                <a:lnTo>
                  <a:pt x="1838859" y="1637446"/>
                </a:lnTo>
                <a:lnTo>
                  <a:pt x="2019891" y="1624816"/>
                </a:lnTo>
                <a:close/>
                <a:moveTo>
                  <a:pt x="1830439" y="1612368"/>
                </a:moveTo>
                <a:lnTo>
                  <a:pt x="1834649" y="1629213"/>
                </a:lnTo>
                <a:lnTo>
                  <a:pt x="1838859" y="1612368"/>
                </a:lnTo>
                <a:close/>
                <a:moveTo>
                  <a:pt x="1756763" y="1610262"/>
                </a:moveTo>
                <a:lnTo>
                  <a:pt x="1803074" y="1785027"/>
                </a:lnTo>
                <a:lnTo>
                  <a:pt x="1830439" y="1643952"/>
                </a:lnTo>
                <a:close/>
                <a:moveTo>
                  <a:pt x="1769393" y="1608157"/>
                </a:moveTo>
                <a:lnTo>
                  <a:pt x="1828334" y="1635530"/>
                </a:lnTo>
                <a:lnTo>
                  <a:pt x="1822019" y="1612368"/>
                </a:lnTo>
                <a:close/>
                <a:moveTo>
                  <a:pt x="3314251" y="1580784"/>
                </a:moveTo>
                <a:lnTo>
                  <a:pt x="3284934" y="1902941"/>
                </a:lnTo>
                <a:lnTo>
                  <a:pt x="3320533" y="1909237"/>
                </a:lnTo>
                <a:close/>
                <a:moveTo>
                  <a:pt x="589332" y="1576450"/>
                </a:moveTo>
                <a:lnTo>
                  <a:pt x="524086" y="1850220"/>
                </a:lnTo>
                <a:lnTo>
                  <a:pt x="702867" y="1704912"/>
                </a:lnTo>
                <a:close/>
                <a:moveTo>
                  <a:pt x="2834272" y="1546930"/>
                </a:moveTo>
                <a:lnTo>
                  <a:pt x="2889003" y="1662706"/>
                </a:lnTo>
                <a:lnTo>
                  <a:pt x="2901633" y="1631131"/>
                </a:lnTo>
                <a:close/>
                <a:moveTo>
                  <a:pt x="1010407" y="1544862"/>
                </a:moveTo>
                <a:lnTo>
                  <a:pt x="921936" y="1789149"/>
                </a:lnTo>
                <a:lnTo>
                  <a:pt x="1029193" y="1835479"/>
                </a:lnTo>
                <a:close/>
                <a:moveTo>
                  <a:pt x="2819800" y="1536566"/>
                </a:moveTo>
                <a:lnTo>
                  <a:pt x="2817696" y="1837667"/>
                </a:lnTo>
                <a:lnTo>
                  <a:pt x="2887161" y="1671325"/>
                </a:lnTo>
                <a:close/>
                <a:moveTo>
                  <a:pt x="1006194" y="1536438"/>
                </a:moveTo>
                <a:lnTo>
                  <a:pt x="715505" y="1702806"/>
                </a:lnTo>
                <a:lnTo>
                  <a:pt x="915617" y="1787043"/>
                </a:lnTo>
                <a:close/>
                <a:moveTo>
                  <a:pt x="3314218" y="1525880"/>
                </a:moveTo>
                <a:lnTo>
                  <a:pt x="2914263" y="1633236"/>
                </a:lnTo>
                <a:lnTo>
                  <a:pt x="3276328" y="1902679"/>
                </a:lnTo>
                <a:close/>
                <a:moveTo>
                  <a:pt x="540744" y="1523802"/>
                </a:moveTo>
                <a:lnTo>
                  <a:pt x="524086" y="1822843"/>
                </a:lnTo>
                <a:lnTo>
                  <a:pt x="585107" y="1572238"/>
                </a:lnTo>
                <a:close/>
                <a:moveTo>
                  <a:pt x="1800969" y="1523775"/>
                </a:moveTo>
                <a:lnTo>
                  <a:pt x="1756763" y="1601661"/>
                </a:lnTo>
                <a:lnTo>
                  <a:pt x="1819914" y="1605871"/>
                </a:lnTo>
                <a:close/>
                <a:moveTo>
                  <a:pt x="5074466" y="1521670"/>
                </a:moveTo>
                <a:lnTo>
                  <a:pt x="4874676" y="1629026"/>
                </a:lnTo>
                <a:lnTo>
                  <a:pt x="4925186" y="1757432"/>
                </a:lnTo>
                <a:close/>
                <a:moveTo>
                  <a:pt x="5084915" y="1519565"/>
                </a:moveTo>
                <a:lnTo>
                  <a:pt x="4929391" y="1761643"/>
                </a:lnTo>
                <a:lnTo>
                  <a:pt x="5261737" y="1860579"/>
                </a:lnTo>
                <a:close/>
                <a:moveTo>
                  <a:pt x="3849529" y="1502725"/>
                </a:moveTo>
                <a:lnTo>
                  <a:pt x="3801114" y="1791113"/>
                </a:lnTo>
                <a:lnTo>
                  <a:pt x="4213699" y="1662706"/>
                </a:lnTo>
                <a:close/>
                <a:moveTo>
                  <a:pt x="3843023" y="1502725"/>
                </a:moveTo>
                <a:lnTo>
                  <a:pt x="3741910" y="1519565"/>
                </a:lnTo>
                <a:lnTo>
                  <a:pt x="3796680" y="1778483"/>
                </a:lnTo>
                <a:close/>
                <a:moveTo>
                  <a:pt x="4514549" y="1483779"/>
                </a:moveTo>
                <a:lnTo>
                  <a:pt x="4628262" y="1732172"/>
                </a:lnTo>
                <a:lnTo>
                  <a:pt x="4611416" y="1610081"/>
                </a:lnTo>
                <a:close/>
                <a:moveTo>
                  <a:pt x="780805" y="1479578"/>
                </a:moveTo>
                <a:lnTo>
                  <a:pt x="713399" y="1696488"/>
                </a:lnTo>
                <a:lnTo>
                  <a:pt x="1001981" y="1530120"/>
                </a:lnTo>
                <a:close/>
                <a:moveTo>
                  <a:pt x="608345" y="1473260"/>
                </a:moveTo>
                <a:lnTo>
                  <a:pt x="542856" y="1515378"/>
                </a:lnTo>
                <a:lnTo>
                  <a:pt x="585107" y="1563815"/>
                </a:lnTo>
                <a:close/>
                <a:moveTo>
                  <a:pt x="622891" y="1462730"/>
                </a:moveTo>
                <a:lnTo>
                  <a:pt x="616674" y="1469048"/>
                </a:lnTo>
                <a:lnTo>
                  <a:pt x="591445" y="1570133"/>
                </a:lnTo>
                <a:lnTo>
                  <a:pt x="698654" y="1690170"/>
                </a:lnTo>
                <a:close/>
                <a:moveTo>
                  <a:pt x="4769425" y="1458782"/>
                </a:moveTo>
                <a:lnTo>
                  <a:pt x="4683119" y="1656655"/>
                </a:lnTo>
                <a:lnTo>
                  <a:pt x="4699959" y="1707175"/>
                </a:lnTo>
                <a:close/>
                <a:moveTo>
                  <a:pt x="618746" y="1452279"/>
                </a:moveTo>
                <a:lnTo>
                  <a:pt x="618746" y="1458519"/>
                </a:lnTo>
                <a:lnTo>
                  <a:pt x="620818" y="1456414"/>
                </a:lnTo>
                <a:close/>
                <a:moveTo>
                  <a:pt x="1897800" y="1452204"/>
                </a:moveTo>
                <a:lnTo>
                  <a:pt x="1847279" y="1605871"/>
                </a:lnTo>
                <a:lnTo>
                  <a:pt x="2061992" y="1620606"/>
                </a:lnTo>
                <a:close/>
                <a:moveTo>
                  <a:pt x="645993" y="1450212"/>
                </a:moveTo>
                <a:lnTo>
                  <a:pt x="629141" y="1460624"/>
                </a:lnTo>
                <a:lnTo>
                  <a:pt x="707080" y="1692276"/>
                </a:lnTo>
                <a:lnTo>
                  <a:pt x="774485" y="1477472"/>
                </a:lnTo>
                <a:close/>
                <a:moveTo>
                  <a:pt x="612530" y="1450212"/>
                </a:moveTo>
                <a:lnTo>
                  <a:pt x="570319" y="1490107"/>
                </a:lnTo>
                <a:lnTo>
                  <a:pt x="610458" y="1464836"/>
                </a:lnTo>
                <a:close/>
                <a:moveTo>
                  <a:pt x="4588253" y="1445889"/>
                </a:moveTo>
                <a:lnTo>
                  <a:pt x="4504021" y="1460624"/>
                </a:lnTo>
                <a:lnTo>
                  <a:pt x="4609310" y="1595346"/>
                </a:lnTo>
                <a:close/>
                <a:moveTo>
                  <a:pt x="624963" y="1444009"/>
                </a:moveTo>
                <a:lnTo>
                  <a:pt x="627035" y="1454346"/>
                </a:lnTo>
                <a:lnTo>
                  <a:pt x="635461" y="1448144"/>
                </a:lnTo>
                <a:close/>
                <a:moveTo>
                  <a:pt x="4602993" y="1443784"/>
                </a:moveTo>
                <a:lnTo>
                  <a:pt x="4594570" y="1445889"/>
                </a:lnTo>
                <a:lnTo>
                  <a:pt x="4617734" y="1607976"/>
                </a:lnTo>
                <a:lnTo>
                  <a:pt x="4668273" y="1673232"/>
                </a:lnTo>
                <a:lnTo>
                  <a:pt x="4674590" y="1656391"/>
                </a:lnTo>
                <a:close/>
                <a:moveTo>
                  <a:pt x="2261969" y="1437603"/>
                </a:moveTo>
                <a:lnTo>
                  <a:pt x="2074622" y="1625002"/>
                </a:lnTo>
                <a:lnTo>
                  <a:pt x="2251444" y="1808189"/>
                </a:lnTo>
                <a:close/>
                <a:moveTo>
                  <a:pt x="4788107" y="1422733"/>
                </a:moveTo>
                <a:lnTo>
                  <a:pt x="4706011" y="1711122"/>
                </a:lnTo>
                <a:lnTo>
                  <a:pt x="4865993" y="1624816"/>
                </a:lnTo>
                <a:close/>
                <a:moveTo>
                  <a:pt x="3824065" y="1422733"/>
                </a:moveTo>
                <a:lnTo>
                  <a:pt x="3746123" y="1511145"/>
                </a:lnTo>
                <a:lnTo>
                  <a:pt x="3843023" y="1496409"/>
                </a:lnTo>
                <a:close/>
                <a:moveTo>
                  <a:pt x="4782055" y="1416682"/>
                </a:moveTo>
                <a:lnTo>
                  <a:pt x="4611548" y="1444047"/>
                </a:lnTo>
                <a:lnTo>
                  <a:pt x="4678909" y="1648234"/>
                </a:lnTo>
                <a:close/>
                <a:moveTo>
                  <a:pt x="4792580" y="1416418"/>
                </a:moveTo>
                <a:lnTo>
                  <a:pt x="4872571" y="1622711"/>
                </a:lnTo>
                <a:lnTo>
                  <a:pt x="5076574" y="1513250"/>
                </a:lnTo>
                <a:close/>
                <a:moveTo>
                  <a:pt x="1864119" y="1414314"/>
                </a:moveTo>
                <a:lnTo>
                  <a:pt x="1805179" y="1515355"/>
                </a:lnTo>
                <a:lnTo>
                  <a:pt x="1828334" y="1605871"/>
                </a:lnTo>
                <a:lnTo>
                  <a:pt x="1840964" y="1605871"/>
                </a:lnTo>
                <a:lnTo>
                  <a:pt x="1893590" y="1445889"/>
                </a:lnTo>
                <a:close/>
                <a:moveTo>
                  <a:pt x="4590498" y="1401946"/>
                </a:moveTo>
                <a:lnTo>
                  <a:pt x="4594708" y="1439837"/>
                </a:lnTo>
                <a:lnTo>
                  <a:pt x="4601023" y="1437732"/>
                </a:lnTo>
                <a:close/>
                <a:moveTo>
                  <a:pt x="2200923" y="1391158"/>
                </a:moveTo>
                <a:lnTo>
                  <a:pt x="2085147" y="1605871"/>
                </a:lnTo>
                <a:lnTo>
                  <a:pt x="2259864" y="1429049"/>
                </a:lnTo>
                <a:close/>
                <a:moveTo>
                  <a:pt x="4577868" y="1374581"/>
                </a:moveTo>
                <a:lnTo>
                  <a:pt x="4508402" y="1452467"/>
                </a:lnTo>
                <a:lnTo>
                  <a:pt x="4588393" y="1439837"/>
                </a:lnTo>
                <a:close/>
                <a:moveTo>
                  <a:pt x="751315" y="1374563"/>
                </a:moveTo>
                <a:lnTo>
                  <a:pt x="629141" y="1439836"/>
                </a:lnTo>
                <a:lnTo>
                  <a:pt x="643886" y="1441942"/>
                </a:lnTo>
                <a:close/>
                <a:moveTo>
                  <a:pt x="4586288" y="1370371"/>
                </a:moveTo>
                <a:lnTo>
                  <a:pt x="4607338" y="1437732"/>
                </a:lnTo>
                <a:lnTo>
                  <a:pt x="4769425" y="1410367"/>
                </a:lnTo>
                <a:close/>
                <a:moveTo>
                  <a:pt x="4548397" y="1361951"/>
                </a:moveTo>
                <a:lnTo>
                  <a:pt x="4512612" y="1437732"/>
                </a:lnTo>
                <a:lnTo>
                  <a:pt x="4573658" y="1368266"/>
                </a:lnTo>
                <a:close/>
                <a:moveTo>
                  <a:pt x="4558923" y="1343006"/>
                </a:moveTo>
                <a:lnTo>
                  <a:pt x="4550502" y="1355636"/>
                </a:lnTo>
                <a:lnTo>
                  <a:pt x="4571553" y="1359846"/>
                </a:lnTo>
                <a:close/>
                <a:moveTo>
                  <a:pt x="4466117" y="1342743"/>
                </a:moveTo>
                <a:lnTo>
                  <a:pt x="4499809" y="1447994"/>
                </a:lnTo>
                <a:lnTo>
                  <a:pt x="4541925" y="1359583"/>
                </a:lnTo>
                <a:close/>
                <a:moveTo>
                  <a:pt x="816614" y="1340873"/>
                </a:moveTo>
                <a:lnTo>
                  <a:pt x="654419" y="1444009"/>
                </a:lnTo>
                <a:lnTo>
                  <a:pt x="774485" y="1471154"/>
                </a:lnTo>
                <a:close/>
                <a:moveTo>
                  <a:pt x="2228288" y="1340638"/>
                </a:moveTo>
                <a:lnTo>
                  <a:pt x="2205133" y="1384843"/>
                </a:lnTo>
                <a:lnTo>
                  <a:pt x="2257759" y="1420629"/>
                </a:lnTo>
                <a:close/>
                <a:moveTo>
                  <a:pt x="822934" y="1338767"/>
                </a:moveTo>
                <a:lnTo>
                  <a:pt x="782911" y="1473260"/>
                </a:lnTo>
                <a:lnTo>
                  <a:pt x="1001981" y="1521696"/>
                </a:lnTo>
                <a:close/>
                <a:moveTo>
                  <a:pt x="1750448" y="1319689"/>
                </a:moveTo>
                <a:lnTo>
                  <a:pt x="1754658" y="1591312"/>
                </a:lnTo>
                <a:lnTo>
                  <a:pt x="1798863" y="1515510"/>
                </a:lnTo>
                <a:close/>
                <a:moveTo>
                  <a:pt x="4571553" y="1315640"/>
                </a:moveTo>
                <a:lnTo>
                  <a:pt x="4561028" y="1334586"/>
                </a:lnTo>
                <a:lnTo>
                  <a:pt x="4575763" y="1353531"/>
                </a:lnTo>
                <a:close/>
                <a:moveTo>
                  <a:pt x="4754427" y="1307220"/>
                </a:moveTo>
                <a:lnTo>
                  <a:pt x="4592603" y="1366161"/>
                </a:lnTo>
                <a:lnTo>
                  <a:pt x="4781792" y="1408262"/>
                </a:lnTo>
                <a:close/>
                <a:moveTo>
                  <a:pt x="1754658" y="1300739"/>
                </a:moveTo>
                <a:lnTo>
                  <a:pt x="1803074" y="1504982"/>
                </a:lnTo>
                <a:lnTo>
                  <a:pt x="1859909" y="1410230"/>
                </a:lnTo>
                <a:close/>
                <a:moveTo>
                  <a:pt x="4251331" y="1296432"/>
                </a:moveTo>
                <a:lnTo>
                  <a:pt x="4491386" y="1450099"/>
                </a:lnTo>
                <a:lnTo>
                  <a:pt x="4457693" y="1342743"/>
                </a:lnTo>
                <a:close/>
                <a:moveTo>
                  <a:pt x="4228218" y="1294327"/>
                </a:moveTo>
                <a:lnTo>
                  <a:pt x="3855663" y="1498514"/>
                </a:lnTo>
                <a:lnTo>
                  <a:pt x="4219813" y="1658496"/>
                </a:lnTo>
                <a:close/>
                <a:moveTo>
                  <a:pt x="2830326" y="1292316"/>
                </a:moveTo>
                <a:lnTo>
                  <a:pt x="2819800" y="1521827"/>
                </a:lnTo>
                <a:lnTo>
                  <a:pt x="2899791" y="1618685"/>
                </a:lnTo>
                <a:close/>
                <a:moveTo>
                  <a:pt x="2264074" y="1275471"/>
                </a:moveTo>
                <a:lnTo>
                  <a:pt x="2232499" y="1332323"/>
                </a:lnTo>
                <a:lnTo>
                  <a:pt x="2261969" y="1410230"/>
                </a:lnTo>
                <a:close/>
                <a:moveTo>
                  <a:pt x="2272494" y="1264943"/>
                </a:moveTo>
                <a:lnTo>
                  <a:pt x="2268284" y="1416547"/>
                </a:lnTo>
                <a:lnTo>
                  <a:pt x="2367220" y="1267049"/>
                </a:lnTo>
                <a:close/>
                <a:moveTo>
                  <a:pt x="1954635" y="1260647"/>
                </a:moveTo>
                <a:lnTo>
                  <a:pt x="1868329" y="1407998"/>
                </a:lnTo>
                <a:lnTo>
                  <a:pt x="1895695" y="1437469"/>
                </a:lnTo>
                <a:close/>
                <a:moveTo>
                  <a:pt x="2207238" y="1258542"/>
                </a:moveTo>
                <a:lnTo>
                  <a:pt x="2230394" y="1323797"/>
                </a:lnTo>
                <a:lnTo>
                  <a:pt x="2264074" y="1264857"/>
                </a:lnTo>
                <a:close/>
                <a:moveTo>
                  <a:pt x="1967266" y="1241701"/>
                </a:moveTo>
                <a:lnTo>
                  <a:pt x="1902010" y="1443784"/>
                </a:lnTo>
                <a:lnTo>
                  <a:pt x="2064097" y="1612186"/>
                </a:lnTo>
                <a:close/>
                <a:moveTo>
                  <a:pt x="4944081" y="1237491"/>
                </a:moveTo>
                <a:lnTo>
                  <a:pt x="4761005" y="1302747"/>
                </a:lnTo>
                <a:lnTo>
                  <a:pt x="4788370" y="1403788"/>
                </a:lnTo>
                <a:close/>
                <a:moveTo>
                  <a:pt x="1973581" y="1237491"/>
                </a:moveTo>
                <a:lnTo>
                  <a:pt x="2070412" y="1616396"/>
                </a:lnTo>
                <a:lnTo>
                  <a:pt x="2196713" y="1386948"/>
                </a:lnTo>
                <a:close/>
                <a:moveTo>
                  <a:pt x="4954661" y="1235386"/>
                </a:moveTo>
                <a:lnTo>
                  <a:pt x="4792515" y="1410103"/>
                </a:lnTo>
                <a:lnTo>
                  <a:pt x="5078600" y="1506935"/>
                </a:lnTo>
                <a:close/>
                <a:moveTo>
                  <a:pt x="1979896" y="1235386"/>
                </a:moveTo>
                <a:lnTo>
                  <a:pt x="2198818" y="1380633"/>
                </a:lnTo>
                <a:lnTo>
                  <a:pt x="2226184" y="1332217"/>
                </a:lnTo>
                <a:lnTo>
                  <a:pt x="2198818" y="1258542"/>
                </a:lnTo>
                <a:close/>
                <a:moveTo>
                  <a:pt x="1960950" y="1235386"/>
                </a:moveTo>
                <a:lnTo>
                  <a:pt x="1754658" y="1290117"/>
                </a:lnTo>
                <a:lnTo>
                  <a:pt x="1862014" y="1403788"/>
                </a:lnTo>
                <a:close/>
                <a:moveTo>
                  <a:pt x="608345" y="1208220"/>
                </a:moveTo>
                <a:lnTo>
                  <a:pt x="622891" y="1435625"/>
                </a:lnTo>
                <a:lnTo>
                  <a:pt x="814508" y="1332450"/>
                </a:lnTo>
                <a:close/>
                <a:moveTo>
                  <a:pt x="4011546" y="1208021"/>
                </a:moveTo>
                <a:lnTo>
                  <a:pt x="3830384" y="1416418"/>
                </a:lnTo>
                <a:lnTo>
                  <a:pt x="3849343" y="1490094"/>
                </a:lnTo>
                <a:close/>
                <a:moveTo>
                  <a:pt x="3274464" y="1199670"/>
                </a:moveTo>
                <a:lnTo>
                  <a:pt x="3314251" y="1475504"/>
                </a:lnTo>
                <a:lnTo>
                  <a:pt x="3314251" y="1218620"/>
                </a:lnTo>
                <a:close/>
                <a:moveTo>
                  <a:pt x="3265802" y="1197721"/>
                </a:moveTo>
                <a:lnTo>
                  <a:pt x="2832167" y="1267037"/>
                </a:lnTo>
                <a:lnTo>
                  <a:pt x="2907948" y="1626921"/>
                </a:lnTo>
                <a:lnTo>
                  <a:pt x="3314218" y="1519565"/>
                </a:lnTo>
                <a:close/>
                <a:moveTo>
                  <a:pt x="3767188" y="1195391"/>
                </a:moveTo>
                <a:lnTo>
                  <a:pt x="3741910" y="1506935"/>
                </a:lnTo>
                <a:lnTo>
                  <a:pt x="3821958" y="1414314"/>
                </a:lnTo>
                <a:close/>
                <a:moveTo>
                  <a:pt x="1914640" y="1191247"/>
                </a:moveTo>
                <a:lnTo>
                  <a:pt x="1769393" y="1279683"/>
                </a:lnTo>
                <a:lnTo>
                  <a:pt x="1958846" y="1229148"/>
                </a:lnTo>
                <a:close/>
                <a:moveTo>
                  <a:pt x="1029193" y="1189270"/>
                </a:moveTo>
                <a:lnTo>
                  <a:pt x="827147" y="1332450"/>
                </a:lnTo>
                <a:lnTo>
                  <a:pt x="1008300" y="1519590"/>
                </a:lnTo>
                <a:close/>
                <a:moveTo>
                  <a:pt x="540744" y="1187164"/>
                </a:moveTo>
                <a:lnTo>
                  <a:pt x="540744" y="1506955"/>
                </a:lnTo>
                <a:lnTo>
                  <a:pt x="614602" y="1439836"/>
                </a:lnTo>
                <a:close/>
                <a:moveTo>
                  <a:pt x="4032612" y="1182904"/>
                </a:moveTo>
                <a:lnTo>
                  <a:pt x="3857769" y="1490094"/>
                </a:lnTo>
                <a:lnTo>
                  <a:pt x="4226117" y="1288012"/>
                </a:lnTo>
                <a:close/>
                <a:moveTo>
                  <a:pt x="3769295" y="1176661"/>
                </a:moveTo>
                <a:lnTo>
                  <a:pt x="3828278" y="1407998"/>
                </a:lnTo>
                <a:lnTo>
                  <a:pt x="4024185" y="1180823"/>
                </a:lnTo>
                <a:close/>
                <a:moveTo>
                  <a:pt x="542856" y="1170319"/>
                </a:moveTo>
                <a:lnTo>
                  <a:pt x="614602" y="1410358"/>
                </a:lnTo>
                <a:lnTo>
                  <a:pt x="602008" y="1204009"/>
                </a:lnTo>
                <a:close/>
                <a:moveTo>
                  <a:pt x="3278433" y="1163816"/>
                </a:moveTo>
                <a:lnTo>
                  <a:pt x="3274223" y="1191181"/>
                </a:lnTo>
                <a:lnTo>
                  <a:pt x="3307903" y="1208021"/>
                </a:lnTo>
                <a:close/>
                <a:moveTo>
                  <a:pt x="4232644" y="1145133"/>
                </a:moveTo>
                <a:lnTo>
                  <a:pt x="4041087" y="1180919"/>
                </a:lnTo>
                <a:lnTo>
                  <a:pt x="4228434" y="1281960"/>
                </a:lnTo>
                <a:close/>
                <a:moveTo>
                  <a:pt x="2655609" y="1144924"/>
                </a:moveTo>
                <a:lnTo>
                  <a:pt x="2586143" y="1264943"/>
                </a:lnTo>
                <a:lnTo>
                  <a:pt x="2817696" y="1260732"/>
                </a:lnTo>
                <a:close/>
                <a:moveTo>
                  <a:pt x="4396625" y="1132493"/>
                </a:moveTo>
                <a:lnTo>
                  <a:pt x="4464011" y="1336428"/>
                </a:lnTo>
                <a:lnTo>
                  <a:pt x="4544031" y="1353268"/>
                </a:lnTo>
                <a:lnTo>
                  <a:pt x="4552454" y="1336428"/>
                </a:lnTo>
                <a:close/>
                <a:moveTo>
                  <a:pt x="4386096" y="1121965"/>
                </a:moveTo>
                <a:lnTo>
                  <a:pt x="4238724" y="1285907"/>
                </a:lnTo>
                <a:lnTo>
                  <a:pt x="4455588" y="1334322"/>
                </a:lnTo>
                <a:close/>
                <a:moveTo>
                  <a:pt x="4666047" y="1119873"/>
                </a:moveTo>
                <a:lnTo>
                  <a:pt x="4575763" y="1305115"/>
                </a:lnTo>
                <a:lnTo>
                  <a:pt x="4582078" y="1351426"/>
                </a:lnTo>
                <a:close/>
                <a:moveTo>
                  <a:pt x="4379996" y="1119873"/>
                </a:moveTo>
                <a:lnTo>
                  <a:pt x="4238959" y="1145133"/>
                </a:lnTo>
                <a:lnTo>
                  <a:pt x="4236854" y="1279855"/>
                </a:lnTo>
                <a:close/>
                <a:moveTo>
                  <a:pt x="4539977" y="1090403"/>
                </a:moveTo>
                <a:lnTo>
                  <a:pt x="4394731" y="1115663"/>
                </a:lnTo>
                <a:lnTo>
                  <a:pt x="4556817" y="1328271"/>
                </a:lnTo>
                <a:lnTo>
                  <a:pt x="4569448" y="1303010"/>
                </a:lnTo>
                <a:close/>
                <a:moveTo>
                  <a:pt x="2565092" y="1079614"/>
                </a:moveTo>
                <a:lnTo>
                  <a:pt x="2584038" y="1256436"/>
                </a:lnTo>
                <a:lnTo>
                  <a:pt x="2649293" y="1140660"/>
                </a:lnTo>
                <a:close/>
                <a:moveTo>
                  <a:pt x="2139878" y="1079614"/>
                </a:moveTo>
                <a:lnTo>
                  <a:pt x="2203028" y="1250121"/>
                </a:lnTo>
                <a:lnTo>
                  <a:pt x="2261969" y="1256436"/>
                </a:lnTo>
                <a:close/>
                <a:moveTo>
                  <a:pt x="4689171" y="1071458"/>
                </a:moveTo>
                <a:lnTo>
                  <a:pt x="4586288" y="1359846"/>
                </a:lnTo>
                <a:lnTo>
                  <a:pt x="4752322" y="1298800"/>
                </a:lnTo>
                <a:close/>
                <a:moveTo>
                  <a:pt x="2108302" y="1071228"/>
                </a:moveTo>
                <a:lnTo>
                  <a:pt x="1920955" y="1187036"/>
                </a:lnTo>
                <a:lnTo>
                  <a:pt x="1967266" y="1224937"/>
                </a:lnTo>
                <a:close/>
                <a:moveTo>
                  <a:pt x="4695486" y="1067247"/>
                </a:moveTo>
                <a:lnTo>
                  <a:pt x="4758900" y="1296695"/>
                </a:lnTo>
                <a:lnTo>
                  <a:pt x="4948352" y="1227229"/>
                </a:lnTo>
                <a:close/>
                <a:moveTo>
                  <a:pt x="4684961" y="1063037"/>
                </a:moveTo>
                <a:lnTo>
                  <a:pt x="4548397" y="1088298"/>
                </a:lnTo>
                <a:lnTo>
                  <a:pt x="4573658" y="1292485"/>
                </a:lnTo>
                <a:close/>
                <a:moveTo>
                  <a:pt x="2127247" y="1062774"/>
                </a:moveTo>
                <a:lnTo>
                  <a:pt x="1973581" y="1226966"/>
                </a:lnTo>
                <a:lnTo>
                  <a:pt x="2196713" y="1250121"/>
                </a:lnTo>
                <a:close/>
                <a:moveTo>
                  <a:pt x="2501942" y="1060700"/>
                </a:moveTo>
                <a:lnTo>
                  <a:pt x="2276704" y="1258627"/>
                </a:lnTo>
                <a:lnTo>
                  <a:pt x="2371430" y="1260732"/>
                </a:lnTo>
                <a:close/>
                <a:moveTo>
                  <a:pt x="1756763" y="1058594"/>
                </a:moveTo>
                <a:lnTo>
                  <a:pt x="1750448" y="1281788"/>
                </a:lnTo>
                <a:lnTo>
                  <a:pt x="1908325" y="1187036"/>
                </a:lnTo>
                <a:close/>
                <a:moveTo>
                  <a:pt x="1763078" y="1056489"/>
                </a:moveTo>
                <a:lnTo>
                  <a:pt x="1914640" y="1182825"/>
                </a:lnTo>
                <a:lnTo>
                  <a:pt x="2116722" y="1058594"/>
                </a:lnTo>
                <a:close/>
                <a:moveTo>
                  <a:pt x="2266179" y="1054354"/>
                </a:moveTo>
                <a:lnTo>
                  <a:pt x="2133562" y="1058564"/>
                </a:lnTo>
                <a:lnTo>
                  <a:pt x="2266179" y="1250121"/>
                </a:lnTo>
                <a:close/>
                <a:moveTo>
                  <a:pt x="2525097" y="1050172"/>
                </a:moveTo>
                <a:lnTo>
                  <a:pt x="2573512" y="1227043"/>
                </a:lnTo>
                <a:lnTo>
                  <a:pt x="2558777" y="1073334"/>
                </a:lnTo>
                <a:close/>
                <a:moveTo>
                  <a:pt x="2516677" y="1050172"/>
                </a:moveTo>
                <a:lnTo>
                  <a:pt x="2379850" y="1260732"/>
                </a:lnTo>
                <a:lnTo>
                  <a:pt x="2575618" y="1264943"/>
                </a:lnTo>
                <a:close/>
                <a:moveTo>
                  <a:pt x="5108071" y="1048270"/>
                </a:moveTo>
                <a:lnTo>
                  <a:pt x="4975719" y="1212231"/>
                </a:lnTo>
                <a:lnTo>
                  <a:pt x="5169116" y="1077748"/>
                </a:lnTo>
                <a:close/>
                <a:moveTo>
                  <a:pt x="2510362" y="1045934"/>
                </a:moveTo>
                <a:lnTo>
                  <a:pt x="2272494" y="1054354"/>
                </a:lnTo>
                <a:lnTo>
                  <a:pt x="2272494" y="1254332"/>
                </a:lnTo>
                <a:close/>
                <a:moveTo>
                  <a:pt x="2554567" y="1039619"/>
                </a:moveTo>
                <a:lnTo>
                  <a:pt x="2527202" y="1043829"/>
                </a:lnTo>
                <a:lnTo>
                  <a:pt x="2556673" y="1064879"/>
                </a:lnTo>
                <a:close/>
                <a:moveTo>
                  <a:pt x="4243169" y="1031462"/>
                </a:moveTo>
                <a:lnTo>
                  <a:pt x="4238959" y="1136713"/>
                </a:lnTo>
                <a:lnTo>
                  <a:pt x="4377891" y="1111453"/>
                </a:lnTo>
                <a:close/>
                <a:moveTo>
                  <a:pt x="589332" y="1025032"/>
                </a:moveTo>
                <a:lnTo>
                  <a:pt x="542856" y="1161897"/>
                </a:lnTo>
                <a:lnTo>
                  <a:pt x="599895" y="1195586"/>
                </a:lnTo>
                <a:close/>
                <a:moveTo>
                  <a:pt x="2552462" y="1020674"/>
                </a:moveTo>
                <a:lnTo>
                  <a:pt x="2531412" y="1037514"/>
                </a:lnTo>
                <a:lnTo>
                  <a:pt x="2554567" y="1033304"/>
                </a:lnTo>
                <a:close/>
                <a:moveTo>
                  <a:pt x="595670" y="1018716"/>
                </a:moveTo>
                <a:lnTo>
                  <a:pt x="608345" y="1199797"/>
                </a:lnTo>
                <a:lnTo>
                  <a:pt x="810295" y="1321922"/>
                </a:lnTo>
                <a:close/>
                <a:moveTo>
                  <a:pt x="2727179" y="1018569"/>
                </a:moveTo>
                <a:lnTo>
                  <a:pt x="2659819" y="1138555"/>
                </a:lnTo>
                <a:lnTo>
                  <a:pt x="2819800" y="1254332"/>
                </a:lnTo>
                <a:close/>
                <a:moveTo>
                  <a:pt x="2720864" y="1014359"/>
                </a:moveTo>
                <a:lnTo>
                  <a:pt x="2560882" y="1039619"/>
                </a:lnTo>
                <a:lnTo>
                  <a:pt x="2565092" y="1071194"/>
                </a:lnTo>
                <a:lnTo>
                  <a:pt x="2653504" y="1134345"/>
                </a:lnTo>
                <a:close/>
                <a:moveTo>
                  <a:pt x="4175808" y="993571"/>
                </a:moveTo>
                <a:lnTo>
                  <a:pt x="4038981" y="1172499"/>
                </a:lnTo>
                <a:lnTo>
                  <a:pt x="4232644" y="1138818"/>
                </a:lnTo>
                <a:lnTo>
                  <a:pt x="4234749" y="1029357"/>
                </a:lnTo>
                <a:close/>
                <a:moveTo>
                  <a:pt x="4979869" y="991467"/>
                </a:moveTo>
                <a:lnTo>
                  <a:pt x="4699959" y="1060932"/>
                </a:lnTo>
                <a:lnTo>
                  <a:pt x="4954667" y="1223019"/>
                </a:lnTo>
                <a:close/>
                <a:moveTo>
                  <a:pt x="4986069" y="991203"/>
                </a:moveTo>
                <a:lnTo>
                  <a:pt x="4960876" y="1216441"/>
                </a:lnTo>
                <a:lnTo>
                  <a:pt x="5101870" y="1045934"/>
                </a:lnTo>
                <a:close/>
                <a:moveTo>
                  <a:pt x="2802960" y="991203"/>
                </a:moveTo>
                <a:lnTo>
                  <a:pt x="2733494" y="1012254"/>
                </a:lnTo>
                <a:lnTo>
                  <a:pt x="2821905" y="1241701"/>
                </a:lnTo>
                <a:close/>
                <a:moveTo>
                  <a:pt x="3150026" y="972459"/>
                </a:moveTo>
                <a:lnTo>
                  <a:pt x="3268126" y="1182761"/>
                </a:lnTo>
                <a:lnTo>
                  <a:pt x="3272118" y="1155395"/>
                </a:lnTo>
                <a:close/>
                <a:moveTo>
                  <a:pt x="3314251" y="946998"/>
                </a:moveTo>
                <a:lnTo>
                  <a:pt x="3280746" y="1153346"/>
                </a:lnTo>
                <a:lnTo>
                  <a:pt x="3314251" y="1205987"/>
                </a:lnTo>
                <a:close/>
                <a:moveTo>
                  <a:pt x="2655419" y="943051"/>
                </a:moveTo>
                <a:lnTo>
                  <a:pt x="2558777" y="1016727"/>
                </a:lnTo>
                <a:lnTo>
                  <a:pt x="2560882" y="1031462"/>
                </a:lnTo>
                <a:lnTo>
                  <a:pt x="2720703" y="1008307"/>
                </a:lnTo>
                <a:close/>
                <a:moveTo>
                  <a:pt x="5198586" y="940683"/>
                </a:moveTo>
                <a:lnTo>
                  <a:pt x="5112281" y="1043829"/>
                </a:lnTo>
                <a:lnTo>
                  <a:pt x="5173326" y="1073299"/>
                </a:lnTo>
                <a:close/>
                <a:moveTo>
                  <a:pt x="4525242" y="926211"/>
                </a:moveTo>
                <a:lnTo>
                  <a:pt x="4546292" y="1081983"/>
                </a:lnTo>
                <a:lnTo>
                  <a:pt x="4682856" y="1056722"/>
                </a:lnTo>
                <a:close/>
                <a:moveTo>
                  <a:pt x="4518927" y="926211"/>
                </a:moveTo>
                <a:lnTo>
                  <a:pt x="4396836" y="1109348"/>
                </a:lnTo>
                <a:lnTo>
                  <a:pt x="4539977" y="1084088"/>
                </a:lnTo>
                <a:close/>
                <a:moveTo>
                  <a:pt x="4245274" y="913581"/>
                </a:moveTo>
                <a:lnTo>
                  <a:pt x="4243169" y="1025147"/>
                </a:lnTo>
                <a:lnTo>
                  <a:pt x="4375786" y="1103033"/>
                </a:lnTo>
                <a:close/>
                <a:moveTo>
                  <a:pt x="4238959" y="913581"/>
                </a:moveTo>
                <a:lnTo>
                  <a:pt x="4180018" y="989362"/>
                </a:lnTo>
                <a:lnTo>
                  <a:pt x="4234749" y="1020937"/>
                </a:lnTo>
                <a:close/>
                <a:moveTo>
                  <a:pt x="4249484" y="907266"/>
                </a:moveTo>
                <a:lnTo>
                  <a:pt x="4388416" y="1107243"/>
                </a:lnTo>
                <a:lnTo>
                  <a:pt x="4514717" y="919896"/>
                </a:lnTo>
                <a:close/>
                <a:moveTo>
                  <a:pt x="5204902" y="905160"/>
                </a:moveTo>
                <a:lnTo>
                  <a:pt x="4992295" y="986993"/>
                </a:lnTo>
                <a:lnTo>
                  <a:pt x="5105966" y="1039619"/>
                </a:lnTo>
                <a:lnTo>
                  <a:pt x="5200692" y="925948"/>
                </a:lnTo>
                <a:close/>
                <a:moveTo>
                  <a:pt x="5228056" y="905091"/>
                </a:moveTo>
                <a:lnTo>
                  <a:pt x="5207007" y="930358"/>
                </a:lnTo>
                <a:lnTo>
                  <a:pt x="5190166" y="1023003"/>
                </a:lnTo>
                <a:close/>
                <a:moveTo>
                  <a:pt x="3103979" y="904897"/>
                </a:moveTo>
                <a:lnTo>
                  <a:pt x="2834535" y="1260647"/>
                </a:lnTo>
                <a:lnTo>
                  <a:pt x="3263961" y="1189076"/>
                </a:lnTo>
                <a:close/>
                <a:moveTo>
                  <a:pt x="3095559" y="904897"/>
                </a:moveTo>
                <a:lnTo>
                  <a:pt x="2809275" y="991203"/>
                </a:lnTo>
                <a:lnTo>
                  <a:pt x="2830326" y="1256436"/>
                </a:lnTo>
                <a:close/>
                <a:moveTo>
                  <a:pt x="3112136" y="900788"/>
                </a:moveTo>
                <a:lnTo>
                  <a:pt x="3274223" y="1144870"/>
                </a:lnTo>
                <a:lnTo>
                  <a:pt x="3314218" y="907112"/>
                </a:lnTo>
                <a:close/>
                <a:moveTo>
                  <a:pt x="5224008" y="896740"/>
                </a:moveTo>
                <a:lnTo>
                  <a:pt x="5213556" y="903056"/>
                </a:lnTo>
                <a:lnTo>
                  <a:pt x="5209374" y="915422"/>
                </a:lnTo>
                <a:close/>
                <a:moveTo>
                  <a:pt x="3988374" y="888246"/>
                </a:moveTo>
                <a:lnTo>
                  <a:pt x="3771401" y="1170393"/>
                </a:lnTo>
                <a:lnTo>
                  <a:pt x="4026292" y="1174580"/>
                </a:lnTo>
                <a:close/>
                <a:moveTo>
                  <a:pt x="4005301" y="886215"/>
                </a:moveTo>
                <a:lnTo>
                  <a:pt x="4175808" y="985152"/>
                </a:lnTo>
                <a:lnTo>
                  <a:pt x="4234749" y="907266"/>
                </a:lnTo>
                <a:close/>
                <a:moveTo>
                  <a:pt x="3994776" y="886215"/>
                </a:moveTo>
                <a:lnTo>
                  <a:pt x="4032666" y="1170394"/>
                </a:lnTo>
                <a:lnTo>
                  <a:pt x="4171598" y="991467"/>
                </a:lnTo>
                <a:close/>
                <a:moveTo>
                  <a:pt x="900872" y="883957"/>
                </a:moveTo>
                <a:lnTo>
                  <a:pt x="597782" y="1008188"/>
                </a:lnTo>
                <a:lnTo>
                  <a:pt x="822934" y="1328239"/>
                </a:lnTo>
                <a:lnTo>
                  <a:pt x="1027121" y="1182953"/>
                </a:lnTo>
                <a:close/>
                <a:moveTo>
                  <a:pt x="5217737" y="873322"/>
                </a:moveTo>
                <a:lnTo>
                  <a:pt x="5213556" y="894372"/>
                </a:lnTo>
                <a:lnTo>
                  <a:pt x="5230279" y="888057"/>
                </a:lnTo>
                <a:close/>
                <a:moveTo>
                  <a:pt x="2535622" y="858850"/>
                </a:moveTo>
                <a:lnTo>
                  <a:pt x="2522992" y="1035672"/>
                </a:lnTo>
                <a:lnTo>
                  <a:pt x="2552462" y="1012517"/>
                </a:lnTo>
                <a:close/>
                <a:moveTo>
                  <a:pt x="2790330" y="848062"/>
                </a:moveTo>
                <a:lnTo>
                  <a:pt x="2733494" y="1005939"/>
                </a:lnTo>
                <a:lnTo>
                  <a:pt x="2800855" y="984888"/>
                </a:lnTo>
                <a:close/>
                <a:moveTo>
                  <a:pt x="2785891" y="842010"/>
                </a:moveTo>
                <a:lnTo>
                  <a:pt x="2659720" y="938841"/>
                </a:lnTo>
                <a:lnTo>
                  <a:pt x="2727011" y="1004097"/>
                </a:lnTo>
                <a:close/>
                <a:moveTo>
                  <a:pt x="677589" y="837634"/>
                </a:moveTo>
                <a:lnTo>
                  <a:pt x="599895" y="999765"/>
                </a:lnTo>
                <a:lnTo>
                  <a:pt x="892446" y="879746"/>
                </a:lnTo>
                <a:close/>
                <a:moveTo>
                  <a:pt x="2796645" y="837537"/>
                </a:moveTo>
                <a:lnTo>
                  <a:pt x="2809275" y="982783"/>
                </a:lnTo>
                <a:lnTo>
                  <a:pt x="3091106" y="898582"/>
                </a:lnTo>
                <a:close/>
                <a:moveTo>
                  <a:pt x="2539832" y="829380"/>
                </a:moveTo>
                <a:lnTo>
                  <a:pt x="2558634" y="1008307"/>
                </a:lnTo>
                <a:lnTo>
                  <a:pt x="2649293" y="938841"/>
                </a:lnTo>
                <a:close/>
                <a:moveTo>
                  <a:pt x="534447" y="829211"/>
                </a:moveTo>
                <a:lnTo>
                  <a:pt x="540744" y="1142946"/>
                </a:lnTo>
                <a:lnTo>
                  <a:pt x="589332" y="1006082"/>
                </a:lnTo>
                <a:close/>
                <a:moveTo>
                  <a:pt x="2266179" y="825170"/>
                </a:moveTo>
                <a:lnTo>
                  <a:pt x="2133562" y="1052249"/>
                </a:lnTo>
                <a:lnTo>
                  <a:pt x="2266179" y="1048039"/>
                </a:lnTo>
                <a:close/>
                <a:moveTo>
                  <a:pt x="2544042" y="823064"/>
                </a:moveTo>
                <a:lnTo>
                  <a:pt x="2655609" y="934436"/>
                </a:lnTo>
                <a:lnTo>
                  <a:pt x="2784015" y="835695"/>
                </a:lnTo>
                <a:close/>
                <a:moveTo>
                  <a:pt x="2272494" y="820959"/>
                </a:moveTo>
                <a:lnTo>
                  <a:pt x="2272494" y="1048302"/>
                </a:lnTo>
                <a:lnTo>
                  <a:pt x="2510362" y="1039882"/>
                </a:lnTo>
                <a:close/>
                <a:moveTo>
                  <a:pt x="2278809" y="816749"/>
                </a:moveTo>
                <a:lnTo>
                  <a:pt x="2516677" y="1035433"/>
                </a:lnTo>
                <a:lnTo>
                  <a:pt x="2531412" y="823064"/>
                </a:lnTo>
                <a:close/>
                <a:moveTo>
                  <a:pt x="536519" y="808155"/>
                </a:moveTo>
                <a:lnTo>
                  <a:pt x="593557" y="997660"/>
                </a:lnTo>
                <a:lnTo>
                  <a:pt x="671270" y="835528"/>
                </a:lnTo>
                <a:close/>
                <a:moveTo>
                  <a:pt x="5152469" y="789121"/>
                </a:moveTo>
                <a:lnTo>
                  <a:pt x="4994399" y="978573"/>
                </a:lnTo>
                <a:lnTo>
                  <a:pt x="5207266" y="896477"/>
                </a:lnTo>
                <a:lnTo>
                  <a:pt x="5211466" y="864902"/>
                </a:lnTo>
                <a:close/>
                <a:moveTo>
                  <a:pt x="4762847" y="778859"/>
                </a:moveTo>
                <a:lnTo>
                  <a:pt x="4527347" y="917791"/>
                </a:lnTo>
                <a:lnTo>
                  <a:pt x="4689171" y="1052512"/>
                </a:lnTo>
                <a:close/>
                <a:moveTo>
                  <a:pt x="4771267" y="776754"/>
                </a:moveTo>
                <a:lnTo>
                  <a:pt x="4695486" y="1054617"/>
                </a:lnTo>
                <a:lnTo>
                  <a:pt x="4977559" y="983047"/>
                </a:lnTo>
                <a:close/>
                <a:moveTo>
                  <a:pt x="1029193" y="770255"/>
                </a:moveTo>
                <a:lnTo>
                  <a:pt x="907191" y="879746"/>
                </a:lnTo>
                <a:lnTo>
                  <a:pt x="1029193" y="1166108"/>
                </a:lnTo>
                <a:close/>
                <a:moveTo>
                  <a:pt x="947213" y="747093"/>
                </a:moveTo>
                <a:lnTo>
                  <a:pt x="911404" y="867112"/>
                </a:lnTo>
                <a:lnTo>
                  <a:pt x="1025049" y="766043"/>
                </a:lnTo>
                <a:close/>
                <a:moveTo>
                  <a:pt x="5244897" y="726118"/>
                </a:moveTo>
                <a:lnTo>
                  <a:pt x="5219637" y="862980"/>
                </a:lnTo>
                <a:lnTo>
                  <a:pt x="5232267" y="879824"/>
                </a:lnTo>
                <a:close/>
                <a:moveTo>
                  <a:pt x="3737775" y="726118"/>
                </a:moveTo>
                <a:lnTo>
                  <a:pt x="3767188" y="1164076"/>
                </a:lnTo>
                <a:lnTo>
                  <a:pt x="3984162" y="881930"/>
                </a:lnTo>
                <a:close/>
                <a:moveTo>
                  <a:pt x="1811494" y="724128"/>
                </a:moveTo>
                <a:lnTo>
                  <a:pt x="1758868" y="1048066"/>
                </a:lnTo>
                <a:lnTo>
                  <a:pt x="2120932" y="1052278"/>
                </a:lnTo>
                <a:close/>
                <a:moveTo>
                  <a:pt x="3251067" y="719869"/>
                </a:moveTo>
                <a:lnTo>
                  <a:pt x="3112136" y="894464"/>
                </a:lnTo>
                <a:lnTo>
                  <a:pt x="3312113" y="900788"/>
                </a:lnTo>
                <a:close/>
                <a:moveTo>
                  <a:pt x="734463" y="702875"/>
                </a:moveTo>
                <a:lnTo>
                  <a:pt x="540744" y="801839"/>
                </a:lnTo>
                <a:lnTo>
                  <a:pt x="673376" y="829211"/>
                </a:lnTo>
                <a:close/>
                <a:moveTo>
                  <a:pt x="751315" y="700770"/>
                </a:moveTo>
                <a:lnTo>
                  <a:pt x="902978" y="871323"/>
                </a:lnTo>
                <a:lnTo>
                  <a:pt x="940894" y="744987"/>
                </a:lnTo>
                <a:close/>
                <a:moveTo>
                  <a:pt x="742889" y="700770"/>
                </a:moveTo>
                <a:lnTo>
                  <a:pt x="679696" y="831317"/>
                </a:lnTo>
                <a:lnTo>
                  <a:pt x="894552" y="873429"/>
                </a:lnTo>
                <a:close/>
                <a:moveTo>
                  <a:pt x="5249107" y="673345"/>
                </a:moveTo>
                <a:lnTo>
                  <a:pt x="5156684" y="782806"/>
                </a:lnTo>
                <a:lnTo>
                  <a:pt x="5213556" y="856482"/>
                </a:lnTo>
                <a:close/>
                <a:moveTo>
                  <a:pt x="3232122" y="663083"/>
                </a:moveTo>
                <a:lnTo>
                  <a:pt x="3124766" y="867060"/>
                </a:lnTo>
                <a:lnTo>
                  <a:pt x="3248963" y="713603"/>
                </a:lnTo>
                <a:close/>
                <a:moveTo>
                  <a:pt x="3318440" y="637822"/>
                </a:moveTo>
                <a:lnTo>
                  <a:pt x="3255541" y="713603"/>
                </a:lnTo>
                <a:lnTo>
                  <a:pt x="3314251" y="884110"/>
                </a:lnTo>
                <a:close/>
                <a:moveTo>
                  <a:pt x="2080937" y="635717"/>
                </a:moveTo>
                <a:lnTo>
                  <a:pt x="2129353" y="1045934"/>
                </a:lnTo>
                <a:lnTo>
                  <a:pt x="2264074" y="812539"/>
                </a:lnTo>
                <a:close/>
                <a:moveTo>
                  <a:pt x="3312113" y="633612"/>
                </a:moveTo>
                <a:lnTo>
                  <a:pt x="3236332" y="656768"/>
                </a:lnTo>
                <a:lnTo>
                  <a:pt x="3253172" y="707288"/>
                </a:lnTo>
                <a:close/>
                <a:moveTo>
                  <a:pt x="4108447" y="631507"/>
                </a:moveTo>
                <a:lnTo>
                  <a:pt x="3994776" y="877795"/>
                </a:lnTo>
                <a:lnTo>
                  <a:pt x="4236854" y="898845"/>
                </a:lnTo>
                <a:close/>
                <a:moveTo>
                  <a:pt x="2074622" y="631507"/>
                </a:moveTo>
                <a:lnTo>
                  <a:pt x="1815704" y="717813"/>
                </a:lnTo>
                <a:lnTo>
                  <a:pt x="2123038" y="1045961"/>
                </a:lnTo>
                <a:close/>
                <a:moveTo>
                  <a:pt x="4102127" y="629261"/>
                </a:moveTo>
                <a:lnTo>
                  <a:pt x="3741910" y="721907"/>
                </a:lnTo>
                <a:lnTo>
                  <a:pt x="3988374" y="875613"/>
                </a:lnTo>
                <a:close/>
                <a:moveTo>
                  <a:pt x="3251067" y="593617"/>
                </a:moveTo>
                <a:lnTo>
                  <a:pt x="3236332" y="650452"/>
                </a:lnTo>
                <a:lnTo>
                  <a:pt x="3312113" y="627297"/>
                </a:lnTo>
                <a:close/>
                <a:moveTo>
                  <a:pt x="2118827" y="591512"/>
                </a:moveTo>
                <a:lnTo>
                  <a:pt x="2080937" y="627297"/>
                </a:lnTo>
                <a:lnTo>
                  <a:pt x="2249339" y="789384"/>
                </a:lnTo>
                <a:close/>
                <a:moveTo>
                  <a:pt x="1967266" y="580987"/>
                </a:moveTo>
                <a:lnTo>
                  <a:pt x="1824124" y="707288"/>
                </a:lnTo>
                <a:lnTo>
                  <a:pt x="2068307" y="627297"/>
                </a:lnTo>
                <a:close/>
                <a:moveTo>
                  <a:pt x="4977793" y="570462"/>
                </a:moveTo>
                <a:lnTo>
                  <a:pt x="4986097" y="976731"/>
                </a:lnTo>
                <a:lnTo>
                  <a:pt x="5148066" y="783069"/>
                </a:lnTo>
                <a:close/>
                <a:moveTo>
                  <a:pt x="4971244" y="568356"/>
                </a:moveTo>
                <a:lnTo>
                  <a:pt x="4773372" y="770439"/>
                </a:lnTo>
                <a:lnTo>
                  <a:pt x="4979664" y="976731"/>
                </a:lnTo>
                <a:close/>
                <a:moveTo>
                  <a:pt x="4984021" y="565988"/>
                </a:moveTo>
                <a:lnTo>
                  <a:pt x="5152469" y="778596"/>
                </a:lnTo>
                <a:lnTo>
                  <a:pt x="5249107" y="662820"/>
                </a:lnTo>
                <a:close/>
                <a:moveTo>
                  <a:pt x="3192127" y="564146"/>
                </a:moveTo>
                <a:lnTo>
                  <a:pt x="3230017" y="644137"/>
                </a:lnTo>
                <a:lnTo>
                  <a:pt x="3244752" y="591512"/>
                </a:lnTo>
                <a:close/>
                <a:moveTo>
                  <a:pt x="3259487" y="557621"/>
                </a:moveTo>
                <a:lnTo>
                  <a:pt x="3253172" y="587302"/>
                </a:lnTo>
                <a:lnTo>
                  <a:pt x="3307903" y="616531"/>
                </a:lnTo>
                <a:close/>
                <a:moveTo>
                  <a:pt x="2922684" y="549411"/>
                </a:moveTo>
                <a:lnTo>
                  <a:pt x="2798508" y="831485"/>
                </a:lnTo>
                <a:lnTo>
                  <a:pt x="3103716" y="894635"/>
                </a:lnTo>
                <a:lnTo>
                  <a:pt x="3227912" y="656768"/>
                </a:lnTo>
                <a:close/>
                <a:moveTo>
                  <a:pt x="4699696" y="522046"/>
                </a:moveTo>
                <a:lnTo>
                  <a:pt x="4769162" y="764124"/>
                </a:lnTo>
                <a:lnTo>
                  <a:pt x="4967034" y="562042"/>
                </a:lnTo>
                <a:close/>
                <a:moveTo>
                  <a:pt x="4680908" y="519941"/>
                </a:moveTo>
                <a:lnTo>
                  <a:pt x="4735658" y="669398"/>
                </a:lnTo>
                <a:lnTo>
                  <a:pt x="4693542" y="522046"/>
                </a:lnTo>
                <a:close/>
                <a:moveTo>
                  <a:pt x="2813485" y="511521"/>
                </a:moveTo>
                <a:lnTo>
                  <a:pt x="2796645" y="814644"/>
                </a:lnTo>
                <a:lnTo>
                  <a:pt x="2916632" y="547306"/>
                </a:lnTo>
                <a:close/>
                <a:moveTo>
                  <a:pt x="2064097" y="507311"/>
                </a:moveTo>
                <a:lnTo>
                  <a:pt x="2078832" y="620982"/>
                </a:lnTo>
                <a:lnTo>
                  <a:pt x="2114617" y="585197"/>
                </a:lnTo>
                <a:close/>
                <a:moveTo>
                  <a:pt x="2057782" y="500996"/>
                </a:moveTo>
                <a:lnTo>
                  <a:pt x="1971476" y="574672"/>
                </a:lnTo>
                <a:lnTo>
                  <a:pt x="2072517" y="620982"/>
                </a:lnTo>
                <a:close/>
                <a:moveTo>
                  <a:pt x="1029193" y="488104"/>
                </a:moveTo>
                <a:lnTo>
                  <a:pt x="949320" y="740776"/>
                </a:lnTo>
                <a:lnTo>
                  <a:pt x="1029193" y="759727"/>
                </a:lnTo>
                <a:close/>
                <a:moveTo>
                  <a:pt x="4255799" y="482050"/>
                </a:moveTo>
                <a:lnTo>
                  <a:pt x="4112657" y="625192"/>
                </a:lnTo>
                <a:lnTo>
                  <a:pt x="4238959" y="890425"/>
                </a:lnTo>
                <a:close/>
                <a:moveTo>
                  <a:pt x="1752553" y="482050"/>
                </a:moveTo>
                <a:lnTo>
                  <a:pt x="1811494" y="709393"/>
                </a:lnTo>
                <a:lnTo>
                  <a:pt x="1960950" y="576777"/>
                </a:lnTo>
                <a:close/>
                <a:moveTo>
                  <a:pt x="1765183" y="479945"/>
                </a:moveTo>
                <a:lnTo>
                  <a:pt x="1965161" y="572567"/>
                </a:lnTo>
                <a:lnTo>
                  <a:pt x="2051467" y="496786"/>
                </a:lnTo>
                <a:close/>
                <a:moveTo>
                  <a:pt x="4264219" y="475735"/>
                </a:moveTo>
                <a:lnTo>
                  <a:pt x="4245274" y="900951"/>
                </a:lnTo>
                <a:lnTo>
                  <a:pt x="4521032" y="913581"/>
                </a:lnTo>
                <a:lnTo>
                  <a:pt x="4764952" y="768334"/>
                </a:lnTo>
                <a:lnTo>
                  <a:pt x="4674436" y="519941"/>
                </a:lnTo>
                <a:close/>
                <a:moveTo>
                  <a:pt x="1025049" y="475470"/>
                </a:moveTo>
                <a:lnTo>
                  <a:pt x="749208" y="694453"/>
                </a:lnTo>
                <a:lnTo>
                  <a:pt x="943001" y="738670"/>
                </a:lnTo>
                <a:close/>
                <a:moveTo>
                  <a:pt x="522014" y="473365"/>
                </a:moveTo>
                <a:lnTo>
                  <a:pt x="534447" y="797627"/>
                </a:lnTo>
                <a:lnTo>
                  <a:pt x="734463" y="694453"/>
                </a:lnTo>
                <a:close/>
                <a:moveTo>
                  <a:pt x="2996359" y="461000"/>
                </a:moveTo>
                <a:lnTo>
                  <a:pt x="3221597" y="642032"/>
                </a:lnTo>
                <a:lnTo>
                  <a:pt x="3181602" y="557831"/>
                </a:lnTo>
                <a:close/>
                <a:moveTo>
                  <a:pt x="2261969" y="450475"/>
                </a:moveTo>
                <a:lnTo>
                  <a:pt x="2123038" y="585197"/>
                </a:lnTo>
                <a:lnTo>
                  <a:pt x="2266179" y="799909"/>
                </a:lnTo>
                <a:close/>
                <a:moveTo>
                  <a:pt x="4783897" y="448370"/>
                </a:moveTo>
                <a:lnTo>
                  <a:pt x="4703906" y="515731"/>
                </a:lnTo>
                <a:lnTo>
                  <a:pt x="4958614" y="553621"/>
                </a:lnTo>
                <a:close/>
                <a:moveTo>
                  <a:pt x="2968994" y="448370"/>
                </a:moveTo>
                <a:lnTo>
                  <a:pt x="2926894" y="543096"/>
                </a:lnTo>
                <a:lnTo>
                  <a:pt x="3213177" y="644137"/>
                </a:lnTo>
                <a:close/>
                <a:moveTo>
                  <a:pt x="2960837" y="448370"/>
                </a:moveTo>
                <a:lnTo>
                  <a:pt x="2819800" y="507311"/>
                </a:lnTo>
                <a:lnTo>
                  <a:pt x="2918737" y="540991"/>
                </a:lnTo>
                <a:close/>
                <a:moveTo>
                  <a:pt x="2253549" y="448370"/>
                </a:moveTo>
                <a:lnTo>
                  <a:pt x="2064097" y="494681"/>
                </a:lnTo>
                <a:lnTo>
                  <a:pt x="2120932" y="578882"/>
                </a:lnTo>
                <a:close/>
                <a:moveTo>
                  <a:pt x="4642860" y="414690"/>
                </a:moveTo>
                <a:lnTo>
                  <a:pt x="4678646" y="513626"/>
                </a:lnTo>
                <a:lnTo>
                  <a:pt x="4689171" y="513626"/>
                </a:lnTo>
                <a:close/>
                <a:moveTo>
                  <a:pt x="2950312" y="402059"/>
                </a:moveTo>
                <a:lnTo>
                  <a:pt x="2832431" y="494681"/>
                </a:lnTo>
                <a:lnTo>
                  <a:pt x="2962942" y="439950"/>
                </a:lnTo>
                <a:close/>
                <a:moveTo>
                  <a:pt x="5204902" y="399754"/>
                </a:moveTo>
                <a:lnTo>
                  <a:pt x="4982020" y="557672"/>
                </a:lnTo>
                <a:lnTo>
                  <a:pt x="5249107" y="654528"/>
                </a:lnTo>
                <a:close/>
                <a:moveTo>
                  <a:pt x="3101611" y="395745"/>
                </a:moveTo>
                <a:lnTo>
                  <a:pt x="2975309" y="442055"/>
                </a:lnTo>
                <a:lnTo>
                  <a:pt x="3175286" y="547306"/>
                </a:lnTo>
                <a:close/>
                <a:moveTo>
                  <a:pt x="172613" y="395656"/>
                </a:moveTo>
                <a:lnTo>
                  <a:pt x="35786" y="462857"/>
                </a:lnTo>
                <a:lnTo>
                  <a:pt x="277864" y="475470"/>
                </a:lnTo>
                <a:close/>
                <a:moveTo>
                  <a:pt x="362065" y="393556"/>
                </a:moveTo>
                <a:lnTo>
                  <a:pt x="294704" y="475470"/>
                </a:lnTo>
                <a:lnTo>
                  <a:pt x="505207" y="462857"/>
                </a:lnTo>
                <a:close/>
                <a:moveTo>
                  <a:pt x="3124766" y="387324"/>
                </a:moveTo>
                <a:lnTo>
                  <a:pt x="3110031" y="393639"/>
                </a:lnTo>
                <a:lnTo>
                  <a:pt x="3185812" y="553621"/>
                </a:lnTo>
                <a:lnTo>
                  <a:pt x="3246857" y="585197"/>
                </a:lnTo>
                <a:lnTo>
                  <a:pt x="3255278" y="551516"/>
                </a:lnTo>
                <a:close/>
                <a:moveTo>
                  <a:pt x="1260647" y="387255"/>
                </a:moveTo>
                <a:lnTo>
                  <a:pt x="1052250" y="462857"/>
                </a:lnTo>
                <a:lnTo>
                  <a:pt x="1346953" y="462857"/>
                </a:lnTo>
                <a:close/>
                <a:moveTo>
                  <a:pt x="2977677" y="381009"/>
                </a:moveTo>
                <a:lnTo>
                  <a:pt x="2954522" y="397849"/>
                </a:lnTo>
                <a:lnTo>
                  <a:pt x="2967152" y="429425"/>
                </a:lnTo>
                <a:close/>
                <a:moveTo>
                  <a:pt x="1346953" y="366255"/>
                </a:moveTo>
                <a:lnTo>
                  <a:pt x="1359584" y="462857"/>
                </a:lnTo>
                <a:lnTo>
                  <a:pt x="1513250" y="462857"/>
                </a:lnTo>
                <a:close/>
                <a:moveTo>
                  <a:pt x="303124" y="364155"/>
                </a:moveTo>
                <a:lnTo>
                  <a:pt x="292599" y="467057"/>
                </a:lnTo>
                <a:lnTo>
                  <a:pt x="355750" y="389355"/>
                </a:lnTo>
                <a:close/>
                <a:moveTo>
                  <a:pt x="1334323" y="362055"/>
                </a:moveTo>
                <a:lnTo>
                  <a:pt x="1266962" y="385155"/>
                </a:lnTo>
                <a:lnTo>
                  <a:pt x="1351163" y="456557"/>
                </a:lnTo>
                <a:close/>
                <a:moveTo>
                  <a:pt x="4619705" y="349434"/>
                </a:moveTo>
                <a:lnTo>
                  <a:pt x="4695486" y="513626"/>
                </a:lnTo>
                <a:lnTo>
                  <a:pt x="4777582" y="444160"/>
                </a:lnTo>
                <a:close/>
                <a:moveTo>
                  <a:pt x="271549" y="349434"/>
                </a:moveTo>
                <a:lnTo>
                  <a:pt x="286284" y="452357"/>
                </a:lnTo>
                <a:lnTo>
                  <a:pt x="296809" y="362055"/>
                </a:lnTo>
                <a:close/>
                <a:moveTo>
                  <a:pt x="265234" y="349434"/>
                </a:moveTo>
                <a:lnTo>
                  <a:pt x="178928" y="391456"/>
                </a:lnTo>
                <a:lnTo>
                  <a:pt x="282074" y="471259"/>
                </a:lnTo>
                <a:close/>
                <a:moveTo>
                  <a:pt x="4611285" y="345224"/>
                </a:moveTo>
                <a:lnTo>
                  <a:pt x="4274744" y="471526"/>
                </a:lnTo>
                <a:lnTo>
                  <a:pt x="4672331" y="513626"/>
                </a:lnTo>
                <a:close/>
                <a:moveTo>
                  <a:pt x="818721" y="343119"/>
                </a:moveTo>
                <a:lnTo>
                  <a:pt x="747102" y="688136"/>
                </a:lnTo>
                <a:lnTo>
                  <a:pt x="1027121" y="464957"/>
                </a:lnTo>
                <a:close/>
                <a:moveTo>
                  <a:pt x="810295" y="343119"/>
                </a:moveTo>
                <a:lnTo>
                  <a:pt x="524086" y="467057"/>
                </a:lnTo>
                <a:lnTo>
                  <a:pt x="738676" y="688136"/>
                </a:lnTo>
                <a:close/>
                <a:moveTo>
                  <a:pt x="3318428" y="338909"/>
                </a:moveTo>
                <a:lnTo>
                  <a:pt x="3263698" y="549224"/>
                </a:lnTo>
                <a:lnTo>
                  <a:pt x="3318428" y="616531"/>
                </a:lnTo>
                <a:close/>
                <a:moveTo>
                  <a:pt x="3080560" y="334699"/>
                </a:moveTo>
                <a:lnTo>
                  <a:pt x="3105821" y="387324"/>
                </a:lnTo>
                <a:lnTo>
                  <a:pt x="3118451" y="383114"/>
                </a:lnTo>
                <a:close/>
                <a:moveTo>
                  <a:pt x="3047143" y="326279"/>
                </a:moveTo>
                <a:lnTo>
                  <a:pt x="2983992" y="374694"/>
                </a:lnTo>
                <a:lnTo>
                  <a:pt x="2975572" y="427320"/>
                </a:lnTo>
                <a:close/>
                <a:moveTo>
                  <a:pt x="3944255" y="324174"/>
                </a:moveTo>
                <a:lnTo>
                  <a:pt x="4110552" y="618877"/>
                </a:lnTo>
                <a:lnTo>
                  <a:pt x="4253694" y="473630"/>
                </a:lnTo>
                <a:close/>
                <a:moveTo>
                  <a:pt x="301019" y="324174"/>
                </a:moveTo>
                <a:lnTo>
                  <a:pt x="273654" y="343119"/>
                </a:lnTo>
                <a:lnTo>
                  <a:pt x="296809" y="355749"/>
                </a:lnTo>
                <a:close/>
                <a:moveTo>
                  <a:pt x="3935711" y="323954"/>
                </a:moveTo>
                <a:lnTo>
                  <a:pt x="3739842" y="715590"/>
                </a:lnTo>
                <a:lnTo>
                  <a:pt x="4104234" y="620839"/>
                </a:lnTo>
                <a:close/>
                <a:moveTo>
                  <a:pt x="3316323" y="317858"/>
                </a:moveTo>
                <a:lnTo>
                  <a:pt x="3131081" y="385219"/>
                </a:lnTo>
                <a:lnTo>
                  <a:pt x="3257383" y="543096"/>
                </a:lnTo>
                <a:close/>
                <a:moveTo>
                  <a:pt x="3063720" y="315754"/>
                </a:moveTo>
                <a:lnTo>
                  <a:pt x="2977414" y="435740"/>
                </a:lnTo>
                <a:lnTo>
                  <a:pt x="3099506" y="389429"/>
                </a:lnTo>
                <a:close/>
                <a:moveTo>
                  <a:pt x="3070035" y="311543"/>
                </a:moveTo>
                <a:lnTo>
                  <a:pt x="3126871" y="381009"/>
                </a:lnTo>
                <a:lnTo>
                  <a:pt x="3301588" y="315754"/>
                </a:lnTo>
                <a:close/>
                <a:moveTo>
                  <a:pt x="431531" y="307333"/>
                </a:moveTo>
                <a:lnTo>
                  <a:pt x="366275" y="387255"/>
                </a:lnTo>
                <a:lnTo>
                  <a:pt x="509417" y="458657"/>
                </a:lnTo>
                <a:close/>
                <a:moveTo>
                  <a:pt x="305229" y="286283"/>
                </a:moveTo>
                <a:lnTo>
                  <a:pt x="277864" y="332594"/>
                </a:lnTo>
                <a:lnTo>
                  <a:pt x="301019" y="315754"/>
                </a:lnTo>
                <a:close/>
                <a:moveTo>
                  <a:pt x="5021798" y="283915"/>
                </a:moveTo>
                <a:lnTo>
                  <a:pt x="4979869" y="551253"/>
                </a:lnTo>
                <a:lnTo>
                  <a:pt x="5203050" y="395481"/>
                </a:lnTo>
                <a:close/>
                <a:moveTo>
                  <a:pt x="21051" y="271548"/>
                </a:moveTo>
                <a:lnTo>
                  <a:pt x="172613" y="387255"/>
                </a:lnTo>
                <a:lnTo>
                  <a:pt x="258919" y="345224"/>
                </a:lnTo>
                <a:close/>
                <a:moveTo>
                  <a:pt x="3731573" y="271314"/>
                </a:moveTo>
                <a:lnTo>
                  <a:pt x="3735708" y="705062"/>
                </a:lnTo>
                <a:lnTo>
                  <a:pt x="3929391" y="319743"/>
                </a:lnTo>
                <a:close/>
                <a:moveTo>
                  <a:pt x="4988172" y="269443"/>
                </a:moveTo>
                <a:lnTo>
                  <a:pt x="4788370" y="442055"/>
                </a:lnTo>
                <a:lnTo>
                  <a:pt x="4971508" y="553621"/>
                </a:lnTo>
                <a:close/>
                <a:moveTo>
                  <a:pt x="8420" y="269443"/>
                </a:moveTo>
                <a:lnTo>
                  <a:pt x="27366" y="460757"/>
                </a:lnTo>
                <a:lnTo>
                  <a:pt x="166297" y="391456"/>
                </a:lnTo>
                <a:close/>
                <a:moveTo>
                  <a:pt x="4979869" y="267338"/>
                </a:moveTo>
                <a:lnTo>
                  <a:pt x="4622073" y="341014"/>
                </a:lnTo>
                <a:lnTo>
                  <a:pt x="4782055" y="439950"/>
                </a:lnTo>
                <a:close/>
                <a:moveTo>
                  <a:pt x="4996507" y="267075"/>
                </a:moveTo>
                <a:lnTo>
                  <a:pt x="4981945" y="488102"/>
                </a:lnTo>
                <a:lnTo>
                  <a:pt x="5015475" y="279705"/>
                </a:lnTo>
                <a:close/>
                <a:moveTo>
                  <a:pt x="402061" y="252603"/>
                </a:moveTo>
                <a:lnTo>
                  <a:pt x="307334" y="319964"/>
                </a:lnTo>
                <a:lnTo>
                  <a:pt x="303124" y="357854"/>
                </a:lnTo>
                <a:lnTo>
                  <a:pt x="359960" y="385155"/>
                </a:lnTo>
                <a:lnTo>
                  <a:pt x="427321" y="301018"/>
                </a:lnTo>
                <a:close/>
                <a:moveTo>
                  <a:pt x="3009253" y="250498"/>
                </a:moveTo>
                <a:lnTo>
                  <a:pt x="2986097" y="364169"/>
                </a:lnTo>
                <a:lnTo>
                  <a:pt x="3059773" y="307333"/>
                </a:lnTo>
                <a:close/>
                <a:moveTo>
                  <a:pt x="4190543" y="248393"/>
                </a:moveTo>
                <a:lnTo>
                  <a:pt x="3944255" y="317858"/>
                </a:lnTo>
                <a:lnTo>
                  <a:pt x="4253694" y="467315"/>
                </a:lnTo>
                <a:close/>
                <a:moveTo>
                  <a:pt x="1102771" y="244183"/>
                </a:moveTo>
                <a:lnTo>
                  <a:pt x="1262752" y="380955"/>
                </a:lnTo>
                <a:lnTo>
                  <a:pt x="1328008" y="357854"/>
                </a:lnTo>
                <a:close/>
                <a:moveTo>
                  <a:pt x="1081720" y="235762"/>
                </a:moveTo>
                <a:lnTo>
                  <a:pt x="1035410" y="460757"/>
                </a:lnTo>
                <a:lnTo>
                  <a:pt x="1254332" y="383055"/>
                </a:lnTo>
                <a:close/>
                <a:moveTo>
                  <a:pt x="1075405" y="233658"/>
                </a:moveTo>
                <a:lnTo>
                  <a:pt x="822934" y="336804"/>
                </a:lnTo>
                <a:lnTo>
                  <a:pt x="1029193" y="460757"/>
                </a:lnTo>
                <a:close/>
                <a:moveTo>
                  <a:pt x="4918862" y="212358"/>
                </a:moveTo>
                <a:lnTo>
                  <a:pt x="4645109" y="330270"/>
                </a:lnTo>
                <a:lnTo>
                  <a:pt x="4984111" y="260787"/>
                </a:lnTo>
                <a:close/>
                <a:moveTo>
                  <a:pt x="4344210" y="208397"/>
                </a:moveTo>
                <a:lnTo>
                  <a:pt x="4266324" y="467315"/>
                </a:lnTo>
                <a:lnTo>
                  <a:pt x="4605233" y="338909"/>
                </a:lnTo>
                <a:close/>
                <a:moveTo>
                  <a:pt x="4337895" y="208397"/>
                </a:moveTo>
                <a:lnTo>
                  <a:pt x="4196858" y="246288"/>
                </a:lnTo>
                <a:lnTo>
                  <a:pt x="4260009" y="461000"/>
                </a:lnTo>
                <a:close/>
                <a:moveTo>
                  <a:pt x="1891485" y="208397"/>
                </a:moveTo>
                <a:lnTo>
                  <a:pt x="2061992" y="490471"/>
                </a:lnTo>
                <a:lnTo>
                  <a:pt x="2255654" y="439950"/>
                </a:lnTo>
                <a:close/>
                <a:moveTo>
                  <a:pt x="1880960" y="206292"/>
                </a:moveTo>
                <a:lnTo>
                  <a:pt x="1752553" y="473630"/>
                </a:lnTo>
                <a:lnTo>
                  <a:pt x="2053572" y="490471"/>
                </a:lnTo>
                <a:close/>
                <a:moveTo>
                  <a:pt x="3857769" y="201830"/>
                </a:moveTo>
                <a:lnTo>
                  <a:pt x="3737775" y="264997"/>
                </a:lnTo>
                <a:lnTo>
                  <a:pt x="3927285" y="311320"/>
                </a:lnTo>
                <a:close/>
                <a:moveTo>
                  <a:pt x="157878" y="189452"/>
                </a:moveTo>
                <a:lnTo>
                  <a:pt x="12631" y="261023"/>
                </a:lnTo>
                <a:lnTo>
                  <a:pt x="258919" y="338909"/>
                </a:lnTo>
                <a:close/>
                <a:moveTo>
                  <a:pt x="5030228" y="182874"/>
                </a:moveTo>
                <a:lnTo>
                  <a:pt x="4996507" y="260760"/>
                </a:lnTo>
                <a:lnTo>
                  <a:pt x="5017583" y="273390"/>
                </a:lnTo>
                <a:close/>
                <a:moveTo>
                  <a:pt x="366275" y="181032"/>
                </a:moveTo>
                <a:lnTo>
                  <a:pt x="313649" y="271548"/>
                </a:lnTo>
                <a:lnTo>
                  <a:pt x="309439" y="309438"/>
                </a:lnTo>
                <a:lnTo>
                  <a:pt x="399955" y="246288"/>
                </a:lnTo>
                <a:close/>
                <a:moveTo>
                  <a:pt x="3187917" y="166297"/>
                </a:moveTo>
                <a:lnTo>
                  <a:pt x="3072140" y="305228"/>
                </a:lnTo>
                <a:lnTo>
                  <a:pt x="3314218" y="307333"/>
                </a:lnTo>
                <a:close/>
                <a:moveTo>
                  <a:pt x="5040710" y="166036"/>
                </a:moveTo>
                <a:lnTo>
                  <a:pt x="5023870" y="275525"/>
                </a:lnTo>
                <a:lnTo>
                  <a:pt x="5196482" y="382910"/>
                </a:lnTo>
                <a:close/>
                <a:moveTo>
                  <a:pt x="5032290" y="163930"/>
                </a:moveTo>
                <a:lnTo>
                  <a:pt x="4925180" y="208147"/>
                </a:lnTo>
                <a:lnTo>
                  <a:pt x="4992324" y="256550"/>
                </a:lnTo>
                <a:close/>
                <a:moveTo>
                  <a:pt x="319964" y="149457"/>
                </a:moveTo>
                <a:lnTo>
                  <a:pt x="275759" y="322069"/>
                </a:lnTo>
                <a:lnTo>
                  <a:pt x="307334" y="269443"/>
                </a:lnTo>
                <a:close/>
                <a:moveTo>
                  <a:pt x="553419" y="145246"/>
                </a:moveTo>
                <a:lnTo>
                  <a:pt x="408376" y="248393"/>
                </a:lnTo>
                <a:lnTo>
                  <a:pt x="433636" y="294703"/>
                </a:lnTo>
                <a:close/>
                <a:moveTo>
                  <a:pt x="566094" y="138931"/>
                </a:moveTo>
                <a:lnTo>
                  <a:pt x="435741" y="301018"/>
                </a:lnTo>
                <a:lnTo>
                  <a:pt x="515732" y="454457"/>
                </a:lnTo>
                <a:close/>
                <a:moveTo>
                  <a:pt x="4455588" y="138663"/>
                </a:moveTo>
                <a:lnTo>
                  <a:pt x="4350298" y="201830"/>
                </a:lnTo>
                <a:lnTo>
                  <a:pt x="4600887" y="330270"/>
                </a:lnTo>
                <a:close/>
                <a:moveTo>
                  <a:pt x="574545" y="134721"/>
                </a:moveTo>
                <a:lnTo>
                  <a:pt x="522014" y="460757"/>
                </a:lnTo>
                <a:lnTo>
                  <a:pt x="808188" y="336804"/>
                </a:lnTo>
                <a:close/>
                <a:moveTo>
                  <a:pt x="406270" y="111566"/>
                </a:moveTo>
                <a:lnTo>
                  <a:pt x="370485" y="172612"/>
                </a:lnTo>
                <a:lnTo>
                  <a:pt x="406270" y="242078"/>
                </a:lnTo>
                <a:lnTo>
                  <a:pt x="561869" y="130511"/>
                </a:lnTo>
                <a:close/>
                <a:moveTo>
                  <a:pt x="330489" y="111566"/>
                </a:moveTo>
                <a:lnTo>
                  <a:pt x="315754" y="254708"/>
                </a:lnTo>
                <a:lnTo>
                  <a:pt x="362065" y="172612"/>
                </a:lnTo>
                <a:close/>
                <a:moveTo>
                  <a:pt x="324174" y="107356"/>
                </a:moveTo>
                <a:lnTo>
                  <a:pt x="164193" y="185242"/>
                </a:lnTo>
                <a:lnTo>
                  <a:pt x="265234" y="336804"/>
                </a:lnTo>
                <a:close/>
                <a:moveTo>
                  <a:pt x="334699" y="105251"/>
                </a:moveTo>
                <a:lnTo>
                  <a:pt x="366275" y="166297"/>
                </a:lnTo>
                <a:lnTo>
                  <a:pt x="397850" y="111566"/>
                </a:lnTo>
                <a:close/>
                <a:moveTo>
                  <a:pt x="4142070" y="60941"/>
                </a:moveTo>
                <a:lnTo>
                  <a:pt x="4194599" y="239731"/>
                </a:lnTo>
                <a:lnTo>
                  <a:pt x="4335557" y="201830"/>
                </a:lnTo>
                <a:close/>
                <a:moveTo>
                  <a:pt x="4125260" y="60941"/>
                </a:moveTo>
                <a:lnTo>
                  <a:pt x="3864089" y="199725"/>
                </a:lnTo>
                <a:lnTo>
                  <a:pt x="3935711" y="311320"/>
                </a:lnTo>
                <a:close/>
                <a:moveTo>
                  <a:pt x="4135813" y="58941"/>
                </a:moveTo>
                <a:lnTo>
                  <a:pt x="3944255" y="311543"/>
                </a:lnTo>
                <a:lnTo>
                  <a:pt x="4188438" y="242078"/>
                </a:lnTo>
                <a:close/>
                <a:moveTo>
                  <a:pt x="1294328" y="46310"/>
                </a:moveTo>
                <a:lnTo>
                  <a:pt x="1085930" y="227342"/>
                </a:lnTo>
                <a:lnTo>
                  <a:pt x="1332218" y="351539"/>
                </a:lnTo>
                <a:close/>
                <a:moveTo>
                  <a:pt x="3051353" y="39995"/>
                </a:moveTo>
                <a:lnTo>
                  <a:pt x="3011358" y="242078"/>
                </a:lnTo>
                <a:lnTo>
                  <a:pt x="3059773" y="298913"/>
                </a:lnTo>
                <a:close/>
                <a:moveTo>
                  <a:pt x="3750336" y="33634"/>
                </a:moveTo>
                <a:lnTo>
                  <a:pt x="3731573" y="260787"/>
                </a:lnTo>
                <a:lnTo>
                  <a:pt x="3853556" y="195514"/>
                </a:lnTo>
                <a:close/>
                <a:moveTo>
                  <a:pt x="1750448" y="31575"/>
                </a:moveTo>
                <a:lnTo>
                  <a:pt x="1750448" y="461000"/>
                </a:lnTo>
                <a:lnTo>
                  <a:pt x="1876749" y="199977"/>
                </a:lnTo>
                <a:close/>
                <a:moveTo>
                  <a:pt x="4676696" y="31534"/>
                </a:moveTo>
                <a:lnTo>
                  <a:pt x="4918862" y="203936"/>
                </a:lnTo>
                <a:lnTo>
                  <a:pt x="5030185" y="157614"/>
                </a:lnTo>
                <a:close/>
                <a:moveTo>
                  <a:pt x="2817696" y="29470"/>
                </a:moveTo>
                <a:lnTo>
                  <a:pt x="2952417" y="391535"/>
                </a:lnTo>
                <a:lnTo>
                  <a:pt x="2977677" y="370484"/>
                </a:lnTo>
                <a:lnTo>
                  <a:pt x="3002938" y="244183"/>
                </a:lnTo>
                <a:close/>
                <a:moveTo>
                  <a:pt x="3752442" y="27333"/>
                </a:moveTo>
                <a:lnTo>
                  <a:pt x="3859876" y="193408"/>
                </a:lnTo>
                <a:lnTo>
                  <a:pt x="4125260" y="54640"/>
                </a:lnTo>
                <a:close/>
                <a:moveTo>
                  <a:pt x="1542721" y="25260"/>
                </a:moveTo>
                <a:lnTo>
                  <a:pt x="1344848" y="351539"/>
                </a:lnTo>
                <a:lnTo>
                  <a:pt x="1344848" y="357854"/>
                </a:lnTo>
                <a:lnTo>
                  <a:pt x="1523776" y="460757"/>
                </a:lnTo>
                <a:close/>
                <a:moveTo>
                  <a:pt x="898765" y="25260"/>
                </a:moveTo>
                <a:lnTo>
                  <a:pt x="820827" y="330489"/>
                </a:lnTo>
                <a:lnTo>
                  <a:pt x="1073300" y="227342"/>
                </a:lnTo>
                <a:close/>
                <a:moveTo>
                  <a:pt x="892446" y="25260"/>
                </a:moveTo>
                <a:lnTo>
                  <a:pt x="578770" y="128406"/>
                </a:lnTo>
                <a:lnTo>
                  <a:pt x="814508" y="330489"/>
                </a:lnTo>
                <a:close/>
                <a:moveTo>
                  <a:pt x="4657744" y="25232"/>
                </a:moveTo>
                <a:lnTo>
                  <a:pt x="4617734" y="334481"/>
                </a:lnTo>
                <a:lnTo>
                  <a:pt x="4910439" y="208147"/>
                </a:lnTo>
                <a:close/>
                <a:moveTo>
                  <a:pt x="4649320" y="25232"/>
                </a:moveTo>
                <a:lnTo>
                  <a:pt x="4461905" y="136558"/>
                </a:lnTo>
                <a:lnTo>
                  <a:pt x="4611416" y="330270"/>
                </a:lnTo>
                <a:close/>
                <a:moveTo>
                  <a:pt x="905085" y="23155"/>
                </a:moveTo>
                <a:lnTo>
                  <a:pt x="1079615" y="223132"/>
                </a:lnTo>
                <a:lnTo>
                  <a:pt x="1288013" y="42100"/>
                </a:lnTo>
                <a:close/>
                <a:moveTo>
                  <a:pt x="3310063" y="18945"/>
                </a:moveTo>
                <a:lnTo>
                  <a:pt x="3192390" y="162087"/>
                </a:lnTo>
                <a:lnTo>
                  <a:pt x="3316345" y="303123"/>
                </a:lnTo>
                <a:close/>
                <a:moveTo>
                  <a:pt x="3057405" y="18945"/>
                </a:moveTo>
                <a:lnTo>
                  <a:pt x="3067930" y="298913"/>
                </a:lnTo>
                <a:lnTo>
                  <a:pt x="3183707" y="162087"/>
                </a:lnTo>
                <a:close/>
                <a:moveTo>
                  <a:pt x="2261969" y="18945"/>
                </a:moveTo>
                <a:lnTo>
                  <a:pt x="1889380" y="199977"/>
                </a:lnTo>
                <a:lnTo>
                  <a:pt x="2261969" y="435740"/>
                </a:lnTo>
                <a:close/>
                <a:moveTo>
                  <a:pt x="4362932" y="18931"/>
                </a:moveTo>
                <a:lnTo>
                  <a:pt x="4346086" y="195514"/>
                </a:lnTo>
                <a:lnTo>
                  <a:pt x="4451376" y="134458"/>
                </a:lnTo>
                <a:close/>
                <a:moveTo>
                  <a:pt x="1540616" y="16840"/>
                </a:moveTo>
                <a:lnTo>
                  <a:pt x="1300643" y="42100"/>
                </a:lnTo>
                <a:lnTo>
                  <a:pt x="1342743" y="341014"/>
                </a:lnTo>
                <a:close/>
                <a:moveTo>
                  <a:pt x="452581" y="16840"/>
                </a:moveTo>
                <a:lnTo>
                  <a:pt x="336804" y="98936"/>
                </a:lnTo>
                <a:lnTo>
                  <a:pt x="402061" y="105251"/>
                </a:lnTo>
                <a:close/>
                <a:moveTo>
                  <a:pt x="39996" y="14735"/>
                </a:moveTo>
                <a:lnTo>
                  <a:pt x="8420" y="256813"/>
                </a:lnTo>
                <a:lnTo>
                  <a:pt x="153667" y="183137"/>
                </a:lnTo>
                <a:close/>
                <a:moveTo>
                  <a:pt x="4367144" y="14730"/>
                </a:moveTo>
                <a:lnTo>
                  <a:pt x="4457693" y="130257"/>
                </a:lnTo>
                <a:lnTo>
                  <a:pt x="4643003" y="23132"/>
                </a:lnTo>
                <a:close/>
                <a:moveTo>
                  <a:pt x="4356615" y="14730"/>
                </a:moveTo>
                <a:lnTo>
                  <a:pt x="4144171" y="52539"/>
                </a:lnTo>
                <a:lnTo>
                  <a:pt x="4339769" y="195514"/>
                </a:lnTo>
                <a:close/>
                <a:moveTo>
                  <a:pt x="3061878" y="12630"/>
                </a:moveTo>
                <a:lnTo>
                  <a:pt x="3188180" y="155772"/>
                </a:lnTo>
                <a:lnTo>
                  <a:pt x="3305875" y="12630"/>
                </a:lnTo>
                <a:close/>
                <a:moveTo>
                  <a:pt x="3049248" y="12630"/>
                </a:moveTo>
                <a:lnTo>
                  <a:pt x="2813485" y="16840"/>
                </a:lnTo>
                <a:lnTo>
                  <a:pt x="3005043" y="235762"/>
                </a:lnTo>
                <a:close/>
                <a:moveTo>
                  <a:pt x="46311" y="12630"/>
                </a:moveTo>
                <a:lnTo>
                  <a:pt x="159982" y="181032"/>
                </a:lnTo>
                <a:lnTo>
                  <a:pt x="319964" y="101041"/>
                </a:lnTo>
                <a:close/>
                <a:moveTo>
                  <a:pt x="465211" y="10525"/>
                </a:moveTo>
                <a:lnTo>
                  <a:pt x="408376" y="105251"/>
                </a:lnTo>
                <a:lnTo>
                  <a:pt x="563982" y="122091"/>
                </a:lnTo>
                <a:close/>
                <a:moveTo>
                  <a:pt x="471526" y="8420"/>
                </a:moveTo>
                <a:lnTo>
                  <a:pt x="572432" y="124196"/>
                </a:lnTo>
                <a:lnTo>
                  <a:pt x="877701" y="21050"/>
                </a:lnTo>
                <a:close/>
                <a:moveTo>
                  <a:pt x="58941" y="8420"/>
                </a:moveTo>
                <a:lnTo>
                  <a:pt x="328384" y="96831"/>
                </a:lnTo>
                <a:lnTo>
                  <a:pt x="452581" y="8420"/>
                </a:lnTo>
                <a:close/>
                <a:moveTo>
                  <a:pt x="4360878" y="6315"/>
                </a:moveTo>
                <a:lnTo>
                  <a:pt x="4653428" y="16830"/>
                </a:lnTo>
                <a:lnTo>
                  <a:pt x="4655534" y="16830"/>
                </a:lnTo>
                <a:lnTo>
                  <a:pt x="5040767" y="153414"/>
                </a:lnTo>
                <a:lnTo>
                  <a:pt x="5040973" y="153667"/>
                </a:lnTo>
                <a:lnTo>
                  <a:pt x="5040973" y="155772"/>
                </a:lnTo>
                <a:lnTo>
                  <a:pt x="5211466" y="393639"/>
                </a:lnTo>
                <a:lnTo>
                  <a:pt x="5211216" y="393639"/>
                </a:lnTo>
                <a:lnTo>
                  <a:pt x="5257527" y="660978"/>
                </a:lnTo>
                <a:lnTo>
                  <a:pt x="5238582" y="890425"/>
                </a:lnTo>
                <a:lnTo>
                  <a:pt x="5238640" y="890420"/>
                </a:lnTo>
                <a:lnTo>
                  <a:pt x="5179867" y="1077678"/>
                </a:lnTo>
                <a:lnTo>
                  <a:pt x="5179867" y="1079785"/>
                </a:lnTo>
                <a:lnTo>
                  <a:pt x="5177760" y="1079785"/>
                </a:lnTo>
                <a:lnTo>
                  <a:pt x="4960972" y="1229122"/>
                </a:lnTo>
                <a:lnTo>
                  <a:pt x="5087134" y="1511197"/>
                </a:lnTo>
                <a:lnTo>
                  <a:pt x="5270157" y="1862763"/>
                </a:lnTo>
                <a:lnTo>
                  <a:pt x="5270157" y="1864870"/>
                </a:lnTo>
                <a:lnTo>
                  <a:pt x="5381724" y="2106919"/>
                </a:lnTo>
                <a:lnTo>
                  <a:pt x="5381724" y="2108972"/>
                </a:lnTo>
                <a:lnTo>
                  <a:pt x="5379618" y="2108972"/>
                </a:lnTo>
                <a:cubicBezTo>
                  <a:pt x="5379618" y="2110726"/>
                  <a:pt x="5379618" y="2111427"/>
                  <a:pt x="5379618" y="2111077"/>
                </a:cubicBezTo>
                <a:lnTo>
                  <a:pt x="5377514" y="2111077"/>
                </a:lnTo>
                <a:lnTo>
                  <a:pt x="5108071" y="2098447"/>
                </a:lnTo>
                <a:lnTo>
                  <a:pt x="4796730" y="2098447"/>
                </a:lnTo>
                <a:lnTo>
                  <a:pt x="4794624" y="2098447"/>
                </a:lnTo>
                <a:lnTo>
                  <a:pt x="4794624" y="2096341"/>
                </a:lnTo>
                <a:lnTo>
                  <a:pt x="4792519" y="2096341"/>
                </a:lnTo>
                <a:lnTo>
                  <a:pt x="4792317" y="2096341"/>
                </a:lnTo>
                <a:lnTo>
                  <a:pt x="4632335" y="1757432"/>
                </a:lnTo>
                <a:lnTo>
                  <a:pt x="4495509" y="1460624"/>
                </a:lnTo>
                <a:lnTo>
                  <a:pt x="4236623" y="1294327"/>
                </a:lnTo>
                <a:lnTo>
                  <a:pt x="4226117" y="1662706"/>
                </a:lnTo>
                <a:lnTo>
                  <a:pt x="4249230" y="2106867"/>
                </a:lnTo>
                <a:lnTo>
                  <a:pt x="4249230" y="2108972"/>
                </a:lnTo>
                <a:lnTo>
                  <a:pt x="4249230" y="2111077"/>
                </a:lnTo>
                <a:lnTo>
                  <a:pt x="4247128" y="2111077"/>
                </a:lnTo>
                <a:lnTo>
                  <a:pt x="3742173" y="2111077"/>
                </a:lnTo>
                <a:lnTo>
                  <a:pt x="3740068" y="2111077"/>
                </a:lnTo>
                <a:lnTo>
                  <a:pt x="3740068" y="2108972"/>
                </a:lnTo>
                <a:lnTo>
                  <a:pt x="3740068" y="2106867"/>
                </a:lnTo>
                <a:lnTo>
                  <a:pt x="3794799" y="1797428"/>
                </a:lnTo>
                <a:lnTo>
                  <a:pt x="3733753" y="1517650"/>
                </a:lnTo>
                <a:cubicBezTo>
                  <a:pt x="3733772" y="1517672"/>
                  <a:pt x="3733734" y="1517628"/>
                  <a:pt x="3733640" y="1517518"/>
                </a:cubicBezTo>
                <a:lnTo>
                  <a:pt x="3760865" y="1174416"/>
                </a:lnTo>
                <a:lnTo>
                  <a:pt x="3729505" y="719856"/>
                </a:lnTo>
                <a:lnTo>
                  <a:pt x="3725333" y="267123"/>
                </a:lnTo>
                <a:lnTo>
                  <a:pt x="3744016" y="23132"/>
                </a:lnTo>
                <a:lnTo>
                  <a:pt x="3744016" y="21032"/>
                </a:lnTo>
                <a:lnTo>
                  <a:pt x="3746122" y="21032"/>
                </a:lnTo>
                <a:lnTo>
                  <a:pt x="4135766" y="48338"/>
                </a:lnTo>
                <a:close/>
                <a:moveTo>
                  <a:pt x="1925165" y="6315"/>
                </a:moveTo>
                <a:lnTo>
                  <a:pt x="1885170" y="191557"/>
                </a:lnTo>
                <a:lnTo>
                  <a:pt x="2251444" y="16840"/>
                </a:lnTo>
                <a:close/>
                <a:moveTo>
                  <a:pt x="1918850" y="6315"/>
                </a:moveTo>
                <a:lnTo>
                  <a:pt x="1754658" y="23155"/>
                </a:lnTo>
                <a:lnTo>
                  <a:pt x="1878855" y="191557"/>
                </a:lnTo>
                <a:close/>
                <a:moveTo>
                  <a:pt x="33658" y="2067"/>
                </a:moveTo>
                <a:lnTo>
                  <a:pt x="33681" y="4210"/>
                </a:lnTo>
                <a:lnTo>
                  <a:pt x="35786" y="4210"/>
                </a:lnTo>
                <a:lnTo>
                  <a:pt x="35786" y="2105"/>
                </a:lnTo>
                <a:lnTo>
                  <a:pt x="37864" y="2105"/>
                </a:lnTo>
                <a:lnTo>
                  <a:pt x="463032" y="2105"/>
                </a:lnTo>
                <a:lnTo>
                  <a:pt x="896662" y="14735"/>
                </a:lnTo>
                <a:lnTo>
                  <a:pt x="1296433" y="35785"/>
                </a:lnTo>
                <a:lnTo>
                  <a:pt x="1546931" y="8420"/>
                </a:lnTo>
                <a:lnTo>
                  <a:pt x="1549036" y="8420"/>
                </a:lnTo>
                <a:lnTo>
                  <a:pt x="1549036" y="10337"/>
                </a:lnTo>
                <a:lnTo>
                  <a:pt x="1549036" y="10525"/>
                </a:lnTo>
                <a:lnTo>
                  <a:pt x="1549036" y="12630"/>
                </a:lnTo>
                <a:lnTo>
                  <a:pt x="1530091" y="464957"/>
                </a:lnTo>
                <a:lnTo>
                  <a:pt x="1530091" y="467057"/>
                </a:lnTo>
                <a:lnTo>
                  <a:pt x="1527986" y="467057"/>
                </a:lnTo>
                <a:lnTo>
                  <a:pt x="1527986" y="469157"/>
                </a:lnTo>
                <a:lnTo>
                  <a:pt x="1525881" y="469157"/>
                </a:lnTo>
                <a:lnTo>
                  <a:pt x="1357479" y="469157"/>
                </a:lnTo>
                <a:lnTo>
                  <a:pt x="1035410" y="469157"/>
                </a:lnTo>
                <a:lnTo>
                  <a:pt x="1035410" y="763938"/>
                </a:lnTo>
                <a:lnTo>
                  <a:pt x="1035410" y="1182953"/>
                </a:lnTo>
                <a:lnTo>
                  <a:pt x="1014359" y="1527985"/>
                </a:lnTo>
                <a:lnTo>
                  <a:pt x="1035410" y="1839529"/>
                </a:lnTo>
                <a:lnTo>
                  <a:pt x="1041725" y="2077396"/>
                </a:lnTo>
                <a:lnTo>
                  <a:pt x="1041725" y="2079501"/>
                </a:lnTo>
                <a:lnTo>
                  <a:pt x="1039620" y="2079501"/>
                </a:lnTo>
                <a:lnTo>
                  <a:pt x="755441" y="2106867"/>
                </a:lnTo>
                <a:cubicBezTo>
                  <a:pt x="755354" y="2106867"/>
                  <a:pt x="755003" y="2106867"/>
                  <a:pt x="754389" y="2106867"/>
                </a:cubicBezTo>
                <a:cubicBezTo>
                  <a:pt x="753775" y="2106867"/>
                  <a:pt x="753424" y="2106867"/>
                  <a:pt x="753336" y="2106867"/>
                </a:cubicBezTo>
                <a:lnTo>
                  <a:pt x="530461" y="2094236"/>
                </a:lnTo>
                <a:lnTo>
                  <a:pt x="530461" y="2092132"/>
                </a:lnTo>
                <a:lnTo>
                  <a:pt x="528353" y="2092132"/>
                </a:lnTo>
                <a:lnTo>
                  <a:pt x="528353" y="2090026"/>
                </a:lnTo>
                <a:lnTo>
                  <a:pt x="513602" y="1860579"/>
                </a:lnTo>
                <a:lnTo>
                  <a:pt x="534677" y="1515355"/>
                </a:lnTo>
                <a:lnTo>
                  <a:pt x="534677" y="1163816"/>
                </a:lnTo>
                <a:lnTo>
                  <a:pt x="534677" y="1161710"/>
                </a:lnTo>
                <a:lnTo>
                  <a:pt x="528353" y="803856"/>
                </a:lnTo>
                <a:lnTo>
                  <a:pt x="528362" y="803856"/>
                </a:lnTo>
                <a:lnTo>
                  <a:pt x="513627" y="469157"/>
                </a:lnTo>
                <a:lnTo>
                  <a:pt x="288389" y="481787"/>
                </a:lnTo>
                <a:lnTo>
                  <a:pt x="23156" y="469157"/>
                </a:lnTo>
                <a:lnTo>
                  <a:pt x="23156" y="469177"/>
                </a:lnTo>
                <a:lnTo>
                  <a:pt x="21051" y="469177"/>
                </a:lnTo>
                <a:lnTo>
                  <a:pt x="21051" y="467079"/>
                </a:lnTo>
                <a:lnTo>
                  <a:pt x="21051" y="464947"/>
                </a:lnTo>
                <a:lnTo>
                  <a:pt x="0" y="262865"/>
                </a:lnTo>
                <a:lnTo>
                  <a:pt x="33658" y="4210"/>
                </a:lnTo>
                <a:close/>
                <a:moveTo>
                  <a:pt x="1923060" y="0"/>
                </a:moveTo>
                <a:lnTo>
                  <a:pt x="2266179" y="10525"/>
                </a:lnTo>
                <a:lnTo>
                  <a:pt x="2268021" y="10525"/>
                </a:lnTo>
                <a:lnTo>
                  <a:pt x="2268021" y="12630"/>
                </a:lnTo>
                <a:lnTo>
                  <a:pt x="2268282" y="12630"/>
                </a:lnTo>
                <a:lnTo>
                  <a:pt x="2268282" y="442055"/>
                </a:lnTo>
                <a:lnTo>
                  <a:pt x="2272488" y="808330"/>
                </a:lnTo>
                <a:lnTo>
                  <a:pt x="2535361" y="816749"/>
                </a:lnTo>
                <a:lnTo>
                  <a:pt x="2790159" y="829380"/>
                </a:lnTo>
                <a:lnTo>
                  <a:pt x="2807005" y="507311"/>
                </a:lnTo>
                <a:lnTo>
                  <a:pt x="2807170" y="507311"/>
                </a:lnTo>
                <a:lnTo>
                  <a:pt x="2807170" y="505206"/>
                </a:lnTo>
                <a:lnTo>
                  <a:pt x="2809275" y="505206"/>
                </a:lnTo>
                <a:lnTo>
                  <a:pt x="2945839" y="395745"/>
                </a:lnTo>
                <a:lnTo>
                  <a:pt x="2802960" y="14735"/>
                </a:lnTo>
                <a:lnTo>
                  <a:pt x="2802960" y="12630"/>
                </a:lnTo>
                <a:lnTo>
                  <a:pt x="2805065" y="12630"/>
                </a:lnTo>
                <a:cubicBezTo>
                  <a:pt x="2805065" y="10876"/>
                  <a:pt x="2805065" y="10174"/>
                  <a:pt x="2805065" y="10525"/>
                </a:cubicBezTo>
                <a:lnTo>
                  <a:pt x="2807170" y="10525"/>
                </a:lnTo>
                <a:lnTo>
                  <a:pt x="3053249" y="6315"/>
                </a:lnTo>
                <a:lnTo>
                  <a:pt x="3314218" y="6315"/>
                </a:lnTo>
                <a:cubicBezTo>
                  <a:pt x="3314246" y="6315"/>
                  <a:pt x="3314257" y="6315"/>
                  <a:pt x="3314251" y="6315"/>
                </a:cubicBezTo>
                <a:lnTo>
                  <a:pt x="3316323" y="6315"/>
                </a:lnTo>
                <a:lnTo>
                  <a:pt x="3316323" y="8420"/>
                </a:lnTo>
                <a:cubicBezTo>
                  <a:pt x="3318077" y="10174"/>
                  <a:pt x="3318779" y="10876"/>
                  <a:pt x="3318428" y="10525"/>
                </a:cubicBezTo>
                <a:lnTo>
                  <a:pt x="3324743" y="311543"/>
                </a:lnTo>
                <a:lnTo>
                  <a:pt x="3324743" y="627297"/>
                </a:lnTo>
                <a:lnTo>
                  <a:pt x="3320533" y="905160"/>
                </a:lnTo>
                <a:lnTo>
                  <a:pt x="3320533" y="1216704"/>
                </a:lnTo>
                <a:lnTo>
                  <a:pt x="3320533" y="1521862"/>
                </a:lnTo>
                <a:lnTo>
                  <a:pt x="3326848" y="1913252"/>
                </a:lnTo>
                <a:lnTo>
                  <a:pt x="3324743" y="2094308"/>
                </a:lnTo>
                <a:lnTo>
                  <a:pt x="3324743" y="2096389"/>
                </a:lnTo>
                <a:lnTo>
                  <a:pt x="3322638" y="2096389"/>
                </a:lnTo>
                <a:lnTo>
                  <a:pt x="3322638" y="2098470"/>
                </a:lnTo>
                <a:lnTo>
                  <a:pt x="3320533" y="2098447"/>
                </a:lnTo>
                <a:lnTo>
                  <a:pt x="3004802" y="2104762"/>
                </a:lnTo>
                <a:lnTo>
                  <a:pt x="2819800" y="2104762"/>
                </a:lnTo>
                <a:lnTo>
                  <a:pt x="2819748" y="2104762"/>
                </a:lnTo>
                <a:lnTo>
                  <a:pt x="2817696" y="2104762"/>
                </a:lnTo>
                <a:lnTo>
                  <a:pt x="2817696" y="2102657"/>
                </a:lnTo>
                <a:lnTo>
                  <a:pt x="2817696" y="2100551"/>
                </a:lnTo>
                <a:lnTo>
                  <a:pt x="2811380" y="1854264"/>
                </a:lnTo>
                <a:lnTo>
                  <a:pt x="2813485" y="1521933"/>
                </a:lnTo>
                <a:lnTo>
                  <a:pt x="2824011" y="1269330"/>
                </a:lnTo>
                <a:lnTo>
                  <a:pt x="2579827" y="1271435"/>
                </a:lnTo>
                <a:lnTo>
                  <a:pt x="2375640" y="1267225"/>
                </a:lnTo>
                <a:lnTo>
                  <a:pt x="2268284" y="1431417"/>
                </a:lnTo>
                <a:lnTo>
                  <a:pt x="2257759" y="1816373"/>
                </a:lnTo>
                <a:lnTo>
                  <a:pt x="2255654" y="2098447"/>
                </a:lnTo>
                <a:cubicBezTo>
                  <a:pt x="2255566" y="2098403"/>
                  <a:pt x="2255215" y="2098490"/>
                  <a:pt x="2254602" y="2098709"/>
                </a:cubicBezTo>
                <a:cubicBezTo>
                  <a:pt x="2253987" y="2098929"/>
                  <a:pt x="2253636" y="2099543"/>
                  <a:pt x="2253549" y="2100551"/>
                </a:cubicBezTo>
                <a:lnTo>
                  <a:pt x="2251444" y="2100627"/>
                </a:lnTo>
                <a:lnTo>
                  <a:pt x="1950425" y="2104762"/>
                </a:lnTo>
                <a:lnTo>
                  <a:pt x="1748343" y="2094308"/>
                </a:lnTo>
                <a:lnTo>
                  <a:pt x="1746212" y="2094425"/>
                </a:lnTo>
                <a:lnTo>
                  <a:pt x="1744133" y="2094425"/>
                </a:lnTo>
                <a:lnTo>
                  <a:pt x="1744133" y="2092357"/>
                </a:lnTo>
                <a:lnTo>
                  <a:pt x="1744133" y="2092132"/>
                </a:lnTo>
                <a:cubicBezTo>
                  <a:pt x="1744133" y="2092044"/>
                  <a:pt x="1744133" y="2091693"/>
                  <a:pt x="1744133" y="2091079"/>
                </a:cubicBezTo>
                <a:cubicBezTo>
                  <a:pt x="1744133" y="2090465"/>
                  <a:pt x="1744133" y="2090114"/>
                  <a:pt x="1744133" y="2090026"/>
                </a:cubicBezTo>
                <a:lnTo>
                  <a:pt x="1798863" y="1801638"/>
                </a:lnTo>
                <a:lnTo>
                  <a:pt x="1748343" y="1606130"/>
                </a:lnTo>
                <a:lnTo>
                  <a:pt x="1748343" y="1604024"/>
                </a:lnTo>
                <a:lnTo>
                  <a:pt x="1744133" y="1288116"/>
                </a:lnTo>
                <a:lnTo>
                  <a:pt x="1750448" y="1052486"/>
                </a:lnTo>
                <a:cubicBezTo>
                  <a:pt x="1750450" y="1052482"/>
                  <a:pt x="1750446" y="1052490"/>
                  <a:pt x="1750436" y="1052512"/>
                </a:cubicBezTo>
                <a:lnTo>
                  <a:pt x="1805015" y="715708"/>
                </a:lnTo>
                <a:lnTo>
                  <a:pt x="1744133" y="477841"/>
                </a:lnTo>
                <a:lnTo>
                  <a:pt x="1744133" y="475735"/>
                </a:lnTo>
                <a:lnTo>
                  <a:pt x="1744133" y="21050"/>
                </a:lnTo>
                <a:lnTo>
                  <a:pt x="1744133" y="18945"/>
                </a:lnTo>
                <a:cubicBezTo>
                  <a:pt x="1745887" y="19296"/>
                  <a:pt x="1746589" y="18594"/>
                  <a:pt x="1746238" y="16840"/>
                </a:cubicBezTo>
                <a:close/>
              </a:path>
            </a:pathLst>
          </a:custGeom>
          <a:solidFill>
            <a:schemeClr val="bg1"/>
          </a:solidFill>
          <a:ln>
            <a:solidFill>
              <a:schemeClr val="bg1"/>
            </a:solid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16600" b="1" dirty="0">
              <a:solidFill>
                <a:schemeClr val="bg1"/>
              </a:solidFill>
              <a:latin typeface="Adamas" pitchFamily="50" charset="0"/>
              <a:ea typeface="微软雅黑" panose="020B0503020204020204" pitchFamily="34" charset="-122"/>
            </a:endParaRPr>
          </a:p>
        </p:txBody>
      </p:sp>
      <p:sp>
        <p:nvSpPr>
          <p:cNvPr id="7" name="矩形 6"/>
          <p:cNvSpPr/>
          <p:nvPr/>
        </p:nvSpPr>
        <p:spPr>
          <a:xfrm>
            <a:off x="6689164" y="4019339"/>
            <a:ext cx="5142753" cy="584775"/>
          </a:xfrm>
          <a:prstGeom prst="rect">
            <a:avLst/>
          </a:prstGeom>
        </p:spPr>
        <p:txBody>
          <a:bodyPr wrap="none">
            <a:spAutoFit/>
          </a:bodyPr>
          <a:lstStyle/>
          <a:p>
            <a:pPr lvl="0" algn="ctr"/>
            <a:r>
              <a:rPr lang="en-US" altLang="zh-CN" sz="3200" b="1" dirty="0">
                <a:latin typeface="微软雅黑" panose="020B0503020204020204" pitchFamily="34" charset="-122"/>
                <a:ea typeface="微软雅黑" panose="020B0503020204020204" pitchFamily="34" charset="-122"/>
              </a:rPr>
              <a:t>MORE THAN TEMPLATE</a:t>
            </a:r>
            <a:endParaRPr lang="zh-CN" altLang="en-US" sz="3200" b="1" dirty="0">
              <a:latin typeface="微软雅黑" panose="020B0503020204020204" pitchFamily="34" charset="-122"/>
              <a:ea typeface="微软雅黑" panose="020B0503020204020204" pitchFamily="34"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529" y="-297"/>
            <a:ext cx="12193057" cy="6858594"/>
          </a:xfrm>
          <a:prstGeom prst="rect">
            <a:avLst/>
          </a:prstGeom>
        </p:spPr>
      </p:pic>
      <p:sp>
        <p:nvSpPr>
          <p:cNvPr id="3" name="矩形 2"/>
          <p:cNvSpPr/>
          <p:nvPr/>
        </p:nvSpPr>
        <p:spPr>
          <a:xfrm>
            <a:off x="-529" y="1314450"/>
            <a:ext cx="12193057" cy="5543550"/>
          </a:xfrm>
          <a:prstGeom prst="rect">
            <a:avLst/>
          </a:prstGeom>
          <a:solidFill>
            <a:schemeClr val="tx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4400" b="1" dirty="0">
              <a:latin typeface="微软雅黑" panose="020B0503020204020204" pitchFamily="34" charset="-122"/>
              <a:ea typeface="微软雅黑" panose="020B0503020204020204" pitchFamily="34" charset="-122"/>
            </a:endParaRPr>
          </a:p>
        </p:txBody>
      </p:sp>
      <p:sp>
        <p:nvSpPr>
          <p:cNvPr id="4" name="文本框 3"/>
          <p:cNvSpPr txBox="1"/>
          <p:nvPr/>
        </p:nvSpPr>
        <p:spPr>
          <a:xfrm>
            <a:off x="361949" y="241578"/>
            <a:ext cx="11468100" cy="830997"/>
          </a:xfrm>
          <a:prstGeom prst="rect">
            <a:avLst/>
          </a:prstGeom>
          <a:noFill/>
        </p:spPr>
        <p:txBody>
          <a:bodyPr vert="horz" wrap="square" rtlCol="0">
            <a:spAutoFit/>
          </a:bodyPr>
          <a:lstStyle/>
          <a:p>
            <a:r>
              <a:rPr lang="en-US" altLang="zh-CN" sz="4800" b="1" dirty="0">
                <a:solidFill>
                  <a:schemeClr val="bg1"/>
                </a:solidFill>
                <a:latin typeface="微软雅黑" panose="020B0503020204020204" pitchFamily="34" charset="-122"/>
                <a:ea typeface="微软雅黑" panose="020B0503020204020204" pitchFamily="34" charset="-122"/>
              </a:rPr>
              <a:t>3-1    MORE THAN TEMPLATE</a:t>
            </a:r>
            <a:endParaRPr lang="zh-CN" altLang="en-US" sz="4800" b="1" dirty="0">
              <a:solidFill>
                <a:schemeClr val="bg1"/>
              </a:solidFill>
              <a:latin typeface="微软雅黑" panose="020B0503020204020204" pitchFamily="34" charset="-122"/>
              <a:ea typeface="微软雅黑" panose="020B0503020204020204" pitchFamily="34" charset="-122"/>
            </a:endParaRPr>
          </a:p>
        </p:txBody>
      </p:sp>
      <p:sp>
        <p:nvSpPr>
          <p:cNvPr id="5" name="Freeform 6"/>
          <p:cNvSpPr>
            <a:spLocks noEditPoints="1"/>
          </p:cNvSpPr>
          <p:nvPr/>
        </p:nvSpPr>
        <p:spPr bwMode="auto">
          <a:xfrm>
            <a:off x="914400" y="4613326"/>
            <a:ext cx="1795463" cy="1876425"/>
          </a:xfrm>
          <a:custGeom>
            <a:avLst/>
            <a:gdLst>
              <a:gd name="T0" fmla="*/ 104 w 848"/>
              <a:gd name="T1" fmla="*/ 507 h 885"/>
              <a:gd name="T2" fmla="*/ 124 w 848"/>
              <a:gd name="T3" fmla="*/ 525 h 885"/>
              <a:gd name="T4" fmla="*/ 298 w 848"/>
              <a:gd name="T5" fmla="*/ 433 h 885"/>
              <a:gd name="T6" fmla="*/ 283 w 848"/>
              <a:gd name="T7" fmla="*/ 382 h 885"/>
              <a:gd name="T8" fmla="*/ 283 w 848"/>
              <a:gd name="T9" fmla="*/ 335 h 885"/>
              <a:gd name="T10" fmla="*/ 295 w 848"/>
              <a:gd name="T11" fmla="*/ 279 h 885"/>
              <a:gd name="T12" fmla="*/ 356 w 848"/>
              <a:gd name="T13" fmla="*/ 208 h 885"/>
              <a:gd name="T14" fmla="*/ 425 w 848"/>
              <a:gd name="T15" fmla="*/ 200 h 885"/>
              <a:gd name="T16" fmla="*/ 306 w 848"/>
              <a:gd name="T17" fmla="*/ 377 h 885"/>
              <a:gd name="T18" fmla="*/ 371 w 848"/>
              <a:gd name="T19" fmla="*/ 451 h 885"/>
              <a:gd name="T20" fmla="*/ 374 w 848"/>
              <a:gd name="T21" fmla="*/ 512 h 885"/>
              <a:gd name="T22" fmla="*/ 360 w 848"/>
              <a:gd name="T23" fmla="*/ 592 h 885"/>
              <a:gd name="T24" fmla="*/ 232 w 848"/>
              <a:gd name="T25" fmla="*/ 681 h 885"/>
              <a:gd name="T26" fmla="*/ 140 w 848"/>
              <a:gd name="T27" fmla="*/ 717 h 885"/>
              <a:gd name="T28" fmla="*/ 109 w 848"/>
              <a:gd name="T29" fmla="*/ 775 h 885"/>
              <a:gd name="T30" fmla="*/ 168 w 848"/>
              <a:gd name="T31" fmla="*/ 873 h 885"/>
              <a:gd name="T32" fmla="*/ 167 w 848"/>
              <a:gd name="T33" fmla="*/ 815 h 885"/>
              <a:gd name="T34" fmla="*/ 177 w 848"/>
              <a:gd name="T35" fmla="*/ 787 h 885"/>
              <a:gd name="T36" fmla="*/ 231 w 848"/>
              <a:gd name="T37" fmla="*/ 799 h 885"/>
              <a:gd name="T38" fmla="*/ 316 w 848"/>
              <a:gd name="T39" fmla="*/ 719 h 885"/>
              <a:gd name="T40" fmla="*/ 470 w 848"/>
              <a:gd name="T41" fmla="*/ 589 h 885"/>
              <a:gd name="T42" fmla="*/ 587 w 848"/>
              <a:gd name="T43" fmla="*/ 533 h 885"/>
              <a:gd name="T44" fmla="*/ 655 w 848"/>
              <a:gd name="T45" fmla="*/ 608 h 885"/>
              <a:gd name="T46" fmla="*/ 673 w 848"/>
              <a:gd name="T47" fmla="*/ 695 h 885"/>
              <a:gd name="T48" fmla="*/ 690 w 848"/>
              <a:gd name="T49" fmla="*/ 759 h 885"/>
              <a:gd name="T50" fmla="*/ 683 w 848"/>
              <a:gd name="T51" fmla="*/ 813 h 885"/>
              <a:gd name="T52" fmla="*/ 749 w 848"/>
              <a:gd name="T53" fmla="*/ 833 h 885"/>
              <a:gd name="T54" fmla="*/ 806 w 848"/>
              <a:gd name="T55" fmla="*/ 796 h 885"/>
              <a:gd name="T56" fmla="*/ 754 w 848"/>
              <a:gd name="T57" fmla="*/ 769 h 885"/>
              <a:gd name="T58" fmla="*/ 736 w 848"/>
              <a:gd name="T59" fmla="*/ 749 h 885"/>
              <a:gd name="T60" fmla="*/ 724 w 848"/>
              <a:gd name="T61" fmla="*/ 707 h 885"/>
              <a:gd name="T62" fmla="*/ 721 w 848"/>
              <a:gd name="T63" fmla="*/ 605 h 885"/>
              <a:gd name="T64" fmla="*/ 716 w 848"/>
              <a:gd name="T65" fmla="*/ 516 h 885"/>
              <a:gd name="T66" fmla="*/ 628 w 848"/>
              <a:gd name="T67" fmla="*/ 453 h 885"/>
              <a:gd name="T68" fmla="*/ 630 w 848"/>
              <a:gd name="T69" fmla="*/ 384 h 885"/>
              <a:gd name="T70" fmla="*/ 716 w 848"/>
              <a:gd name="T71" fmla="*/ 372 h 885"/>
              <a:gd name="T72" fmla="*/ 805 w 848"/>
              <a:gd name="T73" fmla="*/ 341 h 885"/>
              <a:gd name="T74" fmla="*/ 810 w 848"/>
              <a:gd name="T75" fmla="*/ 322 h 885"/>
              <a:gd name="T76" fmla="*/ 791 w 848"/>
              <a:gd name="T77" fmla="*/ 316 h 885"/>
              <a:gd name="T78" fmla="*/ 773 w 848"/>
              <a:gd name="T79" fmla="*/ 315 h 885"/>
              <a:gd name="T80" fmla="*/ 766 w 848"/>
              <a:gd name="T81" fmla="*/ 303 h 885"/>
              <a:gd name="T82" fmla="*/ 737 w 848"/>
              <a:gd name="T83" fmla="*/ 284 h 885"/>
              <a:gd name="T84" fmla="*/ 688 w 848"/>
              <a:gd name="T85" fmla="*/ 333 h 885"/>
              <a:gd name="T86" fmla="*/ 618 w 848"/>
              <a:gd name="T87" fmla="*/ 326 h 885"/>
              <a:gd name="T88" fmla="*/ 618 w 848"/>
              <a:gd name="T89" fmla="*/ 221 h 885"/>
              <a:gd name="T90" fmla="*/ 614 w 848"/>
              <a:gd name="T91" fmla="*/ 151 h 885"/>
              <a:gd name="T92" fmla="*/ 655 w 848"/>
              <a:gd name="T93" fmla="*/ 126 h 885"/>
              <a:gd name="T94" fmla="*/ 673 w 848"/>
              <a:gd name="T95" fmla="*/ 76 h 885"/>
              <a:gd name="T96" fmla="*/ 677 w 848"/>
              <a:gd name="T97" fmla="*/ 36 h 885"/>
              <a:gd name="T98" fmla="*/ 594 w 848"/>
              <a:gd name="T99" fmla="*/ 5 h 885"/>
              <a:gd name="T100" fmla="*/ 556 w 848"/>
              <a:gd name="T101" fmla="*/ 57 h 885"/>
              <a:gd name="T102" fmla="*/ 560 w 848"/>
              <a:gd name="T103" fmla="*/ 91 h 885"/>
              <a:gd name="T104" fmla="*/ 478 w 848"/>
              <a:gd name="T105" fmla="*/ 89 h 885"/>
              <a:gd name="T106" fmla="*/ 418 w 848"/>
              <a:gd name="T107" fmla="*/ 102 h 885"/>
              <a:gd name="T108" fmla="*/ 277 w 848"/>
              <a:gd name="T109" fmla="*/ 193 h 885"/>
              <a:gd name="T110" fmla="*/ 255 w 848"/>
              <a:gd name="T111" fmla="*/ 257 h 885"/>
              <a:gd name="T112" fmla="*/ 209 w 848"/>
              <a:gd name="T113" fmla="*/ 237 h 885"/>
              <a:gd name="T114" fmla="*/ 174 w 848"/>
              <a:gd name="T115" fmla="*/ 194 h 885"/>
              <a:gd name="T116" fmla="*/ 232 w 848"/>
              <a:gd name="T117" fmla="*/ 286 h 885"/>
              <a:gd name="T118" fmla="*/ 249 w 848"/>
              <a:gd name="T119" fmla="*/ 300 h 885"/>
              <a:gd name="T120" fmla="*/ 264 w 848"/>
              <a:gd name="T121" fmla="*/ 326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48" h="885">
                <a:moveTo>
                  <a:pt x="3" y="302"/>
                </a:moveTo>
                <a:cubicBezTo>
                  <a:pt x="4" y="303"/>
                  <a:pt x="5" y="305"/>
                  <a:pt x="6" y="306"/>
                </a:cubicBezTo>
                <a:cubicBezTo>
                  <a:pt x="7" y="307"/>
                  <a:pt x="8" y="309"/>
                  <a:pt x="8" y="309"/>
                </a:cubicBezTo>
                <a:cubicBezTo>
                  <a:pt x="8" y="309"/>
                  <a:pt x="7" y="309"/>
                  <a:pt x="6" y="311"/>
                </a:cubicBezTo>
                <a:cubicBezTo>
                  <a:pt x="5" y="312"/>
                  <a:pt x="6" y="315"/>
                  <a:pt x="8" y="316"/>
                </a:cubicBezTo>
                <a:cubicBezTo>
                  <a:pt x="10" y="318"/>
                  <a:pt x="12" y="318"/>
                  <a:pt x="12" y="318"/>
                </a:cubicBezTo>
                <a:cubicBezTo>
                  <a:pt x="12" y="318"/>
                  <a:pt x="38" y="371"/>
                  <a:pt x="44" y="382"/>
                </a:cubicBezTo>
                <a:cubicBezTo>
                  <a:pt x="49" y="393"/>
                  <a:pt x="62" y="420"/>
                  <a:pt x="69" y="433"/>
                </a:cubicBezTo>
                <a:cubicBezTo>
                  <a:pt x="76" y="447"/>
                  <a:pt x="84" y="464"/>
                  <a:pt x="89" y="473"/>
                </a:cubicBezTo>
                <a:cubicBezTo>
                  <a:pt x="93" y="482"/>
                  <a:pt x="98" y="492"/>
                  <a:pt x="101" y="498"/>
                </a:cubicBezTo>
                <a:cubicBezTo>
                  <a:pt x="103" y="503"/>
                  <a:pt x="105" y="506"/>
                  <a:pt x="105" y="506"/>
                </a:cubicBezTo>
                <a:cubicBezTo>
                  <a:pt x="105" y="506"/>
                  <a:pt x="105" y="506"/>
                  <a:pt x="104" y="507"/>
                </a:cubicBezTo>
                <a:cubicBezTo>
                  <a:pt x="104" y="507"/>
                  <a:pt x="104" y="507"/>
                  <a:pt x="104" y="509"/>
                </a:cubicBezTo>
                <a:cubicBezTo>
                  <a:pt x="104" y="511"/>
                  <a:pt x="104" y="512"/>
                  <a:pt x="106" y="514"/>
                </a:cubicBezTo>
                <a:cubicBezTo>
                  <a:pt x="108" y="515"/>
                  <a:pt x="108" y="515"/>
                  <a:pt x="109" y="515"/>
                </a:cubicBezTo>
                <a:cubicBezTo>
                  <a:pt x="110" y="514"/>
                  <a:pt x="110" y="515"/>
                  <a:pt x="110" y="516"/>
                </a:cubicBezTo>
                <a:cubicBezTo>
                  <a:pt x="110" y="516"/>
                  <a:pt x="110" y="518"/>
                  <a:pt x="111" y="519"/>
                </a:cubicBezTo>
                <a:cubicBezTo>
                  <a:pt x="111" y="520"/>
                  <a:pt x="111" y="521"/>
                  <a:pt x="112" y="523"/>
                </a:cubicBezTo>
                <a:cubicBezTo>
                  <a:pt x="112" y="525"/>
                  <a:pt x="113" y="525"/>
                  <a:pt x="113" y="526"/>
                </a:cubicBezTo>
                <a:cubicBezTo>
                  <a:pt x="114" y="526"/>
                  <a:pt x="115" y="526"/>
                  <a:pt x="116" y="526"/>
                </a:cubicBezTo>
                <a:cubicBezTo>
                  <a:pt x="116" y="526"/>
                  <a:pt x="117" y="526"/>
                  <a:pt x="118" y="526"/>
                </a:cubicBezTo>
                <a:cubicBezTo>
                  <a:pt x="120" y="525"/>
                  <a:pt x="121" y="525"/>
                  <a:pt x="121" y="525"/>
                </a:cubicBezTo>
                <a:cubicBezTo>
                  <a:pt x="121" y="525"/>
                  <a:pt x="121" y="525"/>
                  <a:pt x="122" y="525"/>
                </a:cubicBezTo>
                <a:cubicBezTo>
                  <a:pt x="122" y="525"/>
                  <a:pt x="124" y="525"/>
                  <a:pt x="124" y="525"/>
                </a:cubicBezTo>
                <a:cubicBezTo>
                  <a:pt x="124" y="525"/>
                  <a:pt x="124" y="526"/>
                  <a:pt x="125" y="527"/>
                </a:cubicBezTo>
                <a:cubicBezTo>
                  <a:pt x="126" y="528"/>
                  <a:pt x="128" y="528"/>
                  <a:pt x="128" y="528"/>
                </a:cubicBezTo>
                <a:cubicBezTo>
                  <a:pt x="128" y="528"/>
                  <a:pt x="129" y="529"/>
                  <a:pt x="130" y="529"/>
                </a:cubicBezTo>
                <a:cubicBezTo>
                  <a:pt x="132" y="528"/>
                  <a:pt x="132" y="528"/>
                  <a:pt x="133" y="527"/>
                </a:cubicBezTo>
                <a:cubicBezTo>
                  <a:pt x="134" y="526"/>
                  <a:pt x="135" y="525"/>
                  <a:pt x="137" y="524"/>
                </a:cubicBezTo>
                <a:cubicBezTo>
                  <a:pt x="138" y="524"/>
                  <a:pt x="138" y="523"/>
                  <a:pt x="138" y="523"/>
                </a:cubicBezTo>
                <a:cubicBezTo>
                  <a:pt x="138" y="523"/>
                  <a:pt x="159" y="511"/>
                  <a:pt x="168" y="506"/>
                </a:cubicBezTo>
                <a:cubicBezTo>
                  <a:pt x="176" y="502"/>
                  <a:pt x="204" y="485"/>
                  <a:pt x="218" y="478"/>
                </a:cubicBezTo>
                <a:cubicBezTo>
                  <a:pt x="231" y="470"/>
                  <a:pt x="248" y="461"/>
                  <a:pt x="258" y="455"/>
                </a:cubicBezTo>
                <a:cubicBezTo>
                  <a:pt x="269" y="449"/>
                  <a:pt x="289" y="437"/>
                  <a:pt x="292" y="436"/>
                </a:cubicBezTo>
                <a:cubicBezTo>
                  <a:pt x="294" y="435"/>
                  <a:pt x="295" y="434"/>
                  <a:pt x="296" y="434"/>
                </a:cubicBezTo>
                <a:cubicBezTo>
                  <a:pt x="297" y="434"/>
                  <a:pt x="297" y="434"/>
                  <a:pt x="298" y="433"/>
                </a:cubicBezTo>
                <a:cubicBezTo>
                  <a:pt x="300" y="432"/>
                  <a:pt x="301" y="433"/>
                  <a:pt x="302" y="432"/>
                </a:cubicBezTo>
                <a:cubicBezTo>
                  <a:pt x="303" y="432"/>
                  <a:pt x="305" y="431"/>
                  <a:pt x="305" y="429"/>
                </a:cubicBezTo>
                <a:cubicBezTo>
                  <a:pt x="306" y="427"/>
                  <a:pt x="304" y="426"/>
                  <a:pt x="303" y="424"/>
                </a:cubicBezTo>
                <a:cubicBezTo>
                  <a:pt x="302" y="423"/>
                  <a:pt x="302" y="421"/>
                  <a:pt x="301" y="421"/>
                </a:cubicBezTo>
                <a:cubicBezTo>
                  <a:pt x="301" y="420"/>
                  <a:pt x="301" y="420"/>
                  <a:pt x="300" y="418"/>
                </a:cubicBezTo>
                <a:cubicBezTo>
                  <a:pt x="298" y="416"/>
                  <a:pt x="295" y="409"/>
                  <a:pt x="293" y="404"/>
                </a:cubicBezTo>
                <a:cubicBezTo>
                  <a:pt x="290" y="400"/>
                  <a:pt x="288" y="396"/>
                  <a:pt x="288" y="396"/>
                </a:cubicBezTo>
                <a:cubicBezTo>
                  <a:pt x="288" y="396"/>
                  <a:pt x="288" y="395"/>
                  <a:pt x="289" y="394"/>
                </a:cubicBezTo>
                <a:cubicBezTo>
                  <a:pt x="290" y="393"/>
                  <a:pt x="290" y="393"/>
                  <a:pt x="289" y="393"/>
                </a:cubicBezTo>
                <a:cubicBezTo>
                  <a:pt x="288" y="392"/>
                  <a:pt x="288" y="392"/>
                  <a:pt x="288" y="391"/>
                </a:cubicBezTo>
                <a:cubicBezTo>
                  <a:pt x="288" y="391"/>
                  <a:pt x="287" y="387"/>
                  <a:pt x="285" y="385"/>
                </a:cubicBezTo>
                <a:cubicBezTo>
                  <a:pt x="284" y="383"/>
                  <a:pt x="284" y="383"/>
                  <a:pt x="283" y="382"/>
                </a:cubicBezTo>
                <a:cubicBezTo>
                  <a:pt x="282" y="382"/>
                  <a:pt x="281" y="382"/>
                  <a:pt x="281" y="382"/>
                </a:cubicBezTo>
                <a:cubicBezTo>
                  <a:pt x="281" y="382"/>
                  <a:pt x="264" y="348"/>
                  <a:pt x="262" y="345"/>
                </a:cubicBezTo>
                <a:cubicBezTo>
                  <a:pt x="261" y="342"/>
                  <a:pt x="259" y="339"/>
                  <a:pt x="259" y="339"/>
                </a:cubicBezTo>
                <a:cubicBezTo>
                  <a:pt x="259" y="339"/>
                  <a:pt x="260" y="338"/>
                  <a:pt x="261" y="337"/>
                </a:cubicBezTo>
                <a:cubicBezTo>
                  <a:pt x="262" y="337"/>
                  <a:pt x="262" y="336"/>
                  <a:pt x="262" y="336"/>
                </a:cubicBezTo>
                <a:cubicBezTo>
                  <a:pt x="262" y="336"/>
                  <a:pt x="262" y="336"/>
                  <a:pt x="263" y="335"/>
                </a:cubicBezTo>
                <a:cubicBezTo>
                  <a:pt x="264" y="335"/>
                  <a:pt x="264" y="335"/>
                  <a:pt x="266" y="335"/>
                </a:cubicBezTo>
                <a:cubicBezTo>
                  <a:pt x="267" y="336"/>
                  <a:pt x="267" y="335"/>
                  <a:pt x="272" y="333"/>
                </a:cubicBezTo>
                <a:cubicBezTo>
                  <a:pt x="276" y="331"/>
                  <a:pt x="277" y="330"/>
                  <a:pt x="277" y="330"/>
                </a:cubicBezTo>
                <a:cubicBezTo>
                  <a:pt x="277" y="330"/>
                  <a:pt x="278" y="330"/>
                  <a:pt x="278" y="330"/>
                </a:cubicBezTo>
                <a:cubicBezTo>
                  <a:pt x="279" y="330"/>
                  <a:pt x="279" y="331"/>
                  <a:pt x="280" y="333"/>
                </a:cubicBezTo>
                <a:cubicBezTo>
                  <a:pt x="281" y="334"/>
                  <a:pt x="282" y="334"/>
                  <a:pt x="283" y="335"/>
                </a:cubicBezTo>
                <a:cubicBezTo>
                  <a:pt x="284" y="335"/>
                  <a:pt x="284" y="334"/>
                  <a:pt x="285" y="332"/>
                </a:cubicBezTo>
                <a:cubicBezTo>
                  <a:pt x="285" y="329"/>
                  <a:pt x="286" y="326"/>
                  <a:pt x="286" y="326"/>
                </a:cubicBezTo>
                <a:cubicBezTo>
                  <a:pt x="286" y="326"/>
                  <a:pt x="286" y="326"/>
                  <a:pt x="287" y="325"/>
                </a:cubicBezTo>
                <a:cubicBezTo>
                  <a:pt x="288" y="323"/>
                  <a:pt x="289" y="322"/>
                  <a:pt x="290" y="320"/>
                </a:cubicBezTo>
                <a:cubicBezTo>
                  <a:pt x="292" y="319"/>
                  <a:pt x="292" y="317"/>
                  <a:pt x="293" y="314"/>
                </a:cubicBezTo>
                <a:cubicBezTo>
                  <a:pt x="293" y="312"/>
                  <a:pt x="293" y="310"/>
                  <a:pt x="294" y="308"/>
                </a:cubicBezTo>
                <a:cubicBezTo>
                  <a:pt x="295" y="305"/>
                  <a:pt x="296" y="304"/>
                  <a:pt x="297" y="302"/>
                </a:cubicBezTo>
                <a:cubicBezTo>
                  <a:pt x="298" y="300"/>
                  <a:pt x="298" y="298"/>
                  <a:pt x="298" y="296"/>
                </a:cubicBezTo>
                <a:cubicBezTo>
                  <a:pt x="297" y="294"/>
                  <a:pt x="297" y="291"/>
                  <a:pt x="297" y="290"/>
                </a:cubicBezTo>
                <a:cubicBezTo>
                  <a:pt x="296" y="289"/>
                  <a:pt x="296" y="286"/>
                  <a:pt x="296" y="285"/>
                </a:cubicBezTo>
                <a:cubicBezTo>
                  <a:pt x="296" y="284"/>
                  <a:pt x="296" y="283"/>
                  <a:pt x="296" y="282"/>
                </a:cubicBezTo>
                <a:cubicBezTo>
                  <a:pt x="295" y="281"/>
                  <a:pt x="295" y="279"/>
                  <a:pt x="295" y="279"/>
                </a:cubicBezTo>
                <a:cubicBezTo>
                  <a:pt x="295" y="279"/>
                  <a:pt x="295" y="279"/>
                  <a:pt x="297" y="279"/>
                </a:cubicBezTo>
                <a:cubicBezTo>
                  <a:pt x="298" y="279"/>
                  <a:pt x="298" y="279"/>
                  <a:pt x="299" y="277"/>
                </a:cubicBezTo>
                <a:cubicBezTo>
                  <a:pt x="301" y="275"/>
                  <a:pt x="301" y="273"/>
                  <a:pt x="305" y="268"/>
                </a:cubicBezTo>
                <a:cubicBezTo>
                  <a:pt x="309" y="264"/>
                  <a:pt x="310" y="263"/>
                  <a:pt x="313" y="258"/>
                </a:cubicBezTo>
                <a:cubicBezTo>
                  <a:pt x="317" y="253"/>
                  <a:pt x="319" y="250"/>
                  <a:pt x="321" y="247"/>
                </a:cubicBezTo>
                <a:cubicBezTo>
                  <a:pt x="324" y="244"/>
                  <a:pt x="327" y="241"/>
                  <a:pt x="330" y="238"/>
                </a:cubicBezTo>
                <a:cubicBezTo>
                  <a:pt x="333" y="234"/>
                  <a:pt x="333" y="233"/>
                  <a:pt x="335" y="232"/>
                </a:cubicBezTo>
                <a:cubicBezTo>
                  <a:pt x="336" y="230"/>
                  <a:pt x="337" y="228"/>
                  <a:pt x="338" y="226"/>
                </a:cubicBezTo>
                <a:cubicBezTo>
                  <a:pt x="338" y="225"/>
                  <a:pt x="339" y="224"/>
                  <a:pt x="341" y="221"/>
                </a:cubicBezTo>
                <a:cubicBezTo>
                  <a:pt x="343" y="218"/>
                  <a:pt x="344" y="218"/>
                  <a:pt x="346" y="216"/>
                </a:cubicBezTo>
                <a:cubicBezTo>
                  <a:pt x="348" y="215"/>
                  <a:pt x="349" y="214"/>
                  <a:pt x="351" y="212"/>
                </a:cubicBezTo>
                <a:cubicBezTo>
                  <a:pt x="352" y="211"/>
                  <a:pt x="354" y="210"/>
                  <a:pt x="356" y="208"/>
                </a:cubicBezTo>
                <a:cubicBezTo>
                  <a:pt x="359" y="206"/>
                  <a:pt x="360" y="205"/>
                  <a:pt x="361" y="203"/>
                </a:cubicBezTo>
                <a:cubicBezTo>
                  <a:pt x="363" y="200"/>
                  <a:pt x="365" y="198"/>
                  <a:pt x="365" y="198"/>
                </a:cubicBezTo>
                <a:cubicBezTo>
                  <a:pt x="365" y="198"/>
                  <a:pt x="366" y="197"/>
                  <a:pt x="367" y="196"/>
                </a:cubicBezTo>
                <a:cubicBezTo>
                  <a:pt x="369" y="195"/>
                  <a:pt x="371" y="195"/>
                  <a:pt x="378" y="193"/>
                </a:cubicBezTo>
                <a:cubicBezTo>
                  <a:pt x="381" y="192"/>
                  <a:pt x="383" y="191"/>
                  <a:pt x="384" y="191"/>
                </a:cubicBezTo>
                <a:cubicBezTo>
                  <a:pt x="386" y="190"/>
                  <a:pt x="388" y="189"/>
                  <a:pt x="390" y="189"/>
                </a:cubicBezTo>
                <a:cubicBezTo>
                  <a:pt x="395" y="188"/>
                  <a:pt x="400" y="187"/>
                  <a:pt x="407" y="186"/>
                </a:cubicBezTo>
                <a:cubicBezTo>
                  <a:pt x="415" y="185"/>
                  <a:pt x="420" y="184"/>
                  <a:pt x="424" y="183"/>
                </a:cubicBezTo>
                <a:cubicBezTo>
                  <a:pt x="429" y="183"/>
                  <a:pt x="430" y="183"/>
                  <a:pt x="430" y="183"/>
                </a:cubicBezTo>
                <a:cubicBezTo>
                  <a:pt x="430" y="183"/>
                  <a:pt x="430" y="183"/>
                  <a:pt x="429" y="185"/>
                </a:cubicBezTo>
                <a:cubicBezTo>
                  <a:pt x="429" y="188"/>
                  <a:pt x="428" y="189"/>
                  <a:pt x="428" y="192"/>
                </a:cubicBezTo>
                <a:cubicBezTo>
                  <a:pt x="427" y="194"/>
                  <a:pt x="426" y="197"/>
                  <a:pt x="425" y="200"/>
                </a:cubicBezTo>
                <a:cubicBezTo>
                  <a:pt x="424" y="204"/>
                  <a:pt x="422" y="207"/>
                  <a:pt x="417" y="212"/>
                </a:cubicBezTo>
                <a:cubicBezTo>
                  <a:pt x="413" y="217"/>
                  <a:pt x="410" y="222"/>
                  <a:pt x="405" y="227"/>
                </a:cubicBezTo>
                <a:cubicBezTo>
                  <a:pt x="401" y="232"/>
                  <a:pt x="397" y="237"/>
                  <a:pt x="396" y="238"/>
                </a:cubicBezTo>
                <a:cubicBezTo>
                  <a:pt x="395" y="239"/>
                  <a:pt x="393" y="240"/>
                  <a:pt x="390" y="241"/>
                </a:cubicBezTo>
                <a:cubicBezTo>
                  <a:pt x="387" y="243"/>
                  <a:pt x="384" y="244"/>
                  <a:pt x="382" y="246"/>
                </a:cubicBezTo>
                <a:cubicBezTo>
                  <a:pt x="379" y="248"/>
                  <a:pt x="378" y="250"/>
                  <a:pt x="373" y="258"/>
                </a:cubicBezTo>
                <a:cubicBezTo>
                  <a:pt x="368" y="267"/>
                  <a:pt x="359" y="281"/>
                  <a:pt x="353" y="291"/>
                </a:cubicBezTo>
                <a:cubicBezTo>
                  <a:pt x="347" y="301"/>
                  <a:pt x="340" y="310"/>
                  <a:pt x="335" y="318"/>
                </a:cubicBezTo>
                <a:cubicBezTo>
                  <a:pt x="329" y="327"/>
                  <a:pt x="324" y="336"/>
                  <a:pt x="320" y="342"/>
                </a:cubicBezTo>
                <a:cubicBezTo>
                  <a:pt x="316" y="348"/>
                  <a:pt x="311" y="357"/>
                  <a:pt x="308" y="361"/>
                </a:cubicBezTo>
                <a:cubicBezTo>
                  <a:pt x="306" y="365"/>
                  <a:pt x="304" y="369"/>
                  <a:pt x="303" y="371"/>
                </a:cubicBezTo>
                <a:cubicBezTo>
                  <a:pt x="302" y="373"/>
                  <a:pt x="303" y="374"/>
                  <a:pt x="306" y="377"/>
                </a:cubicBezTo>
                <a:cubicBezTo>
                  <a:pt x="309" y="379"/>
                  <a:pt x="312" y="382"/>
                  <a:pt x="313" y="383"/>
                </a:cubicBezTo>
                <a:cubicBezTo>
                  <a:pt x="314" y="384"/>
                  <a:pt x="314" y="385"/>
                  <a:pt x="313" y="386"/>
                </a:cubicBezTo>
                <a:cubicBezTo>
                  <a:pt x="313" y="387"/>
                  <a:pt x="312" y="387"/>
                  <a:pt x="311" y="390"/>
                </a:cubicBezTo>
                <a:cubicBezTo>
                  <a:pt x="311" y="392"/>
                  <a:pt x="314" y="395"/>
                  <a:pt x="317" y="398"/>
                </a:cubicBezTo>
                <a:cubicBezTo>
                  <a:pt x="319" y="401"/>
                  <a:pt x="320" y="404"/>
                  <a:pt x="321" y="406"/>
                </a:cubicBezTo>
                <a:cubicBezTo>
                  <a:pt x="322" y="407"/>
                  <a:pt x="321" y="407"/>
                  <a:pt x="321" y="411"/>
                </a:cubicBezTo>
                <a:cubicBezTo>
                  <a:pt x="321" y="415"/>
                  <a:pt x="323" y="416"/>
                  <a:pt x="326" y="420"/>
                </a:cubicBezTo>
                <a:cubicBezTo>
                  <a:pt x="329" y="423"/>
                  <a:pt x="332" y="426"/>
                  <a:pt x="334" y="430"/>
                </a:cubicBezTo>
                <a:cubicBezTo>
                  <a:pt x="337" y="433"/>
                  <a:pt x="340" y="438"/>
                  <a:pt x="344" y="441"/>
                </a:cubicBezTo>
                <a:cubicBezTo>
                  <a:pt x="347" y="445"/>
                  <a:pt x="349" y="446"/>
                  <a:pt x="351" y="448"/>
                </a:cubicBezTo>
                <a:cubicBezTo>
                  <a:pt x="354" y="450"/>
                  <a:pt x="358" y="451"/>
                  <a:pt x="362" y="451"/>
                </a:cubicBezTo>
                <a:cubicBezTo>
                  <a:pt x="367" y="452"/>
                  <a:pt x="369" y="451"/>
                  <a:pt x="371" y="451"/>
                </a:cubicBezTo>
                <a:cubicBezTo>
                  <a:pt x="372" y="451"/>
                  <a:pt x="373" y="451"/>
                  <a:pt x="373" y="451"/>
                </a:cubicBezTo>
                <a:cubicBezTo>
                  <a:pt x="373" y="451"/>
                  <a:pt x="373" y="452"/>
                  <a:pt x="373" y="455"/>
                </a:cubicBezTo>
                <a:cubicBezTo>
                  <a:pt x="373" y="458"/>
                  <a:pt x="375" y="461"/>
                  <a:pt x="376" y="462"/>
                </a:cubicBezTo>
                <a:cubicBezTo>
                  <a:pt x="377" y="463"/>
                  <a:pt x="377" y="463"/>
                  <a:pt x="377" y="464"/>
                </a:cubicBezTo>
                <a:cubicBezTo>
                  <a:pt x="376" y="465"/>
                  <a:pt x="376" y="467"/>
                  <a:pt x="377" y="470"/>
                </a:cubicBezTo>
                <a:cubicBezTo>
                  <a:pt x="377" y="473"/>
                  <a:pt x="379" y="473"/>
                  <a:pt x="380" y="474"/>
                </a:cubicBezTo>
                <a:cubicBezTo>
                  <a:pt x="381" y="475"/>
                  <a:pt x="381" y="477"/>
                  <a:pt x="381" y="479"/>
                </a:cubicBezTo>
                <a:cubicBezTo>
                  <a:pt x="380" y="480"/>
                  <a:pt x="379" y="479"/>
                  <a:pt x="377" y="482"/>
                </a:cubicBezTo>
                <a:cubicBezTo>
                  <a:pt x="375" y="485"/>
                  <a:pt x="376" y="489"/>
                  <a:pt x="376" y="492"/>
                </a:cubicBezTo>
                <a:cubicBezTo>
                  <a:pt x="377" y="494"/>
                  <a:pt x="377" y="495"/>
                  <a:pt x="376" y="497"/>
                </a:cubicBezTo>
                <a:cubicBezTo>
                  <a:pt x="376" y="497"/>
                  <a:pt x="376" y="498"/>
                  <a:pt x="376" y="499"/>
                </a:cubicBezTo>
                <a:cubicBezTo>
                  <a:pt x="375" y="502"/>
                  <a:pt x="375" y="505"/>
                  <a:pt x="374" y="512"/>
                </a:cubicBezTo>
                <a:cubicBezTo>
                  <a:pt x="374" y="518"/>
                  <a:pt x="372" y="524"/>
                  <a:pt x="372" y="529"/>
                </a:cubicBezTo>
                <a:cubicBezTo>
                  <a:pt x="371" y="534"/>
                  <a:pt x="370" y="539"/>
                  <a:pt x="370" y="545"/>
                </a:cubicBezTo>
                <a:cubicBezTo>
                  <a:pt x="370" y="549"/>
                  <a:pt x="370" y="551"/>
                  <a:pt x="369" y="553"/>
                </a:cubicBezTo>
                <a:cubicBezTo>
                  <a:pt x="369" y="555"/>
                  <a:pt x="369" y="557"/>
                  <a:pt x="369" y="559"/>
                </a:cubicBezTo>
                <a:cubicBezTo>
                  <a:pt x="369" y="563"/>
                  <a:pt x="368" y="564"/>
                  <a:pt x="368" y="567"/>
                </a:cubicBezTo>
                <a:cubicBezTo>
                  <a:pt x="368" y="571"/>
                  <a:pt x="368" y="572"/>
                  <a:pt x="368" y="573"/>
                </a:cubicBezTo>
                <a:cubicBezTo>
                  <a:pt x="368" y="574"/>
                  <a:pt x="367" y="575"/>
                  <a:pt x="367" y="576"/>
                </a:cubicBezTo>
                <a:cubicBezTo>
                  <a:pt x="366" y="578"/>
                  <a:pt x="366" y="579"/>
                  <a:pt x="365" y="580"/>
                </a:cubicBezTo>
                <a:cubicBezTo>
                  <a:pt x="364" y="581"/>
                  <a:pt x="364" y="581"/>
                  <a:pt x="363" y="583"/>
                </a:cubicBezTo>
                <a:cubicBezTo>
                  <a:pt x="362" y="586"/>
                  <a:pt x="362" y="588"/>
                  <a:pt x="362" y="589"/>
                </a:cubicBezTo>
                <a:cubicBezTo>
                  <a:pt x="362" y="590"/>
                  <a:pt x="362" y="592"/>
                  <a:pt x="362" y="592"/>
                </a:cubicBezTo>
                <a:cubicBezTo>
                  <a:pt x="362" y="592"/>
                  <a:pt x="362" y="592"/>
                  <a:pt x="360" y="592"/>
                </a:cubicBezTo>
                <a:cubicBezTo>
                  <a:pt x="358" y="592"/>
                  <a:pt x="357" y="593"/>
                  <a:pt x="355" y="593"/>
                </a:cubicBezTo>
                <a:cubicBezTo>
                  <a:pt x="349" y="595"/>
                  <a:pt x="347" y="598"/>
                  <a:pt x="346" y="601"/>
                </a:cubicBezTo>
                <a:cubicBezTo>
                  <a:pt x="345" y="603"/>
                  <a:pt x="346" y="605"/>
                  <a:pt x="346" y="605"/>
                </a:cubicBezTo>
                <a:cubicBezTo>
                  <a:pt x="346" y="605"/>
                  <a:pt x="342" y="607"/>
                  <a:pt x="338" y="609"/>
                </a:cubicBezTo>
                <a:cubicBezTo>
                  <a:pt x="333" y="611"/>
                  <a:pt x="327" y="615"/>
                  <a:pt x="321" y="619"/>
                </a:cubicBezTo>
                <a:cubicBezTo>
                  <a:pt x="316" y="622"/>
                  <a:pt x="309" y="627"/>
                  <a:pt x="308" y="628"/>
                </a:cubicBezTo>
                <a:cubicBezTo>
                  <a:pt x="306" y="629"/>
                  <a:pt x="305" y="629"/>
                  <a:pt x="302" y="630"/>
                </a:cubicBezTo>
                <a:cubicBezTo>
                  <a:pt x="300" y="631"/>
                  <a:pt x="296" y="632"/>
                  <a:pt x="293" y="634"/>
                </a:cubicBezTo>
                <a:cubicBezTo>
                  <a:pt x="289" y="635"/>
                  <a:pt x="281" y="642"/>
                  <a:pt x="274" y="647"/>
                </a:cubicBezTo>
                <a:cubicBezTo>
                  <a:pt x="268" y="652"/>
                  <a:pt x="258" y="663"/>
                  <a:pt x="253" y="667"/>
                </a:cubicBezTo>
                <a:cubicBezTo>
                  <a:pt x="248" y="672"/>
                  <a:pt x="245" y="675"/>
                  <a:pt x="241" y="677"/>
                </a:cubicBezTo>
                <a:cubicBezTo>
                  <a:pt x="237" y="679"/>
                  <a:pt x="236" y="680"/>
                  <a:pt x="232" y="681"/>
                </a:cubicBezTo>
                <a:cubicBezTo>
                  <a:pt x="228" y="682"/>
                  <a:pt x="221" y="684"/>
                  <a:pt x="214" y="687"/>
                </a:cubicBezTo>
                <a:cubicBezTo>
                  <a:pt x="208" y="689"/>
                  <a:pt x="202" y="692"/>
                  <a:pt x="198" y="694"/>
                </a:cubicBezTo>
                <a:cubicBezTo>
                  <a:pt x="194" y="696"/>
                  <a:pt x="189" y="699"/>
                  <a:pt x="185" y="701"/>
                </a:cubicBezTo>
                <a:cubicBezTo>
                  <a:pt x="181" y="703"/>
                  <a:pt x="177" y="706"/>
                  <a:pt x="173" y="708"/>
                </a:cubicBezTo>
                <a:cubicBezTo>
                  <a:pt x="169" y="710"/>
                  <a:pt x="167" y="711"/>
                  <a:pt x="167" y="711"/>
                </a:cubicBezTo>
                <a:cubicBezTo>
                  <a:pt x="167" y="711"/>
                  <a:pt x="167" y="711"/>
                  <a:pt x="167" y="711"/>
                </a:cubicBezTo>
                <a:cubicBezTo>
                  <a:pt x="166" y="710"/>
                  <a:pt x="165" y="711"/>
                  <a:pt x="162" y="713"/>
                </a:cubicBezTo>
                <a:cubicBezTo>
                  <a:pt x="159" y="715"/>
                  <a:pt x="157" y="716"/>
                  <a:pt x="155" y="718"/>
                </a:cubicBezTo>
                <a:cubicBezTo>
                  <a:pt x="153" y="719"/>
                  <a:pt x="152" y="721"/>
                  <a:pt x="152" y="721"/>
                </a:cubicBezTo>
                <a:cubicBezTo>
                  <a:pt x="152" y="721"/>
                  <a:pt x="152" y="720"/>
                  <a:pt x="150" y="720"/>
                </a:cubicBezTo>
                <a:cubicBezTo>
                  <a:pt x="149" y="719"/>
                  <a:pt x="146" y="718"/>
                  <a:pt x="144" y="718"/>
                </a:cubicBezTo>
                <a:cubicBezTo>
                  <a:pt x="142" y="717"/>
                  <a:pt x="140" y="717"/>
                  <a:pt x="140" y="717"/>
                </a:cubicBezTo>
                <a:cubicBezTo>
                  <a:pt x="139" y="718"/>
                  <a:pt x="139" y="717"/>
                  <a:pt x="138" y="717"/>
                </a:cubicBezTo>
                <a:cubicBezTo>
                  <a:pt x="136" y="717"/>
                  <a:pt x="134" y="717"/>
                  <a:pt x="128" y="718"/>
                </a:cubicBezTo>
                <a:cubicBezTo>
                  <a:pt x="122" y="718"/>
                  <a:pt x="117" y="721"/>
                  <a:pt x="117" y="721"/>
                </a:cubicBezTo>
                <a:cubicBezTo>
                  <a:pt x="117" y="721"/>
                  <a:pt x="116" y="721"/>
                  <a:pt x="115" y="721"/>
                </a:cubicBezTo>
                <a:cubicBezTo>
                  <a:pt x="115" y="721"/>
                  <a:pt x="113" y="721"/>
                  <a:pt x="111" y="722"/>
                </a:cubicBezTo>
                <a:cubicBezTo>
                  <a:pt x="108" y="722"/>
                  <a:pt x="106" y="722"/>
                  <a:pt x="103" y="723"/>
                </a:cubicBezTo>
                <a:cubicBezTo>
                  <a:pt x="100" y="724"/>
                  <a:pt x="98" y="728"/>
                  <a:pt x="97" y="734"/>
                </a:cubicBezTo>
                <a:cubicBezTo>
                  <a:pt x="95" y="739"/>
                  <a:pt x="97" y="744"/>
                  <a:pt x="98" y="752"/>
                </a:cubicBezTo>
                <a:cubicBezTo>
                  <a:pt x="99" y="759"/>
                  <a:pt x="101" y="768"/>
                  <a:pt x="102" y="772"/>
                </a:cubicBezTo>
                <a:cubicBezTo>
                  <a:pt x="103" y="775"/>
                  <a:pt x="102" y="776"/>
                  <a:pt x="103" y="776"/>
                </a:cubicBezTo>
                <a:cubicBezTo>
                  <a:pt x="103" y="776"/>
                  <a:pt x="105" y="775"/>
                  <a:pt x="106" y="775"/>
                </a:cubicBezTo>
                <a:cubicBezTo>
                  <a:pt x="108" y="774"/>
                  <a:pt x="109" y="775"/>
                  <a:pt x="109" y="775"/>
                </a:cubicBezTo>
                <a:cubicBezTo>
                  <a:pt x="109" y="775"/>
                  <a:pt x="109" y="776"/>
                  <a:pt x="109" y="781"/>
                </a:cubicBezTo>
                <a:cubicBezTo>
                  <a:pt x="109" y="787"/>
                  <a:pt x="109" y="795"/>
                  <a:pt x="109" y="795"/>
                </a:cubicBezTo>
                <a:cubicBezTo>
                  <a:pt x="109" y="795"/>
                  <a:pt x="109" y="795"/>
                  <a:pt x="109" y="800"/>
                </a:cubicBezTo>
                <a:cubicBezTo>
                  <a:pt x="108" y="802"/>
                  <a:pt x="108" y="806"/>
                  <a:pt x="108" y="811"/>
                </a:cubicBezTo>
                <a:cubicBezTo>
                  <a:pt x="109" y="815"/>
                  <a:pt x="109" y="819"/>
                  <a:pt x="110" y="822"/>
                </a:cubicBezTo>
                <a:cubicBezTo>
                  <a:pt x="112" y="833"/>
                  <a:pt x="116" y="841"/>
                  <a:pt x="123" y="852"/>
                </a:cubicBezTo>
                <a:cubicBezTo>
                  <a:pt x="129" y="863"/>
                  <a:pt x="136" y="871"/>
                  <a:pt x="140" y="876"/>
                </a:cubicBezTo>
                <a:cubicBezTo>
                  <a:pt x="145" y="880"/>
                  <a:pt x="147" y="883"/>
                  <a:pt x="150" y="884"/>
                </a:cubicBezTo>
                <a:cubicBezTo>
                  <a:pt x="151" y="884"/>
                  <a:pt x="155" y="885"/>
                  <a:pt x="157" y="884"/>
                </a:cubicBezTo>
                <a:cubicBezTo>
                  <a:pt x="160" y="883"/>
                  <a:pt x="162" y="881"/>
                  <a:pt x="163" y="880"/>
                </a:cubicBezTo>
                <a:cubicBezTo>
                  <a:pt x="164" y="879"/>
                  <a:pt x="164" y="878"/>
                  <a:pt x="165" y="877"/>
                </a:cubicBezTo>
                <a:cubicBezTo>
                  <a:pt x="166" y="876"/>
                  <a:pt x="166" y="875"/>
                  <a:pt x="168" y="873"/>
                </a:cubicBezTo>
                <a:cubicBezTo>
                  <a:pt x="169" y="870"/>
                  <a:pt x="170" y="868"/>
                  <a:pt x="169" y="864"/>
                </a:cubicBezTo>
                <a:cubicBezTo>
                  <a:pt x="169" y="859"/>
                  <a:pt x="168" y="855"/>
                  <a:pt x="167" y="851"/>
                </a:cubicBezTo>
                <a:cubicBezTo>
                  <a:pt x="166" y="848"/>
                  <a:pt x="167" y="845"/>
                  <a:pt x="167" y="842"/>
                </a:cubicBezTo>
                <a:cubicBezTo>
                  <a:pt x="167" y="840"/>
                  <a:pt x="166" y="839"/>
                  <a:pt x="166" y="839"/>
                </a:cubicBezTo>
                <a:cubicBezTo>
                  <a:pt x="166" y="838"/>
                  <a:pt x="166" y="837"/>
                  <a:pt x="166" y="835"/>
                </a:cubicBezTo>
                <a:cubicBezTo>
                  <a:pt x="166" y="834"/>
                  <a:pt x="165" y="832"/>
                  <a:pt x="164" y="831"/>
                </a:cubicBezTo>
                <a:cubicBezTo>
                  <a:pt x="164" y="831"/>
                  <a:pt x="165" y="829"/>
                  <a:pt x="165" y="827"/>
                </a:cubicBezTo>
                <a:cubicBezTo>
                  <a:pt x="166" y="825"/>
                  <a:pt x="166" y="824"/>
                  <a:pt x="165" y="823"/>
                </a:cubicBezTo>
                <a:cubicBezTo>
                  <a:pt x="165" y="823"/>
                  <a:pt x="166" y="821"/>
                  <a:pt x="166" y="820"/>
                </a:cubicBezTo>
                <a:cubicBezTo>
                  <a:pt x="166" y="819"/>
                  <a:pt x="166" y="819"/>
                  <a:pt x="166" y="818"/>
                </a:cubicBezTo>
                <a:cubicBezTo>
                  <a:pt x="167" y="817"/>
                  <a:pt x="166" y="816"/>
                  <a:pt x="166" y="816"/>
                </a:cubicBezTo>
                <a:cubicBezTo>
                  <a:pt x="166" y="816"/>
                  <a:pt x="167" y="815"/>
                  <a:pt x="167" y="815"/>
                </a:cubicBezTo>
                <a:cubicBezTo>
                  <a:pt x="168" y="814"/>
                  <a:pt x="168" y="813"/>
                  <a:pt x="168" y="813"/>
                </a:cubicBezTo>
                <a:cubicBezTo>
                  <a:pt x="168" y="812"/>
                  <a:pt x="169" y="810"/>
                  <a:pt x="169" y="810"/>
                </a:cubicBezTo>
                <a:cubicBezTo>
                  <a:pt x="169" y="809"/>
                  <a:pt x="169" y="808"/>
                  <a:pt x="169" y="808"/>
                </a:cubicBezTo>
                <a:cubicBezTo>
                  <a:pt x="170" y="808"/>
                  <a:pt x="170" y="807"/>
                  <a:pt x="170" y="807"/>
                </a:cubicBezTo>
                <a:cubicBezTo>
                  <a:pt x="169" y="806"/>
                  <a:pt x="170" y="804"/>
                  <a:pt x="171" y="803"/>
                </a:cubicBezTo>
                <a:cubicBezTo>
                  <a:pt x="171" y="802"/>
                  <a:pt x="171" y="802"/>
                  <a:pt x="171" y="802"/>
                </a:cubicBezTo>
                <a:cubicBezTo>
                  <a:pt x="172" y="801"/>
                  <a:pt x="171" y="801"/>
                  <a:pt x="171" y="800"/>
                </a:cubicBezTo>
                <a:cubicBezTo>
                  <a:pt x="171" y="799"/>
                  <a:pt x="172" y="796"/>
                  <a:pt x="173" y="796"/>
                </a:cubicBezTo>
                <a:cubicBezTo>
                  <a:pt x="173" y="795"/>
                  <a:pt x="173" y="795"/>
                  <a:pt x="173" y="794"/>
                </a:cubicBezTo>
                <a:cubicBezTo>
                  <a:pt x="172" y="794"/>
                  <a:pt x="173" y="793"/>
                  <a:pt x="174" y="792"/>
                </a:cubicBezTo>
                <a:cubicBezTo>
                  <a:pt x="174" y="790"/>
                  <a:pt x="174" y="790"/>
                  <a:pt x="174" y="790"/>
                </a:cubicBezTo>
                <a:cubicBezTo>
                  <a:pt x="177" y="787"/>
                  <a:pt x="177" y="787"/>
                  <a:pt x="177" y="787"/>
                </a:cubicBezTo>
                <a:cubicBezTo>
                  <a:pt x="177" y="787"/>
                  <a:pt x="177" y="787"/>
                  <a:pt x="177" y="787"/>
                </a:cubicBezTo>
                <a:cubicBezTo>
                  <a:pt x="178" y="787"/>
                  <a:pt x="178" y="787"/>
                  <a:pt x="179" y="786"/>
                </a:cubicBezTo>
                <a:cubicBezTo>
                  <a:pt x="180" y="785"/>
                  <a:pt x="179" y="783"/>
                  <a:pt x="179" y="782"/>
                </a:cubicBezTo>
                <a:cubicBezTo>
                  <a:pt x="178" y="781"/>
                  <a:pt x="179" y="781"/>
                  <a:pt x="179" y="779"/>
                </a:cubicBezTo>
                <a:cubicBezTo>
                  <a:pt x="180" y="777"/>
                  <a:pt x="179" y="775"/>
                  <a:pt x="179" y="775"/>
                </a:cubicBezTo>
                <a:cubicBezTo>
                  <a:pt x="182" y="772"/>
                  <a:pt x="182" y="772"/>
                  <a:pt x="182" y="772"/>
                </a:cubicBezTo>
                <a:cubicBezTo>
                  <a:pt x="182" y="772"/>
                  <a:pt x="186" y="775"/>
                  <a:pt x="189" y="778"/>
                </a:cubicBezTo>
                <a:cubicBezTo>
                  <a:pt x="191" y="780"/>
                  <a:pt x="192" y="781"/>
                  <a:pt x="193" y="782"/>
                </a:cubicBezTo>
                <a:cubicBezTo>
                  <a:pt x="195" y="783"/>
                  <a:pt x="196" y="784"/>
                  <a:pt x="198" y="786"/>
                </a:cubicBezTo>
                <a:cubicBezTo>
                  <a:pt x="202" y="788"/>
                  <a:pt x="208" y="791"/>
                  <a:pt x="212" y="793"/>
                </a:cubicBezTo>
                <a:cubicBezTo>
                  <a:pt x="216" y="796"/>
                  <a:pt x="221" y="797"/>
                  <a:pt x="225" y="799"/>
                </a:cubicBezTo>
                <a:cubicBezTo>
                  <a:pt x="230" y="801"/>
                  <a:pt x="229" y="801"/>
                  <a:pt x="231" y="799"/>
                </a:cubicBezTo>
                <a:cubicBezTo>
                  <a:pt x="232" y="798"/>
                  <a:pt x="233" y="796"/>
                  <a:pt x="235" y="792"/>
                </a:cubicBezTo>
                <a:cubicBezTo>
                  <a:pt x="238" y="789"/>
                  <a:pt x="239" y="788"/>
                  <a:pt x="239" y="787"/>
                </a:cubicBezTo>
                <a:cubicBezTo>
                  <a:pt x="240" y="786"/>
                  <a:pt x="238" y="785"/>
                  <a:pt x="238" y="785"/>
                </a:cubicBezTo>
                <a:cubicBezTo>
                  <a:pt x="238" y="785"/>
                  <a:pt x="239" y="784"/>
                  <a:pt x="240" y="781"/>
                </a:cubicBezTo>
                <a:cubicBezTo>
                  <a:pt x="241" y="779"/>
                  <a:pt x="243" y="774"/>
                  <a:pt x="246" y="768"/>
                </a:cubicBezTo>
                <a:cubicBezTo>
                  <a:pt x="250" y="762"/>
                  <a:pt x="252" y="757"/>
                  <a:pt x="254" y="753"/>
                </a:cubicBezTo>
                <a:cubicBezTo>
                  <a:pt x="257" y="749"/>
                  <a:pt x="257" y="748"/>
                  <a:pt x="257" y="748"/>
                </a:cubicBezTo>
                <a:cubicBezTo>
                  <a:pt x="257" y="748"/>
                  <a:pt x="260" y="746"/>
                  <a:pt x="266" y="742"/>
                </a:cubicBezTo>
                <a:cubicBezTo>
                  <a:pt x="272" y="739"/>
                  <a:pt x="275" y="736"/>
                  <a:pt x="278" y="734"/>
                </a:cubicBezTo>
                <a:cubicBezTo>
                  <a:pt x="281" y="732"/>
                  <a:pt x="281" y="731"/>
                  <a:pt x="283" y="731"/>
                </a:cubicBezTo>
                <a:cubicBezTo>
                  <a:pt x="285" y="730"/>
                  <a:pt x="284" y="730"/>
                  <a:pt x="293" y="726"/>
                </a:cubicBezTo>
                <a:cubicBezTo>
                  <a:pt x="301" y="723"/>
                  <a:pt x="305" y="722"/>
                  <a:pt x="316" y="719"/>
                </a:cubicBezTo>
                <a:cubicBezTo>
                  <a:pt x="326" y="716"/>
                  <a:pt x="340" y="711"/>
                  <a:pt x="347" y="709"/>
                </a:cubicBezTo>
                <a:cubicBezTo>
                  <a:pt x="353" y="706"/>
                  <a:pt x="368" y="702"/>
                  <a:pt x="377" y="699"/>
                </a:cubicBezTo>
                <a:cubicBezTo>
                  <a:pt x="383" y="697"/>
                  <a:pt x="388" y="695"/>
                  <a:pt x="392" y="694"/>
                </a:cubicBezTo>
                <a:cubicBezTo>
                  <a:pt x="395" y="693"/>
                  <a:pt x="397" y="691"/>
                  <a:pt x="399" y="691"/>
                </a:cubicBezTo>
                <a:cubicBezTo>
                  <a:pt x="404" y="688"/>
                  <a:pt x="405" y="688"/>
                  <a:pt x="407" y="686"/>
                </a:cubicBezTo>
                <a:cubicBezTo>
                  <a:pt x="408" y="684"/>
                  <a:pt x="409" y="685"/>
                  <a:pt x="413" y="681"/>
                </a:cubicBezTo>
                <a:cubicBezTo>
                  <a:pt x="418" y="676"/>
                  <a:pt x="420" y="674"/>
                  <a:pt x="420" y="673"/>
                </a:cubicBezTo>
                <a:cubicBezTo>
                  <a:pt x="421" y="671"/>
                  <a:pt x="422" y="670"/>
                  <a:pt x="425" y="666"/>
                </a:cubicBezTo>
                <a:cubicBezTo>
                  <a:pt x="429" y="662"/>
                  <a:pt x="431" y="659"/>
                  <a:pt x="435" y="653"/>
                </a:cubicBezTo>
                <a:cubicBezTo>
                  <a:pt x="438" y="647"/>
                  <a:pt x="445" y="636"/>
                  <a:pt x="450" y="627"/>
                </a:cubicBezTo>
                <a:cubicBezTo>
                  <a:pt x="455" y="618"/>
                  <a:pt x="456" y="615"/>
                  <a:pt x="460" y="608"/>
                </a:cubicBezTo>
                <a:cubicBezTo>
                  <a:pt x="464" y="600"/>
                  <a:pt x="466" y="596"/>
                  <a:pt x="470" y="589"/>
                </a:cubicBezTo>
                <a:cubicBezTo>
                  <a:pt x="473" y="582"/>
                  <a:pt x="476" y="577"/>
                  <a:pt x="480" y="570"/>
                </a:cubicBezTo>
                <a:cubicBezTo>
                  <a:pt x="483" y="563"/>
                  <a:pt x="485" y="559"/>
                  <a:pt x="488" y="554"/>
                </a:cubicBezTo>
                <a:cubicBezTo>
                  <a:pt x="491" y="548"/>
                  <a:pt x="493" y="546"/>
                  <a:pt x="495" y="542"/>
                </a:cubicBezTo>
                <a:cubicBezTo>
                  <a:pt x="497" y="538"/>
                  <a:pt x="497" y="537"/>
                  <a:pt x="500" y="534"/>
                </a:cubicBezTo>
                <a:cubicBezTo>
                  <a:pt x="502" y="531"/>
                  <a:pt x="505" y="527"/>
                  <a:pt x="510" y="520"/>
                </a:cubicBezTo>
                <a:cubicBezTo>
                  <a:pt x="516" y="514"/>
                  <a:pt x="517" y="512"/>
                  <a:pt x="517" y="512"/>
                </a:cubicBezTo>
                <a:cubicBezTo>
                  <a:pt x="517" y="512"/>
                  <a:pt x="521" y="513"/>
                  <a:pt x="525" y="515"/>
                </a:cubicBezTo>
                <a:cubicBezTo>
                  <a:pt x="529" y="517"/>
                  <a:pt x="530" y="517"/>
                  <a:pt x="532" y="519"/>
                </a:cubicBezTo>
                <a:cubicBezTo>
                  <a:pt x="534" y="520"/>
                  <a:pt x="543" y="523"/>
                  <a:pt x="550" y="525"/>
                </a:cubicBezTo>
                <a:cubicBezTo>
                  <a:pt x="557" y="528"/>
                  <a:pt x="560" y="528"/>
                  <a:pt x="563" y="529"/>
                </a:cubicBezTo>
                <a:cubicBezTo>
                  <a:pt x="566" y="529"/>
                  <a:pt x="567" y="530"/>
                  <a:pt x="572" y="531"/>
                </a:cubicBezTo>
                <a:cubicBezTo>
                  <a:pt x="577" y="532"/>
                  <a:pt x="582" y="532"/>
                  <a:pt x="587" y="533"/>
                </a:cubicBezTo>
                <a:cubicBezTo>
                  <a:pt x="593" y="534"/>
                  <a:pt x="595" y="535"/>
                  <a:pt x="603" y="537"/>
                </a:cubicBezTo>
                <a:cubicBezTo>
                  <a:pt x="611" y="539"/>
                  <a:pt x="619" y="542"/>
                  <a:pt x="619" y="542"/>
                </a:cubicBezTo>
                <a:cubicBezTo>
                  <a:pt x="619" y="542"/>
                  <a:pt x="620" y="543"/>
                  <a:pt x="621" y="544"/>
                </a:cubicBezTo>
                <a:cubicBezTo>
                  <a:pt x="623" y="545"/>
                  <a:pt x="624" y="546"/>
                  <a:pt x="627" y="549"/>
                </a:cubicBezTo>
                <a:cubicBezTo>
                  <a:pt x="630" y="551"/>
                  <a:pt x="634" y="553"/>
                  <a:pt x="635" y="555"/>
                </a:cubicBezTo>
                <a:cubicBezTo>
                  <a:pt x="637" y="556"/>
                  <a:pt x="641" y="559"/>
                  <a:pt x="641" y="559"/>
                </a:cubicBezTo>
                <a:cubicBezTo>
                  <a:pt x="641" y="559"/>
                  <a:pt x="640" y="560"/>
                  <a:pt x="640" y="562"/>
                </a:cubicBezTo>
                <a:cubicBezTo>
                  <a:pt x="640" y="563"/>
                  <a:pt x="639" y="565"/>
                  <a:pt x="638" y="568"/>
                </a:cubicBezTo>
                <a:cubicBezTo>
                  <a:pt x="638" y="571"/>
                  <a:pt x="639" y="572"/>
                  <a:pt x="642" y="574"/>
                </a:cubicBezTo>
                <a:cubicBezTo>
                  <a:pt x="644" y="576"/>
                  <a:pt x="647" y="580"/>
                  <a:pt x="647" y="580"/>
                </a:cubicBezTo>
                <a:cubicBezTo>
                  <a:pt x="647" y="580"/>
                  <a:pt x="648" y="582"/>
                  <a:pt x="649" y="587"/>
                </a:cubicBezTo>
                <a:cubicBezTo>
                  <a:pt x="650" y="592"/>
                  <a:pt x="651" y="596"/>
                  <a:pt x="655" y="608"/>
                </a:cubicBezTo>
                <a:cubicBezTo>
                  <a:pt x="656" y="612"/>
                  <a:pt x="657" y="616"/>
                  <a:pt x="658" y="618"/>
                </a:cubicBezTo>
                <a:cubicBezTo>
                  <a:pt x="659" y="623"/>
                  <a:pt x="660" y="625"/>
                  <a:pt x="660" y="625"/>
                </a:cubicBezTo>
                <a:cubicBezTo>
                  <a:pt x="660" y="625"/>
                  <a:pt x="659" y="626"/>
                  <a:pt x="656" y="630"/>
                </a:cubicBezTo>
                <a:cubicBezTo>
                  <a:pt x="654" y="633"/>
                  <a:pt x="653" y="634"/>
                  <a:pt x="652" y="635"/>
                </a:cubicBezTo>
                <a:cubicBezTo>
                  <a:pt x="652" y="635"/>
                  <a:pt x="651" y="635"/>
                  <a:pt x="651" y="636"/>
                </a:cubicBezTo>
                <a:cubicBezTo>
                  <a:pt x="650" y="637"/>
                  <a:pt x="651" y="639"/>
                  <a:pt x="652" y="643"/>
                </a:cubicBezTo>
                <a:cubicBezTo>
                  <a:pt x="653" y="644"/>
                  <a:pt x="654" y="647"/>
                  <a:pt x="655" y="649"/>
                </a:cubicBezTo>
                <a:cubicBezTo>
                  <a:pt x="656" y="652"/>
                  <a:pt x="657" y="655"/>
                  <a:pt x="658" y="658"/>
                </a:cubicBezTo>
                <a:cubicBezTo>
                  <a:pt x="659" y="662"/>
                  <a:pt x="660" y="665"/>
                  <a:pt x="660" y="667"/>
                </a:cubicBezTo>
                <a:cubicBezTo>
                  <a:pt x="661" y="670"/>
                  <a:pt x="662" y="669"/>
                  <a:pt x="663" y="672"/>
                </a:cubicBezTo>
                <a:cubicBezTo>
                  <a:pt x="664" y="676"/>
                  <a:pt x="667" y="684"/>
                  <a:pt x="669" y="688"/>
                </a:cubicBezTo>
                <a:cubicBezTo>
                  <a:pt x="671" y="693"/>
                  <a:pt x="673" y="695"/>
                  <a:pt x="673" y="695"/>
                </a:cubicBezTo>
                <a:cubicBezTo>
                  <a:pt x="673" y="695"/>
                  <a:pt x="672" y="696"/>
                  <a:pt x="671" y="697"/>
                </a:cubicBezTo>
                <a:cubicBezTo>
                  <a:pt x="671" y="699"/>
                  <a:pt x="671" y="702"/>
                  <a:pt x="671" y="703"/>
                </a:cubicBezTo>
                <a:cubicBezTo>
                  <a:pt x="671" y="705"/>
                  <a:pt x="671" y="704"/>
                  <a:pt x="671" y="707"/>
                </a:cubicBezTo>
                <a:cubicBezTo>
                  <a:pt x="672" y="710"/>
                  <a:pt x="674" y="715"/>
                  <a:pt x="676" y="719"/>
                </a:cubicBezTo>
                <a:cubicBezTo>
                  <a:pt x="678" y="722"/>
                  <a:pt x="678" y="722"/>
                  <a:pt x="679" y="723"/>
                </a:cubicBezTo>
                <a:cubicBezTo>
                  <a:pt x="680" y="724"/>
                  <a:pt x="682" y="725"/>
                  <a:pt x="683" y="726"/>
                </a:cubicBezTo>
                <a:cubicBezTo>
                  <a:pt x="684" y="728"/>
                  <a:pt x="686" y="729"/>
                  <a:pt x="686" y="729"/>
                </a:cubicBezTo>
                <a:cubicBezTo>
                  <a:pt x="686" y="729"/>
                  <a:pt x="687" y="732"/>
                  <a:pt x="688" y="736"/>
                </a:cubicBezTo>
                <a:cubicBezTo>
                  <a:pt x="689" y="739"/>
                  <a:pt x="689" y="743"/>
                  <a:pt x="689" y="746"/>
                </a:cubicBezTo>
                <a:cubicBezTo>
                  <a:pt x="690" y="748"/>
                  <a:pt x="689" y="749"/>
                  <a:pt x="690" y="751"/>
                </a:cubicBezTo>
                <a:cubicBezTo>
                  <a:pt x="690" y="752"/>
                  <a:pt x="690" y="754"/>
                  <a:pt x="690" y="756"/>
                </a:cubicBezTo>
                <a:cubicBezTo>
                  <a:pt x="690" y="758"/>
                  <a:pt x="689" y="758"/>
                  <a:pt x="690" y="759"/>
                </a:cubicBezTo>
                <a:cubicBezTo>
                  <a:pt x="690" y="760"/>
                  <a:pt x="690" y="761"/>
                  <a:pt x="690" y="762"/>
                </a:cubicBezTo>
                <a:cubicBezTo>
                  <a:pt x="690" y="764"/>
                  <a:pt x="690" y="764"/>
                  <a:pt x="690" y="765"/>
                </a:cubicBezTo>
                <a:cubicBezTo>
                  <a:pt x="689" y="766"/>
                  <a:pt x="690" y="767"/>
                  <a:pt x="690" y="768"/>
                </a:cubicBezTo>
                <a:cubicBezTo>
                  <a:pt x="689" y="769"/>
                  <a:pt x="690" y="770"/>
                  <a:pt x="690" y="771"/>
                </a:cubicBezTo>
                <a:cubicBezTo>
                  <a:pt x="689" y="772"/>
                  <a:pt x="689" y="774"/>
                  <a:pt x="689" y="775"/>
                </a:cubicBezTo>
                <a:cubicBezTo>
                  <a:pt x="690" y="776"/>
                  <a:pt x="689" y="778"/>
                  <a:pt x="688" y="781"/>
                </a:cubicBezTo>
                <a:cubicBezTo>
                  <a:pt x="688" y="784"/>
                  <a:pt x="688" y="785"/>
                  <a:pt x="688" y="785"/>
                </a:cubicBezTo>
                <a:cubicBezTo>
                  <a:pt x="688" y="785"/>
                  <a:pt x="687" y="785"/>
                  <a:pt x="686" y="786"/>
                </a:cubicBezTo>
                <a:cubicBezTo>
                  <a:pt x="685" y="786"/>
                  <a:pt x="686" y="788"/>
                  <a:pt x="686" y="788"/>
                </a:cubicBezTo>
                <a:cubicBezTo>
                  <a:pt x="686" y="788"/>
                  <a:pt x="686" y="788"/>
                  <a:pt x="686" y="789"/>
                </a:cubicBezTo>
                <a:cubicBezTo>
                  <a:pt x="685" y="791"/>
                  <a:pt x="684" y="792"/>
                  <a:pt x="683" y="796"/>
                </a:cubicBezTo>
                <a:cubicBezTo>
                  <a:pt x="682" y="800"/>
                  <a:pt x="682" y="807"/>
                  <a:pt x="683" y="813"/>
                </a:cubicBezTo>
                <a:cubicBezTo>
                  <a:pt x="684" y="819"/>
                  <a:pt x="686" y="822"/>
                  <a:pt x="686" y="822"/>
                </a:cubicBezTo>
                <a:cubicBezTo>
                  <a:pt x="686" y="822"/>
                  <a:pt x="686" y="821"/>
                  <a:pt x="685" y="822"/>
                </a:cubicBezTo>
                <a:cubicBezTo>
                  <a:pt x="684" y="823"/>
                  <a:pt x="684" y="824"/>
                  <a:pt x="684" y="826"/>
                </a:cubicBezTo>
                <a:cubicBezTo>
                  <a:pt x="684" y="828"/>
                  <a:pt x="685" y="831"/>
                  <a:pt x="685" y="833"/>
                </a:cubicBezTo>
                <a:cubicBezTo>
                  <a:pt x="685" y="836"/>
                  <a:pt x="686" y="836"/>
                  <a:pt x="689" y="838"/>
                </a:cubicBezTo>
                <a:cubicBezTo>
                  <a:pt x="690" y="838"/>
                  <a:pt x="692" y="839"/>
                  <a:pt x="694" y="839"/>
                </a:cubicBezTo>
                <a:cubicBezTo>
                  <a:pt x="696" y="839"/>
                  <a:pt x="699" y="839"/>
                  <a:pt x="703" y="839"/>
                </a:cubicBezTo>
                <a:cubicBezTo>
                  <a:pt x="710" y="838"/>
                  <a:pt x="721" y="838"/>
                  <a:pt x="725" y="837"/>
                </a:cubicBezTo>
                <a:cubicBezTo>
                  <a:pt x="729" y="837"/>
                  <a:pt x="728" y="837"/>
                  <a:pt x="729" y="836"/>
                </a:cubicBezTo>
                <a:cubicBezTo>
                  <a:pt x="730" y="834"/>
                  <a:pt x="733" y="832"/>
                  <a:pt x="733" y="832"/>
                </a:cubicBezTo>
                <a:cubicBezTo>
                  <a:pt x="734" y="831"/>
                  <a:pt x="739" y="832"/>
                  <a:pt x="743" y="833"/>
                </a:cubicBezTo>
                <a:cubicBezTo>
                  <a:pt x="746" y="833"/>
                  <a:pt x="748" y="833"/>
                  <a:pt x="749" y="833"/>
                </a:cubicBezTo>
                <a:cubicBezTo>
                  <a:pt x="751" y="834"/>
                  <a:pt x="750" y="834"/>
                  <a:pt x="759" y="835"/>
                </a:cubicBezTo>
                <a:cubicBezTo>
                  <a:pt x="767" y="835"/>
                  <a:pt x="775" y="834"/>
                  <a:pt x="788" y="832"/>
                </a:cubicBezTo>
                <a:cubicBezTo>
                  <a:pt x="800" y="830"/>
                  <a:pt x="809" y="826"/>
                  <a:pt x="823" y="821"/>
                </a:cubicBezTo>
                <a:cubicBezTo>
                  <a:pt x="836" y="816"/>
                  <a:pt x="844" y="811"/>
                  <a:pt x="846" y="810"/>
                </a:cubicBezTo>
                <a:cubicBezTo>
                  <a:pt x="848" y="808"/>
                  <a:pt x="847" y="807"/>
                  <a:pt x="847" y="805"/>
                </a:cubicBezTo>
                <a:cubicBezTo>
                  <a:pt x="846" y="804"/>
                  <a:pt x="844" y="804"/>
                  <a:pt x="844" y="804"/>
                </a:cubicBezTo>
                <a:cubicBezTo>
                  <a:pt x="844" y="804"/>
                  <a:pt x="844" y="804"/>
                  <a:pt x="844" y="802"/>
                </a:cubicBezTo>
                <a:cubicBezTo>
                  <a:pt x="844" y="801"/>
                  <a:pt x="842" y="799"/>
                  <a:pt x="839" y="797"/>
                </a:cubicBezTo>
                <a:cubicBezTo>
                  <a:pt x="836" y="796"/>
                  <a:pt x="832" y="796"/>
                  <a:pt x="827" y="796"/>
                </a:cubicBezTo>
                <a:cubicBezTo>
                  <a:pt x="822" y="797"/>
                  <a:pt x="820" y="797"/>
                  <a:pt x="817" y="797"/>
                </a:cubicBezTo>
                <a:cubicBezTo>
                  <a:pt x="815" y="796"/>
                  <a:pt x="812" y="796"/>
                  <a:pt x="810" y="796"/>
                </a:cubicBezTo>
                <a:cubicBezTo>
                  <a:pt x="808" y="795"/>
                  <a:pt x="809" y="796"/>
                  <a:pt x="806" y="796"/>
                </a:cubicBezTo>
                <a:cubicBezTo>
                  <a:pt x="803" y="797"/>
                  <a:pt x="801" y="796"/>
                  <a:pt x="800" y="795"/>
                </a:cubicBezTo>
                <a:cubicBezTo>
                  <a:pt x="799" y="794"/>
                  <a:pt x="794" y="793"/>
                  <a:pt x="792" y="792"/>
                </a:cubicBezTo>
                <a:cubicBezTo>
                  <a:pt x="789" y="791"/>
                  <a:pt x="788" y="791"/>
                  <a:pt x="786" y="790"/>
                </a:cubicBezTo>
                <a:cubicBezTo>
                  <a:pt x="785" y="790"/>
                  <a:pt x="784" y="789"/>
                  <a:pt x="783" y="788"/>
                </a:cubicBezTo>
                <a:cubicBezTo>
                  <a:pt x="781" y="787"/>
                  <a:pt x="781" y="786"/>
                  <a:pt x="779" y="786"/>
                </a:cubicBezTo>
                <a:cubicBezTo>
                  <a:pt x="778" y="785"/>
                  <a:pt x="776" y="784"/>
                  <a:pt x="776" y="783"/>
                </a:cubicBezTo>
                <a:cubicBezTo>
                  <a:pt x="775" y="782"/>
                  <a:pt x="774" y="782"/>
                  <a:pt x="773" y="782"/>
                </a:cubicBezTo>
                <a:cubicBezTo>
                  <a:pt x="772" y="782"/>
                  <a:pt x="771" y="781"/>
                  <a:pt x="771" y="780"/>
                </a:cubicBezTo>
                <a:cubicBezTo>
                  <a:pt x="771" y="779"/>
                  <a:pt x="770" y="778"/>
                  <a:pt x="769" y="778"/>
                </a:cubicBezTo>
                <a:cubicBezTo>
                  <a:pt x="767" y="778"/>
                  <a:pt x="767" y="777"/>
                  <a:pt x="765" y="774"/>
                </a:cubicBezTo>
                <a:cubicBezTo>
                  <a:pt x="762" y="772"/>
                  <a:pt x="760" y="770"/>
                  <a:pt x="758" y="770"/>
                </a:cubicBezTo>
                <a:cubicBezTo>
                  <a:pt x="757" y="769"/>
                  <a:pt x="755" y="769"/>
                  <a:pt x="754" y="769"/>
                </a:cubicBezTo>
                <a:cubicBezTo>
                  <a:pt x="754" y="769"/>
                  <a:pt x="754" y="768"/>
                  <a:pt x="754" y="768"/>
                </a:cubicBezTo>
                <a:cubicBezTo>
                  <a:pt x="753" y="768"/>
                  <a:pt x="753" y="767"/>
                  <a:pt x="751" y="767"/>
                </a:cubicBezTo>
                <a:cubicBezTo>
                  <a:pt x="750" y="766"/>
                  <a:pt x="750" y="767"/>
                  <a:pt x="750" y="767"/>
                </a:cubicBezTo>
                <a:cubicBezTo>
                  <a:pt x="750" y="767"/>
                  <a:pt x="750" y="767"/>
                  <a:pt x="749" y="767"/>
                </a:cubicBezTo>
                <a:cubicBezTo>
                  <a:pt x="748" y="767"/>
                  <a:pt x="747" y="767"/>
                  <a:pt x="747" y="766"/>
                </a:cubicBezTo>
                <a:cubicBezTo>
                  <a:pt x="747" y="765"/>
                  <a:pt x="746" y="765"/>
                  <a:pt x="746" y="765"/>
                </a:cubicBezTo>
                <a:cubicBezTo>
                  <a:pt x="745" y="765"/>
                  <a:pt x="745" y="764"/>
                  <a:pt x="745" y="764"/>
                </a:cubicBezTo>
                <a:cubicBezTo>
                  <a:pt x="745" y="763"/>
                  <a:pt x="744" y="762"/>
                  <a:pt x="743" y="761"/>
                </a:cubicBezTo>
                <a:cubicBezTo>
                  <a:pt x="741" y="759"/>
                  <a:pt x="741" y="758"/>
                  <a:pt x="741" y="757"/>
                </a:cubicBezTo>
                <a:cubicBezTo>
                  <a:pt x="741" y="757"/>
                  <a:pt x="741" y="756"/>
                  <a:pt x="740" y="755"/>
                </a:cubicBezTo>
                <a:cubicBezTo>
                  <a:pt x="739" y="755"/>
                  <a:pt x="738" y="753"/>
                  <a:pt x="737" y="752"/>
                </a:cubicBezTo>
                <a:cubicBezTo>
                  <a:pt x="736" y="750"/>
                  <a:pt x="737" y="750"/>
                  <a:pt x="736" y="749"/>
                </a:cubicBezTo>
                <a:cubicBezTo>
                  <a:pt x="735" y="748"/>
                  <a:pt x="735" y="747"/>
                  <a:pt x="734" y="746"/>
                </a:cubicBezTo>
                <a:cubicBezTo>
                  <a:pt x="733" y="744"/>
                  <a:pt x="734" y="744"/>
                  <a:pt x="733" y="743"/>
                </a:cubicBezTo>
                <a:cubicBezTo>
                  <a:pt x="732" y="742"/>
                  <a:pt x="733" y="742"/>
                  <a:pt x="733" y="741"/>
                </a:cubicBezTo>
                <a:cubicBezTo>
                  <a:pt x="733" y="740"/>
                  <a:pt x="733" y="740"/>
                  <a:pt x="732" y="739"/>
                </a:cubicBezTo>
                <a:cubicBezTo>
                  <a:pt x="731" y="738"/>
                  <a:pt x="731" y="736"/>
                  <a:pt x="730" y="735"/>
                </a:cubicBezTo>
                <a:cubicBezTo>
                  <a:pt x="729" y="734"/>
                  <a:pt x="729" y="732"/>
                  <a:pt x="729" y="731"/>
                </a:cubicBezTo>
                <a:cubicBezTo>
                  <a:pt x="728" y="731"/>
                  <a:pt x="728" y="730"/>
                  <a:pt x="728" y="730"/>
                </a:cubicBezTo>
                <a:cubicBezTo>
                  <a:pt x="728" y="729"/>
                  <a:pt x="729" y="728"/>
                  <a:pt x="728" y="728"/>
                </a:cubicBezTo>
                <a:cubicBezTo>
                  <a:pt x="727" y="727"/>
                  <a:pt x="727" y="724"/>
                  <a:pt x="726" y="721"/>
                </a:cubicBezTo>
                <a:cubicBezTo>
                  <a:pt x="725" y="718"/>
                  <a:pt x="725" y="717"/>
                  <a:pt x="725" y="717"/>
                </a:cubicBezTo>
                <a:cubicBezTo>
                  <a:pt x="725" y="717"/>
                  <a:pt x="725" y="716"/>
                  <a:pt x="725" y="715"/>
                </a:cubicBezTo>
                <a:cubicBezTo>
                  <a:pt x="725" y="713"/>
                  <a:pt x="724" y="710"/>
                  <a:pt x="724" y="707"/>
                </a:cubicBezTo>
                <a:cubicBezTo>
                  <a:pt x="724" y="705"/>
                  <a:pt x="724" y="704"/>
                  <a:pt x="723" y="702"/>
                </a:cubicBezTo>
                <a:cubicBezTo>
                  <a:pt x="723" y="699"/>
                  <a:pt x="723" y="696"/>
                  <a:pt x="723" y="696"/>
                </a:cubicBezTo>
                <a:cubicBezTo>
                  <a:pt x="722" y="695"/>
                  <a:pt x="722" y="695"/>
                  <a:pt x="722" y="693"/>
                </a:cubicBezTo>
                <a:cubicBezTo>
                  <a:pt x="721" y="691"/>
                  <a:pt x="720" y="686"/>
                  <a:pt x="720" y="684"/>
                </a:cubicBezTo>
                <a:cubicBezTo>
                  <a:pt x="720" y="682"/>
                  <a:pt x="720" y="679"/>
                  <a:pt x="720" y="678"/>
                </a:cubicBezTo>
                <a:cubicBezTo>
                  <a:pt x="720" y="677"/>
                  <a:pt x="720" y="675"/>
                  <a:pt x="720" y="671"/>
                </a:cubicBezTo>
                <a:cubicBezTo>
                  <a:pt x="720" y="667"/>
                  <a:pt x="720" y="665"/>
                  <a:pt x="720" y="664"/>
                </a:cubicBezTo>
                <a:cubicBezTo>
                  <a:pt x="720" y="662"/>
                  <a:pt x="720" y="655"/>
                  <a:pt x="720" y="650"/>
                </a:cubicBezTo>
                <a:cubicBezTo>
                  <a:pt x="719" y="646"/>
                  <a:pt x="719" y="639"/>
                  <a:pt x="719" y="635"/>
                </a:cubicBezTo>
                <a:cubicBezTo>
                  <a:pt x="719" y="633"/>
                  <a:pt x="720" y="629"/>
                  <a:pt x="720" y="626"/>
                </a:cubicBezTo>
                <a:cubicBezTo>
                  <a:pt x="720" y="622"/>
                  <a:pt x="719" y="620"/>
                  <a:pt x="720" y="619"/>
                </a:cubicBezTo>
                <a:cubicBezTo>
                  <a:pt x="720" y="617"/>
                  <a:pt x="720" y="616"/>
                  <a:pt x="721" y="605"/>
                </a:cubicBezTo>
                <a:cubicBezTo>
                  <a:pt x="721" y="603"/>
                  <a:pt x="721" y="600"/>
                  <a:pt x="721" y="598"/>
                </a:cubicBezTo>
                <a:cubicBezTo>
                  <a:pt x="721" y="596"/>
                  <a:pt x="721" y="594"/>
                  <a:pt x="721" y="593"/>
                </a:cubicBezTo>
                <a:cubicBezTo>
                  <a:pt x="721" y="588"/>
                  <a:pt x="721" y="585"/>
                  <a:pt x="721" y="582"/>
                </a:cubicBezTo>
                <a:cubicBezTo>
                  <a:pt x="722" y="576"/>
                  <a:pt x="722" y="572"/>
                  <a:pt x="723" y="567"/>
                </a:cubicBezTo>
                <a:cubicBezTo>
                  <a:pt x="723" y="562"/>
                  <a:pt x="723" y="560"/>
                  <a:pt x="723" y="560"/>
                </a:cubicBezTo>
                <a:cubicBezTo>
                  <a:pt x="723" y="560"/>
                  <a:pt x="723" y="560"/>
                  <a:pt x="725" y="555"/>
                </a:cubicBezTo>
                <a:cubicBezTo>
                  <a:pt x="727" y="551"/>
                  <a:pt x="727" y="547"/>
                  <a:pt x="726" y="542"/>
                </a:cubicBezTo>
                <a:cubicBezTo>
                  <a:pt x="726" y="537"/>
                  <a:pt x="724" y="534"/>
                  <a:pt x="724" y="534"/>
                </a:cubicBezTo>
                <a:cubicBezTo>
                  <a:pt x="724" y="534"/>
                  <a:pt x="724" y="530"/>
                  <a:pt x="724" y="527"/>
                </a:cubicBezTo>
                <a:cubicBezTo>
                  <a:pt x="724" y="524"/>
                  <a:pt x="722" y="523"/>
                  <a:pt x="721" y="521"/>
                </a:cubicBezTo>
                <a:cubicBezTo>
                  <a:pt x="720" y="521"/>
                  <a:pt x="720" y="520"/>
                  <a:pt x="719" y="519"/>
                </a:cubicBezTo>
                <a:cubicBezTo>
                  <a:pt x="718" y="518"/>
                  <a:pt x="717" y="517"/>
                  <a:pt x="716" y="516"/>
                </a:cubicBezTo>
                <a:cubicBezTo>
                  <a:pt x="714" y="513"/>
                  <a:pt x="710" y="510"/>
                  <a:pt x="708" y="508"/>
                </a:cubicBezTo>
                <a:cubicBezTo>
                  <a:pt x="705" y="507"/>
                  <a:pt x="705" y="506"/>
                  <a:pt x="703" y="504"/>
                </a:cubicBezTo>
                <a:cubicBezTo>
                  <a:pt x="702" y="502"/>
                  <a:pt x="700" y="500"/>
                  <a:pt x="698" y="499"/>
                </a:cubicBezTo>
                <a:cubicBezTo>
                  <a:pt x="696" y="497"/>
                  <a:pt x="694" y="496"/>
                  <a:pt x="691" y="494"/>
                </a:cubicBezTo>
                <a:cubicBezTo>
                  <a:pt x="688" y="491"/>
                  <a:pt x="684" y="488"/>
                  <a:pt x="681" y="486"/>
                </a:cubicBezTo>
                <a:cubicBezTo>
                  <a:pt x="678" y="484"/>
                  <a:pt x="675" y="482"/>
                  <a:pt x="673" y="480"/>
                </a:cubicBezTo>
                <a:cubicBezTo>
                  <a:pt x="670" y="478"/>
                  <a:pt x="669" y="478"/>
                  <a:pt x="664" y="476"/>
                </a:cubicBezTo>
                <a:cubicBezTo>
                  <a:pt x="662" y="475"/>
                  <a:pt x="660" y="474"/>
                  <a:pt x="658" y="472"/>
                </a:cubicBezTo>
                <a:cubicBezTo>
                  <a:pt x="654" y="470"/>
                  <a:pt x="650" y="467"/>
                  <a:pt x="647" y="466"/>
                </a:cubicBezTo>
                <a:cubicBezTo>
                  <a:pt x="642" y="462"/>
                  <a:pt x="632" y="457"/>
                  <a:pt x="632" y="457"/>
                </a:cubicBezTo>
                <a:cubicBezTo>
                  <a:pt x="632" y="457"/>
                  <a:pt x="632" y="457"/>
                  <a:pt x="632" y="456"/>
                </a:cubicBezTo>
                <a:cubicBezTo>
                  <a:pt x="631" y="455"/>
                  <a:pt x="630" y="454"/>
                  <a:pt x="628" y="453"/>
                </a:cubicBezTo>
                <a:cubicBezTo>
                  <a:pt x="625" y="452"/>
                  <a:pt x="622" y="449"/>
                  <a:pt x="616" y="444"/>
                </a:cubicBezTo>
                <a:cubicBezTo>
                  <a:pt x="610" y="439"/>
                  <a:pt x="605" y="435"/>
                  <a:pt x="599" y="430"/>
                </a:cubicBezTo>
                <a:cubicBezTo>
                  <a:pt x="596" y="428"/>
                  <a:pt x="594" y="426"/>
                  <a:pt x="592" y="424"/>
                </a:cubicBezTo>
                <a:cubicBezTo>
                  <a:pt x="591" y="422"/>
                  <a:pt x="589" y="421"/>
                  <a:pt x="588" y="420"/>
                </a:cubicBezTo>
                <a:cubicBezTo>
                  <a:pt x="586" y="418"/>
                  <a:pt x="583" y="416"/>
                  <a:pt x="583" y="416"/>
                </a:cubicBezTo>
                <a:cubicBezTo>
                  <a:pt x="583" y="416"/>
                  <a:pt x="584" y="415"/>
                  <a:pt x="586" y="413"/>
                </a:cubicBezTo>
                <a:cubicBezTo>
                  <a:pt x="588" y="411"/>
                  <a:pt x="590" y="409"/>
                  <a:pt x="592" y="406"/>
                </a:cubicBezTo>
                <a:cubicBezTo>
                  <a:pt x="594" y="403"/>
                  <a:pt x="594" y="402"/>
                  <a:pt x="595" y="395"/>
                </a:cubicBezTo>
                <a:cubicBezTo>
                  <a:pt x="596" y="389"/>
                  <a:pt x="596" y="385"/>
                  <a:pt x="596" y="385"/>
                </a:cubicBezTo>
                <a:cubicBezTo>
                  <a:pt x="596" y="385"/>
                  <a:pt x="596" y="384"/>
                  <a:pt x="599" y="384"/>
                </a:cubicBezTo>
                <a:cubicBezTo>
                  <a:pt x="601" y="384"/>
                  <a:pt x="605" y="384"/>
                  <a:pt x="612" y="384"/>
                </a:cubicBezTo>
                <a:cubicBezTo>
                  <a:pt x="619" y="384"/>
                  <a:pt x="626" y="384"/>
                  <a:pt x="630" y="384"/>
                </a:cubicBezTo>
                <a:cubicBezTo>
                  <a:pt x="635" y="384"/>
                  <a:pt x="640" y="385"/>
                  <a:pt x="644" y="386"/>
                </a:cubicBezTo>
                <a:cubicBezTo>
                  <a:pt x="649" y="387"/>
                  <a:pt x="650" y="388"/>
                  <a:pt x="658" y="388"/>
                </a:cubicBezTo>
                <a:cubicBezTo>
                  <a:pt x="665" y="389"/>
                  <a:pt x="670" y="390"/>
                  <a:pt x="675" y="391"/>
                </a:cubicBezTo>
                <a:cubicBezTo>
                  <a:pt x="681" y="391"/>
                  <a:pt x="686" y="393"/>
                  <a:pt x="690" y="393"/>
                </a:cubicBezTo>
                <a:cubicBezTo>
                  <a:pt x="694" y="394"/>
                  <a:pt x="700" y="395"/>
                  <a:pt x="701" y="395"/>
                </a:cubicBezTo>
                <a:cubicBezTo>
                  <a:pt x="703" y="396"/>
                  <a:pt x="703" y="396"/>
                  <a:pt x="703" y="395"/>
                </a:cubicBezTo>
                <a:cubicBezTo>
                  <a:pt x="703" y="395"/>
                  <a:pt x="703" y="394"/>
                  <a:pt x="704" y="392"/>
                </a:cubicBezTo>
                <a:cubicBezTo>
                  <a:pt x="705" y="389"/>
                  <a:pt x="706" y="386"/>
                  <a:pt x="708" y="382"/>
                </a:cubicBezTo>
                <a:cubicBezTo>
                  <a:pt x="709" y="379"/>
                  <a:pt x="710" y="376"/>
                  <a:pt x="710" y="376"/>
                </a:cubicBezTo>
                <a:cubicBezTo>
                  <a:pt x="710" y="376"/>
                  <a:pt x="710" y="375"/>
                  <a:pt x="711" y="375"/>
                </a:cubicBezTo>
                <a:cubicBezTo>
                  <a:pt x="712" y="375"/>
                  <a:pt x="713" y="375"/>
                  <a:pt x="714" y="374"/>
                </a:cubicBezTo>
                <a:cubicBezTo>
                  <a:pt x="715" y="374"/>
                  <a:pt x="716" y="372"/>
                  <a:pt x="716" y="372"/>
                </a:cubicBezTo>
                <a:cubicBezTo>
                  <a:pt x="717" y="371"/>
                  <a:pt x="717" y="371"/>
                  <a:pt x="719" y="369"/>
                </a:cubicBezTo>
                <a:cubicBezTo>
                  <a:pt x="720" y="366"/>
                  <a:pt x="721" y="363"/>
                  <a:pt x="721" y="363"/>
                </a:cubicBezTo>
                <a:cubicBezTo>
                  <a:pt x="721" y="363"/>
                  <a:pt x="728" y="363"/>
                  <a:pt x="735" y="362"/>
                </a:cubicBezTo>
                <a:cubicBezTo>
                  <a:pt x="741" y="362"/>
                  <a:pt x="743" y="362"/>
                  <a:pt x="749" y="361"/>
                </a:cubicBezTo>
                <a:cubicBezTo>
                  <a:pt x="754" y="360"/>
                  <a:pt x="758" y="358"/>
                  <a:pt x="762" y="357"/>
                </a:cubicBezTo>
                <a:cubicBezTo>
                  <a:pt x="765" y="355"/>
                  <a:pt x="768" y="354"/>
                  <a:pt x="771" y="353"/>
                </a:cubicBezTo>
                <a:cubicBezTo>
                  <a:pt x="774" y="351"/>
                  <a:pt x="776" y="350"/>
                  <a:pt x="778" y="349"/>
                </a:cubicBezTo>
                <a:cubicBezTo>
                  <a:pt x="780" y="349"/>
                  <a:pt x="782" y="348"/>
                  <a:pt x="784" y="347"/>
                </a:cubicBezTo>
                <a:cubicBezTo>
                  <a:pt x="787" y="346"/>
                  <a:pt x="788" y="346"/>
                  <a:pt x="791" y="346"/>
                </a:cubicBezTo>
                <a:cubicBezTo>
                  <a:pt x="793" y="345"/>
                  <a:pt x="794" y="345"/>
                  <a:pt x="795" y="345"/>
                </a:cubicBezTo>
                <a:cubicBezTo>
                  <a:pt x="796" y="344"/>
                  <a:pt x="797" y="344"/>
                  <a:pt x="798" y="344"/>
                </a:cubicBezTo>
                <a:cubicBezTo>
                  <a:pt x="800" y="343"/>
                  <a:pt x="802" y="342"/>
                  <a:pt x="805" y="341"/>
                </a:cubicBezTo>
                <a:cubicBezTo>
                  <a:pt x="807" y="339"/>
                  <a:pt x="807" y="336"/>
                  <a:pt x="806" y="335"/>
                </a:cubicBezTo>
                <a:cubicBezTo>
                  <a:pt x="804" y="334"/>
                  <a:pt x="802" y="334"/>
                  <a:pt x="800" y="335"/>
                </a:cubicBezTo>
                <a:cubicBezTo>
                  <a:pt x="798" y="335"/>
                  <a:pt x="794" y="336"/>
                  <a:pt x="792" y="337"/>
                </a:cubicBezTo>
                <a:cubicBezTo>
                  <a:pt x="790" y="338"/>
                  <a:pt x="789" y="337"/>
                  <a:pt x="786" y="337"/>
                </a:cubicBezTo>
                <a:cubicBezTo>
                  <a:pt x="784" y="338"/>
                  <a:pt x="782" y="338"/>
                  <a:pt x="780" y="339"/>
                </a:cubicBezTo>
                <a:cubicBezTo>
                  <a:pt x="778" y="340"/>
                  <a:pt x="777" y="340"/>
                  <a:pt x="776" y="340"/>
                </a:cubicBezTo>
                <a:cubicBezTo>
                  <a:pt x="776" y="340"/>
                  <a:pt x="776" y="339"/>
                  <a:pt x="777" y="337"/>
                </a:cubicBezTo>
                <a:cubicBezTo>
                  <a:pt x="777" y="336"/>
                  <a:pt x="778" y="335"/>
                  <a:pt x="780" y="335"/>
                </a:cubicBezTo>
                <a:cubicBezTo>
                  <a:pt x="783" y="334"/>
                  <a:pt x="785" y="333"/>
                  <a:pt x="788" y="333"/>
                </a:cubicBezTo>
                <a:cubicBezTo>
                  <a:pt x="790" y="332"/>
                  <a:pt x="791" y="331"/>
                  <a:pt x="794" y="329"/>
                </a:cubicBezTo>
                <a:cubicBezTo>
                  <a:pt x="797" y="328"/>
                  <a:pt x="801" y="326"/>
                  <a:pt x="803" y="325"/>
                </a:cubicBezTo>
                <a:cubicBezTo>
                  <a:pt x="805" y="324"/>
                  <a:pt x="807" y="323"/>
                  <a:pt x="810" y="322"/>
                </a:cubicBezTo>
                <a:cubicBezTo>
                  <a:pt x="812" y="321"/>
                  <a:pt x="813" y="320"/>
                  <a:pt x="814" y="319"/>
                </a:cubicBezTo>
                <a:cubicBezTo>
                  <a:pt x="815" y="317"/>
                  <a:pt x="815" y="315"/>
                  <a:pt x="813" y="313"/>
                </a:cubicBezTo>
                <a:cubicBezTo>
                  <a:pt x="812" y="312"/>
                  <a:pt x="810" y="312"/>
                  <a:pt x="807" y="313"/>
                </a:cubicBezTo>
                <a:cubicBezTo>
                  <a:pt x="805" y="315"/>
                  <a:pt x="801" y="316"/>
                  <a:pt x="798" y="318"/>
                </a:cubicBezTo>
                <a:cubicBezTo>
                  <a:pt x="795" y="320"/>
                  <a:pt x="794" y="320"/>
                  <a:pt x="791" y="321"/>
                </a:cubicBezTo>
                <a:cubicBezTo>
                  <a:pt x="788" y="321"/>
                  <a:pt x="787" y="322"/>
                  <a:pt x="785" y="323"/>
                </a:cubicBezTo>
                <a:cubicBezTo>
                  <a:pt x="784" y="324"/>
                  <a:pt x="781" y="324"/>
                  <a:pt x="780" y="325"/>
                </a:cubicBezTo>
                <a:cubicBezTo>
                  <a:pt x="779" y="326"/>
                  <a:pt x="778" y="326"/>
                  <a:pt x="777" y="326"/>
                </a:cubicBezTo>
                <a:cubicBezTo>
                  <a:pt x="776" y="326"/>
                  <a:pt x="777" y="324"/>
                  <a:pt x="777" y="324"/>
                </a:cubicBezTo>
                <a:cubicBezTo>
                  <a:pt x="777" y="324"/>
                  <a:pt x="777" y="324"/>
                  <a:pt x="778" y="322"/>
                </a:cubicBezTo>
                <a:cubicBezTo>
                  <a:pt x="780" y="321"/>
                  <a:pt x="783" y="320"/>
                  <a:pt x="786" y="319"/>
                </a:cubicBezTo>
                <a:cubicBezTo>
                  <a:pt x="788" y="318"/>
                  <a:pt x="789" y="317"/>
                  <a:pt x="791" y="316"/>
                </a:cubicBezTo>
                <a:cubicBezTo>
                  <a:pt x="792" y="315"/>
                  <a:pt x="794" y="313"/>
                  <a:pt x="797" y="312"/>
                </a:cubicBezTo>
                <a:cubicBezTo>
                  <a:pt x="801" y="310"/>
                  <a:pt x="801" y="309"/>
                  <a:pt x="803" y="308"/>
                </a:cubicBezTo>
                <a:cubicBezTo>
                  <a:pt x="805" y="307"/>
                  <a:pt x="806" y="306"/>
                  <a:pt x="808" y="305"/>
                </a:cubicBezTo>
                <a:cubicBezTo>
                  <a:pt x="810" y="304"/>
                  <a:pt x="810" y="304"/>
                  <a:pt x="812" y="302"/>
                </a:cubicBezTo>
                <a:cubicBezTo>
                  <a:pt x="814" y="300"/>
                  <a:pt x="812" y="297"/>
                  <a:pt x="810" y="296"/>
                </a:cubicBezTo>
                <a:cubicBezTo>
                  <a:pt x="808" y="294"/>
                  <a:pt x="806" y="296"/>
                  <a:pt x="803" y="297"/>
                </a:cubicBezTo>
                <a:cubicBezTo>
                  <a:pt x="799" y="299"/>
                  <a:pt x="796" y="301"/>
                  <a:pt x="794" y="303"/>
                </a:cubicBezTo>
                <a:cubicBezTo>
                  <a:pt x="792" y="304"/>
                  <a:pt x="789" y="305"/>
                  <a:pt x="787" y="306"/>
                </a:cubicBezTo>
                <a:cubicBezTo>
                  <a:pt x="785" y="307"/>
                  <a:pt x="785" y="307"/>
                  <a:pt x="784" y="308"/>
                </a:cubicBezTo>
                <a:cubicBezTo>
                  <a:pt x="783" y="309"/>
                  <a:pt x="782" y="309"/>
                  <a:pt x="781" y="310"/>
                </a:cubicBezTo>
                <a:cubicBezTo>
                  <a:pt x="779" y="311"/>
                  <a:pt x="779" y="312"/>
                  <a:pt x="777" y="313"/>
                </a:cubicBezTo>
                <a:cubicBezTo>
                  <a:pt x="775" y="314"/>
                  <a:pt x="774" y="315"/>
                  <a:pt x="773" y="315"/>
                </a:cubicBezTo>
                <a:cubicBezTo>
                  <a:pt x="772" y="315"/>
                  <a:pt x="772" y="314"/>
                  <a:pt x="772" y="313"/>
                </a:cubicBezTo>
                <a:cubicBezTo>
                  <a:pt x="771" y="312"/>
                  <a:pt x="773" y="311"/>
                  <a:pt x="774" y="309"/>
                </a:cubicBezTo>
                <a:cubicBezTo>
                  <a:pt x="776" y="308"/>
                  <a:pt x="777" y="307"/>
                  <a:pt x="779" y="305"/>
                </a:cubicBezTo>
                <a:cubicBezTo>
                  <a:pt x="780" y="304"/>
                  <a:pt x="782" y="302"/>
                  <a:pt x="785" y="300"/>
                </a:cubicBezTo>
                <a:cubicBezTo>
                  <a:pt x="788" y="297"/>
                  <a:pt x="790" y="296"/>
                  <a:pt x="792" y="294"/>
                </a:cubicBezTo>
                <a:cubicBezTo>
                  <a:pt x="795" y="293"/>
                  <a:pt x="797" y="291"/>
                  <a:pt x="799" y="289"/>
                </a:cubicBezTo>
                <a:cubicBezTo>
                  <a:pt x="801" y="287"/>
                  <a:pt x="800" y="283"/>
                  <a:pt x="796" y="283"/>
                </a:cubicBezTo>
                <a:cubicBezTo>
                  <a:pt x="793" y="282"/>
                  <a:pt x="790" y="284"/>
                  <a:pt x="788" y="286"/>
                </a:cubicBezTo>
                <a:cubicBezTo>
                  <a:pt x="786" y="286"/>
                  <a:pt x="785" y="288"/>
                  <a:pt x="783" y="289"/>
                </a:cubicBezTo>
                <a:cubicBezTo>
                  <a:pt x="781" y="290"/>
                  <a:pt x="780" y="291"/>
                  <a:pt x="779" y="292"/>
                </a:cubicBezTo>
                <a:cubicBezTo>
                  <a:pt x="776" y="293"/>
                  <a:pt x="776" y="294"/>
                  <a:pt x="773" y="296"/>
                </a:cubicBezTo>
                <a:cubicBezTo>
                  <a:pt x="770" y="299"/>
                  <a:pt x="769" y="300"/>
                  <a:pt x="766" y="303"/>
                </a:cubicBezTo>
                <a:cubicBezTo>
                  <a:pt x="763" y="306"/>
                  <a:pt x="762" y="306"/>
                  <a:pt x="760" y="307"/>
                </a:cubicBezTo>
                <a:cubicBezTo>
                  <a:pt x="759" y="308"/>
                  <a:pt x="758" y="308"/>
                  <a:pt x="756" y="310"/>
                </a:cubicBezTo>
                <a:cubicBezTo>
                  <a:pt x="754" y="311"/>
                  <a:pt x="752" y="311"/>
                  <a:pt x="750" y="310"/>
                </a:cubicBezTo>
                <a:cubicBezTo>
                  <a:pt x="748" y="310"/>
                  <a:pt x="744" y="310"/>
                  <a:pt x="743" y="310"/>
                </a:cubicBezTo>
                <a:cubicBezTo>
                  <a:pt x="742" y="310"/>
                  <a:pt x="742" y="309"/>
                  <a:pt x="742" y="309"/>
                </a:cubicBezTo>
                <a:cubicBezTo>
                  <a:pt x="742" y="308"/>
                  <a:pt x="742" y="308"/>
                  <a:pt x="742" y="307"/>
                </a:cubicBezTo>
                <a:cubicBezTo>
                  <a:pt x="743" y="305"/>
                  <a:pt x="743" y="304"/>
                  <a:pt x="744" y="302"/>
                </a:cubicBezTo>
                <a:cubicBezTo>
                  <a:pt x="745" y="300"/>
                  <a:pt x="745" y="299"/>
                  <a:pt x="745" y="297"/>
                </a:cubicBezTo>
                <a:cubicBezTo>
                  <a:pt x="746" y="295"/>
                  <a:pt x="746" y="294"/>
                  <a:pt x="746" y="290"/>
                </a:cubicBezTo>
                <a:cubicBezTo>
                  <a:pt x="746" y="286"/>
                  <a:pt x="744" y="282"/>
                  <a:pt x="743" y="281"/>
                </a:cubicBezTo>
                <a:cubicBezTo>
                  <a:pt x="742" y="280"/>
                  <a:pt x="741" y="279"/>
                  <a:pt x="739" y="279"/>
                </a:cubicBezTo>
                <a:cubicBezTo>
                  <a:pt x="737" y="280"/>
                  <a:pt x="737" y="282"/>
                  <a:pt x="737" y="284"/>
                </a:cubicBezTo>
                <a:cubicBezTo>
                  <a:pt x="738" y="285"/>
                  <a:pt x="737" y="286"/>
                  <a:pt x="736" y="289"/>
                </a:cubicBezTo>
                <a:cubicBezTo>
                  <a:pt x="736" y="292"/>
                  <a:pt x="735" y="295"/>
                  <a:pt x="734" y="298"/>
                </a:cubicBezTo>
                <a:cubicBezTo>
                  <a:pt x="732" y="300"/>
                  <a:pt x="732" y="302"/>
                  <a:pt x="730" y="303"/>
                </a:cubicBezTo>
                <a:cubicBezTo>
                  <a:pt x="729" y="305"/>
                  <a:pt x="727" y="306"/>
                  <a:pt x="726" y="308"/>
                </a:cubicBezTo>
                <a:cubicBezTo>
                  <a:pt x="724" y="311"/>
                  <a:pt x="724" y="315"/>
                  <a:pt x="722" y="318"/>
                </a:cubicBezTo>
                <a:cubicBezTo>
                  <a:pt x="721" y="322"/>
                  <a:pt x="721" y="323"/>
                  <a:pt x="719" y="327"/>
                </a:cubicBezTo>
                <a:cubicBezTo>
                  <a:pt x="718" y="330"/>
                  <a:pt x="717" y="331"/>
                  <a:pt x="716" y="332"/>
                </a:cubicBezTo>
                <a:cubicBezTo>
                  <a:pt x="715" y="333"/>
                  <a:pt x="710" y="333"/>
                  <a:pt x="710" y="333"/>
                </a:cubicBezTo>
                <a:cubicBezTo>
                  <a:pt x="710" y="333"/>
                  <a:pt x="710" y="333"/>
                  <a:pt x="710" y="333"/>
                </a:cubicBezTo>
                <a:cubicBezTo>
                  <a:pt x="709" y="333"/>
                  <a:pt x="709" y="332"/>
                  <a:pt x="708" y="333"/>
                </a:cubicBezTo>
                <a:cubicBezTo>
                  <a:pt x="707" y="333"/>
                  <a:pt x="706" y="333"/>
                  <a:pt x="702" y="333"/>
                </a:cubicBezTo>
                <a:cubicBezTo>
                  <a:pt x="698" y="333"/>
                  <a:pt x="694" y="333"/>
                  <a:pt x="688" y="333"/>
                </a:cubicBezTo>
                <a:cubicBezTo>
                  <a:pt x="682" y="333"/>
                  <a:pt x="678" y="333"/>
                  <a:pt x="676" y="333"/>
                </a:cubicBezTo>
                <a:cubicBezTo>
                  <a:pt x="674" y="332"/>
                  <a:pt x="668" y="333"/>
                  <a:pt x="666" y="334"/>
                </a:cubicBezTo>
                <a:cubicBezTo>
                  <a:pt x="664" y="335"/>
                  <a:pt x="661" y="336"/>
                  <a:pt x="661" y="336"/>
                </a:cubicBezTo>
                <a:cubicBezTo>
                  <a:pt x="661" y="336"/>
                  <a:pt x="661" y="335"/>
                  <a:pt x="660" y="335"/>
                </a:cubicBezTo>
                <a:cubicBezTo>
                  <a:pt x="659" y="334"/>
                  <a:pt x="656" y="333"/>
                  <a:pt x="654" y="331"/>
                </a:cubicBezTo>
                <a:cubicBezTo>
                  <a:pt x="652" y="330"/>
                  <a:pt x="645" y="331"/>
                  <a:pt x="643" y="331"/>
                </a:cubicBezTo>
                <a:cubicBezTo>
                  <a:pt x="642" y="331"/>
                  <a:pt x="639" y="330"/>
                  <a:pt x="637" y="331"/>
                </a:cubicBezTo>
                <a:cubicBezTo>
                  <a:pt x="635" y="333"/>
                  <a:pt x="633" y="334"/>
                  <a:pt x="633" y="334"/>
                </a:cubicBezTo>
                <a:cubicBezTo>
                  <a:pt x="633" y="334"/>
                  <a:pt x="631" y="333"/>
                  <a:pt x="628" y="332"/>
                </a:cubicBezTo>
                <a:cubicBezTo>
                  <a:pt x="625" y="331"/>
                  <a:pt x="623" y="330"/>
                  <a:pt x="622" y="330"/>
                </a:cubicBezTo>
                <a:cubicBezTo>
                  <a:pt x="622" y="329"/>
                  <a:pt x="620" y="328"/>
                  <a:pt x="620" y="328"/>
                </a:cubicBezTo>
                <a:cubicBezTo>
                  <a:pt x="619" y="328"/>
                  <a:pt x="619" y="327"/>
                  <a:pt x="618" y="326"/>
                </a:cubicBezTo>
                <a:cubicBezTo>
                  <a:pt x="617" y="326"/>
                  <a:pt x="616" y="325"/>
                  <a:pt x="616" y="325"/>
                </a:cubicBezTo>
                <a:cubicBezTo>
                  <a:pt x="616" y="325"/>
                  <a:pt x="617" y="324"/>
                  <a:pt x="618" y="319"/>
                </a:cubicBezTo>
                <a:cubicBezTo>
                  <a:pt x="619" y="316"/>
                  <a:pt x="619" y="313"/>
                  <a:pt x="620" y="310"/>
                </a:cubicBezTo>
                <a:cubicBezTo>
                  <a:pt x="620" y="307"/>
                  <a:pt x="620" y="305"/>
                  <a:pt x="621" y="303"/>
                </a:cubicBezTo>
                <a:cubicBezTo>
                  <a:pt x="621" y="299"/>
                  <a:pt x="621" y="295"/>
                  <a:pt x="621" y="292"/>
                </a:cubicBezTo>
                <a:cubicBezTo>
                  <a:pt x="621" y="289"/>
                  <a:pt x="621" y="287"/>
                  <a:pt x="621" y="284"/>
                </a:cubicBezTo>
                <a:cubicBezTo>
                  <a:pt x="621" y="280"/>
                  <a:pt x="620" y="277"/>
                  <a:pt x="620" y="274"/>
                </a:cubicBezTo>
                <a:cubicBezTo>
                  <a:pt x="621" y="272"/>
                  <a:pt x="621" y="271"/>
                  <a:pt x="621" y="270"/>
                </a:cubicBezTo>
                <a:cubicBezTo>
                  <a:pt x="621" y="267"/>
                  <a:pt x="622" y="263"/>
                  <a:pt x="622" y="254"/>
                </a:cubicBezTo>
                <a:cubicBezTo>
                  <a:pt x="622" y="250"/>
                  <a:pt x="622" y="246"/>
                  <a:pt x="622" y="242"/>
                </a:cubicBezTo>
                <a:cubicBezTo>
                  <a:pt x="622" y="238"/>
                  <a:pt x="621" y="234"/>
                  <a:pt x="621" y="231"/>
                </a:cubicBezTo>
                <a:cubicBezTo>
                  <a:pt x="620" y="228"/>
                  <a:pt x="619" y="224"/>
                  <a:pt x="618" y="221"/>
                </a:cubicBezTo>
                <a:cubicBezTo>
                  <a:pt x="618" y="219"/>
                  <a:pt x="618" y="218"/>
                  <a:pt x="618" y="217"/>
                </a:cubicBezTo>
                <a:cubicBezTo>
                  <a:pt x="617" y="214"/>
                  <a:pt x="616" y="212"/>
                  <a:pt x="616" y="210"/>
                </a:cubicBezTo>
                <a:cubicBezTo>
                  <a:pt x="616" y="207"/>
                  <a:pt x="615" y="206"/>
                  <a:pt x="614" y="199"/>
                </a:cubicBezTo>
                <a:cubicBezTo>
                  <a:pt x="613" y="192"/>
                  <a:pt x="611" y="185"/>
                  <a:pt x="610" y="180"/>
                </a:cubicBezTo>
                <a:cubicBezTo>
                  <a:pt x="609" y="175"/>
                  <a:pt x="607" y="172"/>
                  <a:pt x="607" y="170"/>
                </a:cubicBezTo>
                <a:cubicBezTo>
                  <a:pt x="606" y="168"/>
                  <a:pt x="606" y="166"/>
                  <a:pt x="606" y="163"/>
                </a:cubicBezTo>
                <a:cubicBezTo>
                  <a:pt x="606" y="160"/>
                  <a:pt x="604" y="157"/>
                  <a:pt x="604" y="157"/>
                </a:cubicBezTo>
                <a:cubicBezTo>
                  <a:pt x="605" y="154"/>
                  <a:pt x="605" y="154"/>
                  <a:pt x="605" y="154"/>
                </a:cubicBezTo>
                <a:cubicBezTo>
                  <a:pt x="605" y="154"/>
                  <a:pt x="606" y="154"/>
                  <a:pt x="607" y="154"/>
                </a:cubicBezTo>
                <a:cubicBezTo>
                  <a:pt x="609" y="154"/>
                  <a:pt x="610" y="152"/>
                  <a:pt x="610" y="151"/>
                </a:cubicBezTo>
                <a:cubicBezTo>
                  <a:pt x="610" y="150"/>
                  <a:pt x="610" y="150"/>
                  <a:pt x="611" y="151"/>
                </a:cubicBezTo>
                <a:cubicBezTo>
                  <a:pt x="612" y="151"/>
                  <a:pt x="612" y="151"/>
                  <a:pt x="614" y="151"/>
                </a:cubicBezTo>
                <a:cubicBezTo>
                  <a:pt x="616" y="151"/>
                  <a:pt x="619" y="151"/>
                  <a:pt x="621" y="151"/>
                </a:cubicBezTo>
                <a:cubicBezTo>
                  <a:pt x="622" y="151"/>
                  <a:pt x="623" y="151"/>
                  <a:pt x="624" y="151"/>
                </a:cubicBezTo>
                <a:cubicBezTo>
                  <a:pt x="626" y="150"/>
                  <a:pt x="628" y="151"/>
                  <a:pt x="631" y="151"/>
                </a:cubicBezTo>
                <a:cubicBezTo>
                  <a:pt x="633" y="150"/>
                  <a:pt x="634" y="150"/>
                  <a:pt x="637" y="149"/>
                </a:cubicBezTo>
                <a:cubicBezTo>
                  <a:pt x="639" y="148"/>
                  <a:pt x="640" y="147"/>
                  <a:pt x="640" y="145"/>
                </a:cubicBezTo>
                <a:cubicBezTo>
                  <a:pt x="641" y="143"/>
                  <a:pt x="641" y="140"/>
                  <a:pt x="641" y="140"/>
                </a:cubicBezTo>
                <a:cubicBezTo>
                  <a:pt x="641" y="140"/>
                  <a:pt x="642" y="139"/>
                  <a:pt x="643" y="138"/>
                </a:cubicBezTo>
                <a:cubicBezTo>
                  <a:pt x="645" y="137"/>
                  <a:pt x="646" y="136"/>
                  <a:pt x="647" y="136"/>
                </a:cubicBezTo>
                <a:cubicBezTo>
                  <a:pt x="649" y="135"/>
                  <a:pt x="649" y="133"/>
                  <a:pt x="648" y="131"/>
                </a:cubicBezTo>
                <a:cubicBezTo>
                  <a:pt x="648" y="129"/>
                  <a:pt x="647" y="128"/>
                  <a:pt x="647" y="128"/>
                </a:cubicBezTo>
                <a:cubicBezTo>
                  <a:pt x="647" y="128"/>
                  <a:pt x="648" y="127"/>
                  <a:pt x="650" y="127"/>
                </a:cubicBezTo>
                <a:cubicBezTo>
                  <a:pt x="652" y="127"/>
                  <a:pt x="653" y="126"/>
                  <a:pt x="655" y="126"/>
                </a:cubicBezTo>
                <a:cubicBezTo>
                  <a:pt x="658" y="125"/>
                  <a:pt x="658" y="124"/>
                  <a:pt x="658" y="122"/>
                </a:cubicBezTo>
                <a:cubicBezTo>
                  <a:pt x="658" y="120"/>
                  <a:pt x="658" y="120"/>
                  <a:pt x="660" y="117"/>
                </a:cubicBezTo>
                <a:cubicBezTo>
                  <a:pt x="661" y="115"/>
                  <a:pt x="662" y="115"/>
                  <a:pt x="663" y="115"/>
                </a:cubicBezTo>
                <a:cubicBezTo>
                  <a:pt x="665" y="115"/>
                  <a:pt x="666" y="116"/>
                  <a:pt x="667" y="116"/>
                </a:cubicBezTo>
                <a:cubicBezTo>
                  <a:pt x="669" y="117"/>
                  <a:pt x="670" y="117"/>
                  <a:pt x="672" y="115"/>
                </a:cubicBezTo>
                <a:cubicBezTo>
                  <a:pt x="673" y="114"/>
                  <a:pt x="673" y="111"/>
                  <a:pt x="672" y="108"/>
                </a:cubicBezTo>
                <a:cubicBezTo>
                  <a:pt x="672" y="104"/>
                  <a:pt x="671" y="101"/>
                  <a:pt x="670" y="98"/>
                </a:cubicBezTo>
                <a:cubicBezTo>
                  <a:pt x="669" y="95"/>
                  <a:pt x="668" y="94"/>
                  <a:pt x="667" y="92"/>
                </a:cubicBezTo>
                <a:cubicBezTo>
                  <a:pt x="667" y="91"/>
                  <a:pt x="667" y="90"/>
                  <a:pt x="667" y="89"/>
                </a:cubicBezTo>
                <a:cubicBezTo>
                  <a:pt x="667" y="86"/>
                  <a:pt x="670" y="84"/>
                  <a:pt x="671" y="83"/>
                </a:cubicBezTo>
                <a:cubicBezTo>
                  <a:pt x="672" y="82"/>
                  <a:pt x="672" y="80"/>
                  <a:pt x="672" y="80"/>
                </a:cubicBezTo>
                <a:cubicBezTo>
                  <a:pt x="672" y="79"/>
                  <a:pt x="673" y="78"/>
                  <a:pt x="673" y="76"/>
                </a:cubicBezTo>
                <a:cubicBezTo>
                  <a:pt x="673" y="74"/>
                  <a:pt x="672" y="74"/>
                  <a:pt x="672" y="74"/>
                </a:cubicBezTo>
                <a:cubicBezTo>
                  <a:pt x="672" y="74"/>
                  <a:pt x="673" y="72"/>
                  <a:pt x="673" y="71"/>
                </a:cubicBezTo>
                <a:cubicBezTo>
                  <a:pt x="673" y="71"/>
                  <a:pt x="673" y="69"/>
                  <a:pt x="673" y="67"/>
                </a:cubicBezTo>
                <a:cubicBezTo>
                  <a:pt x="673" y="66"/>
                  <a:pt x="673" y="66"/>
                  <a:pt x="673" y="65"/>
                </a:cubicBezTo>
                <a:cubicBezTo>
                  <a:pt x="673" y="65"/>
                  <a:pt x="674" y="64"/>
                  <a:pt x="673" y="63"/>
                </a:cubicBezTo>
                <a:cubicBezTo>
                  <a:pt x="673" y="62"/>
                  <a:pt x="673" y="61"/>
                  <a:pt x="673" y="61"/>
                </a:cubicBezTo>
                <a:cubicBezTo>
                  <a:pt x="673" y="60"/>
                  <a:pt x="674" y="59"/>
                  <a:pt x="673" y="58"/>
                </a:cubicBezTo>
                <a:cubicBezTo>
                  <a:pt x="673" y="57"/>
                  <a:pt x="673" y="57"/>
                  <a:pt x="673" y="55"/>
                </a:cubicBezTo>
                <a:cubicBezTo>
                  <a:pt x="673" y="53"/>
                  <a:pt x="673" y="51"/>
                  <a:pt x="673" y="51"/>
                </a:cubicBezTo>
                <a:cubicBezTo>
                  <a:pt x="673" y="51"/>
                  <a:pt x="673" y="51"/>
                  <a:pt x="674" y="51"/>
                </a:cubicBezTo>
                <a:cubicBezTo>
                  <a:pt x="675" y="51"/>
                  <a:pt x="676" y="51"/>
                  <a:pt x="678" y="47"/>
                </a:cubicBezTo>
                <a:cubicBezTo>
                  <a:pt x="680" y="44"/>
                  <a:pt x="679" y="40"/>
                  <a:pt x="677" y="36"/>
                </a:cubicBezTo>
                <a:cubicBezTo>
                  <a:pt x="676" y="33"/>
                  <a:pt x="673" y="29"/>
                  <a:pt x="671" y="26"/>
                </a:cubicBezTo>
                <a:cubicBezTo>
                  <a:pt x="670" y="23"/>
                  <a:pt x="667" y="21"/>
                  <a:pt x="665" y="20"/>
                </a:cubicBezTo>
                <a:cubicBezTo>
                  <a:pt x="663" y="18"/>
                  <a:pt x="659" y="16"/>
                  <a:pt x="656" y="14"/>
                </a:cubicBezTo>
                <a:cubicBezTo>
                  <a:pt x="654" y="13"/>
                  <a:pt x="653" y="12"/>
                  <a:pt x="651" y="11"/>
                </a:cubicBezTo>
                <a:cubicBezTo>
                  <a:pt x="648" y="10"/>
                  <a:pt x="645" y="10"/>
                  <a:pt x="644" y="9"/>
                </a:cubicBezTo>
                <a:cubicBezTo>
                  <a:pt x="642" y="9"/>
                  <a:pt x="640" y="7"/>
                  <a:pt x="638" y="6"/>
                </a:cubicBezTo>
                <a:cubicBezTo>
                  <a:pt x="637" y="5"/>
                  <a:pt x="634" y="5"/>
                  <a:pt x="631" y="4"/>
                </a:cubicBezTo>
                <a:cubicBezTo>
                  <a:pt x="629" y="3"/>
                  <a:pt x="626" y="2"/>
                  <a:pt x="624" y="2"/>
                </a:cubicBezTo>
                <a:cubicBezTo>
                  <a:pt x="623" y="1"/>
                  <a:pt x="621" y="1"/>
                  <a:pt x="619" y="0"/>
                </a:cubicBezTo>
                <a:cubicBezTo>
                  <a:pt x="617" y="0"/>
                  <a:pt x="615" y="0"/>
                  <a:pt x="613" y="0"/>
                </a:cubicBezTo>
                <a:cubicBezTo>
                  <a:pt x="611" y="0"/>
                  <a:pt x="607" y="1"/>
                  <a:pt x="605" y="2"/>
                </a:cubicBezTo>
                <a:cubicBezTo>
                  <a:pt x="603" y="2"/>
                  <a:pt x="599" y="3"/>
                  <a:pt x="594" y="5"/>
                </a:cubicBezTo>
                <a:cubicBezTo>
                  <a:pt x="588" y="7"/>
                  <a:pt x="587" y="9"/>
                  <a:pt x="585" y="11"/>
                </a:cubicBezTo>
                <a:cubicBezTo>
                  <a:pt x="583" y="12"/>
                  <a:pt x="581" y="13"/>
                  <a:pt x="579" y="15"/>
                </a:cubicBezTo>
                <a:cubicBezTo>
                  <a:pt x="577" y="16"/>
                  <a:pt x="577" y="17"/>
                  <a:pt x="576" y="18"/>
                </a:cubicBezTo>
                <a:cubicBezTo>
                  <a:pt x="575" y="20"/>
                  <a:pt x="573" y="21"/>
                  <a:pt x="571" y="25"/>
                </a:cubicBezTo>
                <a:cubicBezTo>
                  <a:pt x="569" y="28"/>
                  <a:pt x="568" y="29"/>
                  <a:pt x="568" y="31"/>
                </a:cubicBezTo>
                <a:cubicBezTo>
                  <a:pt x="568" y="32"/>
                  <a:pt x="567" y="33"/>
                  <a:pt x="567" y="33"/>
                </a:cubicBezTo>
                <a:cubicBezTo>
                  <a:pt x="566" y="34"/>
                  <a:pt x="566" y="35"/>
                  <a:pt x="565" y="36"/>
                </a:cubicBezTo>
                <a:cubicBezTo>
                  <a:pt x="563" y="38"/>
                  <a:pt x="563" y="40"/>
                  <a:pt x="563" y="41"/>
                </a:cubicBezTo>
                <a:cubicBezTo>
                  <a:pt x="563" y="42"/>
                  <a:pt x="562" y="42"/>
                  <a:pt x="561" y="43"/>
                </a:cubicBezTo>
                <a:cubicBezTo>
                  <a:pt x="561" y="44"/>
                  <a:pt x="560" y="45"/>
                  <a:pt x="560" y="46"/>
                </a:cubicBezTo>
                <a:cubicBezTo>
                  <a:pt x="558" y="50"/>
                  <a:pt x="557" y="52"/>
                  <a:pt x="557" y="54"/>
                </a:cubicBezTo>
                <a:cubicBezTo>
                  <a:pt x="556" y="56"/>
                  <a:pt x="556" y="57"/>
                  <a:pt x="556" y="57"/>
                </a:cubicBezTo>
                <a:cubicBezTo>
                  <a:pt x="556" y="58"/>
                  <a:pt x="556" y="58"/>
                  <a:pt x="556" y="59"/>
                </a:cubicBezTo>
                <a:cubicBezTo>
                  <a:pt x="555" y="59"/>
                  <a:pt x="555" y="61"/>
                  <a:pt x="556" y="63"/>
                </a:cubicBezTo>
                <a:cubicBezTo>
                  <a:pt x="556" y="64"/>
                  <a:pt x="556" y="65"/>
                  <a:pt x="556" y="67"/>
                </a:cubicBezTo>
                <a:cubicBezTo>
                  <a:pt x="556" y="68"/>
                  <a:pt x="555" y="69"/>
                  <a:pt x="555" y="70"/>
                </a:cubicBezTo>
                <a:cubicBezTo>
                  <a:pt x="555" y="71"/>
                  <a:pt x="555" y="72"/>
                  <a:pt x="554" y="73"/>
                </a:cubicBezTo>
                <a:cubicBezTo>
                  <a:pt x="553" y="74"/>
                  <a:pt x="553" y="74"/>
                  <a:pt x="553" y="76"/>
                </a:cubicBezTo>
                <a:cubicBezTo>
                  <a:pt x="553" y="77"/>
                  <a:pt x="553" y="78"/>
                  <a:pt x="553" y="79"/>
                </a:cubicBezTo>
                <a:cubicBezTo>
                  <a:pt x="554" y="80"/>
                  <a:pt x="554" y="80"/>
                  <a:pt x="553" y="81"/>
                </a:cubicBezTo>
                <a:cubicBezTo>
                  <a:pt x="553" y="82"/>
                  <a:pt x="553" y="82"/>
                  <a:pt x="554" y="84"/>
                </a:cubicBezTo>
                <a:cubicBezTo>
                  <a:pt x="554" y="85"/>
                  <a:pt x="555" y="86"/>
                  <a:pt x="555" y="88"/>
                </a:cubicBezTo>
                <a:cubicBezTo>
                  <a:pt x="555" y="89"/>
                  <a:pt x="556" y="90"/>
                  <a:pt x="558" y="91"/>
                </a:cubicBezTo>
                <a:cubicBezTo>
                  <a:pt x="559" y="91"/>
                  <a:pt x="560" y="91"/>
                  <a:pt x="560" y="91"/>
                </a:cubicBezTo>
                <a:cubicBezTo>
                  <a:pt x="560" y="91"/>
                  <a:pt x="559" y="92"/>
                  <a:pt x="559" y="93"/>
                </a:cubicBezTo>
                <a:cubicBezTo>
                  <a:pt x="558" y="94"/>
                  <a:pt x="556" y="95"/>
                  <a:pt x="554" y="97"/>
                </a:cubicBezTo>
                <a:cubicBezTo>
                  <a:pt x="552" y="99"/>
                  <a:pt x="551" y="100"/>
                  <a:pt x="550" y="100"/>
                </a:cubicBezTo>
                <a:cubicBezTo>
                  <a:pt x="549" y="100"/>
                  <a:pt x="547" y="97"/>
                  <a:pt x="545" y="94"/>
                </a:cubicBezTo>
                <a:cubicBezTo>
                  <a:pt x="542" y="92"/>
                  <a:pt x="542" y="92"/>
                  <a:pt x="536" y="88"/>
                </a:cubicBezTo>
                <a:cubicBezTo>
                  <a:pt x="534" y="87"/>
                  <a:pt x="533" y="87"/>
                  <a:pt x="531" y="86"/>
                </a:cubicBezTo>
                <a:cubicBezTo>
                  <a:pt x="529" y="85"/>
                  <a:pt x="527" y="84"/>
                  <a:pt x="524" y="83"/>
                </a:cubicBezTo>
                <a:cubicBezTo>
                  <a:pt x="522" y="83"/>
                  <a:pt x="520" y="82"/>
                  <a:pt x="519" y="82"/>
                </a:cubicBezTo>
                <a:cubicBezTo>
                  <a:pt x="514" y="81"/>
                  <a:pt x="512" y="82"/>
                  <a:pt x="508" y="82"/>
                </a:cubicBezTo>
                <a:cubicBezTo>
                  <a:pt x="504" y="81"/>
                  <a:pt x="499" y="82"/>
                  <a:pt x="496" y="83"/>
                </a:cubicBezTo>
                <a:cubicBezTo>
                  <a:pt x="492" y="84"/>
                  <a:pt x="491" y="84"/>
                  <a:pt x="487" y="85"/>
                </a:cubicBezTo>
                <a:cubicBezTo>
                  <a:pt x="483" y="86"/>
                  <a:pt x="481" y="87"/>
                  <a:pt x="478" y="89"/>
                </a:cubicBezTo>
                <a:cubicBezTo>
                  <a:pt x="475" y="90"/>
                  <a:pt x="475" y="90"/>
                  <a:pt x="473" y="92"/>
                </a:cubicBezTo>
                <a:cubicBezTo>
                  <a:pt x="471" y="94"/>
                  <a:pt x="470" y="95"/>
                  <a:pt x="468" y="97"/>
                </a:cubicBezTo>
                <a:cubicBezTo>
                  <a:pt x="467" y="98"/>
                  <a:pt x="465" y="100"/>
                  <a:pt x="465" y="100"/>
                </a:cubicBezTo>
                <a:cubicBezTo>
                  <a:pt x="465" y="100"/>
                  <a:pt x="464" y="100"/>
                  <a:pt x="461" y="100"/>
                </a:cubicBezTo>
                <a:cubicBezTo>
                  <a:pt x="459" y="100"/>
                  <a:pt x="456" y="101"/>
                  <a:pt x="454" y="101"/>
                </a:cubicBezTo>
                <a:cubicBezTo>
                  <a:pt x="453" y="101"/>
                  <a:pt x="452" y="101"/>
                  <a:pt x="451" y="100"/>
                </a:cubicBezTo>
                <a:cubicBezTo>
                  <a:pt x="451" y="100"/>
                  <a:pt x="451" y="99"/>
                  <a:pt x="447" y="100"/>
                </a:cubicBezTo>
                <a:cubicBezTo>
                  <a:pt x="444" y="100"/>
                  <a:pt x="441" y="102"/>
                  <a:pt x="438" y="103"/>
                </a:cubicBezTo>
                <a:cubicBezTo>
                  <a:pt x="436" y="104"/>
                  <a:pt x="435" y="105"/>
                  <a:pt x="433" y="105"/>
                </a:cubicBezTo>
                <a:cubicBezTo>
                  <a:pt x="431" y="105"/>
                  <a:pt x="430" y="106"/>
                  <a:pt x="429" y="105"/>
                </a:cubicBezTo>
                <a:cubicBezTo>
                  <a:pt x="428" y="105"/>
                  <a:pt x="426" y="104"/>
                  <a:pt x="425" y="104"/>
                </a:cubicBezTo>
                <a:cubicBezTo>
                  <a:pt x="423" y="103"/>
                  <a:pt x="423" y="103"/>
                  <a:pt x="418" y="102"/>
                </a:cubicBezTo>
                <a:cubicBezTo>
                  <a:pt x="415" y="102"/>
                  <a:pt x="412" y="102"/>
                  <a:pt x="409" y="102"/>
                </a:cubicBezTo>
                <a:cubicBezTo>
                  <a:pt x="407" y="102"/>
                  <a:pt x="405" y="103"/>
                  <a:pt x="404" y="103"/>
                </a:cubicBezTo>
                <a:cubicBezTo>
                  <a:pt x="401" y="103"/>
                  <a:pt x="400" y="104"/>
                  <a:pt x="394" y="103"/>
                </a:cubicBezTo>
                <a:cubicBezTo>
                  <a:pt x="391" y="103"/>
                  <a:pt x="389" y="103"/>
                  <a:pt x="387" y="103"/>
                </a:cubicBezTo>
                <a:cubicBezTo>
                  <a:pt x="385" y="103"/>
                  <a:pt x="383" y="104"/>
                  <a:pt x="381" y="104"/>
                </a:cubicBezTo>
                <a:cubicBezTo>
                  <a:pt x="377" y="105"/>
                  <a:pt x="374" y="105"/>
                  <a:pt x="369" y="105"/>
                </a:cubicBezTo>
                <a:cubicBezTo>
                  <a:pt x="363" y="105"/>
                  <a:pt x="357" y="107"/>
                  <a:pt x="353" y="109"/>
                </a:cubicBezTo>
                <a:cubicBezTo>
                  <a:pt x="349" y="111"/>
                  <a:pt x="340" y="122"/>
                  <a:pt x="333" y="129"/>
                </a:cubicBezTo>
                <a:cubicBezTo>
                  <a:pt x="327" y="136"/>
                  <a:pt x="314" y="150"/>
                  <a:pt x="308" y="157"/>
                </a:cubicBezTo>
                <a:cubicBezTo>
                  <a:pt x="302" y="163"/>
                  <a:pt x="299" y="167"/>
                  <a:pt x="295" y="171"/>
                </a:cubicBezTo>
                <a:cubicBezTo>
                  <a:pt x="292" y="175"/>
                  <a:pt x="290" y="178"/>
                  <a:pt x="286" y="182"/>
                </a:cubicBezTo>
                <a:cubicBezTo>
                  <a:pt x="282" y="187"/>
                  <a:pt x="281" y="187"/>
                  <a:pt x="277" y="193"/>
                </a:cubicBezTo>
                <a:cubicBezTo>
                  <a:pt x="272" y="198"/>
                  <a:pt x="267" y="205"/>
                  <a:pt x="264" y="210"/>
                </a:cubicBezTo>
                <a:cubicBezTo>
                  <a:pt x="260" y="215"/>
                  <a:pt x="257" y="218"/>
                  <a:pt x="255" y="221"/>
                </a:cubicBezTo>
                <a:cubicBezTo>
                  <a:pt x="254" y="222"/>
                  <a:pt x="253" y="224"/>
                  <a:pt x="251" y="225"/>
                </a:cubicBezTo>
                <a:cubicBezTo>
                  <a:pt x="250" y="226"/>
                  <a:pt x="249" y="228"/>
                  <a:pt x="247" y="230"/>
                </a:cubicBezTo>
                <a:cubicBezTo>
                  <a:pt x="244" y="233"/>
                  <a:pt x="242" y="235"/>
                  <a:pt x="241" y="235"/>
                </a:cubicBezTo>
                <a:cubicBezTo>
                  <a:pt x="241" y="236"/>
                  <a:pt x="241" y="237"/>
                  <a:pt x="242" y="237"/>
                </a:cubicBezTo>
                <a:cubicBezTo>
                  <a:pt x="242" y="237"/>
                  <a:pt x="244" y="238"/>
                  <a:pt x="247" y="242"/>
                </a:cubicBezTo>
                <a:cubicBezTo>
                  <a:pt x="251" y="246"/>
                  <a:pt x="257" y="251"/>
                  <a:pt x="257" y="251"/>
                </a:cubicBezTo>
                <a:cubicBezTo>
                  <a:pt x="257" y="251"/>
                  <a:pt x="257" y="252"/>
                  <a:pt x="256" y="253"/>
                </a:cubicBezTo>
                <a:cubicBezTo>
                  <a:pt x="256" y="253"/>
                  <a:pt x="256" y="254"/>
                  <a:pt x="256" y="254"/>
                </a:cubicBezTo>
                <a:cubicBezTo>
                  <a:pt x="257" y="255"/>
                  <a:pt x="257" y="255"/>
                  <a:pt x="257" y="256"/>
                </a:cubicBezTo>
                <a:cubicBezTo>
                  <a:pt x="257" y="256"/>
                  <a:pt x="257" y="256"/>
                  <a:pt x="255" y="257"/>
                </a:cubicBezTo>
                <a:cubicBezTo>
                  <a:pt x="254" y="259"/>
                  <a:pt x="253" y="259"/>
                  <a:pt x="250" y="261"/>
                </a:cubicBezTo>
                <a:cubicBezTo>
                  <a:pt x="248" y="264"/>
                  <a:pt x="247" y="266"/>
                  <a:pt x="247" y="266"/>
                </a:cubicBezTo>
                <a:cubicBezTo>
                  <a:pt x="247" y="266"/>
                  <a:pt x="246" y="266"/>
                  <a:pt x="245" y="266"/>
                </a:cubicBezTo>
                <a:cubicBezTo>
                  <a:pt x="244" y="266"/>
                  <a:pt x="243" y="267"/>
                  <a:pt x="242" y="267"/>
                </a:cubicBezTo>
                <a:cubicBezTo>
                  <a:pt x="239" y="269"/>
                  <a:pt x="235" y="272"/>
                  <a:pt x="233" y="273"/>
                </a:cubicBezTo>
                <a:cubicBezTo>
                  <a:pt x="231" y="275"/>
                  <a:pt x="231" y="275"/>
                  <a:pt x="231" y="276"/>
                </a:cubicBezTo>
                <a:cubicBezTo>
                  <a:pt x="231" y="276"/>
                  <a:pt x="230" y="276"/>
                  <a:pt x="229" y="276"/>
                </a:cubicBezTo>
                <a:cubicBezTo>
                  <a:pt x="228" y="276"/>
                  <a:pt x="227" y="277"/>
                  <a:pt x="227" y="277"/>
                </a:cubicBezTo>
                <a:cubicBezTo>
                  <a:pt x="227" y="277"/>
                  <a:pt x="222" y="267"/>
                  <a:pt x="218" y="259"/>
                </a:cubicBezTo>
                <a:cubicBezTo>
                  <a:pt x="214" y="251"/>
                  <a:pt x="210" y="243"/>
                  <a:pt x="210" y="243"/>
                </a:cubicBezTo>
                <a:cubicBezTo>
                  <a:pt x="210" y="243"/>
                  <a:pt x="210" y="242"/>
                  <a:pt x="211" y="241"/>
                </a:cubicBezTo>
                <a:cubicBezTo>
                  <a:pt x="211" y="240"/>
                  <a:pt x="210" y="238"/>
                  <a:pt x="209" y="237"/>
                </a:cubicBezTo>
                <a:cubicBezTo>
                  <a:pt x="208" y="235"/>
                  <a:pt x="208" y="234"/>
                  <a:pt x="207" y="233"/>
                </a:cubicBezTo>
                <a:cubicBezTo>
                  <a:pt x="206" y="231"/>
                  <a:pt x="205" y="230"/>
                  <a:pt x="204" y="230"/>
                </a:cubicBezTo>
                <a:cubicBezTo>
                  <a:pt x="203" y="229"/>
                  <a:pt x="202" y="229"/>
                  <a:pt x="202" y="228"/>
                </a:cubicBezTo>
                <a:cubicBezTo>
                  <a:pt x="202" y="228"/>
                  <a:pt x="200" y="224"/>
                  <a:pt x="197" y="219"/>
                </a:cubicBezTo>
                <a:cubicBezTo>
                  <a:pt x="194" y="214"/>
                  <a:pt x="194" y="213"/>
                  <a:pt x="193" y="211"/>
                </a:cubicBezTo>
                <a:cubicBezTo>
                  <a:pt x="192" y="208"/>
                  <a:pt x="192" y="207"/>
                  <a:pt x="192" y="205"/>
                </a:cubicBezTo>
                <a:cubicBezTo>
                  <a:pt x="191" y="204"/>
                  <a:pt x="189" y="203"/>
                  <a:pt x="188" y="202"/>
                </a:cubicBezTo>
                <a:cubicBezTo>
                  <a:pt x="187" y="202"/>
                  <a:pt x="186" y="202"/>
                  <a:pt x="186" y="202"/>
                </a:cubicBezTo>
                <a:cubicBezTo>
                  <a:pt x="185" y="203"/>
                  <a:pt x="184" y="202"/>
                  <a:pt x="183" y="202"/>
                </a:cubicBezTo>
                <a:cubicBezTo>
                  <a:pt x="181" y="201"/>
                  <a:pt x="181" y="200"/>
                  <a:pt x="180" y="199"/>
                </a:cubicBezTo>
                <a:cubicBezTo>
                  <a:pt x="179" y="199"/>
                  <a:pt x="178" y="197"/>
                  <a:pt x="177" y="196"/>
                </a:cubicBezTo>
                <a:cubicBezTo>
                  <a:pt x="176" y="195"/>
                  <a:pt x="176" y="195"/>
                  <a:pt x="174" y="194"/>
                </a:cubicBezTo>
                <a:cubicBezTo>
                  <a:pt x="173" y="194"/>
                  <a:pt x="172" y="195"/>
                  <a:pt x="171" y="196"/>
                </a:cubicBezTo>
                <a:cubicBezTo>
                  <a:pt x="170" y="197"/>
                  <a:pt x="169" y="198"/>
                  <a:pt x="168" y="199"/>
                </a:cubicBezTo>
                <a:cubicBezTo>
                  <a:pt x="166" y="200"/>
                  <a:pt x="166" y="200"/>
                  <a:pt x="166" y="200"/>
                </a:cubicBezTo>
                <a:cubicBezTo>
                  <a:pt x="166" y="200"/>
                  <a:pt x="144" y="213"/>
                  <a:pt x="117" y="229"/>
                </a:cubicBezTo>
                <a:cubicBezTo>
                  <a:pt x="102" y="238"/>
                  <a:pt x="86" y="247"/>
                  <a:pt x="71" y="256"/>
                </a:cubicBezTo>
                <a:cubicBezTo>
                  <a:pt x="38" y="275"/>
                  <a:pt x="10" y="291"/>
                  <a:pt x="10" y="291"/>
                </a:cubicBezTo>
                <a:cubicBezTo>
                  <a:pt x="10" y="291"/>
                  <a:pt x="10" y="291"/>
                  <a:pt x="9" y="291"/>
                </a:cubicBezTo>
                <a:cubicBezTo>
                  <a:pt x="9" y="291"/>
                  <a:pt x="7" y="292"/>
                  <a:pt x="7" y="293"/>
                </a:cubicBezTo>
                <a:cubicBezTo>
                  <a:pt x="6" y="293"/>
                  <a:pt x="5" y="293"/>
                  <a:pt x="4" y="294"/>
                </a:cubicBezTo>
                <a:cubicBezTo>
                  <a:pt x="3" y="294"/>
                  <a:pt x="1" y="294"/>
                  <a:pt x="1" y="297"/>
                </a:cubicBezTo>
                <a:cubicBezTo>
                  <a:pt x="0" y="299"/>
                  <a:pt x="2" y="300"/>
                  <a:pt x="3" y="302"/>
                </a:cubicBezTo>
                <a:close/>
                <a:moveTo>
                  <a:pt x="232" y="286"/>
                </a:moveTo>
                <a:cubicBezTo>
                  <a:pt x="232" y="286"/>
                  <a:pt x="233" y="286"/>
                  <a:pt x="234" y="285"/>
                </a:cubicBezTo>
                <a:cubicBezTo>
                  <a:pt x="235" y="284"/>
                  <a:pt x="237" y="283"/>
                  <a:pt x="238" y="282"/>
                </a:cubicBezTo>
                <a:cubicBezTo>
                  <a:pt x="239" y="281"/>
                  <a:pt x="241" y="280"/>
                  <a:pt x="242" y="280"/>
                </a:cubicBezTo>
                <a:cubicBezTo>
                  <a:pt x="243" y="280"/>
                  <a:pt x="243" y="280"/>
                  <a:pt x="243" y="280"/>
                </a:cubicBezTo>
                <a:cubicBezTo>
                  <a:pt x="243" y="280"/>
                  <a:pt x="243" y="281"/>
                  <a:pt x="242" y="282"/>
                </a:cubicBezTo>
                <a:cubicBezTo>
                  <a:pt x="242" y="282"/>
                  <a:pt x="242" y="283"/>
                  <a:pt x="242" y="285"/>
                </a:cubicBezTo>
                <a:cubicBezTo>
                  <a:pt x="243" y="286"/>
                  <a:pt x="244" y="287"/>
                  <a:pt x="244" y="288"/>
                </a:cubicBezTo>
                <a:cubicBezTo>
                  <a:pt x="244" y="288"/>
                  <a:pt x="244" y="290"/>
                  <a:pt x="245" y="291"/>
                </a:cubicBezTo>
                <a:cubicBezTo>
                  <a:pt x="245" y="291"/>
                  <a:pt x="246" y="292"/>
                  <a:pt x="246" y="292"/>
                </a:cubicBezTo>
                <a:cubicBezTo>
                  <a:pt x="247" y="292"/>
                  <a:pt x="248" y="292"/>
                  <a:pt x="248" y="292"/>
                </a:cubicBezTo>
                <a:cubicBezTo>
                  <a:pt x="248" y="292"/>
                  <a:pt x="246" y="294"/>
                  <a:pt x="247" y="296"/>
                </a:cubicBezTo>
                <a:cubicBezTo>
                  <a:pt x="248" y="298"/>
                  <a:pt x="248" y="299"/>
                  <a:pt x="249" y="300"/>
                </a:cubicBezTo>
                <a:cubicBezTo>
                  <a:pt x="251" y="302"/>
                  <a:pt x="251" y="302"/>
                  <a:pt x="252" y="302"/>
                </a:cubicBezTo>
                <a:cubicBezTo>
                  <a:pt x="252" y="302"/>
                  <a:pt x="252" y="302"/>
                  <a:pt x="252" y="302"/>
                </a:cubicBezTo>
                <a:cubicBezTo>
                  <a:pt x="252" y="302"/>
                  <a:pt x="251" y="305"/>
                  <a:pt x="252" y="307"/>
                </a:cubicBezTo>
                <a:cubicBezTo>
                  <a:pt x="252" y="309"/>
                  <a:pt x="253" y="310"/>
                  <a:pt x="255" y="311"/>
                </a:cubicBezTo>
                <a:cubicBezTo>
                  <a:pt x="256" y="312"/>
                  <a:pt x="257" y="312"/>
                  <a:pt x="257" y="312"/>
                </a:cubicBezTo>
                <a:cubicBezTo>
                  <a:pt x="258" y="312"/>
                  <a:pt x="259" y="312"/>
                  <a:pt x="259" y="312"/>
                </a:cubicBezTo>
                <a:cubicBezTo>
                  <a:pt x="259" y="312"/>
                  <a:pt x="257" y="316"/>
                  <a:pt x="257" y="317"/>
                </a:cubicBezTo>
                <a:cubicBezTo>
                  <a:pt x="257" y="318"/>
                  <a:pt x="257" y="319"/>
                  <a:pt x="258" y="320"/>
                </a:cubicBezTo>
                <a:cubicBezTo>
                  <a:pt x="259" y="321"/>
                  <a:pt x="261" y="322"/>
                  <a:pt x="262" y="322"/>
                </a:cubicBezTo>
                <a:cubicBezTo>
                  <a:pt x="264" y="322"/>
                  <a:pt x="265" y="322"/>
                  <a:pt x="266" y="322"/>
                </a:cubicBezTo>
                <a:cubicBezTo>
                  <a:pt x="267" y="322"/>
                  <a:pt x="267" y="322"/>
                  <a:pt x="267" y="322"/>
                </a:cubicBezTo>
                <a:cubicBezTo>
                  <a:pt x="267" y="322"/>
                  <a:pt x="266" y="324"/>
                  <a:pt x="264" y="326"/>
                </a:cubicBezTo>
                <a:cubicBezTo>
                  <a:pt x="262" y="327"/>
                  <a:pt x="259" y="329"/>
                  <a:pt x="259" y="329"/>
                </a:cubicBezTo>
                <a:cubicBezTo>
                  <a:pt x="259" y="329"/>
                  <a:pt x="258" y="328"/>
                  <a:pt x="258" y="328"/>
                </a:cubicBezTo>
                <a:cubicBezTo>
                  <a:pt x="257" y="329"/>
                  <a:pt x="256" y="329"/>
                  <a:pt x="255" y="329"/>
                </a:cubicBezTo>
                <a:cubicBezTo>
                  <a:pt x="255" y="329"/>
                  <a:pt x="254" y="329"/>
                  <a:pt x="254" y="329"/>
                </a:cubicBezTo>
                <a:cubicBezTo>
                  <a:pt x="254" y="329"/>
                  <a:pt x="252" y="324"/>
                  <a:pt x="248" y="318"/>
                </a:cubicBezTo>
                <a:cubicBezTo>
                  <a:pt x="245" y="312"/>
                  <a:pt x="232" y="286"/>
                  <a:pt x="232" y="286"/>
                </a:cubicBezTo>
                <a:close/>
              </a:path>
            </a:pathLst>
          </a:custGeom>
          <a:solidFill>
            <a:schemeClr val="bg1"/>
          </a:solidFill>
          <a:ln>
            <a:noFill/>
          </a:ln>
        </p:spPr>
        <p:txBody>
          <a:bodyPr vert="horz" wrap="square" lIns="91440" tIns="45720" rIns="91440" bIns="45720" numCol="1" anchor="t" anchorCtr="0" compatLnSpc="1"/>
          <a:lstStyle/>
          <a:p>
            <a:endParaRPr lang="en-US">
              <a:solidFill>
                <a:schemeClr val="bg1"/>
              </a:solidFill>
            </a:endParaRPr>
          </a:p>
        </p:txBody>
      </p:sp>
      <p:sp>
        <p:nvSpPr>
          <p:cNvPr id="6" name="Freeform 7"/>
          <p:cNvSpPr>
            <a:spLocks noChangeAspect="1"/>
          </p:cNvSpPr>
          <p:nvPr/>
        </p:nvSpPr>
        <p:spPr bwMode="auto">
          <a:xfrm>
            <a:off x="6897900" y="4334695"/>
            <a:ext cx="1139403" cy="2155056"/>
          </a:xfrm>
          <a:custGeom>
            <a:avLst/>
            <a:gdLst>
              <a:gd name="T0" fmla="*/ 390 w 566"/>
              <a:gd name="T1" fmla="*/ 39 h 1069"/>
              <a:gd name="T2" fmla="*/ 398 w 566"/>
              <a:gd name="T3" fmla="*/ 25 h 1069"/>
              <a:gd name="T4" fmla="*/ 413 w 566"/>
              <a:gd name="T5" fmla="*/ 60 h 1069"/>
              <a:gd name="T6" fmla="*/ 406 w 566"/>
              <a:gd name="T7" fmla="*/ 160 h 1069"/>
              <a:gd name="T8" fmla="*/ 423 w 566"/>
              <a:gd name="T9" fmla="*/ 220 h 1069"/>
              <a:gd name="T10" fmla="*/ 440 w 566"/>
              <a:gd name="T11" fmla="*/ 263 h 1069"/>
              <a:gd name="T12" fmla="*/ 432 w 566"/>
              <a:gd name="T13" fmla="*/ 296 h 1069"/>
              <a:gd name="T14" fmla="*/ 430 w 566"/>
              <a:gd name="T15" fmla="*/ 309 h 1069"/>
              <a:gd name="T16" fmla="*/ 478 w 566"/>
              <a:gd name="T17" fmla="*/ 450 h 1069"/>
              <a:gd name="T18" fmla="*/ 468 w 566"/>
              <a:gd name="T19" fmla="*/ 592 h 1069"/>
              <a:gd name="T20" fmla="*/ 527 w 566"/>
              <a:gd name="T21" fmla="*/ 732 h 1069"/>
              <a:gd name="T22" fmla="*/ 398 w 566"/>
              <a:gd name="T23" fmla="*/ 905 h 1069"/>
              <a:gd name="T24" fmla="*/ 349 w 566"/>
              <a:gd name="T25" fmla="*/ 924 h 1069"/>
              <a:gd name="T26" fmla="*/ 356 w 566"/>
              <a:gd name="T27" fmla="*/ 1010 h 1069"/>
              <a:gd name="T28" fmla="*/ 294 w 566"/>
              <a:gd name="T29" fmla="*/ 944 h 1069"/>
              <a:gd name="T30" fmla="*/ 295 w 566"/>
              <a:gd name="T31" fmla="*/ 877 h 1069"/>
              <a:gd name="T32" fmla="*/ 349 w 566"/>
              <a:gd name="T33" fmla="*/ 855 h 1069"/>
              <a:gd name="T34" fmla="*/ 411 w 566"/>
              <a:gd name="T35" fmla="*/ 816 h 1069"/>
              <a:gd name="T36" fmla="*/ 395 w 566"/>
              <a:gd name="T37" fmla="*/ 730 h 1069"/>
              <a:gd name="T38" fmla="*/ 211 w 566"/>
              <a:gd name="T39" fmla="*/ 885 h 1069"/>
              <a:gd name="T40" fmla="*/ 120 w 566"/>
              <a:gd name="T41" fmla="*/ 1004 h 1069"/>
              <a:gd name="T42" fmla="*/ 145 w 566"/>
              <a:gd name="T43" fmla="*/ 1053 h 1069"/>
              <a:gd name="T44" fmla="*/ 32 w 566"/>
              <a:gd name="T45" fmla="*/ 1021 h 1069"/>
              <a:gd name="T46" fmla="*/ 15 w 566"/>
              <a:gd name="T47" fmla="*/ 971 h 1069"/>
              <a:gd name="T48" fmla="*/ 175 w 566"/>
              <a:gd name="T49" fmla="*/ 804 h 1069"/>
              <a:gd name="T50" fmla="*/ 226 w 566"/>
              <a:gd name="T51" fmla="*/ 759 h 1069"/>
              <a:gd name="T52" fmla="*/ 280 w 566"/>
              <a:gd name="T53" fmla="*/ 679 h 1069"/>
              <a:gd name="T54" fmla="*/ 333 w 566"/>
              <a:gd name="T55" fmla="*/ 566 h 1069"/>
              <a:gd name="T56" fmla="*/ 335 w 566"/>
              <a:gd name="T57" fmla="*/ 523 h 1069"/>
              <a:gd name="T58" fmla="*/ 298 w 566"/>
              <a:gd name="T59" fmla="*/ 593 h 1069"/>
              <a:gd name="T60" fmla="*/ 188 w 566"/>
              <a:gd name="T61" fmla="*/ 670 h 1069"/>
              <a:gd name="T62" fmla="*/ 135 w 566"/>
              <a:gd name="T63" fmla="*/ 634 h 1069"/>
              <a:gd name="T64" fmla="*/ 223 w 566"/>
              <a:gd name="T65" fmla="*/ 516 h 1069"/>
              <a:gd name="T66" fmla="*/ 158 w 566"/>
              <a:gd name="T67" fmla="*/ 470 h 1069"/>
              <a:gd name="T68" fmla="*/ 102 w 566"/>
              <a:gd name="T69" fmla="*/ 411 h 1069"/>
              <a:gd name="T70" fmla="*/ 132 w 566"/>
              <a:gd name="T71" fmla="*/ 419 h 1069"/>
              <a:gd name="T72" fmla="*/ 101 w 566"/>
              <a:gd name="T73" fmla="*/ 389 h 1069"/>
              <a:gd name="T74" fmla="*/ 131 w 566"/>
              <a:gd name="T75" fmla="*/ 401 h 1069"/>
              <a:gd name="T76" fmla="*/ 102 w 566"/>
              <a:gd name="T77" fmla="*/ 370 h 1069"/>
              <a:gd name="T78" fmla="*/ 142 w 566"/>
              <a:gd name="T79" fmla="*/ 382 h 1069"/>
              <a:gd name="T80" fmla="*/ 121 w 566"/>
              <a:gd name="T81" fmla="*/ 353 h 1069"/>
              <a:gd name="T82" fmla="*/ 164 w 566"/>
              <a:gd name="T83" fmla="*/ 363 h 1069"/>
              <a:gd name="T84" fmla="*/ 177 w 566"/>
              <a:gd name="T85" fmla="*/ 371 h 1069"/>
              <a:gd name="T86" fmla="*/ 282 w 566"/>
              <a:gd name="T87" fmla="*/ 335 h 1069"/>
              <a:gd name="T88" fmla="*/ 288 w 566"/>
              <a:gd name="T89" fmla="*/ 272 h 1069"/>
              <a:gd name="T90" fmla="*/ 304 w 566"/>
              <a:gd name="T91" fmla="*/ 306 h 1069"/>
              <a:gd name="T92" fmla="*/ 313 w 566"/>
              <a:gd name="T93" fmla="*/ 257 h 1069"/>
              <a:gd name="T94" fmla="*/ 343 w 566"/>
              <a:gd name="T95" fmla="*/ 176 h 1069"/>
              <a:gd name="T96" fmla="*/ 353 w 566"/>
              <a:gd name="T97" fmla="*/ 135 h 1069"/>
              <a:gd name="T98" fmla="*/ 383 w 566"/>
              <a:gd name="T99" fmla="*/ 79 h 1069"/>
              <a:gd name="T100" fmla="*/ 359 w 566"/>
              <a:gd name="T101" fmla="*/ 39 h 1069"/>
              <a:gd name="T102" fmla="*/ 365 w 566"/>
              <a:gd name="T103" fmla="*/ 0 h 10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66" h="1069">
                <a:moveTo>
                  <a:pt x="375" y="4"/>
                </a:moveTo>
                <a:cubicBezTo>
                  <a:pt x="378" y="13"/>
                  <a:pt x="379" y="21"/>
                  <a:pt x="382" y="29"/>
                </a:cubicBezTo>
                <a:cubicBezTo>
                  <a:pt x="383" y="34"/>
                  <a:pt x="389" y="35"/>
                  <a:pt x="390" y="39"/>
                </a:cubicBezTo>
                <a:cubicBezTo>
                  <a:pt x="391" y="40"/>
                  <a:pt x="392" y="40"/>
                  <a:pt x="393" y="41"/>
                </a:cubicBezTo>
                <a:cubicBezTo>
                  <a:pt x="394" y="36"/>
                  <a:pt x="394" y="31"/>
                  <a:pt x="394" y="26"/>
                </a:cubicBezTo>
                <a:cubicBezTo>
                  <a:pt x="395" y="25"/>
                  <a:pt x="396" y="25"/>
                  <a:pt x="398" y="25"/>
                </a:cubicBezTo>
                <a:cubicBezTo>
                  <a:pt x="400" y="28"/>
                  <a:pt x="402" y="32"/>
                  <a:pt x="404" y="36"/>
                </a:cubicBezTo>
                <a:cubicBezTo>
                  <a:pt x="405" y="39"/>
                  <a:pt x="405" y="43"/>
                  <a:pt x="406" y="46"/>
                </a:cubicBezTo>
                <a:cubicBezTo>
                  <a:pt x="408" y="50"/>
                  <a:pt x="412" y="54"/>
                  <a:pt x="413" y="60"/>
                </a:cubicBezTo>
                <a:cubicBezTo>
                  <a:pt x="414" y="64"/>
                  <a:pt x="406" y="77"/>
                  <a:pt x="408" y="85"/>
                </a:cubicBezTo>
                <a:cubicBezTo>
                  <a:pt x="410" y="95"/>
                  <a:pt x="413" y="107"/>
                  <a:pt x="411" y="121"/>
                </a:cubicBezTo>
                <a:cubicBezTo>
                  <a:pt x="409" y="133"/>
                  <a:pt x="409" y="145"/>
                  <a:pt x="406" y="160"/>
                </a:cubicBezTo>
                <a:cubicBezTo>
                  <a:pt x="405" y="166"/>
                  <a:pt x="403" y="174"/>
                  <a:pt x="404" y="179"/>
                </a:cubicBezTo>
                <a:cubicBezTo>
                  <a:pt x="405" y="181"/>
                  <a:pt x="423" y="194"/>
                  <a:pt x="425" y="195"/>
                </a:cubicBezTo>
                <a:cubicBezTo>
                  <a:pt x="432" y="205"/>
                  <a:pt x="421" y="208"/>
                  <a:pt x="423" y="220"/>
                </a:cubicBezTo>
                <a:cubicBezTo>
                  <a:pt x="425" y="224"/>
                  <a:pt x="428" y="227"/>
                  <a:pt x="430" y="231"/>
                </a:cubicBezTo>
                <a:cubicBezTo>
                  <a:pt x="431" y="237"/>
                  <a:pt x="426" y="241"/>
                  <a:pt x="429" y="248"/>
                </a:cubicBezTo>
                <a:cubicBezTo>
                  <a:pt x="432" y="253"/>
                  <a:pt x="437" y="256"/>
                  <a:pt x="440" y="263"/>
                </a:cubicBezTo>
                <a:cubicBezTo>
                  <a:pt x="438" y="267"/>
                  <a:pt x="434" y="270"/>
                  <a:pt x="432" y="274"/>
                </a:cubicBezTo>
                <a:cubicBezTo>
                  <a:pt x="431" y="280"/>
                  <a:pt x="435" y="282"/>
                  <a:pt x="435" y="287"/>
                </a:cubicBezTo>
                <a:cubicBezTo>
                  <a:pt x="434" y="290"/>
                  <a:pt x="432" y="292"/>
                  <a:pt x="432" y="296"/>
                </a:cubicBezTo>
                <a:cubicBezTo>
                  <a:pt x="432" y="296"/>
                  <a:pt x="432" y="297"/>
                  <a:pt x="432" y="297"/>
                </a:cubicBezTo>
                <a:cubicBezTo>
                  <a:pt x="433" y="299"/>
                  <a:pt x="434" y="302"/>
                  <a:pt x="435" y="304"/>
                </a:cubicBezTo>
                <a:cubicBezTo>
                  <a:pt x="435" y="307"/>
                  <a:pt x="432" y="307"/>
                  <a:pt x="430" y="309"/>
                </a:cubicBezTo>
                <a:cubicBezTo>
                  <a:pt x="427" y="314"/>
                  <a:pt x="425" y="321"/>
                  <a:pt x="425" y="329"/>
                </a:cubicBezTo>
                <a:cubicBezTo>
                  <a:pt x="434" y="341"/>
                  <a:pt x="445" y="347"/>
                  <a:pt x="453" y="361"/>
                </a:cubicBezTo>
                <a:cubicBezTo>
                  <a:pt x="465" y="384"/>
                  <a:pt x="472" y="421"/>
                  <a:pt x="478" y="450"/>
                </a:cubicBezTo>
                <a:cubicBezTo>
                  <a:pt x="478" y="460"/>
                  <a:pt x="479" y="469"/>
                  <a:pt x="479" y="478"/>
                </a:cubicBezTo>
                <a:cubicBezTo>
                  <a:pt x="481" y="495"/>
                  <a:pt x="482" y="512"/>
                  <a:pt x="483" y="529"/>
                </a:cubicBezTo>
                <a:cubicBezTo>
                  <a:pt x="478" y="550"/>
                  <a:pt x="473" y="571"/>
                  <a:pt x="468" y="592"/>
                </a:cubicBezTo>
                <a:cubicBezTo>
                  <a:pt x="466" y="599"/>
                  <a:pt x="458" y="604"/>
                  <a:pt x="460" y="613"/>
                </a:cubicBezTo>
                <a:cubicBezTo>
                  <a:pt x="466" y="645"/>
                  <a:pt x="486" y="657"/>
                  <a:pt x="501" y="679"/>
                </a:cubicBezTo>
                <a:cubicBezTo>
                  <a:pt x="512" y="695"/>
                  <a:pt x="517" y="714"/>
                  <a:pt x="527" y="732"/>
                </a:cubicBezTo>
                <a:cubicBezTo>
                  <a:pt x="537" y="750"/>
                  <a:pt x="554" y="767"/>
                  <a:pt x="559" y="789"/>
                </a:cubicBezTo>
                <a:cubicBezTo>
                  <a:pt x="566" y="819"/>
                  <a:pt x="536" y="836"/>
                  <a:pt x="521" y="846"/>
                </a:cubicBezTo>
                <a:cubicBezTo>
                  <a:pt x="485" y="871"/>
                  <a:pt x="442" y="886"/>
                  <a:pt x="398" y="905"/>
                </a:cubicBezTo>
                <a:cubicBezTo>
                  <a:pt x="388" y="910"/>
                  <a:pt x="379" y="918"/>
                  <a:pt x="370" y="922"/>
                </a:cubicBezTo>
                <a:cubicBezTo>
                  <a:pt x="367" y="924"/>
                  <a:pt x="363" y="922"/>
                  <a:pt x="361" y="921"/>
                </a:cubicBezTo>
                <a:cubicBezTo>
                  <a:pt x="356" y="920"/>
                  <a:pt x="352" y="923"/>
                  <a:pt x="349" y="924"/>
                </a:cubicBezTo>
                <a:cubicBezTo>
                  <a:pt x="344" y="940"/>
                  <a:pt x="347" y="962"/>
                  <a:pt x="353" y="976"/>
                </a:cubicBezTo>
                <a:cubicBezTo>
                  <a:pt x="356" y="980"/>
                  <a:pt x="359" y="985"/>
                  <a:pt x="362" y="989"/>
                </a:cubicBezTo>
                <a:cubicBezTo>
                  <a:pt x="364" y="996"/>
                  <a:pt x="359" y="1008"/>
                  <a:pt x="356" y="1010"/>
                </a:cubicBezTo>
                <a:cubicBezTo>
                  <a:pt x="348" y="1015"/>
                  <a:pt x="339" y="1003"/>
                  <a:pt x="336" y="1000"/>
                </a:cubicBezTo>
                <a:cubicBezTo>
                  <a:pt x="326" y="992"/>
                  <a:pt x="315" y="982"/>
                  <a:pt x="308" y="972"/>
                </a:cubicBezTo>
                <a:cubicBezTo>
                  <a:pt x="303" y="962"/>
                  <a:pt x="299" y="953"/>
                  <a:pt x="294" y="944"/>
                </a:cubicBezTo>
                <a:cubicBezTo>
                  <a:pt x="290" y="944"/>
                  <a:pt x="286" y="947"/>
                  <a:pt x="282" y="945"/>
                </a:cubicBezTo>
                <a:cubicBezTo>
                  <a:pt x="276" y="942"/>
                  <a:pt x="248" y="907"/>
                  <a:pt x="253" y="898"/>
                </a:cubicBezTo>
                <a:cubicBezTo>
                  <a:pt x="256" y="892"/>
                  <a:pt x="287" y="880"/>
                  <a:pt x="295" y="877"/>
                </a:cubicBezTo>
                <a:cubicBezTo>
                  <a:pt x="299" y="876"/>
                  <a:pt x="303" y="875"/>
                  <a:pt x="307" y="875"/>
                </a:cubicBezTo>
                <a:cubicBezTo>
                  <a:pt x="314" y="872"/>
                  <a:pt x="320" y="864"/>
                  <a:pt x="327" y="860"/>
                </a:cubicBezTo>
                <a:cubicBezTo>
                  <a:pt x="334" y="856"/>
                  <a:pt x="343" y="858"/>
                  <a:pt x="349" y="855"/>
                </a:cubicBezTo>
                <a:cubicBezTo>
                  <a:pt x="353" y="850"/>
                  <a:pt x="356" y="846"/>
                  <a:pt x="360" y="842"/>
                </a:cubicBezTo>
                <a:cubicBezTo>
                  <a:pt x="365" y="841"/>
                  <a:pt x="370" y="840"/>
                  <a:pt x="375" y="838"/>
                </a:cubicBezTo>
                <a:cubicBezTo>
                  <a:pt x="386" y="834"/>
                  <a:pt x="400" y="822"/>
                  <a:pt x="411" y="816"/>
                </a:cubicBezTo>
                <a:cubicBezTo>
                  <a:pt x="421" y="810"/>
                  <a:pt x="450" y="800"/>
                  <a:pt x="452" y="788"/>
                </a:cubicBezTo>
                <a:cubicBezTo>
                  <a:pt x="437" y="774"/>
                  <a:pt x="424" y="760"/>
                  <a:pt x="410" y="746"/>
                </a:cubicBezTo>
                <a:cubicBezTo>
                  <a:pt x="405" y="742"/>
                  <a:pt x="402" y="732"/>
                  <a:pt x="395" y="730"/>
                </a:cubicBezTo>
                <a:cubicBezTo>
                  <a:pt x="370" y="750"/>
                  <a:pt x="344" y="770"/>
                  <a:pt x="319" y="790"/>
                </a:cubicBezTo>
                <a:cubicBezTo>
                  <a:pt x="303" y="803"/>
                  <a:pt x="292" y="822"/>
                  <a:pt x="276" y="834"/>
                </a:cubicBezTo>
                <a:cubicBezTo>
                  <a:pt x="254" y="852"/>
                  <a:pt x="228" y="863"/>
                  <a:pt x="211" y="885"/>
                </a:cubicBezTo>
                <a:cubicBezTo>
                  <a:pt x="192" y="909"/>
                  <a:pt x="175" y="935"/>
                  <a:pt x="157" y="961"/>
                </a:cubicBezTo>
                <a:cubicBezTo>
                  <a:pt x="151" y="967"/>
                  <a:pt x="145" y="974"/>
                  <a:pt x="140" y="980"/>
                </a:cubicBezTo>
                <a:cubicBezTo>
                  <a:pt x="134" y="988"/>
                  <a:pt x="129" y="999"/>
                  <a:pt x="120" y="1004"/>
                </a:cubicBezTo>
                <a:cubicBezTo>
                  <a:pt x="115" y="1006"/>
                  <a:pt x="105" y="1004"/>
                  <a:pt x="101" y="1006"/>
                </a:cubicBezTo>
                <a:cubicBezTo>
                  <a:pt x="97" y="1026"/>
                  <a:pt x="113" y="1039"/>
                  <a:pt x="131" y="1037"/>
                </a:cubicBezTo>
                <a:cubicBezTo>
                  <a:pt x="137" y="1042"/>
                  <a:pt x="140" y="1047"/>
                  <a:pt x="145" y="1053"/>
                </a:cubicBezTo>
                <a:cubicBezTo>
                  <a:pt x="143" y="1068"/>
                  <a:pt x="120" y="1069"/>
                  <a:pt x="103" y="1069"/>
                </a:cubicBezTo>
                <a:cubicBezTo>
                  <a:pt x="74" y="1069"/>
                  <a:pt x="57" y="1065"/>
                  <a:pt x="47" y="1047"/>
                </a:cubicBezTo>
                <a:cubicBezTo>
                  <a:pt x="42" y="1039"/>
                  <a:pt x="39" y="1026"/>
                  <a:pt x="32" y="1021"/>
                </a:cubicBezTo>
                <a:cubicBezTo>
                  <a:pt x="30" y="1022"/>
                  <a:pt x="28" y="1023"/>
                  <a:pt x="26" y="1023"/>
                </a:cubicBezTo>
                <a:cubicBezTo>
                  <a:pt x="20" y="1019"/>
                  <a:pt x="0" y="997"/>
                  <a:pt x="0" y="988"/>
                </a:cubicBezTo>
                <a:cubicBezTo>
                  <a:pt x="1" y="980"/>
                  <a:pt x="10" y="975"/>
                  <a:pt x="15" y="971"/>
                </a:cubicBezTo>
                <a:cubicBezTo>
                  <a:pt x="32" y="959"/>
                  <a:pt x="45" y="938"/>
                  <a:pt x="62" y="926"/>
                </a:cubicBezTo>
                <a:cubicBezTo>
                  <a:pt x="97" y="901"/>
                  <a:pt x="114" y="861"/>
                  <a:pt x="142" y="828"/>
                </a:cubicBezTo>
                <a:cubicBezTo>
                  <a:pt x="153" y="820"/>
                  <a:pt x="164" y="812"/>
                  <a:pt x="175" y="804"/>
                </a:cubicBezTo>
                <a:cubicBezTo>
                  <a:pt x="186" y="795"/>
                  <a:pt x="196" y="782"/>
                  <a:pt x="208" y="774"/>
                </a:cubicBezTo>
                <a:cubicBezTo>
                  <a:pt x="211" y="772"/>
                  <a:pt x="216" y="772"/>
                  <a:pt x="219" y="770"/>
                </a:cubicBezTo>
                <a:cubicBezTo>
                  <a:pt x="223" y="767"/>
                  <a:pt x="224" y="762"/>
                  <a:pt x="226" y="759"/>
                </a:cubicBezTo>
                <a:cubicBezTo>
                  <a:pt x="229" y="755"/>
                  <a:pt x="233" y="751"/>
                  <a:pt x="236" y="748"/>
                </a:cubicBezTo>
                <a:cubicBezTo>
                  <a:pt x="242" y="737"/>
                  <a:pt x="248" y="726"/>
                  <a:pt x="254" y="716"/>
                </a:cubicBezTo>
                <a:cubicBezTo>
                  <a:pt x="262" y="703"/>
                  <a:pt x="271" y="691"/>
                  <a:pt x="280" y="679"/>
                </a:cubicBezTo>
                <a:cubicBezTo>
                  <a:pt x="284" y="675"/>
                  <a:pt x="288" y="672"/>
                  <a:pt x="291" y="668"/>
                </a:cubicBezTo>
                <a:cubicBezTo>
                  <a:pt x="302" y="650"/>
                  <a:pt x="299" y="618"/>
                  <a:pt x="307" y="599"/>
                </a:cubicBezTo>
                <a:cubicBezTo>
                  <a:pt x="313" y="584"/>
                  <a:pt x="324" y="578"/>
                  <a:pt x="333" y="566"/>
                </a:cubicBezTo>
                <a:cubicBezTo>
                  <a:pt x="335" y="564"/>
                  <a:pt x="337" y="562"/>
                  <a:pt x="338" y="559"/>
                </a:cubicBezTo>
                <a:cubicBezTo>
                  <a:pt x="343" y="556"/>
                  <a:pt x="347" y="557"/>
                  <a:pt x="351" y="552"/>
                </a:cubicBezTo>
                <a:cubicBezTo>
                  <a:pt x="349" y="539"/>
                  <a:pt x="339" y="535"/>
                  <a:pt x="335" y="523"/>
                </a:cubicBezTo>
                <a:cubicBezTo>
                  <a:pt x="333" y="522"/>
                  <a:pt x="330" y="521"/>
                  <a:pt x="328" y="521"/>
                </a:cubicBezTo>
                <a:cubicBezTo>
                  <a:pt x="323" y="526"/>
                  <a:pt x="321" y="538"/>
                  <a:pt x="319" y="545"/>
                </a:cubicBezTo>
                <a:cubicBezTo>
                  <a:pt x="313" y="561"/>
                  <a:pt x="303" y="578"/>
                  <a:pt x="298" y="593"/>
                </a:cubicBezTo>
                <a:cubicBezTo>
                  <a:pt x="294" y="608"/>
                  <a:pt x="291" y="636"/>
                  <a:pt x="283" y="647"/>
                </a:cubicBezTo>
                <a:cubicBezTo>
                  <a:pt x="276" y="657"/>
                  <a:pt x="255" y="655"/>
                  <a:pt x="241" y="658"/>
                </a:cubicBezTo>
                <a:cubicBezTo>
                  <a:pt x="222" y="661"/>
                  <a:pt x="205" y="666"/>
                  <a:pt x="188" y="670"/>
                </a:cubicBezTo>
                <a:cubicBezTo>
                  <a:pt x="176" y="672"/>
                  <a:pt x="165" y="674"/>
                  <a:pt x="153" y="676"/>
                </a:cubicBezTo>
                <a:cubicBezTo>
                  <a:pt x="148" y="679"/>
                  <a:pt x="149" y="685"/>
                  <a:pt x="143" y="687"/>
                </a:cubicBezTo>
                <a:cubicBezTo>
                  <a:pt x="135" y="681"/>
                  <a:pt x="137" y="648"/>
                  <a:pt x="135" y="634"/>
                </a:cubicBezTo>
                <a:cubicBezTo>
                  <a:pt x="129" y="600"/>
                  <a:pt x="162" y="587"/>
                  <a:pt x="176" y="564"/>
                </a:cubicBezTo>
                <a:cubicBezTo>
                  <a:pt x="182" y="554"/>
                  <a:pt x="183" y="541"/>
                  <a:pt x="192" y="535"/>
                </a:cubicBezTo>
                <a:cubicBezTo>
                  <a:pt x="202" y="528"/>
                  <a:pt x="215" y="525"/>
                  <a:pt x="223" y="516"/>
                </a:cubicBezTo>
                <a:cubicBezTo>
                  <a:pt x="220" y="498"/>
                  <a:pt x="200" y="499"/>
                  <a:pt x="186" y="492"/>
                </a:cubicBezTo>
                <a:cubicBezTo>
                  <a:pt x="178" y="488"/>
                  <a:pt x="171" y="483"/>
                  <a:pt x="164" y="479"/>
                </a:cubicBezTo>
                <a:cubicBezTo>
                  <a:pt x="162" y="476"/>
                  <a:pt x="160" y="473"/>
                  <a:pt x="158" y="470"/>
                </a:cubicBezTo>
                <a:cubicBezTo>
                  <a:pt x="149" y="463"/>
                  <a:pt x="133" y="459"/>
                  <a:pt x="128" y="449"/>
                </a:cubicBezTo>
                <a:cubicBezTo>
                  <a:pt x="130" y="444"/>
                  <a:pt x="132" y="439"/>
                  <a:pt x="134" y="433"/>
                </a:cubicBezTo>
                <a:cubicBezTo>
                  <a:pt x="128" y="422"/>
                  <a:pt x="105" y="425"/>
                  <a:pt x="102" y="411"/>
                </a:cubicBezTo>
                <a:cubicBezTo>
                  <a:pt x="103" y="410"/>
                  <a:pt x="103" y="410"/>
                  <a:pt x="104" y="409"/>
                </a:cubicBezTo>
                <a:cubicBezTo>
                  <a:pt x="113" y="412"/>
                  <a:pt x="122" y="416"/>
                  <a:pt x="131" y="419"/>
                </a:cubicBezTo>
                <a:cubicBezTo>
                  <a:pt x="131" y="419"/>
                  <a:pt x="131" y="419"/>
                  <a:pt x="132" y="419"/>
                </a:cubicBezTo>
                <a:cubicBezTo>
                  <a:pt x="132" y="418"/>
                  <a:pt x="132" y="417"/>
                  <a:pt x="132" y="417"/>
                </a:cubicBezTo>
                <a:cubicBezTo>
                  <a:pt x="125" y="407"/>
                  <a:pt x="107" y="405"/>
                  <a:pt x="101" y="394"/>
                </a:cubicBezTo>
                <a:cubicBezTo>
                  <a:pt x="101" y="392"/>
                  <a:pt x="101" y="391"/>
                  <a:pt x="101" y="389"/>
                </a:cubicBezTo>
                <a:cubicBezTo>
                  <a:pt x="102" y="389"/>
                  <a:pt x="103" y="388"/>
                  <a:pt x="104" y="387"/>
                </a:cubicBezTo>
                <a:cubicBezTo>
                  <a:pt x="112" y="390"/>
                  <a:pt x="124" y="395"/>
                  <a:pt x="128" y="401"/>
                </a:cubicBezTo>
                <a:cubicBezTo>
                  <a:pt x="129" y="401"/>
                  <a:pt x="130" y="401"/>
                  <a:pt x="131" y="401"/>
                </a:cubicBezTo>
                <a:cubicBezTo>
                  <a:pt x="131" y="400"/>
                  <a:pt x="131" y="399"/>
                  <a:pt x="131" y="399"/>
                </a:cubicBezTo>
                <a:cubicBezTo>
                  <a:pt x="125" y="389"/>
                  <a:pt x="110" y="380"/>
                  <a:pt x="101" y="373"/>
                </a:cubicBezTo>
                <a:cubicBezTo>
                  <a:pt x="102" y="372"/>
                  <a:pt x="102" y="371"/>
                  <a:pt x="102" y="370"/>
                </a:cubicBezTo>
                <a:cubicBezTo>
                  <a:pt x="114" y="367"/>
                  <a:pt x="131" y="380"/>
                  <a:pt x="136" y="388"/>
                </a:cubicBezTo>
                <a:cubicBezTo>
                  <a:pt x="137" y="388"/>
                  <a:pt x="139" y="388"/>
                  <a:pt x="140" y="388"/>
                </a:cubicBezTo>
                <a:cubicBezTo>
                  <a:pt x="142" y="387"/>
                  <a:pt x="142" y="386"/>
                  <a:pt x="142" y="382"/>
                </a:cubicBezTo>
                <a:cubicBezTo>
                  <a:pt x="135" y="375"/>
                  <a:pt x="127" y="368"/>
                  <a:pt x="120" y="361"/>
                </a:cubicBezTo>
                <a:cubicBezTo>
                  <a:pt x="119" y="359"/>
                  <a:pt x="119" y="357"/>
                  <a:pt x="119" y="354"/>
                </a:cubicBezTo>
                <a:cubicBezTo>
                  <a:pt x="120" y="354"/>
                  <a:pt x="120" y="353"/>
                  <a:pt x="121" y="353"/>
                </a:cubicBezTo>
                <a:cubicBezTo>
                  <a:pt x="137" y="357"/>
                  <a:pt x="145" y="375"/>
                  <a:pt x="161" y="381"/>
                </a:cubicBezTo>
                <a:cubicBezTo>
                  <a:pt x="162" y="380"/>
                  <a:pt x="163" y="380"/>
                  <a:pt x="164" y="379"/>
                </a:cubicBezTo>
                <a:cubicBezTo>
                  <a:pt x="167" y="375"/>
                  <a:pt x="166" y="368"/>
                  <a:pt x="164" y="363"/>
                </a:cubicBezTo>
                <a:cubicBezTo>
                  <a:pt x="165" y="362"/>
                  <a:pt x="165" y="362"/>
                  <a:pt x="165" y="361"/>
                </a:cubicBezTo>
                <a:cubicBezTo>
                  <a:pt x="167" y="361"/>
                  <a:pt x="168" y="360"/>
                  <a:pt x="170" y="360"/>
                </a:cubicBezTo>
                <a:cubicBezTo>
                  <a:pt x="173" y="363"/>
                  <a:pt x="175" y="366"/>
                  <a:pt x="177" y="371"/>
                </a:cubicBezTo>
                <a:cubicBezTo>
                  <a:pt x="185" y="375"/>
                  <a:pt x="200" y="364"/>
                  <a:pt x="207" y="361"/>
                </a:cubicBezTo>
                <a:cubicBezTo>
                  <a:pt x="222" y="355"/>
                  <a:pt x="237" y="348"/>
                  <a:pt x="251" y="343"/>
                </a:cubicBezTo>
                <a:cubicBezTo>
                  <a:pt x="261" y="340"/>
                  <a:pt x="271" y="338"/>
                  <a:pt x="282" y="335"/>
                </a:cubicBezTo>
                <a:cubicBezTo>
                  <a:pt x="287" y="330"/>
                  <a:pt x="292" y="324"/>
                  <a:pt x="297" y="319"/>
                </a:cubicBezTo>
                <a:cubicBezTo>
                  <a:pt x="297" y="318"/>
                  <a:pt x="297" y="318"/>
                  <a:pt x="297" y="317"/>
                </a:cubicBezTo>
                <a:cubicBezTo>
                  <a:pt x="287" y="304"/>
                  <a:pt x="284" y="294"/>
                  <a:pt x="288" y="272"/>
                </a:cubicBezTo>
                <a:cubicBezTo>
                  <a:pt x="288" y="272"/>
                  <a:pt x="288" y="272"/>
                  <a:pt x="289" y="272"/>
                </a:cubicBezTo>
                <a:cubicBezTo>
                  <a:pt x="289" y="277"/>
                  <a:pt x="290" y="282"/>
                  <a:pt x="290" y="286"/>
                </a:cubicBezTo>
                <a:cubicBezTo>
                  <a:pt x="293" y="295"/>
                  <a:pt x="300" y="299"/>
                  <a:pt x="304" y="306"/>
                </a:cubicBezTo>
                <a:cubicBezTo>
                  <a:pt x="305" y="306"/>
                  <a:pt x="306" y="306"/>
                  <a:pt x="307" y="306"/>
                </a:cubicBezTo>
                <a:cubicBezTo>
                  <a:pt x="312" y="299"/>
                  <a:pt x="320" y="287"/>
                  <a:pt x="322" y="279"/>
                </a:cubicBezTo>
                <a:cubicBezTo>
                  <a:pt x="325" y="270"/>
                  <a:pt x="315" y="263"/>
                  <a:pt x="313" y="257"/>
                </a:cubicBezTo>
                <a:cubicBezTo>
                  <a:pt x="309" y="246"/>
                  <a:pt x="309" y="228"/>
                  <a:pt x="313" y="216"/>
                </a:cubicBezTo>
                <a:cubicBezTo>
                  <a:pt x="316" y="205"/>
                  <a:pt x="324" y="189"/>
                  <a:pt x="332" y="182"/>
                </a:cubicBezTo>
                <a:cubicBezTo>
                  <a:pt x="336" y="180"/>
                  <a:pt x="339" y="178"/>
                  <a:pt x="343" y="176"/>
                </a:cubicBezTo>
                <a:cubicBezTo>
                  <a:pt x="344" y="172"/>
                  <a:pt x="346" y="167"/>
                  <a:pt x="347" y="162"/>
                </a:cubicBezTo>
                <a:cubicBezTo>
                  <a:pt x="350" y="157"/>
                  <a:pt x="354" y="153"/>
                  <a:pt x="357" y="149"/>
                </a:cubicBezTo>
                <a:cubicBezTo>
                  <a:pt x="356" y="144"/>
                  <a:pt x="354" y="140"/>
                  <a:pt x="353" y="135"/>
                </a:cubicBezTo>
                <a:cubicBezTo>
                  <a:pt x="354" y="128"/>
                  <a:pt x="355" y="120"/>
                  <a:pt x="357" y="112"/>
                </a:cubicBezTo>
                <a:cubicBezTo>
                  <a:pt x="357" y="103"/>
                  <a:pt x="358" y="93"/>
                  <a:pt x="359" y="84"/>
                </a:cubicBezTo>
                <a:cubicBezTo>
                  <a:pt x="367" y="79"/>
                  <a:pt x="377" y="82"/>
                  <a:pt x="383" y="79"/>
                </a:cubicBezTo>
                <a:cubicBezTo>
                  <a:pt x="384" y="78"/>
                  <a:pt x="383" y="79"/>
                  <a:pt x="384" y="78"/>
                </a:cubicBezTo>
                <a:cubicBezTo>
                  <a:pt x="386" y="71"/>
                  <a:pt x="376" y="65"/>
                  <a:pt x="372" y="61"/>
                </a:cubicBezTo>
                <a:cubicBezTo>
                  <a:pt x="368" y="54"/>
                  <a:pt x="364" y="47"/>
                  <a:pt x="359" y="39"/>
                </a:cubicBezTo>
                <a:cubicBezTo>
                  <a:pt x="360" y="32"/>
                  <a:pt x="361" y="25"/>
                  <a:pt x="361" y="18"/>
                </a:cubicBezTo>
                <a:cubicBezTo>
                  <a:pt x="361" y="14"/>
                  <a:pt x="358" y="10"/>
                  <a:pt x="360" y="5"/>
                </a:cubicBezTo>
                <a:cubicBezTo>
                  <a:pt x="361" y="2"/>
                  <a:pt x="363" y="1"/>
                  <a:pt x="365" y="0"/>
                </a:cubicBezTo>
                <a:cubicBezTo>
                  <a:pt x="369" y="2"/>
                  <a:pt x="372" y="3"/>
                  <a:pt x="375" y="4"/>
                </a:cubicBezTo>
                <a:close/>
              </a:path>
            </a:pathLst>
          </a:custGeom>
          <a:solidFill>
            <a:schemeClr val="bg1"/>
          </a:solidFill>
          <a:ln>
            <a:noFill/>
          </a:ln>
        </p:spPr>
        <p:txBody>
          <a:bodyPr vert="horz" wrap="square" lIns="91440" tIns="45720" rIns="91440" bIns="45720" numCol="1" anchor="t" anchorCtr="0" compatLnSpc="1"/>
          <a:lstStyle/>
          <a:p>
            <a:endParaRPr lang="en-US">
              <a:solidFill>
                <a:schemeClr val="bg1"/>
              </a:solidFill>
            </a:endParaRPr>
          </a:p>
        </p:txBody>
      </p:sp>
      <p:sp>
        <p:nvSpPr>
          <p:cNvPr id="7" name="Freeform 9"/>
          <p:cNvSpPr>
            <a:spLocks noEditPoints="1"/>
          </p:cNvSpPr>
          <p:nvPr/>
        </p:nvSpPr>
        <p:spPr bwMode="auto">
          <a:xfrm>
            <a:off x="3756025" y="4710163"/>
            <a:ext cx="1784350" cy="1779588"/>
          </a:xfrm>
          <a:custGeom>
            <a:avLst/>
            <a:gdLst>
              <a:gd name="T0" fmla="*/ 766 w 843"/>
              <a:gd name="T1" fmla="*/ 772 h 839"/>
              <a:gd name="T2" fmla="*/ 779 w 843"/>
              <a:gd name="T3" fmla="*/ 776 h 839"/>
              <a:gd name="T4" fmla="*/ 788 w 843"/>
              <a:gd name="T5" fmla="*/ 796 h 839"/>
              <a:gd name="T6" fmla="*/ 843 w 843"/>
              <a:gd name="T7" fmla="*/ 794 h 839"/>
              <a:gd name="T8" fmla="*/ 755 w 843"/>
              <a:gd name="T9" fmla="*/ 826 h 839"/>
              <a:gd name="T10" fmla="*/ 707 w 843"/>
              <a:gd name="T11" fmla="*/ 837 h 839"/>
              <a:gd name="T12" fmla="*/ 692 w 843"/>
              <a:gd name="T13" fmla="*/ 759 h 839"/>
              <a:gd name="T14" fmla="*/ 582 w 843"/>
              <a:gd name="T15" fmla="*/ 614 h 839"/>
              <a:gd name="T16" fmla="*/ 501 w 843"/>
              <a:gd name="T17" fmla="*/ 535 h 839"/>
              <a:gd name="T18" fmla="*/ 389 w 843"/>
              <a:gd name="T19" fmla="*/ 644 h 839"/>
              <a:gd name="T20" fmla="*/ 347 w 843"/>
              <a:gd name="T21" fmla="*/ 675 h 839"/>
              <a:gd name="T22" fmla="*/ 238 w 843"/>
              <a:gd name="T23" fmla="*/ 660 h 839"/>
              <a:gd name="T24" fmla="*/ 117 w 843"/>
              <a:gd name="T25" fmla="*/ 634 h 839"/>
              <a:gd name="T26" fmla="*/ 78 w 843"/>
              <a:gd name="T27" fmla="*/ 640 h 839"/>
              <a:gd name="T28" fmla="*/ 5 w 843"/>
              <a:gd name="T29" fmla="*/ 677 h 839"/>
              <a:gd name="T30" fmla="*/ 67 w 843"/>
              <a:gd name="T31" fmla="*/ 581 h 839"/>
              <a:gd name="T32" fmla="*/ 97 w 843"/>
              <a:gd name="T33" fmla="*/ 546 h 839"/>
              <a:gd name="T34" fmla="*/ 146 w 843"/>
              <a:gd name="T35" fmla="*/ 583 h 839"/>
              <a:gd name="T36" fmla="*/ 266 w 843"/>
              <a:gd name="T37" fmla="*/ 583 h 839"/>
              <a:gd name="T38" fmla="*/ 328 w 843"/>
              <a:gd name="T39" fmla="*/ 585 h 839"/>
              <a:gd name="T40" fmla="*/ 385 w 843"/>
              <a:gd name="T41" fmla="*/ 502 h 839"/>
              <a:gd name="T42" fmla="*/ 395 w 843"/>
              <a:gd name="T43" fmla="*/ 491 h 839"/>
              <a:gd name="T44" fmla="*/ 395 w 843"/>
              <a:gd name="T45" fmla="*/ 447 h 839"/>
              <a:gd name="T46" fmla="*/ 334 w 843"/>
              <a:gd name="T47" fmla="*/ 397 h 839"/>
              <a:gd name="T48" fmla="*/ 446 w 843"/>
              <a:gd name="T49" fmla="*/ 346 h 839"/>
              <a:gd name="T50" fmla="*/ 446 w 843"/>
              <a:gd name="T51" fmla="*/ 241 h 839"/>
              <a:gd name="T52" fmla="*/ 332 w 843"/>
              <a:gd name="T53" fmla="*/ 274 h 839"/>
              <a:gd name="T54" fmla="*/ 281 w 843"/>
              <a:gd name="T55" fmla="*/ 313 h 839"/>
              <a:gd name="T56" fmla="*/ 229 w 843"/>
              <a:gd name="T57" fmla="*/ 333 h 839"/>
              <a:gd name="T58" fmla="*/ 253 w 843"/>
              <a:gd name="T59" fmla="*/ 296 h 839"/>
              <a:gd name="T60" fmla="*/ 244 w 843"/>
              <a:gd name="T61" fmla="*/ 285 h 839"/>
              <a:gd name="T62" fmla="*/ 343 w 843"/>
              <a:gd name="T63" fmla="*/ 204 h 839"/>
              <a:gd name="T64" fmla="*/ 428 w 843"/>
              <a:gd name="T65" fmla="*/ 175 h 839"/>
              <a:gd name="T66" fmla="*/ 459 w 843"/>
              <a:gd name="T67" fmla="*/ 169 h 839"/>
              <a:gd name="T68" fmla="*/ 472 w 843"/>
              <a:gd name="T69" fmla="*/ 147 h 839"/>
              <a:gd name="T70" fmla="*/ 545 w 843"/>
              <a:gd name="T71" fmla="*/ 125 h 839"/>
              <a:gd name="T72" fmla="*/ 534 w 843"/>
              <a:gd name="T73" fmla="*/ 90 h 839"/>
              <a:gd name="T74" fmla="*/ 630 w 843"/>
              <a:gd name="T75" fmla="*/ 37 h 839"/>
              <a:gd name="T76" fmla="*/ 637 w 843"/>
              <a:gd name="T77" fmla="*/ 74 h 839"/>
              <a:gd name="T78" fmla="*/ 648 w 843"/>
              <a:gd name="T79" fmla="*/ 94 h 839"/>
              <a:gd name="T80" fmla="*/ 641 w 843"/>
              <a:gd name="T81" fmla="*/ 142 h 839"/>
              <a:gd name="T82" fmla="*/ 606 w 843"/>
              <a:gd name="T83" fmla="*/ 160 h 839"/>
              <a:gd name="T84" fmla="*/ 663 w 843"/>
              <a:gd name="T85" fmla="*/ 237 h 839"/>
              <a:gd name="T86" fmla="*/ 687 w 843"/>
              <a:gd name="T87" fmla="*/ 274 h 839"/>
              <a:gd name="T88" fmla="*/ 698 w 843"/>
              <a:gd name="T89" fmla="*/ 254 h 839"/>
              <a:gd name="T90" fmla="*/ 681 w 843"/>
              <a:gd name="T91" fmla="*/ 215 h 839"/>
              <a:gd name="T92" fmla="*/ 716 w 843"/>
              <a:gd name="T93" fmla="*/ 206 h 839"/>
              <a:gd name="T94" fmla="*/ 738 w 843"/>
              <a:gd name="T95" fmla="*/ 248 h 839"/>
              <a:gd name="T96" fmla="*/ 707 w 843"/>
              <a:gd name="T97" fmla="*/ 239 h 839"/>
              <a:gd name="T98" fmla="*/ 720 w 843"/>
              <a:gd name="T99" fmla="*/ 331 h 839"/>
              <a:gd name="T100" fmla="*/ 632 w 843"/>
              <a:gd name="T101" fmla="*/ 316 h 839"/>
              <a:gd name="T102" fmla="*/ 606 w 843"/>
              <a:gd name="T103" fmla="*/ 392 h 839"/>
              <a:gd name="T104" fmla="*/ 562 w 843"/>
              <a:gd name="T105" fmla="*/ 460 h 839"/>
              <a:gd name="T106" fmla="*/ 672 w 843"/>
              <a:gd name="T107" fmla="*/ 620 h 839"/>
              <a:gd name="T108" fmla="*/ 753 w 843"/>
              <a:gd name="T109" fmla="*/ 717 h 839"/>
              <a:gd name="T110" fmla="*/ 762 w 843"/>
              <a:gd name="T111" fmla="*/ 754 h 839"/>
              <a:gd name="T112" fmla="*/ 755 w 843"/>
              <a:gd name="T113" fmla="*/ 761 h 839"/>
              <a:gd name="T114" fmla="*/ 773 w 843"/>
              <a:gd name="T115" fmla="*/ 765 h 839"/>
              <a:gd name="T116" fmla="*/ 766 w 843"/>
              <a:gd name="T117" fmla="*/ 772 h 839"/>
              <a:gd name="T118" fmla="*/ 604 w 843"/>
              <a:gd name="T119" fmla="*/ 160 h 839"/>
              <a:gd name="T120" fmla="*/ 556 w 843"/>
              <a:gd name="T121" fmla="*/ 125 h 839"/>
              <a:gd name="T122" fmla="*/ 604 w 843"/>
              <a:gd name="T123" fmla="*/ 160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43" h="839">
                <a:moveTo>
                  <a:pt x="766" y="772"/>
                </a:moveTo>
                <a:cubicBezTo>
                  <a:pt x="768" y="775"/>
                  <a:pt x="775" y="774"/>
                  <a:pt x="779" y="776"/>
                </a:cubicBezTo>
                <a:cubicBezTo>
                  <a:pt x="766" y="774"/>
                  <a:pt x="784" y="794"/>
                  <a:pt x="788" y="796"/>
                </a:cubicBezTo>
                <a:cubicBezTo>
                  <a:pt x="806" y="804"/>
                  <a:pt x="834" y="782"/>
                  <a:pt x="843" y="794"/>
                </a:cubicBezTo>
                <a:cubicBezTo>
                  <a:pt x="828" y="820"/>
                  <a:pt x="793" y="837"/>
                  <a:pt x="755" y="826"/>
                </a:cubicBezTo>
                <a:cubicBezTo>
                  <a:pt x="748" y="839"/>
                  <a:pt x="726" y="837"/>
                  <a:pt x="707" y="837"/>
                </a:cubicBezTo>
                <a:cubicBezTo>
                  <a:pt x="703" y="808"/>
                  <a:pt x="705" y="778"/>
                  <a:pt x="692" y="759"/>
                </a:cubicBezTo>
                <a:cubicBezTo>
                  <a:pt x="662" y="714"/>
                  <a:pt x="619" y="663"/>
                  <a:pt x="582" y="614"/>
                </a:cubicBezTo>
                <a:cubicBezTo>
                  <a:pt x="557" y="581"/>
                  <a:pt x="525" y="556"/>
                  <a:pt x="501" y="535"/>
                </a:cubicBezTo>
                <a:cubicBezTo>
                  <a:pt x="462" y="568"/>
                  <a:pt x="431" y="606"/>
                  <a:pt x="389" y="644"/>
                </a:cubicBezTo>
                <a:cubicBezTo>
                  <a:pt x="375" y="657"/>
                  <a:pt x="361" y="673"/>
                  <a:pt x="347" y="675"/>
                </a:cubicBezTo>
                <a:cubicBezTo>
                  <a:pt x="322" y="679"/>
                  <a:pt x="278" y="663"/>
                  <a:pt x="238" y="660"/>
                </a:cubicBezTo>
                <a:cubicBezTo>
                  <a:pt x="196" y="657"/>
                  <a:pt x="136" y="656"/>
                  <a:pt x="117" y="634"/>
                </a:cubicBezTo>
                <a:cubicBezTo>
                  <a:pt x="93" y="635"/>
                  <a:pt x="97" y="642"/>
                  <a:pt x="78" y="640"/>
                </a:cubicBezTo>
                <a:cubicBezTo>
                  <a:pt x="49" y="645"/>
                  <a:pt x="35" y="709"/>
                  <a:pt x="5" y="677"/>
                </a:cubicBezTo>
                <a:cubicBezTo>
                  <a:pt x="0" y="620"/>
                  <a:pt x="34" y="601"/>
                  <a:pt x="67" y="581"/>
                </a:cubicBezTo>
                <a:cubicBezTo>
                  <a:pt x="66" y="558"/>
                  <a:pt x="83" y="554"/>
                  <a:pt x="97" y="546"/>
                </a:cubicBezTo>
                <a:cubicBezTo>
                  <a:pt x="117" y="555"/>
                  <a:pt x="124" y="576"/>
                  <a:pt x="146" y="583"/>
                </a:cubicBezTo>
                <a:cubicBezTo>
                  <a:pt x="178" y="587"/>
                  <a:pt x="217" y="579"/>
                  <a:pt x="266" y="583"/>
                </a:cubicBezTo>
                <a:cubicBezTo>
                  <a:pt x="290" y="585"/>
                  <a:pt x="316" y="596"/>
                  <a:pt x="328" y="585"/>
                </a:cubicBezTo>
                <a:cubicBezTo>
                  <a:pt x="350" y="566"/>
                  <a:pt x="368" y="526"/>
                  <a:pt x="385" y="502"/>
                </a:cubicBezTo>
                <a:cubicBezTo>
                  <a:pt x="387" y="499"/>
                  <a:pt x="395" y="494"/>
                  <a:pt x="395" y="491"/>
                </a:cubicBezTo>
                <a:cubicBezTo>
                  <a:pt x="399" y="481"/>
                  <a:pt x="389" y="462"/>
                  <a:pt x="395" y="447"/>
                </a:cubicBezTo>
                <a:cubicBezTo>
                  <a:pt x="381" y="439"/>
                  <a:pt x="336" y="407"/>
                  <a:pt x="334" y="397"/>
                </a:cubicBezTo>
                <a:cubicBezTo>
                  <a:pt x="378" y="401"/>
                  <a:pt x="416" y="370"/>
                  <a:pt x="446" y="346"/>
                </a:cubicBezTo>
                <a:cubicBezTo>
                  <a:pt x="450" y="311"/>
                  <a:pt x="444" y="279"/>
                  <a:pt x="446" y="241"/>
                </a:cubicBezTo>
                <a:cubicBezTo>
                  <a:pt x="403" y="249"/>
                  <a:pt x="362" y="255"/>
                  <a:pt x="332" y="274"/>
                </a:cubicBezTo>
                <a:cubicBezTo>
                  <a:pt x="312" y="286"/>
                  <a:pt x="303" y="310"/>
                  <a:pt x="281" y="313"/>
                </a:cubicBezTo>
                <a:cubicBezTo>
                  <a:pt x="294" y="361"/>
                  <a:pt x="242" y="369"/>
                  <a:pt x="229" y="333"/>
                </a:cubicBezTo>
                <a:cubicBezTo>
                  <a:pt x="234" y="318"/>
                  <a:pt x="244" y="307"/>
                  <a:pt x="253" y="296"/>
                </a:cubicBezTo>
                <a:cubicBezTo>
                  <a:pt x="250" y="293"/>
                  <a:pt x="251" y="284"/>
                  <a:pt x="244" y="285"/>
                </a:cubicBezTo>
                <a:cubicBezTo>
                  <a:pt x="269" y="254"/>
                  <a:pt x="311" y="228"/>
                  <a:pt x="343" y="204"/>
                </a:cubicBezTo>
                <a:cubicBezTo>
                  <a:pt x="363" y="189"/>
                  <a:pt x="396" y="187"/>
                  <a:pt x="428" y="175"/>
                </a:cubicBezTo>
                <a:cubicBezTo>
                  <a:pt x="440" y="181"/>
                  <a:pt x="452" y="174"/>
                  <a:pt x="459" y="169"/>
                </a:cubicBezTo>
                <a:cubicBezTo>
                  <a:pt x="462" y="160"/>
                  <a:pt x="466" y="153"/>
                  <a:pt x="472" y="147"/>
                </a:cubicBezTo>
                <a:cubicBezTo>
                  <a:pt x="503" y="141"/>
                  <a:pt x="526" y="150"/>
                  <a:pt x="545" y="125"/>
                </a:cubicBezTo>
                <a:cubicBezTo>
                  <a:pt x="541" y="112"/>
                  <a:pt x="535" y="101"/>
                  <a:pt x="534" y="90"/>
                </a:cubicBezTo>
                <a:cubicBezTo>
                  <a:pt x="526" y="24"/>
                  <a:pt x="584" y="0"/>
                  <a:pt x="630" y="37"/>
                </a:cubicBezTo>
                <a:cubicBezTo>
                  <a:pt x="625" y="52"/>
                  <a:pt x="648" y="61"/>
                  <a:pt x="637" y="74"/>
                </a:cubicBezTo>
                <a:cubicBezTo>
                  <a:pt x="638" y="84"/>
                  <a:pt x="646" y="85"/>
                  <a:pt x="648" y="94"/>
                </a:cubicBezTo>
                <a:cubicBezTo>
                  <a:pt x="641" y="106"/>
                  <a:pt x="642" y="125"/>
                  <a:pt x="641" y="142"/>
                </a:cubicBezTo>
                <a:cubicBezTo>
                  <a:pt x="631" y="150"/>
                  <a:pt x="613" y="149"/>
                  <a:pt x="606" y="160"/>
                </a:cubicBezTo>
                <a:cubicBezTo>
                  <a:pt x="644" y="165"/>
                  <a:pt x="662" y="202"/>
                  <a:pt x="663" y="237"/>
                </a:cubicBezTo>
                <a:cubicBezTo>
                  <a:pt x="673" y="247"/>
                  <a:pt x="680" y="260"/>
                  <a:pt x="687" y="274"/>
                </a:cubicBezTo>
                <a:cubicBezTo>
                  <a:pt x="692" y="268"/>
                  <a:pt x="692" y="259"/>
                  <a:pt x="698" y="254"/>
                </a:cubicBezTo>
                <a:cubicBezTo>
                  <a:pt x="693" y="240"/>
                  <a:pt x="673" y="229"/>
                  <a:pt x="681" y="215"/>
                </a:cubicBezTo>
                <a:cubicBezTo>
                  <a:pt x="682" y="211"/>
                  <a:pt x="703" y="204"/>
                  <a:pt x="716" y="206"/>
                </a:cubicBezTo>
                <a:cubicBezTo>
                  <a:pt x="733" y="208"/>
                  <a:pt x="741" y="229"/>
                  <a:pt x="738" y="248"/>
                </a:cubicBezTo>
                <a:cubicBezTo>
                  <a:pt x="733" y="256"/>
                  <a:pt x="724" y="233"/>
                  <a:pt x="707" y="239"/>
                </a:cubicBezTo>
                <a:cubicBezTo>
                  <a:pt x="760" y="250"/>
                  <a:pt x="742" y="298"/>
                  <a:pt x="720" y="331"/>
                </a:cubicBezTo>
                <a:cubicBezTo>
                  <a:pt x="693" y="372"/>
                  <a:pt x="659" y="349"/>
                  <a:pt x="632" y="316"/>
                </a:cubicBezTo>
                <a:cubicBezTo>
                  <a:pt x="627" y="345"/>
                  <a:pt x="625" y="377"/>
                  <a:pt x="606" y="392"/>
                </a:cubicBezTo>
                <a:cubicBezTo>
                  <a:pt x="609" y="399"/>
                  <a:pt x="568" y="451"/>
                  <a:pt x="562" y="460"/>
                </a:cubicBezTo>
                <a:cubicBezTo>
                  <a:pt x="603" y="507"/>
                  <a:pt x="661" y="550"/>
                  <a:pt x="672" y="620"/>
                </a:cubicBezTo>
                <a:cubicBezTo>
                  <a:pt x="695" y="649"/>
                  <a:pt x="726" y="689"/>
                  <a:pt x="753" y="717"/>
                </a:cubicBezTo>
                <a:cubicBezTo>
                  <a:pt x="769" y="734"/>
                  <a:pt x="784" y="733"/>
                  <a:pt x="762" y="754"/>
                </a:cubicBezTo>
                <a:cubicBezTo>
                  <a:pt x="758" y="758"/>
                  <a:pt x="756" y="761"/>
                  <a:pt x="755" y="761"/>
                </a:cubicBezTo>
                <a:cubicBezTo>
                  <a:pt x="744" y="762"/>
                  <a:pt x="762" y="778"/>
                  <a:pt x="773" y="765"/>
                </a:cubicBezTo>
                <a:cubicBezTo>
                  <a:pt x="778" y="761"/>
                  <a:pt x="768" y="770"/>
                  <a:pt x="766" y="772"/>
                </a:cubicBezTo>
                <a:close/>
                <a:moveTo>
                  <a:pt x="604" y="160"/>
                </a:moveTo>
                <a:cubicBezTo>
                  <a:pt x="602" y="135"/>
                  <a:pt x="575" y="124"/>
                  <a:pt x="556" y="125"/>
                </a:cubicBezTo>
                <a:cubicBezTo>
                  <a:pt x="581" y="127"/>
                  <a:pt x="586" y="150"/>
                  <a:pt x="604" y="160"/>
                </a:cubicBezTo>
                <a:close/>
              </a:path>
            </a:pathLst>
          </a:custGeom>
          <a:solidFill>
            <a:schemeClr val="bg1"/>
          </a:solidFill>
          <a:ln>
            <a:noFill/>
          </a:ln>
        </p:spPr>
        <p:txBody>
          <a:bodyPr vert="horz" wrap="square" lIns="91440" tIns="45720" rIns="91440" bIns="45720" numCol="1" anchor="t" anchorCtr="0" compatLnSpc="1"/>
          <a:lstStyle/>
          <a:p>
            <a:endParaRPr lang="en-US">
              <a:solidFill>
                <a:schemeClr val="bg1"/>
              </a:solidFill>
            </a:endParaRPr>
          </a:p>
        </p:txBody>
      </p:sp>
      <p:sp>
        <p:nvSpPr>
          <p:cNvPr id="8" name="TextBox 17"/>
          <p:cNvSpPr txBox="1"/>
          <p:nvPr/>
        </p:nvSpPr>
        <p:spPr>
          <a:xfrm>
            <a:off x="6985162" y="1814286"/>
            <a:ext cx="964880" cy="369332"/>
          </a:xfrm>
          <a:prstGeom prst="rect">
            <a:avLst/>
          </a:prstGeom>
          <a:noFill/>
        </p:spPr>
        <p:txBody>
          <a:bodyPr wrap="none" rtlCol="0">
            <a:spAutoFit/>
          </a:bodyPr>
          <a:lstStyle/>
          <a:p>
            <a:pPr algn="ctr"/>
            <a:r>
              <a:rPr lang="en-US" b="1" dirty="0">
                <a:solidFill>
                  <a:schemeClr val="bg1"/>
                </a:solidFill>
                <a:latin typeface="Arial" panose="020B0604020202020204" pitchFamily="34" charset="0"/>
                <a:cs typeface="Arial" panose="020B0604020202020204" pitchFamily="34" charset="0"/>
              </a:rPr>
              <a:t>Winner</a:t>
            </a:r>
          </a:p>
        </p:txBody>
      </p:sp>
      <p:sp>
        <p:nvSpPr>
          <p:cNvPr id="9" name="TextBox 18"/>
          <p:cNvSpPr txBox="1"/>
          <p:nvPr/>
        </p:nvSpPr>
        <p:spPr>
          <a:xfrm>
            <a:off x="4143580" y="1814286"/>
            <a:ext cx="992580" cy="369332"/>
          </a:xfrm>
          <a:prstGeom prst="rect">
            <a:avLst/>
          </a:prstGeom>
          <a:noFill/>
        </p:spPr>
        <p:txBody>
          <a:bodyPr wrap="none" rtlCol="0">
            <a:spAutoFit/>
          </a:bodyPr>
          <a:lstStyle/>
          <a:p>
            <a:pPr algn="ctr"/>
            <a:r>
              <a:rPr lang="en-US" b="1" dirty="0">
                <a:solidFill>
                  <a:schemeClr val="bg1"/>
                </a:solidFill>
                <a:latin typeface="Arial" panose="020B0604020202020204" pitchFamily="34" charset="0"/>
                <a:cs typeface="Arial" panose="020B0604020202020204" pitchFamily="34" charset="0"/>
              </a:rPr>
              <a:t>Runner</a:t>
            </a:r>
          </a:p>
        </p:txBody>
      </p:sp>
      <p:sp>
        <p:nvSpPr>
          <p:cNvPr id="10" name="TextBox 19"/>
          <p:cNvSpPr txBox="1"/>
          <p:nvPr/>
        </p:nvSpPr>
        <p:spPr>
          <a:xfrm>
            <a:off x="1405612" y="1814286"/>
            <a:ext cx="813043" cy="369332"/>
          </a:xfrm>
          <a:prstGeom prst="rect">
            <a:avLst/>
          </a:prstGeom>
          <a:noFill/>
        </p:spPr>
        <p:txBody>
          <a:bodyPr wrap="none" rtlCol="0">
            <a:spAutoFit/>
          </a:bodyPr>
          <a:lstStyle/>
          <a:p>
            <a:pPr algn="ctr"/>
            <a:r>
              <a:rPr lang="en-US" b="1" dirty="0">
                <a:solidFill>
                  <a:schemeClr val="bg1"/>
                </a:solidFill>
                <a:latin typeface="Arial" panose="020B0604020202020204" pitchFamily="34" charset="0"/>
                <a:cs typeface="Arial" panose="020B0604020202020204" pitchFamily="34" charset="0"/>
              </a:rPr>
              <a:t>Loser</a:t>
            </a:r>
          </a:p>
        </p:txBody>
      </p:sp>
      <p:sp>
        <p:nvSpPr>
          <p:cNvPr id="11" name="Rectangle 20"/>
          <p:cNvSpPr/>
          <p:nvPr/>
        </p:nvSpPr>
        <p:spPr>
          <a:xfrm>
            <a:off x="652463" y="2227342"/>
            <a:ext cx="2319338" cy="1600438"/>
          </a:xfrm>
          <a:prstGeom prst="rect">
            <a:avLst/>
          </a:prstGeom>
        </p:spPr>
        <p:txBody>
          <a:bodyPr wrap="square">
            <a:spAutoFit/>
          </a:bodyPr>
          <a:lstStyle/>
          <a:p>
            <a:pPr algn="ctr"/>
            <a:r>
              <a:rPr lang="en-US" sz="1400" i="1" kern="0" dirty="0">
                <a:solidFill>
                  <a:schemeClr val="bg1"/>
                </a:solidFill>
                <a:latin typeface="Arial" panose="020B0604020202020204" pitchFamily="34" charset="0"/>
                <a:cs typeface="Arial" panose="020B0604020202020204" pitchFamily="34" charset="0"/>
              </a:rPr>
              <a:t>This is a sample text. Insert your desired text here. Again, this is a dummy text, enter your own text here. This is a sample text. Insert your desired text here.</a:t>
            </a:r>
            <a:endParaRPr lang="en-US" sz="1400" dirty="0">
              <a:solidFill>
                <a:schemeClr val="bg1"/>
              </a:solidFill>
            </a:endParaRPr>
          </a:p>
        </p:txBody>
      </p:sp>
      <p:sp>
        <p:nvSpPr>
          <p:cNvPr id="12" name="Rectangle 21"/>
          <p:cNvSpPr/>
          <p:nvPr/>
        </p:nvSpPr>
        <p:spPr>
          <a:xfrm>
            <a:off x="3480198" y="2227342"/>
            <a:ext cx="2319338" cy="1600438"/>
          </a:xfrm>
          <a:prstGeom prst="rect">
            <a:avLst/>
          </a:prstGeom>
        </p:spPr>
        <p:txBody>
          <a:bodyPr wrap="square">
            <a:spAutoFit/>
          </a:bodyPr>
          <a:lstStyle/>
          <a:p>
            <a:pPr algn="ctr"/>
            <a:r>
              <a:rPr lang="en-US" sz="1400" i="1" kern="0" dirty="0">
                <a:solidFill>
                  <a:schemeClr val="bg1"/>
                </a:solidFill>
                <a:latin typeface="Arial" panose="020B0604020202020204" pitchFamily="34" charset="0"/>
                <a:cs typeface="Arial" panose="020B0604020202020204" pitchFamily="34" charset="0"/>
              </a:rPr>
              <a:t>This is a sample text. Insert your desired text here. Again, this is a dummy text, enter your own text here. This is a sample text. Insert your desired text here.</a:t>
            </a:r>
            <a:endParaRPr lang="en-US" sz="1400" dirty="0">
              <a:solidFill>
                <a:schemeClr val="bg1"/>
              </a:solidFill>
            </a:endParaRPr>
          </a:p>
        </p:txBody>
      </p:sp>
      <p:sp>
        <p:nvSpPr>
          <p:cNvPr id="13" name="Rectangle 22"/>
          <p:cNvSpPr/>
          <p:nvPr/>
        </p:nvSpPr>
        <p:spPr>
          <a:xfrm>
            <a:off x="6307933" y="2227342"/>
            <a:ext cx="2319338" cy="1600438"/>
          </a:xfrm>
          <a:prstGeom prst="rect">
            <a:avLst/>
          </a:prstGeom>
        </p:spPr>
        <p:txBody>
          <a:bodyPr wrap="square">
            <a:spAutoFit/>
          </a:bodyPr>
          <a:lstStyle/>
          <a:p>
            <a:pPr algn="ctr"/>
            <a:r>
              <a:rPr lang="en-US" sz="1400" i="1" kern="0" dirty="0">
                <a:solidFill>
                  <a:schemeClr val="bg1"/>
                </a:solidFill>
                <a:latin typeface="Arial" panose="020B0604020202020204" pitchFamily="34" charset="0"/>
                <a:cs typeface="Arial" panose="020B0604020202020204" pitchFamily="34" charset="0"/>
              </a:rPr>
              <a:t>This is a sample text. Insert your desired text here. Again, this is a dummy text, enter your own text here. This is a sample text. Insert your desired text here.</a:t>
            </a:r>
            <a:endParaRPr lang="en-US" sz="1400" dirty="0">
              <a:solidFill>
                <a:schemeClr val="bg1"/>
              </a:solidFill>
            </a:endParaRPr>
          </a:p>
        </p:txBody>
      </p:sp>
      <p:sp>
        <p:nvSpPr>
          <p:cNvPr id="14" name="Lorem Ipsum"/>
          <p:cNvSpPr/>
          <p:nvPr/>
        </p:nvSpPr>
        <p:spPr bwMode="auto">
          <a:xfrm>
            <a:off x="8912730" y="1883685"/>
            <a:ext cx="2727728" cy="4405080"/>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399" rIns="72000" bIns="32399" rtlCol="0" anchor="t">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spcAft>
                <a:spcPts val="600"/>
              </a:spcAft>
            </a:pPr>
            <a:r>
              <a:rPr lang="en-US" sz="1600" dirty="0">
                <a:solidFill>
                  <a:schemeClr val="bg1"/>
                </a:solidFill>
                <a:effectLst/>
                <a:latin typeface="Calibri" panose="020F0502020204030204"/>
              </a:rPr>
              <a:t>Lorem ipsum dolor sit amet, consectetur adipisicing elit, sed do eiusmod tempor incididunt ut labore et dolore magna aliqua.</a:t>
            </a:r>
          </a:p>
          <a:p>
            <a:pPr algn="just">
              <a:spcAft>
                <a:spcPts val="600"/>
              </a:spcAft>
            </a:pPr>
            <a:r>
              <a:rPr lang="en-US" sz="1600" dirty="0">
                <a:solidFill>
                  <a:schemeClr val="bg1"/>
                </a:solidFill>
                <a:effectLst/>
                <a:latin typeface="Calibri" panose="020F0502020204030204"/>
              </a:rPr>
              <a:t>Ut enim ad minim veniam, quis nostrud exercitation ullamco laboris nisi ut aliquip ex ea commodo consequat. Duis aute irure dolor in reprehenderit in voluptate velit esse cillum dolore eu fugiat nulla pariatur. </a:t>
            </a:r>
          </a:p>
          <a:p>
            <a:pPr algn="just">
              <a:spcAft>
                <a:spcPts val="600"/>
              </a:spcAft>
            </a:pPr>
            <a:r>
              <a:rPr lang="en-US" sz="1600" dirty="0">
                <a:solidFill>
                  <a:schemeClr val="bg1"/>
                </a:solidFill>
                <a:effectLst/>
                <a:latin typeface="Calibri" panose="020F0502020204030204"/>
              </a:rPr>
              <a:t>Excepteur sint occaecat cupidatat non proident, sunt in culpa qui officia deserunt mollit anim id est laborum.</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529" y="-297"/>
            <a:ext cx="12193057" cy="6858594"/>
          </a:xfrm>
          <a:prstGeom prst="rect">
            <a:avLst/>
          </a:prstGeom>
        </p:spPr>
      </p:pic>
      <p:sp>
        <p:nvSpPr>
          <p:cNvPr id="8" name="矩形 7"/>
          <p:cNvSpPr/>
          <p:nvPr/>
        </p:nvSpPr>
        <p:spPr>
          <a:xfrm>
            <a:off x="0" y="-297"/>
            <a:ext cx="12192528" cy="6858594"/>
          </a:xfrm>
          <a:prstGeom prst="rect">
            <a:avLst/>
          </a:prstGeom>
          <a:solidFill>
            <a:schemeClr val="tx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4400" b="1" dirty="0">
              <a:latin typeface="微软雅黑" panose="020B0503020204020204" pitchFamily="34" charset="-122"/>
              <a:ea typeface="微软雅黑" panose="020B0503020204020204" pitchFamily="34" charset="-122"/>
            </a:endParaRPr>
          </a:p>
        </p:txBody>
      </p:sp>
      <p:sp>
        <p:nvSpPr>
          <p:cNvPr id="3" name="文本框 2"/>
          <p:cNvSpPr txBox="1"/>
          <p:nvPr/>
        </p:nvSpPr>
        <p:spPr>
          <a:xfrm>
            <a:off x="1476969" y="3013501"/>
            <a:ext cx="4619030" cy="830997"/>
          </a:xfrm>
          <a:prstGeom prst="rect">
            <a:avLst/>
          </a:prstGeom>
          <a:noFill/>
        </p:spPr>
        <p:txBody>
          <a:bodyPr vert="horz" wrap="square" rtlCol="0">
            <a:spAutoFit/>
          </a:bodyPr>
          <a:lstStyle/>
          <a:p>
            <a:r>
              <a:rPr lang="en-US" altLang="zh-CN" sz="4800" b="1" dirty="0">
                <a:solidFill>
                  <a:schemeClr val="bg1"/>
                </a:solidFill>
                <a:latin typeface="微软雅黑" panose="020B0503020204020204" pitchFamily="34" charset="-122"/>
                <a:ea typeface="微软雅黑" panose="020B0503020204020204" pitchFamily="34" charset="-122"/>
              </a:rPr>
              <a:t>PART</a:t>
            </a:r>
            <a:endParaRPr lang="zh-CN" altLang="en-US" sz="4800" b="1" dirty="0">
              <a:solidFill>
                <a:schemeClr val="bg1"/>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3416390" y="1285429"/>
            <a:ext cx="4995770" cy="4642709"/>
          </a:xfrm>
          <a:custGeom>
            <a:avLst/>
            <a:gdLst/>
            <a:ahLst/>
            <a:cxnLst/>
            <a:rect l="l" t="t" r="r" b="b"/>
            <a:pathLst>
              <a:path w="4995770" h="4642709">
                <a:moveTo>
                  <a:pt x="1199847" y="4501585"/>
                </a:moveTo>
                <a:lnTo>
                  <a:pt x="1079816" y="4621572"/>
                </a:lnTo>
                <a:lnTo>
                  <a:pt x="1372213" y="4621572"/>
                </a:lnTo>
                <a:close/>
                <a:moveTo>
                  <a:pt x="1294340" y="4474220"/>
                </a:moveTo>
                <a:lnTo>
                  <a:pt x="1206164" y="4499480"/>
                </a:lnTo>
                <a:lnTo>
                  <a:pt x="1372213" y="4615256"/>
                </a:lnTo>
                <a:close/>
                <a:moveTo>
                  <a:pt x="336770" y="4465800"/>
                </a:moveTo>
                <a:lnTo>
                  <a:pt x="29216" y="4636307"/>
                </a:lnTo>
                <a:lnTo>
                  <a:pt x="513391" y="4636307"/>
                </a:lnTo>
                <a:close/>
                <a:moveTo>
                  <a:pt x="1138779" y="4457380"/>
                </a:moveTo>
                <a:lnTo>
                  <a:pt x="1079816" y="4611046"/>
                </a:lnTo>
                <a:lnTo>
                  <a:pt x="1193529" y="4497375"/>
                </a:lnTo>
                <a:close/>
                <a:moveTo>
                  <a:pt x="1145133" y="4442644"/>
                </a:moveTo>
                <a:lnTo>
                  <a:pt x="1143028" y="4451065"/>
                </a:lnTo>
                <a:lnTo>
                  <a:pt x="1174604" y="4474220"/>
                </a:lnTo>
                <a:close/>
                <a:moveTo>
                  <a:pt x="1542720" y="4402649"/>
                </a:moveTo>
                <a:lnTo>
                  <a:pt x="1389053" y="4623676"/>
                </a:lnTo>
                <a:lnTo>
                  <a:pt x="1647971" y="4636307"/>
                </a:lnTo>
                <a:close/>
                <a:moveTo>
                  <a:pt x="1534300" y="4402649"/>
                </a:moveTo>
                <a:lnTo>
                  <a:pt x="1300642" y="4472115"/>
                </a:lnTo>
                <a:lnTo>
                  <a:pt x="1382738" y="4619466"/>
                </a:lnTo>
                <a:close/>
                <a:moveTo>
                  <a:pt x="1006114" y="4360548"/>
                </a:moveTo>
                <a:lnTo>
                  <a:pt x="1071393" y="4615256"/>
                </a:lnTo>
                <a:lnTo>
                  <a:pt x="1134567" y="4453169"/>
                </a:lnTo>
                <a:close/>
                <a:moveTo>
                  <a:pt x="75560" y="4333183"/>
                </a:moveTo>
                <a:lnTo>
                  <a:pt x="20790" y="4632097"/>
                </a:lnTo>
                <a:lnTo>
                  <a:pt x="330451" y="4461589"/>
                </a:lnTo>
                <a:close/>
                <a:moveTo>
                  <a:pt x="1195654" y="4314238"/>
                </a:moveTo>
                <a:lnTo>
                  <a:pt x="1147238" y="4436329"/>
                </a:lnTo>
                <a:lnTo>
                  <a:pt x="1195654" y="4488955"/>
                </a:lnTo>
                <a:close/>
                <a:moveTo>
                  <a:pt x="1201952" y="4310028"/>
                </a:moveTo>
                <a:lnTo>
                  <a:pt x="1201952" y="4493165"/>
                </a:lnTo>
                <a:lnTo>
                  <a:pt x="1290129" y="4467905"/>
                </a:lnTo>
                <a:close/>
                <a:moveTo>
                  <a:pt x="1206151" y="4301608"/>
                </a:moveTo>
                <a:lnTo>
                  <a:pt x="1296435" y="4465800"/>
                </a:lnTo>
                <a:lnTo>
                  <a:pt x="1530090" y="4396334"/>
                </a:lnTo>
                <a:close/>
                <a:moveTo>
                  <a:pt x="919776" y="4297397"/>
                </a:moveTo>
                <a:lnTo>
                  <a:pt x="1058758" y="4592101"/>
                </a:lnTo>
                <a:lnTo>
                  <a:pt x="997690" y="4354233"/>
                </a:lnTo>
                <a:close/>
                <a:moveTo>
                  <a:pt x="1018832" y="4293188"/>
                </a:moveTo>
                <a:lnTo>
                  <a:pt x="1143028" y="4430014"/>
                </a:lnTo>
                <a:lnTo>
                  <a:pt x="1193367" y="4299656"/>
                </a:lnTo>
                <a:close/>
                <a:moveTo>
                  <a:pt x="989267" y="4293188"/>
                </a:moveTo>
                <a:lnTo>
                  <a:pt x="1004008" y="4350023"/>
                </a:lnTo>
                <a:lnTo>
                  <a:pt x="1136673" y="4446854"/>
                </a:lnTo>
                <a:lnTo>
                  <a:pt x="1140885" y="4438434"/>
                </a:lnTo>
                <a:lnTo>
                  <a:pt x="1008219" y="4293188"/>
                </a:lnTo>
                <a:close/>
                <a:moveTo>
                  <a:pt x="921882" y="4291082"/>
                </a:moveTo>
                <a:lnTo>
                  <a:pt x="995585" y="4343708"/>
                </a:lnTo>
                <a:lnTo>
                  <a:pt x="980844" y="4293188"/>
                </a:lnTo>
                <a:close/>
                <a:moveTo>
                  <a:pt x="980941" y="4263980"/>
                </a:moveTo>
                <a:lnTo>
                  <a:pt x="987256" y="4287136"/>
                </a:lnTo>
                <a:lnTo>
                  <a:pt x="1001992" y="4287136"/>
                </a:lnTo>
                <a:close/>
                <a:moveTo>
                  <a:pt x="985151" y="4255560"/>
                </a:moveTo>
                <a:lnTo>
                  <a:pt x="1012517" y="4287136"/>
                </a:lnTo>
                <a:lnTo>
                  <a:pt x="1159869" y="4291324"/>
                </a:lnTo>
                <a:close/>
                <a:moveTo>
                  <a:pt x="972521" y="4255560"/>
                </a:moveTo>
                <a:lnTo>
                  <a:pt x="922001" y="4285030"/>
                </a:lnTo>
                <a:lnTo>
                  <a:pt x="980941" y="4285030"/>
                </a:lnTo>
                <a:close/>
                <a:moveTo>
                  <a:pt x="945156" y="4217670"/>
                </a:moveTo>
                <a:lnTo>
                  <a:pt x="917791" y="4278715"/>
                </a:lnTo>
                <a:lnTo>
                  <a:pt x="970416" y="4249245"/>
                </a:lnTo>
                <a:close/>
                <a:moveTo>
                  <a:pt x="494480" y="4206881"/>
                </a:moveTo>
                <a:lnTo>
                  <a:pt x="343090" y="4459484"/>
                </a:lnTo>
                <a:lnTo>
                  <a:pt x="517593" y="4629991"/>
                </a:lnTo>
                <a:close/>
                <a:moveTo>
                  <a:pt x="490471" y="4200566"/>
                </a:moveTo>
                <a:lnTo>
                  <a:pt x="82096" y="4328973"/>
                </a:lnTo>
                <a:lnTo>
                  <a:pt x="336804" y="4457380"/>
                </a:lnTo>
                <a:close/>
                <a:moveTo>
                  <a:pt x="953576" y="4198724"/>
                </a:moveTo>
                <a:lnTo>
                  <a:pt x="947261" y="4211355"/>
                </a:lnTo>
                <a:lnTo>
                  <a:pt x="964101" y="4232405"/>
                </a:lnTo>
                <a:close/>
                <a:moveTo>
                  <a:pt x="1142765" y="4162676"/>
                </a:moveTo>
                <a:lnTo>
                  <a:pt x="984973" y="4248982"/>
                </a:lnTo>
                <a:lnTo>
                  <a:pt x="1193520" y="4291082"/>
                </a:lnTo>
                <a:close/>
                <a:moveTo>
                  <a:pt x="894506" y="4152151"/>
                </a:moveTo>
                <a:lnTo>
                  <a:pt x="911353" y="4274242"/>
                </a:lnTo>
                <a:lnTo>
                  <a:pt x="940834" y="4211092"/>
                </a:lnTo>
                <a:close/>
                <a:moveTo>
                  <a:pt x="1349134" y="4053215"/>
                </a:moveTo>
                <a:lnTo>
                  <a:pt x="1149343" y="4160571"/>
                </a:lnTo>
                <a:lnTo>
                  <a:pt x="1199853" y="4288978"/>
                </a:lnTo>
                <a:close/>
                <a:moveTo>
                  <a:pt x="1359583" y="4051109"/>
                </a:moveTo>
                <a:lnTo>
                  <a:pt x="1204058" y="4293188"/>
                </a:lnTo>
                <a:lnTo>
                  <a:pt x="1536405" y="4392124"/>
                </a:lnTo>
                <a:close/>
                <a:moveTo>
                  <a:pt x="124196" y="4034269"/>
                </a:moveTo>
                <a:lnTo>
                  <a:pt x="75781" y="4322658"/>
                </a:lnTo>
                <a:lnTo>
                  <a:pt x="488366" y="4194251"/>
                </a:lnTo>
                <a:close/>
                <a:moveTo>
                  <a:pt x="117690" y="4034269"/>
                </a:moveTo>
                <a:lnTo>
                  <a:pt x="16577" y="4051109"/>
                </a:lnTo>
                <a:lnTo>
                  <a:pt x="71347" y="4310028"/>
                </a:lnTo>
                <a:close/>
                <a:moveTo>
                  <a:pt x="789217" y="4015324"/>
                </a:moveTo>
                <a:lnTo>
                  <a:pt x="902930" y="4263717"/>
                </a:lnTo>
                <a:lnTo>
                  <a:pt x="886083" y="4141626"/>
                </a:lnTo>
                <a:close/>
                <a:moveTo>
                  <a:pt x="1044092" y="3990327"/>
                </a:moveTo>
                <a:lnTo>
                  <a:pt x="957786" y="4188199"/>
                </a:lnTo>
                <a:lnTo>
                  <a:pt x="974626" y="4238720"/>
                </a:lnTo>
                <a:close/>
                <a:moveTo>
                  <a:pt x="862919" y="3977434"/>
                </a:moveTo>
                <a:lnTo>
                  <a:pt x="778688" y="3992169"/>
                </a:lnTo>
                <a:lnTo>
                  <a:pt x="883977" y="4126890"/>
                </a:lnTo>
                <a:close/>
                <a:moveTo>
                  <a:pt x="877660" y="3975329"/>
                </a:moveTo>
                <a:lnTo>
                  <a:pt x="869237" y="3977434"/>
                </a:lnTo>
                <a:lnTo>
                  <a:pt x="892401" y="4139521"/>
                </a:lnTo>
                <a:lnTo>
                  <a:pt x="942940" y="4204776"/>
                </a:lnTo>
                <a:lnTo>
                  <a:pt x="949257" y="4187936"/>
                </a:lnTo>
                <a:close/>
                <a:moveTo>
                  <a:pt x="1062774" y="3954278"/>
                </a:moveTo>
                <a:lnTo>
                  <a:pt x="980678" y="4242667"/>
                </a:lnTo>
                <a:lnTo>
                  <a:pt x="1140660" y="4156361"/>
                </a:lnTo>
                <a:close/>
                <a:moveTo>
                  <a:pt x="98732" y="3954278"/>
                </a:moveTo>
                <a:lnTo>
                  <a:pt x="20790" y="4042689"/>
                </a:lnTo>
                <a:lnTo>
                  <a:pt x="117690" y="4027954"/>
                </a:lnTo>
                <a:close/>
                <a:moveTo>
                  <a:pt x="1056722" y="3948227"/>
                </a:moveTo>
                <a:lnTo>
                  <a:pt x="886215" y="3975592"/>
                </a:lnTo>
                <a:lnTo>
                  <a:pt x="953576" y="4179779"/>
                </a:lnTo>
                <a:close/>
                <a:moveTo>
                  <a:pt x="1067247" y="3947963"/>
                </a:moveTo>
                <a:lnTo>
                  <a:pt x="1147238" y="4154256"/>
                </a:lnTo>
                <a:lnTo>
                  <a:pt x="1351242" y="4044794"/>
                </a:lnTo>
                <a:close/>
                <a:moveTo>
                  <a:pt x="865165" y="3933491"/>
                </a:moveTo>
                <a:lnTo>
                  <a:pt x="869375" y="3971382"/>
                </a:lnTo>
                <a:lnTo>
                  <a:pt x="875690" y="3969277"/>
                </a:lnTo>
                <a:close/>
                <a:moveTo>
                  <a:pt x="852535" y="3906126"/>
                </a:moveTo>
                <a:lnTo>
                  <a:pt x="783069" y="3984012"/>
                </a:lnTo>
                <a:lnTo>
                  <a:pt x="863060" y="3971382"/>
                </a:lnTo>
                <a:close/>
                <a:moveTo>
                  <a:pt x="860955" y="3901916"/>
                </a:moveTo>
                <a:lnTo>
                  <a:pt x="882005" y="3969277"/>
                </a:lnTo>
                <a:lnTo>
                  <a:pt x="1044092" y="3941911"/>
                </a:lnTo>
                <a:close/>
                <a:moveTo>
                  <a:pt x="823065" y="3893496"/>
                </a:moveTo>
                <a:lnTo>
                  <a:pt x="787279" y="3969277"/>
                </a:lnTo>
                <a:lnTo>
                  <a:pt x="848325" y="3899811"/>
                </a:lnTo>
                <a:close/>
                <a:moveTo>
                  <a:pt x="833590" y="3874550"/>
                </a:moveTo>
                <a:lnTo>
                  <a:pt x="825170" y="3887181"/>
                </a:lnTo>
                <a:lnTo>
                  <a:pt x="846220" y="3891391"/>
                </a:lnTo>
                <a:close/>
                <a:moveTo>
                  <a:pt x="740783" y="3874287"/>
                </a:moveTo>
                <a:lnTo>
                  <a:pt x="774476" y="3979539"/>
                </a:lnTo>
                <a:lnTo>
                  <a:pt x="816592" y="3891128"/>
                </a:lnTo>
                <a:close/>
                <a:moveTo>
                  <a:pt x="846220" y="3847185"/>
                </a:moveTo>
                <a:lnTo>
                  <a:pt x="835695" y="3866130"/>
                </a:lnTo>
                <a:lnTo>
                  <a:pt x="850430" y="3885076"/>
                </a:lnTo>
                <a:close/>
                <a:moveTo>
                  <a:pt x="1029094" y="3838765"/>
                </a:moveTo>
                <a:lnTo>
                  <a:pt x="867270" y="3897706"/>
                </a:lnTo>
                <a:lnTo>
                  <a:pt x="1056459" y="3939806"/>
                </a:lnTo>
                <a:close/>
                <a:moveTo>
                  <a:pt x="525998" y="3827977"/>
                </a:moveTo>
                <a:lnTo>
                  <a:pt x="766053" y="3981644"/>
                </a:lnTo>
                <a:lnTo>
                  <a:pt x="732360" y="3874287"/>
                </a:lnTo>
                <a:close/>
                <a:moveTo>
                  <a:pt x="502885" y="3825872"/>
                </a:moveTo>
                <a:lnTo>
                  <a:pt x="130330" y="4030059"/>
                </a:lnTo>
                <a:lnTo>
                  <a:pt x="494480" y="4190041"/>
                </a:lnTo>
                <a:close/>
                <a:moveTo>
                  <a:pt x="1218748" y="3769036"/>
                </a:moveTo>
                <a:lnTo>
                  <a:pt x="1035672" y="3834292"/>
                </a:lnTo>
                <a:lnTo>
                  <a:pt x="1063037" y="3935333"/>
                </a:lnTo>
                <a:close/>
                <a:moveTo>
                  <a:pt x="1229328" y="3766931"/>
                </a:moveTo>
                <a:lnTo>
                  <a:pt x="1067182" y="3941648"/>
                </a:lnTo>
                <a:lnTo>
                  <a:pt x="1353268" y="4038479"/>
                </a:lnTo>
                <a:close/>
                <a:moveTo>
                  <a:pt x="286213" y="3739566"/>
                </a:moveTo>
                <a:lnTo>
                  <a:pt x="105051" y="3947963"/>
                </a:lnTo>
                <a:lnTo>
                  <a:pt x="124010" y="4021639"/>
                </a:lnTo>
                <a:close/>
                <a:moveTo>
                  <a:pt x="41855" y="3726936"/>
                </a:moveTo>
                <a:lnTo>
                  <a:pt x="16577" y="4038479"/>
                </a:lnTo>
                <a:lnTo>
                  <a:pt x="96625" y="3945858"/>
                </a:lnTo>
                <a:close/>
                <a:moveTo>
                  <a:pt x="307279" y="3714449"/>
                </a:moveTo>
                <a:lnTo>
                  <a:pt x="132436" y="4021639"/>
                </a:lnTo>
                <a:lnTo>
                  <a:pt x="500784" y="3819557"/>
                </a:lnTo>
                <a:close/>
                <a:moveTo>
                  <a:pt x="43962" y="3708206"/>
                </a:moveTo>
                <a:lnTo>
                  <a:pt x="102945" y="3939543"/>
                </a:lnTo>
                <a:lnTo>
                  <a:pt x="298852" y="3712368"/>
                </a:lnTo>
                <a:close/>
                <a:moveTo>
                  <a:pt x="507311" y="3676678"/>
                </a:moveTo>
                <a:lnTo>
                  <a:pt x="315753" y="3712464"/>
                </a:lnTo>
                <a:lnTo>
                  <a:pt x="503101" y="3813505"/>
                </a:lnTo>
                <a:close/>
                <a:moveTo>
                  <a:pt x="671292" y="3664038"/>
                </a:moveTo>
                <a:lnTo>
                  <a:pt x="738677" y="3867972"/>
                </a:lnTo>
                <a:lnTo>
                  <a:pt x="818698" y="3884813"/>
                </a:lnTo>
                <a:lnTo>
                  <a:pt x="827121" y="3867972"/>
                </a:lnTo>
                <a:close/>
                <a:moveTo>
                  <a:pt x="660763" y="3653510"/>
                </a:moveTo>
                <a:lnTo>
                  <a:pt x="513391" y="3817452"/>
                </a:lnTo>
                <a:lnTo>
                  <a:pt x="730254" y="3865867"/>
                </a:lnTo>
                <a:close/>
                <a:moveTo>
                  <a:pt x="940714" y="3651418"/>
                </a:moveTo>
                <a:lnTo>
                  <a:pt x="850430" y="3836660"/>
                </a:lnTo>
                <a:lnTo>
                  <a:pt x="856745" y="3882971"/>
                </a:lnTo>
                <a:close/>
                <a:moveTo>
                  <a:pt x="654662" y="3651418"/>
                </a:moveTo>
                <a:lnTo>
                  <a:pt x="513626" y="3676678"/>
                </a:lnTo>
                <a:lnTo>
                  <a:pt x="511521" y="3811400"/>
                </a:lnTo>
                <a:close/>
                <a:moveTo>
                  <a:pt x="814644" y="3621948"/>
                </a:moveTo>
                <a:lnTo>
                  <a:pt x="669398" y="3647208"/>
                </a:lnTo>
                <a:lnTo>
                  <a:pt x="831485" y="3859815"/>
                </a:lnTo>
                <a:lnTo>
                  <a:pt x="844115" y="3834555"/>
                </a:lnTo>
                <a:close/>
                <a:moveTo>
                  <a:pt x="963838" y="3603002"/>
                </a:moveTo>
                <a:lnTo>
                  <a:pt x="860955" y="3891391"/>
                </a:lnTo>
                <a:lnTo>
                  <a:pt x="1026989" y="3830345"/>
                </a:lnTo>
                <a:close/>
                <a:moveTo>
                  <a:pt x="970153" y="3598792"/>
                </a:moveTo>
                <a:lnTo>
                  <a:pt x="1033567" y="3828240"/>
                </a:lnTo>
                <a:lnTo>
                  <a:pt x="1223019" y="3758774"/>
                </a:lnTo>
                <a:close/>
                <a:moveTo>
                  <a:pt x="959628" y="3594582"/>
                </a:moveTo>
                <a:lnTo>
                  <a:pt x="823065" y="3619842"/>
                </a:lnTo>
                <a:lnTo>
                  <a:pt x="848325" y="3824030"/>
                </a:lnTo>
                <a:close/>
                <a:moveTo>
                  <a:pt x="1382738" y="3579815"/>
                </a:moveTo>
                <a:lnTo>
                  <a:pt x="1250386" y="3743776"/>
                </a:lnTo>
                <a:lnTo>
                  <a:pt x="1443784" y="3609293"/>
                </a:lnTo>
                <a:close/>
                <a:moveTo>
                  <a:pt x="517836" y="3563007"/>
                </a:moveTo>
                <a:lnTo>
                  <a:pt x="513626" y="3668258"/>
                </a:lnTo>
                <a:lnTo>
                  <a:pt x="652558" y="3642998"/>
                </a:lnTo>
                <a:close/>
                <a:moveTo>
                  <a:pt x="450475" y="3525116"/>
                </a:moveTo>
                <a:lnTo>
                  <a:pt x="313648" y="3704043"/>
                </a:lnTo>
                <a:lnTo>
                  <a:pt x="507311" y="3670363"/>
                </a:lnTo>
                <a:lnTo>
                  <a:pt x="509416" y="3560902"/>
                </a:lnTo>
                <a:close/>
                <a:moveTo>
                  <a:pt x="1254536" y="3523011"/>
                </a:moveTo>
                <a:lnTo>
                  <a:pt x="974626" y="3592477"/>
                </a:lnTo>
                <a:lnTo>
                  <a:pt x="1229334" y="3754564"/>
                </a:lnTo>
                <a:close/>
                <a:moveTo>
                  <a:pt x="1260737" y="3522748"/>
                </a:moveTo>
                <a:lnTo>
                  <a:pt x="1235543" y="3747986"/>
                </a:lnTo>
                <a:lnTo>
                  <a:pt x="1376537" y="3577479"/>
                </a:lnTo>
                <a:close/>
                <a:moveTo>
                  <a:pt x="1473254" y="3472228"/>
                </a:moveTo>
                <a:lnTo>
                  <a:pt x="1386948" y="3575374"/>
                </a:lnTo>
                <a:lnTo>
                  <a:pt x="1447994" y="3604844"/>
                </a:lnTo>
                <a:close/>
                <a:moveTo>
                  <a:pt x="799909" y="3457756"/>
                </a:moveTo>
                <a:lnTo>
                  <a:pt x="820960" y="3613527"/>
                </a:lnTo>
                <a:lnTo>
                  <a:pt x="957523" y="3588267"/>
                </a:lnTo>
                <a:close/>
                <a:moveTo>
                  <a:pt x="793594" y="3457756"/>
                </a:moveTo>
                <a:lnTo>
                  <a:pt x="671503" y="3640893"/>
                </a:lnTo>
                <a:lnTo>
                  <a:pt x="814644" y="3615633"/>
                </a:lnTo>
                <a:close/>
                <a:moveTo>
                  <a:pt x="519941" y="3445126"/>
                </a:moveTo>
                <a:lnTo>
                  <a:pt x="517836" y="3556692"/>
                </a:lnTo>
                <a:lnTo>
                  <a:pt x="650452" y="3634578"/>
                </a:lnTo>
                <a:close/>
                <a:moveTo>
                  <a:pt x="513626" y="3445126"/>
                </a:moveTo>
                <a:lnTo>
                  <a:pt x="454685" y="3520906"/>
                </a:lnTo>
                <a:lnTo>
                  <a:pt x="509416" y="3552482"/>
                </a:lnTo>
                <a:close/>
                <a:moveTo>
                  <a:pt x="524151" y="3438811"/>
                </a:moveTo>
                <a:lnTo>
                  <a:pt x="663083" y="3638788"/>
                </a:lnTo>
                <a:lnTo>
                  <a:pt x="789384" y="3451441"/>
                </a:lnTo>
                <a:close/>
                <a:moveTo>
                  <a:pt x="1479569" y="3436705"/>
                </a:moveTo>
                <a:lnTo>
                  <a:pt x="1266962" y="3518538"/>
                </a:lnTo>
                <a:lnTo>
                  <a:pt x="1380633" y="3571164"/>
                </a:lnTo>
                <a:lnTo>
                  <a:pt x="1475359" y="3457493"/>
                </a:lnTo>
                <a:close/>
                <a:moveTo>
                  <a:pt x="1502724" y="3436636"/>
                </a:moveTo>
                <a:lnTo>
                  <a:pt x="1481674" y="3461903"/>
                </a:lnTo>
                <a:lnTo>
                  <a:pt x="1464834" y="3554548"/>
                </a:lnTo>
                <a:close/>
                <a:moveTo>
                  <a:pt x="1498675" y="3428285"/>
                </a:moveTo>
                <a:lnTo>
                  <a:pt x="1488223" y="3434600"/>
                </a:lnTo>
                <a:lnTo>
                  <a:pt x="1484042" y="3446967"/>
                </a:lnTo>
                <a:close/>
                <a:moveTo>
                  <a:pt x="263041" y="3419791"/>
                </a:moveTo>
                <a:lnTo>
                  <a:pt x="46068" y="3701938"/>
                </a:lnTo>
                <a:lnTo>
                  <a:pt x="300959" y="3706125"/>
                </a:lnTo>
                <a:close/>
                <a:moveTo>
                  <a:pt x="279968" y="3417760"/>
                </a:moveTo>
                <a:lnTo>
                  <a:pt x="450475" y="3516696"/>
                </a:lnTo>
                <a:lnTo>
                  <a:pt x="509416" y="3438811"/>
                </a:lnTo>
                <a:close/>
                <a:moveTo>
                  <a:pt x="269443" y="3417760"/>
                </a:moveTo>
                <a:lnTo>
                  <a:pt x="307333" y="3701939"/>
                </a:lnTo>
                <a:lnTo>
                  <a:pt x="446265" y="3523011"/>
                </a:lnTo>
                <a:close/>
                <a:moveTo>
                  <a:pt x="1492404" y="3404867"/>
                </a:moveTo>
                <a:lnTo>
                  <a:pt x="1488223" y="3425917"/>
                </a:lnTo>
                <a:lnTo>
                  <a:pt x="1504946" y="3419602"/>
                </a:lnTo>
                <a:close/>
                <a:moveTo>
                  <a:pt x="1427136" y="3320666"/>
                </a:moveTo>
                <a:lnTo>
                  <a:pt x="1269067" y="3510118"/>
                </a:lnTo>
                <a:lnTo>
                  <a:pt x="1481934" y="3428022"/>
                </a:lnTo>
                <a:lnTo>
                  <a:pt x="1486133" y="3396447"/>
                </a:lnTo>
                <a:close/>
                <a:moveTo>
                  <a:pt x="1037514" y="3310404"/>
                </a:moveTo>
                <a:lnTo>
                  <a:pt x="802014" y="3449335"/>
                </a:lnTo>
                <a:lnTo>
                  <a:pt x="963838" y="3584057"/>
                </a:lnTo>
                <a:close/>
                <a:moveTo>
                  <a:pt x="1045934" y="3308299"/>
                </a:moveTo>
                <a:lnTo>
                  <a:pt x="970153" y="3586162"/>
                </a:lnTo>
                <a:lnTo>
                  <a:pt x="1252227" y="3514591"/>
                </a:lnTo>
                <a:close/>
                <a:moveTo>
                  <a:pt x="1519565" y="3257663"/>
                </a:moveTo>
                <a:lnTo>
                  <a:pt x="1494304" y="3394525"/>
                </a:lnTo>
                <a:lnTo>
                  <a:pt x="1506935" y="3411369"/>
                </a:lnTo>
                <a:close/>
                <a:moveTo>
                  <a:pt x="12442" y="3257663"/>
                </a:moveTo>
                <a:lnTo>
                  <a:pt x="41855" y="3695621"/>
                </a:lnTo>
                <a:lnTo>
                  <a:pt x="258828" y="3413475"/>
                </a:lnTo>
                <a:close/>
                <a:moveTo>
                  <a:pt x="1523775" y="3204889"/>
                </a:moveTo>
                <a:lnTo>
                  <a:pt x="1431352" y="3314351"/>
                </a:lnTo>
                <a:lnTo>
                  <a:pt x="1488223" y="3388027"/>
                </a:lnTo>
                <a:close/>
                <a:moveTo>
                  <a:pt x="383115" y="3163052"/>
                </a:moveTo>
                <a:lnTo>
                  <a:pt x="269443" y="3409340"/>
                </a:lnTo>
                <a:lnTo>
                  <a:pt x="511521" y="3430390"/>
                </a:lnTo>
                <a:close/>
                <a:moveTo>
                  <a:pt x="376794" y="3160806"/>
                </a:moveTo>
                <a:lnTo>
                  <a:pt x="16577" y="3253451"/>
                </a:lnTo>
                <a:lnTo>
                  <a:pt x="263041" y="3407158"/>
                </a:lnTo>
                <a:close/>
                <a:moveTo>
                  <a:pt x="1252460" y="3102006"/>
                </a:moveTo>
                <a:lnTo>
                  <a:pt x="1260764" y="3508276"/>
                </a:lnTo>
                <a:lnTo>
                  <a:pt x="1422734" y="3314614"/>
                </a:lnTo>
                <a:close/>
                <a:moveTo>
                  <a:pt x="1245912" y="3099901"/>
                </a:moveTo>
                <a:lnTo>
                  <a:pt x="1048039" y="3301984"/>
                </a:lnTo>
                <a:lnTo>
                  <a:pt x="1254332" y="3508276"/>
                </a:lnTo>
                <a:close/>
                <a:moveTo>
                  <a:pt x="1258688" y="3097533"/>
                </a:moveTo>
                <a:lnTo>
                  <a:pt x="1427136" y="3310141"/>
                </a:lnTo>
                <a:lnTo>
                  <a:pt x="1523775" y="3194364"/>
                </a:lnTo>
                <a:close/>
                <a:moveTo>
                  <a:pt x="974363" y="3053591"/>
                </a:moveTo>
                <a:lnTo>
                  <a:pt x="1043829" y="3295669"/>
                </a:lnTo>
                <a:lnTo>
                  <a:pt x="1241701" y="3093586"/>
                </a:lnTo>
                <a:close/>
                <a:moveTo>
                  <a:pt x="955574" y="3051486"/>
                </a:moveTo>
                <a:lnTo>
                  <a:pt x="1010325" y="3200942"/>
                </a:lnTo>
                <a:lnTo>
                  <a:pt x="968209" y="3053591"/>
                </a:lnTo>
                <a:close/>
                <a:moveTo>
                  <a:pt x="530466" y="3013595"/>
                </a:moveTo>
                <a:lnTo>
                  <a:pt x="387324" y="3156737"/>
                </a:lnTo>
                <a:lnTo>
                  <a:pt x="513626" y="3421970"/>
                </a:lnTo>
                <a:close/>
                <a:moveTo>
                  <a:pt x="538886" y="3007280"/>
                </a:moveTo>
                <a:lnTo>
                  <a:pt x="519941" y="3432495"/>
                </a:lnTo>
                <a:lnTo>
                  <a:pt x="795699" y="3445126"/>
                </a:lnTo>
                <a:lnTo>
                  <a:pt x="1039619" y="3299879"/>
                </a:lnTo>
                <a:lnTo>
                  <a:pt x="949103" y="3051486"/>
                </a:lnTo>
                <a:close/>
                <a:moveTo>
                  <a:pt x="1058564" y="2979915"/>
                </a:moveTo>
                <a:lnTo>
                  <a:pt x="978573" y="3047276"/>
                </a:lnTo>
                <a:lnTo>
                  <a:pt x="1233281" y="3085166"/>
                </a:lnTo>
                <a:close/>
                <a:moveTo>
                  <a:pt x="917528" y="2946234"/>
                </a:moveTo>
                <a:lnTo>
                  <a:pt x="953313" y="3045171"/>
                </a:lnTo>
                <a:lnTo>
                  <a:pt x="963838" y="3045171"/>
                </a:lnTo>
                <a:close/>
                <a:moveTo>
                  <a:pt x="1479569" y="2931299"/>
                </a:moveTo>
                <a:lnTo>
                  <a:pt x="1256687" y="3089217"/>
                </a:lnTo>
                <a:lnTo>
                  <a:pt x="1523775" y="3186073"/>
                </a:lnTo>
                <a:close/>
                <a:moveTo>
                  <a:pt x="894372" y="2880979"/>
                </a:moveTo>
                <a:lnTo>
                  <a:pt x="970153" y="3045171"/>
                </a:lnTo>
                <a:lnTo>
                  <a:pt x="1052249" y="2975705"/>
                </a:lnTo>
                <a:close/>
                <a:moveTo>
                  <a:pt x="885952" y="2876769"/>
                </a:moveTo>
                <a:lnTo>
                  <a:pt x="549411" y="3003070"/>
                </a:lnTo>
                <a:lnTo>
                  <a:pt x="946998" y="3045171"/>
                </a:lnTo>
                <a:close/>
                <a:moveTo>
                  <a:pt x="218922" y="2855718"/>
                </a:moveTo>
                <a:lnTo>
                  <a:pt x="385219" y="3150422"/>
                </a:lnTo>
                <a:lnTo>
                  <a:pt x="528361" y="3005175"/>
                </a:lnTo>
                <a:close/>
                <a:moveTo>
                  <a:pt x="210378" y="2855498"/>
                </a:moveTo>
                <a:lnTo>
                  <a:pt x="14509" y="3247135"/>
                </a:lnTo>
                <a:lnTo>
                  <a:pt x="378901" y="3152384"/>
                </a:lnTo>
                <a:close/>
                <a:moveTo>
                  <a:pt x="1296466" y="2815460"/>
                </a:moveTo>
                <a:lnTo>
                  <a:pt x="1254536" y="3082798"/>
                </a:lnTo>
                <a:lnTo>
                  <a:pt x="1477719" y="2927026"/>
                </a:lnTo>
                <a:close/>
                <a:moveTo>
                  <a:pt x="6240" y="2802859"/>
                </a:moveTo>
                <a:lnTo>
                  <a:pt x="10375" y="3236607"/>
                </a:lnTo>
                <a:lnTo>
                  <a:pt x="204058" y="2851287"/>
                </a:lnTo>
                <a:close/>
                <a:moveTo>
                  <a:pt x="1262839" y="2800988"/>
                </a:moveTo>
                <a:lnTo>
                  <a:pt x="1063037" y="2973600"/>
                </a:lnTo>
                <a:lnTo>
                  <a:pt x="1246175" y="3085166"/>
                </a:lnTo>
                <a:close/>
                <a:moveTo>
                  <a:pt x="1254536" y="2798883"/>
                </a:moveTo>
                <a:lnTo>
                  <a:pt x="896740" y="2872559"/>
                </a:lnTo>
                <a:lnTo>
                  <a:pt x="1056722" y="2971495"/>
                </a:lnTo>
                <a:close/>
                <a:moveTo>
                  <a:pt x="1271174" y="2798620"/>
                </a:moveTo>
                <a:lnTo>
                  <a:pt x="1256612" y="3019647"/>
                </a:lnTo>
                <a:lnTo>
                  <a:pt x="1290143" y="2811250"/>
                </a:lnTo>
                <a:close/>
                <a:moveTo>
                  <a:pt x="465210" y="2779938"/>
                </a:moveTo>
                <a:lnTo>
                  <a:pt x="218922" y="2849403"/>
                </a:lnTo>
                <a:lnTo>
                  <a:pt x="528361" y="2998860"/>
                </a:lnTo>
                <a:close/>
                <a:moveTo>
                  <a:pt x="1193529" y="2743903"/>
                </a:moveTo>
                <a:lnTo>
                  <a:pt x="919776" y="2861815"/>
                </a:lnTo>
                <a:lnTo>
                  <a:pt x="1258778" y="2792331"/>
                </a:lnTo>
                <a:close/>
                <a:moveTo>
                  <a:pt x="618877" y="2739942"/>
                </a:moveTo>
                <a:lnTo>
                  <a:pt x="540991" y="2998860"/>
                </a:lnTo>
                <a:lnTo>
                  <a:pt x="879900" y="2870454"/>
                </a:lnTo>
                <a:close/>
                <a:moveTo>
                  <a:pt x="612562" y="2739942"/>
                </a:moveTo>
                <a:lnTo>
                  <a:pt x="471525" y="2777833"/>
                </a:lnTo>
                <a:lnTo>
                  <a:pt x="534676" y="2992545"/>
                </a:lnTo>
                <a:close/>
                <a:moveTo>
                  <a:pt x="132436" y="2733375"/>
                </a:moveTo>
                <a:lnTo>
                  <a:pt x="12442" y="2796542"/>
                </a:lnTo>
                <a:lnTo>
                  <a:pt x="201952" y="2842865"/>
                </a:lnTo>
                <a:close/>
                <a:moveTo>
                  <a:pt x="1304896" y="2714419"/>
                </a:moveTo>
                <a:lnTo>
                  <a:pt x="1271174" y="2792305"/>
                </a:lnTo>
                <a:lnTo>
                  <a:pt x="1292250" y="2804935"/>
                </a:lnTo>
                <a:close/>
                <a:moveTo>
                  <a:pt x="1315377" y="2697580"/>
                </a:moveTo>
                <a:lnTo>
                  <a:pt x="1298537" y="2807070"/>
                </a:lnTo>
                <a:lnTo>
                  <a:pt x="1471149" y="2914454"/>
                </a:lnTo>
                <a:close/>
                <a:moveTo>
                  <a:pt x="1306957" y="2695475"/>
                </a:moveTo>
                <a:lnTo>
                  <a:pt x="1199847" y="2739692"/>
                </a:lnTo>
                <a:lnTo>
                  <a:pt x="1266991" y="2788094"/>
                </a:lnTo>
                <a:close/>
                <a:moveTo>
                  <a:pt x="730254" y="2670208"/>
                </a:moveTo>
                <a:lnTo>
                  <a:pt x="624964" y="2733375"/>
                </a:lnTo>
                <a:lnTo>
                  <a:pt x="875554" y="2861815"/>
                </a:lnTo>
                <a:close/>
                <a:moveTo>
                  <a:pt x="416737" y="2592486"/>
                </a:moveTo>
                <a:lnTo>
                  <a:pt x="469266" y="2771275"/>
                </a:lnTo>
                <a:lnTo>
                  <a:pt x="610224" y="2733375"/>
                </a:lnTo>
                <a:close/>
                <a:moveTo>
                  <a:pt x="399927" y="2592486"/>
                </a:moveTo>
                <a:lnTo>
                  <a:pt x="138756" y="2731270"/>
                </a:lnTo>
                <a:lnTo>
                  <a:pt x="210378" y="2842865"/>
                </a:lnTo>
                <a:close/>
                <a:moveTo>
                  <a:pt x="410480" y="2590485"/>
                </a:moveTo>
                <a:lnTo>
                  <a:pt x="218922" y="2843088"/>
                </a:lnTo>
                <a:lnTo>
                  <a:pt x="463105" y="2773622"/>
                </a:lnTo>
                <a:close/>
                <a:moveTo>
                  <a:pt x="25003" y="2565179"/>
                </a:moveTo>
                <a:lnTo>
                  <a:pt x="6240" y="2792331"/>
                </a:lnTo>
                <a:lnTo>
                  <a:pt x="128223" y="2727059"/>
                </a:lnTo>
                <a:close/>
                <a:moveTo>
                  <a:pt x="951363" y="2563079"/>
                </a:moveTo>
                <a:lnTo>
                  <a:pt x="1193529" y="2735481"/>
                </a:lnTo>
                <a:lnTo>
                  <a:pt x="1304852" y="2689158"/>
                </a:lnTo>
                <a:close/>
                <a:moveTo>
                  <a:pt x="27109" y="2558878"/>
                </a:moveTo>
                <a:lnTo>
                  <a:pt x="134543" y="2724953"/>
                </a:lnTo>
                <a:lnTo>
                  <a:pt x="399927" y="2586184"/>
                </a:lnTo>
                <a:close/>
                <a:moveTo>
                  <a:pt x="932411" y="2556777"/>
                </a:moveTo>
                <a:lnTo>
                  <a:pt x="892401" y="2866026"/>
                </a:lnTo>
                <a:lnTo>
                  <a:pt x="1185106" y="2739692"/>
                </a:lnTo>
                <a:close/>
                <a:moveTo>
                  <a:pt x="923988" y="2556777"/>
                </a:moveTo>
                <a:lnTo>
                  <a:pt x="736572" y="2668103"/>
                </a:lnTo>
                <a:lnTo>
                  <a:pt x="886083" y="2861815"/>
                </a:lnTo>
                <a:close/>
                <a:moveTo>
                  <a:pt x="637599" y="2550476"/>
                </a:moveTo>
                <a:lnTo>
                  <a:pt x="620753" y="2727059"/>
                </a:lnTo>
                <a:lnTo>
                  <a:pt x="726043" y="2666003"/>
                </a:lnTo>
                <a:close/>
                <a:moveTo>
                  <a:pt x="641811" y="2546275"/>
                </a:moveTo>
                <a:lnTo>
                  <a:pt x="732360" y="2661802"/>
                </a:lnTo>
                <a:lnTo>
                  <a:pt x="917670" y="2554677"/>
                </a:lnTo>
                <a:close/>
                <a:moveTo>
                  <a:pt x="631282" y="2546275"/>
                </a:moveTo>
                <a:lnTo>
                  <a:pt x="418838" y="2584084"/>
                </a:lnTo>
                <a:lnTo>
                  <a:pt x="614435" y="2727059"/>
                </a:lnTo>
                <a:close/>
                <a:moveTo>
                  <a:pt x="635544" y="2537860"/>
                </a:moveTo>
                <a:lnTo>
                  <a:pt x="928095" y="2548375"/>
                </a:lnTo>
                <a:lnTo>
                  <a:pt x="930201" y="2548375"/>
                </a:lnTo>
                <a:lnTo>
                  <a:pt x="1315434" y="2684959"/>
                </a:lnTo>
                <a:lnTo>
                  <a:pt x="1315640" y="2685211"/>
                </a:lnTo>
                <a:lnTo>
                  <a:pt x="1315640" y="2687317"/>
                </a:lnTo>
                <a:lnTo>
                  <a:pt x="1486133" y="2925184"/>
                </a:lnTo>
                <a:lnTo>
                  <a:pt x="1485884" y="2925184"/>
                </a:lnTo>
                <a:lnTo>
                  <a:pt x="1532195" y="3192522"/>
                </a:lnTo>
                <a:lnTo>
                  <a:pt x="1513250" y="3421970"/>
                </a:lnTo>
                <a:lnTo>
                  <a:pt x="1513308" y="3421964"/>
                </a:lnTo>
                <a:lnTo>
                  <a:pt x="1454535" y="3609222"/>
                </a:lnTo>
                <a:lnTo>
                  <a:pt x="1454535" y="3611330"/>
                </a:lnTo>
                <a:lnTo>
                  <a:pt x="1452428" y="3611330"/>
                </a:lnTo>
                <a:lnTo>
                  <a:pt x="1235639" y="3760667"/>
                </a:lnTo>
                <a:lnTo>
                  <a:pt x="1361801" y="4042742"/>
                </a:lnTo>
                <a:lnTo>
                  <a:pt x="1544825" y="4394308"/>
                </a:lnTo>
                <a:lnTo>
                  <a:pt x="1544825" y="4396415"/>
                </a:lnTo>
                <a:lnTo>
                  <a:pt x="1656391" y="4638464"/>
                </a:lnTo>
                <a:lnTo>
                  <a:pt x="1656391" y="4640517"/>
                </a:lnTo>
                <a:lnTo>
                  <a:pt x="1654286" y="4640517"/>
                </a:lnTo>
                <a:cubicBezTo>
                  <a:pt x="1654286" y="4642271"/>
                  <a:pt x="1654286" y="4642973"/>
                  <a:pt x="1654286" y="4642622"/>
                </a:cubicBezTo>
                <a:lnTo>
                  <a:pt x="1652181" y="4642622"/>
                </a:lnTo>
                <a:lnTo>
                  <a:pt x="1382738" y="4629991"/>
                </a:lnTo>
                <a:lnTo>
                  <a:pt x="1071397" y="4629991"/>
                </a:lnTo>
                <a:lnTo>
                  <a:pt x="1069291" y="4629991"/>
                </a:lnTo>
                <a:lnTo>
                  <a:pt x="1069291" y="4627887"/>
                </a:lnTo>
                <a:lnTo>
                  <a:pt x="1067186" y="4627887"/>
                </a:lnTo>
                <a:lnTo>
                  <a:pt x="1066984" y="4627887"/>
                </a:lnTo>
                <a:lnTo>
                  <a:pt x="907002" y="4288978"/>
                </a:lnTo>
                <a:lnTo>
                  <a:pt x="770176" y="3992169"/>
                </a:lnTo>
                <a:lnTo>
                  <a:pt x="511290" y="3825872"/>
                </a:lnTo>
                <a:lnTo>
                  <a:pt x="500784" y="4194251"/>
                </a:lnTo>
                <a:lnTo>
                  <a:pt x="523897" y="4638412"/>
                </a:lnTo>
                <a:lnTo>
                  <a:pt x="523897" y="4640517"/>
                </a:lnTo>
                <a:lnTo>
                  <a:pt x="523897" y="4642622"/>
                </a:lnTo>
                <a:lnTo>
                  <a:pt x="521795" y="4642622"/>
                </a:lnTo>
                <a:lnTo>
                  <a:pt x="16840" y="4642622"/>
                </a:lnTo>
                <a:lnTo>
                  <a:pt x="14735" y="4642622"/>
                </a:lnTo>
                <a:lnTo>
                  <a:pt x="14735" y="4640517"/>
                </a:lnTo>
                <a:lnTo>
                  <a:pt x="14735" y="4638412"/>
                </a:lnTo>
                <a:lnTo>
                  <a:pt x="69466" y="4328973"/>
                </a:lnTo>
                <a:lnTo>
                  <a:pt x="8420" y="4049195"/>
                </a:lnTo>
                <a:cubicBezTo>
                  <a:pt x="8439" y="4049217"/>
                  <a:pt x="8401" y="4049173"/>
                  <a:pt x="8307" y="4049063"/>
                </a:cubicBezTo>
                <a:lnTo>
                  <a:pt x="35532" y="3705960"/>
                </a:lnTo>
                <a:lnTo>
                  <a:pt x="4172" y="3251400"/>
                </a:lnTo>
                <a:lnTo>
                  <a:pt x="0" y="2798668"/>
                </a:lnTo>
                <a:lnTo>
                  <a:pt x="18683" y="2554677"/>
                </a:lnTo>
                <a:lnTo>
                  <a:pt x="18683" y="2552576"/>
                </a:lnTo>
                <a:lnTo>
                  <a:pt x="20789" y="2552576"/>
                </a:lnTo>
                <a:lnTo>
                  <a:pt x="410433" y="2579883"/>
                </a:lnTo>
                <a:close/>
                <a:moveTo>
                  <a:pt x="2366271" y="1982670"/>
                </a:moveTo>
                <a:lnTo>
                  <a:pt x="2303120" y="2100552"/>
                </a:lnTo>
                <a:lnTo>
                  <a:pt x="2509412" y="2075291"/>
                </a:lnTo>
                <a:close/>
                <a:moveTo>
                  <a:pt x="2290489" y="1932150"/>
                </a:moveTo>
                <a:lnTo>
                  <a:pt x="2298910" y="2092131"/>
                </a:lnTo>
                <a:lnTo>
                  <a:pt x="2359955" y="1978460"/>
                </a:lnTo>
                <a:close/>
                <a:moveTo>
                  <a:pt x="500958" y="1900574"/>
                </a:moveTo>
                <a:lnTo>
                  <a:pt x="269443" y="2096342"/>
                </a:lnTo>
                <a:lnTo>
                  <a:pt x="509228" y="2058451"/>
                </a:lnTo>
                <a:close/>
                <a:moveTo>
                  <a:pt x="1888430" y="1898469"/>
                </a:moveTo>
                <a:lnTo>
                  <a:pt x="1764497" y="1927940"/>
                </a:lnTo>
                <a:lnTo>
                  <a:pt x="1999996" y="2054241"/>
                </a:lnTo>
                <a:close/>
                <a:moveTo>
                  <a:pt x="2570458" y="1879524"/>
                </a:moveTo>
                <a:lnTo>
                  <a:pt x="2524147" y="2071081"/>
                </a:lnTo>
                <a:lnTo>
                  <a:pt x="2751490" y="1957410"/>
                </a:lnTo>
                <a:close/>
                <a:moveTo>
                  <a:pt x="3903526" y="1852159"/>
                </a:moveTo>
                <a:lnTo>
                  <a:pt x="3760384" y="1974250"/>
                </a:lnTo>
                <a:lnTo>
                  <a:pt x="3954046" y="2096342"/>
                </a:lnTo>
                <a:close/>
                <a:moveTo>
                  <a:pt x="2157873" y="1845844"/>
                </a:moveTo>
                <a:lnTo>
                  <a:pt x="2292595" y="2090027"/>
                </a:lnTo>
                <a:lnTo>
                  <a:pt x="2284175" y="1927940"/>
                </a:lnTo>
                <a:close/>
                <a:moveTo>
                  <a:pt x="2147348" y="1841634"/>
                </a:moveTo>
                <a:lnTo>
                  <a:pt x="2016836" y="2062661"/>
                </a:lnTo>
                <a:lnTo>
                  <a:pt x="2290489" y="2100552"/>
                </a:lnTo>
                <a:close/>
                <a:moveTo>
                  <a:pt x="2141033" y="1839528"/>
                </a:moveTo>
                <a:lnTo>
                  <a:pt x="1896850" y="1896364"/>
                </a:lnTo>
                <a:lnTo>
                  <a:pt x="2012626" y="2058451"/>
                </a:lnTo>
                <a:close/>
                <a:moveTo>
                  <a:pt x="4528718" y="1835318"/>
                </a:moveTo>
                <a:lnTo>
                  <a:pt x="4250855" y="2106867"/>
                </a:lnTo>
                <a:lnTo>
                  <a:pt x="4509773" y="2100552"/>
                </a:lnTo>
                <a:close/>
                <a:moveTo>
                  <a:pt x="4535033" y="1833213"/>
                </a:moveTo>
                <a:lnTo>
                  <a:pt x="4516088" y="2096342"/>
                </a:lnTo>
                <a:lnTo>
                  <a:pt x="4728695" y="1967935"/>
                </a:lnTo>
                <a:close/>
                <a:moveTo>
                  <a:pt x="2446261" y="1833213"/>
                </a:moveTo>
                <a:lnTo>
                  <a:pt x="2370480" y="1976355"/>
                </a:lnTo>
                <a:lnTo>
                  <a:pt x="2513622" y="2071081"/>
                </a:lnTo>
                <a:close/>
                <a:moveTo>
                  <a:pt x="2277859" y="1833213"/>
                </a:moveTo>
                <a:lnTo>
                  <a:pt x="2157873" y="1837424"/>
                </a:lnTo>
                <a:lnTo>
                  <a:pt x="2282070" y="1919520"/>
                </a:lnTo>
                <a:close/>
                <a:moveTo>
                  <a:pt x="2452576" y="1831108"/>
                </a:moveTo>
                <a:lnTo>
                  <a:pt x="2517832" y="2064766"/>
                </a:lnTo>
                <a:lnTo>
                  <a:pt x="2564143" y="1877419"/>
                </a:lnTo>
                <a:close/>
                <a:moveTo>
                  <a:pt x="2442051" y="1829003"/>
                </a:moveTo>
                <a:lnTo>
                  <a:pt x="2284175" y="1833213"/>
                </a:lnTo>
                <a:lnTo>
                  <a:pt x="2290489" y="1923730"/>
                </a:lnTo>
                <a:lnTo>
                  <a:pt x="2364165" y="1972145"/>
                </a:lnTo>
                <a:close/>
                <a:moveTo>
                  <a:pt x="14735" y="1797428"/>
                </a:moveTo>
                <a:lnTo>
                  <a:pt x="10525" y="2085816"/>
                </a:lnTo>
                <a:lnTo>
                  <a:pt x="250498" y="2098446"/>
                </a:lnTo>
                <a:close/>
                <a:moveTo>
                  <a:pt x="1791862" y="1763748"/>
                </a:moveTo>
                <a:lnTo>
                  <a:pt x="1760287" y="1921624"/>
                </a:lnTo>
                <a:lnTo>
                  <a:pt x="1884220" y="1892154"/>
                </a:lnTo>
                <a:close/>
                <a:moveTo>
                  <a:pt x="4772901" y="1761642"/>
                </a:moveTo>
                <a:lnTo>
                  <a:pt x="4541348" y="1826898"/>
                </a:lnTo>
                <a:lnTo>
                  <a:pt x="4732906" y="1963725"/>
                </a:lnTo>
                <a:close/>
                <a:moveTo>
                  <a:pt x="1785547" y="1753223"/>
                </a:moveTo>
                <a:lnTo>
                  <a:pt x="1777127" y="1803743"/>
                </a:lnTo>
                <a:lnTo>
                  <a:pt x="1787652" y="1755327"/>
                </a:lnTo>
                <a:close/>
                <a:moveTo>
                  <a:pt x="1796072" y="1751117"/>
                </a:moveTo>
                <a:lnTo>
                  <a:pt x="1793967" y="1753223"/>
                </a:lnTo>
                <a:lnTo>
                  <a:pt x="1892640" y="1890049"/>
                </a:lnTo>
                <a:lnTo>
                  <a:pt x="2132613" y="1835318"/>
                </a:lnTo>
                <a:close/>
                <a:moveTo>
                  <a:pt x="1779232" y="1746915"/>
                </a:moveTo>
                <a:lnTo>
                  <a:pt x="1629775" y="1763748"/>
                </a:lnTo>
                <a:lnTo>
                  <a:pt x="1753971" y="1917414"/>
                </a:lnTo>
                <a:close/>
                <a:moveTo>
                  <a:pt x="2273649" y="1742697"/>
                </a:moveTo>
                <a:lnTo>
                  <a:pt x="2157873" y="1831108"/>
                </a:lnTo>
                <a:lnTo>
                  <a:pt x="2277859" y="1826898"/>
                </a:lnTo>
                <a:close/>
                <a:moveTo>
                  <a:pt x="2296805" y="1725857"/>
                </a:moveTo>
                <a:lnTo>
                  <a:pt x="2279964" y="1738487"/>
                </a:lnTo>
                <a:lnTo>
                  <a:pt x="2284175" y="1826898"/>
                </a:lnTo>
                <a:lnTo>
                  <a:pt x="2437841" y="1822688"/>
                </a:lnTo>
                <a:close/>
                <a:moveTo>
                  <a:pt x="2278048" y="1715332"/>
                </a:moveTo>
                <a:lnTo>
                  <a:pt x="2279964" y="1730067"/>
                </a:lnTo>
                <a:lnTo>
                  <a:pt x="2290644" y="1721647"/>
                </a:lnTo>
                <a:close/>
                <a:moveTo>
                  <a:pt x="4949723" y="1711122"/>
                </a:moveTo>
                <a:lnTo>
                  <a:pt x="4779216" y="1759538"/>
                </a:lnTo>
                <a:lnTo>
                  <a:pt x="4741326" y="1957410"/>
                </a:lnTo>
                <a:close/>
                <a:moveTo>
                  <a:pt x="2319960" y="1706912"/>
                </a:moveTo>
                <a:lnTo>
                  <a:pt x="2301015" y="1721647"/>
                </a:lnTo>
                <a:lnTo>
                  <a:pt x="2416791" y="1799533"/>
                </a:lnTo>
                <a:close/>
                <a:moveTo>
                  <a:pt x="4252960" y="1702702"/>
                </a:moveTo>
                <a:lnTo>
                  <a:pt x="4244540" y="2102657"/>
                </a:lnTo>
                <a:lnTo>
                  <a:pt x="4526613" y="1826898"/>
                </a:lnTo>
                <a:close/>
                <a:moveTo>
                  <a:pt x="4092978" y="1694282"/>
                </a:moveTo>
                <a:lnTo>
                  <a:pt x="3962466" y="2100552"/>
                </a:lnTo>
                <a:lnTo>
                  <a:pt x="4238225" y="2106867"/>
                </a:lnTo>
                <a:close/>
                <a:moveTo>
                  <a:pt x="4086663" y="1694282"/>
                </a:moveTo>
                <a:lnTo>
                  <a:pt x="3909841" y="1845844"/>
                </a:lnTo>
                <a:lnTo>
                  <a:pt x="3958257" y="2090027"/>
                </a:lnTo>
                <a:close/>
                <a:moveTo>
                  <a:pt x="2250757" y="1694282"/>
                </a:moveTo>
                <a:lnTo>
                  <a:pt x="2162346" y="1818478"/>
                </a:lnTo>
                <a:lnTo>
                  <a:pt x="2273850" y="1734277"/>
                </a:lnTo>
                <a:lnTo>
                  <a:pt x="2271750" y="1709017"/>
                </a:lnTo>
                <a:close/>
                <a:moveTo>
                  <a:pt x="4099293" y="1687967"/>
                </a:moveTo>
                <a:lnTo>
                  <a:pt x="4238225" y="2092131"/>
                </a:lnTo>
                <a:lnTo>
                  <a:pt x="4244540" y="1700597"/>
                </a:lnTo>
                <a:close/>
                <a:moveTo>
                  <a:pt x="2618873" y="1679547"/>
                </a:moveTo>
                <a:lnTo>
                  <a:pt x="2572563" y="1873209"/>
                </a:lnTo>
                <a:lnTo>
                  <a:pt x="2751490" y="1948990"/>
                </a:lnTo>
                <a:close/>
                <a:moveTo>
                  <a:pt x="2610453" y="1679547"/>
                </a:moveTo>
                <a:lnTo>
                  <a:pt x="2454681" y="1822688"/>
                </a:lnTo>
                <a:lnTo>
                  <a:pt x="2566248" y="1871104"/>
                </a:lnTo>
                <a:close/>
                <a:moveTo>
                  <a:pt x="3869845" y="1677442"/>
                </a:moveTo>
                <a:lnTo>
                  <a:pt x="3762489" y="1963725"/>
                </a:lnTo>
                <a:lnTo>
                  <a:pt x="3903526" y="1843739"/>
                </a:lnTo>
                <a:close/>
                <a:moveTo>
                  <a:pt x="2623083" y="1673308"/>
                </a:moveTo>
                <a:lnTo>
                  <a:pt x="2759910" y="1951095"/>
                </a:lnTo>
                <a:lnTo>
                  <a:pt x="2961992" y="1704854"/>
                </a:lnTo>
                <a:close/>
                <a:moveTo>
                  <a:pt x="3874056" y="1669021"/>
                </a:moveTo>
                <a:lnTo>
                  <a:pt x="3907736" y="1839528"/>
                </a:lnTo>
                <a:lnTo>
                  <a:pt x="4084558" y="1687967"/>
                </a:lnTo>
                <a:close/>
                <a:moveTo>
                  <a:pt x="2477837" y="1666916"/>
                </a:moveTo>
                <a:lnTo>
                  <a:pt x="2452576" y="1816373"/>
                </a:lnTo>
                <a:lnTo>
                  <a:pt x="2608348" y="1673231"/>
                </a:lnTo>
                <a:close/>
                <a:moveTo>
                  <a:pt x="1703451" y="1666916"/>
                </a:moveTo>
                <a:lnTo>
                  <a:pt x="1631880" y="1755327"/>
                </a:lnTo>
                <a:lnTo>
                  <a:pt x="1775022" y="1740592"/>
                </a:lnTo>
                <a:close/>
                <a:moveTo>
                  <a:pt x="2269500" y="1665017"/>
                </a:moveTo>
                <a:lnTo>
                  <a:pt x="2252822" y="1688047"/>
                </a:lnTo>
                <a:lnTo>
                  <a:pt x="2271585" y="1700608"/>
                </a:lnTo>
                <a:close/>
                <a:moveTo>
                  <a:pt x="2275754" y="1664811"/>
                </a:moveTo>
                <a:lnTo>
                  <a:pt x="2277859" y="1704807"/>
                </a:lnTo>
                <a:lnTo>
                  <a:pt x="2294700" y="1717437"/>
                </a:lnTo>
                <a:lnTo>
                  <a:pt x="2315750" y="1702702"/>
                </a:lnTo>
                <a:close/>
                <a:moveTo>
                  <a:pt x="2378901" y="1662706"/>
                </a:moveTo>
                <a:lnTo>
                  <a:pt x="2326275" y="1702702"/>
                </a:lnTo>
                <a:lnTo>
                  <a:pt x="2446261" y="1818478"/>
                </a:lnTo>
                <a:lnTo>
                  <a:pt x="2469417" y="1666916"/>
                </a:lnTo>
                <a:close/>
                <a:moveTo>
                  <a:pt x="2282135" y="1658759"/>
                </a:moveTo>
                <a:lnTo>
                  <a:pt x="2322065" y="1698755"/>
                </a:lnTo>
                <a:lnTo>
                  <a:pt x="2368375" y="1662970"/>
                </a:lnTo>
                <a:close/>
                <a:moveTo>
                  <a:pt x="1806597" y="1656391"/>
                </a:moveTo>
                <a:lnTo>
                  <a:pt x="1791862" y="1721647"/>
                </a:lnTo>
                <a:lnTo>
                  <a:pt x="1796072" y="1715332"/>
                </a:lnTo>
                <a:close/>
                <a:moveTo>
                  <a:pt x="3478311" y="1647971"/>
                </a:moveTo>
                <a:lnTo>
                  <a:pt x="3754069" y="1967935"/>
                </a:lnTo>
                <a:lnTo>
                  <a:pt x="3865635" y="1666916"/>
                </a:lnTo>
                <a:close/>
                <a:moveTo>
                  <a:pt x="248138" y="1627184"/>
                </a:moveTo>
                <a:lnTo>
                  <a:pt x="260767" y="2092395"/>
                </a:lnTo>
                <a:lnTo>
                  <a:pt x="498891" y="1890312"/>
                </a:lnTo>
                <a:close/>
                <a:moveTo>
                  <a:pt x="239973" y="1626921"/>
                </a:moveTo>
                <a:lnTo>
                  <a:pt x="16840" y="1789008"/>
                </a:lnTo>
                <a:lnTo>
                  <a:pt x="254708" y="2092131"/>
                </a:lnTo>
                <a:close/>
                <a:moveTo>
                  <a:pt x="2128535" y="1606111"/>
                </a:moveTo>
                <a:lnTo>
                  <a:pt x="2248652" y="1685953"/>
                </a:lnTo>
                <a:lnTo>
                  <a:pt x="2267552" y="1656391"/>
                </a:lnTo>
                <a:close/>
                <a:moveTo>
                  <a:pt x="2107616" y="1599556"/>
                </a:moveTo>
                <a:lnTo>
                  <a:pt x="2149716" y="1826898"/>
                </a:lnTo>
                <a:lnTo>
                  <a:pt x="2244442" y="1690072"/>
                </a:lnTo>
                <a:close/>
                <a:moveTo>
                  <a:pt x="2101037" y="1597451"/>
                </a:moveTo>
                <a:lnTo>
                  <a:pt x="1796072" y="1740592"/>
                </a:lnTo>
                <a:lnTo>
                  <a:pt x="1796072" y="1742697"/>
                </a:lnTo>
                <a:lnTo>
                  <a:pt x="2143138" y="1831108"/>
                </a:lnTo>
                <a:close/>
                <a:moveTo>
                  <a:pt x="503026" y="1591399"/>
                </a:moveTo>
                <a:lnTo>
                  <a:pt x="250241" y="1620869"/>
                </a:lnTo>
                <a:lnTo>
                  <a:pt x="498891" y="1881892"/>
                </a:lnTo>
                <a:close/>
                <a:moveTo>
                  <a:pt x="2469417" y="1587182"/>
                </a:moveTo>
                <a:lnTo>
                  <a:pt x="2288384" y="1652443"/>
                </a:lnTo>
                <a:lnTo>
                  <a:pt x="2376795" y="1656406"/>
                </a:lnTo>
                <a:close/>
                <a:moveTo>
                  <a:pt x="2324170" y="1584820"/>
                </a:moveTo>
                <a:lnTo>
                  <a:pt x="2120246" y="1593241"/>
                </a:lnTo>
                <a:lnTo>
                  <a:pt x="2271544" y="1652210"/>
                </a:lnTo>
                <a:close/>
                <a:moveTo>
                  <a:pt x="2484152" y="1582716"/>
                </a:moveTo>
                <a:lnTo>
                  <a:pt x="2387320" y="1656391"/>
                </a:lnTo>
                <a:lnTo>
                  <a:pt x="2471522" y="1660601"/>
                </a:lnTo>
                <a:close/>
                <a:moveTo>
                  <a:pt x="2490467" y="1580610"/>
                </a:moveTo>
                <a:lnTo>
                  <a:pt x="2477837" y="1660601"/>
                </a:lnTo>
                <a:lnTo>
                  <a:pt x="2606243" y="1664811"/>
                </a:lnTo>
                <a:close/>
                <a:moveTo>
                  <a:pt x="2467311" y="1578505"/>
                </a:moveTo>
                <a:lnTo>
                  <a:pt x="2332590" y="1584820"/>
                </a:lnTo>
                <a:lnTo>
                  <a:pt x="2282070" y="1647971"/>
                </a:lnTo>
                <a:close/>
                <a:moveTo>
                  <a:pt x="4972652" y="1565875"/>
                </a:moveTo>
                <a:lnTo>
                  <a:pt x="4970586" y="1595346"/>
                </a:lnTo>
                <a:lnTo>
                  <a:pt x="4974720" y="1565875"/>
                </a:lnTo>
                <a:close/>
                <a:moveTo>
                  <a:pt x="4930778" y="1561682"/>
                </a:moveTo>
                <a:lnTo>
                  <a:pt x="4956038" y="1681652"/>
                </a:lnTo>
                <a:lnTo>
                  <a:pt x="4966450" y="1565875"/>
                </a:lnTo>
                <a:close/>
                <a:moveTo>
                  <a:pt x="4810791" y="1559593"/>
                </a:moveTo>
                <a:lnTo>
                  <a:pt x="4545558" y="1820583"/>
                </a:lnTo>
                <a:lnTo>
                  <a:pt x="4772901" y="1753223"/>
                </a:lnTo>
                <a:close/>
                <a:moveTo>
                  <a:pt x="4819212" y="1557504"/>
                </a:moveTo>
                <a:lnTo>
                  <a:pt x="4781321" y="1751117"/>
                </a:lnTo>
                <a:lnTo>
                  <a:pt x="4951828" y="1702702"/>
                </a:lnTo>
                <a:close/>
                <a:moveTo>
                  <a:pt x="4825264" y="1553245"/>
                </a:moveTo>
                <a:lnTo>
                  <a:pt x="4951565" y="1694282"/>
                </a:lnTo>
                <a:lnTo>
                  <a:pt x="4924199" y="1561665"/>
                </a:lnTo>
                <a:close/>
                <a:moveTo>
                  <a:pt x="2587298" y="1546930"/>
                </a:moveTo>
                <a:lnTo>
                  <a:pt x="2496782" y="1576400"/>
                </a:lnTo>
                <a:lnTo>
                  <a:pt x="2612558" y="1660601"/>
                </a:lnTo>
                <a:close/>
                <a:moveTo>
                  <a:pt x="4448727" y="1536619"/>
                </a:moveTo>
                <a:lnTo>
                  <a:pt x="4107713" y="1681652"/>
                </a:lnTo>
                <a:lnTo>
                  <a:pt x="4248750" y="1694282"/>
                </a:lnTo>
                <a:close/>
                <a:moveTo>
                  <a:pt x="4469514" y="1528086"/>
                </a:moveTo>
                <a:lnTo>
                  <a:pt x="4254802" y="1696387"/>
                </a:lnTo>
                <a:lnTo>
                  <a:pt x="4528455" y="1820583"/>
                </a:lnTo>
                <a:close/>
                <a:moveTo>
                  <a:pt x="4475829" y="1525880"/>
                </a:moveTo>
                <a:lnTo>
                  <a:pt x="4534770" y="1820583"/>
                </a:lnTo>
                <a:lnTo>
                  <a:pt x="4808423" y="1551140"/>
                </a:lnTo>
                <a:close/>
                <a:moveTo>
                  <a:pt x="1920268" y="1515618"/>
                </a:moveTo>
                <a:lnTo>
                  <a:pt x="1802387" y="1717437"/>
                </a:lnTo>
                <a:lnTo>
                  <a:pt x="1798177" y="1732172"/>
                </a:lnTo>
                <a:lnTo>
                  <a:pt x="2094986" y="1591377"/>
                </a:lnTo>
                <a:close/>
                <a:moveTo>
                  <a:pt x="3613032" y="1513513"/>
                </a:moveTo>
                <a:lnTo>
                  <a:pt x="3480416" y="1641656"/>
                </a:lnTo>
                <a:lnTo>
                  <a:pt x="3857215" y="1660601"/>
                </a:lnTo>
                <a:close/>
                <a:moveTo>
                  <a:pt x="4978930" y="1498778"/>
                </a:moveTo>
                <a:lnTo>
                  <a:pt x="4974720" y="1544973"/>
                </a:lnTo>
                <a:lnTo>
                  <a:pt x="4976824" y="1547062"/>
                </a:lnTo>
                <a:close/>
                <a:moveTo>
                  <a:pt x="1840278" y="1494304"/>
                </a:moveTo>
                <a:lnTo>
                  <a:pt x="1707661" y="1660601"/>
                </a:lnTo>
                <a:lnTo>
                  <a:pt x="1781337" y="1736382"/>
                </a:lnTo>
                <a:close/>
                <a:moveTo>
                  <a:pt x="1848698" y="1484008"/>
                </a:moveTo>
                <a:lnTo>
                  <a:pt x="1806597" y="1696387"/>
                </a:lnTo>
                <a:lnTo>
                  <a:pt x="1913953" y="1513490"/>
                </a:lnTo>
                <a:close/>
                <a:moveTo>
                  <a:pt x="357703" y="1479832"/>
                </a:moveTo>
                <a:lnTo>
                  <a:pt x="252343" y="1614554"/>
                </a:lnTo>
                <a:lnTo>
                  <a:pt x="498891" y="1585084"/>
                </a:lnTo>
                <a:close/>
                <a:moveTo>
                  <a:pt x="1524524" y="1479826"/>
                </a:moveTo>
                <a:lnTo>
                  <a:pt x="1625565" y="1753224"/>
                </a:lnTo>
                <a:lnTo>
                  <a:pt x="1699241" y="1660690"/>
                </a:lnTo>
                <a:close/>
                <a:moveTo>
                  <a:pt x="2799905" y="1479569"/>
                </a:moveTo>
                <a:lnTo>
                  <a:pt x="2625188" y="1666916"/>
                </a:lnTo>
                <a:lnTo>
                  <a:pt x="2961992" y="1698492"/>
                </a:lnTo>
                <a:close/>
                <a:moveTo>
                  <a:pt x="2787275" y="1479569"/>
                </a:moveTo>
                <a:lnTo>
                  <a:pt x="2593613" y="1544825"/>
                </a:lnTo>
                <a:lnTo>
                  <a:pt x="2618873" y="1662706"/>
                </a:lnTo>
                <a:close/>
                <a:moveTo>
                  <a:pt x="1524524" y="1471149"/>
                </a:moveTo>
                <a:lnTo>
                  <a:pt x="1703451" y="1656391"/>
                </a:lnTo>
                <a:lnTo>
                  <a:pt x="1840278" y="1483779"/>
                </a:lnTo>
                <a:close/>
                <a:moveTo>
                  <a:pt x="4896834" y="1435364"/>
                </a:moveTo>
                <a:lnTo>
                  <a:pt x="4823158" y="1546930"/>
                </a:lnTo>
                <a:lnTo>
                  <a:pt x="4922094" y="1555350"/>
                </a:lnTo>
                <a:close/>
                <a:moveTo>
                  <a:pt x="4652651" y="1424839"/>
                </a:moveTo>
                <a:lnTo>
                  <a:pt x="4482144" y="1519565"/>
                </a:lnTo>
                <a:lnTo>
                  <a:pt x="4806318" y="1544825"/>
                </a:lnTo>
                <a:close/>
                <a:moveTo>
                  <a:pt x="3488836" y="1420892"/>
                </a:moveTo>
                <a:lnTo>
                  <a:pt x="3476206" y="1635341"/>
                </a:lnTo>
                <a:lnTo>
                  <a:pt x="3608822" y="1509303"/>
                </a:lnTo>
                <a:close/>
                <a:moveTo>
                  <a:pt x="4913937" y="1410103"/>
                </a:moveTo>
                <a:lnTo>
                  <a:pt x="4901307" y="1426944"/>
                </a:lnTo>
                <a:lnTo>
                  <a:pt x="4928615" y="1555372"/>
                </a:lnTo>
                <a:lnTo>
                  <a:pt x="4966546" y="1557455"/>
                </a:lnTo>
                <a:lnTo>
                  <a:pt x="4968658" y="1544825"/>
                </a:lnTo>
                <a:close/>
                <a:moveTo>
                  <a:pt x="6315" y="1410103"/>
                </a:moveTo>
                <a:lnTo>
                  <a:pt x="14735" y="1782693"/>
                </a:lnTo>
                <a:lnTo>
                  <a:pt x="237868" y="1620606"/>
                </a:lnTo>
                <a:close/>
                <a:moveTo>
                  <a:pt x="3429895" y="1374581"/>
                </a:moveTo>
                <a:lnTo>
                  <a:pt x="3469891" y="1614291"/>
                </a:lnTo>
                <a:lnTo>
                  <a:pt x="3482521" y="1414577"/>
                </a:lnTo>
                <a:close/>
                <a:moveTo>
                  <a:pt x="1998154" y="1368190"/>
                </a:moveTo>
                <a:lnTo>
                  <a:pt x="1852908" y="1479797"/>
                </a:lnTo>
                <a:lnTo>
                  <a:pt x="1916059" y="1507172"/>
                </a:lnTo>
                <a:close/>
                <a:moveTo>
                  <a:pt x="2008680" y="1361951"/>
                </a:moveTo>
                <a:lnTo>
                  <a:pt x="1922374" y="1509303"/>
                </a:lnTo>
                <a:lnTo>
                  <a:pt x="2097090" y="1585059"/>
                </a:lnTo>
                <a:close/>
                <a:moveTo>
                  <a:pt x="3495151" y="1336691"/>
                </a:moveTo>
                <a:lnTo>
                  <a:pt x="3488836" y="1412472"/>
                </a:lnTo>
                <a:lnTo>
                  <a:pt x="3600402" y="1494568"/>
                </a:lnTo>
                <a:close/>
                <a:moveTo>
                  <a:pt x="4882099" y="1336427"/>
                </a:moveTo>
                <a:lnTo>
                  <a:pt x="4898939" y="1418524"/>
                </a:lnTo>
                <a:lnTo>
                  <a:pt x="4909464" y="1403788"/>
                </a:lnTo>
                <a:close/>
                <a:moveTo>
                  <a:pt x="2543093" y="1334323"/>
                </a:moveTo>
                <a:lnTo>
                  <a:pt x="2492572" y="1570085"/>
                </a:lnTo>
                <a:lnTo>
                  <a:pt x="2585193" y="1538510"/>
                </a:lnTo>
                <a:close/>
                <a:moveTo>
                  <a:pt x="3488836" y="1332481"/>
                </a:moveTo>
                <a:lnTo>
                  <a:pt x="3429895" y="1368266"/>
                </a:lnTo>
                <a:lnTo>
                  <a:pt x="3482521" y="1406157"/>
                </a:lnTo>
                <a:close/>
                <a:moveTo>
                  <a:pt x="2536777" y="1330376"/>
                </a:moveTo>
                <a:lnTo>
                  <a:pt x="2338905" y="1578769"/>
                </a:lnTo>
                <a:lnTo>
                  <a:pt x="2486257" y="1572454"/>
                </a:lnTo>
                <a:close/>
                <a:moveTo>
                  <a:pt x="151409" y="1328270"/>
                </a:moveTo>
                <a:lnTo>
                  <a:pt x="246035" y="1612449"/>
                </a:lnTo>
                <a:lnTo>
                  <a:pt x="353553" y="1479569"/>
                </a:lnTo>
                <a:close/>
                <a:moveTo>
                  <a:pt x="3518055" y="1328007"/>
                </a:moveTo>
                <a:lnTo>
                  <a:pt x="3497030" y="1330112"/>
                </a:lnTo>
                <a:lnTo>
                  <a:pt x="3583351" y="1458519"/>
                </a:lnTo>
                <a:close/>
                <a:moveTo>
                  <a:pt x="143141" y="1325902"/>
                </a:moveTo>
                <a:lnTo>
                  <a:pt x="8420" y="1403788"/>
                </a:lnTo>
                <a:lnTo>
                  <a:pt x="235763" y="1610081"/>
                </a:lnTo>
                <a:close/>
                <a:moveTo>
                  <a:pt x="2547303" y="1323797"/>
                </a:moveTo>
                <a:lnTo>
                  <a:pt x="2593613" y="1536405"/>
                </a:lnTo>
                <a:lnTo>
                  <a:pt x="2791485" y="1473254"/>
                </a:lnTo>
                <a:close/>
                <a:moveTo>
                  <a:pt x="3484626" y="1319851"/>
                </a:moveTo>
                <a:lnTo>
                  <a:pt x="3457157" y="1342743"/>
                </a:lnTo>
                <a:lnTo>
                  <a:pt x="3486693" y="1323797"/>
                </a:lnTo>
                <a:close/>
                <a:moveTo>
                  <a:pt x="3667763" y="1317746"/>
                </a:moveTo>
                <a:lnTo>
                  <a:pt x="3524621" y="1328265"/>
                </a:lnTo>
                <a:lnTo>
                  <a:pt x="3613032" y="1500742"/>
                </a:lnTo>
                <a:close/>
                <a:moveTo>
                  <a:pt x="4869469" y="1315377"/>
                </a:moveTo>
                <a:lnTo>
                  <a:pt x="4823158" y="1532195"/>
                </a:lnTo>
                <a:lnTo>
                  <a:pt x="4894729" y="1426944"/>
                </a:lnTo>
                <a:close/>
                <a:moveTo>
                  <a:pt x="3509886" y="1313535"/>
                </a:moveTo>
                <a:lnTo>
                  <a:pt x="3501466" y="1321954"/>
                </a:lnTo>
                <a:lnTo>
                  <a:pt x="3514096" y="1321954"/>
                </a:lnTo>
                <a:close/>
                <a:moveTo>
                  <a:pt x="3050403" y="1309325"/>
                </a:moveTo>
                <a:lnTo>
                  <a:pt x="2804116" y="1473517"/>
                </a:lnTo>
                <a:lnTo>
                  <a:pt x="2966203" y="1694339"/>
                </a:lnTo>
                <a:close/>
                <a:moveTo>
                  <a:pt x="3945626" y="1305115"/>
                </a:moveTo>
                <a:lnTo>
                  <a:pt x="3874056" y="1660601"/>
                </a:lnTo>
                <a:lnTo>
                  <a:pt x="4088768" y="1679547"/>
                </a:lnTo>
                <a:close/>
                <a:moveTo>
                  <a:pt x="4865259" y="1304855"/>
                </a:moveTo>
                <a:lnTo>
                  <a:pt x="4658966" y="1420628"/>
                </a:lnTo>
                <a:lnTo>
                  <a:pt x="4814738" y="1542720"/>
                </a:lnTo>
                <a:close/>
                <a:moveTo>
                  <a:pt x="3505676" y="1303010"/>
                </a:moveTo>
                <a:lnTo>
                  <a:pt x="3490941" y="1315640"/>
                </a:lnTo>
                <a:lnTo>
                  <a:pt x="3493046" y="1319851"/>
                </a:lnTo>
                <a:lnTo>
                  <a:pt x="3507781" y="1307220"/>
                </a:lnTo>
                <a:close/>
                <a:moveTo>
                  <a:pt x="3939048" y="1300650"/>
                </a:moveTo>
                <a:lnTo>
                  <a:pt x="3619159" y="1509040"/>
                </a:lnTo>
                <a:lnTo>
                  <a:pt x="3867708" y="1658496"/>
                </a:lnTo>
                <a:close/>
                <a:moveTo>
                  <a:pt x="4987350" y="1298800"/>
                </a:moveTo>
                <a:lnTo>
                  <a:pt x="4918147" y="1404051"/>
                </a:lnTo>
                <a:lnTo>
                  <a:pt x="4968518" y="1530353"/>
                </a:lnTo>
                <a:close/>
                <a:moveTo>
                  <a:pt x="4494774" y="1298800"/>
                </a:moveTo>
                <a:lnTo>
                  <a:pt x="4475829" y="1515466"/>
                </a:lnTo>
                <a:lnTo>
                  <a:pt x="4648441" y="1420814"/>
                </a:lnTo>
                <a:close/>
                <a:moveTo>
                  <a:pt x="3930628" y="1296695"/>
                </a:moveTo>
                <a:lnTo>
                  <a:pt x="3674078" y="1315640"/>
                </a:lnTo>
                <a:lnTo>
                  <a:pt x="3619348" y="1500742"/>
                </a:lnTo>
                <a:close/>
                <a:moveTo>
                  <a:pt x="4501089" y="1296446"/>
                </a:moveTo>
                <a:lnTo>
                  <a:pt x="4654757" y="1416419"/>
                </a:lnTo>
                <a:lnTo>
                  <a:pt x="4856838" y="1302753"/>
                </a:lnTo>
                <a:close/>
                <a:moveTo>
                  <a:pt x="509228" y="1294327"/>
                </a:moveTo>
                <a:lnTo>
                  <a:pt x="362064" y="1477464"/>
                </a:lnTo>
                <a:lnTo>
                  <a:pt x="505093" y="1582716"/>
                </a:lnTo>
                <a:close/>
                <a:moveTo>
                  <a:pt x="4985245" y="1290139"/>
                </a:moveTo>
                <a:lnTo>
                  <a:pt x="4875784" y="1302753"/>
                </a:lnTo>
                <a:lnTo>
                  <a:pt x="4913674" y="1397473"/>
                </a:lnTo>
                <a:close/>
                <a:moveTo>
                  <a:pt x="505194" y="1288091"/>
                </a:moveTo>
                <a:lnTo>
                  <a:pt x="153472" y="1323797"/>
                </a:lnTo>
                <a:lnTo>
                  <a:pt x="357766" y="1473254"/>
                </a:lnTo>
                <a:close/>
                <a:moveTo>
                  <a:pt x="124196" y="1275619"/>
                </a:moveTo>
                <a:lnTo>
                  <a:pt x="21050" y="1389053"/>
                </a:lnTo>
                <a:lnTo>
                  <a:pt x="138931" y="1319587"/>
                </a:lnTo>
                <a:close/>
                <a:moveTo>
                  <a:pt x="1890535" y="1241701"/>
                </a:moveTo>
                <a:lnTo>
                  <a:pt x="1850540" y="1471149"/>
                </a:lnTo>
                <a:lnTo>
                  <a:pt x="2004316" y="1355373"/>
                </a:lnTo>
                <a:close/>
                <a:moveTo>
                  <a:pt x="4488723" y="1237754"/>
                </a:moveTo>
                <a:lnTo>
                  <a:pt x="4482407" y="1355636"/>
                </a:lnTo>
                <a:lnTo>
                  <a:pt x="4488723" y="1292485"/>
                </a:lnTo>
                <a:close/>
                <a:moveTo>
                  <a:pt x="3604612" y="1218809"/>
                </a:moveTo>
                <a:lnTo>
                  <a:pt x="3509886" y="1298800"/>
                </a:lnTo>
                <a:lnTo>
                  <a:pt x="3511991" y="1303010"/>
                </a:lnTo>
                <a:close/>
                <a:moveTo>
                  <a:pt x="4919989" y="1212357"/>
                </a:moveTo>
                <a:lnTo>
                  <a:pt x="4875784" y="1294344"/>
                </a:lnTo>
                <a:lnTo>
                  <a:pt x="4985245" y="1283833"/>
                </a:lnTo>
                <a:close/>
                <a:moveTo>
                  <a:pt x="3444630" y="1185129"/>
                </a:moveTo>
                <a:lnTo>
                  <a:pt x="3488836" y="1307220"/>
                </a:lnTo>
                <a:lnTo>
                  <a:pt x="3501466" y="1296695"/>
                </a:lnTo>
                <a:close/>
                <a:moveTo>
                  <a:pt x="4602131" y="1159801"/>
                </a:moveTo>
                <a:lnTo>
                  <a:pt x="4498985" y="1290139"/>
                </a:lnTo>
                <a:lnTo>
                  <a:pt x="4856838" y="1296446"/>
                </a:lnTo>
                <a:close/>
                <a:moveTo>
                  <a:pt x="3427790" y="1157763"/>
                </a:moveTo>
                <a:lnTo>
                  <a:pt x="3427790" y="1359815"/>
                </a:lnTo>
                <a:lnTo>
                  <a:pt x="3482521" y="1313535"/>
                </a:lnTo>
                <a:close/>
                <a:moveTo>
                  <a:pt x="1791862" y="1142765"/>
                </a:moveTo>
                <a:lnTo>
                  <a:pt x="1846593" y="1460624"/>
                </a:lnTo>
                <a:lnTo>
                  <a:pt x="1886588" y="1237491"/>
                </a:lnTo>
                <a:close/>
                <a:moveTo>
                  <a:pt x="1783442" y="1140923"/>
                </a:moveTo>
                <a:lnTo>
                  <a:pt x="1522419" y="1462992"/>
                </a:lnTo>
                <a:lnTo>
                  <a:pt x="1842119" y="1477723"/>
                </a:lnTo>
                <a:close/>
                <a:moveTo>
                  <a:pt x="1495053" y="1121978"/>
                </a:moveTo>
                <a:lnTo>
                  <a:pt x="1518209" y="1458782"/>
                </a:lnTo>
                <a:lnTo>
                  <a:pt x="1779232" y="1134608"/>
                </a:lnTo>
                <a:close/>
                <a:moveTo>
                  <a:pt x="3728809" y="1113558"/>
                </a:moveTo>
                <a:lnTo>
                  <a:pt x="3516201" y="1309325"/>
                </a:lnTo>
                <a:lnTo>
                  <a:pt x="3520411" y="1321954"/>
                </a:lnTo>
                <a:lnTo>
                  <a:pt x="3669868" y="1309325"/>
                </a:lnTo>
                <a:close/>
                <a:moveTo>
                  <a:pt x="3737114" y="1109348"/>
                </a:moveTo>
                <a:lnTo>
                  <a:pt x="3676030" y="1309062"/>
                </a:lnTo>
                <a:lnTo>
                  <a:pt x="3936943" y="1290139"/>
                </a:lnTo>
                <a:close/>
                <a:moveTo>
                  <a:pt x="2707284" y="1109085"/>
                </a:moveTo>
                <a:lnTo>
                  <a:pt x="2802011" y="1466939"/>
                </a:lnTo>
                <a:lnTo>
                  <a:pt x="3050403" y="1300642"/>
                </a:lnTo>
                <a:close/>
                <a:moveTo>
                  <a:pt x="2700969" y="1109085"/>
                </a:moveTo>
                <a:lnTo>
                  <a:pt x="2547303" y="1317482"/>
                </a:lnTo>
                <a:lnTo>
                  <a:pt x="2793590" y="1466939"/>
                </a:lnTo>
                <a:close/>
                <a:moveTo>
                  <a:pt x="3745649" y="1107243"/>
                </a:moveTo>
                <a:lnTo>
                  <a:pt x="3939311" y="1284065"/>
                </a:lnTo>
                <a:lnTo>
                  <a:pt x="3920366" y="1119873"/>
                </a:lnTo>
                <a:close/>
                <a:moveTo>
                  <a:pt x="3724599" y="1107243"/>
                </a:moveTo>
                <a:lnTo>
                  <a:pt x="3429895" y="1140923"/>
                </a:lnTo>
                <a:lnTo>
                  <a:pt x="3507781" y="1292485"/>
                </a:lnTo>
                <a:close/>
                <a:moveTo>
                  <a:pt x="1760287" y="1105138"/>
                </a:moveTo>
                <a:lnTo>
                  <a:pt x="1553994" y="1117768"/>
                </a:lnTo>
                <a:lnTo>
                  <a:pt x="1779232" y="1128293"/>
                </a:lnTo>
                <a:close/>
                <a:moveTo>
                  <a:pt x="1916059" y="1104875"/>
                </a:moveTo>
                <a:lnTo>
                  <a:pt x="1892679" y="1233281"/>
                </a:lnTo>
                <a:lnTo>
                  <a:pt x="2000103" y="1342743"/>
                </a:lnTo>
                <a:close/>
                <a:moveTo>
                  <a:pt x="4494774" y="1103033"/>
                </a:moveTo>
                <a:lnTo>
                  <a:pt x="4494774" y="1283833"/>
                </a:lnTo>
                <a:lnTo>
                  <a:pt x="4595816" y="1155597"/>
                </a:lnTo>
                <a:close/>
                <a:moveTo>
                  <a:pt x="1775022" y="1102770"/>
                </a:moveTo>
                <a:lnTo>
                  <a:pt x="1768707" y="1104875"/>
                </a:lnTo>
                <a:lnTo>
                  <a:pt x="1779232" y="1117505"/>
                </a:lnTo>
                <a:close/>
                <a:moveTo>
                  <a:pt x="1810807" y="1100665"/>
                </a:moveTo>
                <a:lnTo>
                  <a:pt x="1783442" y="1102770"/>
                </a:lnTo>
                <a:lnTo>
                  <a:pt x="1787652" y="1125925"/>
                </a:lnTo>
                <a:close/>
                <a:moveTo>
                  <a:pt x="4983140" y="1096718"/>
                </a:moveTo>
                <a:lnTo>
                  <a:pt x="4924463" y="1206179"/>
                </a:lnTo>
                <a:lnTo>
                  <a:pt x="4989455" y="1277750"/>
                </a:lnTo>
                <a:close/>
                <a:moveTo>
                  <a:pt x="1909743" y="1096455"/>
                </a:moveTo>
                <a:lnTo>
                  <a:pt x="1791862" y="1134345"/>
                </a:lnTo>
                <a:lnTo>
                  <a:pt x="1886588" y="1229071"/>
                </a:lnTo>
                <a:close/>
                <a:moveTo>
                  <a:pt x="1886588" y="1096455"/>
                </a:moveTo>
                <a:lnTo>
                  <a:pt x="1821332" y="1100665"/>
                </a:lnTo>
                <a:lnTo>
                  <a:pt x="1798177" y="1123820"/>
                </a:lnTo>
                <a:close/>
                <a:moveTo>
                  <a:pt x="294703" y="1088188"/>
                </a:moveTo>
                <a:lnTo>
                  <a:pt x="128406" y="1269327"/>
                </a:lnTo>
                <a:lnTo>
                  <a:pt x="145246" y="1313272"/>
                </a:lnTo>
                <a:close/>
                <a:moveTo>
                  <a:pt x="1020937" y="1083975"/>
                </a:moveTo>
                <a:lnTo>
                  <a:pt x="816533" y="1267221"/>
                </a:lnTo>
                <a:lnTo>
                  <a:pt x="1264874" y="1271434"/>
                </a:lnTo>
                <a:close/>
                <a:moveTo>
                  <a:pt x="321962" y="1058827"/>
                </a:moveTo>
                <a:lnTo>
                  <a:pt x="151366" y="1317482"/>
                </a:lnTo>
                <a:lnTo>
                  <a:pt x="505194" y="1281855"/>
                </a:lnTo>
                <a:close/>
                <a:moveTo>
                  <a:pt x="1878168" y="1039619"/>
                </a:moveTo>
                <a:lnTo>
                  <a:pt x="1827647" y="1094350"/>
                </a:lnTo>
                <a:lnTo>
                  <a:pt x="1907638" y="1088035"/>
                </a:lnTo>
                <a:close/>
                <a:moveTo>
                  <a:pt x="3058824" y="1029357"/>
                </a:moveTo>
                <a:lnTo>
                  <a:pt x="2711495" y="1103033"/>
                </a:lnTo>
                <a:lnTo>
                  <a:pt x="3052509" y="1294590"/>
                </a:lnTo>
                <a:close/>
                <a:moveTo>
                  <a:pt x="4741062" y="1014622"/>
                </a:moveTo>
                <a:lnTo>
                  <a:pt x="4871574" y="1292241"/>
                </a:lnTo>
                <a:lnTo>
                  <a:pt x="4915779" y="1206050"/>
                </a:lnTo>
                <a:close/>
                <a:moveTo>
                  <a:pt x="511296" y="1014468"/>
                </a:moveTo>
                <a:lnTo>
                  <a:pt x="328280" y="1054617"/>
                </a:lnTo>
                <a:lnTo>
                  <a:pt x="509406" y="1275619"/>
                </a:lnTo>
                <a:close/>
                <a:moveTo>
                  <a:pt x="4717907" y="1004097"/>
                </a:moveTo>
                <a:lnTo>
                  <a:pt x="4498985" y="1096718"/>
                </a:lnTo>
                <a:lnTo>
                  <a:pt x="4600026" y="1151392"/>
                </a:lnTo>
                <a:close/>
                <a:moveTo>
                  <a:pt x="4738958" y="1001992"/>
                </a:moveTo>
                <a:lnTo>
                  <a:pt x="4919989" y="1199864"/>
                </a:lnTo>
                <a:lnTo>
                  <a:pt x="4981034" y="1084088"/>
                </a:lnTo>
                <a:close/>
                <a:moveTo>
                  <a:pt x="4728432" y="1001992"/>
                </a:moveTo>
                <a:lnTo>
                  <a:pt x="4606341" y="1153494"/>
                </a:lnTo>
                <a:lnTo>
                  <a:pt x="4863154" y="1292241"/>
                </a:lnTo>
                <a:close/>
                <a:moveTo>
                  <a:pt x="14735" y="993405"/>
                </a:moveTo>
                <a:lnTo>
                  <a:pt x="6315" y="1393263"/>
                </a:lnTo>
                <a:lnTo>
                  <a:pt x="119986" y="1269327"/>
                </a:lnTo>
                <a:close/>
                <a:moveTo>
                  <a:pt x="679842" y="982873"/>
                </a:moveTo>
                <a:lnTo>
                  <a:pt x="517577" y="1279776"/>
                </a:lnTo>
                <a:lnTo>
                  <a:pt x="801782" y="1267221"/>
                </a:lnTo>
                <a:close/>
                <a:moveTo>
                  <a:pt x="686164" y="980767"/>
                </a:moveTo>
                <a:lnTo>
                  <a:pt x="808104" y="1265115"/>
                </a:lnTo>
                <a:lnTo>
                  <a:pt x="1014614" y="1081869"/>
                </a:lnTo>
                <a:close/>
                <a:moveTo>
                  <a:pt x="673520" y="980767"/>
                </a:moveTo>
                <a:lnTo>
                  <a:pt x="517577" y="1014468"/>
                </a:lnTo>
                <a:lnTo>
                  <a:pt x="515470" y="1271434"/>
                </a:lnTo>
                <a:close/>
                <a:moveTo>
                  <a:pt x="18945" y="980767"/>
                </a:moveTo>
                <a:lnTo>
                  <a:pt x="126301" y="1263008"/>
                </a:lnTo>
                <a:lnTo>
                  <a:pt x="315753" y="1054487"/>
                </a:lnTo>
                <a:close/>
                <a:moveTo>
                  <a:pt x="3800305" y="978836"/>
                </a:moveTo>
                <a:lnTo>
                  <a:pt x="3739221" y="1100928"/>
                </a:lnTo>
                <a:lnTo>
                  <a:pt x="3916156" y="1113552"/>
                </a:lnTo>
                <a:close/>
                <a:moveTo>
                  <a:pt x="1939214" y="976468"/>
                </a:moveTo>
                <a:lnTo>
                  <a:pt x="1884483" y="1035409"/>
                </a:lnTo>
                <a:lnTo>
                  <a:pt x="1913953" y="1083824"/>
                </a:lnTo>
                <a:close/>
                <a:moveTo>
                  <a:pt x="3551987" y="968311"/>
                </a:moveTo>
                <a:lnTo>
                  <a:pt x="3432000" y="1132503"/>
                </a:lnTo>
                <a:lnTo>
                  <a:pt x="3726704" y="1100928"/>
                </a:lnTo>
                <a:close/>
                <a:moveTo>
                  <a:pt x="1989734" y="923867"/>
                </a:moveTo>
                <a:lnTo>
                  <a:pt x="1949739" y="965983"/>
                </a:lnTo>
                <a:lnTo>
                  <a:pt x="1926584" y="1058638"/>
                </a:lnTo>
                <a:close/>
                <a:moveTo>
                  <a:pt x="1998154" y="919655"/>
                </a:moveTo>
                <a:lnTo>
                  <a:pt x="1918163" y="1092330"/>
                </a:lnTo>
                <a:lnTo>
                  <a:pt x="2004469" y="1334497"/>
                </a:lnTo>
                <a:close/>
                <a:moveTo>
                  <a:pt x="1600305" y="907266"/>
                </a:moveTo>
                <a:lnTo>
                  <a:pt x="1497158" y="1115663"/>
                </a:lnTo>
                <a:lnTo>
                  <a:pt x="1753971" y="1098823"/>
                </a:lnTo>
                <a:close/>
                <a:moveTo>
                  <a:pt x="1968684" y="890174"/>
                </a:moveTo>
                <a:lnTo>
                  <a:pt x="1951844" y="953348"/>
                </a:lnTo>
                <a:lnTo>
                  <a:pt x="1996049" y="907020"/>
                </a:lnTo>
                <a:close/>
                <a:moveTo>
                  <a:pt x="2625188" y="886087"/>
                </a:moveTo>
                <a:lnTo>
                  <a:pt x="2549408" y="1304852"/>
                </a:lnTo>
                <a:lnTo>
                  <a:pt x="2696759" y="1100665"/>
                </a:lnTo>
                <a:close/>
                <a:moveTo>
                  <a:pt x="3421475" y="867270"/>
                </a:moveTo>
                <a:lnTo>
                  <a:pt x="3427790" y="1126188"/>
                </a:lnTo>
                <a:lnTo>
                  <a:pt x="3545672" y="964101"/>
                </a:lnTo>
                <a:close/>
                <a:moveTo>
                  <a:pt x="2863056" y="862912"/>
                </a:moveTo>
                <a:lnTo>
                  <a:pt x="2629398" y="875553"/>
                </a:lnTo>
                <a:lnTo>
                  <a:pt x="2703074" y="1094367"/>
                </a:lnTo>
                <a:close/>
                <a:moveTo>
                  <a:pt x="2871476" y="862889"/>
                </a:moveTo>
                <a:lnTo>
                  <a:pt x="2709389" y="1096710"/>
                </a:lnTo>
                <a:lnTo>
                  <a:pt x="3056719" y="1022983"/>
                </a:lnTo>
                <a:close/>
                <a:moveTo>
                  <a:pt x="4989455" y="852535"/>
                </a:moveTo>
                <a:lnTo>
                  <a:pt x="4737115" y="993572"/>
                </a:lnTo>
                <a:lnTo>
                  <a:pt x="4983140" y="1077773"/>
                </a:lnTo>
                <a:close/>
                <a:moveTo>
                  <a:pt x="1279594" y="852284"/>
                </a:moveTo>
                <a:lnTo>
                  <a:pt x="1025143" y="1079762"/>
                </a:lnTo>
                <a:lnTo>
                  <a:pt x="1271183" y="1269327"/>
                </a:lnTo>
                <a:close/>
                <a:moveTo>
                  <a:pt x="1979209" y="848193"/>
                </a:moveTo>
                <a:lnTo>
                  <a:pt x="1968684" y="882005"/>
                </a:lnTo>
                <a:lnTo>
                  <a:pt x="1996049" y="898846"/>
                </a:lnTo>
                <a:close/>
                <a:moveTo>
                  <a:pt x="4490565" y="846220"/>
                </a:moveTo>
                <a:lnTo>
                  <a:pt x="4494774" y="1092508"/>
                </a:lnTo>
                <a:lnTo>
                  <a:pt x="4722117" y="995677"/>
                </a:lnTo>
                <a:close/>
                <a:moveTo>
                  <a:pt x="4482407" y="839905"/>
                </a:moveTo>
                <a:lnTo>
                  <a:pt x="4486618" y="911476"/>
                </a:lnTo>
                <a:lnTo>
                  <a:pt x="4484513" y="842010"/>
                </a:lnTo>
                <a:close/>
                <a:moveTo>
                  <a:pt x="1027246" y="839647"/>
                </a:moveTo>
                <a:lnTo>
                  <a:pt x="690379" y="974449"/>
                </a:lnTo>
                <a:lnTo>
                  <a:pt x="1016721" y="1075550"/>
                </a:lnTo>
                <a:close/>
                <a:moveTo>
                  <a:pt x="2827271" y="837629"/>
                </a:moveTo>
                <a:lnTo>
                  <a:pt x="2675709" y="865019"/>
                </a:lnTo>
                <a:lnTo>
                  <a:pt x="2858846" y="856591"/>
                </a:lnTo>
                <a:close/>
                <a:moveTo>
                  <a:pt x="1033554" y="837541"/>
                </a:moveTo>
                <a:lnTo>
                  <a:pt x="1025143" y="1071337"/>
                </a:lnTo>
                <a:lnTo>
                  <a:pt x="1275389" y="845965"/>
                </a:lnTo>
                <a:close/>
                <a:moveTo>
                  <a:pt x="2865161" y="831309"/>
                </a:moveTo>
                <a:lnTo>
                  <a:pt x="2837796" y="835523"/>
                </a:lnTo>
                <a:lnTo>
                  <a:pt x="2867266" y="852377"/>
                </a:lnTo>
                <a:close/>
                <a:moveTo>
                  <a:pt x="2877791" y="827078"/>
                </a:moveTo>
                <a:lnTo>
                  <a:pt x="2871476" y="829185"/>
                </a:lnTo>
                <a:lnTo>
                  <a:pt x="2873581" y="843930"/>
                </a:lnTo>
                <a:close/>
                <a:moveTo>
                  <a:pt x="513363" y="827013"/>
                </a:moveTo>
                <a:lnTo>
                  <a:pt x="330489" y="1048168"/>
                </a:lnTo>
                <a:lnTo>
                  <a:pt x="511296" y="1008149"/>
                </a:lnTo>
                <a:close/>
                <a:moveTo>
                  <a:pt x="3667605" y="825169"/>
                </a:moveTo>
                <a:lnTo>
                  <a:pt x="3735008" y="1094613"/>
                </a:lnTo>
                <a:lnTo>
                  <a:pt x="3793986" y="972521"/>
                </a:lnTo>
                <a:close/>
                <a:moveTo>
                  <a:pt x="519685" y="824909"/>
                </a:moveTo>
                <a:lnTo>
                  <a:pt x="517577" y="1006043"/>
                </a:lnTo>
                <a:lnTo>
                  <a:pt x="673520" y="974449"/>
                </a:lnTo>
                <a:close/>
                <a:moveTo>
                  <a:pt x="3659343" y="820959"/>
                </a:moveTo>
                <a:lnTo>
                  <a:pt x="3556197" y="961996"/>
                </a:lnTo>
                <a:lnTo>
                  <a:pt x="3728809" y="1094613"/>
                </a:lnTo>
                <a:close/>
                <a:moveTo>
                  <a:pt x="526007" y="820702"/>
                </a:moveTo>
                <a:lnTo>
                  <a:pt x="679842" y="972342"/>
                </a:lnTo>
                <a:lnTo>
                  <a:pt x="1012506" y="837541"/>
                </a:lnTo>
                <a:close/>
                <a:moveTo>
                  <a:pt x="3653028" y="816750"/>
                </a:moveTo>
                <a:lnTo>
                  <a:pt x="3425685" y="860955"/>
                </a:lnTo>
                <a:lnTo>
                  <a:pt x="3549882" y="957786"/>
                </a:lnTo>
                <a:close/>
                <a:moveTo>
                  <a:pt x="3018828" y="802014"/>
                </a:moveTo>
                <a:lnTo>
                  <a:pt x="2886211" y="827078"/>
                </a:lnTo>
                <a:lnTo>
                  <a:pt x="2875687" y="852535"/>
                </a:lnTo>
                <a:close/>
                <a:moveTo>
                  <a:pt x="3056719" y="795699"/>
                </a:moveTo>
                <a:lnTo>
                  <a:pt x="2877791" y="858850"/>
                </a:lnTo>
                <a:lnTo>
                  <a:pt x="3058824" y="1016727"/>
                </a:lnTo>
                <a:close/>
                <a:moveTo>
                  <a:pt x="1501368" y="787279"/>
                </a:moveTo>
                <a:lnTo>
                  <a:pt x="1495053" y="1103033"/>
                </a:lnTo>
                <a:lnTo>
                  <a:pt x="1596095" y="903056"/>
                </a:lnTo>
                <a:close/>
                <a:moveTo>
                  <a:pt x="4484513" y="776754"/>
                </a:moveTo>
                <a:lnTo>
                  <a:pt x="4482407" y="825169"/>
                </a:lnTo>
                <a:lnTo>
                  <a:pt x="4484513" y="823065"/>
                </a:lnTo>
                <a:close/>
                <a:moveTo>
                  <a:pt x="2694654" y="763889"/>
                </a:moveTo>
                <a:lnTo>
                  <a:pt x="2631503" y="867126"/>
                </a:lnTo>
                <a:lnTo>
                  <a:pt x="2816746" y="833416"/>
                </a:lnTo>
                <a:close/>
                <a:moveTo>
                  <a:pt x="4560065" y="757546"/>
                </a:moveTo>
                <a:lnTo>
                  <a:pt x="4490630" y="824907"/>
                </a:lnTo>
                <a:lnTo>
                  <a:pt x="4490630" y="837537"/>
                </a:lnTo>
                <a:lnTo>
                  <a:pt x="4715920" y="982783"/>
                </a:lnTo>
                <a:close/>
                <a:moveTo>
                  <a:pt x="2004469" y="743074"/>
                </a:moveTo>
                <a:lnTo>
                  <a:pt x="1981314" y="835695"/>
                </a:lnTo>
                <a:lnTo>
                  <a:pt x="2000260" y="888320"/>
                </a:lnTo>
                <a:close/>
                <a:moveTo>
                  <a:pt x="1697136" y="742810"/>
                </a:moveTo>
                <a:lnTo>
                  <a:pt x="1781337" y="1096455"/>
                </a:lnTo>
                <a:lnTo>
                  <a:pt x="1817122" y="1094350"/>
                </a:lnTo>
                <a:lnTo>
                  <a:pt x="1876063" y="1033304"/>
                </a:lnTo>
                <a:close/>
                <a:moveTo>
                  <a:pt x="3509886" y="732548"/>
                </a:moveTo>
                <a:lnTo>
                  <a:pt x="3425685" y="854640"/>
                </a:lnTo>
                <a:lnTo>
                  <a:pt x="3650923" y="810434"/>
                </a:lnTo>
                <a:close/>
                <a:moveTo>
                  <a:pt x="1686611" y="732548"/>
                </a:moveTo>
                <a:lnTo>
                  <a:pt x="1604515" y="900951"/>
                </a:lnTo>
                <a:lnTo>
                  <a:pt x="1762391" y="1098823"/>
                </a:lnTo>
                <a:lnTo>
                  <a:pt x="1775022" y="1096718"/>
                </a:lnTo>
                <a:close/>
                <a:moveTo>
                  <a:pt x="1697136" y="732466"/>
                </a:moveTo>
                <a:lnTo>
                  <a:pt x="1880273" y="1029094"/>
                </a:lnTo>
                <a:lnTo>
                  <a:pt x="1943424" y="963838"/>
                </a:lnTo>
                <a:lnTo>
                  <a:pt x="1962369" y="885952"/>
                </a:lnTo>
                <a:close/>
                <a:moveTo>
                  <a:pt x="1682401" y="728338"/>
                </a:moveTo>
                <a:lnTo>
                  <a:pt x="1505579" y="778859"/>
                </a:lnTo>
                <a:lnTo>
                  <a:pt x="1598200" y="896740"/>
                </a:lnTo>
                <a:close/>
                <a:moveTo>
                  <a:pt x="1932899" y="715611"/>
                </a:moveTo>
                <a:lnTo>
                  <a:pt x="1699241" y="726146"/>
                </a:lnTo>
                <a:lnTo>
                  <a:pt x="1964474" y="879637"/>
                </a:lnTo>
                <a:lnTo>
                  <a:pt x="1974999" y="835642"/>
                </a:lnTo>
                <a:close/>
                <a:moveTo>
                  <a:pt x="3926681" y="713603"/>
                </a:moveTo>
                <a:lnTo>
                  <a:pt x="3802485" y="970416"/>
                </a:lnTo>
                <a:lnTo>
                  <a:pt x="3920366" y="1107243"/>
                </a:lnTo>
                <a:close/>
                <a:moveTo>
                  <a:pt x="2004469" y="713504"/>
                </a:moveTo>
                <a:lnTo>
                  <a:pt x="1939214" y="715611"/>
                </a:lnTo>
                <a:lnTo>
                  <a:pt x="1977104" y="825168"/>
                </a:lnTo>
                <a:close/>
                <a:moveTo>
                  <a:pt x="3924426" y="705183"/>
                </a:moveTo>
                <a:lnTo>
                  <a:pt x="3665499" y="814644"/>
                </a:lnTo>
                <a:lnTo>
                  <a:pt x="3798199" y="966206"/>
                </a:lnTo>
                <a:close/>
                <a:moveTo>
                  <a:pt x="3406740" y="677818"/>
                </a:moveTo>
                <a:lnTo>
                  <a:pt x="3419370" y="850430"/>
                </a:lnTo>
                <a:lnTo>
                  <a:pt x="3503571" y="730443"/>
                </a:lnTo>
                <a:close/>
                <a:moveTo>
                  <a:pt x="2538882" y="677818"/>
                </a:moveTo>
                <a:lnTo>
                  <a:pt x="2625188" y="865019"/>
                </a:lnTo>
                <a:lnTo>
                  <a:pt x="2688339" y="759914"/>
                </a:lnTo>
                <a:close/>
                <a:moveTo>
                  <a:pt x="1648720" y="673608"/>
                </a:moveTo>
                <a:lnTo>
                  <a:pt x="1516104" y="768334"/>
                </a:lnTo>
                <a:lnTo>
                  <a:pt x="1682401" y="722024"/>
                </a:lnTo>
                <a:close/>
                <a:moveTo>
                  <a:pt x="2951467" y="658873"/>
                </a:moveTo>
                <a:lnTo>
                  <a:pt x="2890422" y="818854"/>
                </a:lnTo>
                <a:lnTo>
                  <a:pt x="3054613" y="789384"/>
                </a:lnTo>
                <a:close/>
                <a:moveTo>
                  <a:pt x="4488459" y="654662"/>
                </a:moveTo>
                <a:lnTo>
                  <a:pt x="4490565" y="816750"/>
                </a:lnTo>
                <a:lnTo>
                  <a:pt x="4555820" y="753599"/>
                </a:lnTo>
                <a:close/>
                <a:moveTo>
                  <a:pt x="212607" y="620868"/>
                </a:moveTo>
                <a:lnTo>
                  <a:pt x="322069" y="1046062"/>
                </a:lnTo>
                <a:lnTo>
                  <a:pt x="511296" y="816495"/>
                </a:lnTo>
                <a:close/>
                <a:moveTo>
                  <a:pt x="206292" y="620868"/>
                </a:moveTo>
                <a:lnTo>
                  <a:pt x="16840" y="972342"/>
                </a:lnTo>
                <a:lnTo>
                  <a:pt x="315753" y="1048168"/>
                </a:lnTo>
                <a:close/>
                <a:moveTo>
                  <a:pt x="3591982" y="616772"/>
                </a:moveTo>
                <a:lnTo>
                  <a:pt x="3514096" y="728338"/>
                </a:lnTo>
                <a:lnTo>
                  <a:pt x="3655133" y="806224"/>
                </a:lnTo>
                <a:close/>
                <a:moveTo>
                  <a:pt x="3583562" y="616772"/>
                </a:moveTo>
                <a:lnTo>
                  <a:pt x="3413055" y="671503"/>
                </a:lnTo>
                <a:lnTo>
                  <a:pt x="3507781" y="724128"/>
                </a:lnTo>
                <a:close/>
                <a:moveTo>
                  <a:pt x="202082" y="616661"/>
                </a:moveTo>
                <a:lnTo>
                  <a:pt x="10525" y="646111"/>
                </a:lnTo>
                <a:lnTo>
                  <a:pt x="14735" y="961811"/>
                </a:lnTo>
                <a:close/>
                <a:moveTo>
                  <a:pt x="3598096" y="614667"/>
                </a:moveTo>
                <a:lnTo>
                  <a:pt x="3663393" y="808329"/>
                </a:lnTo>
                <a:lnTo>
                  <a:pt x="3920291" y="698868"/>
                </a:lnTo>
                <a:close/>
                <a:moveTo>
                  <a:pt x="4717907" y="610457"/>
                </a:moveTo>
                <a:lnTo>
                  <a:pt x="4732643" y="989362"/>
                </a:lnTo>
                <a:lnTo>
                  <a:pt x="4987350" y="846220"/>
                </a:lnTo>
                <a:close/>
                <a:moveTo>
                  <a:pt x="4711592" y="610457"/>
                </a:moveTo>
                <a:lnTo>
                  <a:pt x="4564240" y="753599"/>
                </a:lnTo>
                <a:lnTo>
                  <a:pt x="4724222" y="983047"/>
                </a:lnTo>
                <a:close/>
                <a:moveTo>
                  <a:pt x="4705277" y="608352"/>
                </a:moveTo>
                <a:lnTo>
                  <a:pt x="4490565" y="646243"/>
                </a:lnTo>
                <a:lnTo>
                  <a:pt x="4562135" y="747284"/>
                </a:lnTo>
                <a:close/>
                <a:moveTo>
                  <a:pt x="4686434" y="563883"/>
                </a:moveTo>
                <a:lnTo>
                  <a:pt x="4515836" y="635454"/>
                </a:lnTo>
                <a:lnTo>
                  <a:pt x="4709602" y="599669"/>
                </a:lnTo>
                <a:close/>
                <a:moveTo>
                  <a:pt x="4724222" y="549411"/>
                </a:moveTo>
                <a:lnTo>
                  <a:pt x="4692753" y="561779"/>
                </a:lnTo>
                <a:lnTo>
                  <a:pt x="4713697" y="595722"/>
                </a:lnTo>
                <a:close/>
                <a:moveTo>
                  <a:pt x="1873958" y="534422"/>
                </a:moveTo>
                <a:lnTo>
                  <a:pt x="1937109" y="709291"/>
                </a:lnTo>
                <a:lnTo>
                  <a:pt x="2002364" y="707184"/>
                </a:lnTo>
                <a:close/>
                <a:moveTo>
                  <a:pt x="1844224" y="532571"/>
                </a:moveTo>
                <a:lnTo>
                  <a:pt x="1652930" y="669398"/>
                </a:lnTo>
                <a:lnTo>
                  <a:pt x="1688716" y="717813"/>
                </a:lnTo>
                <a:close/>
                <a:moveTo>
                  <a:pt x="1545574" y="532571"/>
                </a:moveTo>
                <a:lnTo>
                  <a:pt x="1503474" y="770439"/>
                </a:lnTo>
                <a:lnTo>
                  <a:pt x="1644510" y="669398"/>
                </a:lnTo>
                <a:close/>
                <a:moveTo>
                  <a:pt x="4907359" y="526256"/>
                </a:moveTo>
                <a:lnTo>
                  <a:pt x="4722117" y="604142"/>
                </a:lnTo>
                <a:lnTo>
                  <a:pt x="4985245" y="837800"/>
                </a:lnTo>
                <a:close/>
                <a:moveTo>
                  <a:pt x="2848321" y="524151"/>
                </a:moveTo>
                <a:lnTo>
                  <a:pt x="2871476" y="823065"/>
                </a:lnTo>
                <a:lnTo>
                  <a:pt x="2882002" y="820959"/>
                </a:lnTo>
                <a:lnTo>
                  <a:pt x="2947257" y="652557"/>
                </a:lnTo>
                <a:close/>
                <a:moveTo>
                  <a:pt x="2839901" y="524151"/>
                </a:moveTo>
                <a:lnTo>
                  <a:pt x="2696759" y="757564"/>
                </a:lnTo>
                <a:lnTo>
                  <a:pt x="2827271" y="831291"/>
                </a:lnTo>
                <a:lnTo>
                  <a:pt x="2865161" y="822865"/>
                </a:lnTo>
                <a:close/>
                <a:moveTo>
                  <a:pt x="2833586" y="522046"/>
                </a:moveTo>
                <a:lnTo>
                  <a:pt x="2538882" y="669398"/>
                </a:lnTo>
                <a:lnTo>
                  <a:pt x="2692549" y="755704"/>
                </a:lnTo>
                <a:close/>
                <a:moveTo>
                  <a:pt x="1863433" y="519744"/>
                </a:moveTo>
                <a:lnTo>
                  <a:pt x="1695031" y="719829"/>
                </a:lnTo>
                <a:lnTo>
                  <a:pt x="1928688" y="709295"/>
                </a:lnTo>
                <a:close/>
                <a:moveTo>
                  <a:pt x="1852645" y="517836"/>
                </a:moveTo>
                <a:lnTo>
                  <a:pt x="1549784" y="526256"/>
                </a:lnTo>
                <a:lnTo>
                  <a:pt x="1648720" y="665188"/>
                </a:lnTo>
                <a:close/>
                <a:moveTo>
                  <a:pt x="3008303" y="515731"/>
                </a:moveTo>
                <a:lnTo>
                  <a:pt x="2955677" y="650452"/>
                </a:lnTo>
                <a:lnTo>
                  <a:pt x="3054613" y="778859"/>
                </a:lnTo>
                <a:close/>
                <a:moveTo>
                  <a:pt x="2553618" y="511521"/>
                </a:moveTo>
                <a:lnTo>
                  <a:pt x="2536777" y="663083"/>
                </a:lnTo>
                <a:lnTo>
                  <a:pt x="2829376" y="517836"/>
                </a:lnTo>
                <a:close/>
                <a:moveTo>
                  <a:pt x="2460996" y="511521"/>
                </a:moveTo>
                <a:lnTo>
                  <a:pt x="2530462" y="656768"/>
                </a:lnTo>
                <a:lnTo>
                  <a:pt x="2547303" y="511521"/>
                </a:lnTo>
                <a:close/>
                <a:moveTo>
                  <a:pt x="3004093" y="507311"/>
                </a:moveTo>
                <a:lnTo>
                  <a:pt x="2850426" y="517836"/>
                </a:lnTo>
                <a:lnTo>
                  <a:pt x="2949362" y="646243"/>
                </a:lnTo>
                <a:close/>
                <a:moveTo>
                  <a:pt x="117881" y="494658"/>
                </a:moveTo>
                <a:lnTo>
                  <a:pt x="14735" y="639800"/>
                </a:lnTo>
                <a:lnTo>
                  <a:pt x="202082" y="610351"/>
                </a:lnTo>
                <a:close/>
                <a:moveTo>
                  <a:pt x="4981034" y="492576"/>
                </a:moveTo>
                <a:lnTo>
                  <a:pt x="4913937" y="522046"/>
                </a:lnTo>
                <a:lnTo>
                  <a:pt x="4987350" y="816750"/>
                </a:lnTo>
                <a:close/>
                <a:moveTo>
                  <a:pt x="4871574" y="488366"/>
                </a:moveTo>
                <a:lnTo>
                  <a:pt x="4732643" y="545201"/>
                </a:lnTo>
                <a:lnTo>
                  <a:pt x="4720012" y="595722"/>
                </a:lnTo>
                <a:close/>
                <a:moveTo>
                  <a:pt x="2054990" y="488366"/>
                </a:moveTo>
                <a:lnTo>
                  <a:pt x="1869748" y="515731"/>
                </a:lnTo>
                <a:lnTo>
                  <a:pt x="2006574" y="700973"/>
                </a:lnTo>
                <a:close/>
                <a:moveTo>
                  <a:pt x="3496993" y="486260"/>
                </a:moveTo>
                <a:lnTo>
                  <a:pt x="3410950" y="665188"/>
                </a:lnTo>
                <a:lnTo>
                  <a:pt x="3587509" y="608352"/>
                </a:lnTo>
                <a:close/>
                <a:moveTo>
                  <a:pt x="4901044" y="479945"/>
                </a:moveTo>
                <a:lnTo>
                  <a:pt x="4911569" y="515731"/>
                </a:lnTo>
                <a:lnTo>
                  <a:pt x="4972615" y="490471"/>
                </a:lnTo>
                <a:close/>
                <a:moveTo>
                  <a:pt x="4894729" y="479945"/>
                </a:moveTo>
                <a:lnTo>
                  <a:pt x="4743167" y="587302"/>
                </a:lnTo>
                <a:lnTo>
                  <a:pt x="4905254" y="517836"/>
                </a:lnTo>
                <a:close/>
                <a:moveTo>
                  <a:pt x="513363" y="467312"/>
                </a:moveTo>
                <a:lnTo>
                  <a:pt x="214712" y="612454"/>
                </a:lnTo>
                <a:lnTo>
                  <a:pt x="513363" y="810185"/>
                </a:lnTo>
                <a:close/>
                <a:moveTo>
                  <a:pt x="2233917" y="461000"/>
                </a:moveTo>
                <a:lnTo>
                  <a:pt x="2012890" y="711498"/>
                </a:lnTo>
                <a:lnTo>
                  <a:pt x="2006574" y="905161"/>
                </a:lnTo>
                <a:lnTo>
                  <a:pt x="2012890" y="1355636"/>
                </a:lnTo>
                <a:lnTo>
                  <a:pt x="2105511" y="1589279"/>
                </a:lnTo>
                <a:lnTo>
                  <a:pt x="2330485" y="1578769"/>
                </a:lnTo>
                <a:lnTo>
                  <a:pt x="2538882" y="1315640"/>
                </a:lnTo>
                <a:lnTo>
                  <a:pt x="2620979" y="873585"/>
                </a:lnTo>
                <a:lnTo>
                  <a:pt x="2452576" y="509416"/>
                </a:lnTo>
                <a:close/>
                <a:moveTo>
                  <a:pt x="2223392" y="461000"/>
                </a:moveTo>
                <a:lnTo>
                  <a:pt x="2063410" y="486260"/>
                </a:lnTo>
                <a:lnTo>
                  <a:pt x="2014994" y="696763"/>
                </a:lnTo>
                <a:close/>
                <a:moveTo>
                  <a:pt x="2265492" y="446265"/>
                </a:moveTo>
                <a:lnTo>
                  <a:pt x="2242337" y="454685"/>
                </a:lnTo>
                <a:lnTo>
                  <a:pt x="2395741" y="490471"/>
                </a:lnTo>
                <a:close/>
                <a:moveTo>
                  <a:pt x="2244442" y="437845"/>
                </a:moveTo>
                <a:lnTo>
                  <a:pt x="2240232" y="450475"/>
                </a:lnTo>
                <a:lnTo>
                  <a:pt x="2257072" y="442055"/>
                </a:lnTo>
                <a:close/>
                <a:moveTo>
                  <a:pt x="2231812" y="433635"/>
                </a:moveTo>
                <a:lnTo>
                  <a:pt x="2233917" y="446265"/>
                </a:lnTo>
                <a:lnTo>
                  <a:pt x="2238127" y="435740"/>
                </a:lnTo>
                <a:close/>
                <a:moveTo>
                  <a:pt x="2370480" y="399955"/>
                </a:moveTo>
                <a:lnTo>
                  <a:pt x="2276018" y="442055"/>
                </a:lnTo>
                <a:lnTo>
                  <a:pt x="2446261" y="500996"/>
                </a:lnTo>
                <a:close/>
                <a:moveTo>
                  <a:pt x="2124456" y="395745"/>
                </a:moveTo>
                <a:lnTo>
                  <a:pt x="2227602" y="450475"/>
                </a:lnTo>
                <a:lnTo>
                  <a:pt x="2225497" y="431530"/>
                </a:lnTo>
                <a:close/>
                <a:moveTo>
                  <a:pt x="1229125" y="389429"/>
                </a:moveTo>
                <a:lnTo>
                  <a:pt x="1142905" y="463105"/>
                </a:lnTo>
                <a:lnTo>
                  <a:pt x="1399837" y="463105"/>
                </a:lnTo>
                <a:close/>
                <a:moveTo>
                  <a:pt x="2400214" y="387324"/>
                </a:moveTo>
                <a:lnTo>
                  <a:pt x="2377059" y="397849"/>
                </a:lnTo>
                <a:lnTo>
                  <a:pt x="2442314" y="482051"/>
                </a:lnTo>
                <a:close/>
                <a:moveTo>
                  <a:pt x="2078145" y="385219"/>
                </a:moveTo>
                <a:lnTo>
                  <a:pt x="1880273" y="507311"/>
                </a:lnTo>
                <a:lnTo>
                  <a:pt x="2057095" y="479945"/>
                </a:lnTo>
                <a:close/>
                <a:moveTo>
                  <a:pt x="2086565" y="383114"/>
                </a:moveTo>
                <a:lnTo>
                  <a:pt x="2063410" y="479945"/>
                </a:lnTo>
                <a:lnTo>
                  <a:pt x="2221287" y="454685"/>
                </a:lnTo>
                <a:close/>
                <a:moveTo>
                  <a:pt x="4922094" y="381009"/>
                </a:moveTo>
                <a:lnTo>
                  <a:pt x="4901044" y="471525"/>
                </a:lnTo>
                <a:lnTo>
                  <a:pt x="4978930" y="484156"/>
                </a:lnTo>
                <a:close/>
                <a:moveTo>
                  <a:pt x="1081921" y="368379"/>
                </a:moveTo>
                <a:lnTo>
                  <a:pt x="808104" y="463105"/>
                </a:lnTo>
                <a:lnTo>
                  <a:pt x="1128185" y="463105"/>
                </a:lnTo>
                <a:close/>
                <a:moveTo>
                  <a:pt x="3406740" y="364169"/>
                </a:moveTo>
                <a:lnTo>
                  <a:pt x="3406740" y="656768"/>
                </a:lnTo>
                <a:lnTo>
                  <a:pt x="3492783" y="479945"/>
                </a:lnTo>
                <a:close/>
                <a:moveTo>
                  <a:pt x="14735" y="353644"/>
                </a:moveTo>
                <a:lnTo>
                  <a:pt x="10525" y="633490"/>
                </a:lnTo>
                <a:lnTo>
                  <a:pt x="113671" y="490450"/>
                </a:lnTo>
                <a:close/>
                <a:moveTo>
                  <a:pt x="1142765" y="349434"/>
                </a:moveTo>
                <a:lnTo>
                  <a:pt x="1138565" y="458893"/>
                </a:lnTo>
                <a:lnTo>
                  <a:pt x="1222756" y="385219"/>
                </a:lnTo>
                <a:close/>
                <a:moveTo>
                  <a:pt x="1134345" y="349434"/>
                </a:moveTo>
                <a:lnTo>
                  <a:pt x="1088035" y="366274"/>
                </a:lnTo>
                <a:lnTo>
                  <a:pt x="1130135" y="452580"/>
                </a:lnTo>
                <a:close/>
                <a:moveTo>
                  <a:pt x="3867740" y="347329"/>
                </a:moveTo>
                <a:lnTo>
                  <a:pt x="3600402" y="608352"/>
                </a:lnTo>
                <a:lnTo>
                  <a:pt x="3926681" y="692553"/>
                </a:lnTo>
                <a:close/>
                <a:moveTo>
                  <a:pt x="2568353" y="322069"/>
                </a:moveTo>
                <a:lnTo>
                  <a:pt x="2460996" y="503101"/>
                </a:lnTo>
                <a:lnTo>
                  <a:pt x="2547303" y="505206"/>
                </a:lnTo>
                <a:close/>
                <a:moveTo>
                  <a:pt x="244183" y="322069"/>
                </a:moveTo>
                <a:lnTo>
                  <a:pt x="122091" y="490450"/>
                </a:lnTo>
                <a:lnTo>
                  <a:pt x="206292" y="604040"/>
                </a:lnTo>
                <a:close/>
                <a:moveTo>
                  <a:pt x="2564143" y="315754"/>
                </a:moveTo>
                <a:lnTo>
                  <a:pt x="2406529" y="383114"/>
                </a:lnTo>
                <a:lnTo>
                  <a:pt x="2454944" y="498891"/>
                </a:lnTo>
                <a:close/>
                <a:moveTo>
                  <a:pt x="2309698" y="315754"/>
                </a:moveTo>
                <a:lnTo>
                  <a:pt x="2248652" y="431530"/>
                </a:lnTo>
                <a:lnTo>
                  <a:pt x="2265492" y="437845"/>
                </a:lnTo>
                <a:lnTo>
                  <a:pt x="2366534" y="393640"/>
                </a:lnTo>
                <a:close/>
                <a:moveTo>
                  <a:pt x="2208657" y="315754"/>
                </a:moveTo>
                <a:lnTo>
                  <a:pt x="2092881" y="378904"/>
                </a:lnTo>
                <a:lnTo>
                  <a:pt x="2223392" y="423110"/>
                </a:lnTo>
                <a:close/>
                <a:moveTo>
                  <a:pt x="2576773" y="313649"/>
                </a:moveTo>
                <a:lnTo>
                  <a:pt x="2553618" y="505206"/>
                </a:lnTo>
                <a:lnTo>
                  <a:pt x="2833586" y="509416"/>
                </a:lnTo>
                <a:close/>
                <a:moveTo>
                  <a:pt x="250498" y="313649"/>
                </a:moveTo>
                <a:lnTo>
                  <a:pt x="212607" y="606144"/>
                </a:lnTo>
                <a:lnTo>
                  <a:pt x="509228" y="463105"/>
                </a:lnTo>
                <a:close/>
                <a:moveTo>
                  <a:pt x="242078" y="313649"/>
                </a:moveTo>
                <a:lnTo>
                  <a:pt x="18945" y="347329"/>
                </a:lnTo>
                <a:lnTo>
                  <a:pt x="117881" y="484140"/>
                </a:lnTo>
                <a:close/>
                <a:moveTo>
                  <a:pt x="1749761" y="305228"/>
                </a:moveTo>
                <a:lnTo>
                  <a:pt x="1549784" y="519941"/>
                </a:lnTo>
                <a:lnTo>
                  <a:pt x="1858960" y="511521"/>
                </a:lnTo>
                <a:close/>
                <a:moveTo>
                  <a:pt x="3589614" y="290493"/>
                </a:moveTo>
                <a:lnTo>
                  <a:pt x="3499098" y="477841"/>
                </a:lnTo>
                <a:lnTo>
                  <a:pt x="3589614" y="599932"/>
                </a:lnTo>
                <a:close/>
                <a:moveTo>
                  <a:pt x="3587509" y="282073"/>
                </a:moveTo>
                <a:lnTo>
                  <a:pt x="3408845" y="353644"/>
                </a:lnTo>
                <a:lnTo>
                  <a:pt x="3494963" y="471525"/>
                </a:lnTo>
                <a:close/>
                <a:moveTo>
                  <a:pt x="3598034" y="279968"/>
                </a:moveTo>
                <a:lnTo>
                  <a:pt x="3595929" y="602037"/>
                </a:lnTo>
                <a:lnTo>
                  <a:pt x="3863267" y="341014"/>
                </a:lnTo>
                <a:close/>
                <a:moveTo>
                  <a:pt x="2280228" y="277863"/>
                </a:moveTo>
                <a:lnTo>
                  <a:pt x="2214972" y="313649"/>
                </a:lnTo>
                <a:lnTo>
                  <a:pt x="2231812" y="425215"/>
                </a:lnTo>
                <a:lnTo>
                  <a:pt x="2242337" y="429425"/>
                </a:lnTo>
                <a:lnTo>
                  <a:pt x="2303120" y="309438"/>
                </a:lnTo>
                <a:close/>
                <a:moveTo>
                  <a:pt x="1833962" y="273653"/>
                </a:moveTo>
                <a:lnTo>
                  <a:pt x="1865538" y="509383"/>
                </a:lnTo>
                <a:lnTo>
                  <a:pt x="2076040" y="378904"/>
                </a:lnTo>
                <a:close/>
                <a:moveTo>
                  <a:pt x="4488558" y="262975"/>
                </a:moveTo>
                <a:lnTo>
                  <a:pt x="4488558" y="637559"/>
                </a:lnTo>
                <a:lnTo>
                  <a:pt x="4682222" y="559673"/>
                </a:lnTo>
                <a:close/>
                <a:moveTo>
                  <a:pt x="1796072" y="256813"/>
                </a:moveTo>
                <a:lnTo>
                  <a:pt x="1756077" y="301018"/>
                </a:lnTo>
                <a:lnTo>
                  <a:pt x="1856854" y="494681"/>
                </a:lnTo>
                <a:lnTo>
                  <a:pt x="1825354" y="269443"/>
                </a:lnTo>
                <a:close/>
                <a:moveTo>
                  <a:pt x="2343378" y="248393"/>
                </a:moveTo>
                <a:lnTo>
                  <a:pt x="2311803" y="309438"/>
                </a:lnTo>
                <a:lnTo>
                  <a:pt x="2372849" y="391534"/>
                </a:lnTo>
                <a:lnTo>
                  <a:pt x="2398109" y="381009"/>
                </a:lnTo>
                <a:close/>
                <a:moveTo>
                  <a:pt x="2334695" y="248393"/>
                </a:moveTo>
                <a:lnTo>
                  <a:pt x="2286430" y="273653"/>
                </a:lnTo>
                <a:lnTo>
                  <a:pt x="2307330" y="303123"/>
                </a:lnTo>
                <a:close/>
                <a:moveTo>
                  <a:pt x="2349430" y="246288"/>
                </a:moveTo>
                <a:lnTo>
                  <a:pt x="2404161" y="376799"/>
                </a:lnTo>
                <a:lnTo>
                  <a:pt x="2564143" y="309438"/>
                </a:lnTo>
                <a:close/>
                <a:moveTo>
                  <a:pt x="2846216" y="239973"/>
                </a:moveTo>
                <a:lnTo>
                  <a:pt x="2846216" y="509416"/>
                </a:lnTo>
                <a:lnTo>
                  <a:pt x="3004093" y="500996"/>
                </a:lnTo>
                <a:close/>
                <a:moveTo>
                  <a:pt x="1391158" y="237730"/>
                </a:moveTo>
                <a:lnTo>
                  <a:pt x="1146975" y="345152"/>
                </a:lnTo>
                <a:lnTo>
                  <a:pt x="1229071" y="380959"/>
                </a:lnTo>
                <a:close/>
                <a:moveTo>
                  <a:pt x="1407998" y="233518"/>
                </a:moveTo>
                <a:lnTo>
                  <a:pt x="1235386" y="383066"/>
                </a:lnTo>
                <a:lnTo>
                  <a:pt x="1412209" y="460999"/>
                </a:lnTo>
                <a:close/>
                <a:moveTo>
                  <a:pt x="2839901" y="231553"/>
                </a:moveTo>
                <a:lnTo>
                  <a:pt x="2580983" y="309438"/>
                </a:lnTo>
                <a:lnTo>
                  <a:pt x="2839901" y="507311"/>
                </a:lnTo>
                <a:close/>
                <a:moveTo>
                  <a:pt x="1821332" y="231553"/>
                </a:moveTo>
                <a:lnTo>
                  <a:pt x="1800282" y="252603"/>
                </a:lnTo>
                <a:lnTo>
                  <a:pt x="1825542" y="263128"/>
                </a:lnTo>
                <a:close/>
                <a:moveTo>
                  <a:pt x="1827647" y="229448"/>
                </a:moveTo>
                <a:lnTo>
                  <a:pt x="1831857" y="265233"/>
                </a:lnTo>
                <a:lnTo>
                  <a:pt x="2036045" y="353644"/>
                </a:lnTo>
                <a:close/>
                <a:moveTo>
                  <a:pt x="2193921" y="227342"/>
                </a:moveTo>
                <a:lnTo>
                  <a:pt x="2094986" y="368379"/>
                </a:lnTo>
                <a:lnTo>
                  <a:pt x="2206552" y="309438"/>
                </a:lnTo>
                <a:close/>
                <a:moveTo>
                  <a:pt x="2372585" y="225237"/>
                </a:moveTo>
                <a:lnTo>
                  <a:pt x="2351535" y="239973"/>
                </a:lnTo>
                <a:lnTo>
                  <a:pt x="2517832" y="288388"/>
                </a:lnTo>
                <a:close/>
                <a:moveTo>
                  <a:pt x="1713976" y="221027"/>
                </a:moveTo>
                <a:lnTo>
                  <a:pt x="1751866" y="294703"/>
                </a:lnTo>
                <a:lnTo>
                  <a:pt x="1789757" y="254708"/>
                </a:lnTo>
                <a:close/>
                <a:moveTo>
                  <a:pt x="1705556" y="221027"/>
                </a:moveTo>
                <a:lnTo>
                  <a:pt x="1558204" y="503101"/>
                </a:lnTo>
                <a:lnTo>
                  <a:pt x="1747656" y="298913"/>
                </a:lnTo>
                <a:close/>
                <a:moveTo>
                  <a:pt x="1726606" y="218922"/>
                </a:moveTo>
                <a:lnTo>
                  <a:pt x="1793967" y="248393"/>
                </a:lnTo>
                <a:lnTo>
                  <a:pt x="1815017" y="225237"/>
                </a:lnTo>
                <a:close/>
                <a:moveTo>
                  <a:pt x="2347325" y="214712"/>
                </a:moveTo>
                <a:lnTo>
                  <a:pt x="2347325" y="233658"/>
                </a:lnTo>
                <a:lnTo>
                  <a:pt x="2364165" y="223132"/>
                </a:lnTo>
                <a:close/>
                <a:moveTo>
                  <a:pt x="437845" y="212607"/>
                </a:moveTo>
                <a:lnTo>
                  <a:pt x="254708" y="307333"/>
                </a:lnTo>
                <a:lnTo>
                  <a:pt x="511296" y="454685"/>
                </a:lnTo>
                <a:close/>
                <a:moveTo>
                  <a:pt x="4827368" y="210502"/>
                </a:moveTo>
                <a:lnTo>
                  <a:pt x="4896834" y="461000"/>
                </a:lnTo>
                <a:lnTo>
                  <a:pt x="4915779" y="370484"/>
                </a:lnTo>
                <a:close/>
                <a:moveTo>
                  <a:pt x="4816843" y="197872"/>
                </a:moveTo>
                <a:lnTo>
                  <a:pt x="4734747" y="538886"/>
                </a:lnTo>
                <a:lnTo>
                  <a:pt x="4892624" y="473630"/>
                </a:lnTo>
                <a:close/>
                <a:moveTo>
                  <a:pt x="3732756" y="197872"/>
                </a:moveTo>
                <a:lnTo>
                  <a:pt x="3602244" y="273653"/>
                </a:lnTo>
                <a:lnTo>
                  <a:pt x="3859057" y="334699"/>
                </a:lnTo>
                <a:close/>
                <a:moveTo>
                  <a:pt x="2217077" y="193662"/>
                </a:moveTo>
                <a:lnTo>
                  <a:pt x="2200237" y="218922"/>
                </a:lnTo>
                <a:lnTo>
                  <a:pt x="2212867" y="305228"/>
                </a:lnTo>
                <a:lnTo>
                  <a:pt x="2276018" y="271548"/>
                </a:lnTo>
                <a:close/>
                <a:moveTo>
                  <a:pt x="4812633" y="189452"/>
                </a:moveTo>
                <a:lnTo>
                  <a:pt x="4490565" y="254708"/>
                </a:lnTo>
                <a:lnTo>
                  <a:pt x="4688437" y="555726"/>
                </a:lnTo>
                <a:lnTo>
                  <a:pt x="4726327" y="540991"/>
                </a:lnTo>
                <a:close/>
                <a:moveTo>
                  <a:pt x="1266962" y="189285"/>
                </a:moveTo>
                <a:lnTo>
                  <a:pt x="1149080" y="336727"/>
                </a:lnTo>
                <a:lnTo>
                  <a:pt x="1401683" y="227199"/>
                </a:lnTo>
                <a:close/>
                <a:moveTo>
                  <a:pt x="2019205" y="183137"/>
                </a:moveTo>
                <a:lnTo>
                  <a:pt x="1831857" y="225237"/>
                </a:lnTo>
                <a:lnTo>
                  <a:pt x="2078145" y="370484"/>
                </a:lnTo>
                <a:close/>
                <a:moveTo>
                  <a:pt x="3488836" y="181032"/>
                </a:moveTo>
                <a:lnTo>
                  <a:pt x="3410950" y="347329"/>
                </a:lnTo>
                <a:lnTo>
                  <a:pt x="3587772" y="275758"/>
                </a:lnTo>
                <a:close/>
                <a:moveTo>
                  <a:pt x="2225497" y="181032"/>
                </a:moveTo>
                <a:lnTo>
                  <a:pt x="2221287" y="187347"/>
                </a:lnTo>
                <a:lnTo>
                  <a:pt x="2282332" y="269443"/>
                </a:lnTo>
                <a:lnTo>
                  <a:pt x="2337063" y="239973"/>
                </a:lnTo>
                <a:close/>
                <a:moveTo>
                  <a:pt x="2212867" y="174717"/>
                </a:moveTo>
                <a:lnTo>
                  <a:pt x="2217077" y="181032"/>
                </a:lnTo>
                <a:lnTo>
                  <a:pt x="2219182" y="178927"/>
                </a:lnTo>
                <a:close/>
                <a:moveTo>
                  <a:pt x="2463102" y="168402"/>
                </a:moveTo>
                <a:lnTo>
                  <a:pt x="2378901" y="221027"/>
                </a:lnTo>
                <a:lnTo>
                  <a:pt x="2562038" y="298913"/>
                </a:lnTo>
                <a:close/>
                <a:moveTo>
                  <a:pt x="2233917" y="168402"/>
                </a:moveTo>
                <a:lnTo>
                  <a:pt x="2341010" y="233658"/>
                </a:lnTo>
                <a:lnTo>
                  <a:pt x="2341010" y="212607"/>
                </a:lnTo>
                <a:lnTo>
                  <a:pt x="2236022" y="168402"/>
                </a:lnTo>
                <a:close/>
                <a:moveTo>
                  <a:pt x="536543" y="166297"/>
                </a:moveTo>
                <a:lnTo>
                  <a:pt x="519685" y="458895"/>
                </a:lnTo>
                <a:lnTo>
                  <a:pt x="780710" y="463105"/>
                </a:lnTo>
                <a:close/>
                <a:moveTo>
                  <a:pt x="530221" y="164192"/>
                </a:moveTo>
                <a:lnTo>
                  <a:pt x="442055" y="210502"/>
                </a:lnTo>
                <a:lnTo>
                  <a:pt x="513363" y="444160"/>
                </a:lnTo>
                <a:close/>
                <a:moveTo>
                  <a:pt x="2225497" y="162087"/>
                </a:moveTo>
                <a:lnTo>
                  <a:pt x="2229707" y="166297"/>
                </a:lnTo>
                <a:lnTo>
                  <a:pt x="2229707" y="164192"/>
                </a:lnTo>
                <a:close/>
                <a:moveTo>
                  <a:pt x="2191817" y="162087"/>
                </a:moveTo>
                <a:lnTo>
                  <a:pt x="2198132" y="208397"/>
                </a:lnTo>
                <a:lnTo>
                  <a:pt x="2212867" y="187347"/>
                </a:lnTo>
                <a:lnTo>
                  <a:pt x="2198132" y="166297"/>
                </a:lnTo>
                <a:close/>
                <a:moveTo>
                  <a:pt x="2181291" y="157877"/>
                </a:moveTo>
                <a:lnTo>
                  <a:pt x="2099195" y="349434"/>
                </a:lnTo>
                <a:lnTo>
                  <a:pt x="2191817" y="216817"/>
                </a:lnTo>
                <a:lnTo>
                  <a:pt x="2183396" y="159982"/>
                </a:lnTo>
                <a:close/>
                <a:moveTo>
                  <a:pt x="2198132" y="153667"/>
                </a:moveTo>
                <a:lnTo>
                  <a:pt x="2204447" y="162087"/>
                </a:lnTo>
                <a:lnTo>
                  <a:pt x="2223392" y="172612"/>
                </a:lnTo>
                <a:lnTo>
                  <a:pt x="2225497" y="170507"/>
                </a:lnTo>
                <a:close/>
                <a:moveTo>
                  <a:pt x="2166556" y="149457"/>
                </a:moveTo>
                <a:lnTo>
                  <a:pt x="2025520" y="181032"/>
                </a:lnTo>
                <a:lnTo>
                  <a:pt x="2084460" y="368379"/>
                </a:lnTo>
                <a:lnTo>
                  <a:pt x="2174976" y="153667"/>
                </a:lnTo>
                <a:close/>
                <a:moveTo>
                  <a:pt x="2177081" y="147351"/>
                </a:moveTo>
                <a:lnTo>
                  <a:pt x="2179186" y="149457"/>
                </a:lnTo>
                <a:lnTo>
                  <a:pt x="2179186" y="147351"/>
                </a:lnTo>
                <a:close/>
                <a:moveTo>
                  <a:pt x="2250757" y="134721"/>
                </a:moveTo>
                <a:lnTo>
                  <a:pt x="2196026" y="143141"/>
                </a:lnTo>
                <a:lnTo>
                  <a:pt x="2233917" y="159982"/>
                </a:lnTo>
                <a:close/>
                <a:moveTo>
                  <a:pt x="972475" y="126097"/>
                </a:moveTo>
                <a:lnTo>
                  <a:pt x="1086074" y="359901"/>
                </a:lnTo>
                <a:lnTo>
                  <a:pt x="1132503" y="343050"/>
                </a:lnTo>
                <a:close/>
                <a:moveTo>
                  <a:pt x="768187" y="124196"/>
                </a:moveTo>
                <a:lnTo>
                  <a:pt x="540991" y="159982"/>
                </a:lnTo>
                <a:lnTo>
                  <a:pt x="785174" y="456725"/>
                </a:lnTo>
                <a:close/>
                <a:moveTo>
                  <a:pt x="3423580" y="122091"/>
                </a:moveTo>
                <a:lnTo>
                  <a:pt x="3408845" y="334699"/>
                </a:lnTo>
                <a:lnTo>
                  <a:pt x="3482521" y="176822"/>
                </a:lnTo>
                <a:close/>
                <a:moveTo>
                  <a:pt x="4650546" y="119986"/>
                </a:moveTo>
                <a:lnTo>
                  <a:pt x="4496880" y="246288"/>
                </a:lnTo>
                <a:lnTo>
                  <a:pt x="4804213" y="183137"/>
                </a:lnTo>
                <a:close/>
                <a:moveTo>
                  <a:pt x="2341089" y="119986"/>
                </a:moveTo>
                <a:lnTo>
                  <a:pt x="2259177" y="132616"/>
                </a:lnTo>
                <a:lnTo>
                  <a:pt x="2240232" y="162087"/>
                </a:lnTo>
                <a:lnTo>
                  <a:pt x="2341089" y="204187"/>
                </a:lnTo>
                <a:close/>
                <a:moveTo>
                  <a:pt x="2416791" y="107356"/>
                </a:moveTo>
                <a:lnTo>
                  <a:pt x="2347325" y="117881"/>
                </a:lnTo>
                <a:lnTo>
                  <a:pt x="2347325" y="208397"/>
                </a:lnTo>
                <a:lnTo>
                  <a:pt x="2372585" y="218922"/>
                </a:lnTo>
                <a:lnTo>
                  <a:pt x="2458891" y="164192"/>
                </a:lnTo>
                <a:close/>
                <a:moveTo>
                  <a:pt x="2096827" y="105251"/>
                </a:moveTo>
                <a:lnTo>
                  <a:pt x="2168398" y="143141"/>
                </a:lnTo>
                <a:lnTo>
                  <a:pt x="2174713" y="141036"/>
                </a:lnTo>
                <a:close/>
                <a:moveTo>
                  <a:pt x="953508" y="102927"/>
                </a:moveTo>
                <a:lnTo>
                  <a:pt x="795451" y="460869"/>
                </a:lnTo>
                <a:lnTo>
                  <a:pt x="1079743" y="362007"/>
                </a:lnTo>
                <a:close/>
                <a:moveTo>
                  <a:pt x="4981034" y="101041"/>
                </a:moveTo>
                <a:lnTo>
                  <a:pt x="4924199" y="370484"/>
                </a:lnTo>
                <a:lnTo>
                  <a:pt x="4981034" y="475736"/>
                </a:lnTo>
                <a:close/>
                <a:moveTo>
                  <a:pt x="961938" y="100820"/>
                </a:moveTo>
                <a:lnTo>
                  <a:pt x="1138565" y="338833"/>
                </a:lnTo>
                <a:lnTo>
                  <a:pt x="1260647" y="187179"/>
                </a:lnTo>
                <a:close/>
                <a:moveTo>
                  <a:pt x="947261" y="98936"/>
                </a:moveTo>
                <a:lnTo>
                  <a:pt x="774502" y="123989"/>
                </a:lnTo>
                <a:lnTo>
                  <a:pt x="791351" y="452574"/>
                </a:lnTo>
                <a:close/>
                <a:moveTo>
                  <a:pt x="3914051" y="90516"/>
                </a:moveTo>
                <a:lnTo>
                  <a:pt x="3739334" y="193662"/>
                </a:lnTo>
                <a:lnTo>
                  <a:pt x="3867740" y="332594"/>
                </a:lnTo>
                <a:close/>
                <a:moveTo>
                  <a:pt x="2616768" y="77886"/>
                </a:moveTo>
                <a:lnTo>
                  <a:pt x="2576773" y="303123"/>
                </a:lnTo>
                <a:lnTo>
                  <a:pt x="2835691" y="225237"/>
                </a:lnTo>
                <a:close/>
                <a:moveTo>
                  <a:pt x="2608348" y="77886"/>
                </a:moveTo>
                <a:lnTo>
                  <a:pt x="2469417" y="166297"/>
                </a:lnTo>
                <a:lnTo>
                  <a:pt x="2570458" y="298913"/>
                </a:lnTo>
                <a:close/>
                <a:moveTo>
                  <a:pt x="2597823" y="77886"/>
                </a:moveTo>
                <a:lnTo>
                  <a:pt x="2423106" y="105251"/>
                </a:lnTo>
                <a:lnTo>
                  <a:pt x="2465207" y="159982"/>
                </a:lnTo>
                <a:close/>
                <a:moveTo>
                  <a:pt x="4981034" y="75781"/>
                </a:moveTo>
                <a:lnTo>
                  <a:pt x="4821053" y="185242"/>
                </a:lnTo>
                <a:lnTo>
                  <a:pt x="4917884" y="362064"/>
                </a:lnTo>
                <a:close/>
                <a:moveTo>
                  <a:pt x="1964211" y="63151"/>
                </a:moveTo>
                <a:lnTo>
                  <a:pt x="1716081" y="212607"/>
                </a:lnTo>
                <a:lnTo>
                  <a:pt x="1821219" y="218922"/>
                </a:lnTo>
                <a:close/>
                <a:moveTo>
                  <a:pt x="4488459" y="54730"/>
                </a:moveTo>
                <a:lnTo>
                  <a:pt x="4488459" y="244183"/>
                </a:lnTo>
                <a:lnTo>
                  <a:pt x="4642126" y="115776"/>
                </a:lnTo>
                <a:close/>
                <a:moveTo>
                  <a:pt x="1987629" y="54730"/>
                </a:moveTo>
                <a:lnTo>
                  <a:pt x="2025520" y="174717"/>
                </a:lnTo>
                <a:lnTo>
                  <a:pt x="2158136" y="145247"/>
                </a:lnTo>
                <a:close/>
                <a:moveTo>
                  <a:pt x="1981051" y="54730"/>
                </a:moveTo>
                <a:lnTo>
                  <a:pt x="1831594" y="216817"/>
                </a:lnTo>
                <a:lnTo>
                  <a:pt x="2016836" y="176822"/>
                </a:lnTo>
                <a:close/>
                <a:moveTo>
                  <a:pt x="16643" y="31312"/>
                </a:moveTo>
                <a:lnTo>
                  <a:pt x="16643" y="340944"/>
                </a:lnTo>
                <a:lnTo>
                  <a:pt x="241929" y="305136"/>
                </a:lnTo>
                <a:close/>
                <a:moveTo>
                  <a:pt x="4766586" y="27365"/>
                </a:moveTo>
                <a:lnTo>
                  <a:pt x="4819212" y="178927"/>
                </a:lnTo>
                <a:lnTo>
                  <a:pt x="4976824" y="71571"/>
                </a:lnTo>
                <a:close/>
                <a:moveTo>
                  <a:pt x="4760008" y="27365"/>
                </a:moveTo>
                <a:lnTo>
                  <a:pt x="4654757" y="115776"/>
                </a:lnTo>
                <a:lnTo>
                  <a:pt x="4810528" y="178927"/>
                </a:lnTo>
                <a:close/>
                <a:moveTo>
                  <a:pt x="4751851" y="27365"/>
                </a:moveTo>
                <a:lnTo>
                  <a:pt x="4499248" y="50521"/>
                </a:lnTo>
                <a:lnTo>
                  <a:pt x="4648705" y="111566"/>
                </a:lnTo>
                <a:close/>
                <a:moveTo>
                  <a:pt x="2326275" y="27365"/>
                </a:moveTo>
                <a:lnTo>
                  <a:pt x="2195764" y="136826"/>
                </a:lnTo>
                <a:lnTo>
                  <a:pt x="2254704" y="126301"/>
                </a:lnTo>
                <a:close/>
                <a:moveTo>
                  <a:pt x="770205" y="27365"/>
                </a:moveTo>
                <a:lnTo>
                  <a:pt x="774388" y="117881"/>
                </a:lnTo>
                <a:lnTo>
                  <a:pt x="938753" y="92621"/>
                </a:lnTo>
                <a:close/>
                <a:moveTo>
                  <a:pt x="763978" y="27365"/>
                </a:moveTo>
                <a:lnTo>
                  <a:pt x="551295" y="151562"/>
                </a:lnTo>
                <a:lnTo>
                  <a:pt x="768129" y="119986"/>
                </a:lnTo>
                <a:close/>
                <a:moveTo>
                  <a:pt x="387324" y="27365"/>
                </a:moveTo>
                <a:lnTo>
                  <a:pt x="439950" y="204187"/>
                </a:lnTo>
                <a:lnTo>
                  <a:pt x="528114" y="157877"/>
                </a:lnTo>
                <a:close/>
                <a:moveTo>
                  <a:pt x="378904" y="27365"/>
                </a:moveTo>
                <a:lnTo>
                  <a:pt x="256813" y="301018"/>
                </a:lnTo>
                <a:lnTo>
                  <a:pt x="435740" y="206292"/>
                </a:lnTo>
                <a:close/>
                <a:moveTo>
                  <a:pt x="3562274" y="25260"/>
                </a:moveTo>
                <a:lnTo>
                  <a:pt x="3490678" y="174717"/>
                </a:lnTo>
                <a:lnTo>
                  <a:pt x="3589614" y="267338"/>
                </a:lnTo>
                <a:close/>
                <a:moveTo>
                  <a:pt x="3568564" y="23155"/>
                </a:moveTo>
                <a:lnTo>
                  <a:pt x="3595929" y="269443"/>
                </a:lnTo>
                <a:lnTo>
                  <a:pt x="3728546" y="193662"/>
                </a:lnTo>
                <a:close/>
                <a:moveTo>
                  <a:pt x="3556197" y="23155"/>
                </a:moveTo>
                <a:lnTo>
                  <a:pt x="3427790" y="113671"/>
                </a:lnTo>
                <a:lnTo>
                  <a:pt x="3486731" y="170507"/>
                </a:lnTo>
                <a:close/>
                <a:moveTo>
                  <a:pt x="389430" y="21050"/>
                </a:moveTo>
                <a:lnTo>
                  <a:pt x="534436" y="153667"/>
                </a:lnTo>
                <a:lnTo>
                  <a:pt x="753599" y="25260"/>
                </a:lnTo>
                <a:close/>
                <a:moveTo>
                  <a:pt x="374694" y="21050"/>
                </a:moveTo>
                <a:lnTo>
                  <a:pt x="18945" y="25260"/>
                </a:lnTo>
                <a:lnTo>
                  <a:pt x="248393" y="301018"/>
                </a:lnTo>
                <a:close/>
                <a:moveTo>
                  <a:pt x="3573037" y="16840"/>
                </a:moveTo>
                <a:lnTo>
                  <a:pt x="3733019" y="189452"/>
                </a:lnTo>
                <a:lnTo>
                  <a:pt x="3909841" y="84201"/>
                </a:lnTo>
                <a:close/>
                <a:moveTo>
                  <a:pt x="2347325" y="16840"/>
                </a:moveTo>
                <a:lnTo>
                  <a:pt x="2347325" y="111566"/>
                </a:lnTo>
                <a:lnTo>
                  <a:pt x="2410476" y="101041"/>
                </a:lnTo>
                <a:close/>
                <a:moveTo>
                  <a:pt x="2341089" y="16840"/>
                </a:moveTo>
                <a:lnTo>
                  <a:pt x="2265492" y="126301"/>
                </a:lnTo>
                <a:lnTo>
                  <a:pt x="2341089" y="113671"/>
                </a:lnTo>
                <a:close/>
                <a:moveTo>
                  <a:pt x="2351535" y="12630"/>
                </a:moveTo>
                <a:lnTo>
                  <a:pt x="2418896" y="101041"/>
                </a:lnTo>
                <a:lnTo>
                  <a:pt x="2595718" y="71571"/>
                </a:lnTo>
                <a:close/>
                <a:moveTo>
                  <a:pt x="2332590" y="12630"/>
                </a:moveTo>
                <a:lnTo>
                  <a:pt x="1993681" y="50521"/>
                </a:lnTo>
                <a:lnTo>
                  <a:pt x="2183133" y="138931"/>
                </a:lnTo>
                <a:close/>
                <a:moveTo>
                  <a:pt x="1407998" y="12630"/>
                </a:moveTo>
                <a:lnTo>
                  <a:pt x="1271172" y="182966"/>
                </a:lnTo>
                <a:lnTo>
                  <a:pt x="1407998" y="220880"/>
                </a:lnTo>
                <a:close/>
                <a:moveTo>
                  <a:pt x="3562512" y="8420"/>
                </a:moveTo>
                <a:lnTo>
                  <a:pt x="3564617" y="8420"/>
                </a:lnTo>
                <a:lnTo>
                  <a:pt x="3918261" y="79991"/>
                </a:lnTo>
                <a:lnTo>
                  <a:pt x="3920366" y="79991"/>
                </a:lnTo>
                <a:lnTo>
                  <a:pt x="3920366" y="82096"/>
                </a:lnTo>
                <a:cubicBezTo>
                  <a:pt x="3922120" y="82096"/>
                  <a:pt x="3922822" y="82096"/>
                  <a:pt x="3922471" y="82096"/>
                </a:cubicBezTo>
                <a:lnTo>
                  <a:pt x="3922471" y="84201"/>
                </a:lnTo>
                <a:lnTo>
                  <a:pt x="3874056" y="338909"/>
                </a:lnTo>
                <a:lnTo>
                  <a:pt x="3935101" y="696763"/>
                </a:lnTo>
                <a:lnTo>
                  <a:pt x="3935101" y="698868"/>
                </a:lnTo>
                <a:lnTo>
                  <a:pt x="3926681" y="1117768"/>
                </a:lnTo>
                <a:lnTo>
                  <a:pt x="3947731" y="1292485"/>
                </a:lnTo>
                <a:lnTo>
                  <a:pt x="4095083" y="1679810"/>
                </a:lnTo>
                <a:lnTo>
                  <a:pt x="4467672" y="1519828"/>
                </a:lnTo>
                <a:lnTo>
                  <a:pt x="4488558" y="1096718"/>
                </a:lnTo>
                <a:lnTo>
                  <a:pt x="4476092" y="833590"/>
                </a:lnTo>
                <a:lnTo>
                  <a:pt x="4482342" y="644138"/>
                </a:lnTo>
                <a:lnTo>
                  <a:pt x="4482144" y="645979"/>
                </a:lnTo>
                <a:lnTo>
                  <a:pt x="4482144" y="252603"/>
                </a:lnTo>
                <a:lnTo>
                  <a:pt x="4482144" y="48415"/>
                </a:lnTo>
                <a:lnTo>
                  <a:pt x="4482144" y="46310"/>
                </a:lnTo>
                <a:lnTo>
                  <a:pt x="4482342" y="46270"/>
                </a:lnTo>
                <a:lnTo>
                  <a:pt x="4484414" y="46270"/>
                </a:lnTo>
                <a:lnTo>
                  <a:pt x="4762260" y="18945"/>
                </a:lnTo>
                <a:lnTo>
                  <a:pt x="4985310" y="65154"/>
                </a:lnTo>
                <a:lnTo>
                  <a:pt x="4987382" y="65154"/>
                </a:lnTo>
                <a:lnTo>
                  <a:pt x="4987382" y="67253"/>
                </a:lnTo>
                <a:lnTo>
                  <a:pt x="4989455" y="67253"/>
                </a:lnTo>
                <a:lnTo>
                  <a:pt x="4989455" y="69351"/>
                </a:lnTo>
                <a:lnTo>
                  <a:pt x="4989455" y="488103"/>
                </a:lnTo>
                <a:lnTo>
                  <a:pt x="4995770" y="846220"/>
                </a:lnTo>
                <a:lnTo>
                  <a:pt x="4995770" y="1286170"/>
                </a:lnTo>
                <a:lnTo>
                  <a:pt x="4981298" y="1563770"/>
                </a:lnTo>
                <a:lnTo>
                  <a:pt x="4981034" y="1563770"/>
                </a:lnTo>
                <a:lnTo>
                  <a:pt x="4962090" y="1704807"/>
                </a:lnTo>
                <a:lnTo>
                  <a:pt x="4962090" y="1706912"/>
                </a:lnTo>
                <a:lnTo>
                  <a:pt x="4960248" y="1706912"/>
                </a:lnTo>
                <a:lnTo>
                  <a:pt x="4737115" y="1970040"/>
                </a:lnTo>
                <a:lnTo>
                  <a:pt x="4737115" y="1972145"/>
                </a:lnTo>
                <a:lnTo>
                  <a:pt x="4513983" y="2106867"/>
                </a:lnTo>
                <a:lnTo>
                  <a:pt x="4511878" y="2106867"/>
                </a:lnTo>
                <a:lnTo>
                  <a:pt x="4242435" y="2113182"/>
                </a:lnTo>
                <a:lnTo>
                  <a:pt x="3958257" y="2108972"/>
                </a:lnTo>
                <a:lnTo>
                  <a:pt x="3956151" y="2106965"/>
                </a:lnTo>
                <a:lnTo>
                  <a:pt x="3754069" y="1978723"/>
                </a:lnTo>
                <a:lnTo>
                  <a:pt x="3751964" y="1978723"/>
                </a:lnTo>
                <a:lnTo>
                  <a:pt x="3469891" y="1646129"/>
                </a:lnTo>
                <a:lnTo>
                  <a:pt x="3467786" y="1646129"/>
                </a:lnTo>
                <a:lnTo>
                  <a:pt x="3467786" y="1644024"/>
                </a:lnTo>
                <a:lnTo>
                  <a:pt x="3421475" y="1368266"/>
                </a:lnTo>
                <a:lnTo>
                  <a:pt x="3421475" y="1366161"/>
                </a:lnTo>
                <a:lnTo>
                  <a:pt x="3421475" y="1136713"/>
                </a:lnTo>
                <a:lnTo>
                  <a:pt x="3413055" y="860955"/>
                </a:lnTo>
                <a:lnTo>
                  <a:pt x="3400425" y="671503"/>
                </a:lnTo>
                <a:lnTo>
                  <a:pt x="3400425" y="353644"/>
                </a:lnTo>
                <a:lnTo>
                  <a:pt x="3419370" y="113671"/>
                </a:lnTo>
                <a:lnTo>
                  <a:pt x="3419370" y="111566"/>
                </a:lnTo>
                <a:lnTo>
                  <a:pt x="3562512" y="10525"/>
                </a:lnTo>
                <a:close/>
                <a:moveTo>
                  <a:pt x="1401946" y="8420"/>
                </a:moveTo>
                <a:lnTo>
                  <a:pt x="966147" y="94726"/>
                </a:lnTo>
                <a:lnTo>
                  <a:pt x="1264874" y="181032"/>
                </a:lnTo>
                <a:close/>
                <a:moveTo>
                  <a:pt x="2343207" y="4210"/>
                </a:moveTo>
                <a:lnTo>
                  <a:pt x="2614663" y="67361"/>
                </a:lnTo>
                <a:lnTo>
                  <a:pt x="2614663" y="69466"/>
                </a:lnTo>
                <a:lnTo>
                  <a:pt x="2846216" y="223132"/>
                </a:lnTo>
                <a:lnTo>
                  <a:pt x="2846216" y="225237"/>
                </a:lnTo>
                <a:lnTo>
                  <a:pt x="3012513" y="500996"/>
                </a:lnTo>
                <a:lnTo>
                  <a:pt x="3012513" y="503101"/>
                </a:lnTo>
                <a:lnTo>
                  <a:pt x="3063034" y="791489"/>
                </a:lnTo>
                <a:lnTo>
                  <a:pt x="3067244" y="1025147"/>
                </a:lnTo>
                <a:lnTo>
                  <a:pt x="3058824" y="1300642"/>
                </a:lnTo>
                <a:lnTo>
                  <a:pt x="3058824" y="1302747"/>
                </a:lnTo>
                <a:lnTo>
                  <a:pt x="2972518" y="1704807"/>
                </a:lnTo>
                <a:lnTo>
                  <a:pt x="2970412" y="1704807"/>
                </a:lnTo>
                <a:lnTo>
                  <a:pt x="2762015" y="1959515"/>
                </a:lnTo>
                <a:lnTo>
                  <a:pt x="2759910" y="1959515"/>
                </a:lnTo>
                <a:lnTo>
                  <a:pt x="2519937" y="2081606"/>
                </a:lnTo>
                <a:cubicBezTo>
                  <a:pt x="2519933" y="2081606"/>
                  <a:pt x="2519942" y="2081606"/>
                  <a:pt x="2519965" y="2081606"/>
                </a:cubicBezTo>
                <a:lnTo>
                  <a:pt x="2297010" y="2108972"/>
                </a:lnTo>
                <a:cubicBezTo>
                  <a:pt x="2296922" y="2108972"/>
                  <a:pt x="2296570" y="2108972"/>
                  <a:pt x="2295955" y="2108972"/>
                </a:cubicBezTo>
                <a:cubicBezTo>
                  <a:pt x="2295339" y="2108972"/>
                  <a:pt x="2294988" y="2108972"/>
                  <a:pt x="2294900" y="2108972"/>
                </a:cubicBezTo>
                <a:lnTo>
                  <a:pt x="2012633" y="2068976"/>
                </a:lnTo>
                <a:cubicBezTo>
                  <a:pt x="2012545" y="2068889"/>
                  <a:pt x="2012194" y="2068537"/>
                  <a:pt x="2011579" y="2067924"/>
                </a:cubicBezTo>
                <a:cubicBezTo>
                  <a:pt x="2010964" y="2067310"/>
                  <a:pt x="2010612" y="2066959"/>
                  <a:pt x="2010525" y="2066871"/>
                </a:cubicBezTo>
                <a:lnTo>
                  <a:pt x="1753917" y="1930045"/>
                </a:lnTo>
                <a:lnTo>
                  <a:pt x="1753917" y="1927940"/>
                </a:lnTo>
                <a:lnTo>
                  <a:pt x="1621185" y="1761811"/>
                </a:lnTo>
                <a:lnTo>
                  <a:pt x="1511654" y="1467139"/>
                </a:lnTo>
                <a:lnTo>
                  <a:pt x="1511894" y="1467202"/>
                </a:lnTo>
                <a:lnTo>
                  <a:pt x="1488738" y="1119873"/>
                </a:lnTo>
                <a:lnTo>
                  <a:pt x="1488738" y="1117768"/>
                </a:lnTo>
                <a:lnTo>
                  <a:pt x="1495053" y="776754"/>
                </a:lnTo>
                <a:lnTo>
                  <a:pt x="1539259" y="524151"/>
                </a:lnTo>
                <a:lnTo>
                  <a:pt x="1539259" y="522046"/>
                </a:lnTo>
                <a:lnTo>
                  <a:pt x="1703451" y="212607"/>
                </a:lnTo>
                <a:lnTo>
                  <a:pt x="1703451" y="210502"/>
                </a:lnTo>
                <a:lnTo>
                  <a:pt x="1981314" y="44205"/>
                </a:lnTo>
                <a:close/>
                <a:moveTo>
                  <a:pt x="1410216" y="0"/>
                </a:moveTo>
                <a:lnTo>
                  <a:pt x="1410216" y="4210"/>
                </a:lnTo>
                <a:lnTo>
                  <a:pt x="1414351" y="4210"/>
                </a:lnTo>
                <a:lnTo>
                  <a:pt x="1418524" y="467085"/>
                </a:lnTo>
                <a:lnTo>
                  <a:pt x="1416419" y="467085"/>
                </a:lnTo>
                <a:lnTo>
                  <a:pt x="1416419" y="469157"/>
                </a:lnTo>
                <a:lnTo>
                  <a:pt x="1134494" y="469157"/>
                </a:lnTo>
                <a:lnTo>
                  <a:pt x="789384" y="469157"/>
                </a:lnTo>
                <a:lnTo>
                  <a:pt x="519941" y="465013"/>
                </a:lnTo>
                <a:lnTo>
                  <a:pt x="519941" y="812529"/>
                </a:lnTo>
                <a:lnTo>
                  <a:pt x="1283807" y="839679"/>
                </a:lnTo>
                <a:lnTo>
                  <a:pt x="1283807" y="843853"/>
                </a:lnTo>
                <a:lnTo>
                  <a:pt x="1288026" y="843853"/>
                </a:lnTo>
                <a:lnTo>
                  <a:pt x="1277492" y="1275619"/>
                </a:lnTo>
                <a:lnTo>
                  <a:pt x="1275389" y="1275619"/>
                </a:lnTo>
                <a:lnTo>
                  <a:pt x="1275389" y="1279776"/>
                </a:lnTo>
                <a:lnTo>
                  <a:pt x="808106" y="1273540"/>
                </a:lnTo>
                <a:lnTo>
                  <a:pt x="515470" y="1288091"/>
                </a:lnTo>
                <a:lnTo>
                  <a:pt x="511296" y="1589031"/>
                </a:lnTo>
                <a:lnTo>
                  <a:pt x="515470" y="2060556"/>
                </a:lnTo>
                <a:lnTo>
                  <a:pt x="511296" y="2060556"/>
                </a:lnTo>
                <a:lnTo>
                  <a:pt x="513363" y="2064766"/>
                </a:lnTo>
                <a:lnTo>
                  <a:pt x="258785" y="2104762"/>
                </a:lnTo>
                <a:lnTo>
                  <a:pt x="256679" y="2102657"/>
                </a:lnTo>
                <a:lnTo>
                  <a:pt x="256679" y="2104762"/>
                </a:lnTo>
                <a:lnTo>
                  <a:pt x="8354" y="2092131"/>
                </a:lnTo>
                <a:lnTo>
                  <a:pt x="8354" y="2087921"/>
                </a:lnTo>
                <a:lnTo>
                  <a:pt x="4210" y="2087921"/>
                </a:lnTo>
                <a:lnTo>
                  <a:pt x="8354" y="1789008"/>
                </a:lnTo>
                <a:lnTo>
                  <a:pt x="0" y="1401683"/>
                </a:lnTo>
                <a:lnTo>
                  <a:pt x="8354" y="976468"/>
                </a:lnTo>
                <a:lnTo>
                  <a:pt x="4210" y="644003"/>
                </a:lnTo>
                <a:lnTo>
                  <a:pt x="8354" y="345157"/>
                </a:lnTo>
                <a:lnTo>
                  <a:pt x="8354" y="20975"/>
                </a:lnTo>
                <a:lnTo>
                  <a:pt x="12498" y="20975"/>
                </a:lnTo>
                <a:lnTo>
                  <a:pt x="12498" y="18907"/>
                </a:lnTo>
                <a:lnTo>
                  <a:pt x="380933" y="14735"/>
                </a:lnTo>
                <a:lnTo>
                  <a:pt x="765983" y="18907"/>
                </a:lnTo>
                <a:lnTo>
                  <a:pt x="765983" y="20975"/>
                </a:lnTo>
                <a:lnTo>
                  <a:pt x="768086" y="18907"/>
                </a:lnTo>
                <a:lnTo>
                  <a:pt x="953508" y="90289"/>
                </a:lnTo>
                <a:close/>
              </a:path>
            </a:pathLst>
          </a:custGeom>
          <a:solidFill>
            <a:schemeClr val="bg1"/>
          </a:solidFill>
          <a:ln>
            <a:solidFill>
              <a:schemeClr val="bg1"/>
            </a:solid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16600" b="1" dirty="0">
              <a:solidFill>
                <a:schemeClr val="bg1"/>
              </a:solidFill>
              <a:latin typeface="Adamas" pitchFamily="50" charset="0"/>
              <a:ea typeface="微软雅黑" panose="020B0503020204020204" pitchFamily="34" charset="-122"/>
            </a:endParaRPr>
          </a:p>
        </p:txBody>
      </p:sp>
      <p:sp>
        <p:nvSpPr>
          <p:cNvPr id="7" name="矩形 6"/>
          <p:cNvSpPr/>
          <p:nvPr/>
        </p:nvSpPr>
        <p:spPr>
          <a:xfrm>
            <a:off x="5391523" y="4019339"/>
            <a:ext cx="5142753" cy="584775"/>
          </a:xfrm>
          <a:prstGeom prst="rect">
            <a:avLst/>
          </a:prstGeom>
        </p:spPr>
        <p:txBody>
          <a:bodyPr wrap="none">
            <a:spAutoFit/>
          </a:bodyPr>
          <a:lstStyle/>
          <a:p>
            <a:pPr lvl="0" algn="ctr"/>
            <a:r>
              <a:rPr lang="en-US" altLang="zh-CN" sz="3200" b="1" dirty="0">
                <a:latin typeface="微软雅黑" panose="020B0503020204020204" pitchFamily="34" charset="-122"/>
                <a:ea typeface="微软雅黑" panose="020B0503020204020204" pitchFamily="34" charset="-122"/>
              </a:rPr>
              <a:t>MORE THAN TEMPLATE</a:t>
            </a:r>
            <a:endParaRPr lang="zh-CN" altLang="en-US" sz="3200" b="1" dirty="0">
              <a:latin typeface="微软雅黑" panose="020B0503020204020204" pitchFamily="34" charset="-122"/>
              <a:ea typeface="微软雅黑" panose="020B0503020204020204" pitchFamily="34" charset="-122"/>
            </a:endParaRPr>
          </a:p>
        </p:txBody>
      </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alpha val="62000"/>
          </a:schemeClr>
        </a:solidFill>
        <a:ln>
          <a:noFill/>
        </a:ln>
      </a:spPr>
      <a:bodyPr rot="0" spcFirstLastPara="0" vertOverflow="overflow" horzOverflow="overflow" vert="horz" wrap="square" lIns="91440" tIns="45720" rIns="91440" bIns="45720" numCol="1" spcCol="0" rtlCol="0" fromWordArt="0" anchor="ctr" anchorCtr="0" forceAA="0" compatLnSpc="1">
        <a:noAutofit/>
      </a:bodyPr>
      <a:lstStyle>
        <a:defPPr algn="ctr">
          <a:defRPr sz="4400" b="1" dirty="0" smtClean="0">
            <a:latin typeface="微软雅黑" panose="020B0503020204020204" pitchFamily="34" charset="-122"/>
            <a:ea typeface="微软雅黑" panose="020B0503020204020204" pitchFamily="34" charset="-122"/>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vert="horz" wrap="square" rtlCol="0">
        <a:spAutoFit/>
      </a:bodyPr>
      <a:lstStyle>
        <a:defPPr>
          <a:defRPr sz="4800" b="1" dirty="0" smtClean="0">
            <a:latin typeface="微软雅黑" panose="020B0503020204020204" pitchFamily="34" charset="-122"/>
            <a:ea typeface="微软雅黑" panose="020B0503020204020204"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590</Words>
  <Application>Microsoft Office PowerPoint</Application>
  <PresentationFormat>宽屏</PresentationFormat>
  <Paragraphs>54</Paragraphs>
  <Slides>14</Slides>
  <Notes>0</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14</vt:i4>
      </vt:variant>
    </vt:vector>
  </HeadingPairs>
  <TitlesOfParts>
    <vt:vector size="20" baseType="lpstr">
      <vt:lpstr>Adamas</vt:lpstr>
      <vt:lpstr>微软雅黑</vt:lpstr>
      <vt:lpstr>Arial</vt:lpstr>
      <vt:lpstr>Calibri</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8</cp:revision>
  <dcterms:created xsi:type="dcterms:W3CDTF">2014-07-22T06:53:00Z</dcterms:created>
  <dcterms:modified xsi:type="dcterms:W3CDTF">2021-01-04T10:18:57Z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2052-11.1.0.9208</vt:lpwstr>
  </property>
</Properties>
</file>