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75" r:id="rId11"/>
    <p:sldId id="266" r:id="rId12"/>
    <p:sldId id="264" r:id="rId13"/>
    <p:sldId id="269" r:id="rId14"/>
    <p:sldId id="268" r:id="rId15"/>
    <p:sldId id="267" r:id="rId16"/>
    <p:sldId id="270" r:id="rId17"/>
    <p:sldId id="271" r:id="rId18"/>
    <p:sldId id="272" r:id="rId19"/>
    <p:sldId id="273" r:id="rId20"/>
    <p:sldId id="274" r:id="rId21"/>
    <p:sldId id="286" r:id="rId22"/>
  </p:sldIdLst>
  <p:sldSz cx="8320088" cy="467995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722" autoAdjust="0"/>
  </p:normalViewPr>
  <p:slideViewPr>
    <p:cSldViewPr snapToGrid="0">
      <p:cViewPr varScale="1">
        <p:scale>
          <a:sx n="144" d="100"/>
          <a:sy n="144" d="100"/>
        </p:scale>
        <p:origin x="10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0C06A-E678-4F5F-BE43-3F85B08EBEC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3B392-894A-42E4-8AC6-0005251E86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B392-894A-42E4-8AC6-0005251E867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B392-894A-42E4-8AC6-0005251E867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B392-894A-42E4-8AC6-0005251E867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B392-894A-42E4-8AC6-0005251E867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B392-894A-42E4-8AC6-0005251E867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B392-894A-42E4-8AC6-0005251E867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B392-894A-42E4-8AC6-0005251E867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B392-894A-42E4-8AC6-0005251E867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B392-894A-42E4-8AC6-0005251E867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B392-894A-42E4-8AC6-0005251E867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B392-894A-42E4-8AC6-0005251E867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B392-894A-42E4-8AC6-0005251E867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B392-894A-42E4-8AC6-0005251E867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B392-894A-42E4-8AC6-0005251E867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B392-894A-42E4-8AC6-0005251E867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B392-894A-42E4-8AC6-0005251E867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B392-894A-42E4-8AC6-0005251E867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B392-894A-42E4-8AC6-0005251E867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B392-894A-42E4-8AC6-0005251E867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B392-894A-42E4-8AC6-0005251E867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B392-894A-42E4-8AC6-0005251E867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011" y="765909"/>
            <a:ext cx="6240066" cy="1629316"/>
          </a:xfrm>
        </p:spPr>
        <p:txBody>
          <a:bodyPr anchor="b"/>
          <a:lstStyle>
            <a:lvl1pPr algn="ctr">
              <a:defRPr sz="40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0011" y="2458058"/>
            <a:ext cx="6240066" cy="1129904"/>
          </a:xfrm>
        </p:spPr>
        <p:txBody>
          <a:bodyPr/>
          <a:lstStyle>
            <a:lvl1pPr marL="0" indent="0" algn="ctr">
              <a:buNone/>
              <a:defRPr sz="1640"/>
            </a:lvl1pPr>
            <a:lvl2pPr marL="311785" indent="0" algn="ctr">
              <a:buNone/>
              <a:defRPr sz="1365"/>
            </a:lvl2pPr>
            <a:lvl3pPr marL="624205" indent="0" algn="ctr">
              <a:buNone/>
              <a:defRPr sz="1230"/>
            </a:lvl3pPr>
            <a:lvl4pPr marL="935990" indent="0" algn="ctr">
              <a:buNone/>
              <a:defRPr sz="1090"/>
            </a:lvl4pPr>
            <a:lvl5pPr marL="1247775" indent="0" algn="ctr">
              <a:buNone/>
              <a:defRPr sz="1090"/>
            </a:lvl5pPr>
            <a:lvl6pPr marL="1560195" indent="0" algn="ctr">
              <a:buNone/>
              <a:defRPr sz="1090"/>
            </a:lvl6pPr>
            <a:lvl7pPr marL="1871980" indent="0" algn="ctr">
              <a:buNone/>
              <a:defRPr sz="1090"/>
            </a:lvl7pPr>
            <a:lvl8pPr marL="2183765" indent="0" algn="ctr">
              <a:buNone/>
              <a:defRPr sz="1090"/>
            </a:lvl8pPr>
            <a:lvl9pPr marL="2496185" indent="0" algn="ctr">
              <a:buNone/>
              <a:defRPr sz="109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54063" y="249164"/>
            <a:ext cx="1794019" cy="396604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72006" y="249164"/>
            <a:ext cx="5278056" cy="3966041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673" y="1166738"/>
            <a:ext cx="7176076" cy="1946729"/>
          </a:xfrm>
        </p:spPr>
        <p:txBody>
          <a:bodyPr anchor="b"/>
          <a:lstStyle>
            <a:lvl1pPr>
              <a:defRPr sz="40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7673" y="3131884"/>
            <a:ext cx="7176076" cy="1023739"/>
          </a:xfrm>
        </p:spPr>
        <p:txBody>
          <a:bodyPr/>
          <a:lstStyle>
            <a:lvl1pPr marL="0" indent="0">
              <a:buNone/>
              <a:defRPr sz="1640">
                <a:solidFill>
                  <a:schemeClr val="tx1">
                    <a:tint val="75000"/>
                  </a:schemeClr>
                </a:solidFill>
              </a:defRPr>
            </a:lvl1pPr>
            <a:lvl2pPr marL="311785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2pPr>
            <a:lvl3pPr marL="624205" indent="0">
              <a:buNone/>
              <a:defRPr sz="1230">
                <a:solidFill>
                  <a:schemeClr val="tx1">
                    <a:tint val="75000"/>
                  </a:schemeClr>
                </a:solidFill>
              </a:defRPr>
            </a:lvl3pPr>
            <a:lvl4pPr marL="935990" indent="0">
              <a:buNone/>
              <a:defRPr sz="1090">
                <a:solidFill>
                  <a:schemeClr val="tx1">
                    <a:tint val="75000"/>
                  </a:schemeClr>
                </a:solidFill>
              </a:defRPr>
            </a:lvl4pPr>
            <a:lvl5pPr marL="1247775" indent="0">
              <a:buNone/>
              <a:defRPr sz="1090">
                <a:solidFill>
                  <a:schemeClr val="tx1">
                    <a:tint val="75000"/>
                  </a:schemeClr>
                </a:solidFill>
              </a:defRPr>
            </a:lvl5pPr>
            <a:lvl6pPr marL="1560195" indent="0">
              <a:buNone/>
              <a:defRPr sz="1090">
                <a:solidFill>
                  <a:schemeClr val="tx1">
                    <a:tint val="75000"/>
                  </a:schemeClr>
                </a:solidFill>
              </a:defRPr>
            </a:lvl6pPr>
            <a:lvl7pPr marL="1871980" indent="0">
              <a:buNone/>
              <a:defRPr sz="1090">
                <a:solidFill>
                  <a:schemeClr val="tx1">
                    <a:tint val="75000"/>
                  </a:schemeClr>
                </a:solidFill>
              </a:defRPr>
            </a:lvl7pPr>
            <a:lvl8pPr marL="2183765" indent="0">
              <a:buNone/>
              <a:defRPr sz="1090">
                <a:solidFill>
                  <a:schemeClr val="tx1">
                    <a:tint val="75000"/>
                  </a:schemeClr>
                </a:solidFill>
              </a:defRPr>
            </a:lvl8pPr>
            <a:lvl9pPr marL="2496185" indent="0">
              <a:buNone/>
              <a:defRPr sz="10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2006" y="1245820"/>
            <a:ext cx="3536037" cy="296938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12045" y="1245820"/>
            <a:ext cx="3536037" cy="296938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90" y="249164"/>
            <a:ext cx="7176076" cy="90457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3090" y="1147238"/>
            <a:ext cx="3519787" cy="562244"/>
          </a:xfrm>
        </p:spPr>
        <p:txBody>
          <a:bodyPr anchor="b"/>
          <a:lstStyle>
            <a:lvl1pPr marL="0" indent="0">
              <a:buNone/>
              <a:defRPr sz="1640" b="1"/>
            </a:lvl1pPr>
            <a:lvl2pPr marL="311785" indent="0">
              <a:buNone/>
              <a:defRPr sz="1365" b="1"/>
            </a:lvl2pPr>
            <a:lvl3pPr marL="624205" indent="0">
              <a:buNone/>
              <a:defRPr sz="1230" b="1"/>
            </a:lvl3pPr>
            <a:lvl4pPr marL="935990" indent="0">
              <a:buNone/>
              <a:defRPr sz="1090" b="1"/>
            </a:lvl4pPr>
            <a:lvl5pPr marL="1247775" indent="0">
              <a:buNone/>
              <a:defRPr sz="1090" b="1"/>
            </a:lvl5pPr>
            <a:lvl6pPr marL="1560195" indent="0">
              <a:buNone/>
              <a:defRPr sz="1090" b="1"/>
            </a:lvl6pPr>
            <a:lvl7pPr marL="1871980" indent="0">
              <a:buNone/>
              <a:defRPr sz="1090" b="1"/>
            </a:lvl7pPr>
            <a:lvl8pPr marL="2183765" indent="0">
              <a:buNone/>
              <a:defRPr sz="1090" b="1"/>
            </a:lvl8pPr>
            <a:lvl9pPr marL="2496185" indent="0">
              <a:buNone/>
              <a:defRPr sz="109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73090" y="1709482"/>
            <a:ext cx="3519787" cy="251439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12045" y="1147238"/>
            <a:ext cx="3537121" cy="562244"/>
          </a:xfrm>
        </p:spPr>
        <p:txBody>
          <a:bodyPr anchor="b"/>
          <a:lstStyle>
            <a:lvl1pPr marL="0" indent="0">
              <a:buNone/>
              <a:defRPr sz="1640" b="1"/>
            </a:lvl1pPr>
            <a:lvl2pPr marL="311785" indent="0">
              <a:buNone/>
              <a:defRPr sz="1365" b="1"/>
            </a:lvl2pPr>
            <a:lvl3pPr marL="624205" indent="0">
              <a:buNone/>
              <a:defRPr sz="1230" b="1"/>
            </a:lvl3pPr>
            <a:lvl4pPr marL="935990" indent="0">
              <a:buNone/>
              <a:defRPr sz="1090" b="1"/>
            </a:lvl4pPr>
            <a:lvl5pPr marL="1247775" indent="0">
              <a:buNone/>
              <a:defRPr sz="1090" b="1"/>
            </a:lvl5pPr>
            <a:lvl6pPr marL="1560195" indent="0">
              <a:buNone/>
              <a:defRPr sz="1090" b="1"/>
            </a:lvl6pPr>
            <a:lvl7pPr marL="1871980" indent="0">
              <a:buNone/>
              <a:defRPr sz="1090" b="1"/>
            </a:lvl7pPr>
            <a:lvl8pPr marL="2183765" indent="0">
              <a:buNone/>
              <a:defRPr sz="1090" b="1"/>
            </a:lvl8pPr>
            <a:lvl9pPr marL="2496185" indent="0">
              <a:buNone/>
              <a:defRPr sz="109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212045" y="1709482"/>
            <a:ext cx="3537121" cy="251439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90" y="311997"/>
            <a:ext cx="2683445" cy="1091988"/>
          </a:xfrm>
        </p:spPr>
        <p:txBody>
          <a:bodyPr anchor="b"/>
          <a:lstStyle>
            <a:lvl1pPr>
              <a:defRPr sz="21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37121" y="673826"/>
            <a:ext cx="4212045" cy="3325798"/>
          </a:xfrm>
        </p:spPr>
        <p:txBody>
          <a:bodyPr/>
          <a:lstStyle>
            <a:lvl1pPr>
              <a:defRPr sz="2185"/>
            </a:lvl1pPr>
            <a:lvl2pPr>
              <a:defRPr sz="1910"/>
            </a:lvl2pPr>
            <a:lvl3pPr>
              <a:defRPr sz="1640"/>
            </a:lvl3pPr>
            <a:lvl4pPr>
              <a:defRPr sz="1365"/>
            </a:lvl4pPr>
            <a:lvl5pPr>
              <a:defRPr sz="1365"/>
            </a:lvl5pPr>
            <a:lvl6pPr>
              <a:defRPr sz="1365"/>
            </a:lvl6pPr>
            <a:lvl7pPr>
              <a:defRPr sz="1365"/>
            </a:lvl7pPr>
            <a:lvl8pPr>
              <a:defRPr sz="1365"/>
            </a:lvl8pPr>
            <a:lvl9pPr>
              <a:defRPr sz="136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3090" y="1403985"/>
            <a:ext cx="2683445" cy="2601056"/>
          </a:xfrm>
        </p:spPr>
        <p:txBody>
          <a:bodyPr/>
          <a:lstStyle>
            <a:lvl1pPr marL="0" indent="0">
              <a:buNone/>
              <a:defRPr sz="1090"/>
            </a:lvl1pPr>
            <a:lvl2pPr marL="311785" indent="0">
              <a:buNone/>
              <a:defRPr sz="955"/>
            </a:lvl2pPr>
            <a:lvl3pPr marL="624205" indent="0">
              <a:buNone/>
              <a:defRPr sz="820"/>
            </a:lvl3pPr>
            <a:lvl4pPr marL="935990" indent="0">
              <a:buNone/>
              <a:defRPr sz="680"/>
            </a:lvl4pPr>
            <a:lvl5pPr marL="1247775" indent="0">
              <a:buNone/>
              <a:defRPr sz="680"/>
            </a:lvl5pPr>
            <a:lvl6pPr marL="1560195" indent="0">
              <a:buNone/>
              <a:defRPr sz="680"/>
            </a:lvl6pPr>
            <a:lvl7pPr marL="1871980" indent="0">
              <a:buNone/>
              <a:defRPr sz="680"/>
            </a:lvl7pPr>
            <a:lvl8pPr marL="2183765" indent="0">
              <a:buNone/>
              <a:defRPr sz="680"/>
            </a:lvl8pPr>
            <a:lvl9pPr marL="2496185" indent="0">
              <a:buNone/>
              <a:defRPr sz="68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90" y="311997"/>
            <a:ext cx="2683445" cy="1091988"/>
          </a:xfrm>
        </p:spPr>
        <p:txBody>
          <a:bodyPr anchor="b"/>
          <a:lstStyle>
            <a:lvl1pPr>
              <a:defRPr sz="21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37121" y="673826"/>
            <a:ext cx="4212045" cy="3325798"/>
          </a:xfrm>
        </p:spPr>
        <p:txBody>
          <a:bodyPr anchor="t"/>
          <a:lstStyle>
            <a:lvl1pPr marL="0" indent="0">
              <a:buNone/>
              <a:defRPr sz="2185"/>
            </a:lvl1pPr>
            <a:lvl2pPr marL="311785" indent="0">
              <a:buNone/>
              <a:defRPr sz="1910"/>
            </a:lvl2pPr>
            <a:lvl3pPr marL="624205" indent="0">
              <a:buNone/>
              <a:defRPr sz="1640"/>
            </a:lvl3pPr>
            <a:lvl4pPr marL="935990" indent="0">
              <a:buNone/>
              <a:defRPr sz="1365"/>
            </a:lvl4pPr>
            <a:lvl5pPr marL="1247775" indent="0">
              <a:buNone/>
              <a:defRPr sz="1365"/>
            </a:lvl5pPr>
            <a:lvl6pPr marL="1560195" indent="0">
              <a:buNone/>
              <a:defRPr sz="1365"/>
            </a:lvl6pPr>
            <a:lvl7pPr marL="1871980" indent="0">
              <a:buNone/>
              <a:defRPr sz="1365"/>
            </a:lvl7pPr>
            <a:lvl8pPr marL="2183765" indent="0">
              <a:buNone/>
              <a:defRPr sz="1365"/>
            </a:lvl8pPr>
            <a:lvl9pPr marL="2496185" indent="0">
              <a:buNone/>
              <a:defRPr sz="136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3090" y="1403985"/>
            <a:ext cx="2683445" cy="2601056"/>
          </a:xfrm>
        </p:spPr>
        <p:txBody>
          <a:bodyPr/>
          <a:lstStyle>
            <a:lvl1pPr marL="0" indent="0">
              <a:buNone/>
              <a:defRPr sz="1090"/>
            </a:lvl1pPr>
            <a:lvl2pPr marL="311785" indent="0">
              <a:buNone/>
              <a:defRPr sz="955"/>
            </a:lvl2pPr>
            <a:lvl3pPr marL="624205" indent="0">
              <a:buNone/>
              <a:defRPr sz="820"/>
            </a:lvl3pPr>
            <a:lvl4pPr marL="935990" indent="0">
              <a:buNone/>
              <a:defRPr sz="680"/>
            </a:lvl4pPr>
            <a:lvl5pPr marL="1247775" indent="0">
              <a:buNone/>
              <a:defRPr sz="680"/>
            </a:lvl5pPr>
            <a:lvl6pPr marL="1560195" indent="0">
              <a:buNone/>
              <a:defRPr sz="680"/>
            </a:lvl6pPr>
            <a:lvl7pPr marL="1871980" indent="0">
              <a:buNone/>
              <a:defRPr sz="680"/>
            </a:lvl7pPr>
            <a:lvl8pPr marL="2183765" indent="0">
              <a:buNone/>
              <a:defRPr sz="680"/>
            </a:lvl8pPr>
            <a:lvl9pPr marL="2496185" indent="0">
              <a:buNone/>
              <a:defRPr sz="68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006" y="249164"/>
            <a:ext cx="7176076" cy="904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006" y="1245820"/>
            <a:ext cx="7176076" cy="296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2006" y="4337621"/>
            <a:ext cx="1872020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56029" y="4337621"/>
            <a:ext cx="2808030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76062" y="4337621"/>
            <a:ext cx="1872020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24205" rtl="0" eaLnBrk="1" latinLnBrk="0" hangingPunct="1">
        <a:lnSpc>
          <a:spcPct val="90000"/>
        </a:lnSpc>
        <a:spcBef>
          <a:spcPct val="0"/>
        </a:spcBef>
        <a:buNone/>
        <a:defRPr sz="30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210" indent="-156210" algn="l" defTabSz="624205" rtl="0" eaLnBrk="1" latinLnBrk="0" hangingPunct="1">
        <a:lnSpc>
          <a:spcPct val="90000"/>
        </a:lnSpc>
        <a:spcBef>
          <a:spcPts val="680"/>
        </a:spcBef>
        <a:buFont typeface="Arial" panose="020B0604020202020204" pitchFamily="34" charset="0"/>
        <a:buChar char="•"/>
        <a:defRPr sz="1910" kern="1200">
          <a:solidFill>
            <a:schemeClr val="tx1"/>
          </a:solidFill>
          <a:latin typeface="+mn-lt"/>
          <a:ea typeface="+mn-ea"/>
          <a:cs typeface="+mn-cs"/>
        </a:defRPr>
      </a:lvl1pPr>
      <a:lvl2pPr marL="467995" indent="-156210" algn="l" defTabSz="624205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640" kern="1200">
          <a:solidFill>
            <a:schemeClr val="tx1"/>
          </a:solidFill>
          <a:latin typeface="+mn-lt"/>
          <a:ea typeface="+mn-ea"/>
          <a:cs typeface="+mn-cs"/>
        </a:defRPr>
      </a:lvl2pPr>
      <a:lvl3pPr marL="779780" indent="-156210" algn="l" defTabSz="624205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365" kern="1200">
          <a:solidFill>
            <a:schemeClr val="tx1"/>
          </a:solidFill>
          <a:latin typeface="+mn-lt"/>
          <a:ea typeface="+mn-ea"/>
          <a:cs typeface="+mn-cs"/>
        </a:defRPr>
      </a:lvl3pPr>
      <a:lvl4pPr marL="1092200" indent="-156210" algn="l" defTabSz="624205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30" kern="1200">
          <a:solidFill>
            <a:schemeClr val="tx1"/>
          </a:solidFill>
          <a:latin typeface="+mn-lt"/>
          <a:ea typeface="+mn-ea"/>
          <a:cs typeface="+mn-cs"/>
        </a:defRPr>
      </a:lvl4pPr>
      <a:lvl5pPr marL="1403985" indent="-156210" algn="l" defTabSz="624205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30" kern="1200">
          <a:solidFill>
            <a:schemeClr val="tx1"/>
          </a:solidFill>
          <a:latin typeface="+mn-lt"/>
          <a:ea typeface="+mn-ea"/>
          <a:cs typeface="+mn-cs"/>
        </a:defRPr>
      </a:lvl5pPr>
      <a:lvl6pPr marL="1715770" indent="-156210" algn="l" defTabSz="624205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30" kern="1200">
          <a:solidFill>
            <a:schemeClr val="tx1"/>
          </a:solidFill>
          <a:latin typeface="+mn-lt"/>
          <a:ea typeface="+mn-ea"/>
          <a:cs typeface="+mn-cs"/>
        </a:defRPr>
      </a:lvl6pPr>
      <a:lvl7pPr marL="2028190" indent="-156210" algn="l" defTabSz="624205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30" kern="1200">
          <a:solidFill>
            <a:schemeClr val="tx1"/>
          </a:solidFill>
          <a:latin typeface="+mn-lt"/>
          <a:ea typeface="+mn-ea"/>
          <a:cs typeface="+mn-cs"/>
        </a:defRPr>
      </a:lvl7pPr>
      <a:lvl8pPr marL="2339975" indent="-156210" algn="l" defTabSz="624205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3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156210" algn="l" defTabSz="624205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4205" rtl="0" eaLnBrk="1" latinLnBrk="0" hangingPunct="1">
        <a:defRPr sz="1230" kern="1200">
          <a:solidFill>
            <a:schemeClr val="tx1"/>
          </a:solidFill>
          <a:latin typeface="+mn-lt"/>
          <a:ea typeface="+mn-ea"/>
          <a:cs typeface="+mn-cs"/>
        </a:defRPr>
      </a:lvl1pPr>
      <a:lvl2pPr marL="311785" algn="l" defTabSz="624205" rtl="0" eaLnBrk="1" latinLnBrk="0" hangingPunct="1">
        <a:defRPr sz="1230" kern="1200">
          <a:solidFill>
            <a:schemeClr val="tx1"/>
          </a:solidFill>
          <a:latin typeface="+mn-lt"/>
          <a:ea typeface="+mn-ea"/>
          <a:cs typeface="+mn-cs"/>
        </a:defRPr>
      </a:lvl2pPr>
      <a:lvl3pPr marL="624205" algn="l" defTabSz="624205" rtl="0" eaLnBrk="1" latinLnBrk="0" hangingPunct="1">
        <a:defRPr sz="1230" kern="1200">
          <a:solidFill>
            <a:schemeClr val="tx1"/>
          </a:solidFill>
          <a:latin typeface="+mn-lt"/>
          <a:ea typeface="+mn-ea"/>
          <a:cs typeface="+mn-cs"/>
        </a:defRPr>
      </a:lvl3pPr>
      <a:lvl4pPr marL="935990" algn="l" defTabSz="624205" rtl="0" eaLnBrk="1" latinLnBrk="0" hangingPunct="1">
        <a:defRPr sz="1230" kern="1200">
          <a:solidFill>
            <a:schemeClr val="tx1"/>
          </a:solidFill>
          <a:latin typeface="+mn-lt"/>
          <a:ea typeface="+mn-ea"/>
          <a:cs typeface="+mn-cs"/>
        </a:defRPr>
      </a:lvl4pPr>
      <a:lvl5pPr marL="1247775" algn="l" defTabSz="624205" rtl="0" eaLnBrk="1" latinLnBrk="0" hangingPunct="1">
        <a:defRPr sz="1230" kern="1200">
          <a:solidFill>
            <a:schemeClr val="tx1"/>
          </a:solidFill>
          <a:latin typeface="+mn-lt"/>
          <a:ea typeface="+mn-ea"/>
          <a:cs typeface="+mn-cs"/>
        </a:defRPr>
      </a:lvl5pPr>
      <a:lvl6pPr marL="1560195" algn="l" defTabSz="624205" rtl="0" eaLnBrk="1" latinLnBrk="0" hangingPunct="1">
        <a:defRPr sz="1230" kern="1200">
          <a:solidFill>
            <a:schemeClr val="tx1"/>
          </a:solidFill>
          <a:latin typeface="+mn-lt"/>
          <a:ea typeface="+mn-ea"/>
          <a:cs typeface="+mn-cs"/>
        </a:defRPr>
      </a:lvl6pPr>
      <a:lvl7pPr marL="1871980" algn="l" defTabSz="624205" rtl="0" eaLnBrk="1" latinLnBrk="0" hangingPunct="1">
        <a:defRPr sz="1230" kern="1200">
          <a:solidFill>
            <a:schemeClr val="tx1"/>
          </a:solidFill>
          <a:latin typeface="+mn-lt"/>
          <a:ea typeface="+mn-ea"/>
          <a:cs typeface="+mn-cs"/>
        </a:defRPr>
      </a:lvl7pPr>
      <a:lvl8pPr marL="2183765" algn="l" defTabSz="624205" rtl="0" eaLnBrk="1" latinLnBrk="0" hangingPunct="1">
        <a:defRPr sz="1230" kern="1200">
          <a:solidFill>
            <a:schemeClr val="tx1"/>
          </a:solidFill>
          <a:latin typeface="+mn-lt"/>
          <a:ea typeface="+mn-ea"/>
          <a:cs typeface="+mn-cs"/>
        </a:defRPr>
      </a:lvl8pPr>
      <a:lvl9pPr marL="2496185" algn="l" defTabSz="624205" rtl="0" eaLnBrk="1" latinLnBrk="0" hangingPunct="1">
        <a:defRPr sz="12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file:///C:\Users\Administrator\Documents\Tencent%20Files\1758251\FileRecv\51miz-A100234-0148A5A4\&#20248;&#38597;&#33298;&#32531;&#23425;&#38745;&#36731;&#38899;&#20048;\A%20Moment%20of%20Reflection.mp3" TargetMode="External"/><Relationship Id="rId1" Type="http://schemas.microsoft.com/office/2007/relationships/media" Target="file:///C:\Users\Administrator\Documents\Tencent%20Files\1758251\FileRecv\51miz-A100234-0148A5A4\&#20248;&#38597;&#33298;&#32531;&#23425;&#38745;&#36731;&#38899;&#20048;\A%20Moment%20of%20Reflection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1_画板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69668" y="-107903"/>
            <a:ext cx="10058400" cy="5656580"/>
          </a:xfrm>
          <a:prstGeom prst="rect">
            <a:avLst/>
          </a:prstGeom>
        </p:spPr>
      </p:pic>
      <p:pic>
        <p:nvPicPr>
          <p:cNvPr id="2" name="A Moment of Reflectio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0243" y="3768726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5"/>
    </mc:Choice>
    <mc:Fallback xmlns="">
      <p:transition spd="slow" advTm="2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fill="remove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迎夏仪式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07862" y="1816736"/>
            <a:ext cx="4009390" cy="239839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sz="1400" dirty="0">
                <a:sym typeface="+mn-ea"/>
              </a:rPr>
              <a:t>         </a:t>
            </a:r>
            <a:r>
              <a:rPr lang="zh-CN" altLang="en-US" sz="1400" dirty="0">
                <a:latin typeface="汉仪方隶简" panose="02010600000101010101" charset="-122"/>
                <a:ea typeface="汉仪方隶简" panose="02010600000101010101" charset="-122"/>
                <a:sym typeface="+mn-ea"/>
              </a:rPr>
              <a:t>立夏”的“夏”是“大”的意思，是指春天播种的植物已经直立长大了。江浙一带，人们因大好的春光明媚过去了，未免有惜春的伤感，故备酒食为欢，好像送人远去，名为饯春。立夏日人们则喝冷饮来消暑。立夏日，江南水乡有烹食嫩蚕豆的习俗。</a:t>
            </a:r>
          </a:p>
          <a:p>
            <a:endParaRPr lang="zh-CN" altLang="en-US" sz="1400" dirty="0">
              <a:latin typeface="汉仪方隶简" panose="02010600000101010101" charset="-122"/>
              <a:ea typeface="汉仪方隶简" panose="0201060000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2"/>
    </mc:Choice>
    <mc:Fallback xmlns="">
      <p:transition spd="slow" advTm="2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0128" y="1250950"/>
            <a:ext cx="6374765" cy="27381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dobe 仿宋 Std R" panose="02020400000000000000" charset="-122"/>
              <a:ea typeface="Adobe 仿宋 Std R" panose="02020400000000000000" charset="-122"/>
              <a:sym typeface="+mn-ea"/>
            </a:endParaRPr>
          </a:p>
          <a:p>
            <a:pPr fontAlgn="auto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仿宋 Std R" panose="02020400000000000000" charset="-122"/>
                <a:ea typeface="Adobe 仿宋 Std R" panose="02020400000000000000" charset="-122"/>
                <a:sym typeface="+mn-ea"/>
              </a:rPr>
              <a:t>      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方隶简" panose="02010600000101010101" charset="-122"/>
                <a:ea typeface="汉仪方隶简" panose="02010600000101010101" charset="-122"/>
                <a:sym typeface="+mn-ea"/>
              </a:rPr>
              <a:t> </a:t>
            </a:r>
            <a:r>
              <a:rPr lang="zh-CN" altLang="en-US" sz="1400" dirty="0">
                <a:latin typeface="汉仪方隶简" panose="02010600000101010101" charset="-122"/>
                <a:ea typeface="汉仪方隶简" panose="02010600000101010101" charset="-122"/>
                <a:sym typeface="+mn-ea"/>
              </a:rPr>
              <a:t>如苏州有“立夏见三新”之谚，三新为樱桃、青梅、麦子，用以祭祖。在常熟，尝新的食物更为丰盛，有“九荤十三素”之说，九荤为鲫、咸蛋、螺鰤、熄（即放在微火上煨熟；一种烹调方法，用多种香料加工而成为熄鸡）鸡、腌鲜、卤虾、樱桃肉；十三素包括樱桃、梅子、麦蚕（新麦揉成细条煮熟）、笋、蚕豆、矛针、豌豆、黄瓜、莴笋、草头、萝卜、玫瑰、松花。在南通，则吃煮鸡、鸭蛋。</a:t>
            </a:r>
          </a:p>
          <a:p>
            <a:endParaRPr lang="zh-CN" altLang="en-US" sz="1400" dirty="0">
              <a:latin typeface="汉仪方隶简" panose="02010600000101010101" charset="-122"/>
              <a:ea typeface="汉仪方隶简" panose="02010600000101010101" charset="-122"/>
              <a:sym typeface="+mn-ea"/>
            </a:endParaRPr>
          </a:p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" name="文本框 2"/>
          <p:cNvSpPr txBox="1"/>
          <p:nvPr/>
        </p:nvSpPr>
        <p:spPr>
          <a:xfrm>
            <a:off x="1032353" y="523875"/>
            <a:ext cx="24657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尝新活动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0"/>
    </mc:Choice>
    <mc:Fallback xmlns="">
      <p:transition spd="slow" advTm="1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solidFill>
            <a:schemeClr val="bg1">
              <a:alpha val="60000"/>
            </a:schemeClr>
          </a:solidFill>
        </p:spPr>
        <p:txBody>
          <a:bodyPr/>
          <a:lstStyle/>
          <a:p>
            <a:pPr marL="0" indent="0">
              <a:buNone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dobe 仿宋 Std R" panose="02020400000000000000" charset="-122"/>
              <a:ea typeface="Adobe 仿宋 Std R" panose="02020400000000000000" charset="-122"/>
              <a:sym typeface="+mn-ea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仿宋 Std R" panose="02020400000000000000" charset="-122"/>
                <a:ea typeface="Adobe 仿宋 Std R" panose="02020400000000000000" charset="-122"/>
                <a:sym typeface="+mn-ea"/>
              </a:rPr>
              <a:t>       </a:t>
            </a:r>
            <a:r>
              <a:rPr lang="zh-CN" altLang="en-US" sz="1400" dirty="0">
                <a:latin typeface="汉仪方隶简" panose="02010600000101010101" charset="-122"/>
                <a:ea typeface="汉仪方隶简" panose="02010600000101010101" charset="-122"/>
                <a:sym typeface="+mn-ea"/>
              </a:rPr>
              <a:t>那日中午，家家户户煮好囫囵蛋（鸡蛋带壳清煮，不能破损），用冷水浸上数分钟之后再套上早已编。织好的丝网袋，挂于孩子颈上。孩子们便三五成群，进行斗蛋游戏。蛋分两端，尖者为头，圆者为尾斗蛋时蛋头斗蛋头，蛋尾击蛋尾。一个一个斗过去，破者认输，最后分出高低。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zh-CN" altLang="en-US" sz="1400" dirty="0">
              <a:latin typeface="汉仪方隶简" panose="02010600000101010101" charset="-122"/>
              <a:ea typeface="汉仪方隶简" panose="0201060000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1073" y="442595"/>
            <a:ext cx="2150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斗蛋游戏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4"/>
    </mc:Choice>
    <mc:Fallback xmlns="">
      <p:transition spd="slow" advTm="2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0273" y="406400"/>
            <a:ext cx="6520815" cy="1300480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立夏秤人</a:t>
            </a:r>
            <a:br>
              <a:rPr lang="zh-CN" altLang="en-US" sz="30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</a:rPr>
            </a:br>
            <a:endParaRPr lang="zh-CN" altLang="en-US" sz="3000" dirty="0">
              <a:solidFill>
                <a:schemeClr val="bg1"/>
              </a:solidFill>
              <a:latin typeface="汉仪柏青体简" panose="02010604000101010101" charset="-122"/>
              <a:ea typeface="汉仪柏青体简" panose="0201060400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solidFill>
            <a:schemeClr val="bg1">
              <a:alpha val="60000"/>
            </a:schemeClr>
          </a:solidFill>
        </p:spPr>
        <p:txBody>
          <a:bodyPr/>
          <a:lstStyle/>
          <a:p>
            <a:pPr marL="0" indent="0">
              <a:buNone/>
            </a:pPr>
            <a:endParaRPr lang="zh-CN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dobe 仿宋 Std R" panose="02020400000000000000" charset="-122"/>
              <a:ea typeface="Adobe 仿宋 Std R" panose="02020400000000000000" charset="-122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zh-CN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dobe 仿宋 Std R" panose="02020400000000000000" charset="-122"/>
              <a:ea typeface="Adobe 仿宋 Std R" panose="02020400000000000000" charset="-122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仿宋 Std R" panose="02020400000000000000" charset="-122"/>
                <a:ea typeface="Adobe 仿宋 Std R" panose="02020400000000000000" charset="-122"/>
                <a:cs typeface="Arial" panose="020B0604020202020204" pitchFamily="34" charset="0"/>
                <a:sym typeface="+mn-ea"/>
              </a:rPr>
              <a:t>      </a:t>
            </a:r>
            <a:r>
              <a:rPr lang="zh-CN" altLang="zh-CN" sz="1400" dirty="0">
                <a:latin typeface="汉仪方隶简" panose="02010600000101010101" charset="-122"/>
                <a:ea typeface="汉仪方隶简" panose="02010600000101010101" charset="-122"/>
                <a:cs typeface="Arial" panose="020B0604020202020204" pitchFamily="34" charset="0"/>
                <a:sym typeface="+mn-ea"/>
              </a:rPr>
              <a:t>立夏吃罢中饭还有秤人的习俗。人们在村口或台门里挂起一杆大木秤，秤钩悬一根凳子，大家轮流坐到凳子上面秤人。司秤人一面打秤花，一面讲着吉利话。秤老人要说“秤花八十七，活到九十一”。秤姑娘说“一百零五斤，员外人家找上门。勿肯勿肯偏勿肯，状元公子有缘分。”秤小孩则说“秤花一打二十三，小官人长大会出山。七品县官勿犯难，三公九卿也好攀”。打秤花只能里打出（即从小数打到大数），不能外打里。</a:t>
            </a:r>
            <a:r>
              <a:rPr lang="zh-CN" altLang="zh-CN" sz="1400" dirty="0">
                <a:latin typeface="汉仪方隶简" panose="02010600000101010101" charset="-122"/>
                <a:ea typeface="汉仪方隶简" panose="02010600000101010101" charset="-122"/>
                <a:sym typeface="+mn-ea"/>
              </a:rPr>
              <a:t> </a:t>
            </a:r>
            <a:endParaRPr lang="zh-CN" altLang="zh-CN" sz="1400" dirty="0">
              <a:latin typeface="汉仪方隶简" panose="02010600000101010101" charset="-122"/>
              <a:ea typeface="汉仪方隶简" panose="02010600000101010101" charset="-122"/>
              <a:cs typeface="Arial" panose="020B0604020202020204" pitchFamily="34" charset="0"/>
              <a:sym typeface="+mn-ea"/>
            </a:endParaRPr>
          </a:p>
          <a:p>
            <a:endParaRPr lang="zh-CN" altLang="en-US" sz="1400">
              <a:latin typeface="汉仪方隶简" panose="02010600000101010101" charset="-122"/>
              <a:ea typeface="汉仪方隶简" panose="0201060000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4"/>
    </mc:Choice>
    <mc:Fallback xmlns="">
      <p:transition spd="slow" advTm="2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70517" y="1746251"/>
            <a:ext cx="1054100" cy="904875"/>
          </a:xfrm>
        </p:spPr>
        <p:txBody>
          <a:bodyPr>
            <a:normAutofit fontScale="90000"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立</a:t>
            </a:r>
            <a:br>
              <a:rPr lang="en-US" altLang="zh-CN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</a:br>
            <a:r>
              <a:rPr lang="zh-CN" altLang="en-US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夏</a:t>
            </a:r>
            <a:br>
              <a:rPr lang="en-US" altLang="zh-CN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</a:br>
            <a:r>
              <a:rPr lang="zh-CN" altLang="en-US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养</a:t>
            </a:r>
            <a:br>
              <a:rPr lang="en-US" altLang="zh-CN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</a:rPr>
            </a:br>
            <a:r>
              <a:rPr lang="zh-CN" altLang="en-US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生</a:t>
            </a:r>
            <a:b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柏青体简" panose="02010604000101010101" charset="-122"/>
                <a:ea typeface="汉仪柏青体简" panose="02010604000101010101" charset="-122"/>
              </a:rPr>
            </a:br>
            <a:endParaRPr lang="zh-CN" altLang="en-US" sz="3600">
              <a:latin typeface="汉仪柏青体简" panose="02010604000101010101" charset="-122"/>
              <a:ea typeface="汉仪柏青体简" panose="02010604000101010101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714968" y="424180"/>
            <a:ext cx="522605" cy="53975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654642" y="327025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书体坊兰亭体" panose="03000509000000000000" charset="-122"/>
                <a:ea typeface="书体坊兰亭体" panose="03000509000000000000" charset="-122"/>
                <a:sym typeface="+mn-ea"/>
              </a:rPr>
              <a:t>肆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6"/>
    </mc:Choice>
    <mc:Fallback xmlns="">
      <p:transition spd="slow" advTm="1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1400" dirty="0">
              <a:latin typeface="Adobe 仿宋 Std R" panose="02020400000000000000" charset="-122"/>
              <a:ea typeface="Adobe 仿宋 Std R" panose="02020400000000000000" charset="-122"/>
              <a:sym typeface="+mn-ea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sz="1400" dirty="0">
                <a:latin typeface="Adobe 仿宋 Std R" panose="02020400000000000000" charset="-122"/>
                <a:ea typeface="Adobe 仿宋 Std R" panose="02020400000000000000" charset="-122"/>
                <a:sym typeface="+mn-ea"/>
              </a:rPr>
              <a:t>       </a:t>
            </a:r>
            <a:r>
              <a:rPr lang="zh-CN" altLang="en-US" sz="1400" dirty="0">
                <a:latin typeface="汉仪方隶简" panose="02010600000101010101" charset="-122"/>
                <a:ea typeface="汉仪方隶简" panose="02010600000101010101" charset="-122"/>
                <a:sym typeface="+mn-ea"/>
              </a:rPr>
              <a:t>传统中医认为，人们在春夏之交要顺应天气的变化，重点关注心脏。心为阳脏，主阳气。心脏的阳气能推动血液循环，维持人的生命活动。心脏的阳热之气不仅维持其本身的生理功能，而且对全身有温养作用，人体的水液代谢、汗液调节等，都与心阳的重要作用分不开。</a:t>
            </a:r>
            <a:endParaRPr lang="zh-CN" altLang="en-US" sz="1400" dirty="0">
              <a:latin typeface="汉仪方隶简" panose="02010600000101010101" charset="-122"/>
              <a:ea typeface="汉仪方隶简" panose="02010600000101010101" charset="-122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1400" dirty="0">
                <a:latin typeface="汉仪方隶简" panose="02010600000101010101" charset="-122"/>
                <a:ea typeface="汉仪方隶简" panose="02010600000101010101" charset="-122"/>
                <a:sym typeface="+mn-ea"/>
              </a:rPr>
              <a:t>        立夏节气常常衣单被薄，即使体健之人也要谨防外感，一旦患病不可轻易运用发汗之剂，以免汗多伤心。老年人更要注意避免气血瘀滞，以防心脏病的发作。故立夏之季，情宜开怀，安闲自乐，切忌暴喜伤心。清晨可食葱头少许，晚饭宜饮红酒少量，以畅通气血。具体到膳食调养中，我们应以低脂、低盐、多维、清淡为主。</a:t>
            </a:r>
            <a:endParaRPr lang="zh-CN" altLang="en-US" sz="1400" dirty="0">
              <a:latin typeface="汉仪方隶简" panose="02010600000101010101" charset="-122"/>
              <a:ea typeface="汉仪方隶简" panose="02010600000101010101" charset="-122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zh-CN" altLang="en-US" sz="1400" dirty="0">
              <a:latin typeface="汉仪方隶简" panose="02010600000101010101" charset="-122"/>
              <a:ea typeface="汉仪方隶简" panose="0201060000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0272" y="377825"/>
            <a:ext cx="33223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养生食谱</a:t>
            </a:r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9"/>
    </mc:Choice>
    <mc:Fallback xmlns="">
      <p:transition spd="slow" advTm="5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322" y="1018504"/>
            <a:ext cx="6520500" cy="2969417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 marL="0" indent="0">
              <a:buNone/>
            </a:pP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dobe 仿宋 Std R" panose="02020400000000000000" charset="-122"/>
              <a:ea typeface="Adobe 仿宋 Std R" panose="02020400000000000000" charset="-122"/>
              <a:sym typeface="+mn-ea"/>
            </a:endParaRPr>
          </a:p>
          <a:p>
            <a:pPr marL="0" indent="0">
              <a:buNone/>
            </a:pP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dobe 仿宋 Std R" panose="02020400000000000000" charset="-122"/>
              <a:ea typeface="Adobe 仿宋 Std R" panose="02020400000000000000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1400" b="1" dirty="0">
                <a:latin typeface="汉仪方隶简" panose="02010600000101010101" charset="-122"/>
                <a:ea typeface="汉仪方隶简" panose="02010600000101010101" charset="-122"/>
                <a:sym typeface="+mn-ea"/>
              </a:rPr>
              <a:t>荷叶凤脯</a:t>
            </a:r>
            <a:r>
              <a:rPr lang="en-US" altLang="zh-CN" sz="1400" dirty="0">
                <a:latin typeface="汉仪方隶简" panose="02010600000101010101" charset="-122"/>
                <a:ea typeface="汉仪方隶简" panose="02010600000101010101" charset="-122"/>
                <a:sym typeface="+mn-ea"/>
              </a:rPr>
              <a:t>:</a:t>
            </a:r>
            <a:r>
              <a:rPr lang="zh-CN" altLang="en-US" sz="1400" dirty="0">
                <a:latin typeface="汉仪方隶简" panose="02010600000101010101" charset="-122"/>
                <a:ea typeface="汉仪方隶简" panose="02010600000101010101" charset="-122"/>
                <a:sym typeface="+mn-ea"/>
              </a:rPr>
              <a:t> 清芬养心，升运脾气。可作为常用补虚之品，尤为适宜夏季食补。</a:t>
            </a:r>
          </a:p>
          <a:p>
            <a:pPr marL="0" indent="0">
              <a:buNone/>
            </a:pPr>
            <a:endParaRPr lang="zh-CN" altLang="en-US" sz="1400" dirty="0">
              <a:latin typeface="汉仪方隶简" panose="02010600000101010101" charset="-122"/>
              <a:ea typeface="汉仪方隶简" panose="02010600000101010101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1400" b="1" dirty="0">
                <a:latin typeface="汉仪方隶简" panose="02010600000101010101" charset="-122"/>
                <a:ea typeface="汉仪方隶简" panose="02010600000101010101" charset="-122"/>
                <a:sym typeface="+mn-ea"/>
              </a:rPr>
              <a:t>鱼腥草拌莴笋：</a:t>
            </a:r>
            <a:r>
              <a:rPr lang="zh-CN" altLang="en-US" sz="1400" dirty="0">
                <a:latin typeface="汉仪方隶简" panose="02010600000101010101" charset="-122"/>
                <a:ea typeface="汉仪方隶简" panose="02010600000101010101" charset="-122"/>
                <a:sym typeface="+mn-ea"/>
              </a:rPr>
              <a:t>清热解毒，利湿祛痰。对肺热咳嗽，痰多粘稠，小便黄少、热痛等症均有较好的疗效。</a:t>
            </a:r>
          </a:p>
          <a:p>
            <a:pPr marL="0" indent="0">
              <a:buNone/>
            </a:pPr>
            <a:endParaRPr lang="zh-CN" altLang="en-US" sz="1400" dirty="0">
              <a:latin typeface="汉仪方隶简" panose="02010600000101010101" charset="-122"/>
              <a:ea typeface="汉仪方隶简" panose="02010600000101010101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1400" b="1" dirty="0">
                <a:latin typeface="汉仪方隶简" panose="02010600000101010101" charset="-122"/>
                <a:ea typeface="汉仪方隶简" panose="02010600000101010101" charset="-122"/>
                <a:sym typeface="+mn-ea"/>
              </a:rPr>
              <a:t>桂圆粥：</a:t>
            </a:r>
            <a:r>
              <a:rPr lang="zh-CN" altLang="en-US" sz="1400" dirty="0">
                <a:latin typeface="汉仪方隶简" panose="02010600000101010101" charset="-122"/>
                <a:ea typeface="汉仪方隶简" panose="02010600000101010101" charset="-122"/>
                <a:sym typeface="+mn-ea"/>
              </a:rPr>
              <a:t> 补益心脾，养血安神。尤其适用于劳伤心脾，思虑过度，身体瘦弱，健忘失虑，月经不调等症。</a:t>
            </a:r>
          </a:p>
          <a:p>
            <a:endParaRPr lang="zh-CN" altLang="en-US" sz="1400" dirty="0">
              <a:latin typeface="汉仪方隶简" panose="02010600000101010101" charset="-122"/>
              <a:ea typeface="汉仪方隶简" panose="0201060000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9638" y="285115"/>
            <a:ext cx="30486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养生食谱</a:t>
            </a: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816442" y="953135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书体坊兰亭体" panose="03000509000000000000" charset="-122"/>
                <a:ea typeface="书体坊兰亭体" panose="03000509000000000000" charset="-122"/>
                <a:sym typeface="+mn-ea"/>
              </a:rPr>
              <a:t>伍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5333" y="1981201"/>
            <a:ext cx="1036955" cy="1650365"/>
          </a:xfrm>
        </p:spPr>
        <p:txBody>
          <a:bodyPr>
            <a:normAutofit fontScale="90000"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立</a:t>
            </a:r>
            <a:br>
              <a:rPr lang="en-US" altLang="zh-CN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</a:br>
            <a:r>
              <a:rPr lang="zh-CN" altLang="en-US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夏</a:t>
            </a:r>
            <a:br>
              <a:rPr lang="en-US" altLang="zh-CN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</a:br>
            <a:r>
              <a:rPr lang="zh-CN" altLang="en-US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诗</a:t>
            </a:r>
            <a:br>
              <a:rPr lang="en-US" altLang="zh-CN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</a:rPr>
            </a:br>
            <a:r>
              <a:rPr lang="zh-CN" altLang="en-US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词</a:t>
            </a:r>
            <a:br>
              <a:rPr lang="en-US" altLang="zh-CN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</a:b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874863" y="1052830"/>
            <a:ext cx="522605" cy="53975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书体坊兰亭体" panose="03000509000000000000" charset="-122"/>
              <a:ea typeface="书体坊兰亭体" panose="03000509000000000000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4"/>
    </mc:Choice>
    <mc:Fallback xmlns="">
      <p:transition spd="slow" advTm="1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2028" y="820420"/>
            <a:ext cx="3481705" cy="296926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b="1" dirty="0">
                <a:solidFill>
                  <a:schemeClr val="tx1"/>
                </a:solidFill>
                <a:latin typeface="方正魏碑简体" panose="02010601030101010101" charset="-122"/>
                <a:ea typeface="方正魏碑简体" panose="02010601030101010101" charset="-122"/>
                <a:sym typeface="+mn-ea"/>
              </a:rPr>
              <a:t>立夏</a:t>
            </a:r>
          </a:p>
          <a:p>
            <a:pPr marL="0" indent="0" algn="ctr">
              <a:buNone/>
            </a:pPr>
            <a:r>
              <a:rPr lang="en-US" altLang="zh-CN" dirty="0">
                <a:solidFill>
                  <a:schemeClr val="tx1"/>
                </a:solidFill>
                <a:latin typeface="方正魏碑简体" panose="02010601030101010101" charset="-122"/>
                <a:ea typeface="方正魏碑简体" panose="02010601030101010101" charset="-122"/>
                <a:sym typeface="Arial" panose="020B0604020202020204" pitchFamily="34" charset="0"/>
              </a:rPr>
              <a:t>              --</a:t>
            </a:r>
            <a:r>
              <a:rPr lang="zh-CN" altLang="en-US" dirty="0">
                <a:solidFill>
                  <a:schemeClr val="tx1"/>
                </a:solidFill>
                <a:latin typeface="方正魏碑简体" panose="02010601030101010101" charset="-122"/>
                <a:ea typeface="方正魏碑简体" panose="02010601030101010101" charset="-122"/>
                <a:sym typeface="+mn-ea"/>
              </a:rPr>
              <a:t>陆游</a:t>
            </a:r>
          </a:p>
          <a:p>
            <a:pPr marL="0" indent="0" algn="ctr">
              <a:buNone/>
            </a:pPr>
            <a:endParaRPr lang="zh-CN" altLang="en-US" dirty="0">
              <a:solidFill>
                <a:schemeClr val="tx1"/>
              </a:solidFill>
              <a:latin typeface="方正魏碑简体" panose="02010601030101010101" charset="-122"/>
              <a:ea typeface="方正魏碑简体" panose="02010601030101010101" charset="-122"/>
              <a:sym typeface="+mn-ea"/>
            </a:endParaRPr>
          </a:p>
          <a:p>
            <a:pPr marL="0" indent="0" algn="ctr">
              <a:buNone/>
            </a:pPr>
            <a:r>
              <a:rPr lang="zh-CN" altLang="en-US" dirty="0">
                <a:solidFill>
                  <a:schemeClr val="tx1"/>
                </a:solidFill>
                <a:latin typeface="方正魏碑简体" panose="02010601030101010101" charset="-122"/>
                <a:ea typeface="方正魏碑简体" panose="02010601030101010101" charset="-122"/>
                <a:sym typeface="+mn-ea"/>
              </a:rPr>
              <a:t>　　赤帜插城扉，东君整驾归。</a:t>
            </a:r>
            <a:br>
              <a:rPr lang="zh-CN" altLang="en-US" dirty="0">
                <a:solidFill>
                  <a:schemeClr val="tx1"/>
                </a:solidFill>
                <a:latin typeface="方正魏碑简体" panose="02010601030101010101" charset="-122"/>
                <a:ea typeface="方正魏碑简体" panose="02010601030101010101" charset="-122"/>
                <a:sym typeface="+mn-ea"/>
              </a:rPr>
            </a:br>
            <a:r>
              <a:rPr lang="zh-CN" altLang="en-US" dirty="0">
                <a:solidFill>
                  <a:schemeClr val="tx1"/>
                </a:solidFill>
                <a:latin typeface="方正魏碑简体" panose="02010601030101010101" charset="-122"/>
                <a:ea typeface="方正魏碑简体" panose="02010601030101010101" charset="-122"/>
                <a:sym typeface="+mn-ea"/>
              </a:rPr>
              <a:t>　　泥新巢燕闹，花尽蜜蜂稀。</a:t>
            </a:r>
            <a:br>
              <a:rPr lang="zh-CN" altLang="en-US" dirty="0">
                <a:solidFill>
                  <a:schemeClr val="tx1"/>
                </a:solidFill>
                <a:latin typeface="方正魏碑简体" panose="02010601030101010101" charset="-122"/>
                <a:ea typeface="方正魏碑简体" panose="02010601030101010101" charset="-122"/>
                <a:sym typeface="+mn-ea"/>
              </a:rPr>
            </a:br>
            <a:r>
              <a:rPr lang="zh-CN" altLang="en-US" dirty="0">
                <a:solidFill>
                  <a:schemeClr val="tx1"/>
                </a:solidFill>
                <a:latin typeface="方正魏碑简体" panose="02010601030101010101" charset="-122"/>
                <a:ea typeface="方正魏碑简体" panose="02010601030101010101" charset="-122"/>
                <a:sym typeface="+mn-ea"/>
              </a:rPr>
              <a:t>　　槐柳阴初密，帘栊暑尚微。</a:t>
            </a:r>
            <a:br>
              <a:rPr lang="zh-CN" altLang="en-US" dirty="0">
                <a:solidFill>
                  <a:schemeClr val="tx1"/>
                </a:solidFill>
                <a:latin typeface="方正魏碑简体" panose="02010601030101010101" charset="-122"/>
                <a:ea typeface="方正魏碑简体" panose="02010601030101010101" charset="-122"/>
                <a:sym typeface="+mn-ea"/>
              </a:rPr>
            </a:br>
            <a:r>
              <a:rPr lang="zh-CN" altLang="en-US" dirty="0">
                <a:solidFill>
                  <a:schemeClr val="tx1"/>
                </a:solidFill>
                <a:latin typeface="方正魏碑简体" panose="02010601030101010101" charset="-122"/>
                <a:ea typeface="方正魏碑简体" panose="02010601030101010101" charset="-122"/>
                <a:sym typeface="+mn-ea"/>
              </a:rPr>
              <a:t>　　日斜汤沐罢，熟练试单衣。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"/>
    </mc:Choice>
    <mc:Fallback xmlns="">
      <p:transition spd="slow" advTm="1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73337" y="1006439"/>
            <a:ext cx="6520500" cy="2969417"/>
          </a:xfrm>
        </p:spPr>
        <p:txBody>
          <a:bodyPr/>
          <a:lstStyle/>
          <a:p>
            <a:pPr marL="0" indent="0" algn="ctr" defTabSz="914400">
              <a:buNone/>
            </a:pPr>
            <a:r>
              <a:rPr lang="zh-CN" altLang="en-US" b="1" dirty="0">
                <a:solidFill>
                  <a:schemeClr val="bg1"/>
                </a:solidFill>
                <a:latin typeface="方正魏碑简体" panose="02010601030101010101" charset="-122"/>
                <a:ea typeface="方正魏碑简体" panose="02010601030101010101" charset="-122"/>
                <a:sym typeface="+mn-ea"/>
              </a:rPr>
              <a:t>日忆京师诸弟</a:t>
            </a:r>
          </a:p>
          <a:p>
            <a:pPr marL="0" indent="0" algn="ctr" defTabSz="914400">
              <a:buNone/>
            </a:pPr>
            <a:r>
              <a:rPr lang="en-US" altLang="zh-CN" dirty="0">
                <a:solidFill>
                  <a:schemeClr val="bg1"/>
                </a:solidFill>
                <a:latin typeface="方正魏碑简体" panose="02010601030101010101" charset="-122"/>
                <a:ea typeface="方正魏碑简体" panose="02010601030101010101" charset="-122"/>
                <a:sym typeface="Arial" panose="020B0604020202020204" pitchFamily="34" charset="0"/>
              </a:rPr>
              <a:t>                     --</a:t>
            </a:r>
            <a:r>
              <a:rPr lang="zh-CN" altLang="en-US" dirty="0">
                <a:solidFill>
                  <a:schemeClr val="bg1"/>
                </a:solidFill>
                <a:latin typeface="方正魏碑简体" panose="02010601030101010101" charset="-122"/>
                <a:ea typeface="方正魏碑简体" panose="02010601030101010101" charset="-122"/>
                <a:sym typeface="+mn-ea"/>
              </a:rPr>
              <a:t>韦应物</a:t>
            </a:r>
          </a:p>
          <a:p>
            <a:pPr marL="0" indent="0" algn="ctr" defTabSz="914400">
              <a:buNone/>
            </a:pPr>
            <a:endParaRPr lang="zh-CN" altLang="en-US" dirty="0">
              <a:solidFill>
                <a:schemeClr val="bg1"/>
              </a:solidFill>
              <a:latin typeface="方正魏碑简体" panose="02010601030101010101" charset="-122"/>
              <a:ea typeface="方正魏碑简体" panose="02010601030101010101" charset="-122"/>
              <a:sym typeface="+mn-ea"/>
            </a:endParaRPr>
          </a:p>
          <a:p>
            <a:pPr marL="0" indent="0" algn="ctr" defTabSz="914400">
              <a:buNone/>
            </a:pPr>
            <a:r>
              <a:rPr lang="zh-CN" altLang="en-US" dirty="0">
                <a:solidFill>
                  <a:schemeClr val="bg1"/>
                </a:solidFill>
                <a:latin typeface="方正魏碑简体" panose="02010601030101010101" charset="-122"/>
                <a:ea typeface="方正魏碑简体" panose="02010601030101010101" charset="-122"/>
                <a:sym typeface="+mn-ea"/>
              </a:rPr>
              <a:t>　　改序念芳辰，烦襟倦日永。</a:t>
            </a:r>
            <a:br>
              <a:rPr lang="zh-CN" altLang="en-US" dirty="0">
                <a:solidFill>
                  <a:schemeClr val="bg1"/>
                </a:solidFill>
                <a:latin typeface="方正魏碑简体" panose="02010601030101010101" charset="-122"/>
                <a:ea typeface="方正魏碑简体" panose="02010601030101010101" charset="-122"/>
                <a:sym typeface="+mn-ea"/>
              </a:rPr>
            </a:br>
            <a:r>
              <a:rPr lang="zh-CN" altLang="en-US" dirty="0">
                <a:solidFill>
                  <a:schemeClr val="bg1"/>
                </a:solidFill>
                <a:latin typeface="方正魏碑简体" panose="02010601030101010101" charset="-122"/>
                <a:ea typeface="方正魏碑简体" panose="02010601030101010101" charset="-122"/>
                <a:sym typeface="+mn-ea"/>
              </a:rPr>
              <a:t>　　夏木已成阴，公门昼恒静。</a:t>
            </a:r>
            <a:br>
              <a:rPr lang="zh-CN" altLang="en-US" dirty="0">
                <a:solidFill>
                  <a:schemeClr val="bg1"/>
                </a:solidFill>
                <a:latin typeface="方正魏碑简体" panose="02010601030101010101" charset="-122"/>
                <a:ea typeface="方正魏碑简体" panose="02010601030101010101" charset="-122"/>
                <a:sym typeface="+mn-ea"/>
              </a:rPr>
            </a:br>
            <a:r>
              <a:rPr lang="zh-CN" altLang="en-US" dirty="0">
                <a:solidFill>
                  <a:schemeClr val="bg1"/>
                </a:solidFill>
                <a:latin typeface="方正魏碑简体" panose="02010601030101010101" charset="-122"/>
                <a:ea typeface="方正魏碑简体" panose="02010601030101010101" charset="-122"/>
                <a:sym typeface="+mn-ea"/>
              </a:rPr>
              <a:t>　　长风始飘阁，叠云才吐岭。</a:t>
            </a:r>
            <a:br>
              <a:rPr lang="zh-CN" altLang="en-US" dirty="0">
                <a:solidFill>
                  <a:schemeClr val="bg1"/>
                </a:solidFill>
                <a:latin typeface="方正魏碑简体" panose="02010601030101010101" charset="-122"/>
                <a:ea typeface="方正魏碑简体" panose="02010601030101010101" charset="-122"/>
                <a:sym typeface="+mn-ea"/>
              </a:rPr>
            </a:br>
            <a:r>
              <a:rPr lang="zh-CN" altLang="en-US" dirty="0">
                <a:solidFill>
                  <a:schemeClr val="bg1"/>
                </a:solidFill>
                <a:latin typeface="方正魏碑简体" panose="02010601030101010101" charset="-122"/>
                <a:ea typeface="方正魏碑简体" panose="02010601030101010101" charset="-122"/>
                <a:sym typeface="+mn-ea"/>
              </a:rPr>
              <a:t>　　坐想离居人，还当惜徂景。</a:t>
            </a:r>
          </a:p>
          <a:p>
            <a:endParaRPr lang="zh-CN" altLang="en-US" dirty="0">
              <a:solidFill>
                <a:schemeClr val="bg1"/>
              </a:solidFill>
              <a:latin typeface="方正魏碑简体" panose="02010601030101010101" charset="-122"/>
              <a:ea typeface="方正魏碑简体" panose="0201060103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5"/>
    </mc:Choice>
    <mc:Fallback xmlns="">
      <p:transition spd="slow" advTm="4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0273" y="556896"/>
            <a:ext cx="6520815" cy="3469005"/>
          </a:xfrm>
          <a:solidFill>
            <a:schemeClr val="bg1">
              <a:alpha val="50000"/>
            </a:schemeClr>
          </a:solidFill>
          <a:ln>
            <a:noFill/>
          </a:ln>
        </p:spPr>
        <p:txBody>
          <a:bodyPr/>
          <a:lstStyle/>
          <a:p>
            <a:pPr marL="0" indent="0">
              <a:buNone/>
            </a:pPr>
            <a:endParaRPr lang="zh-CN" altLang="en-US" sz="2400" dirty="0">
              <a:latin typeface="汉仪柏青体简" panose="02010604000101010101" charset="-122"/>
              <a:ea typeface="汉仪柏青体简" panose="02010604000101010101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2400" dirty="0"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                      立夏的由来</a:t>
            </a:r>
          </a:p>
          <a:p>
            <a:pPr marL="0" indent="0">
              <a:buNone/>
            </a:pPr>
            <a:r>
              <a:rPr lang="zh-CN" altLang="en-US" sz="2400" dirty="0"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                      立夏三候</a:t>
            </a:r>
          </a:p>
          <a:p>
            <a:pPr marL="0" indent="0">
              <a:buNone/>
            </a:pPr>
            <a:r>
              <a:rPr lang="zh-CN" altLang="en-US" sz="2400" dirty="0"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                      立夏三候</a:t>
            </a:r>
          </a:p>
          <a:p>
            <a:pPr marL="0" indent="0">
              <a:buNone/>
            </a:pPr>
            <a:r>
              <a:rPr lang="zh-CN" altLang="en-US" sz="2400" dirty="0"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                      立夏养生</a:t>
            </a:r>
          </a:p>
          <a:p>
            <a:pPr marL="0" indent="0">
              <a:buNone/>
            </a:pPr>
            <a:r>
              <a:rPr lang="zh-CN" altLang="en-US" sz="2400" dirty="0"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                      立夏诗词</a:t>
            </a:r>
          </a:p>
          <a:p>
            <a:pPr marL="0" indent="0">
              <a:buNone/>
            </a:pPr>
            <a:endParaRPr lang="zh-CN" altLang="en-US" sz="2400" dirty="0">
              <a:latin typeface="汉仪柏青体简" panose="02010604000101010101" charset="-122"/>
              <a:ea typeface="汉仪柏青体简" panose="0201060400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2693" y="774066"/>
            <a:ext cx="1574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汉仪柏青体简" panose="02010604000101010101" charset="-122"/>
                <a:ea typeface="汉仪柏青体简" panose="02010604000101010101" charset="-122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8"/>
    </mc:Choice>
    <mc:Fallback xmlns="">
      <p:transition spd="slow" advTm="2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0273" y="1245870"/>
            <a:ext cx="6520815" cy="195580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b="1" dirty="0">
                <a:solidFill>
                  <a:schemeClr val="bg1"/>
                </a:solidFill>
                <a:latin typeface="方正魏碑简体" panose="02010601030101010101" charset="-122"/>
                <a:ea typeface="方正魏碑简体" panose="02010601030101010101" charset="-122"/>
                <a:sym typeface="+mn-ea"/>
              </a:rPr>
              <a:t>立夏 </a:t>
            </a:r>
          </a:p>
          <a:p>
            <a:pPr marL="0" indent="0" algn="ctr">
              <a:buNone/>
            </a:pPr>
            <a:r>
              <a:rPr lang="en-US" altLang="zh-CN" dirty="0">
                <a:solidFill>
                  <a:schemeClr val="bg1"/>
                </a:solidFill>
                <a:latin typeface="方正魏碑简体" panose="02010601030101010101" charset="-122"/>
                <a:ea typeface="方正魏碑简体" panose="02010601030101010101" charset="-122"/>
                <a:sym typeface="Arial" panose="020B0604020202020204" pitchFamily="34" charset="0"/>
              </a:rPr>
              <a:t>             --</a:t>
            </a:r>
            <a:r>
              <a:rPr lang="zh-CN" altLang="en-US" dirty="0">
                <a:solidFill>
                  <a:schemeClr val="bg1"/>
                </a:solidFill>
                <a:latin typeface="方正魏碑简体" panose="02010601030101010101" charset="-122"/>
                <a:ea typeface="方正魏碑简体" panose="02010601030101010101" charset="-122"/>
                <a:sym typeface="+mn-ea"/>
              </a:rPr>
              <a:t>左河水</a:t>
            </a:r>
          </a:p>
          <a:p>
            <a:pPr marL="0" indent="0" algn="ctr">
              <a:buNone/>
            </a:pPr>
            <a:endParaRPr lang="zh-CN" altLang="en-US" dirty="0">
              <a:solidFill>
                <a:schemeClr val="bg1"/>
              </a:solidFill>
              <a:latin typeface="方正魏碑简体" panose="02010601030101010101" charset="-122"/>
              <a:ea typeface="方正魏碑简体" panose="02010601030101010101" charset="-122"/>
              <a:sym typeface="+mn-ea"/>
            </a:endParaRPr>
          </a:p>
          <a:p>
            <a:pPr marL="0" indent="0" algn="ctr">
              <a:buNone/>
            </a:pPr>
            <a:r>
              <a:rPr lang="zh-CN" altLang="en-US" dirty="0">
                <a:solidFill>
                  <a:schemeClr val="bg1"/>
                </a:solidFill>
                <a:latin typeface="方正魏碑简体" panose="02010601030101010101" charset="-122"/>
                <a:ea typeface="方正魏碑简体" panose="02010601030101010101" charset="-122"/>
                <a:sym typeface="+mn-ea"/>
              </a:rPr>
              <a:t>南国似暑北国春，绿秀江淮万木荫。</a:t>
            </a:r>
            <a:br>
              <a:rPr lang="zh-CN" altLang="en-US" dirty="0">
                <a:solidFill>
                  <a:schemeClr val="bg1"/>
                </a:solidFill>
                <a:latin typeface="方正魏碑简体" panose="02010601030101010101" charset="-122"/>
                <a:ea typeface="方正魏碑简体" panose="02010601030101010101" charset="-122"/>
                <a:sym typeface="+mn-ea"/>
              </a:rPr>
            </a:br>
            <a:r>
              <a:rPr lang="zh-CN" altLang="en-US" dirty="0">
                <a:solidFill>
                  <a:schemeClr val="bg1"/>
                </a:solidFill>
                <a:latin typeface="方正魏碑简体" panose="02010601030101010101" charset="-122"/>
                <a:ea typeface="方正魏碑简体" panose="02010601030101010101" charset="-122"/>
                <a:sym typeface="+mn-ea"/>
              </a:rPr>
              <a:t>时病时虫人撒药，忽寒忽热药搪人。</a:t>
            </a:r>
          </a:p>
          <a:p>
            <a:endParaRPr lang="zh-CN" altLang="en-US" dirty="0">
              <a:solidFill>
                <a:schemeClr val="bg1"/>
              </a:solidFill>
              <a:latin typeface="方正魏碑简体" panose="02010601030101010101" charset="-122"/>
              <a:ea typeface="方正魏碑简体" panose="0201060103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6"/>
    </mc:Choice>
    <mc:Fallback xmlns="">
      <p:transition spd="slow" advTm="4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638" y="1187451"/>
            <a:ext cx="6520815" cy="1931035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6000" dirty="0">
                <a:solidFill>
                  <a:schemeClr val="bg1"/>
                </a:solidFill>
                <a:latin typeface="书体坊兰亭体" panose="03000509000000000000" charset="-122"/>
                <a:ea typeface="书体坊兰亭体" panose="03000509000000000000" charset="-122"/>
              </a:rPr>
              <a:t>谢谢观看</a:t>
            </a:r>
          </a:p>
          <a:p>
            <a:pPr marL="0" indent="0">
              <a:buNone/>
            </a:pPr>
            <a:endParaRPr lang="zh-CN" altLang="en-US" sz="6000" dirty="0">
              <a:latin typeface="书体坊兰亭体" panose="03000509000000000000" charset="-122"/>
              <a:ea typeface="书体坊兰亭体" panose="03000509000000000000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9"/>
    </mc:Choice>
    <mc:Fallback xmlns="">
      <p:transition spd="slow" advTm="2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6325078" y="650875"/>
            <a:ext cx="522605" cy="53975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189663" y="1096010"/>
            <a:ext cx="738664" cy="36360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600">
                <a:latin typeface="汉仪柏青体简" panose="02010604000101010101" charset="-122"/>
                <a:ea typeface="汉仪柏青体简" panose="02010604000101010101" charset="-122"/>
              </a:rPr>
              <a:t> </a:t>
            </a:r>
            <a:r>
              <a:rPr lang="zh-CN" altLang="en-US" sz="3600">
                <a:latin typeface="汉仪柏青体简" panose="02010604000101010101" charset="-122"/>
                <a:ea typeface="汉仪柏青体简" panose="02010604000101010101" charset="-122"/>
              </a:rPr>
              <a:t>立夏的由来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66657" y="568325"/>
            <a:ext cx="6400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dirty="0">
                <a:latin typeface="书体坊兰亭体" panose="03000509000000000000" charset="-122"/>
                <a:ea typeface="书体坊兰亭体" panose="03000509000000000000" charset="-122"/>
                <a:sym typeface="+mn-ea"/>
              </a:rPr>
              <a:t>壹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3"/>
    </mc:Choice>
    <mc:Fallback xmlns="">
      <p:transition spd="slow" advTm="3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900273" y="838200"/>
            <a:ext cx="6520815" cy="3187700"/>
          </a:xfrm>
          <a:solidFill>
            <a:schemeClr val="bg1">
              <a:alpha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zh-CN" altLang="en-US" sz="2400" dirty="0">
              <a:latin typeface="Adobe 仿宋 Std R" panose="02020400000000000000" charset="-122"/>
              <a:ea typeface="Adobe 仿宋 Std R" panose="02020400000000000000" charset="-122"/>
              <a:sym typeface="+mn-ea"/>
            </a:endParaRPr>
          </a:p>
          <a:p>
            <a:pPr marL="0" indent="0">
              <a:buNone/>
            </a:pPr>
            <a:endParaRPr lang="zh-CN" altLang="en-US" sz="2400" dirty="0">
              <a:latin typeface="Adobe 仿宋 Std R" panose="02020400000000000000" charset="-122"/>
              <a:ea typeface="Adobe 仿宋 Std R" panose="02020400000000000000" charset="-122"/>
              <a:sym typeface="+mn-ea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400" dirty="0">
                <a:latin typeface="Adobe 仿宋 Std R" panose="02020400000000000000" charset="-122"/>
                <a:ea typeface="Adobe 仿宋 Std R" panose="02020400000000000000" charset="-122"/>
                <a:sym typeface="+mn-ea"/>
              </a:rPr>
              <a:t>    </a:t>
            </a:r>
            <a:r>
              <a:rPr lang="zh-CN" altLang="en-US" sz="1400" dirty="0">
                <a:latin typeface="汉仪方隶简" panose="02010600000101010101" charset="-122"/>
                <a:ea typeface="汉仪方隶简" panose="02010600000101010101" charset="-122"/>
                <a:sym typeface="+mn-ea"/>
              </a:rPr>
              <a:t>立夏是农历二十四节气中的第</a:t>
            </a:r>
            <a:r>
              <a:rPr lang="en-US" altLang="zh-CN" sz="1400" dirty="0">
                <a:latin typeface="汉仪方隶简" panose="02010600000101010101" charset="-122"/>
                <a:ea typeface="汉仪方隶简" panose="02010600000101010101" charset="-122"/>
                <a:sym typeface="+mn-ea"/>
              </a:rPr>
              <a:t>7</a:t>
            </a:r>
            <a:r>
              <a:rPr lang="zh-CN" altLang="en-US" sz="1400" dirty="0">
                <a:latin typeface="汉仪方隶简" panose="02010600000101010101" charset="-122"/>
                <a:ea typeface="汉仪方隶简" panose="02010600000101010101" charset="-122"/>
                <a:sym typeface="+mn-ea"/>
              </a:rPr>
              <a:t>个节气，夏季的第一个节气，表示盛夏时节的正式开始，太阳到达黄经</a:t>
            </a:r>
            <a:r>
              <a:rPr lang="en-US" altLang="zh-CN" sz="1400" dirty="0">
                <a:latin typeface="汉仪方隶简" panose="02010600000101010101" charset="-122"/>
                <a:ea typeface="汉仪方隶简" panose="02010600000101010101" charset="-122"/>
                <a:sym typeface="+mn-ea"/>
              </a:rPr>
              <a:t>45</a:t>
            </a:r>
            <a:r>
              <a:rPr lang="zh-CN" altLang="en-US" sz="1400" dirty="0">
                <a:latin typeface="汉仪方隶简" panose="02010600000101010101" charset="-122"/>
                <a:ea typeface="汉仪方隶简" panose="02010600000101010101" charset="-122"/>
                <a:sym typeface="+mn-ea"/>
              </a:rPr>
              <a:t>度时为立夏节气。斗指东南，维为立夏，万物至此皆长大，故名立夏也。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1400" dirty="0">
                <a:latin typeface="汉仪方隶简" panose="02010600000101010101" charset="-122"/>
                <a:ea typeface="汉仪方隶简" panose="02010600000101010101" charset="-122"/>
                <a:sym typeface="+mn-ea"/>
              </a:rPr>
              <a:t>       月令七十二候集解</a:t>
            </a:r>
            <a:r>
              <a:rPr lang="en-US" altLang="zh-CN" sz="1400" dirty="0">
                <a:latin typeface="汉仪方隶简" panose="02010600000101010101" charset="-122"/>
                <a:ea typeface="汉仪方隶简" panose="02010600000101010101" charset="-122"/>
                <a:sym typeface="+mn-ea"/>
              </a:rPr>
              <a:t>》</a:t>
            </a:r>
            <a:r>
              <a:rPr lang="zh-CN" altLang="en-US" sz="1400" dirty="0">
                <a:latin typeface="汉仪方隶简" panose="02010600000101010101" charset="-122"/>
                <a:ea typeface="汉仪方隶简" panose="02010600000101010101" charset="-122"/>
                <a:sym typeface="+mn-ea"/>
              </a:rPr>
              <a:t>：“立夏，四月节。立字解见春。夏，假也。物至此时皆假大也。 ”在天文学上，立夏表示即将告别春天，是夏天的开始。人们习惯上都把立夏当作是温度明显升高，炎暑将临，雷雨增多，农作物进入旺季生长的一个重要节气。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zh-CN" altLang="en-US" sz="1400" dirty="0">
              <a:latin typeface="汉仪方隶简" panose="02010600000101010101" charset="-122"/>
              <a:ea typeface="汉仪方隶简" panose="02010600000101010101" charset="-122"/>
              <a:sym typeface="+mn-ea"/>
            </a:endParaRPr>
          </a:p>
          <a:p>
            <a:pPr marL="0" indent="0">
              <a:buNone/>
            </a:pPr>
            <a:endParaRPr lang="zh-CN" altLang="en-US" sz="1400" dirty="0">
              <a:latin typeface="汉仪柏青体简" panose="02010604000101010101" charset="-122"/>
              <a:ea typeface="汉仪柏青体简" panose="0201060400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8527" y="257175"/>
            <a:ext cx="3239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</a:rPr>
              <a:t>立夏的由来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5"/>
    </mc:Choice>
    <mc:Fallback xmlns="">
      <p:transition spd="slow" advTm="5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67927" y="1129030"/>
            <a:ext cx="1065530" cy="296926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立</a:t>
            </a:r>
            <a:br>
              <a:rPr lang="en-US" altLang="zh-CN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</a:br>
            <a:r>
              <a:rPr lang="zh-CN" altLang="en-US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夏</a:t>
            </a:r>
            <a:br>
              <a:rPr lang="en-US" altLang="zh-CN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</a:br>
            <a:r>
              <a:rPr lang="zh-CN" altLang="en-US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三</a:t>
            </a:r>
            <a:br>
              <a:rPr lang="en-US" altLang="zh-CN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</a:br>
            <a:r>
              <a:rPr lang="zh-CN" altLang="en-US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候</a:t>
            </a:r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336508" y="616585"/>
            <a:ext cx="522605" cy="53975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279357" y="501015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书体坊兰亭体" panose="03000509000000000000" charset="-122"/>
                <a:ea typeface="书体坊兰亭体" panose="03000509000000000000" charset="-122"/>
                <a:sym typeface="+mn-ea"/>
              </a:rPr>
              <a:t>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"/>
    </mc:Choice>
    <mc:Fallback xmlns="">
      <p:transition spd="slow" advTm="1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marL="0" indent="0" algn="ctr">
              <a:buNone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汉仪昌黎宋刻本(原版)W" panose="00020600040101010101" pitchFamily="18" charset="-122"/>
              <a:sym typeface="Arial" panose="020B0604020202020204" pitchFamily="34" charset="0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bg1"/>
              </a:solidFill>
              <a:latin typeface="中山行书百年纪念版" panose="02010609000101010101" charset="-122"/>
              <a:ea typeface="中山行书百年纪念版" panose="02010609000101010101" charset="-122"/>
              <a:sym typeface="+mn-ea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bg1"/>
              </a:solidFill>
              <a:latin typeface="中山行书百年纪念版" panose="02010609000101010101" charset="-122"/>
              <a:ea typeface="中山行书百年纪念版" panose="02010609000101010101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2400" dirty="0">
                <a:solidFill>
                  <a:schemeClr val="bg1"/>
                </a:solidFill>
                <a:latin typeface="中山行书百年纪念版" panose="02010609000101010101" charset="-122"/>
                <a:ea typeface="中山行书百年纪念版" panose="02010609000101010101" charset="-122"/>
                <a:sym typeface="+mn-ea"/>
              </a:rPr>
              <a:t>蝼蛄也，诸言蚓者非</a:t>
            </a:r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00273" y="421641"/>
            <a:ext cx="47618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Arial" panose="020B0604020202020204" pitchFamily="34" charset="0"/>
              </a:rPr>
              <a:t>初候 </a:t>
            </a:r>
            <a:r>
              <a:rPr lang="zh-CN" altLang="en-US" sz="20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蝼蝈鸣</a:t>
            </a:r>
          </a:p>
          <a:p>
            <a:endParaRPr lang="zh-CN" altLang="en-US" sz="2000" dirty="0">
              <a:solidFill>
                <a:schemeClr val="bg1"/>
              </a:solidFill>
              <a:latin typeface="汉仪柏青体简" panose="02010604000101010101" charset="-122"/>
              <a:ea typeface="汉仪柏青体简" panose="0201060400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0"/>
    </mc:Choice>
    <mc:Fallback xmlns="">
      <p:transition spd="slow" advTm="2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marL="0" indent="0" algn="ctr">
              <a:buNone/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汉仪昌黎宋刻本(原版)W" panose="00020600040101010101" pitchFamily="18" charset="-122"/>
              <a:sym typeface="Arial" panose="020B0604020202020204" pitchFamily="34" charset="0"/>
            </a:endParaRPr>
          </a:p>
          <a:p>
            <a:pPr marL="0" indent="0" algn="ctr">
              <a:buNone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 algn="ctr">
              <a:buNone/>
            </a:pPr>
            <a:endParaRPr lang="zh-CN" altLang="en-US" sz="2400" dirty="0">
              <a:solidFill>
                <a:schemeClr val="bg1"/>
              </a:solidFill>
              <a:latin typeface="中山行书百年纪念版" panose="02010609000101010101" charset="-122"/>
              <a:ea typeface="中山行书百年纪念版" panose="02010609000101010101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2400" dirty="0">
                <a:solidFill>
                  <a:schemeClr val="bg1"/>
                </a:solidFill>
                <a:latin typeface="中山行书百年纪念版" panose="02010609000101010101" charset="-122"/>
                <a:ea typeface="中山行书百年纪念版" panose="02010609000101010101" charset="-122"/>
                <a:sym typeface="+mn-ea"/>
              </a:rPr>
              <a:t>蚯蚓阴物，感阳气而出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00273" y="372745"/>
            <a:ext cx="23488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Arial" panose="020B0604020202020204" pitchFamily="34" charset="0"/>
              </a:rPr>
              <a:t>二候 </a:t>
            </a:r>
            <a:r>
              <a:rPr lang="zh-CN" altLang="en-US" sz="20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蚯蚓出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1"/>
    </mc:Choice>
    <mc:Fallback xmlns="">
      <p:transition spd="slow" advTm="2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0273" y="1787525"/>
            <a:ext cx="6520815" cy="24333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marL="0" indent="0">
              <a:buNone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2400" dirty="0">
                <a:latin typeface="中山行书百年纪念版" panose="02010609000101010101" charset="-122"/>
                <a:ea typeface="中山行书百年纪念版" panose="02010609000101010101" charset="-122"/>
                <a:sym typeface="+mn-ea"/>
              </a:rPr>
              <a:t>王瓜色赤，阳之盛也</a:t>
            </a:r>
          </a:p>
          <a:p>
            <a:pPr marL="0" indent="0">
              <a:buNone/>
            </a:pP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900272" y="518160"/>
            <a:ext cx="4464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dirty="0">
                <a:latin typeface="汉仪柏青体简" panose="02010604000101010101" charset="-122"/>
                <a:ea typeface="汉仪柏青体简" panose="02010604000101010101" charset="-122"/>
                <a:sym typeface="Arial" panose="020B0604020202020204" pitchFamily="34" charset="0"/>
              </a:rPr>
              <a:t>三候 </a:t>
            </a:r>
            <a:r>
              <a:rPr lang="zh-CN" altLang="en-US" sz="2000" dirty="0"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王瓜生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6"/>
    </mc:Choice>
    <mc:Fallback xmlns="">
      <p:transition spd="slow" advTm="2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8427" y="1694815"/>
            <a:ext cx="2115820" cy="29692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marL="0" indent="0" algn="ctr" defTabSz="914400">
              <a:buNone/>
            </a:pPr>
            <a:r>
              <a:rPr lang="zh-CN" altLang="en-US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立</a:t>
            </a:r>
            <a:br>
              <a:rPr lang="en-US" altLang="zh-CN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</a:br>
            <a:r>
              <a:rPr lang="zh-CN" altLang="en-US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夏</a:t>
            </a:r>
            <a:br>
              <a:rPr lang="en-US" altLang="zh-CN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</a:br>
            <a:r>
              <a:rPr lang="zh-CN" altLang="en-US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习</a:t>
            </a:r>
          </a:p>
          <a:p>
            <a:pPr marL="0" indent="0" algn="ctr" defTabSz="914400">
              <a:buNone/>
            </a:pPr>
            <a:r>
              <a:rPr lang="zh-CN" altLang="en-US" sz="3600" dirty="0">
                <a:solidFill>
                  <a:schemeClr val="bg1"/>
                </a:solidFill>
                <a:latin typeface="汉仪柏青体简" panose="02010604000101010101" charset="-122"/>
                <a:ea typeface="汉仪柏青体简" panose="02010604000101010101" charset="-122"/>
                <a:sym typeface="+mn-ea"/>
              </a:rPr>
              <a:t>俗</a:t>
            </a:r>
          </a:p>
          <a:p>
            <a:endParaRPr lang="zh-CN" altLang="en-US" sz="3600" dirty="0">
              <a:solidFill>
                <a:schemeClr val="bg1"/>
              </a:solidFill>
              <a:latin typeface="汉仪柏青体简" panose="02010604000101010101" charset="-122"/>
              <a:ea typeface="汉仪柏青体简" panose="02010604000101010101" charset="-122"/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985353" y="1082675"/>
            <a:ext cx="522605" cy="53975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932012" y="1003935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书体坊兰亭体" panose="03000509000000000000" charset="-122"/>
                <a:ea typeface="书体坊兰亭体" panose="03000509000000000000" charset="-122"/>
                <a:sym typeface="+mn-ea"/>
              </a:rPr>
              <a:t>叁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4"/>
    </mc:Choice>
    <mc:Fallback xmlns="">
      <p:transition spd="slow" advTm="3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0.9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3|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9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1149</Words>
  <Application>Microsoft Office PowerPoint</Application>
  <PresentationFormat>自定义</PresentationFormat>
  <Paragraphs>99</Paragraphs>
  <Slides>21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Adobe 仿宋 Std R</vt:lpstr>
      <vt:lpstr>方正魏碑简体</vt:lpstr>
      <vt:lpstr>汉仪柏青体简</vt:lpstr>
      <vt:lpstr>汉仪昌黎宋刻本(精修版)W</vt:lpstr>
      <vt:lpstr>汉仪方隶简</vt:lpstr>
      <vt:lpstr>书体坊兰亭体</vt:lpstr>
      <vt:lpstr>中山行书百年纪念版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迎夏仪式</vt:lpstr>
      <vt:lpstr>PowerPoint 演示文稿</vt:lpstr>
      <vt:lpstr>PowerPoint 演示文稿</vt:lpstr>
      <vt:lpstr>立夏秤人 </vt:lpstr>
      <vt:lpstr>立 夏 养 生 </vt:lpstr>
      <vt:lpstr>PowerPoint 演示文稿</vt:lpstr>
      <vt:lpstr>PowerPoint 演示文稿</vt:lpstr>
      <vt:lpstr>立 夏 诗 词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2018-04-21T08:02:00Z</dcterms:created>
  <dcterms:modified xsi:type="dcterms:W3CDTF">2021-01-04T10:18:59Z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