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8" r:id="rId2"/>
    <p:sldId id="259" r:id="rId3"/>
    <p:sldId id="260" r:id="rId4"/>
    <p:sldId id="265" r:id="rId5"/>
    <p:sldId id="261" r:id="rId6"/>
    <p:sldId id="264" r:id="rId7"/>
    <p:sldId id="262" r:id="rId8"/>
    <p:sldId id="266" r:id="rId9"/>
    <p:sldId id="268" r:id="rId10"/>
    <p:sldId id="263" r:id="rId11"/>
    <p:sldId id="269" r:id="rId12"/>
  </p:sldIdLst>
  <p:sldSz cx="12192000" cy="6858000"/>
  <p:notesSz cx="6858000" cy="9144000"/>
  <p:custDataLst>
    <p:tags r:id="rId15"/>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834"/>
    <a:srgbClr val="5D485D"/>
    <a:srgbClr val="B298AF"/>
    <a:srgbClr val="C5AFC4"/>
    <a:srgbClr val="BFA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9893902F-6C4B-4E35-B66F-B74AC69237AD}"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423D66B-87F3-4321-8407-8A3AADDAF20F}" type="slidenum">
              <a:rPr lang="zh-CN" altLang="en-US"/>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556A11E-9D47-4EA4-B79B-CBCFB83DD145}"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4610534-1F9B-4F66-BC7D-D6074AD7D3E8}" type="slidenum">
              <a:rPr lang="zh-CN" altLang="en-US"/>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03CC61B-BD46-481B-9EA2-60FCBB6777D5}"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3F22333-B3AB-480C-AA1E-2EC2B1655D2A}" type="slidenum">
              <a:rPr lang="zh-CN" altLang="en-US"/>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1AA06317-3F6C-41C1-BEF6-B75A6B567558}"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FD7047A-3726-4786-A664-DFEEBA7540D0}" type="slidenum">
              <a:rPr lang="zh-CN" altLang="en-US"/>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8023B67-907A-46CC-B422-1EA335CF6BB7}"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24A529E-EB9C-42E7-B66B-A3D0EC1A8A1B}" type="slidenum">
              <a:rPr lang="zh-CN" altLang="en-US"/>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183E2BEA-7BC7-4C35-8CD5-FB58ACEB2DE1}"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BC96752-08ED-46D4-A34E-E41E1D3B3CCD}" type="slidenum">
              <a:rPr lang="zh-CN" altLang="en-US"/>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B8330A2-5E9C-484F-80BA-B1B97E74C8F1}" type="datetimeFigureOut">
              <a:rPr lang="zh-CN" altLang="en-US"/>
              <a:t>2021/1/4</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1D8C39B-7EEF-4D30-AD67-6ADDBBB23076}" type="slidenum">
              <a:rPr lang="zh-CN" altLang="en-US"/>
              <a:t>‹#›</a:t>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EB23636-59E5-4362-888D-6974F435EF22}" type="datetimeFigureOut">
              <a:rPr lang="zh-CN" altLang="en-US"/>
              <a:t>2021/1/4</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154EECD-706F-48FA-9B2B-433B9D5F2932}" type="slidenum">
              <a:rPr lang="zh-CN" altLang="en-US"/>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FE393BC-04CD-4B26-88AF-E914FCDB616C}" type="datetimeFigureOut">
              <a:rPr lang="zh-CN" altLang="en-US"/>
              <a:t>2021/1/4</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A2426A18-7FA3-4F6E-BCDF-FB43536B26BD}" type="slidenum">
              <a:rPr lang="zh-CN" altLang="en-US"/>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7A72DF4-547D-41F1-AE2B-1492D5EE7957}"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11DB3CF-0D36-42E9-8158-61BC92F0D7DD}" type="slidenum">
              <a:rPr lang="zh-CN" altLang="en-US"/>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DF190EE-12E3-4F7D-A818-72DFDB63CB6A}"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81C8943-45EB-400C-A87C-647CABA9C4DD}" type="slidenum">
              <a:rPr lang="zh-CN" altLang="en-US"/>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31C4C253-57F8-4825-AFE6-F2369307196A}" type="datetimeFigureOut">
              <a:rPr lang="zh-CN" altLang="en-US"/>
              <a:t>2021/1/4</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C8C3BC6D-E8CF-42EE-ABAF-1A323F45EBC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椭圆 2"/>
          <p:cNvSpPr>
            <a:spLocks noChangeArrowheads="1"/>
          </p:cNvSpPr>
          <p:nvPr/>
        </p:nvSpPr>
        <p:spPr bwMode="auto">
          <a:xfrm>
            <a:off x="3487738" y="820738"/>
            <a:ext cx="5216525" cy="5216525"/>
          </a:xfrm>
          <a:prstGeom prst="ellipse">
            <a:avLst/>
          </a:prstGeom>
          <a:noFill/>
          <a:ln w="9525">
            <a:solidFill>
              <a:schemeClr val="bg1"/>
            </a:solidFill>
            <a:prstDash val="dashDot"/>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052" name="任意多边形 9"/>
          <p:cNvSpPr/>
          <p:nvPr/>
        </p:nvSpPr>
        <p:spPr bwMode="auto">
          <a:xfrm>
            <a:off x="3792538" y="946150"/>
            <a:ext cx="4606925" cy="4965700"/>
          </a:xfrm>
          <a:custGeom>
            <a:avLst/>
            <a:gdLst>
              <a:gd name="T0" fmla="*/ 93501 w 4605424"/>
              <a:gd name="T1" fmla="*/ 3611871 h 4965310"/>
              <a:gd name="T2" fmla="*/ 4513424 w 4605424"/>
              <a:gd name="T3" fmla="*/ 3611871 h 4965310"/>
              <a:gd name="T4" fmla="*/ 4487186 w 4605424"/>
              <a:gd name="T5" fmla="*/ 3666324 h 4965310"/>
              <a:gd name="T6" fmla="*/ 2303463 w 4605424"/>
              <a:gd name="T7" fmla="*/ 4965700 h 4965310"/>
              <a:gd name="T8" fmla="*/ 119739 w 4605424"/>
              <a:gd name="T9" fmla="*/ 3666324 h 4965310"/>
              <a:gd name="T10" fmla="*/ 93501 w 4605424"/>
              <a:gd name="T11" fmla="*/ 3611871 h 4965310"/>
              <a:gd name="T12" fmla="*/ 2303463 w 4605424"/>
              <a:gd name="T13" fmla="*/ 0 h 4965310"/>
              <a:gd name="T14" fmla="*/ 4591764 w 4605424"/>
              <a:gd name="T15" fmla="*/ 1516413 h 4965310"/>
              <a:gd name="T16" fmla="*/ 4606925 w 4605424"/>
              <a:gd name="T17" fmla="*/ 1557826 h 4965310"/>
              <a:gd name="T18" fmla="*/ 0 w 4605424"/>
              <a:gd name="T19" fmla="*/ 1557826 h 4965310"/>
              <a:gd name="T20" fmla="*/ 15162 w 4605424"/>
              <a:gd name="T21" fmla="*/ 1516413 h 4965310"/>
              <a:gd name="T22" fmla="*/ 2303463 w 4605424"/>
              <a:gd name="T23" fmla="*/ 0 h 49653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05424" h="4965310">
                <a:moveTo>
                  <a:pt x="93471" y="3611587"/>
                </a:moveTo>
                <a:lnTo>
                  <a:pt x="4511953" y="3611587"/>
                </a:lnTo>
                <a:lnTo>
                  <a:pt x="4485724" y="3666036"/>
                </a:lnTo>
                <a:cubicBezTo>
                  <a:pt x="4065313" y="4439942"/>
                  <a:pt x="3245366" y="4965310"/>
                  <a:pt x="2302712" y="4965310"/>
                </a:cubicBezTo>
                <a:cubicBezTo>
                  <a:pt x="1360059" y="4965310"/>
                  <a:pt x="540112" y="4439942"/>
                  <a:pt x="119700" y="3666036"/>
                </a:cubicBezTo>
                <a:lnTo>
                  <a:pt x="93471" y="3611587"/>
                </a:lnTo>
                <a:close/>
                <a:moveTo>
                  <a:pt x="2302712" y="0"/>
                </a:moveTo>
                <a:cubicBezTo>
                  <a:pt x="3331061" y="0"/>
                  <a:pt x="4213380" y="625232"/>
                  <a:pt x="4590268" y="1516294"/>
                </a:cubicBezTo>
                <a:lnTo>
                  <a:pt x="4605424" y="1557704"/>
                </a:lnTo>
                <a:lnTo>
                  <a:pt x="0" y="1557704"/>
                </a:lnTo>
                <a:lnTo>
                  <a:pt x="15157" y="1516294"/>
                </a:lnTo>
                <a:cubicBezTo>
                  <a:pt x="392044" y="625232"/>
                  <a:pt x="1274363" y="0"/>
                  <a:pt x="2302712" y="0"/>
                </a:cubicBezTo>
                <a:close/>
              </a:path>
            </a:pathLst>
          </a:custGeom>
          <a:solidFill>
            <a:schemeClr val="bg1">
              <a:alpha val="8784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3" name="文本框 10"/>
          <p:cNvSpPr txBox="1">
            <a:spLocks noChangeArrowheads="1"/>
          </p:cNvSpPr>
          <p:nvPr/>
        </p:nvSpPr>
        <p:spPr bwMode="auto">
          <a:xfrm>
            <a:off x="5016112" y="2473662"/>
            <a:ext cx="28343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a:solidFill>
                  <a:srgbClr val="C5AFC4"/>
                </a:solidFill>
                <a:latin typeface="微软雅黑" panose="020B0503020204020204" pitchFamily="34" charset="-122"/>
                <a:ea typeface="微软雅黑" panose="020B0503020204020204" pitchFamily="34" charset="-122"/>
              </a:rPr>
              <a:t>20XX</a:t>
            </a:r>
            <a:endParaRPr lang="zh-CN" altLang="en-US" sz="6000" b="1" dirty="0">
              <a:solidFill>
                <a:srgbClr val="C5AFC4"/>
              </a:solidFill>
              <a:latin typeface="微软雅黑" panose="020B0503020204020204" pitchFamily="34" charset="-122"/>
              <a:ea typeface="微软雅黑" panose="020B0503020204020204" pitchFamily="34" charset="-122"/>
            </a:endParaRPr>
          </a:p>
        </p:txBody>
      </p:sp>
      <p:pic>
        <p:nvPicPr>
          <p:cNvPr id="2054" name="文本框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100" y="3376613"/>
            <a:ext cx="774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椭圆 12"/>
          <p:cNvSpPr>
            <a:spLocks noChangeArrowheads="1"/>
          </p:cNvSpPr>
          <p:nvPr/>
        </p:nvSpPr>
        <p:spPr bwMode="auto">
          <a:xfrm>
            <a:off x="9607550" y="1981200"/>
            <a:ext cx="592138" cy="590550"/>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6" name="椭圆 13"/>
          <p:cNvSpPr>
            <a:spLocks noChangeArrowheads="1"/>
          </p:cNvSpPr>
          <p:nvPr/>
        </p:nvSpPr>
        <p:spPr bwMode="auto">
          <a:xfrm>
            <a:off x="10199688" y="322263"/>
            <a:ext cx="898525" cy="898525"/>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7" name="椭圆 14"/>
          <p:cNvSpPr>
            <a:spLocks noChangeArrowheads="1"/>
          </p:cNvSpPr>
          <p:nvPr/>
        </p:nvSpPr>
        <p:spPr bwMode="auto">
          <a:xfrm>
            <a:off x="10199688" y="996950"/>
            <a:ext cx="544512" cy="546100"/>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8" name="椭圆 15"/>
          <p:cNvSpPr>
            <a:spLocks noChangeArrowheads="1"/>
          </p:cNvSpPr>
          <p:nvPr/>
        </p:nvSpPr>
        <p:spPr bwMode="auto">
          <a:xfrm>
            <a:off x="-90488" y="5654675"/>
            <a:ext cx="898526" cy="898525"/>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9" name="椭圆 16"/>
          <p:cNvSpPr>
            <a:spLocks noChangeArrowheads="1"/>
          </p:cNvSpPr>
          <p:nvPr/>
        </p:nvSpPr>
        <p:spPr bwMode="auto">
          <a:xfrm>
            <a:off x="360363" y="5353050"/>
            <a:ext cx="603250" cy="603250"/>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0" name="椭圆 17"/>
          <p:cNvSpPr>
            <a:spLocks noChangeArrowheads="1"/>
          </p:cNvSpPr>
          <p:nvPr/>
        </p:nvSpPr>
        <p:spPr bwMode="auto">
          <a:xfrm>
            <a:off x="1771650" y="5000625"/>
            <a:ext cx="763588" cy="765175"/>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1" name="椭圆 18"/>
          <p:cNvSpPr>
            <a:spLocks noChangeArrowheads="1"/>
          </p:cNvSpPr>
          <p:nvPr/>
        </p:nvSpPr>
        <p:spPr bwMode="auto">
          <a:xfrm>
            <a:off x="2320925" y="4040188"/>
            <a:ext cx="404813" cy="403225"/>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2" name="文本框 19"/>
          <p:cNvSpPr txBox="1">
            <a:spLocks noChangeArrowheads="1"/>
          </p:cNvSpPr>
          <p:nvPr/>
        </p:nvSpPr>
        <p:spPr bwMode="auto">
          <a:xfrm>
            <a:off x="4532313" y="4579938"/>
            <a:ext cx="407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微软雅黑" panose="020B0503020204020204" pitchFamily="34" charset="-122"/>
                <a:ea typeface="微软雅黑" panose="020B0503020204020204" pitchFamily="34" charset="-122"/>
              </a:rPr>
              <a:t>             xiazaii</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31"/>
          <p:cNvSpPr>
            <a:spLocks noChangeArrowheads="1"/>
          </p:cNvSpPr>
          <p:nvPr/>
        </p:nvSpPr>
        <p:spPr bwMode="auto">
          <a:xfrm>
            <a:off x="0" y="1660525"/>
            <a:ext cx="12192000" cy="51974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2292" name="Group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825" y="2462213"/>
            <a:ext cx="22923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reeform 260"/>
          <p:cNvSpPr>
            <a:spLocks noEditPoints="1"/>
          </p:cNvSpPr>
          <p:nvPr/>
        </p:nvSpPr>
        <p:spPr bwMode="auto">
          <a:xfrm>
            <a:off x="5232400" y="4025900"/>
            <a:ext cx="514350" cy="450850"/>
          </a:xfrm>
          <a:custGeom>
            <a:avLst/>
            <a:gdLst>
              <a:gd name="T0" fmla="*/ 505420 w 288"/>
              <a:gd name="T1" fmla="*/ 0 h 252"/>
              <a:gd name="T2" fmla="*/ 10716 w 288"/>
              <a:gd name="T3" fmla="*/ 0 h 252"/>
              <a:gd name="T4" fmla="*/ 0 w 288"/>
              <a:gd name="T5" fmla="*/ 10735 h 252"/>
              <a:gd name="T6" fmla="*/ 0 w 288"/>
              <a:gd name="T7" fmla="*/ 375708 h 252"/>
              <a:gd name="T8" fmla="*/ 10716 w 288"/>
              <a:gd name="T9" fmla="*/ 386443 h 252"/>
              <a:gd name="T10" fmla="*/ 212527 w 288"/>
              <a:gd name="T11" fmla="*/ 386443 h 252"/>
              <a:gd name="T12" fmla="*/ 212527 w 288"/>
              <a:gd name="T13" fmla="*/ 416857 h 252"/>
              <a:gd name="T14" fmla="*/ 167878 w 288"/>
              <a:gd name="T15" fmla="*/ 445483 h 252"/>
              <a:gd name="T16" fmla="*/ 169664 w 288"/>
              <a:gd name="T17" fmla="*/ 450850 h 252"/>
              <a:gd name="T18" fmla="*/ 348258 w 288"/>
              <a:gd name="T19" fmla="*/ 450850 h 252"/>
              <a:gd name="T20" fmla="*/ 350044 w 288"/>
              <a:gd name="T21" fmla="*/ 445483 h 252"/>
              <a:gd name="T22" fmla="*/ 303609 w 288"/>
              <a:gd name="T23" fmla="*/ 416857 h 252"/>
              <a:gd name="T24" fmla="*/ 303609 w 288"/>
              <a:gd name="T25" fmla="*/ 386443 h 252"/>
              <a:gd name="T26" fmla="*/ 505420 w 288"/>
              <a:gd name="T27" fmla="*/ 386443 h 252"/>
              <a:gd name="T28" fmla="*/ 514350 w 288"/>
              <a:gd name="T29" fmla="*/ 375708 h 252"/>
              <a:gd name="T30" fmla="*/ 514350 w 288"/>
              <a:gd name="T31" fmla="*/ 10735 h 252"/>
              <a:gd name="T32" fmla="*/ 505420 w 288"/>
              <a:gd name="T33" fmla="*/ 0 h 252"/>
              <a:gd name="T34" fmla="*/ 471488 w 288"/>
              <a:gd name="T35" fmla="*/ 282676 h 252"/>
              <a:gd name="T36" fmla="*/ 462558 w 288"/>
              <a:gd name="T37" fmla="*/ 293410 h 252"/>
              <a:gd name="T38" fmla="*/ 53578 w 288"/>
              <a:gd name="T39" fmla="*/ 293410 h 252"/>
              <a:gd name="T40" fmla="*/ 42863 w 288"/>
              <a:gd name="T41" fmla="*/ 282676 h 252"/>
              <a:gd name="T42" fmla="*/ 42863 w 288"/>
              <a:gd name="T43" fmla="*/ 53673 h 252"/>
              <a:gd name="T44" fmla="*/ 53578 w 288"/>
              <a:gd name="T45" fmla="*/ 42938 h 252"/>
              <a:gd name="T46" fmla="*/ 462558 w 288"/>
              <a:gd name="T47" fmla="*/ 42938 h 252"/>
              <a:gd name="T48" fmla="*/ 471488 w 288"/>
              <a:gd name="T49" fmla="*/ 53673 h 252"/>
              <a:gd name="T50" fmla="*/ 471488 w 288"/>
              <a:gd name="T51" fmla="*/ 282676 h 2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8" h="252">
                <a:moveTo>
                  <a:pt x="283" y="0"/>
                </a:moveTo>
                <a:cubicBezTo>
                  <a:pt x="6" y="0"/>
                  <a:pt x="6" y="0"/>
                  <a:pt x="6" y="0"/>
                </a:cubicBezTo>
                <a:cubicBezTo>
                  <a:pt x="3" y="0"/>
                  <a:pt x="0" y="3"/>
                  <a:pt x="0" y="6"/>
                </a:cubicBezTo>
                <a:cubicBezTo>
                  <a:pt x="0" y="210"/>
                  <a:pt x="0" y="210"/>
                  <a:pt x="0" y="210"/>
                </a:cubicBezTo>
                <a:cubicBezTo>
                  <a:pt x="0" y="214"/>
                  <a:pt x="3" y="216"/>
                  <a:pt x="6" y="216"/>
                </a:cubicBezTo>
                <a:cubicBezTo>
                  <a:pt x="119" y="216"/>
                  <a:pt x="119" y="216"/>
                  <a:pt x="119" y="216"/>
                </a:cubicBezTo>
                <a:cubicBezTo>
                  <a:pt x="119" y="233"/>
                  <a:pt x="119" y="233"/>
                  <a:pt x="119" y="233"/>
                </a:cubicBezTo>
                <a:cubicBezTo>
                  <a:pt x="94" y="249"/>
                  <a:pt x="94" y="249"/>
                  <a:pt x="94" y="249"/>
                </a:cubicBezTo>
                <a:cubicBezTo>
                  <a:pt x="91" y="250"/>
                  <a:pt x="91" y="252"/>
                  <a:pt x="95" y="252"/>
                </a:cubicBezTo>
                <a:cubicBezTo>
                  <a:pt x="195" y="252"/>
                  <a:pt x="195" y="252"/>
                  <a:pt x="195" y="252"/>
                </a:cubicBezTo>
                <a:cubicBezTo>
                  <a:pt x="198" y="252"/>
                  <a:pt x="199" y="250"/>
                  <a:pt x="196" y="249"/>
                </a:cubicBezTo>
                <a:cubicBezTo>
                  <a:pt x="170" y="233"/>
                  <a:pt x="170" y="233"/>
                  <a:pt x="170" y="233"/>
                </a:cubicBezTo>
                <a:cubicBezTo>
                  <a:pt x="170" y="216"/>
                  <a:pt x="170" y="216"/>
                  <a:pt x="170" y="216"/>
                </a:cubicBezTo>
                <a:cubicBezTo>
                  <a:pt x="283" y="216"/>
                  <a:pt x="283" y="216"/>
                  <a:pt x="283" y="216"/>
                </a:cubicBezTo>
                <a:cubicBezTo>
                  <a:pt x="286" y="216"/>
                  <a:pt x="288" y="214"/>
                  <a:pt x="288" y="210"/>
                </a:cubicBezTo>
                <a:cubicBezTo>
                  <a:pt x="288" y="6"/>
                  <a:pt x="288" y="6"/>
                  <a:pt x="288" y="6"/>
                </a:cubicBezTo>
                <a:cubicBezTo>
                  <a:pt x="288" y="3"/>
                  <a:pt x="286" y="0"/>
                  <a:pt x="283" y="0"/>
                </a:cubicBezTo>
                <a:close/>
                <a:moveTo>
                  <a:pt x="264" y="158"/>
                </a:moveTo>
                <a:cubicBezTo>
                  <a:pt x="264" y="161"/>
                  <a:pt x="262" y="164"/>
                  <a:pt x="259" y="164"/>
                </a:cubicBezTo>
                <a:cubicBezTo>
                  <a:pt x="30" y="164"/>
                  <a:pt x="30" y="164"/>
                  <a:pt x="30" y="164"/>
                </a:cubicBezTo>
                <a:cubicBezTo>
                  <a:pt x="27" y="164"/>
                  <a:pt x="24" y="161"/>
                  <a:pt x="24" y="158"/>
                </a:cubicBezTo>
                <a:cubicBezTo>
                  <a:pt x="24" y="30"/>
                  <a:pt x="24" y="30"/>
                  <a:pt x="24" y="30"/>
                </a:cubicBezTo>
                <a:cubicBezTo>
                  <a:pt x="24" y="27"/>
                  <a:pt x="27" y="24"/>
                  <a:pt x="30" y="24"/>
                </a:cubicBezTo>
                <a:cubicBezTo>
                  <a:pt x="259" y="24"/>
                  <a:pt x="259" y="24"/>
                  <a:pt x="259" y="24"/>
                </a:cubicBezTo>
                <a:cubicBezTo>
                  <a:pt x="262" y="24"/>
                  <a:pt x="264" y="27"/>
                  <a:pt x="264" y="30"/>
                </a:cubicBezTo>
                <a:lnTo>
                  <a:pt x="26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4" name="Freeform 277"/>
          <p:cNvSpPr>
            <a:spLocks noEditPoints="1"/>
          </p:cNvSpPr>
          <p:nvPr/>
        </p:nvSpPr>
        <p:spPr bwMode="auto">
          <a:xfrm>
            <a:off x="6470650" y="4027488"/>
            <a:ext cx="519113" cy="357187"/>
          </a:xfrm>
          <a:custGeom>
            <a:avLst/>
            <a:gdLst>
              <a:gd name="T0" fmla="*/ 456245 w 289"/>
              <a:gd name="T1" fmla="*/ 159934 h 201"/>
              <a:gd name="T2" fmla="*/ 456245 w 289"/>
              <a:gd name="T3" fmla="*/ 152826 h 201"/>
              <a:gd name="T4" fmla="*/ 301768 w 289"/>
              <a:gd name="T5" fmla="*/ 0 h 201"/>
              <a:gd name="T6" fmla="*/ 163458 w 289"/>
              <a:gd name="T7" fmla="*/ 83521 h 201"/>
              <a:gd name="T8" fmla="*/ 120348 w 289"/>
              <a:gd name="T9" fmla="*/ 71082 h 201"/>
              <a:gd name="T10" fmla="*/ 46702 w 289"/>
              <a:gd name="T11" fmla="*/ 143941 h 201"/>
              <a:gd name="T12" fmla="*/ 50295 w 289"/>
              <a:gd name="T13" fmla="*/ 161712 h 201"/>
              <a:gd name="T14" fmla="*/ 0 w 289"/>
              <a:gd name="T15" fmla="*/ 252341 h 201"/>
              <a:gd name="T16" fmla="*/ 100589 w 289"/>
              <a:gd name="T17" fmla="*/ 357187 h 201"/>
              <a:gd name="T18" fmla="*/ 100589 w 289"/>
              <a:gd name="T19" fmla="*/ 357187 h 201"/>
              <a:gd name="T20" fmla="*/ 105978 w 289"/>
              <a:gd name="T21" fmla="*/ 357187 h 201"/>
              <a:gd name="T22" fmla="*/ 105978 w 289"/>
              <a:gd name="T23" fmla="*/ 357187 h 201"/>
              <a:gd name="T24" fmla="*/ 107774 w 289"/>
              <a:gd name="T25" fmla="*/ 357187 h 201"/>
              <a:gd name="T26" fmla="*/ 409542 w 289"/>
              <a:gd name="T27" fmla="*/ 357187 h 201"/>
              <a:gd name="T28" fmla="*/ 414931 w 289"/>
              <a:gd name="T29" fmla="*/ 357187 h 201"/>
              <a:gd name="T30" fmla="*/ 519113 w 289"/>
              <a:gd name="T31" fmla="*/ 254118 h 201"/>
              <a:gd name="T32" fmla="*/ 456245 w 289"/>
              <a:gd name="T33" fmla="*/ 159934 h 201"/>
              <a:gd name="T34" fmla="*/ 414931 w 289"/>
              <a:gd name="T35" fmla="*/ 321646 h 201"/>
              <a:gd name="T36" fmla="*/ 413135 w 289"/>
              <a:gd name="T37" fmla="*/ 321646 h 201"/>
              <a:gd name="T38" fmla="*/ 409542 w 289"/>
              <a:gd name="T39" fmla="*/ 321646 h 201"/>
              <a:gd name="T40" fmla="*/ 409542 w 289"/>
              <a:gd name="T41" fmla="*/ 321646 h 201"/>
              <a:gd name="T42" fmla="*/ 409542 w 289"/>
              <a:gd name="T43" fmla="*/ 321646 h 201"/>
              <a:gd name="T44" fmla="*/ 107774 w 289"/>
              <a:gd name="T45" fmla="*/ 321646 h 201"/>
              <a:gd name="T46" fmla="*/ 105978 w 289"/>
              <a:gd name="T47" fmla="*/ 321646 h 201"/>
              <a:gd name="T48" fmla="*/ 105978 w 289"/>
              <a:gd name="T49" fmla="*/ 321646 h 201"/>
              <a:gd name="T50" fmla="*/ 105978 w 289"/>
              <a:gd name="T51" fmla="*/ 321646 h 201"/>
              <a:gd name="T52" fmla="*/ 35925 w 289"/>
              <a:gd name="T53" fmla="*/ 252341 h 201"/>
              <a:gd name="T54" fmla="*/ 70053 w 289"/>
              <a:gd name="T55" fmla="*/ 191921 h 201"/>
              <a:gd name="T56" fmla="*/ 91608 w 289"/>
              <a:gd name="T57" fmla="*/ 177705 h 201"/>
              <a:gd name="T58" fmla="*/ 84423 w 289"/>
              <a:gd name="T59" fmla="*/ 154603 h 201"/>
              <a:gd name="T60" fmla="*/ 82627 w 289"/>
              <a:gd name="T61" fmla="*/ 143941 h 201"/>
              <a:gd name="T62" fmla="*/ 120348 w 289"/>
              <a:gd name="T63" fmla="*/ 104846 h 201"/>
              <a:gd name="T64" fmla="*/ 143699 w 289"/>
              <a:gd name="T65" fmla="*/ 113731 h 201"/>
              <a:gd name="T66" fmla="*/ 176031 w 289"/>
              <a:gd name="T67" fmla="*/ 136833 h 201"/>
              <a:gd name="T68" fmla="*/ 192198 w 289"/>
              <a:gd name="T69" fmla="*/ 103069 h 201"/>
              <a:gd name="T70" fmla="*/ 301768 w 289"/>
              <a:gd name="T71" fmla="*/ 33764 h 201"/>
              <a:gd name="T72" fmla="*/ 422116 w 289"/>
              <a:gd name="T73" fmla="*/ 152826 h 201"/>
              <a:gd name="T74" fmla="*/ 420320 w 289"/>
              <a:gd name="T75" fmla="*/ 158157 h 201"/>
              <a:gd name="T76" fmla="*/ 420320 w 289"/>
              <a:gd name="T77" fmla="*/ 159934 h 201"/>
              <a:gd name="T78" fmla="*/ 420320 w 289"/>
              <a:gd name="T79" fmla="*/ 183036 h 201"/>
              <a:gd name="T80" fmla="*/ 440078 w 289"/>
              <a:gd name="T81" fmla="*/ 191921 h 201"/>
              <a:gd name="T82" fmla="*/ 483188 w 289"/>
              <a:gd name="T83" fmla="*/ 254118 h 201"/>
              <a:gd name="T84" fmla="*/ 414931 w 289"/>
              <a:gd name="T85" fmla="*/ 321646 h 2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9" h="201">
                <a:moveTo>
                  <a:pt x="254" y="90"/>
                </a:moveTo>
                <a:cubicBezTo>
                  <a:pt x="254" y="89"/>
                  <a:pt x="254" y="88"/>
                  <a:pt x="254" y="86"/>
                </a:cubicBezTo>
                <a:cubicBezTo>
                  <a:pt x="254" y="38"/>
                  <a:pt x="216" y="0"/>
                  <a:pt x="168" y="0"/>
                </a:cubicBezTo>
                <a:cubicBezTo>
                  <a:pt x="134" y="0"/>
                  <a:pt x="105" y="19"/>
                  <a:pt x="91" y="47"/>
                </a:cubicBezTo>
                <a:cubicBezTo>
                  <a:pt x="84" y="42"/>
                  <a:pt x="76" y="40"/>
                  <a:pt x="67" y="40"/>
                </a:cubicBezTo>
                <a:cubicBezTo>
                  <a:pt x="45" y="40"/>
                  <a:pt x="26" y="58"/>
                  <a:pt x="26" y="81"/>
                </a:cubicBezTo>
                <a:cubicBezTo>
                  <a:pt x="26" y="84"/>
                  <a:pt x="27" y="88"/>
                  <a:pt x="28" y="91"/>
                </a:cubicBezTo>
                <a:cubicBezTo>
                  <a:pt x="11" y="102"/>
                  <a:pt x="0" y="120"/>
                  <a:pt x="0" y="142"/>
                </a:cubicBezTo>
                <a:cubicBezTo>
                  <a:pt x="0" y="173"/>
                  <a:pt x="25" y="199"/>
                  <a:pt x="56" y="201"/>
                </a:cubicBezTo>
                <a:cubicBezTo>
                  <a:pt x="56" y="201"/>
                  <a:pt x="56" y="201"/>
                  <a:pt x="56" y="201"/>
                </a:cubicBezTo>
                <a:cubicBezTo>
                  <a:pt x="59" y="201"/>
                  <a:pt x="59" y="201"/>
                  <a:pt x="59" y="201"/>
                </a:cubicBezTo>
                <a:cubicBezTo>
                  <a:pt x="59" y="201"/>
                  <a:pt x="59" y="201"/>
                  <a:pt x="59" y="201"/>
                </a:cubicBezTo>
                <a:cubicBezTo>
                  <a:pt x="60" y="201"/>
                  <a:pt x="60" y="201"/>
                  <a:pt x="60" y="201"/>
                </a:cubicBezTo>
                <a:cubicBezTo>
                  <a:pt x="228" y="201"/>
                  <a:pt x="228" y="201"/>
                  <a:pt x="228" y="201"/>
                </a:cubicBezTo>
                <a:cubicBezTo>
                  <a:pt x="228" y="201"/>
                  <a:pt x="229" y="201"/>
                  <a:pt x="231" y="201"/>
                </a:cubicBezTo>
                <a:cubicBezTo>
                  <a:pt x="263" y="201"/>
                  <a:pt x="289" y="175"/>
                  <a:pt x="289" y="143"/>
                </a:cubicBezTo>
                <a:cubicBezTo>
                  <a:pt x="289" y="119"/>
                  <a:pt x="274" y="99"/>
                  <a:pt x="254" y="90"/>
                </a:cubicBezTo>
                <a:close/>
                <a:moveTo>
                  <a:pt x="231" y="181"/>
                </a:moveTo>
                <a:cubicBezTo>
                  <a:pt x="230" y="181"/>
                  <a:pt x="230" y="181"/>
                  <a:pt x="230" y="181"/>
                </a:cubicBezTo>
                <a:cubicBezTo>
                  <a:pt x="228" y="181"/>
                  <a:pt x="228" y="181"/>
                  <a:pt x="228" y="181"/>
                </a:cubicBezTo>
                <a:cubicBezTo>
                  <a:pt x="228" y="181"/>
                  <a:pt x="228" y="181"/>
                  <a:pt x="228" y="181"/>
                </a:cubicBezTo>
                <a:cubicBezTo>
                  <a:pt x="228" y="181"/>
                  <a:pt x="228" y="181"/>
                  <a:pt x="228" y="181"/>
                </a:cubicBezTo>
                <a:cubicBezTo>
                  <a:pt x="60" y="181"/>
                  <a:pt x="60" y="181"/>
                  <a:pt x="60" y="181"/>
                </a:cubicBezTo>
                <a:cubicBezTo>
                  <a:pt x="59" y="181"/>
                  <a:pt x="59" y="181"/>
                  <a:pt x="59" y="181"/>
                </a:cubicBezTo>
                <a:cubicBezTo>
                  <a:pt x="59" y="181"/>
                  <a:pt x="59" y="181"/>
                  <a:pt x="59" y="181"/>
                </a:cubicBezTo>
                <a:cubicBezTo>
                  <a:pt x="59" y="181"/>
                  <a:pt x="59" y="181"/>
                  <a:pt x="59" y="181"/>
                </a:cubicBezTo>
                <a:cubicBezTo>
                  <a:pt x="37" y="181"/>
                  <a:pt x="20" y="163"/>
                  <a:pt x="20" y="142"/>
                </a:cubicBezTo>
                <a:cubicBezTo>
                  <a:pt x="20" y="128"/>
                  <a:pt x="27" y="115"/>
                  <a:pt x="39" y="108"/>
                </a:cubicBezTo>
                <a:cubicBezTo>
                  <a:pt x="51" y="100"/>
                  <a:pt x="51" y="100"/>
                  <a:pt x="51" y="100"/>
                </a:cubicBezTo>
                <a:cubicBezTo>
                  <a:pt x="47" y="87"/>
                  <a:pt x="47" y="87"/>
                  <a:pt x="47" y="87"/>
                </a:cubicBezTo>
                <a:cubicBezTo>
                  <a:pt x="46" y="85"/>
                  <a:pt x="46" y="83"/>
                  <a:pt x="46" y="81"/>
                </a:cubicBezTo>
                <a:cubicBezTo>
                  <a:pt x="46" y="69"/>
                  <a:pt x="56" y="59"/>
                  <a:pt x="67" y="59"/>
                </a:cubicBezTo>
                <a:cubicBezTo>
                  <a:pt x="72" y="59"/>
                  <a:pt x="77" y="61"/>
                  <a:pt x="80" y="64"/>
                </a:cubicBezTo>
                <a:cubicBezTo>
                  <a:pt x="98" y="77"/>
                  <a:pt x="98" y="77"/>
                  <a:pt x="98" y="77"/>
                </a:cubicBezTo>
                <a:cubicBezTo>
                  <a:pt x="107" y="58"/>
                  <a:pt x="107" y="58"/>
                  <a:pt x="107" y="58"/>
                </a:cubicBezTo>
                <a:cubicBezTo>
                  <a:pt x="118" y="34"/>
                  <a:pt x="142" y="19"/>
                  <a:pt x="168" y="19"/>
                </a:cubicBezTo>
                <a:cubicBezTo>
                  <a:pt x="205" y="19"/>
                  <a:pt x="234" y="49"/>
                  <a:pt x="235" y="86"/>
                </a:cubicBezTo>
                <a:cubicBezTo>
                  <a:pt x="235" y="87"/>
                  <a:pt x="234" y="88"/>
                  <a:pt x="234" y="89"/>
                </a:cubicBezTo>
                <a:cubicBezTo>
                  <a:pt x="234" y="90"/>
                  <a:pt x="234" y="90"/>
                  <a:pt x="234" y="90"/>
                </a:cubicBezTo>
                <a:cubicBezTo>
                  <a:pt x="234" y="103"/>
                  <a:pt x="234" y="103"/>
                  <a:pt x="234" y="103"/>
                </a:cubicBezTo>
                <a:cubicBezTo>
                  <a:pt x="245" y="108"/>
                  <a:pt x="245" y="108"/>
                  <a:pt x="245" y="108"/>
                </a:cubicBezTo>
                <a:cubicBezTo>
                  <a:pt x="260" y="114"/>
                  <a:pt x="269" y="128"/>
                  <a:pt x="269" y="143"/>
                </a:cubicBezTo>
                <a:cubicBezTo>
                  <a:pt x="269" y="164"/>
                  <a:pt x="252" y="181"/>
                  <a:pt x="231" y="1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5" name="Freeform 372"/>
          <p:cNvSpPr/>
          <p:nvPr/>
        </p:nvSpPr>
        <p:spPr bwMode="auto">
          <a:xfrm>
            <a:off x="6470650" y="2752725"/>
            <a:ext cx="514350" cy="515938"/>
          </a:xfrm>
          <a:custGeom>
            <a:avLst/>
            <a:gdLst>
              <a:gd name="T0" fmla="*/ 503634 w 288"/>
              <a:gd name="T1" fmla="*/ 96738 h 288"/>
              <a:gd name="T2" fmla="*/ 433983 w 288"/>
              <a:gd name="T3" fmla="*/ 141525 h 288"/>
              <a:gd name="T4" fmla="*/ 373261 w 288"/>
              <a:gd name="T5" fmla="*/ 80615 h 288"/>
              <a:gd name="T6" fmla="*/ 416123 w 288"/>
              <a:gd name="T7" fmla="*/ 10749 h 288"/>
              <a:gd name="T8" fmla="*/ 405408 w 288"/>
              <a:gd name="T9" fmla="*/ 0 h 288"/>
              <a:gd name="T10" fmla="*/ 289322 w 288"/>
              <a:gd name="T11" fmla="*/ 116444 h 288"/>
              <a:gd name="T12" fmla="*/ 298252 w 288"/>
              <a:gd name="T13" fmla="*/ 152273 h 288"/>
              <a:gd name="T14" fmla="*/ 150019 w 288"/>
              <a:gd name="T15" fmla="*/ 300964 h 288"/>
              <a:gd name="T16" fmla="*/ 116086 w 288"/>
              <a:gd name="T17" fmla="*/ 290215 h 288"/>
              <a:gd name="T18" fmla="*/ 0 w 288"/>
              <a:gd name="T19" fmla="*/ 408451 h 288"/>
              <a:gd name="T20" fmla="*/ 10716 w 288"/>
              <a:gd name="T21" fmla="*/ 419200 h 288"/>
              <a:gd name="T22" fmla="*/ 80367 w 288"/>
              <a:gd name="T23" fmla="*/ 374413 h 288"/>
              <a:gd name="T24" fmla="*/ 141089 w 288"/>
              <a:gd name="T25" fmla="*/ 435323 h 288"/>
              <a:gd name="T26" fmla="*/ 96441 w 288"/>
              <a:gd name="T27" fmla="*/ 505189 h 288"/>
              <a:gd name="T28" fmla="*/ 107156 w 288"/>
              <a:gd name="T29" fmla="*/ 515938 h 288"/>
              <a:gd name="T30" fmla="*/ 223242 w 288"/>
              <a:gd name="T31" fmla="*/ 399494 h 288"/>
              <a:gd name="T32" fmla="*/ 214313 w 288"/>
              <a:gd name="T33" fmla="*/ 365456 h 288"/>
              <a:gd name="T34" fmla="*/ 364331 w 288"/>
              <a:gd name="T35" fmla="*/ 214974 h 288"/>
              <a:gd name="T36" fmla="*/ 396478 w 288"/>
              <a:gd name="T37" fmla="*/ 225723 h 288"/>
              <a:gd name="T38" fmla="*/ 512564 w 288"/>
              <a:gd name="T39" fmla="*/ 107487 h 288"/>
              <a:gd name="T40" fmla="*/ 503634 w 288"/>
              <a:gd name="T41" fmla="*/ 96738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2296" name="组合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5413" y="2700338"/>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7" name="Group 38"/>
          <p:cNvGrpSpPr/>
          <p:nvPr/>
        </p:nvGrpSpPr>
        <p:grpSpPr bwMode="auto">
          <a:xfrm>
            <a:off x="2216150" y="3736975"/>
            <a:ext cx="2439988" cy="1309688"/>
            <a:chOff x="0" y="0"/>
            <a:chExt cx="2438937" cy="1310812"/>
          </a:xfrm>
        </p:grpSpPr>
        <p:sp>
          <p:nvSpPr>
            <p:cNvPr id="12308" name="TextBox 15"/>
            <p:cNvSpPr txBox="1">
              <a:spLocks noChangeArrowheads="1"/>
            </p:cNvSpPr>
            <p:nvPr/>
          </p:nvSpPr>
          <p:spPr bwMode="auto">
            <a:xfrm>
              <a:off x="678327"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latin typeface="微软雅黑" panose="020B0503020204020204" pitchFamily="34" charset="-122"/>
                  <a:ea typeface="微软雅黑" panose="020B0503020204020204" pitchFamily="34" charset="-122"/>
                </a:rPr>
                <a:t>向天而歌</a:t>
              </a:r>
            </a:p>
          </p:txBody>
        </p:sp>
        <p:sp>
          <p:nvSpPr>
            <p:cNvPr id="12309" name="TextBox 16"/>
            <p:cNvSpPr txBox="1">
              <a:spLocks noChangeArrowheads="1"/>
            </p:cNvSpPr>
            <p:nvPr/>
          </p:nvSpPr>
          <p:spPr bwMode="auto">
            <a:xfrm>
              <a:off x="0" y="356705"/>
              <a:ext cx="2438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endParaRPr lang="en-US" altLang="zh-CN" sz="1400" dirty="0">
                <a:latin typeface="微软雅黑" panose="020B0503020204020204" pitchFamily="34" charset="-122"/>
                <a:ea typeface="微软雅黑" panose="020B0503020204020204" pitchFamily="34" charset="-122"/>
              </a:endParaRPr>
            </a:p>
          </p:txBody>
        </p:sp>
      </p:grpSp>
      <p:grpSp>
        <p:nvGrpSpPr>
          <p:cNvPr id="12298" name="Group 38"/>
          <p:cNvGrpSpPr/>
          <p:nvPr/>
        </p:nvGrpSpPr>
        <p:grpSpPr bwMode="auto">
          <a:xfrm>
            <a:off x="2216150" y="2459038"/>
            <a:ext cx="2439988" cy="1310938"/>
            <a:chOff x="0" y="0"/>
            <a:chExt cx="2438937" cy="1310475"/>
          </a:xfrm>
        </p:grpSpPr>
        <p:sp>
          <p:nvSpPr>
            <p:cNvPr id="12306" name="TextBox 15"/>
            <p:cNvSpPr txBox="1">
              <a:spLocks noChangeArrowheads="1"/>
            </p:cNvSpPr>
            <p:nvPr/>
          </p:nvSpPr>
          <p:spPr bwMode="auto">
            <a:xfrm>
              <a:off x="678327"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latin typeface="微软雅黑" panose="020B0503020204020204" pitchFamily="34" charset="-122"/>
                  <a:ea typeface="微软雅黑" panose="020B0503020204020204" pitchFamily="34" charset="-122"/>
                </a:rPr>
                <a:t>极致无岸</a:t>
              </a:r>
            </a:p>
          </p:txBody>
        </p:sp>
        <p:sp>
          <p:nvSpPr>
            <p:cNvPr id="12307" name="TextBox 16"/>
            <p:cNvSpPr txBox="1">
              <a:spLocks noChangeArrowheads="1"/>
            </p:cNvSpPr>
            <p:nvPr/>
          </p:nvSpPr>
          <p:spPr bwMode="auto">
            <a:xfrm>
              <a:off x="0" y="356705"/>
              <a:ext cx="2438937" cy="9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endParaRPr lang="en-US" altLang="zh-CN" sz="1400" dirty="0">
                <a:latin typeface="微软雅黑" panose="020B0503020204020204" pitchFamily="34" charset="-122"/>
                <a:ea typeface="微软雅黑" panose="020B0503020204020204" pitchFamily="34" charset="-122"/>
              </a:endParaRPr>
            </a:p>
          </p:txBody>
        </p:sp>
      </p:grpSp>
      <p:grpSp>
        <p:nvGrpSpPr>
          <p:cNvPr id="12299" name="组合 24"/>
          <p:cNvGrpSpPr/>
          <p:nvPr/>
        </p:nvGrpSpPr>
        <p:grpSpPr bwMode="auto">
          <a:xfrm>
            <a:off x="7489825" y="2465388"/>
            <a:ext cx="2444750" cy="1311275"/>
            <a:chOff x="0" y="0"/>
            <a:chExt cx="2444641" cy="1310812"/>
          </a:xfrm>
        </p:grpSpPr>
        <p:sp>
          <p:nvSpPr>
            <p:cNvPr id="12304"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极致无岸</a:t>
              </a:r>
            </a:p>
          </p:txBody>
        </p:sp>
        <p:sp>
          <p:nvSpPr>
            <p:cNvPr id="12305" name="TextBox 16"/>
            <p:cNvSpPr txBox="1">
              <a:spLocks noChangeArrowheads="1"/>
            </p:cNvSpPr>
            <p:nvPr/>
          </p:nvSpPr>
          <p:spPr bwMode="auto">
            <a:xfrm>
              <a:off x="5704" y="356705"/>
              <a:ext cx="2438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endParaRPr lang="en-US" altLang="zh-CN" sz="1400" dirty="0">
                <a:latin typeface="微软雅黑" panose="020B0503020204020204" pitchFamily="34" charset="-122"/>
                <a:ea typeface="微软雅黑" panose="020B0503020204020204" pitchFamily="34" charset="-122"/>
              </a:endParaRPr>
            </a:p>
          </p:txBody>
        </p:sp>
      </p:grpSp>
      <p:grpSp>
        <p:nvGrpSpPr>
          <p:cNvPr id="12300" name="组合 27"/>
          <p:cNvGrpSpPr/>
          <p:nvPr/>
        </p:nvGrpSpPr>
        <p:grpSpPr bwMode="auto">
          <a:xfrm>
            <a:off x="7489825" y="3771900"/>
            <a:ext cx="2444750" cy="1309688"/>
            <a:chOff x="0" y="0"/>
            <a:chExt cx="2444641" cy="1310812"/>
          </a:xfrm>
        </p:grpSpPr>
        <p:sp>
          <p:nvSpPr>
            <p:cNvPr id="12302"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向天而歌</a:t>
              </a:r>
            </a:p>
          </p:txBody>
        </p:sp>
        <p:sp>
          <p:nvSpPr>
            <p:cNvPr id="12303" name="TextBox 16"/>
            <p:cNvSpPr txBox="1">
              <a:spLocks noChangeArrowheads="1"/>
            </p:cNvSpPr>
            <p:nvPr/>
          </p:nvSpPr>
          <p:spPr bwMode="auto">
            <a:xfrm>
              <a:off x="5704" y="356705"/>
              <a:ext cx="2438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r" eaLnBrk="1" hangingPunct="1"/>
              <a:endParaRPr lang="en-US" altLang="zh-CN" sz="1400" dirty="0">
                <a:latin typeface="微软雅黑" panose="020B0503020204020204" pitchFamily="34" charset="-122"/>
                <a:ea typeface="微软雅黑" panose="020B0503020204020204" pitchFamily="34" charset="-122"/>
              </a:endParaRPr>
            </a:p>
          </p:txBody>
        </p:sp>
      </p:grpSp>
      <p:sp>
        <p:nvSpPr>
          <p:cNvPr id="12301" name="Rectangle 19"/>
          <p:cNvSpPr>
            <a:spLocks noChangeArrowheads="1"/>
          </p:cNvSpPr>
          <p:nvPr/>
        </p:nvSpPr>
        <p:spPr bwMode="auto">
          <a:xfrm>
            <a:off x="1230313" y="5397500"/>
            <a:ext cx="94805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dirty="0">
                <a:latin typeface="微软雅黑" panose="020B0503020204020204" pitchFamily="34" charset="-122"/>
                <a:ea typeface="微软雅黑" panose="020B0503020204020204" pitchFamily="34" charset="-122"/>
              </a:rPr>
              <a:t>单击输入内容单击输入内容单击输入内容单击输入内容单击输入内容单击输入内容单击输入内容单击输入内容单击输入</a:t>
            </a:r>
            <a:endParaRPr lang="en-US" altLang="zh-CN" sz="1400" dirty="0">
              <a:latin typeface="微软雅黑" panose="020B0503020204020204" pitchFamily="34" charset="-122"/>
              <a:ea typeface="微软雅黑" panose="020B0503020204020204" pitchFamily="34" charset="-122"/>
            </a:endParaRPr>
          </a:p>
          <a:p>
            <a:pPr algn="r" eaLnBrk="1" hangingPunct="1"/>
            <a:endParaRPr lang="en-US" altLang="zh-CN" sz="1400" dirty="0">
              <a:latin typeface="微软雅黑" panose="020B0503020204020204" pitchFamily="34" charset="-122"/>
              <a:ea typeface="微软雅黑" panose="020B0503020204020204" pitchFamily="34" charset="-122"/>
            </a:endParaRPr>
          </a:p>
          <a:p>
            <a:pPr algn="r" eaLnBrk="1" hangingPunct="1"/>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组合 2"/>
          <p:cNvGrpSpPr/>
          <p:nvPr/>
        </p:nvGrpSpPr>
        <p:grpSpPr bwMode="auto">
          <a:xfrm>
            <a:off x="0" y="381000"/>
            <a:ext cx="695325" cy="506413"/>
            <a:chOff x="0" y="0"/>
            <a:chExt cx="694944" cy="624651"/>
          </a:xfrm>
        </p:grpSpPr>
        <p:sp>
          <p:nvSpPr>
            <p:cNvPr id="13321" name="矩形 3"/>
            <p:cNvSpPr>
              <a:spLocks noChangeArrowheads="1"/>
            </p:cNvSpPr>
            <p:nvPr/>
          </p:nvSpPr>
          <p:spPr bwMode="auto">
            <a:xfrm>
              <a:off x="0" y="0"/>
              <a:ext cx="548640" cy="6246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3322" name="矩形 4"/>
            <p:cNvSpPr>
              <a:spLocks noChangeArrowheads="1"/>
            </p:cNvSpPr>
            <p:nvPr/>
          </p:nvSpPr>
          <p:spPr bwMode="auto">
            <a:xfrm>
              <a:off x="612648" y="0"/>
              <a:ext cx="82296" cy="624651"/>
            </a:xfrm>
            <a:prstGeom prst="rect">
              <a:avLst/>
            </a:prstGeom>
            <a:solidFill>
              <a:srgbClr val="7E7E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13316" name="矩形 5"/>
          <p:cNvSpPr>
            <a:spLocks noChangeArrowheads="1"/>
          </p:cNvSpPr>
          <p:nvPr/>
        </p:nvSpPr>
        <p:spPr bwMode="auto">
          <a:xfrm>
            <a:off x="858838" y="425450"/>
            <a:ext cx="3000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chemeClr val="bg1"/>
                </a:solidFill>
              </a:rPr>
              <a:t>单击添加标题</a:t>
            </a:r>
          </a:p>
        </p:txBody>
      </p:sp>
      <p:pic>
        <p:nvPicPr>
          <p:cNvPr id="13317"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r="29095"/>
          <a:stretch>
            <a:fillRect/>
          </a:stretch>
        </p:blipFill>
        <p:spPr bwMode="auto">
          <a:xfrm>
            <a:off x="5184775" y="1600200"/>
            <a:ext cx="5788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22"/>
          <p:cNvSpPr>
            <a:spLocks noChangeArrowheads="1"/>
          </p:cNvSpPr>
          <p:nvPr/>
        </p:nvSpPr>
        <p:spPr bwMode="auto">
          <a:xfrm>
            <a:off x="549275" y="2309813"/>
            <a:ext cx="5805488" cy="1498600"/>
          </a:xfrm>
          <a:prstGeom prst="rect">
            <a:avLst/>
          </a:prstGeom>
          <a:solidFill>
            <a:schemeClr val="bg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endParaRPr>
          </a:p>
        </p:txBody>
      </p:sp>
      <p:sp>
        <p:nvSpPr>
          <p:cNvPr id="13319" name="矩形 8"/>
          <p:cNvSpPr>
            <a:spLocks noChangeArrowheads="1"/>
          </p:cNvSpPr>
          <p:nvPr/>
        </p:nvSpPr>
        <p:spPr bwMode="auto">
          <a:xfrm>
            <a:off x="858838" y="2789238"/>
            <a:ext cx="4233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单击输入内容</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13320" name="文本框 9"/>
          <p:cNvSpPr txBox="1">
            <a:spLocks noChangeArrowheads="1"/>
          </p:cNvSpPr>
          <p:nvPr/>
        </p:nvSpPr>
        <p:spPr bwMode="auto">
          <a:xfrm>
            <a:off x="1046163" y="4281488"/>
            <a:ext cx="3641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单击输入内容</a:t>
            </a:r>
            <a:endParaRPr 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2"/>
          <p:cNvSpPr>
            <a:spLocks noChangeArrowheads="1"/>
          </p:cNvSpPr>
          <p:nvPr/>
        </p:nvSpPr>
        <p:spPr bwMode="auto">
          <a:xfrm>
            <a:off x="6119813" y="0"/>
            <a:ext cx="6072187" cy="6858000"/>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076" name="文本框 4"/>
          <p:cNvSpPr txBox="1">
            <a:spLocks noChangeArrowheads="1"/>
          </p:cNvSpPr>
          <p:nvPr/>
        </p:nvSpPr>
        <p:spPr bwMode="auto">
          <a:xfrm>
            <a:off x="858838" y="2882900"/>
            <a:ext cx="4824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b="1">
                <a:solidFill>
                  <a:schemeClr val="bg1"/>
                </a:solidFill>
                <a:latin typeface="微软雅黑" panose="020B0503020204020204" pitchFamily="34" charset="-122"/>
                <a:ea typeface="微软雅黑" panose="020B0503020204020204" pitchFamily="34" charset="-122"/>
              </a:rPr>
              <a:t>CONTENT</a:t>
            </a:r>
            <a:endParaRPr lang="zh-CN" altLang="en-US" sz="7200" b="1">
              <a:solidFill>
                <a:schemeClr val="bg1"/>
              </a:solidFill>
              <a:latin typeface="微软雅黑" panose="020B0503020204020204" pitchFamily="34" charset="-122"/>
              <a:ea typeface="微软雅黑" panose="020B0503020204020204" pitchFamily="34" charset="-122"/>
            </a:endParaRPr>
          </a:p>
        </p:txBody>
      </p:sp>
      <p:cxnSp>
        <p:nvCxnSpPr>
          <p:cNvPr id="3077" name="直接连接符 6"/>
          <p:cNvCxnSpPr>
            <a:cxnSpLocks noChangeShapeType="1"/>
          </p:cNvCxnSpPr>
          <p:nvPr/>
        </p:nvCxnSpPr>
        <p:spPr bwMode="auto">
          <a:xfrm>
            <a:off x="1027113" y="3986213"/>
            <a:ext cx="4459287"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cxnSp>
        <p:nvCxnSpPr>
          <p:cNvPr id="3078" name="直接连接符 7"/>
          <p:cNvCxnSpPr>
            <a:cxnSpLocks noChangeShapeType="1"/>
          </p:cNvCxnSpPr>
          <p:nvPr/>
        </p:nvCxnSpPr>
        <p:spPr bwMode="auto">
          <a:xfrm>
            <a:off x="1027113" y="4040188"/>
            <a:ext cx="4459287" cy="0"/>
          </a:xfrm>
          <a:prstGeom prst="line">
            <a:avLst/>
          </a:prstGeom>
          <a:noFill/>
          <a:ln w="28575">
            <a:solidFill>
              <a:schemeClr val="bg1"/>
            </a:solidFill>
            <a:round/>
          </a:ln>
          <a:extLst>
            <a:ext uri="{909E8E84-426E-40DD-AFC4-6F175D3DCCD1}">
              <a14:hiddenFill xmlns:a14="http://schemas.microsoft.com/office/drawing/2010/main">
                <a:noFill/>
              </a14:hiddenFill>
            </a:ext>
          </a:extLst>
        </p:spPr>
      </p:cxnSp>
      <p:sp>
        <p:nvSpPr>
          <p:cNvPr id="3079" name="椭圆 10"/>
          <p:cNvSpPr>
            <a:spLocks noChangeArrowheads="1"/>
          </p:cNvSpPr>
          <p:nvPr/>
        </p:nvSpPr>
        <p:spPr bwMode="auto">
          <a:xfrm>
            <a:off x="7053263" y="1146175"/>
            <a:ext cx="727075" cy="725488"/>
          </a:xfrm>
          <a:prstGeom prst="ellipse">
            <a:avLst/>
          </a:prstGeom>
          <a:noFill/>
          <a:ln w="12700">
            <a:solidFill>
              <a:schemeClr val="bg1"/>
            </a:solidFill>
            <a:prstDash val="dashDot"/>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080" name="文本框 11"/>
          <p:cNvSpPr txBox="1">
            <a:spLocks noChangeArrowheads="1"/>
          </p:cNvSpPr>
          <p:nvPr/>
        </p:nvSpPr>
        <p:spPr bwMode="auto">
          <a:xfrm>
            <a:off x="7170738" y="1176338"/>
            <a:ext cx="942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latin typeface="微软雅黑" panose="020B0503020204020204" pitchFamily="34" charset="-122"/>
                <a:ea typeface="微软雅黑" panose="020B0503020204020204" pitchFamily="34" charset="-122"/>
              </a:rPr>
              <a:t>1</a:t>
            </a:r>
            <a:endParaRPr lang="zh-CN" altLang="en-US" sz="4000" b="1">
              <a:latin typeface="微软雅黑" panose="020B0503020204020204" pitchFamily="34" charset="-122"/>
              <a:ea typeface="微软雅黑" panose="020B0503020204020204" pitchFamily="34" charset="-122"/>
            </a:endParaRPr>
          </a:p>
        </p:txBody>
      </p:sp>
      <p:sp>
        <p:nvSpPr>
          <p:cNvPr id="3081" name="椭圆 12"/>
          <p:cNvSpPr>
            <a:spLocks noChangeArrowheads="1"/>
          </p:cNvSpPr>
          <p:nvPr/>
        </p:nvSpPr>
        <p:spPr bwMode="auto">
          <a:xfrm>
            <a:off x="7053263" y="2417763"/>
            <a:ext cx="727075" cy="725487"/>
          </a:xfrm>
          <a:prstGeom prst="ellipse">
            <a:avLst/>
          </a:prstGeom>
          <a:noFill/>
          <a:ln w="12700">
            <a:solidFill>
              <a:schemeClr val="bg1"/>
            </a:solidFill>
            <a:prstDash val="dashDot"/>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082" name="文本框 13"/>
          <p:cNvSpPr txBox="1">
            <a:spLocks noChangeArrowheads="1"/>
          </p:cNvSpPr>
          <p:nvPr/>
        </p:nvSpPr>
        <p:spPr bwMode="auto">
          <a:xfrm>
            <a:off x="7170738" y="2447925"/>
            <a:ext cx="942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latin typeface="微软雅黑" panose="020B0503020204020204" pitchFamily="34" charset="-122"/>
                <a:ea typeface="微软雅黑" panose="020B0503020204020204" pitchFamily="34" charset="-122"/>
              </a:rPr>
              <a:t>2</a:t>
            </a:r>
            <a:endParaRPr lang="zh-CN" altLang="en-US" sz="4000" b="1">
              <a:latin typeface="微软雅黑" panose="020B0503020204020204" pitchFamily="34" charset="-122"/>
              <a:ea typeface="微软雅黑" panose="020B0503020204020204" pitchFamily="34" charset="-122"/>
            </a:endParaRPr>
          </a:p>
        </p:txBody>
      </p:sp>
      <p:sp>
        <p:nvSpPr>
          <p:cNvPr id="3083" name="椭圆 14"/>
          <p:cNvSpPr>
            <a:spLocks noChangeArrowheads="1"/>
          </p:cNvSpPr>
          <p:nvPr/>
        </p:nvSpPr>
        <p:spPr bwMode="auto">
          <a:xfrm>
            <a:off x="7053263" y="3700463"/>
            <a:ext cx="727075" cy="727075"/>
          </a:xfrm>
          <a:prstGeom prst="ellipse">
            <a:avLst/>
          </a:prstGeom>
          <a:noFill/>
          <a:ln w="12700">
            <a:solidFill>
              <a:schemeClr val="bg1"/>
            </a:solidFill>
            <a:prstDash val="dashDot"/>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084" name="文本框 15"/>
          <p:cNvSpPr txBox="1">
            <a:spLocks noChangeArrowheads="1"/>
          </p:cNvSpPr>
          <p:nvPr/>
        </p:nvSpPr>
        <p:spPr bwMode="auto">
          <a:xfrm>
            <a:off x="7170738" y="3730625"/>
            <a:ext cx="942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latin typeface="微软雅黑" panose="020B0503020204020204" pitchFamily="34" charset="-122"/>
                <a:ea typeface="微软雅黑" panose="020B0503020204020204" pitchFamily="34" charset="-122"/>
              </a:rPr>
              <a:t>3</a:t>
            </a:r>
            <a:endParaRPr lang="zh-CN" altLang="en-US" sz="4000" b="1">
              <a:latin typeface="微软雅黑" panose="020B0503020204020204" pitchFamily="34" charset="-122"/>
              <a:ea typeface="微软雅黑" panose="020B0503020204020204" pitchFamily="34" charset="-122"/>
            </a:endParaRPr>
          </a:p>
        </p:txBody>
      </p:sp>
      <p:sp>
        <p:nvSpPr>
          <p:cNvPr id="3085" name="椭圆 16"/>
          <p:cNvSpPr>
            <a:spLocks noChangeArrowheads="1"/>
          </p:cNvSpPr>
          <p:nvPr/>
        </p:nvSpPr>
        <p:spPr bwMode="auto">
          <a:xfrm>
            <a:off x="7053263" y="4984750"/>
            <a:ext cx="727075" cy="725488"/>
          </a:xfrm>
          <a:prstGeom prst="ellipse">
            <a:avLst/>
          </a:prstGeom>
          <a:noFill/>
          <a:ln w="12700">
            <a:solidFill>
              <a:schemeClr val="bg1"/>
            </a:solidFill>
            <a:prstDash val="dashDot"/>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086" name="文本框 17"/>
          <p:cNvSpPr txBox="1">
            <a:spLocks noChangeArrowheads="1"/>
          </p:cNvSpPr>
          <p:nvPr/>
        </p:nvSpPr>
        <p:spPr bwMode="auto">
          <a:xfrm>
            <a:off x="7170738" y="5013325"/>
            <a:ext cx="942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latin typeface="微软雅黑" panose="020B0503020204020204" pitchFamily="34" charset="-122"/>
                <a:ea typeface="微软雅黑" panose="020B0503020204020204" pitchFamily="34" charset="-122"/>
              </a:rPr>
              <a:t>4</a:t>
            </a:r>
            <a:endParaRPr lang="zh-CN" altLang="en-US" sz="4000" b="1">
              <a:latin typeface="微软雅黑" panose="020B0503020204020204" pitchFamily="34" charset="-122"/>
              <a:ea typeface="微软雅黑" panose="020B0503020204020204" pitchFamily="34" charset="-122"/>
            </a:endParaRPr>
          </a:p>
        </p:txBody>
      </p:sp>
      <p:sp>
        <p:nvSpPr>
          <p:cNvPr id="3087" name="文本框 18"/>
          <p:cNvSpPr txBox="1">
            <a:spLocks noChangeArrowheads="1"/>
          </p:cNvSpPr>
          <p:nvPr/>
        </p:nvSpPr>
        <p:spPr bwMode="auto">
          <a:xfrm>
            <a:off x="8288338" y="1298575"/>
            <a:ext cx="3395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3088" name="文本框 19"/>
          <p:cNvSpPr txBox="1">
            <a:spLocks noChangeArrowheads="1"/>
          </p:cNvSpPr>
          <p:nvPr/>
        </p:nvSpPr>
        <p:spPr bwMode="auto">
          <a:xfrm>
            <a:off x="8288338" y="2551113"/>
            <a:ext cx="3395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3089" name="文本框 20"/>
          <p:cNvSpPr txBox="1">
            <a:spLocks noChangeArrowheads="1"/>
          </p:cNvSpPr>
          <p:nvPr/>
        </p:nvSpPr>
        <p:spPr bwMode="auto">
          <a:xfrm>
            <a:off x="8288338" y="3810000"/>
            <a:ext cx="3395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3090" name="文本框 21"/>
          <p:cNvSpPr txBox="1">
            <a:spLocks noChangeArrowheads="1"/>
          </p:cNvSpPr>
          <p:nvPr/>
        </p:nvSpPr>
        <p:spPr bwMode="auto">
          <a:xfrm>
            <a:off x="8288338" y="5116513"/>
            <a:ext cx="339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3091" name="椭圆 22"/>
          <p:cNvSpPr>
            <a:spLocks noChangeArrowheads="1"/>
          </p:cNvSpPr>
          <p:nvPr/>
        </p:nvSpPr>
        <p:spPr bwMode="auto">
          <a:xfrm>
            <a:off x="5197475" y="2573338"/>
            <a:ext cx="303213" cy="303212"/>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2" name="椭圆 23"/>
          <p:cNvSpPr>
            <a:spLocks noChangeArrowheads="1"/>
          </p:cNvSpPr>
          <p:nvPr/>
        </p:nvSpPr>
        <p:spPr bwMode="auto">
          <a:xfrm>
            <a:off x="5741988" y="1760538"/>
            <a:ext cx="461962" cy="461962"/>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3" name="椭圆 24"/>
          <p:cNvSpPr>
            <a:spLocks noChangeArrowheads="1"/>
          </p:cNvSpPr>
          <p:nvPr/>
        </p:nvSpPr>
        <p:spPr bwMode="auto">
          <a:xfrm>
            <a:off x="5741988" y="2108200"/>
            <a:ext cx="280987" cy="279400"/>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4" name="椭圆 26"/>
          <p:cNvSpPr>
            <a:spLocks noChangeArrowheads="1"/>
          </p:cNvSpPr>
          <p:nvPr/>
        </p:nvSpPr>
        <p:spPr bwMode="auto">
          <a:xfrm>
            <a:off x="766763" y="3881438"/>
            <a:ext cx="404812" cy="403225"/>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9"/>
          <p:cNvSpPr>
            <a:spLocks noChangeArrowheads="1"/>
          </p:cNvSpPr>
          <p:nvPr/>
        </p:nvSpPr>
        <p:spPr bwMode="auto">
          <a:xfrm>
            <a:off x="0" y="2455863"/>
            <a:ext cx="12192000" cy="2312987"/>
          </a:xfrm>
          <a:prstGeom prst="rect">
            <a:avLst/>
          </a:prstGeom>
          <a:solidFill>
            <a:schemeClr val="bg1">
              <a:alpha val="8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4100" name="Group 2"/>
          <p:cNvGrpSpPr/>
          <p:nvPr/>
        </p:nvGrpSpPr>
        <p:grpSpPr bwMode="auto">
          <a:xfrm>
            <a:off x="1839913" y="2960688"/>
            <a:ext cx="8512175" cy="1303337"/>
            <a:chOff x="0" y="0"/>
            <a:chExt cx="8512628" cy="1302302"/>
          </a:xfrm>
        </p:grpSpPr>
        <p:sp>
          <p:nvSpPr>
            <p:cNvPr id="4103" name="TextBox 4"/>
            <p:cNvSpPr txBox="1">
              <a:spLocks noChangeArrowheads="1"/>
            </p:cNvSpPr>
            <p:nvPr/>
          </p:nvSpPr>
          <p:spPr bwMode="auto">
            <a:xfrm>
              <a:off x="2702189" y="0"/>
              <a:ext cx="1903186" cy="46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微软雅黑" panose="020B0503020204020204" pitchFamily="34" charset="-122"/>
                  <a:ea typeface="微软雅黑" panose="020B0503020204020204" pitchFamily="34" charset="-122"/>
                </a:rPr>
                <a:t>XXXXXXXX</a:t>
              </a:r>
              <a:endParaRPr lang="en-US" sz="2400" b="1" dirty="0">
                <a:latin typeface="微软雅黑" panose="020B0503020204020204" pitchFamily="34" charset="-122"/>
                <a:ea typeface="微软雅黑" panose="020B0503020204020204" pitchFamily="34" charset="-122"/>
              </a:endParaRPr>
            </a:p>
          </p:txBody>
        </p:sp>
        <p:sp>
          <p:nvSpPr>
            <p:cNvPr id="4104" name="TextBox 6"/>
            <p:cNvSpPr txBox="1">
              <a:spLocks noChangeArrowheads="1"/>
            </p:cNvSpPr>
            <p:nvPr/>
          </p:nvSpPr>
          <p:spPr bwMode="auto">
            <a:xfrm>
              <a:off x="0" y="505404"/>
              <a:ext cx="8512628" cy="5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集</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模板开发、</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设计定制、</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培训于一体的专业</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服务提供商。由多位</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领域的资深设计师创立，致力于为客户奉献最用心的</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作品、最实用的</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培训和最贴心的</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服务。</a:t>
              </a:r>
              <a:endParaRPr lang="en-US" sz="1400" dirty="0">
                <a:latin typeface="微软雅黑" panose="020B0503020204020204" pitchFamily="34" charset="-122"/>
                <a:ea typeface="微软雅黑" panose="020B0503020204020204" pitchFamily="34" charset="-122"/>
              </a:endParaRPr>
            </a:p>
          </p:txBody>
        </p:sp>
        <p:cxnSp>
          <p:nvCxnSpPr>
            <p:cNvPr id="4105" name="Straight Connector 8"/>
            <p:cNvCxnSpPr>
              <a:cxnSpLocks noChangeShapeType="1"/>
            </p:cNvCxnSpPr>
            <p:nvPr/>
          </p:nvCxnSpPr>
          <p:spPr bwMode="auto">
            <a:xfrm>
              <a:off x="3912403" y="1302302"/>
              <a:ext cx="687823"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sp>
        <p:nvSpPr>
          <p:cNvPr id="4102" name="Freeform 66"/>
          <p:cNvSpPr>
            <a:spLocks noEditPoints="1"/>
          </p:cNvSpPr>
          <p:nvPr/>
        </p:nvSpPr>
        <p:spPr bwMode="auto">
          <a:xfrm>
            <a:off x="5446713" y="1057275"/>
            <a:ext cx="1146175" cy="1146175"/>
          </a:xfrm>
          <a:custGeom>
            <a:avLst/>
            <a:gdLst>
              <a:gd name="T0" fmla="*/ 573088 w 288"/>
              <a:gd name="T1" fmla="*/ 0 h 289"/>
              <a:gd name="T2" fmla="*/ 0 w 288"/>
              <a:gd name="T3" fmla="*/ 575071 h 289"/>
              <a:gd name="T4" fmla="*/ 573088 w 288"/>
              <a:gd name="T5" fmla="*/ 1146175 h 289"/>
              <a:gd name="T6" fmla="*/ 1146175 w 288"/>
              <a:gd name="T7" fmla="*/ 575071 h 289"/>
              <a:gd name="T8" fmla="*/ 573088 w 288"/>
              <a:gd name="T9" fmla="*/ 0 h 289"/>
              <a:gd name="T10" fmla="*/ 827793 w 288"/>
              <a:gd name="T11" fmla="*/ 586969 h 289"/>
              <a:gd name="T12" fmla="*/ 465634 w 288"/>
              <a:gd name="T13" fmla="*/ 947875 h 289"/>
              <a:gd name="T14" fmla="*/ 453694 w 288"/>
              <a:gd name="T15" fmla="*/ 951841 h 289"/>
              <a:gd name="T16" fmla="*/ 441755 w 288"/>
              <a:gd name="T17" fmla="*/ 947875 h 289"/>
              <a:gd name="T18" fmla="*/ 441755 w 288"/>
              <a:gd name="T19" fmla="*/ 947875 h 289"/>
              <a:gd name="T20" fmla="*/ 437775 w 288"/>
              <a:gd name="T21" fmla="*/ 935977 h 289"/>
              <a:gd name="T22" fmla="*/ 437775 w 288"/>
              <a:gd name="T23" fmla="*/ 761473 h 289"/>
              <a:gd name="T24" fmla="*/ 441755 w 288"/>
              <a:gd name="T25" fmla="*/ 749575 h 289"/>
              <a:gd name="T26" fmla="*/ 616865 w 288"/>
              <a:gd name="T27" fmla="*/ 575071 h 289"/>
              <a:gd name="T28" fmla="*/ 441755 w 288"/>
              <a:gd name="T29" fmla="*/ 400566 h 289"/>
              <a:gd name="T30" fmla="*/ 437775 w 288"/>
              <a:gd name="T31" fmla="*/ 388668 h 289"/>
              <a:gd name="T32" fmla="*/ 437775 w 288"/>
              <a:gd name="T33" fmla="*/ 214164 h 289"/>
              <a:gd name="T34" fmla="*/ 441755 w 288"/>
              <a:gd name="T35" fmla="*/ 202266 h 289"/>
              <a:gd name="T36" fmla="*/ 441755 w 288"/>
              <a:gd name="T37" fmla="*/ 202266 h 289"/>
              <a:gd name="T38" fmla="*/ 465634 w 288"/>
              <a:gd name="T39" fmla="*/ 202266 h 289"/>
              <a:gd name="T40" fmla="*/ 827793 w 288"/>
              <a:gd name="T41" fmla="*/ 563172 h 289"/>
              <a:gd name="T42" fmla="*/ 831773 w 288"/>
              <a:gd name="T43" fmla="*/ 575071 h 289"/>
              <a:gd name="T44" fmla="*/ 827793 w 288"/>
              <a:gd name="T45" fmla="*/ 586969 h 2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chemeClr val="bg1">
              <a:alpha val="8196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组合 2"/>
          <p:cNvGrpSpPr/>
          <p:nvPr/>
        </p:nvGrpSpPr>
        <p:grpSpPr bwMode="auto">
          <a:xfrm>
            <a:off x="0" y="381000"/>
            <a:ext cx="695325" cy="506413"/>
            <a:chOff x="0" y="0"/>
            <a:chExt cx="694944" cy="624651"/>
          </a:xfrm>
        </p:grpSpPr>
        <p:sp>
          <p:nvSpPr>
            <p:cNvPr id="5149" name="矩形 3"/>
            <p:cNvSpPr>
              <a:spLocks noChangeArrowheads="1"/>
            </p:cNvSpPr>
            <p:nvPr/>
          </p:nvSpPr>
          <p:spPr bwMode="auto">
            <a:xfrm>
              <a:off x="0" y="0"/>
              <a:ext cx="548640" cy="6246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5150" name="矩形 4"/>
            <p:cNvSpPr>
              <a:spLocks noChangeArrowheads="1"/>
            </p:cNvSpPr>
            <p:nvPr/>
          </p:nvSpPr>
          <p:spPr bwMode="auto">
            <a:xfrm>
              <a:off x="612648" y="0"/>
              <a:ext cx="82296" cy="624651"/>
            </a:xfrm>
            <a:prstGeom prst="rect">
              <a:avLst/>
            </a:prstGeom>
            <a:solidFill>
              <a:srgbClr val="7E7E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5124" name="矩形 5"/>
          <p:cNvSpPr>
            <a:spLocks noChangeArrowheads="1"/>
          </p:cNvSpPr>
          <p:nvPr/>
        </p:nvSpPr>
        <p:spPr bwMode="auto">
          <a:xfrm>
            <a:off x="858838" y="425450"/>
            <a:ext cx="3000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chemeClr val="bg1"/>
                </a:solidFill>
              </a:rPr>
              <a:t>单击输入标题</a:t>
            </a:r>
          </a:p>
        </p:txBody>
      </p:sp>
      <p:sp>
        <p:nvSpPr>
          <p:cNvPr id="5125" name="矩形 6"/>
          <p:cNvSpPr>
            <a:spLocks noChangeArrowheads="1"/>
          </p:cNvSpPr>
          <p:nvPr/>
        </p:nvSpPr>
        <p:spPr bwMode="auto">
          <a:xfrm>
            <a:off x="167425" y="1456096"/>
            <a:ext cx="12192000" cy="5099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5126" name="组合 7"/>
          <p:cNvGrpSpPr/>
          <p:nvPr/>
        </p:nvGrpSpPr>
        <p:grpSpPr bwMode="auto">
          <a:xfrm>
            <a:off x="1123950" y="2336800"/>
            <a:ext cx="2049463" cy="3232528"/>
            <a:chOff x="0" y="0"/>
            <a:chExt cx="2048256" cy="3232425"/>
          </a:xfrm>
        </p:grpSpPr>
        <p:sp>
          <p:nvSpPr>
            <p:cNvPr id="5145" name="Freeform 21"/>
            <p:cNvSpPr>
              <a:spLocks noEditPoints="1"/>
            </p:cNvSpPr>
            <p:nvPr/>
          </p:nvSpPr>
          <p:spPr bwMode="auto">
            <a:xfrm>
              <a:off x="718730" y="0"/>
              <a:ext cx="771557" cy="771557"/>
            </a:xfrm>
            <a:custGeom>
              <a:avLst/>
              <a:gdLst>
                <a:gd name="T0" fmla="*/ 0 w 260"/>
                <a:gd name="T1" fmla="*/ 387268 h 259"/>
                <a:gd name="T2" fmla="*/ 771557 w 260"/>
                <a:gd name="T3" fmla="*/ 387268 h 259"/>
                <a:gd name="T4" fmla="*/ 385779 w 260"/>
                <a:gd name="T5" fmla="*/ 95328 h 259"/>
                <a:gd name="T6" fmla="*/ 385779 w 260"/>
                <a:gd name="T7" fmla="*/ 676229 h 259"/>
                <a:gd name="T8" fmla="*/ 385779 w 260"/>
                <a:gd name="T9" fmla="*/ 95328 h 259"/>
                <a:gd name="T10" fmla="*/ 519317 w 260"/>
                <a:gd name="T11" fmla="*/ 566007 h 259"/>
                <a:gd name="T12" fmla="*/ 477772 w 260"/>
                <a:gd name="T13" fmla="*/ 589839 h 259"/>
                <a:gd name="T14" fmla="*/ 445129 w 260"/>
                <a:gd name="T15" fmla="*/ 589839 h 259"/>
                <a:gd name="T16" fmla="*/ 436226 w 260"/>
                <a:gd name="T17" fmla="*/ 533238 h 259"/>
                <a:gd name="T18" fmla="*/ 403584 w 260"/>
                <a:gd name="T19" fmla="*/ 509406 h 259"/>
                <a:gd name="T20" fmla="*/ 379843 w 260"/>
                <a:gd name="T21" fmla="*/ 467701 h 259"/>
                <a:gd name="T22" fmla="*/ 385779 w 260"/>
                <a:gd name="T23" fmla="*/ 384289 h 259"/>
                <a:gd name="T24" fmla="*/ 409519 w 260"/>
                <a:gd name="T25" fmla="*/ 363436 h 259"/>
                <a:gd name="T26" fmla="*/ 451064 w 260"/>
                <a:gd name="T27" fmla="*/ 366415 h 259"/>
                <a:gd name="T28" fmla="*/ 480739 w 260"/>
                <a:gd name="T29" fmla="*/ 384289 h 259"/>
                <a:gd name="T30" fmla="*/ 516350 w 260"/>
                <a:gd name="T31" fmla="*/ 423016 h 259"/>
                <a:gd name="T32" fmla="*/ 551960 w 260"/>
                <a:gd name="T33" fmla="*/ 428974 h 259"/>
                <a:gd name="T34" fmla="*/ 572733 w 260"/>
                <a:gd name="T35" fmla="*/ 461743 h 259"/>
                <a:gd name="T36" fmla="*/ 578668 w 260"/>
                <a:gd name="T37" fmla="*/ 491532 h 259"/>
                <a:gd name="T38" fmla="*/ 525252 w 260"/>
                <a:gd name="T39" fmla="*/ 560049 h 259"/>
                <a:gd name="T40" fmla="*/ 424356 w 260"/>
                <a:gd name="T41" fmla="*/ 229382 h 259"/>
                <a:gd name="T42" fmla="*/ 403584 w 260"/>
                <a:gd name="T43" fmla="*/ 262151 h 259"/>
                <a:gd name="T44" fmla="*/ 338298 w 260"/>
                <a:gd name="T45" fmla="*/ 271088 h 259"/>
                <a:gd name="T46" fmla="*/ 329395 w 260"/>
                <a:gd name="T47" fmla="*/ 300877 h 259"/>
                <a:gd name="T48" fmla="*/ 332363 w 260"/>
                <a:gd name="T49" fmla="*/ 327688 h 259"/>
                <a:gd name="T50" fmla="*/ 338298 w 260"/>
                <a:gd name="T51" fmla="*/ 363436 h 259"/>
                <a:gd name="T52" fmla="*/ 290818 w 260"/>
                <a:gd name="T53" fmla="*/ 333646 h 259"/>
                <a:gd name="T54" fmla="*/ 255207 w 260"/>
                <a:gd name="T55" fmla="*/ 318751 h 259"/>
                <a:gd name="T56" fmla="*/ 240370 w 260"/>
                <a:gd name="T57" fmla="*/ 297898 h 259"/>
                <a:gd name="T58" fmla="*/ 234435 w 260"/>
                <a:gd name="T59" fmla="*/ 268109 h 259"/>
                <a:gd name="T60" fmla="*/ 216629 w 260"/>
                <a:gd name="T61" fmla="*/ 241298 h 259"/>
                <a:gd name="T62" fmla="*/ 379843 w 260"/>
                <a:gd name="T63" fmla="*/ 166823 h 259"/>
                <a:gd name="T64" fmla="*/ 477772 w 260"/>
                <a:gd name="T65" fmla="*/ 196613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259">
                  <a:moveTo>
                    <a:pt x="130" y="259"/>
                  </a:moveTo>
                  <a:cubicBezTo>
                    <a:pt x="58" y="259"/>
                    <a:pt x="0" y="201"/>
                    <a:pt x="0" y="130"/>
                  </a:cubicBezTo>
                  <a:cubicBezTo>
                    <a:pt x="0" y="58"/>
                    <a:pt x="58" y="0"/>
                    <a:pt x="130" y="0"/>
                  </a:cubicBezTo>
                  <a:cubicBezTo>
                    <a:pt x="201" y="0"/>
                    <a:pt x="260" y="58"/>
                    <a:pt x="260" y="130"/>
                  </a:cubicBezTo>
                  <a:cubicBezTo>
                    <a:pt x="260" y="201"/>
                    <a:pt x="201" y="259"/>
                    <a:pt x="130" y="259"/>
                  </a:cubicBezTo>
                  <a:close/>
                  <a:moveTo>
                    <a:pt x="130" y="32"/>
                  </a:moveTo>
                  <a:cubicBezTo>
                    <a:pt x="76" y="32"/>
                    <a:pt x="32" y="76"/>
                    <a:pt x="32" y="130"/>
                  </a:cubicBezTo>
                  <a:cubicBezTo>
                    <a:pt x="32" y="183"/>
                    <a:pt x="76" y="227"/>
                    <a:pt x="130" y="227"/>
                  </a:cubicBezTo>
                  <a:cubicBezTo>
                    <a:pt x="183" y="227"/>
                    <a:pt x="227" y="183"/>
                    <a:pt x="227" y="130"/>
                  </a:cubicBezTo>
                  <a:cubicBezTo>
                    <a:pt x="227" y="76"/>
                    <a:pt x="183" y="32"/>
                    <a:pt x="130" y="32"/>
                  </a:cubicBezTo>
                  <a:close/>
                  <a:moveTo>
                    <a:pt x="177" y="188"/>
                  </a:moveTo>
                  <a:cubicBezTo>
                    <a:pt x="175" y="190"/>
                    <a:pt x="175" y="190"/>
                    <a:pt x="175" y="190"/>
                  </a:cubicBezTo>
                  <a:cubicBezTo>
                    <a:pt x="166" y="195"/>
                    <a:pt x="166" y="195"/>
                    <a:pt x="166" y="195"/>
                  </a:cubicBezTo>
                  <a:cubicBezTo>
                    <a:pt x="161" y="198"/>
                    <a:pt x="161" y="198"/>
                    <a:pt x="161" y="198"/>
                  </a:cubicBezTo>
                  <a:cubicBezTo>
                    <a:pt x="158" y="200"/>
                    <a:pt x="154" y="201"/>
                    <a:pt x="150" y="203"/>
                  </a:cubicBezTo>
                  <a:cubicBezTo>
                    <a:pt x="150" y="198"/>
                    <a:pt x="150" y="198"/>
                    <a:pt x="150" y="198"/>
                  </a:cubicBezTo>
                  <a:cubicBezTo>
                    <a:pt x="149" y="187"/>
                    <a:pt x="149" y="187"/>
                    <a:pt x="149" y="187"/>
                  </a:cubicBezTo>
                  <a:cubicBezTo>
                    <a:pt x="149" y="187"/>
                    <a:pt x="148" y="180"/>
                    <a:pt x="147" y="179"/>
                  </a:cubicBezTo>
                  <a:cubicBezTo>
                    <a:pt x="146" y="177"/>
                    <a:pt x="144" y="175"/>
                    <a:pt x="141" y="174"/>
                  </a:cubicBezTo>
                  <a:cubicBezTo>
                    <a:pt x="139" y="173"/>
                    <a:pt x="137" y="173"/>
                    <a:pt x="136" y="171"/>
                  </a:cubicBezTo>
                  <a:cubicBezTo>
                    <a:pt x="134" y="169"/>
                    <a:pt x="133" y="166"/>
                    <a:pt x="132" y="164"/>
                  </a:cubicBezTo>
                  <a:cubicBezTo>
                    <a:pt x="130" y="161"/>
                    <a:pt x="128" y="158"/>
                    <a:pt x="128" y="157"/>
                  </a:cubicBezTo>
                  <a:cubicBezTo>
                    <a:pt x="128" y="156"/>
                    <a:pt x="128" y="142"/>
                    <a:pt x="128" y="142"/>
                  </a:cubicBezTo>
                  <a:cubicBezTo>
                    <a:pt x="130" y="129"/>
                    <a:pt x="130" y="129"/>
                    <a:pt x="130" y="129"/>
                  </a:cubicBezTo>
                  <a:cubicBezTo>
                    <a:pt x="133" y="127"/>
                    <a:pt x="133" y="127"/>
                    <a:pt x="133" y="127"/>
                  </a:cubicBezTo>
                  <a:cubicBezTo>
                    <a:pt x="138" y="122"/>
                    <a:pt x="138" y="122"/>
                    <a:pt x="138" y="122"/>
                  </a:cubicBezTo>
                  <a:cubicBezTo>
                    <a:pt x="141" y="121"/>
                    <a:pt x="141" y="121"/>
                    <a:pt x="141" y="121"/>
                  </a:cubicBezTo>
                  <a:cubicBezTo>
                    <a:pt x="152" y="123"/>
                    <a:pt x="152" y="123"/>
                    <a:pt x="152" y="123"/>
                  </a:cubicBezTo>
                  <a:cubicBezTo>
                    <a:pt x="159" y="123"/>
                    <a:pt x="159" y="123"/>
                    <a:pt x="159" y="123"/>
                  </a:cubicBezTo>
                  <a:cubicBezTo>
                    <a:pt x="162" y="129"/>
                    <a:pt x="162" y="129"/>
                    <a:pt x="162" y="129"/>
                  </a:cubicBezTo>
                  <a:cubicBezTo>
                    <a:pt x="169" y="135"/>
                    <a:pt x="169" y="135"/>
                    <a:pt x="169" y="135"/>
                  </a:cubicBezTo>
                  <a:cubicBezTo>
                    <a:pt x="174" y="142"/>
                    <a:pt x="174" y="142"/>
                    <a:pt x="174" y="142"/>
                  </a:cubicBezTo>
                  <a:cubicBezTo>
                    <a:pt x="180" y="144"/>
                    <a:pt x="180" y="144"/>
                    <a:pt x="180" y="144"/>
                  </a:cubicBezTo>
                  <a:cubicBezTo>
                    <a:pt x="186" y="144"/>
                    <a:pt x="186" y="144"/>
                    <a:pt x="186" y="144"/>
                  </a:cubicBezTo>
                  <a:cubicBezTo>
                    <a:pt x="191" y="149"/>
                    <a:pt x="191" y="149"/>
                    <a:pt x="191" y="149"/>
                  </a:cubicBezTo>
                  <a:cubicBezTo>
                    <a:pt x="193" y="155"/>
                    <a:pt x="193" y="155"/>
                    <a:pt x="193" y="155"/>
                  </a:cubicBezTo>
                  <a:cubicBezTo>
                    <a:pt x="195" y="159"/>
                    <a:pt x="195" y="159"/>
                    <a:pt x="195" y="159"/>
                  </a:cubicBezTo>
                  <a:cubicBezTo>
                    <a:pt x="195" y="165"/>
                    <a:pt x="195" y="165"/>
                    <a:pt x="195" y="165"/>
                  </a:cubicBezTo>
                  <a:cubicBezTo>
                    <a:pt x="194" y="169"/>
                    <a:pt x="194" y="169"/>
                    <a:pt x="194" y="169"/>
                  </a:cubicBezTo>
                  <a:cubicBezTo>
                    <a:pt x="189" y="176"/>
                    <a:pt x="184" y="183"/>
                    <a:pt x="177" y="188"/>
                  </a:cubicBezTo>
                  <a:close/>
                  <a:moveTo>
                    <a:pt x="151" y="73"/>
                  </a:moveTo>
                  <a:cubicBezTo>
                    <a:pt x="143" y="77"/>
                    <a:pt x="143" y="77"/>
                    <a:pt x="143" y="77"/>
                  </a:cubicBezTo>
                  <a:cubicBezTo>
                    <a:pt x="141" y="84"/>
                    <a:pt x="141" y="84"/>
                    <a:pt x="141" y="84"/>
                  </a:cubicBezTo>
                  <a:cubicBezTo>
                    <a:pt x="136" y="88"/>
                    <a:pt x="136" y="88"/>
                    <a:pt x="136" y="88"/>
                  </a:cubicBezTo>
                  <a:cubicBezTo>
                    <a:pt x="121" y="88"/>
                    <a:pt x="121" y="88"/>
                    <a:pt x="121" y="88"/>
                  </a:cubicBezTo>
                  <a:cubicBezTo>
                    <a:pt x="114" y="91"/>
                    <a:pt x="114" y="91"/>
                    <a:pt x="114" y="91"/>
                  </a:cubicBezTo>
                  <a:cubicBezTo>
                    <a:pt x="114" y="96"/>
                    <a:pt x="114" y="96"/>
                    <a:pt x="114" y="96"/>
                  </a:cubicBezTo>
                  <a:cubicBezTo>
                    <a:pt x="111" y="101"/>
                    <a:pt x="111" y="101"/>
                    <a:pt x="111" y="101"/>
                  </a:cubicBezTo>
                  <a:cubicBezTo>
                    <a:pt x="111" y="106"/>
                    <a:pt x="111" y="106"/>
                    <a:pt x="111" y="106"/>
                  </a:cubicBezTo>
                  <a:cubicBezTo>
                    <a:pt x="112" y="110"/>
                    <a:pt x="112" y="110"/>
                    <a:pt x="112" y="110"/>
                  </a:cubicBezTo>
                  <a:cubicBezTo>
                    <a:pt x="114" y="114"/>
                    <a:pt x="114" y="114"/>
                    <a:pt x="114" y="114"/>
                  </a:cubicBezTo>
                  <a:cubicBezTo>
                    <a:pt x="114" y="114"/>
                    <a:pt x="118" y="118"/>
                    <a:pt x="114" y="122"/>
                  </a:cubicBezTo>
                  <a:cubicBezTo>
                    <a:pt x="114" y="122"/>
                    <a:pt x="109" y="122"/>
                    <a:pt x="108" y="120"/>
                  </a:cubicBezTo>
                  <a:cubicBezTo>
                    <a:pt x="107" y="118"/>
                    <a:pt x="99" y="114"/>
                    <a:pt x="98" y="112"/>
                  </a:cubicBezTo>
                  <a:cubicBezTo>
                    <a:pt x="96" y="111"/>
                    <a:pt x="92" y="110"/>
                    <a:pt x="92" y="110"/>
                  </a:cubicBezTo>
                  <a:cubicBezTo>
                    <a:pt x="86" y="107"/>
                    <a:pt x="86" y="107"/>
                    <a:pt x="86" y="107"/>
                  </a:cubicBezTo>
                  <a:cubicBezTo>
                    <a:pt x="81" y="107"/>
                    <a:pt x="81" y="107"/>
                    <a:pt x="81" y="107"/>
                  </a:cubicBezTo>
                  <a:cubicBezTo>
                    <a:pt x="81" y="100"/>
                    <a:pt x="81" y="100"/>
                    <a:pt x="81" y="100"/>
                  </a:cubicBezTo>
                  <a:cubicBezTo>
                    <a:pt x="81" y="94"/>
                    <a:pt x="81" y="94"/>
                    <a:pt x="81" y="94"/>
                  </a:cubicBezTo>
                  <a:cubicBezTo>
                    <a:pt x="79" y="90"/>
                    <a:pt x="79" y="90"/>
                    <a:pt x="79" y="90"/>
                  </a:cubicBezTo>
                  <a:cubicBezTo>
                    <a:pt x="73" y="85"/>
                    <a:pt x="73" y="85"/>
                    <a:pt x="73" y="85"/>
                  </a:cubicBezTo>
                  <a:cubicBezTo>
                    <a:pt x="73" y="81"/>
                    <a:pt x="73" y="81"/>
                    <a:pt x="73" y="81"/>
                  </a:cubicBezTo>
                  <a:cubicBezTo>
                    <a:pt x="74" y="78"/>
                    <a:pt x="74" y="78"/>
                    <a:pt x="74" y="78"/>
                  </a:cubicBezTo>
                  <a:cubicBezTo>
                    <a:pt x="87" y="65"/>
                    <a:pt x="107" y="56"/>
                    <a:pt x="128" y="56"/>
                  </a:cubicBezTo>
                  <a:cubicBezTo>
                    <a:pt x="140" y="56"/>
                    <a:pt x="151" y="59"/>
                    <a:pt x="161" y="64"/>
                  </a:cubicBezTo>
                  <a:cubicBezTo>
                    <a:pt x="161" y="66"/>
                    <a:pt x="161" y="66"/>
                    <a:pt x="161" y="66"/>
                  </a:cubicBezTo>
                  <a:lnTo>
                    <a:pt x="151"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grpSp>
          <p:nvGrpSpPr>
            <p:cNvPr id="5146" name="组合 9"/>
            <p:cNvGrpSpPr/>
            <p:nvPr/>
          </p:nvGrpSpPr>
          <p:grpSpPr bwMode="auto">
            <a:xfrm>
              <a:off x="0" y="1258421"/>
              <a:ext cx="2048256" cy="1974004"/>
              <a:chOff x="0" y="0"/>
              <a:chExt cx="2048256" cy="1974004"/>
            </a:xfrm>
          </p:grpSpPr>
          <p:sp>
            <p:nvSpPr>
              <p:cNvPr id="5147" name="TextBox 11"/>
              <p:cNvSpPr txBox="1">
                <a:spLocks noChangeArrowheads="1"/>
              </p:cNvSpPr>
              <p:nvPr/>
            </p:nvSpPr>
            <p:spPr bwMode="auto">
              <a:xfrm>
                <a:off x="0" y="373617"/>
                <a:ext cx="2048256" cy="16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5148" name="TextBox 10"/>
              <p:cNvSpPr txBox="1">
                <a:spLocks noChangeArrowheads="1"/>
              </p:cNvSpPr>
              <p:nvPr/>
            </p:nvSpPr>
            <p:spPr bwMode="auto">
              <a:xfrm>
                <a:off x="307935" y="0"/>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grpSp>
      <p:grpSp>
        <p:nvGrpSpPr>
          <p:cNvPr id="5127" name="组合 12"/>
          <p:cNvGrpSpPr/>
          <p:nvPr/>
        </p:nvGrpSpPr>
        <p:grpSpPr bwMode="auto">
          <a:xfrm>
            <a:off x="3770313" y="2314575"/>
            <a:ext cx="2049462" cy="3254765"/>
            <a:chOff x="0" y="0"/>
            <a:chExt cx="2048256" cy="3254765"/>
          </a:xfrm>
        </p:grpSpPr>
        <p:grpSp>
          <p:nvGrpSpPr>
            <p:cNvPr id="5138" name="Group 8"/>
            <p:cNvGrpSpPr/>
            <p:nvPr/>
          </p:nvGrpSpPr>
          <p:grpSpPr bwMode="auto">
            <a:xfrm>
              <a:off x="708956" y="0"/>
              <a:ext cx="630342" cy="841138"/>
              <a:chOff x="0" y="0"/>
              <a:chExt cx="342689" cy="457290"/>
            </a:xfrm>
          </p:grpSpPr>
          <p:sp>
            <p:nvSpPr>
              <p:cNvPr id="5142" name="Freeform 23"/>
              <p:cNvSpPr>
                <a:spLocks noEditPoints="1"/>
              </p:cNvSpPr>
              <p:nvPr/>
            </p:nvSpPr>
            <p:spPr bwMode="auto">
              <a:xfrm>
                <a:off x="0" y="0"/>
                <a:ext cx="342689" cy="342689"/>
              </a:xfrm>
              <a:custGeom>
                <a:avLst/>
                <a:gdLst>
                  <a:gd name="T0" fmla="*/ 185893 w 212"/>
                  <a:gd name="T1" fmla="*/ 0 h 212"/>
                  <a:gd name="T2" fmla="*/ 156796 w 212"/>
                  <a:gd name="T3" fmla="*/ 0 h 212"/>
                  <a:gd name="T4" fmla="*/ 0 w 212"/>
                  <a:gd name="T5" fmla="*/ 156796 h 212"/>
                  <a:gd name="T6" fmla="*/ 85672 w 212"/>
                  <a:gd name="T7" fmla="*/ 297428 h 212"/>
                  <a:gd name="T8" fmla="*/ 85672 w 212"/>
                  <a:gd name="T9" fmla="*/ 315209 h 212"/>
                  <a:gd name="T10" fmla="*/ 114768 w 212"/>
                  <a:gd name="T11" fmla="*/ 342689 h 212"/>
                  <a:gd name="T12" fmla="*/ 229537 w 212"/>
                  <a:gd name="T13" fmla="*/ 342689 h 212"/>
                  <a:gd name="T14" fmla="*/ 257017 w 212"/>
                  <a:gd name="T15" fmla="*/ 315209 h 212"/>
                  <a:gd name="T16" fmla="*/ 257017 w 212"/>
                  <a:gd name="T17" fmla="*/ 297428 h 212"/>
                  <a:gd name="T18" fmla="*/ 342689 w 212"/>
                  <a:gd name="T19" fmla="*/ 156796 h 212"/>
                  <a:gd name="T20" fmla="*/ 185893 w 212"/>
                  <a:gd name="T21" fmla="*/ 0 h 212"/>
                  <a:gd name="T22" fmla="*/ 200441 w 212"/>
                  <a:gd name="T23" fmla="*/ 257017 h 212"/>
                  <a:gd name="T24" fmla="*/ 200441 w 212"/>
                  <a:gd name="T25" fmla="*/ 286113 h 212"/>
                  <a:gd name="T26" fmla="*/ 142248 w 212"/>
                  <a:gd name="T27" fmla="*/ 286113 h 212"/>
                  <a:gd name="T28" fmla="*/ 142248 w 212"/>
                  <a:gd name="T29" fmla="*/ 257017 h 212"/>
                  <a:gd name="T30" fmla="*/ 56576 w 212"/>
                  <a:gd name="T31" fmla="*/ 156796 h 212"/>
                  <a:gd name="T32" fmla="*/ 156796 w 212"/>
                  <a:gd name="T33" fmla="*/ 58192 h 212"/>
                  <a:gd name="T34" fmla="*/ 185893 w 212"/>
                  <a:gd name="T35" fmla="*/ 58192 h 212"/>
                  <a:gd name="T36" fmla="*/ 286113 w 212"/>
                  <a:gd name="T37" fmla="*/ 156796 h 212"/>
                  <a:gd name="T38" fmla="*/ 200441 w 212"/>
                  <a:gd name="T39" fmla="*/ 257017 h 2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2" h="212">
                    <a:moveTo>
                      <a:pt x="115" y="0"/>
                    </a:moveTo>
                    <a:cubicBezTo>
                      <a:pt x="97" y="0"/>
                      <a:pt x="97" y="0"/>
                      <a:pt x="97" y="0"/>
                    </a:cubicBezTo>
                    <a:cubicBezTo>
                      <a:pt x="44" y="0"/>
                      <a:pt x="0" y="44"/>
                      <a:pt x="0" y="97"/>
                    </a:cubicBezTo>
                    <a:cubicBezTo>
                      <a:pt x="0" y="135"/>
                      <a:pt x="22" y="168"/>
                      <a:pt x="53" y="184"/>
                    </a:cubicBezTo>
                    <a:cubicBezTo>
                      <a:pt x="53" y="195"/>
                      <a:pt x="53" y="195"/>
                      <a:pt x="53" y="195"/>
                    </a:cubicBezTo>
                    <a:cubicBezTo>
                      <a:pt x="53" y="204"/>
                      <a:pt x="61" y="212"/>
                      <a:pt x="71" y="212"/>
                    </a:cubicBezTo>
                    <a:cubicBezTo>
                      <a:pt x="142" y="212"/>
                      <a:pt x="142" y="212"/>
                      <a:pt x="142" y="212"/>
                    </a:cubicBezTo>
                    <a:cubicBezTo>
                      <a:pt x="151" y="212"/>
                      <a:pt x="159" y="204"/>
                      <a:pt x="159" y="195"/>
                    </a:cubicBezTo>
                    <a:cubicBezTo>
                      <a:pt x="159" y="184"/>
                      <a:pt x="159" y="184"/>
                      <a:pt x="159" y="184"/>
                    </a:cubicBezTo>
                    <a:cubicBezTo>
                      <a:pt x="191" y="168"/>
                      <a:pt x="212" y="135"/>
                      <a:pt x="212" y="97"/>
                    </a:cubicBezTo>
                    <a:cubicBezTo>
                      <a:pt x="212" y="44"/>
                      <a:pt x="169" y="0"/>
                      <a:pt x="115" y="0"/>
                    </a:cubicBezTo>
                    <a:close/>
                    <a:moveTo>
                      <a:pt x="124" y="159"/>
                    </a:moveTo>
                    <a:cubicBezTo>
                      <a:pt x="124" y="177"/>
                      <a:pt x="124" y="177"/>
                      <a:pt x="124" y="177"/>
                    </a:cubicBezTo>
                    <a:cubicBezTo>
                      <a:pt x="88" y="177"/>
                      <a:pt x="88" y="177"/>
                      <a:pt x="88" y="177"/>
                    </a:cubicBezTo>
                    <a:cubicBezTo>
                      <a:pt x="88" y="159"/>
                      <a:pt x="88" y="159"/>
                      <a:pt x="88" y="159"/>
                    </a:cubicBezTo>
                    <a:cubicBezTo>
                      <a:pt x="58" y="154"/>
                      <a:pt x="35" y="129"/>
                      <a:pt x="35" y="97"/>
                    </a:cubicBezTo>
                    <a:cubicBezTo>
                      <a:pt x="35" y="63"/>
                      <a:pt x="63" y="36"/>
                      <a:pt x="97" y="36"/>
                    </a:cubicBezTo>
                    <a:cubicBezTo>
                      <a:pt x="115" y="36"/>
                      <a:pt x="115" y="36"/>
                      <a:pt x="115" y="36"/>
                    </a:cubicBezTo>
                    <a:cubicBezTo>
                      <a:pt x="149" y="36"/>
                      <a:pt x="177" y="63"/>
                      <a:pt x="177" y="97"/>
                    </a:cubicBezTo>
                    <a:cubicBezTo>
                      <a:pt x="177" y="129"/>
                      <a:pt x="154" y="154"/>
                      <a:pt x="124" y="1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sp>
            <p:nvSpPr>
              <p:cNvPr id="5143" name="Freeform 24"/>
              <p:cNvSpPr/>
              <p:nvPr/>
            </p:nvSpPr>
            <p:spPr bwMode="auto">
              <a:xfrm>
                <a:off x="114601" y="371617"/>
                <a:ext cx="114601" cy="28928"/>
              </a:xfrm>
              <a:custGeom>
                <a:avLst/>
                <a:gdLst>
                  <a:gd name="T0" fmla="*/ 14527 w 71"/>
                  <a:gd name="T1" fmla="*/ 0 h 18"/>
                  <a:gd name="T2" fmla="*/ 100074 w 71"/>
                  <a:gd name="T3" fmla="*/ 0 h 18"/>
                  <a:gd name="T4" fmla="*/ 114601 w 71"/>
                  <a:gd name="T5" fmla="*/ 14464 h 18"/>
                  <a:gd name="T6" fmla="*/ 100074 w 71"/>
                  <a:gd name="T7" fmla="*/ 28928 h 18"/>
                  <a:gd name="T8" fmla="*/ 14527 w 71"/>
                  <a:gd name="T9" fmla="*/ 28928 h 18"/>
                  <a:gd name="T10" fmla="*/ 0 w 71"/>
                  <a:gd name="T11" fmla="*/ 14464 h 18"/>
                  <a:gd name="T12" fmla="*/ 14527 w 71"/>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8">
                    <a:moveTo>
                      <a:pt x="9" y="0"/>
                    </a:moveTo>
                    <a:cubicBezTo>
                      <a:pt x="62" y="0"/>
                      <a:pt x="62" y="0"/>
                      <a:pt x="62" y="0"/>
                    </a:cubicBezTo>
                    <a:cubicBezTo>
                      <a:pt x="67" y="0"/>
                      <a:pt x="71" y="4"/>
                      <a:pt x="71" y="9"/>
                    </a:cubicBezTo>
                    <a:cubicBezTo>
                      <a:pt x="71" y="14"/>
                      <a:pt x="67" y="18"/>
                      <a:pt x="62" y="18"/>
                    </a:cubicBezTo>
                    <a:cubicBezTo>
                      <a:pt x="9" y="18"/>
                      <a:pt x="9" y="18"/>
                      <a:pt x="9" y="18"/>
                    </a:cubicBezTo>
                    <a:cubicBezTo>
                      <a:pt x="4" y="18"/>
                      <a:pt x="0" y="14"/>
                      <a:pt x="0" y="9"/>
                    </a:cubicBezTo>
                    <a:cubicBezTo>
                      <a:pt x="0" y="4"/>
                      <a:pt x="4"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sp>
            <p:nvSpPr>
              <p:cNvPr id="5144" name="Freeform 25"/>
              <p:cNvSpPr/>
              <p:nvPr/>
            </p:nvSpPr>
            <p:spPr bwMode="auto">
              <a:xfrm>
                <a:off x="141304" y="428362"/>
                <a:ext cx="58970" cy="28928"/>
              </a:xfrm>
              <a:custGeom>
                <a:avLst/>
                <a:gdLst>
                  <a:gd name="T0" fmla="*/ 14743 w 36"/>
                  <a:gd name="T1" fmla="*/ 0 h 18"/>
                  <a:gd name="T2" fmla="*/ 44228 w 36"/>
                  <a:gd name="T3" fmla="*/ 0 h 18"/>
                  <a:gd name="T4" fmla="*/ 58970 w 36"/>
                  <a:gd name="T5" fmla="*/ 14464 h 18"/>
                  <a:gd name="T6" fmla="*/ 44228 w 36"/>
                  <a:gd name="T7" fmla="*/ 28928 h 18"/>
                  <a:gd name="T8" fmla="*/ 14743 w 36"/>
                  <a:gd name="T9" fmla="*/ 28928 h 18"/>
                  <a:gd name="T10" fmla="*/ 0 w 36"/>
                  <a:gd name="T11" fmla="*/ 14464 h 18"/>
                  <a:gd name="T12" fmla="*/ 14743 w 36"/>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8">
                    <a:moveTo>
                      <a:pt x="9" y="0"/>
                    </a:moveTo>
                    <a:cubicBezTo>
                      <a:pt x="27" y="0"/>
                      <a:pt x="27" y="0"/>
                      <a:pt x="27" y="0"/>
                    </a:cubicBezTo>
                    <a:cubicBezTo>
                      <a:pt x="32" y="0"/>
                      <a:pt x="36" y="4"/>
                      <a:pt x="36" y="9"/>
                    </a:cubicBezTo>
                    <a:cubicBezTo>
                      <a:pt x="36" y="14"/>
                      <a:pt x="32" y="18"/>
                      <a:pt x="27" y="18"/>
                    </a:cubicBezTo>
                    <a:cubicBezTo>
                      <a:pt x="9" y="18"/>
                      <a:pt x="9" y="18"/>
                      <a:pt x="9" y="18"/>
                    </a:cubicBezTo>
                    <a:cubicBezTo>
                      <a:pt x="4" y="18"/>
                      <a:pt x="0" y="14"/>
                      <a:pt x="0" y="9"/>
                    </a:cubicBezTo>
                    <a:cubicBezTo>
                      <a:pt x="0" y="4"/>
                      <a:pt x="4"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grpSp>
        <p:grpSp>
          <p:nvGrpSpPr>
            <p:cNvPr id="5139" name="组合 14"/>
            <p:cNvGrpSpPr/>
            <p:nvPr/>
          </p:nvGrpSpPr>
          <p:grpSpPr bwMode="auto">
            <a:xfrm>
              <a:off x="0" y="1280710"/>
              <a:ext cx="2048256" cy="1974055"/>
              <a:chOff x="0" y="0"/>
              <a:chExt cx="2048256" cy="1974055"/>
            </a:xfrm>
          </p:grpSpPr>
          <p:sp>
            <p:nvSpPr>
              <p:cNvPr id="5140" name="TextBox 11"/>
              <p:cNvSpPr txBox="1">
                <a:spLocks noChangeArrowheads="1"/>
              </p:cNvSpPr>
              <p:nvPr/>
            </p:nvSpPr>
            <p:spPr bwMode="auto">
              <a:xfrm>
                <a:off x="0" y="373617"/>
                <a:ext cx="204825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5141" name="TextBox 10"/>
              <p:cNvSpPr txBox="1">
                <a:spLocks noChangeArrowheads="1"/>
              </p:cNvSpPr>
              <p:nvPr/>
            </p:nvSpPr>
            <p:spPr bwMode="auto">
              <a:xfrm>
                <a:off x="307935" y="0"/>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grpSp>
      <p:grpSp>
        <p:nvGrpSpPr>
          <p:cNvPr id="5128" name="组合 20"/>
          <p:cNvGrpSpPr/>
          <p:nvPr/>
        </p:nvGrpSpPr>
        <p:grpSpPr bwMode="auto">
          <a:xfrm>
            <a:off x="6416675" y="2352675"/>
            <a:ext cx="2049463" cy="3217572"/>
            <a:chOff x="0" y="0"/>
            <a:chExt cx="2048256" cy="3216688"/>
          </a:xfrm>
        </p:grpSpPr>
        <p:sp>
          <p:nvSpPr>
            <p:cNvPr id="5134" name="Freeform 20"/>
            <p:cNvSpPr>
              <a:spLocks noEditPoints="1"/>
            </p:cNvSpPr>
            <p:nvPr/>
          </p:nvSpPr>
          <p:spPr bwMode="auto">
            <a:xfrm>
              <a:off x="689388" y="0"/>
              <a:ext cx="740857" cy="740857"/>
            </a:xfrm>
            <a:custGeom>
              <a:avLst/>
              <a:gdLst>
                <a:gd name="T0" fmla="*/ 371916 w 249"/>
                <a:gd name="T1" fmla="*/ 740857 h 249"/>
                <a:gd name="T2" fmla="*/ 0 w 249"/>
                <a:gd name="T3" fmla="*/ 371916 h 249"/>
                <a:gd name="T4" fmla="*/ 371916 w 249"/>
                <a:gd name="T5" fmla="*/ 0 h 249"/>
                <a:gd name="T6" fmla="*/ 740857 w 249"/>
                <a:gd name="T7" fmla="*/ 371916 h 249"/>
                <a:gd name="T8" fmla="*/ 371916 w 249"/>
                <a:gd name="T9" fmla="*/ 740857 h 249"/>
                <a:gd name="T10" fmla="*/ 371916 w 249"/>
                <a:gd name="T11" fmla="*/ 92235 h 249"/>
                <a:gd name="T12" fmla="*/ 92235 w 249"/>
                <a:gd name="T13" fmla="*/ 371916 h 249"/>
                <a:gd name="T14" fmla="*/ 371916 w 249"/>
                <a:gd name="T15" fmla="*/ 648622 h 249"/>
                <a:gd name="T16" fmla="*/ 648622 w 249"/>
                <a:gd name="T17" fmla="*/ 371916 h 249"/>
                <a:gd name="T18" fmla="*/ 371916 w 249"/>
                <a:gd name="T19" fmla="*/ 92235 h 249"/>
                <a:gd name="T20" fmla="*/ 276706 w 249"/>
                <a:gd name="T21" fmla="*/ 232076 h 249"/>
                <a:gd name="T22" fmla="*/ 508781 w 249"/>
                <a:gd name="T23" fmla="*/ 371916 h 249"/>
                <a:gd name="T24" fmla="*/ 276706 w 249"/>
                <a:gd name="T25" fmla="*/ 508781 h 249"/>
                <a:gd name="T26" fmla="*/ 276706 w 249"/>
                <a:gd name="T27" fmla="*/ 232076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9" h="249">
                  <a:moveTo>
                    <a:pt x="125" y="249"/>
                  </a:moveTo>
                  <a:cubicBezTo>
                    <a:pt x="56" y="249"/>
                    <a:pt x="0" y="193"/>
                    <a:pt x="0" y="125"/>
                  </a:cubicBezTo>
                  <a:cubicBezTo>
                    <a:pt x="0" y="56"/>
                    <a:pt x="56" y="0"/>
                    <a:pt x="125" y="0"/>
                  </a:cubicBezTo>
                  <a:cubicBezTo>
                    <a:pt x="193" y="0"/>
                    <a:pt x="249" y="56"/>
                    <a:pt x="249" y="125"/>
                  </a:cubicBezTo>
                  <a:cubicBezTo>
                    <a:pt x="249" y="193"/>
                    <a:pt x="193" y="249"/>
                    <a:pt x="125" y="249"/>
                  </a:cubicBezTo>
                  <a:close/>
                  <a:moveTo>
                    <a:pt x="125" y="31"/>
                  </a:moveTo>
                  <a:cubicBezTo>
                    <a:pt x="73" y="31"/>
                    <a:pt x="31" y="73"/>
                    <a:pt x="31" y="125"/>
                  </a:cubicBezTo>
                  <a:cubicBezTo>
                    <a:pt x="31" y="176"/>
                    <a:pt x="73" y="218"/>
                    <a:pt x="125" y="218"/>
                  </a:cubicBezTo>
                  <a:cubicBezTo>
                    <a:pt x="176" y="218"/>
                    <a:pt x="218" y="176"/>
                    <a:pt x="218" y="125"/>
                  </a:cubicBezTo>
                  <a:cubicBezTo>
                    <a:pt x="218" y="73"/>
                    <a:pt x="176" y="31"/>
                    <a:pt x="125" y="31"/>
                  </a:cubicBezTo>
                  <a:close/>
                  <a:moveTo>
                    <a:pt x="93" y="78"/>
                  </a:moveTo>
                  <a:cubicBezTo>
                    <a:pt x="171" y="125"/>
                    <a:pt x="171" y="125"/>
                    <a:pt x="171" y="125"/>
                  </a:cubicBezTo>
                  <a:cubicBezTo>
                    <a:pt x="93" y="171"/>
                    <a:pt x="93" y="171"/>
                    <a:pt x="93" y="171"/>
                  </a:cubicBezTo>
                  <a:lnTo>
                    <a:pt x="9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grpSp>
          <p:nvGrpSpPr>
            <p:cNvPr id="5135" name="组合 22"/>
            <p:cNvGrpSpPr/>
            <p:nvPr/>
          </p:nvGrpSpPr>
          <p:grpSpPr bwMode="auto">
            <a:xfrm>
              <a:off x="0" y="1243072"/>
              <a:ext cx="2048256" cy="1973616"/>
              <a:chOff x="0" y="0"/>
              <a:chExt cx="2048256" cy="1973616"/>
            </a:xfrm>
          </p:grpSpPr>
          <p:sp>
            <p:nvSpPr>
              <p:cNvPr id="5136" name="TextBox 11"/>
              <p:cNvSpPr txBox="1">
                <a:spLocks noChangeArrowheads="1"/>
              </p:cNvSpPr>
              <p:nvPr/>
            </p:nvSpPr>
            <p:spPr bwMode="auto">
              <a:xfrm>
                <a:off x="0" y="373617"/>
                <a:ext cx="2048256" cy="159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5137" name="TextBox 10"/>
              <p:cNvSpPr txBox="1">
                <a:spLocks noChangeArrowheads="1"/>
              </p:cNvSpPr>
              <p:nvPr/>
            </p:nvSpPr>
            <p:spPr bwMode="auto">
              <a:xfrm>
                <a:off x="307935" y="0"/>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grpSp>
      <p:grpSp>
        <p:nvGrpSpPr>
          <p:cNvPr id="5129" name="组合 25"/>
          <p:cNvGrpSpPr/>
          <p:nvPr/>
        </p:nvGrpSpPr>
        <p:grpSpPr bwMode="auto">
          <a:xfrm>
            <a:off x="9063038" y="2319338"/>
            <a:ext cx="2047875" cy="3250959"/>
            <a:chOff x="0" y="0"/>
            <a:chExt cx="2048256" cy="3250395"/>
          </a:xfrm>
        </p:grpSpPr>
        <p:sp>
          <p:nvSpPr>
            <p:cNvPr id="5130" name="Freeform 22"/>
            <p:cNvSpPr>
              <a:spLocks noEditPoints="1"/>
            </p:cNvSpPr>
            <p:nvPr/>
          </p:nvSpPr>
          <p:spPr bwMode="auto">
            <a:xfrm>
              <a:off x="709979" y="0"/>
              <a:ext cx="628296" cy="837046"/>
            </a:xfrm>
            <a:custGeom>
              <a:avLst/>
              <a:gdLst>
                <a:gd name="T0" fmla="*/ 315637 w 211"/>
                <a:gd name="T1" fmla="*/ 0 h 281"/>
                <a:gd name="T2" fmla="*/ 0 w 211"/>
                <a:gd name="T3" fmla="*/ 312775 h 281"/>
                <a:gd name="T4" fmla="*/ 315637 w 211"/>
                <a:gd name="T5" fmla="*/ 837046 h 281"/>
                <a:gd name="T6" fmla="*/ 628296 w 211"/>
                <a:gd name="T7" fmla="*/ 312775 h 281"/>
                <a:gd name="T8" fmla="*/ 315637 w 211"/>
                <a:gd name="T9" fmla="*/ 0 h 281"/>
                <a:gd name="T10" fmla="*/ 315637 w 211"/>
                <a:gd name="T11" fmla="*/ 524271 h 281"/>
                <a:gd name="T12" fmla="*/ 104220 w 211"/>
                <a:gd name="T13" fmla="*/ 312775 h 281"/>
                <a:gd name="T14" fmla="*/ 315637 w 211"/>
                <a:gd name="T15" fmla="*/ 104258 h 281"/>
                <a:gd name="T16" fmla="*/ 524076 w 211"/>
                <a:gd name="T17" fmla="*/ 312775 h 281"/>
                <a:gd name="T18" fmla="*/ 315637 w 211"/>
                <a:gd name="T19" fmla="*/ 524271 h 281"/>
                <a:gd name="T20" fmla="*/ 315637 w 211"/>
                <a:gd name="T21" fmla="*/ 208517 h 281"/>
                <a:gd name="T22" fmla="*/ 208439 w 211"/>
                <a:gd name="T23" fmla="*/ 312775 h 281"/>
                <a:gd name="T24" fmla="*/ 315637 w 211"/>
                <a:gd name="T25" fmla="*/ 420012 h 281"/>
                <a:gd name="T26" fmla="*/ 419857 w 211"/>
                <a:gd name="T27" fmla="*/ 312775 h 281"/>
                <a:gd name="T28" fmla="*/ 315637 w 211"/>
                <a:gd name="T29" fmla="*/ 208517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281">
                  <a:moveTo>
                    <a:pt x="106" y="0"/>
                  </a:moveTo>
                  <a:cubicBezTo>
                    <a:pt x="47" y="0"/>
                    <a:pt x="0" y="47"/>
                    <a:pt x="0" y="105"/>
                  </a:cubicBezTo>
                  <a:cubicBezTo>
                    <a:pt x="0" y="164"/>
                    <a:pt x="106" y="281"/>
                    <a:pt x="106" y="281"/>
                  </a:cubicBezTo>
                  <a:cubicBezTo>
                    <a:pt x="106" y="281"/>
                    <a:pt x="211" y="164"/>
                    <a:pt x="211" y="105"/>
                  </a:cubicBezTo>
                  <a:cubicBezTo>
                    <a:pt x="211" y="47"/>
                    <a:pt x="164" y="0"/>
                    <a:pt x="106" y="0"/>
                  </a:cubicBezTo>
                  <a:close/>
                  <a:moveTo>
                    <a:pt x="106" y="176"/>
                  </a:moveTo>
                  <a:cubicBezTo>
                    <a:pt x="67" y="176"/>
                    <a:pt x="35" y="144"/>
                    <a:pt x="35" y="105"/>
                  </a:cubicBezTo>
                  <a:cubicBezTo>
                    <a:pt x="35" y="67"/>
                    <a:pt x="67" y="35"/>
                    <a:pt x="106" y="35"/>
                  </a:cubicBezTo>
                  <a:cubicBezTo>
                    <a:pt x="144" y="35"/>
                    <a:pt x="176" y="67"/>
                    <a:pt x="176" y="105"/>
                  </a:cubicBezTo>
                  <a:cubicBezTo>
                    <a:pt x="176" y="144"/>
                    <a:pt x="144" y="176"/>
                    <a:pt x="106" y="176"/>
                  </a:cubicBezTo>
                  <a:close/>
                  <a:moveTo>
                    <a:pt x="106" y="70"/>
                  </a:moveTo>
                  <a:cubicBezTo>
                    <a:pt x="86" y="70"/>
                    <a:pt x="70" y="86"/>
                    <a:pt x="70" y="105"/>
                  </a:cubicBezTo>
                  <a:cubicBezTo>
                    <a:pt x="70" y="125"/>
                    <a:pt x="86" y="141"/>
                    <a:pt x="106" y="141"/>
                  </a:cubicBezTo>
                  <a:cubicBezTo>
                    <a:pt x="125" y="141"/>
                    <a:pt x="141" y="125"/>
                    <a:pt x="141" y="105"/>
                  </a:cubicBezTo>
                  <a:cubicBezTo>
                    <a:pt x="141" y="86"/>
                    <a:pt x="125" y="70"/>
                    <a:pt x="106"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grpSp>
          <p:nvGrpSpPr>
            <p:cNvPr id="5131" name="组合 27"/>
            <p:cNvGrpSpPr/>
            <p:nvPr/>
          </p:nvGrpSpPr>
          <p:grpSpPr bwMode="auto">
            <a:xfrm>
              <a:off x="0" y="1276618"/>
              <a:ext cx="2048256" cy="1973777"/>
              <a:chOff x="0" y="0"/>
              <a:chExt cx="2048256" cy="1973777"/>
            </a:xfrm>
          </p:grpSpPr>
          <p:sp>
            <p:nvSpPr>
              <p:cNvPr id="5132" name="TextBox 11"/>
              <p:cNvSpPr txBox="1">
                <a:spLocks noChangeArrowheads="1"/>
              </p:cNvSpPr>
              <p:nvPr/>
            </p:nvSpPr>
            <p:spPr bwMode="auto">
              <a:xfrm>
                <a:off x="0" y="373617"/>
                <a:ext cx="2048256" cy="16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5133" name="TextBox 10"/>
              <p:cNvSpPr txBox="1">
                <a:spLocks noChangeArrowheads="1"/>
              </p:cNvSpPr>
              <p:nvPr/>
            </p:nvSpPr>
            <p:spPr bwMode="auto">
              <a:xfrm>
                <a:off x="307935" y="0"/>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gr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7"/>
          <p:cNvSpPr>
            <a:spLocks noChangeArrowheads="1"/>
          </p:cNvSpPr>
          <p:nvPr/>
        </p:nvSpPr>
        <p:spPr bwMode="auto">
          <a:xfrm>
            <a:off x="0" y="0"/>
            <a:ext cx="4795838" cy="6858000"/>
          </a:xfrm>
          <a:prstGeom prst="rect">
            <a:avLst/>
          </a:prstGeom>
          <a:solidFill>
            <a:schemeClr val="bg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grpSp>
        <p:nvGrpSpPr>
          <p:cNvPr id="6148" name="Group 33"/>
          <p:cNvGrpSpPr/>
          <p:nvPr/>
        </p:nvGrpSpPr>
        <p:grpSpPr bwMode="auto">
          <a:xfrm>
            <a:off x="552450" y="4360863"/>
            <a:ext cx="3686175" cy="1454150"/>
            <a:chOff x="0" y="0"/>
            <a:chExt cx="4645153" cy="1453246"/>
          </a:xfrm>
        </p:grpSpPr>
        <p:grpSp>
          <p:nvGrpSpPr>
            <p:cNvPr id="6158" name="Group 30"/>
            <p:cNvGrpSpPr/>
            <p:nvPr/>
          </p:nvGrpSpPr>
          <p:grpSpPr bwMode="auto">
            <a:xfrm>
              <a:off x="1" y="0"/>
              <a:ext cx="4645152" cy="144272"/>
              <a:chOff x="0" y="0"/>
              <a:chExt cx="4645152" cy="144272"/>
            </a:xfrm>
          </p:grpSpPr>
          <p:sp>
            <p:nvSpPr>
              <p:cNvPr id="6168" name="Rounded Rectangle 31"/>
              <p:cNvSpPr>
                <a:spLocks noChangeArrowheads="1"/>
              </p:cNvSpPr>
              <p:nvPr/>
            </p:nvSpPr>
            <p:spPr bwMode="auto">
              <a:xfrm>
                <a:off x="0" y="1"/>
                <a:ext cx="4645152" cy="144271"/>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6169" name="Rounded Rectangle 32"/>
              <p:cNvSpPr>
                <a:spLocks noChangeArrowheads="1"/>
              </p:cNvSpPr>
              <p:nvPr/>
            </p:nvSpPr>
            <p:spPr bwMode="auto">
              <a:xfrm>
                <a:off x="0" y="0"/>
                <a:ext cx="3838968" cy="144271"/>
              </a:xfrm>
              <a:prstGeom prst="roundRect">
                <a:avLst>
                  <a:gd name="adj" fmla="val 50000"/>
                </a:avLst>
              </a:prstGeom>
              <a:solidFill>
                <a:srgbClr val="B298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grpSp>
        <p:grpSp>
          <p:nvGrpSpPr>
            <p:cNvPr id="6159" name="Group 25"/>
            <p:cNvGrpSpPr/>
            <p:nvPr/>
          </p:nvGrpSpPr>
          <p:grpSpPr bwMode="auto">
            <a:xfrm>
              <a:off x="0" y="436196"/>
              <a:ext cx="4645153" cy="144658"/>
              <a:chOff x="0" y="0"/>
              <a:chExt cx="4645153" cy="144658"/>
            </a:xfrm>
          </p:grpSpPr>
          <p:sp>
            <p:nvSpPr>
              <p:cNvPr id="6166" name="Rounded Rectangle 27"/>
              <p:cNvSpPr>
                <a:spLocks noChangeArrowheads="1"/>
              </p:cNvSpPr>
              <p:nvPr/>
            </p:nvSpPr>
            <p:spPr bwMode="auto">
              <a:xfrm>
                <a:off x="1" y="387"/>
                <a:ext cx="4645152" cy="144271"/>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6167" name="Rounded Rectangle 28"/>
              <p:cNvSpPr>
                <a:spLocks noChangeArrowheads="1"/>
              </p:cNvSpPr>
              <p:nvPr/>
            </p:nvSpPr>
            <p:spPr bwMode="auto">
              <a:xfrm>
                <a:off x="0" y="0"/>
                <a:ext cx="2679193" cy="144657"/>
              </a:xfrm>
              <a:prstGeom prst="roundRect">
                <a:avLst>
                  <a:gd name="adj" fmla="val 50000"/>
                </a:avLst>
              </a:prstGeom>
              <a:solidFill>
                <a:srgbClr val="B298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grpSp>
        <p:grpSp>
          <p:nvGrpSpPr>
            <p:cNvPr id="6160" name="Group 21"/>
            <p:cNvGrpSpPr/>
            <p:nvPr/>
          </p:nvGrpSpPr>
          <p:grpSpPr bwMode="auto">
            <a:xfrm>
              <a:off x="1" y="872778"/>
              <a:ext cx="4645152" cy="144272"/>
              <a:chOff x="0" y="0"/>
              <a:chExt cx="4645152" cy="144272"/>
            </a:xfrm>
          </p:grpSpPr>
          <p:sp>
            <p:nvSpPr>
              <p:cNvPr id="6164" name="Rounded Rectangle 23"/>
              <p:cNvSpPr>
                <a:spLocks noChangeArrowheads="1"/>
              </p:cNvSpPr>
              <p:nvPr/>
            </p:nvSpPr>
            <p:spPr bwMode="auto">
              <a:xfrm>
                <a:off x="0" y="1"/>
                <a:ext cx="4645152" cy="144271"/>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6165" name="Rounded Rectangle 24"/>
              <p:cNvSpPr>
                <a:spLocks noChangeArrowheads="1"/>
              </p:cNvSpPr>
              <p:nvPr/>
            </p:nvSpPr>
            <p:spPr bwMode="auto">
              <a:xfrm>
                <a:off x="0" y="0"/>
                <a:ext cx="3090672" cy="144272"/>
              </a:xfrm>
              <a:prstGeom prst="roundRect">
                <a:avLst>
                  <a:gd name="adj" fmla="val 50000"/>
                </a:avLst>
              </a:prstGeom>
              <a:solidFill>
                <a:srgbClr val="B298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grpSp>
        <p:grpSp>
          <p:nvGrpSpPr>
            <p:cNvPr id="6161" name="Group 17"/>
            <p:cNvGrpSpPr/>
            <p:nvPr/>
          </p:nvGrpSpPr>
          <p:grpSpPr bwMode="auto">
            <a:xfrm>
              <a:off x="1" y="1308974"/>
              <a:ext cx="4645152" cy="144272"/>
              <a:chOff x="0" y="0"/>
              <a:chExt cx="4645152" cy="144272"/>
            </a:xfrm>
          </p:grpSpPr>
          <p:sp>
            <p:nvSpPr>
              <p:cNvPr id="6162" name="Rounded Rectangle 19"/>
              <p:cNvSpPr>
                <a:spLocks noChangeArrowheads="1"/>
              </p:cNvSpPr>
              <p:nvPr/>
            </p:nvSpPr>
            <p:spPr bwMode="auto">
              <a:xfrm>
                <a:off x="0" y="1"/>
                <a:ext cx="4645152" cy="144271"/>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6163" name="Rounded Rectangle 20"/>
              <p:cNvSpPr>
                <a:spLocks noChangeArrowheads="1"/>
              </p:cNvSpPr>
              <p:nvPr/>
            </p:nvSpPr>
            <p:spPr bwMode="auto">
              <a:xfrm>
                <a:off x="0" y="0"/>
                <a:ext cx="4279392" cy="144272"/>
              </a:xfrm>
              <a:prstGeom prst="roundRect">
                <a:avLst>
                  <a:gd name="adj" fmla="val 50000"/>
                </a:avLst>
              </a:prstGeom>
              <a:solidFill>
                <a:srgbClr val="B298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grpSp>
      </p:grpSp>
      <p:pic>
        <p:nvPicPr>
          <p:cNvPr id="6149" name="组合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219200"/>
            <a:ext cx="7239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39"/>
          <p:cNvSpPr txBox="1">
            <a:spLocks noChangeArrowheads="1"/>
          </p:cNvSpPr>
          <p:nvPr/>
        </p:nvSpPr>
        <p:spPr bwMode="auto">
          <a:xfrm>
            <a:off x="585788" y="4064000"/>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FFFFF"/>
                </a:solidFill>
                <a:latin typeface="微软雅黑" panose="020B0503020204020204" pitchFamily="34" charset="-122"/>
                <a:ea typeface="微软雅黑" panose="020B0503020204020204" pitchFamily="34" charset="-122"/>
              </a:rPr>
              <a:t>PS</a:t>
            </a:r>
          </a:p>
        </p:txBody>
      </p:sp>
      <p:sp>
        <p:nvSpPr>
          <p:cNvPr id="6151" name="TextBox 41"/>
          <p:cNvSpPr txBox="1">
            <a:spLocks noChangeArrowheads="1"/>
          </p:cNvSpPr>
          <p:nvPr/>
        </p:nvSpPr>
        <p:spPr bwMode="auto">
          <a:xfrm>
            <a:off x="585788" y="4508500"/>
            <a:ext cx="49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FFFFF"/>
                </a:solidFill>
                <a:latin typeface="微软雅黑" panose="020B0503020204020204" pitchFamily="34" charset="-122"/>
                <a:ea typeface="微软雅黑" panose="020B0503020204020204" pitchFamily="34" charset="-122"/>
              </a:rPr>
              <a:t>AI</a:t>
            </a:r>
          </a:p>
        </p:txBody>
      </p:sp>
      <p:sp>
        <p:nvSpPr>
          <p:cNvPr id="6152" name="TextBox 43"/>
          <p:cNvSpPr txBox="1">
            <a:spLocks noChangeArrowheads="1"/>
          </p:cNvSpPr>
          <p:nvPr/>
        </p:nvSpPr>
        <p:spPr bwMode="auto">
          <a:xfrm>
            <a:off x="585788" y="4953000"/>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FFFFF"/>
                </a:solidFill>
                <a:latin typeface="微软雅黑" panose="020B0503020204020204" pitchFamily="34" charset="-122"/>
                <a:ea typeface="微软雅黑" panose="020B0503020204020204" pitchFamily="34" charset="-122"/>
              </a:rPr>
              <a:t>AE</a:t>
            </a:r>
          </a:p>
        </p:txBody>
      </p:sp>
      <p:sp>
        <p:nvSpPr>
          <p:cNvPr id="6153" name="TextBox 45"/>
          <p:cNvSpPr txBox="1">
            <a:spLocks noChangeArrowheads="1"/>
          </p:cNvSpPr>
          <p:nvPr/>
        </p:nvSpPr>
        <p:spPr bwMode="auto">
          <a:xfrm>
            <a:off x="585788" y="5397500"/>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FFFFF"/>
                </a:solidFill>
                <a:latin typeface="微软雅黑" panose="020B0503020204020204" pitchFamily="34" charset="-122"/>
                <a:ea typeface="微软雅黑" panose="020B0503020204020204" pitchFamily="34" charset="-122"/>
              </a:rPr>
              <a:t>PR</a:t>
            </a:r>
          </a:p>
        </p:txBody>
      </p:sp>
      <p:grpSp>
        <p:nvGrpSpPr>
          <p:cNvPr id="6154" name="组合 23"/>
          <p:cNvGrpSpPr/>
          <p:nvPr/>
        </p:nvGrpSpPr>
        <p:grpSpPr bwMode="auto">
          <a:xfrm>
            <a:off x="552450" y="2166938"/>
            <a:ext cx="2935288" cy="2044968"/>
            <a:chOff x="0" y="0"/>
            <a:chExt cx="2935595" cy="2044095"/>
          </a:xfrm>
        </p:grpSpPr>
        <p:sp>
          <p:nvSpPr>
            <p:cNvPr id="6155" name="Rectangle 21"/>
            <p:cNvSpPr>
              <a:spLocks noChangeArrowheads="1"/>
            </p:cNvSpPr>
            <p:nvPr/>
          </p:nvSpPr>
          <p:spPr bwMode="auto">
            <a:xfrm>
              <a:off x="11207" y="0"/>
              <a:ext cx="1560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极致无岸</a:t>
              </a:r>
              <a:endParaRPr lang="en-US" sz="14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b="1">
                  <a:solidFill>
                    <a:srgbClr val="FFFFFF"/>
                  </a:solidFill>
                  <a:latin typeface="微软雅黑" panose="020B0503020204020204" pitchFamily="34" charset="-122"/>
                  <a:ea typeface="微软雅黑" panose="020B0503020204020204" pitchFamily="34" charset="-122"/>
                </a:rPr>
                <a:t>向天而歌</a:t>
              </a:r>
              <a:endParaRPr lang="en-US" sz="1400" b="1">
                <a:solidFill>
                  <a:srgbClr val="FFFFFF"/>
                </a:solidFill>
                <a:latin typeface="微软雅黑" panose="020B0503020204020204" pitchFamily="34" charset="-122"/>
                <a:ea typeface="微软雅黑" panose="020B0503020204020204" pitchFamily="34" charset="-122"/>
              </a:endParaRPr>
            </a:p>
          </p:txBody>
        </p:sp>
        <p:cxnSp>
          <p:nvCxnSpPr>
            <p:cNvPr id="6156" name="直接连接符 25"/>
            <p:cNvCxnSpPr>
              <a:cxnSpLocks noChangeShapeType="1"/>
            </p:cNvCxnSpPr>
            <p:nvPr/>
          </p:nvCxnSpPr>
          <p:spPr bwMode="auto">
            <a:xfrm>
              <a:off x="92436" y="588462"/>
              <a:ext cx="935998" cy="0"/>
            </a:xfrm>
            <a:prstGeom prst="line">
              <a:avLst/>
            </a:prstGeom>
            <a:noFill/>
            <a:ln w="12700">
              <a:solidFill>
                <a:schemeClr val="bg1"/>
              </a:solidFill>
              <a:round/>
            </a:ln>
            <a:extLst>
              <a:ext uri="{909E8E84-426E-40DD-AFC4-6F175D3DCCD1}">
                <a14:hiddenFill xmlns:a14="http://schemas.microsoft.com/office/drawing/2010/main">
                  <a:noFill/>
                </a14:hiddenFill>
              </a:ext>
            </a:extLst>
          </p:spPr>
        </p:cxnSp>
        <p:sp>
          <p:nvSpPr>
            <p:cNvPr id="6157" name="TextBox 35"/>
            <p:cNvSpPr txBox="1">
              <a:spLocks noChangeArrowheads="1"/>
            </p:cNvSpPr>
            <p:nvPr/>
          </p:nvSpPr>
          <p:spPr bwMode="auto">
            <a:xfrm>
              <a:off x="0" y="659691"/>
              <a:ext cx="2935595" cy="13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14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26"/>
          <p:cNvSpPr>
            <a:spLocks noChangeArrowheads="1"/>
          </p:cNvSpPr>
          <p:nvPr/>
        </p:nvSpPr>
        <p:spPr bwMode="auto">
          <a:xfrm>
            <a:off x="0" y="1041400"/>
            <a:ext cx="12192000" cy="5119688"/>
          </a:xfrm>
          <a:prstGeom prst="rect">
            <a:avLst/>
          </a:prstGeom>
          <a:solidFill>
            <a:schemeClr val="bg1">
              <a:alpha val="5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7172" name="Oval 80"/>
          <p:cNvSpPr>
            <a:spLocks noChangeArrowheads="1"/>
          </p:cNvSpPr>
          <p:nvPr/>
        </p:nvSpPr>
        <p:spPr bwMode="auto">
          <a:xfrm>
            <a:off x="1909763" y="1747838"/>
            <a:ext cx="700087" cy="698500"/>
          </a:xfrm>
          <a:prstGeom prst="ellipse">
            <a:avLst/>
          </a:prstGeom>
          <a:solidFill>
            <a:schemeClr val="bg1">
              <a:alpha val="6196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r>
              <a:rPr lang="en-AU" altLang="en-US" sz="2400" b="1">
                <a:solidFill>
                  <a:srgbClr val="181717"/>
                </a:solidFill>
                <a:latin typeface="微软雅黑" panose="020B0503020204020204" pitchFamily="34" charset="-122"/>
                <a:ea typeface="微软雅黑" panose="020B0503020204020204" pitchFamily="34" charset="-122"/>
              </a:rPr>
              <a:t>1</a:t>
            </a:r>
          </a:p>
        </p:txBody>
      </p:sp>
      <p:sp>
        <p:nvSpPr>
          <p:cNvPr id="7173" name="Oval 92"/>
          <p:cNvSpPr>
            <a:spLocks noChangeArrowheads="1"/>
          </p:cNvSpPr>
          <p:nvPr/>
        </p:nvSpPr>
        <p:spPr bwMode="auto">
          <a:xfrm>
            <a:off x="1909763" y="3133725"/>
            <a:ext cx="700087" cy="700088"/>
          </a:xfrm>
          <a:prstGeom prst="ellipse">
            <a:avLst/>
          </a:prstGeom>
          <a:solidFill>
            <a:schemeClr val="bg1">
              <a:alpha val="6196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r>
              <a:rPr lang="en-AU" altLang="en-US" sz="2400" b="1">
                <a:solidFill>
                  <a:srgbClr val="181717"/>
                </a:solidFill>
                <a:latin typeface="微软雅黑" panose="020B0503020204020204" pitchFamily="34" charset="-122"/>
                <a:ea typeface="微软雅黑" panose="020B0503020204020204" pitchFamily="34" charset="-122"/>
              </a:rPr>
              <a:t>3</a:t>
            </a:r>
          </a:p>
        </p:txBody>
      </p:sp>
      <p:sp>
        <p:nvSpPr>
          <p:cNvPr id="7174" name="Oval 97"/>
          <p:cNvSpPr>
            <a:spLocks noChangeArrowheads="1"/>
          </p:cNvSpPr>
          <p:nvPr/>
        </p:nvSpPr>
        <p:spPr bwMode="auto">
          <a:xfrm>
            <a:off x="6659563" y="1747838"/>
            <a:ext cx="700087" cy="698500"/>
          </a:xfrm>
          <a:prstGeom prst="ellipse">
            <a:avLst/>
          </a:prstGeom>
          <a:solidFill>
            <a:schemeClr val="bg1">
              <a:alpha val="6196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r>
              <a:rPr lang="en-AU" altLang="en-US" sz="2400" b="1">
                <a:solidFill>
                  <a:srgbClr val="181717"/>
                </a:solidFill>
                <a:latin typeface="微软雅黑" panose="020B0503020204020204" pitchFamily="34" charset="-122"/>
                <a:ea typeface="微软雅黑" panose="020B0503020204020204" pitchFamily="34" charset="-122"/>
              </a:rPr>
              <a:t>2</a:t>
            </a:r>
          </a:p>
        </p:txBody>
      </p:sp>
      <p:sp>
        <p:nvSpPr>
          <p:cNvPr id="7175" name="Oval 102"/>
          <p:cNvSpPr>
            <a:spLocks noChangeArrowheads="1"/>
          </p:cNvSpPr>
          <p:nvPr/>
        </p:nvSpPr>
        <p:spPr bwMode="auto">
          <a:xfrm>
            <a:off x="6659563" y="3144838"/>
            <a:ext cx="700087" cy="700087"/>
          </a:xfrm>
          <a:prstGeom prst="ellipse">
            <a:avLst/>
          </a:prstGeom>
          <a:solidFill>
            <a:schemeClr val="bg1">
              <a:alpha val="6196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r>
              <a:rPr lang="en-AU" altLang="en-US" sz="2400" b="1">
                <a:solidFill>
                  <a:srgbClr val="181717"/>
                </a:solidFill>
                <a:latin typeface="微软雅黑" panose="020B0503020204020204" pitchFamily="34" charset="-122"/>
                <a:ea typeface="微软雅黑" panose="020B0503020204020204" pitchFamily="34" charset="-122"/>
              </a:rPr>
              <a:t>4</a:t>
            </a:r>
          </a:p>
        </p:txBody>
      </p:sp>
      <p:sp>
        <p:nvSpPr>
          <p:cNvPr id="7176" name="Oval 106"/>
          <p:cNvSpPr>
            <a:spLocks noChangeArrowheads="1"/>
          </p:cNvSpPr>
          <p:nvPr/>
        </p:nvSpPr>
        <p:spPr bwMode="auto">
          <a:xfrm>
            <a:off x="1909763" y="4521200"/>
            <a:ext cx="700087" cy="698500"/>
          </a:xfrm>
          <a:prstGeom prst="ellipse">
            <a:avLst/>
          </a:prstGeom>
          <a:solidFill>
            <a:schemeClr val="bg1">
              <a:alpha val="6196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r>
              <a:rPr lang="en-AU" altLang="en-US" sz="2400" b="1">
                <a:solidFill>
                  <a:srgbClr val="181717"/>
                </a:solidFill>
                <a:latin typeface="微软雅黑" panose="020B0503020204020204" pitchFamily="34" charset="-122"/>
                <a:ea typeface="微软雅黑" panose="020B0503020204020204" pitchFamily="34" charset="-122"/>
              </a:rPr>
              <a:t>5</a:t>
            </a:r>
          </a:p>
        </p:txBody>
      </p:sp>
      <p:sp>
        <p:nvSpPr>
          <p:cNvPr id="7177" name="Oval 110"/>
          <p:cNvSpPr>
            <a:spLocks noChangeArrowheads="1"/>
          </p:cNvSpPr>
          <p:nvPr/>
        </p:nvSpPr>
        <p:spPr bwMode="auto">
          <a:xfrm>
            <a:off x="6659563" y="4543425"/>
            <a:ext cx="700087" cy="698500"/>
          </a:xfrm>
          <a:prstGeom prst="ellipse">
            <a:avLst/>
          </a:prstGeom>
          <a:solidFill>
            <a:schemeClr val="bg1">
              <a:alpha val="6196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r>
              <a:rPr lang="en-AU" altLang="en-US" sz="2400" b="1">
                <a:solidFill>
                  <a:srgbClr val="181717"/>
                </a:solidFill>
                <a:latin typeface="微软雅黑" panose="020B0503020204020204" pitchFamily="34" charset="-122"/>
                <a:ea typeface="微软雅黑" panose="020B0503020204020204" pitchFamily="34" charset="-122"/>
              </a:rPr>
              <a:t>6</a:t>
            </a:r>
          </a:p>
        </p:txBody>
      </p:sp>
      <p:grpSp>
        <p:nvGrpSpPr>
          <p:cNvPr id="7178" name="组合 8"/>
          <p:cNvGrpSpPr/>
          <p:nvPr/>
        </p:nvGrpSpPr>
        <p:grpSpPr bwMode="auto">
          <a:xfrm>
            <a:off x="2862263" y="1747838"/>
            <a:ext cx="2659062" cy="879927"/>
            <a:chOff x="0" y="0"/>
            <a:chExt cx="2444641" cy="879922"/>
          </a:xfrm>
        </p:grpSpPr>
        <p:sp>
          <p:nvSpPr>
            <p:cNvPr id="7194"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81717"/>
                  </a:solidFill>
                  <a:latin typeface="微软雅黑" panose="020B0503020204020204" pitchFamily="34" charset="-122"/>
                  <a:ea typeface="微软雅黑" panose="020B0503020204020204" pitchFamily="34" charset="-122"/>
                  <a:sym typeface="Gill Sans"/>
                </a:rPr>
                <a:t>极致无岸</a:t>
              </a:r>
            </a:p>
          </p:txBody>
        </p:sp>
        <p:sp>
          <p:nvSpPr>
            <p:cNvPr id="7195" name="TextBox 16"/>
            <p:cNvSpPr txBox="1">
              <a:spLocks noChangeArrowheads="1"/>
            </p:cNvSpPr>
            <p:nvPr/>
          </p:nvSpPr>
          <p:spPr bwMode="auto">
            <a:xfrm>
              <a:off x="5704" y="356705"/>
              <a:ext cx="2438937" cy="52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sz="1400" dirty="0">
                <a:solidFill>
                  <a:srgbClr val="181717"/>
                </a:solidFill>
                <a:latin typeface="微软雅黑" panose="020B0503020204020204" pitchFamily="34" charset="-122"/>
                <a:ea typeface="微软雅黑" panose="020B0503020204020204" pitchFamily="34" charset="-122"/>
                <a:sym typeface="Gill Sans"/>
              </a:endParaRPr>
            </a:p>
          </p:txBody>
        </p:sp>
      </p:grpSp>
      <p:grpSp>
        <p:nvGrpSpPr>
          <p:cNvPr id="7179" name="组合 11"/>
          <p:cNvGrpSpPr/>
          <p:nvPr/>
        </p:nvGrpSpPr>
        <p:grpSpPr bwMode="auto">
          <a:xfrm>
            <a:off x="2862263" y="3052763"/>
            <a:ext cx="2659062" cy="879927"/>
            <a:chOff x="0" y="0"/>
            <a:chExt cx="2444641" cy="879922"/>
          </a:xfrm>
        </p:grpSpPr>
        <p:sp>
          <p:nvSpPr>
            <p:cNvPr id="7192"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81717"/>
                  </a:solidFill>
                  <a:latin typeface="微软雅黑" panose="020B0503020204020204" pitchFamily="34" charset="-122"/>
                  <a:ea typeface="微软雅黑" panose="020B0503020204020204" pitchFamily="34" charset="-122"/>
                  <a:sym typeface="Gill Sans"/>
                </a:rPr>
                <a:t>向天而歌</a:t>
              </a:r>
            </a:p>
          </p:txBody>
        </p:sp>
        <p:sp>
          <p:nvSpPr>
            <p:cNvPr id="7193" name="TextBox 16"/>
            <p:cNvSpPr txBox="1">
              <a:spLocks noChangeArrowheads="1"/>
            </p:cNvSpPr>
            <p:nvPr/>
          </p:nvSpPr>
          <p:spPr bwMode="auto">
            <a:xfrm>
              <a:off x="5704" y="356705"/>
              <a:ext cx="2438937" cy="52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p:txBody>
        </p:sp>
      </p:grpSp>
      <p:grpSp>
        <p:nvGrpSpPr>
          <p:cNvPr id="7180" name="组合 14"/>
          <p:cNvGrpSpPr/>
          <p:nvPr/>
        </p:nvGrpSpPr>
        <p:grpSpPr bwMode="auto">
          <a:xfrm>
            <a:off x="2862263" y="4357688"/>
            <a:ext cx="2659062" cy="879927"/>
            <a:chOff x="0" y="0"/>
            <a:chExt cx="2444641" cy="879922"/>
          </a:xfrm>
        </p:grpSpPr>
        <p:sp>
          <p:nvSpPr>
            <p:cNvPr id="7190"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81717"/>
                  </a:solidFill>
                  <a:latin typeface="微软雅黑" panose="020B0503020204020204" pitchFamily="34" charset="-122"/>
                  <a:ea typeface="微软雅黑" panose="020B0503020204020204" pitchFamily="34" charset="-122"/>
                  <a:sym typeface="Gill Sans"/>
                </a:rPr>
                <a:t>极致无岸</a:t>
              </a:r>
            </a:p>
          </p:txBody>
        </p:sp>
        <p:sp>
          <p:nvSpPr>
            <p:cNvPr id="7191" name="TextBox 16"/>
            <p:cNvSpPr txBox="1">
              <a:spLocks noChangeArrowheads="1"/>
            </p:cNvSpPr>
            <p:nvPr/>
          </p:nvSpPr>
          <p:spPr bwMode="auto">
            <a:xfrm>
              <a:off x="5704" y="356705"/>
              <a:ext cx="2438937" cy="52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p:txBody>
        </p:sp>
      </p:grpSp>
      <p:grpSp>
        <p:nvGrpSpPr>
          <p:cNvPr id="7181" name="组合 17"/>
          <p:cNvGrpSpPr/>
          <p:nvPr/>
        </p:nvGrpSpPr>
        <p:grpSpPr bwMode="auto">
          <a:xfrm>
            <a:off x="7623175" y="1747838"/>
            <a:ext cx="2659063" cy="879927"/>
            <a:chOff x="0" y="0"/>
            <a:chExt cx="2444641" cy="879922"/>
          </a:xfrm>
        </p:grpSpPr>
        <p:sp>
          <p:nvSpPr>
            <p:cNvPr id="7188"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81717"/>
                  </a:solidFill>
                  <a:latin typeface="微软雅黑" panose="020B0503020204020204" pitchFamily="34" charset="-122"/>
                  <a:ea typeface="微软雅黑" panose="020B0503020204020204" pitchFamily="34" charset="-122"/>
                  <a:sym typeface="Gill Sans"/>
                </a:rPr>
                <a:t>极致无岸</a:t>
              </a:r>
            </a:p>
          </p:txBody>
        </p:sp>
        <p:sp>
          <p:nvSpPr>
            <p:cNvPr id="7189" name="TextBox 16"/>
            <p:cNvSpPr txBox="1">
              <a:spLocks noChangeArrowheads="1"/>
            </p:cNvSpPr>
            <p:nvPr/>
          </p:nvSpPr>
          <p:spPr bwMode="auto">
            <a:xfrm>
              <a:off x="5704" y="356705"/>
              <a:ext cx="2438937" cy="52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p:txBody>
        </p:sp>
      </p:grpSp>
      <p:grpSp>
        <p:nvGrpSpPr>
          <p:cNvPr id="7182" name="组合 20"/>
          <p:cNvGrpSpPr/>
          <p:nvPr/>
        </p:nvGrpSpPr>
        <p:grpSpPr bwMode="auto">
          <a:xfrm>
            <a:off x="7623175" y="3052763"/>
            <a:ext cx="2659063" cy="879927"/>
            <a:chOff x="0" y="0"/>
            <a:chExt cx="2444641" cy="879922"/>
          </a:xfrm>
        </p:grpSpPr>
        <p:sp>
          <p:nvSpPr>
            <p:cNvPr id="7186"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81717"/>
                  </a:solidFill>
                  <a:latin typeface="微软雅黑" panose="020B0503020204020204" pitchFamily="34" charset="-122"/>
                  <a:ea typeface="微软雅黑" panose="020B0503020204020204" pitchFamily="34" charset="-122"/>
                  <a:sym typeface="Gill Sans"/>
                </a:rPr>
                <a:t>向天而歌</a:t>
              </a:r>
            </a:p>
          </p:txBody>
        </p:sp>
        <p:sp>
          <p:nvSpPr>
            <p:cNvPr id="7187" name="TextBox 16"/>
            <p:cNvSpPr txBox="1">
              <a:spLocks noChangeArrowheads="1"/>
            </p:cNvSpPr>
            <p:nvPr/>
          </p:nvSpPr>
          <p:spPr bwMode="auto">
            <a:xfrm>
              <a:off x="5704" y="356705"/>
              <a:ext cx="2438937" cy="52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p:txBody>
        </p:sp>
      </p:grpSp>
      <p:grpSp>
        <p:nvGrpSpPr>
          <p:cNvPr id="7183" name="组合 23"/>
          <p:cNvGrpSpPr/>
          <p:nvPr/>
        </p:nvGrpSpPr>
        <p:grpSpPr bwMode="auto">
          <a:xfrm>
            <a:off x="7623175" y="4357688"/>
            <a:ext cx="2659063" cy="879927"/>
            <a:chOff x="0" y="0"/>
            <a:chExt cx="2444641" cy="879922"/>
          </a:xfrm>
        </p:grpSpPr>
        <p:sp>
          <p:nvSpPr>
            <p:cNvPr id="7184" name="TextBox 15"/>
            <p:cNvSpPr txBox="1">
              <a:spLocks noChangeArrowheads="1"/>
            </p:cNvSpPr>
            <p:nvPr/>
          </p:nvSpPr>
          <p:spPr bwMode="auto">
            <a:xfrm>
              <a:off x="0" y="0"/>
              <a:ext cx="1703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81717"/>
                  </a:solidFill>
                  <a:latin typeface="微软雅黑" panose="020B0503020204020204" pitchFamily="34" charset="-122"/>
                  <a:ea typeface="微软雅黑" panose="020B0503020204020204" pitchFamily="34" charset="-122"/>
                  <a:sym typeface="Gill Sans"/>
                </a:rPr>
                <a:t>极致无岸</a:t>
              </a:r>
            </a:p>
          </p:txBody>
        </p:sp>
        <p:sp>
          <p:nvSpPr>
            <p:cNvPr id="7185" name="TextBox 16"/>
            <p:cNvSpPr txBox="1">
              <a:spLocks noChangeArrowheads="1"/>
            </p:cNvSpPr>
            <p:nvPr/>
          </p:nvSpPr>
          <p:spPr bwMode="auto">
            <a:xfrm>
              <a:off x="5704" y="356705"/>
              <a:ext cx="2438937" cy="52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a:p>
              <a:pPr eaLnBrk="1" hangingPunct="1"/>
              <a:r>
                <a:rPr lang="zh-CN" altLang="en-US" sz="1400" dirty="0">
                  <a:solidFill>
                    <a:srgbClr val="181717"/>
                  </a:solidFill>
                  <a:latin typeface="微软雅黑" panose="020B0503020204020204" pitchFamily="34" charset="-122"/>
                  <a:ea typeface="微软雅黑" panose="020B0503020204020204" pitchFamily="34" charset="-122"/>
                  <a:sym typeface="Gill Sans"/>
                </a:rPr>
                <a:t>单击输入内容</a:t>
              </a:r>
              <a:endParaRPr lang="en-US" altLang="zh-CN" sz="1400" dirty="0">
                <a:solidFill>
                  <a:srgbClr val="181717"/>
                </a:solidFill>
                <a:latin typeface="微软雅黑" panose="020B0503020204020204" pitchFamily="34" charset="-122"/>
                <a:ea typeface="微软雅黑" panose="020B0503020204020204" pitchFamily="34" charset="-122"/>
                <a:sym typeface="Gill Sans"/>
              </a:endParaRPr>
            </a:p>
          </p:txBody>
        </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0" y="4232275"/>
            <a:ext cx="12192000" cy="2625725"/>
          </a:xfrm>
          <a:prstGeom prst="rect">
            <a:avLst/>
          </a:prstGeom>
          <a:solidFill>
            <a:srgbClr val="222A3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8196" name="Rectangle 8"/>
          <p:cNvSpPr>
            <a:spLocks noChangeArrowheads="1"/>
          </p:cNvSpPr>
          <p:nvPr/>
        </p:nvSpPr>
        <p:spPr bwMode="auto">
          <a:xfrm>
            <a:off x="0" y="3375025"/>
            <a:ext cx="12192000" cy="857250"/>
          </a:xfrm>
          <a:prstGeom prst="rect">
            <a:avLst/>
          </a:prstGeom>
          <a:solidFill>
            <a:schemeClr val="bg1">
              <a:alpha val="4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8197" name="Rectangle 18"/>
          <p:cNvSpPr>
            <a:spLocks noChangeArrowheads="1"/>
          </p:cNvSpPr>
          <p:nvPr/>
        </p:nvSpPr>
        <p:spPr bwMode="auto">
          <a:xfrm>
            <a:off x="1117600" y="4606925"/>
            <a:ext cx="25971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8198" name="Rectangle 19"/>
          <p:cNvSpPr>
            <a:spLocks noChangeArrowheads="1"/>
          </p:cNvSpPr>
          <p:nvPr/>
        </p:nvSpPr>
        <p:spPr bwMode="auto">
          <a:xfrm>
            <a:off x="4797425" y="4606925"/>
            <a:ext cx="25971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8199" name="Rectangle 20"/>
          <p:cNvSpPr>
            <a:spLocks noChangeArrowheads="1"/>
          </p:cNvSpPr>
          <p:nvPr/>
        </p:nvSpPr>
        <p:spPr bwMode="auto">
          <a:xfrm>
            <a:off x="8477250" y="4606925"/>
            <a:ext cx="25971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单击输入内容</a:t>
            </a:r>
          </a:p>
          <a:p>
            <a:pPr algn="ctr" eaLnBrk="1" hangingPunct="1"/>
            <a:endParaRPr lang="zh-CN" altLang="en-US" sz="1400" dirty="0">
              <a:solidFill>
                <a:srgbClr val="FFFFFF"/>
              </a:solidFill>
              <a:latin typeface="微软雅黑" panose="020B0503020204020204" pitchFamily="34" charset="-122"/>
              <a:ea typeface="微软雅黑" panose="020B0503020204020204" pitchFamily="34" charset="-122"/>
            </a:endParaRPr>
          </a:p>
        </p:txBody>
      </p:sp>
      <p:cxnSp>
        <p:nvCxnSpPr>
          <p:cNvPr id="8200" name="Straight Connector 22"/>
          <p:cNvCxnSpPr>
            <a:cxnSpLocks noChangeShapeType="1"/>
          </p:cNvCxnSpPr>
          <p:nvPr/>
        </p:nvCxnSpPr>
        <p:spPr bwMode="auto">
          <a:xfrm>
            <a:off x="4264025" y="4556125"/>
            <a:ext cx="0" cy="1949450"/>
          </a:xfrm>
          <a:prstGeom prst="line">
            <a:avLst/>
          </a:prstGeom>
          <a:noFill/>
          <a:ln w="6350">
            <a:solidFill>
              <a:schemeClr val="bg1"/>
            </a:solidFill>
            <a:round/>
          </a:ln>
          <a:extLst>
            <a:ext uri="{909E8E84-426E-40DD-AFC4-6F175D3DCCD1}">
              <a14:hiddenFill xmlns:a14="http://schemas.microsoft.com/office/drawing/2010/main">
                <a:noFill/>
              </a14:hiddenFill>
            </a:ext>
          </a:extLst>
        </p:spPr>
      </p:cxnSp>
      <p:cxnSp>
        <p:nvCxnSpPr>
          <p:cNvPr id="8201" name="Straight Connector 23"/>
          <p:cNvCxnSpPr>
            <a:cxnSpLocks noChangeShapeType="1"/>
          </p:cNvCxnSpPr>
          <p:nvPr/>
        </p:nvCxnSpPr>
        <p:spPr bwMode="auto">
          <a:xfrm>
            <a:off x="7937500" y="4556125"/>
            <a:ext cx="0" cy="194945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nvGrpSpPr>
          <p:cNvPr id="8202" name="组合 9"/>
          <p:cNvGrpSpPr/>
          <p:nvPr/>
        </p:nvGrpSpPr>
        <p:grpSpPr bwMode="auto">
          <a:xfrm>
            <a:off x="2332038" y="3568700"/>
            <a:ext cx="282575" cy="420688"/>
            <a:chOff x="0" y="0"/>
            <a:chExt cx="282644" cy="419812"/>
          </a:xfrm>
        </p:grpSpPr>
        <p:sp>
          <p:nvSpPr>
            <p:cNvPr id="8212" name="Freeform 306"/>
            <p:cNvSpPr/>
            <p:nvPr/>
          </p:nvSpPr>
          <p:spPr bwMode="auto">
            <a:xfrm>
              <a:off x="88325" y="407342"/>
              <a:ext cx="108071" cy="12470"/>
            </a:xfrm>
            <a:custGeom>
              <a:avLst/>
              <a:gdLst>
                <a:gd name="T0" fmla="*/ 105615 w 44"/>
                <a:gd name="T1" fmla="*/ 0 h 5"/>
                <a:gd name="T2" fmla="*/ 4912 w 44"/>
                <a:gd name="T3" fmla="*/ 0 h 5"/>
                <a:gd name="T4" fmla="*/ 0 w 44"/>
                <a:gd name="T5" fmla="*/ 7482 h 5"/>
                <a:gd name="T6" fmla="*/ 7368 w 44"/>
                <a:gd name="T7" fmla="*/ 12470 h 5"/>
                <a:gd name="T8" fmla="*/ 12281 w 44"/>
                <a:gd name="T9" fmla="*/ 12470 h 5"/>
                <a:gd name="T10" fmla="*/ 12281 w 44"/>
                <a:gd name="T11" fmla="*/ 12470 h 5"/>
                <a:gd name="T12" fmla="*/ 95790 w 44"/>
                <a:gd name="T13" fmla="*/ 12470 h 5"/>
                <a:gd name="T14" fmla="*/ 103159 w 44"/>
                <a:gd name="T15" fmla="*/ 12470 h 5"/>
                <a:gd name="T16" fmla="*/ 108071 w 44"/>
                <a:gd name="T17" fmla="*/ 7482 h 5"/>
                <a:gd name="T18" fmla="*/ 105615 w 4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
                  <a:moveTo>
                    <a:pt x="43" y="0"/>
                  </a:moveTo>
                  <a:cubicBezTo>
                    <a:pt x="2" y="0"/>
                    <a:pt x="2" y="0"/>
                    <a:pt x="2" y="0"/>
                  </a:cubicBezTo>
                  <a:cubicBezTo>
                    <a:pt x="2" y="0"/>
                    <a:pt x="0" y="1"/>
                    <a:pt x="0" y="3"/>
                  </a:cubicBezTo>
                  <a:cubicBezTo>
                    <a:pt x="0" y="5"/>
                    <a:pt x="3" y="5"/>
                    <a:pt x="3" y="5"/>
                  </a:cubicBezTo>
                  <a:cubicBezTo>
                    <a:pt x="5" y="5"/>
                    <a:pt x="5" y="5"/>
                    <a:pt x="5" y="5"/>
                  </a:cubicBezTo>
                  <a:cubicBezTo>
                    <a:pt x="5" y="5"/>
                    <a:pt x="5" y="5"/>
                    <a:pt x="5" y="5"/>
                  </a:cubicBezTo>
                  <a:cubicBezTo>
                    <a:pt x="39" y="5"/>
                    <a:pt x="39" y="5"/>
                    <a:pt x="39" y="5"/>
                  </a:cubicBezTo>
                  <a:cubicBezTo>
                    <a:pt x="42" y="5"/>
                    <a:pt x="42" y="5"/>
                    <a:pt x="42" y="5"/>
                  </a:cubicBezTo>
                  <a:cubicBezTo>
                    <a:pt x="42" y="5"/>
                    <a:pt x="44" y="4"/>
                    <a:pt x="44" y="3"/>
                  </a:cubicBezTo>
                  <a:cubicBezTo>
                    <a:pt x="44" y="1"/>
                    <a:pt x="43" y="0"/>
                    <a:pt x="43" y="0"/>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3" name="Freeform 307"/>
            <p:cNvSpPr/>
            <p:nvPr/>
          </p:nvSpPr>
          <p:spPr bwMode="auto">
            <a:xfrm>
              <a:off x="83131" y="392795"/>
              <a:ext cx="118463" cy="12470"/>
            </a:xfrm>
            <a:custGeom>
              <a:avLst/>
              <a:gdLst>
                <a:gd name="T0" fmla="*/ 115995 w 48"/>
                <a:gd name="T1" fmla="*/ 0 h 5"/>
                <a:gd name="T2" fmla="*/ 4936 w 48"/>
                <a:gd name="T3" fmla="*/ 0 h 5"/>
                <a:gd name="T4" fmla="*/ 0 w 48"/>
                <a:gd name="T5" fmla="*/ 4988 h 5"/>
                <a:gd name="T6" fmla="*/ 9872 w 48"/>
                <a:gd name="T7" fmla="*/ 9976 h 5"/>
                <a:gd name="T8" fmla="*/ 111059 w 48"/>
                <a:gd name="T9" fmla="*/ 9976 h 5"/>
                <a:gd name="T10" fmla="*/ 113527 w 48"/>
                <a:gd name="T11" fmla="*/ 9976 h 5"/>
                <a:gd name="T12" fmla="*/ 118463 w 48"/>
                <a:gd name="T13" fmla="*/ 4988 h 5"/>
                <a:gd name="T14" fmla="*/ 115995 w 48"/>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
                  <a:moveTo>
                    <a:pt x="47" y="0"/>
                  </a:moveTo>
                  <a:cubicBezTo>
                    <a:pt x="2" y="0"/>
                    <a:pt x="2" y="0"/>
                    <a:pt x="2" y="0"/>
                  </a:cubicBezTo>
                  <a:cubicBezTo>
                    <a:pt x="2" y="0"/>
                    <a:pt x="0" y="0"/>
                    <a:pt x="0" y="2"/>
                  </a:cubicBezTo>
                  <a:cubicBezTo>
                    <a:pt x="0" y="5"/>
                    <a:pt x="4" y="4"/>
                    <a:pt x="4" y="4"/>
                  </a:cubicBezTo>
                  <a:cubicBezTo>
                    <a:pt x="45" y="4"/>
                    <a:pt x="45" y="4"/>
                    <a:pt x="45" y="4"/>
                  </a:cubicBezTo>
                  <a:cubicBezTo>
                    <a:pt x="46" y="4"/>
                    <a:pt x="46" y="4"/>
                    <a:pt x="46" y="4"/>
                  </a:cubicBezTo>
                  <a:cubicBezTo>
                    <a:pt x="46" y="4"/>
                    <a:pt x="48" y="4"/>
                    <a:pt x="48" y="2"/>
                  </a:cubicBezTo>
                  <a:cubicBezTo>
                    <a:pt x="48" y="0"/>
                    <a:pt x="47" y="0"/>
                    <a:pt x="47" y="0"/>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4" name="Freeform 308"/>
            <p:cNvSpPr/>
            <p:nvPr/>
          </p:nvSpPr>
          <p:spPr bwMode="auto">
            <a:xfrm>
              <a:off x="83131" y="358502"/>
              <a:ext cx="118463" cy="9353"/>
            </a:xfrm>
            <a:custGeom>
              <a:avLst/>
              <a:gdLst>
                <a:gd name="T0" fmla="*/ 115995 w 48"/>
                <a:gd name="T1" fmla="*/ 0 h 4"/>
                <a:gd name="T2" fmla="*/ 4936 w 48"/>
                <a:gd name="T3" fmla="*/ 0 h 4"/>
                <a:gd name="T4" fmla="*/ 0 w 48"/>
                <a:gd name="T5" fmla="*/ 4677 h 4"/>
                <a:gd name="T6" fmla="*/ 4936 w 48"/>
                <a:gd name="T7" fmla="*/ 9353 h 4"/>
                <a:gd name="T8" fmla="*/ 115995 w 48"/>
                <a:gd name="T9" fmla="*/ 9353 h 4"/>
                <a:gd name="T10" fmla="*/ 118463 w 48"/>
                <a:gd name="T11" fmla="*/ 4677 h 4"/>
                <a:gd name="T12" fmla="*/ 115995 w 4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
                  <a:moveTo>
                    <a:pt x="47" y="0"/>
                  </a:moveTo>
                  <a:cubicBezTo>
                    <a:pt x="2" y="0"/>
                    <a:pt x="2" y="0"/>
                    <a:pt x="2" y="0"/>
                  </a:cubicBezTo>
                  <a:cubicBezTo>
                    <a:pt x="2" y="0"/>
                    <a:pt x="0" y="0"/>
                    <a:pt x="0" y="2"/>
                  </a:cubicBezTo>
                  <a:cubicBezTo>
                    <a:pt x="0" y="4"/>
                    <a:pt x="2" y="4"/>
                    <a:pt x="2" y="4"/>
                  </a:cubicBezTo>
                  <a:cubicBezTo>
                    <a:pt x="47" y="4"/>
                    <a:pt x="47" y="4"/>
                    <a:pt x="47" y="4"/>
                  </a:cubicBezTo>
                  <a:cubicBezTo>
                    <a:pt x="47" y="4"/>
                    <a:pt x="48" y="4"/>
                    <a:pt x="48" y="2"/>
                  </a:cubicBezTo>
                  <a:cubicBezTo>
                    <a:pt x="48" y="0"/>
                    <a:pt x="47" y="0"/>
                    <a:pt x="47" y="0"/>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5" name="Freeform 309"/>
            <p:cNvSpPr/>
            <p:nvPr/>
          </p:nvSpPr>
          <p:spPr bwMode="auto">
            <a:xfrm>
              <a:off x="83131" y="376170"/>
              <a:ext cx="118463" cy="9353"/>
            </a:xfrm>
            <a:custGeom>
              <a:avLst/>
              <a:gdLst>
                <a:gd name="T0" fmla="*/ 115995 w 48"/>
                <a:gd name="T1" fmla="*/ 0 h 4"/>
                <a:gd name="T2" fmla="*/ 4936 w 48"/>
                <a:gd name="T3" fmla="*/ 0 h 4"/>
                <a:gd name="T4" fmla="*/ 0 w 48"/>
                <a:gd name="T5" fmla="*/ 4677 h 4"/>
                <a:gd name="T6" fmla="*/ 4936 w 48"/>
                <a:gd name="T7" fmla="*/ 9353 h 4"/>
                <a:gd name="T8" fmla="*/ 115995 w 48"/>
                <a:gd name="T9" fmla="*/ 9353 h 4"/>
                <a:gd name="T10" fmla="*/ 118463 w 48"/>
                <a:gd name="T11" fmla="*/ 4677 h 4"/>
                <a:gd name="T12" fmla="*/ 115995 w 4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
                  <a:moveTo>
                    <a:pt x="47" y="0"/>
                  </a:moveTo>
                  <a:cubicBezTo>
                    <a:pt x="2" y="0"/>
                    <a:pt x="2" y="0"/>
                    <a:pt x="2" y="0"/>
                  </a:cubicBezTo>
                  <a:cubicBezTo>
                    <a:pt x="2" y="0"/>
                    <a:pt x="0" y="0"/>
                    <a:pt x="0" y="2"/>
                  </a:cubicBezTo>
                  <a:cubicBezTo>
                    <a:pt x="0" y="4"/>
                    <a:pt x="2" y="4"/>
                    <a:pt x="2" y="4"/>
                  </a:cubicBezTo>
                  <a:cubicBezTo>
                    <a:pt x="47" y="4"/>
                    <a:pt x="47" y="4"/>
                    <a:pt x="47" y="4"/>
                  </a:cubicBezTo>
                  <a:cubicBezTo>
                    <a:pt x="47" y="4"/>
                    <a:pt x="48" y="4"/>
                    <a:pt x="48" y="2"/>
                  </a:cubicBezTo>
                  <a:cubicBezTo>
                    <a:pt x="48" y="0"/>
                    <a:pt x="47" y="0"/>
                    <a:pt x="47" y="0"/>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310"/>
            <p:cNvSpPr>
              <a:spLocks noEditPoints="1"/>
            </p:cNvSpPr>
            <p:nvPr/>
          </p:nvSpPr>
          <p:spPr bwMode="auto">
            <a:xfrm>
              <a:off x="0" y="0"/>
              <a:ext cx="282644" cy="351228"/>
            </a:xfrm>
            <a:custGeom>
              <a:avLst/>
              <a:gdLst>
                <a:gd name="T0" fmla="*/ 145009 w 115"/>
                <a:gd name="T1" fmla="*/ 0 h 143"/>
                <a:gd name="T2" fmla="*/ 132720 w 115"/>
                <a:gd name="T3" fmla="*/ 0 h 143"/>
                <a:gd name="T4" fmla="*/ 12289 w 115"/>
                <a:gd name="T5" fmla="*/ 78596 h 143"/>
                <a:gd name="T6" fmla="*/ 0 w 115"/>
                <a:gd name="T7" fmla="*/ 140000 h 143"/>
                <a:gd name="T8" fmla="*/ 14747 w 115"/>
                <a:gd name="T9" fmla="*/ 201403 h 143"/>
                <a:gd name="T10" fmla="*/ 39324 w 115"/>
                <a:gd name="T11" fmla="*/ 248070 h 143"/>
                <a:gd name="T12" fmla="*/ 61444 w 115"/>
                <a:gd name="T13" fmla="*/ 294737 h 143"/>
                <a:gd name="T14" fmla="*/ 66360 w 115"/>
                <a:gd name="T15" fmla="*/ 324210 h 143"/>
                <a:gd name="T16" fmla="*/ 86022 w 115"/>
                <a:gd name="T17" fmla="*/ 351228 h 143"/>
                <a:gd name="T18" fmla="*/ 203995 w 115"/>
                <a:gd name="T19" fmla="*/ 348772 h 143"/>
                <a:gd name="T20" fmla="*/ 221200 w 115"/>
                <a:gd name="T21" fmla="*/ 294737 h 143"/>
                <a:gd name="T22" fmla="*/ 245777 w 115"/>
                <a:gd name="T23" fmla="*/ 248070 h 143"/>
                <a:gd name="T24" fmla="*/ 282644 w 115"/>
                <a:gd name="T25" fmla="*/ 140000 h 143"/>
                <a:gd name="T26" fmla="*/ 282644 w 115"/>
                <a:gd name="T27" fmla="*/ 135088 h 143"/>
                <a:gd name="T28" fmla="*/ 267897 w 115"/>
                <a:gd name="T29" fmla="*/ 140000 h 143"/>
                <a:gd name="T30" fmla="*/ 233489 w 115"/>
                <a:gd name="T31" fmla="*/ 240702 h 143"/>
                <a:gd name="T32" fmla="*/ 221200 w 115"/>
                <a:gd name="T33" fmla="*/ 186667 h 143"/>
                <a:gd name="T34" fmla="*/ 179417 w 115"/>
                <a:gd name="T35" fmla="*/ 169474 h 143"/>
                <a:gd name="T36" fmla="*/ 167129 w 115"/>
                <a:gd name="T37" fmla="*/ 157193 h 143"/>
                <a:gd name="T38" fmla="*/ 147466 w 115"/>
                <a:gd name="T39" fmla="*/ 189123 h 143"/>
                <a:gd name="T40" fmla="*/ 132720 w 115"/>
                <a:gd name="T41" fmla="*/ 179298 h 143"/>
                <a:gd name="T42" fmla="*/ 135178 w 115"/>
                <a:gd name="T43" fmla="*/ 201403 h 143"/>
                <a:gd name="T44" fmla="*/ 120431 w 115"/>
                <a:gd name="T45" fmla="*/ 157193 h 143"/>
                <a:gd name="T46" fmla="*/ 125346 w 115"/>
                <a:gd name="T47" fmla="*/ 159649 h 143"/>
                <a:gd name="T48" fmla="*/ 157298 w 115"/>
                <a:gd name="T49" fmla="*/ 162105 h 143"/>
                <a:gd name="T50" fmla="*/ 162213 w 115"/>
                <a:gd name="T51" fmla="*/ 142456 h 143"/>
                <a:gd name="T52" fmla="*/ 174502 w 115"/>
                <a:gd name="T53" fmla="*/ 108070 h 143"/>
                <a:gd name="T54" fmla="*/ 115515 w 115"/>
                <a:gd name="T55" fmla="*/ 110526 h 143"/>
                <a:gd name="T56" fmla="*/ 122889 w 115"/>
                <a:gd name="T57" fmla="*/ 140000 h 143"/>
                <a:gd name="T58" fmla="*/ 110600 w 115"/>
                <a:gd name="T59" fmla="*/ 167018 h 143"/>
                <a:gd name="T60" fmla="*/ 66360 w 115"/>
                <a:gd name="T61" fmla="*/ 181754 h 143"/>
                <a:gd name="T62" fmla="*/ 63902 w 115"/>
                <a:gd name="T63" fmla="*/ 184210 h 143"/>
                <a:gd name="T64" fmla="*/ 49155 w 115"/>
                <a:gd name="T65" fmla="*/ 238246 h 143"/>
                <a:gd name="T66" fmla="*/ 27036 w 115"/>
                <a:gd name="T67" fmla="*/ 196491 h 143"/>
                <a:gd name="T68" fmla="*/ 14747 w 115"/>
                <a:gd name="T69" fmla="*/ 132632 h 143"/>
                <a:gd name="T70" fmla="*/ 51613 w 115"/>
                <a:gd name="T71" fmla="*/ 49123 h 143"/>
                <a:gd name="T72" fmla="*/ 142551 w 115"/>
                <a:gd name="T73" fmla="*/ 12281 h 143"/>
                <a:gd name="T74" fmla="*/ 267897 w 115"/>
                <a:gd name="T75" fmla="*/ 137544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 h="143">
                  <a:moveTo>
                    <a:pt x="98" y="16"/>
                  </a:moveTo>
                  <a:cubicBezTo>
                    <a:pt x="88" y="6"/>
                    <a:pt x="75" y="0"/>
                    <a:pt x="59" y="0"/>
                  </a:cubicBezTo>
                  <a:cubicBezTo>
                    <a:pt x="58" y="0"/>
                    <a:pt x="58" y="0"/>
                    <a:pt x="58" y="0"/>
                  </a:cubicBezTo>
                  <a:cubicBezTo>
                    <a:pt x="54" y="0"/>
                    <a:pt x="54" y="0"/>
                    <a:pt x="54" y="0"/>
                  </a:cubicBezTo>
                  <a:cubicBezTo>
                    <a:pt x="40" y="0"/>
                    <a:pt x="28" y="6"/>
                    <a:pt x="17" y="16"/>
                  </a:cubicBezTo>
                  <a:cubicBezTo>
                    <a:pt x="13" y="20"/>
                    <a:pt x="9" y="25"/>
                    <a:pt x="5" y="32"/>
                  </a:cubicBezTo>
                  <a:cubicBezTo>
                    <a:pt x="2" y="39"/>
                    <a:pt x="1" y="46"/>
                    <a:pt x="0" y="54"/>
                  </a:cubicBezTo>
                  <a:cubicBezTo>
                    <a:pt x="0" y="57"/>
                    <a:pt x="0" y="57"/>
                    <a:pt x="0" y="57"/>
                  </a:cubicBezTo>
                  <a:cubicBezTo>
                    <a:pt x="0" y="58"/>
                    <a:pt x="0" y="58"/>
                    <a:pt x="0" y="58"/>
                  </a:cubicBezTo>
                  <a:cubicBezTo>
                    <a:pt x="1" y="68"/>
                    <a:pt x="3" y="76"/>
                    <a:pt x="6" y="82"/>
                  </a:cubicBezTo>
                  <a:cubicBezTo>
                    <a:pt x="9" y="88"/>
                    <a:pt x="12" y="94"/>
                    <a:pt x="15" y="99"/>
                  </a:cubicBezTo>
                  <a:cubicBezTo>
                    <a:pt x="16" y="101"/>
                    <a:pt x="16" y="101"/>
                    <a:pt x="16" y="101"/>
                  </a:cubicBezTo>
                  <a:cubicBezTo>
                    <a:pt x="17" y="102"/>
                    <a:pt x="17" y="104"/>
                    <a:pt x="18" y="105"/>
                  </a:cubicBezTo>
                  <a:cubicBezTo>
                    <a:pt x="21" y="110"/>
                    <a:pt x="24" y="114"/>
                    <a:pt x="25" y="120"/>
                  </a:cubicBezTo>
                  <a:cubicBezTo>
                    <a:pt x="26" y="122"/>
                    <a:pt x="26" y="125"/>
                    <a:pt x="26" y="128"/>
                  </a:cubicBezTo>
                  <a:cubicBezTo>
                    <a:pt x="26" y="129"/>
                    <a:pt x="27" y="131"/>
                    <a:pt x="27" y="132"/>
                  </a:cubicBezTo>
                  <a:cubicBezTo>
                    <a:pt x="28" y="137"/>
                    <a:pt x="31" y="140"/>
                    <a:pt x="33" y="142"/>
                  </a:cubicBezTo>
                  <a:cubicBezTo>
                    <a:pt x="33" y="143"/>
                    <a:pt x="34" y="143"/>
                    <a:pt x="35" y="143"/>
                  </a:cubicBezTo>
                  <a:cubicBezTo>
                    <a:pt x="81" y="143"/>
                    <a:pt x="81" y="143"/>
                    <a:pt x="81" y="143"/>
                  </a:cubicBezTo>
                  <a:cubicBezTo>
                    <a:pt x="82" y="143"/>
                    <a:pt x="83" y="143"/>
                    <a:pt x="83" y="142"/>
                  </a:cubicBezTo>
                  <a:cubicBezTo>
                    <a:pt x="87" y="138"/>
                    <a:pt x="88" y="133"/>
                    <a:pt x="89" y="127"/>
                  </a:cubicBezTo>
                  <a:cubicBezTo>
                    <a:pt x="89" y="125"/>
                    <a:pt x="90" y="122"/>
                    <a:pt x="90" y="120"/>
                  </a:cubicBezTo>
                  <a:cubicBezTo>
                    <a:pt x="92" y="115"/>
                    <a:pt x="95" y="110"/>
                    <a:pt x="98" y="105"/>
                  </a:cubicBezTo>
                  <a:cubicBezTo>
                    <a:pt x="98" y="103"/>
                    <a:pt x="99" y="102"/>
                    <a:pt x="100" y="101"/>
                  </a:cubicBezTo>
                  <a:cubicBezTo>
                    <a:pt x="100" y="99"/>
                    <a:pt x="101" y="98"/>
                    <a:pt x="102" y="96"/>
                  </a:cubicBezTo>
                  <a:cubicBezTo>
                    <a:pt x="108" y="85"/>
                    <a:pt x="114" y="74"/>
                    <a:pt x="115" y="57"/>
                  </a:cubicBezTo>
                  <a:cubicBezTo>
                    <a:pt x="115" y="57"/>
                    <a:pt x="115" y="57"/>
                    <a:pt x="115" y="57"/>
                  </a:cubicBezTo>
                  <a:cubicBezTo>
                    <a:pt x="115" y="55"/>
                    <a:pt x="115" y="55"/>
                    <a:pt x="115" y="55"/>
                  </a:cubicBezTo>
                  <a:cubicBezTo>
                    <a:pt x="115" y="40"/>
                    <a:pt x="109" y="27"/>
                    <a:pt x="98" y="16"/>
                  </a:cubicBezTo>
                  <a:close/>
                  <a:moveTo>
                    <a:pt x="109" y="57"/>
                  </a:moveTo>
                  <a:cubicBezTo>
                    <a:pt x="109" y="72"/>
                    <a:pt x="103" y="82"/>
                    <a:pt x="97" y="93"/>
                  </a:cubicBezTo>
                  <a:cubicBezTo>
                    <a:pt x="96" y="95"/>
                    <a:pt x="96" y="96"/>
                    <a:pt x="95" y="98"/>
                  </a:cubicBezTo>
                  <a:cubicBezTo>
                    <a:pt x="95" y="91"/>
                    <a:pt x="94" y="79"/>
                    <a:pt x="90" y="76"/>
                  </a:cubicBezTo>
                  <a:cubicBezTo>
                    <a:pt x="90" y="76"/>
                    <a:pt x="90" y="76"/>
                    <a:pt x="90" y="76"/>
                  </a:cubicBezTo>
                  <a:cubicBezTo>
                    <a:pt x="89" y="75"/>
                    <a:pt x="88" y="75"/>
                    <a:pt x="88" y="75"/>
                  </a:cubicBezTo>
                  <a:cubicBezTo>
                    <a:pt x="87" y="73"/>
                    <a:pt x="73" y="69"/>
                    <a:pt x="73" y="69"/>
                  </a:cubicBezTo>
                  <a:cubicBezTo>
                    <a:pt x="67" y="62"/>
                    <a:pt x="67" y="62"/>
                    <a:pt x="67" y="62"/>
                  </a:cubicBezTo>
                  <a:cubicBezTo>
                    <a:pt x="68" y="64"/>
                    <a:pt x="68" y="64"/>
                    <a:pt x="68" y="64"/>
                  </a:cubicBezTo>
                  <a:cubicBezTo>
                    <a:pt x="68" y="69"/>
                    <a:pt x="63" y="85"/>
                    <a:pt x="63" y="85"/>
                  </a:cubicBezTo>
                  <a:cubicBezTo>
                    <a:pt x="63" y="83"/>
                    <a:pt x="60" y="77"/>
                    <a:pt x="60" y="77"/>
                  </a:cubicBezTo>
                  <a:cubicBezTo>
                    <a:pt x="60" y="76"/>
                    <a:pt x="61" y="73"/>
                    <a:pt x="61" y="73"/>
                  </a:cubicBezTo>
                  <a:cubicBezTo>
                    <a:pt x="57" y="68"/>
                    <a:pt x="54" y="73"/>
                    <a:pt x="54" y="73"/>
                  </a:cubicBezTo>
                  <a:cubicBezTo>
                    <a:pt x="53" y="75"/>
                    <a:pt x="56" y="78"/>
                    <a:pt x="56" y="78"/>
                  </a:cubicBezTo>
                  <a:cubicBezTo>
                    <a:pt x="55" y="79"/>
                    <a:pt x="55" y="82"/>
                    <a:pt x="55" y="82"/>
                  </a:cubicBezTo>
                  <a:cubicBezTo>
                    <a:pt x="54" y="84"/>
                    <a:pt x="53" y="88"/>
                    <a:pt x="53" y="88"/>
                  </a:cubicBezTo>
                  <a:cubicBezTo>
                    <a:pt x="50" y="79"/>
                    <a:pt x="49" y="64"/>
                    <a:pt x="49" y="64"/>
                  </a:cubicBezTo>
                  <a:cubicBezTo>
                    <a:pt x="48" y="63"/>
                    <a:pt x="50" y="63"/>
                    <a:pt x="50" y="63"/>
                  </a:cubicBezTo>
                  <a:cubicBezTo>
                    <a:pt x="51" y="65"/>
                    <a:pt x="51" y="65"/>
                    <a:pt x="51" y="65"/>
                  </a:cubicBezTo>
                  <a:cubicBezTo>
                    <a:pt x="52" y="67"/>
                    <a:pt x="58" y="70"/>
                    <a:pt x="58" y="70"/>
                  </a:cubicBezTo>
                  <a:cubicBezTo>
                    <a:pt x="64" y="66"/>
                    <a:pt x="64" y="66"/>
                    <a:pt x="64" y="66"/>
                  </a:cubicBezTo>
                  <a:cubicBezTo>
                    <a:pt x="67" y="65"/>
                    <a:pt x="67" y="62"/>
                    <a:pt x="67" y="62"/>
                  </a:cubicBezTo>
                  <a:cubicBezTo>
                    <a:pt x="66" y="62"/>
                    <a:pt x="66" y="58"/>
                    <a:pt x="66" y="58"/>
                  </a:cubicBezTo>
                  <a:cubicBezTo>
                    <a:pt x="67" y="57"/>
                    <a:pt x="69" y="53"/>
                    <a:pt x="69" y="53"/>
                  </a:cubicBezTo>
                  <a:cubicBezTo>
                    <a:pt x="71" y="50"/>
                    <a:pt x="71" y="44"/>
                    <a:pt x="71" y="44"/>
                  </a:cubicBezTo>
                  <a:cubicBezTo>
                    <a:pt x="74" y="25"/>
                    <a:pt x="57" y="27"/>
                    <a:pt x="57" y="27"/>
                  </a:cubicBezTo>
                  <a:cubicBezTo>
                    <a:pt x="44" y="29"/>
                    <a:pt x="47" y="45"/>
                    <a:pt x="47" y="45"/>
                  </a:cubicBezTo>
                  <a:cubicBezTo>
                    <a:pt x="45" y="45"/>
                    <a:pt x="48" y="52"/>
                    <a:pt x="48" y="52"/>
                  </a:cubicBezTo>
                  <a:cubicBezTo>
                    <a:pt x="48" y="52"/>
                    <a:pt x="50" y="57"/>
                    <a:pt x="50" y="57"/>
                  </a:cubicBezTo>
                  <a:cubicBezTo>
                    <a:pt x="50" y="62"/>
                    <a:pt x="50" y="62"/>
                    <a:pt x="50" y="62"/>
                  </a:cubicBezTo>
                  <a:cubicBezTo>
                    <a:pt x="49" y="62"/>
                    <a:pt x="45" y="68"/>
                    <a:pt x="45" y="68"/>
                  </a:cubicBezTo>
                  <a:cubicBezTo>
                    <a:pt x="37" y="68"/>
                    <a:pt x="29" y="74"/>
                    <a:pt x="29" y="74"/>
                  </a:cubicBezTo>
                  <a:cubicBezTo>
                    <a:pt x="28" y="74"/>
                    <a:pt x="27" y="74"/>
                    <a:pt x="27" y="74"/>
                  </a:cubicBezTo>
                  <a:cubicBezTo>
                    <a:pt x="26" y="74"/>
                    <a:pt x="26" y="74"/>
                    <a:pt x="26" y="74"/>
                  </a:cubicBezTo>
                  <a:cubicBezTo>
                    <a:pt x="26" y="75"/>
                    <a:pt x="26" y="75"/>
                    <a:pt x="26" y="75"/>
                  </a:cubicBezTo>
                  <a:cubicBezTo>
                    <a:pt x="26" y="75"/>
                    <a:pt x="26" y="76"/>
                    <a:pt x="26" y="77"/>
                  </a:cubicBezTo>
                  <a:cubicBezTo>
                    <a:pt x="25" y="82"/>
                    <a:pt x="21" y="92"/>
                    <a:pt x="20" y="97"/>
                  </a:cubicBezTo>
                  <a:cubicBezTo>
                    <a:pt x="20" y="96"/>
                    <a:pt x="20" y="96"/>
                    <a:pt x="20" y="96"/>
                  </a:cubicBezTo>
                  <a:cubicBezTo>
                    <a:pt x="17" y="91"/>
                    <a:pt x="14" y="86"/>
                    <a:pt x="11" y="80"/>
                  </a:cubicBezTo>
                  <a:cubicBezTo>
                    <a:pt x="8" y="74"/>
                    <a:pt x="7" y="67"/>
                    <a:pt x="6" y="57"/>
                  </a:cubicBezTo>
                  <a:cubicBezTo>
                    <a:pt x="6" y="54"/>
                    <a:pt x="6" y="54"/>
                    <a:pt x="6" y="54"/>
                  </a:cubicBezTo>
                  <a:cubicBezTo>
                    <a:pt x="6" y="47"/>
                    <a:pt x="8" y="40"/>
                    <a:pt x="11" y="34"/>
                  </a:cubicBezTo>
                  <a:cubicBezTo>
                    <a:pt x="13" y="28"/>
                    <a:pt x="17" y="24"/>
                    <a:pt x="21" y="20"/>
                  </a:cubicBezTo>
                  <a:cubicBezTo>
                    <a:pt x="30" y="11"/>
                    <a:pt x="41" y="6"/>
                    <a:pt x="54" y="5"/>
                  </a:cubicBezTo>
                  <a:cubicBezTo>
                    <a:pt x="58" y="5"/>
                    <a:pt x="58" y="5"/>
                    <a:pt x="58" y="5"/>
                  </a:cubicBezTo>
                  <a:cubicBezTo>
                    <a:pt x="73" y="6"/>
                    <a:pt x="85" y="11"/>
                    <a:pt x="94" y="20"/>
                  </a:cubicBezTo>
                  <a:cubicBezTo>
                    <a:pt x="104" y="30"/>
                    <a:pt x="109" y="41"/>
                    <a:pt x="109" y="56"/>
                  </a:cubicBezTo>
                  <a:lnTo>
                    <a:pt x="109" y="57"/>
                  </a:ln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3" name="组合 15"/>
          <p:cNvGrpSpPr/>
          <p:nvPr/>
        </p:nvGrpSpPr>
        <p:grpSpPr bwMode="auto">
          <a:xfrm>
            <a:off x="5875338" y="3617913"/>
            <a:ext cx="431800" cy="361950"/>
            <a:chOff x="0" y="0"/>
            <a:chExt cx="432281" cy="361620"/>
          </a:xfrm>
        </p:grpSpPr>
        <p:sp>
          <p:nvSpPr>
            <p:cNvPr id="8210" name="Freeform 313"/>
            <p:cNvSpPr>
              <a:spLocks noEditPoints="1"/>
            </p:cNvSpPr>
            <p:nvPr/>
          </p:nvSpPr>
          <p:spPr bwMode="auto">
            <a:xfrm>
              <a:off x="0" y="0"/>
              <a:ext cx="432281" cy="361620"/>
            </a:xfrm>
            <a:custGeom>
              <a:avLst/>
              <a:gdLst>
                <a:gd name="T0" fmla="*/ 378246 w 176"/>
                <a:gd name="T1" fmla="*/ 118080 h 147"/>
                <a:gd name="T2" fmla="*/ 378246 w 176"/>
                <a:gd name="T3" fmla="*/ 63960 h 147"/>
                <a:gd name="T4" fmla="*/ 363509 w 176"/>
                <a:gd name="T5" fmla="*/ 49200 h 147"/>
                <a:gd name="T6" fmla="*/ 228421 w 176"/>
                <a:gd name="T7" fmla="*/ 49200 h 147"/>
                <a:gd name="T8" fmla="*/ 218597 w 176"/>
                <a:gd name="T9" fmla="*/ 14760 h 147"/>
                <a:gd name="T10" fmla="*/ 181755 w 176"/>
                <a:gd name="T11" fmla="*/ 0 h 147"/>
                <a:gd name="T12" fmla="*/ 142456 w 176"/>
                <a:gd name="T13" fmla="*/ 17220 h 147"/>
                <a:gd name="T14" fmla="*/ 130176 w 176"/>
                <a:gd name="T15" fmla="*/ 49200 h 147"/>
                <a:gd name="T16" fmla="*/ 12281 w 176"/>
                <a:gd name="T17" fmla="*/ 49200 h 147"/>
                <a:gd name="T18" fmla="*/ 0 w 176"/>
                <a:gd name="T19" fmla="*/ 63960 h 147"/>
                <a:gd name="T20" fmla="*/ 0 w 176"/>
                <a:gd name="T21" fmla="*/ 164820 h 147"/>
                <a:gd name="T22" fmla="*/ 73684 w 176"/>
                <a:gd name="T23" fmla="*/ 164820 h 147"/>
                <a:gd name="T24" fmla="*/ 83509 w 176"/>
                <a:gd name="T25" fmla="*/ 157440 h 147"/>
                <a:gd name="T26" fmla="*/ 90877 w 176"/>
                <a:gd name="T27" fmla="*/ 164820 h 147"/>
                <a:gd name="T28" fmla="*/ 174386 w 176"/>
                <a:gd name="T29" fmla="*/ 164820 h 147"/>
                <a:gd name="T30" fmla="*/ 169474 w 176"/>
                <a:gd name="T31" fmla="*/ 174660 h 147"/>
                <a:gd name="T32" fmla="*/ 90877 w 176"/>
                <a:gd name="T33" fmla="*/ 174660 h 147"/>
                <a:gd name="T34" fmla="*/ 90877 w 176"/>
                <a:gd name="T35" fmla="*/ 184500 h 147"/>
                <a:gd name="T36" fmla="*/ 83509 w 176"/>
                <a:gd name="T37" fmla="*/ 194340 h 147"/>
                <a:gd name="T38" fmla="*/ 73684 w 176"/>
                <a:gd name="T39" fmla="*/ 184500 h 147"/>
                <a:gd name="T40" fmla="*/ 73684 w 176"/>
                <a:gd name="T41" fmla="*/ 174660 h 147"/>
                <a:gd name="T42" fmla="*/ 0 w 176"/>
                <a:gd name="T43" fmla="*/ 174660 h 147"/>
                <a:gd name="T44" fmla="*/ 0 w 176"/>
                <a:gd name="T45" fmla="*/ 309960 h 147"/>
                <a:gd name="T46" fmla="*/ 12281 w 176"/>
                <a:gd name="T47" fmla="*/ 324720 h 147"/>
                <a:gd name="T48" fmla="*/ 198948 w 176"/>
                <a:gd name="T49" fmla="*/ 324720 h 147"/>
                <a:gd name="T50" fmla="*/ 294737 w 176"/>
                <a:gd name="T51" fmla="*/ 361620 h 147"/>
                <a:gd name="T52" fmla="*/ 432281 w 176"/>
                <a:gd name="T53" fmla="*/ 226320 h 147"/>
                <a:gd name="T54" fmla="*/ 378246 w 176"/>
                <a:gd name="T55" fmla="*/ 118080 h 147"/>
                <a:gd name="T56" fmla="*/ 157193 w 176"/>
                <a:gd name="T57" fmla="*/ 29520 h 147"/>
                <a:gd name="T58" fmla="*/ 181755 w 176"/>
                <a:gd name="T59" fmla="*/ 19680 h 147"/>
                <a:gd name="T60" fmla="*/ 203860 w 176"/>
                <a:gd name="T61" fmla="*/ 27060 h 147"/>
                <a:gd name="T62" fmla="*/ 211228 w 176"/>
                <a:gd name="T63" fmla="*/ 49200 h 147"/>
                <a:gd name="T64" fmla="*/ 147369 w 176"/>
                <a:gd name="T65" fmla="*/ 49200 h 147"/>
                <a:gd name="T66" fmla="*/ 157193 w 176"/>
                <a:gd name="T67" fmla="*/ 29520 h 147"/>
                <a:gd name="T68" fmla="*/ 294737 w 176"/>
                <a:gd name="T69" fmla="*/ 334560 h 147"/>
                <a:gd name="T70" fmla="*/ 186667 w 176"/>
                <a:gd name="T71" fmla="*/ 226320 h 147"/>
                <a:gd name="T72" fmla="*/ 218597 w 176"/>
                <a:gd name="T73" fmla="*/ 152520 h 147"/>
                <a:gd name="T74" fmla="*/ 218597 w 176"/>
                <a:gd name="T75" fmla="*/ 152520 h 147"/>
                <a:gd name="T76" fmla="*/ 218597 w 176"/>
                <a:gd name="T77" fmla="*/ 150060 h 147"/>
                <a:gd name="T78" fmla="*/ 294737 w 176"/>
                <a:gd name="T79" fmla="*/ 120540 h 147"/>
                <a:gd name="T80" fmla="*/ 402807 w 176"/>
                <a:gd name="T81" fmla="*/ 226320 h 147"/>
                <a:gd name="T82" fmla="*/ 294737 w 176"/>
                <a:gd name="T83" fmla="*/ 334560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47">
                  <a:moveTo>
                    <a:pt x="154" y="48"/>
                  </a:moveTo>
                  <a:cubicBezTo>
                    <a:pt x="154" y="26"/>
                    <a:pt x="154" y="26"/>
                    <a:pt x="154" y="26"/>
                  </a:cubicBezTo>
                  <a:cubicBezTo>
                    <a:pt x="154" y="23"/>
                    <a:pt x="151" y="20"/>
                    <a:pt x="148" y="20"/>
                  </a:cubicBezTo>
                  <a:cubicBezTo>
                    <a:pt x="93" y="20"/>
                    <a:pt x="93" y="20"/>
                    <a:pt x="93" y="20"/>
                  </a:cubicBezTo>
                  <a:cubicBezTo>
                    <a:pt x="93" y="16"/>
                    <a:pt x="92" y="10"/>
                    <a:pt x="89" y="6"/>
                  </a:cubicBezTo>
                  <a:cubicBezTo>
                    <a:pt x="85" y="2"/>
                    <a:pt x="80" y="0"/>
                    <a:pt x="74" y="0"/>
                  </a:cubicBezTo>
                  <a:cubicBezTo>
                    <a:pt x="67" y="0"/>
                    <a:pt x="62" y="2"/>
                    <a:pt x="58" y="7"/>
                  </a:cubicBezTo>
                  <a:cubicBezTo>
                    <a:pt x="54" y="11"/>
                    <a:pt x="53" y="16"/>
                    <a:pt x="53" y="20"/>
                  </a:cubicBezTo>
                  <a:cubicBezTo>
                    <a:pt x="5" y="20"/>
                    <a:pt x="5" y="20"/>
                    <a:pt x="5" y="20"/>
                  </a:cubicBezTo>
                  <a:cubicBezTo>
                    <a:pt x="2" y="20"/>
                    <a:pt x="0" y="23"/>
                    <a:pt x="0" y="26"/>
                  </a:cubicBezTo>
                  <a:cubicBezTo>
                    <a:pt x="0" y="67"/>
                    <a:pt x="0" y="67"/>
                    <a:pt x="0" y="67"/>
                  </a:cubicBezTo>
                  <a:cubicBezTo>
                    <a:pt x="30" y="67"/>
                    <a:pt x="30" y="67"/>
                    <a:pt x="30" y="67"/>
                  </a:cubicBezTo>
                  <a:cubicBezTo>
                    <a:pt x="30" y="65"/>
                    <a:pt x="32" y="64"/>
                    <a:pt x="34" y="64"/>
                  </a:cubicBezTo>
                  <a:cubicBezTo>
                    <a:pt x="35" y="64"/>
                    <a:pt x="37" y="65"/>
                    <a:pt x="37" y="67"/>
                  </a:cubicBezTo>
                  <a:cubicBezTo>
                    <a:pt x="71" y="67"/>
                    <a:pt x="71" y="67"/>
                    <a:pt x="71" y="67"/>
                  </a:cubicBezTo>
                  <a:cubicBezTo>
                    <a:pt x="70" y="68"/>
                    <a:pt x="69" y="69"/>
                    <a:pt x="69" y="71"/>
                  </a:cubicBezTo>
                  <a:cubicBezTo>
                    <a:pt x="37" y="71"/>
                    <a:pt x="37" y="71"/>
                    <a:pt x="37" y="71"/>
                  </a:cubicBezTo>
                  <a:cubicBezTo>
                    <a:pt x="37" y="75"/>
                    <a:pt x="37" y="75"/>
                    <a:pt x="37" y="75"/>
                  </a:cubicBezTo>
                  <a:cubicBezTo>
                    <a:pt x="37" y="77"/>
                    <a:pt x="36" y="79"/>
                    <a:pt x="34" y="79"/>
                  </a:cubicBezTo>
                  <a:cubicBezTo>
                    <a:pt x="32" y="79"/>
                    <a:pt x="30" y="77"/>
                    <a:pt x="30" y="75"/>
                  </a:cubicBezTo>
                  <a:cubicBezTo>
                    <a:pt x="30" y="71"/>
                    <a:pt x="30" y="71"/>
                    <a:pt x="30" y="71"/>
                  </a:cubicBezTo>
                  <a:cubicBezTo>
                    <a:pt x="0" y="71"/>
                    <a:pt x="0" y="71"/>
                    <a:pt x="0" y="71"/>
                  </a:cubicBezTo>
                  <a:cubicBezTo>
                    <a:pt x="0" y="126"/>
                    <a:pt x="0" y="126"/>
                    <a:pt x="0" y="126"/>
                  </a:cubicBezTo>
                  <a:cubicBezTo>
                    <a:pt x="0" y="129"/>
                    <a:pt x="2" y="132"/>
                    <a:pt x="5" y="132"/>
                  </a:cubicBezTo>
                  <a:cubicBezTo>
                    <a:pt x="81" y="132"/>
                    <a:pt x="81" y="132"/>
                    <a:pt x="81" y="132"/>
                  </a:cubicBezTo>
                  <a:cubicBezTo>
                    <a:pt x="91" y="141"/>
                    <a:pt x="105" y="147"/>
                    <a:pt x="120" y="147"/>
                  </a:cubicBezTo>
                  <a:cubicBezTo>
                    <a:pt x="151" y="147"/>
                    <a:pt x="176" y="123"/>
                    <a:pt x="176" y="92"/>
                  </a:cubicBezTo>
                  <a:cubicBezTo>
                    <a:pt x="176" y="74"/>
                    <a:pt x="167" y="58"/>
                    <a:pt x="154" y="48"/>
                  </a:cubicBezTo>
                  <a:close/>
                  <a:moveTo>
                    <a:pt x="64" y="12"/>
                  </a:moveTo>
                  <a:cubicBezTo>
                    <a:pt x="66" y="9"/>
                    <a:pt x="69" y="8"/>
                    <a:pt x="74" y="8"/>
                  </a:cubicBezTo>
                  <a:cubicBezTo>
                    <a:pt x="78" y="8"/>
                    <a:pt x="81" y="9"/>
                    <a:pt x="83" y="11"/>
                  </a:cubicBezTo>
                  <a:cubicBezTo>
                    <a:pt x="85" y="14"/>
                    <a:pt x="85" y="17"/>
                    <a:pt x="86" y="20"/>
                  </a:cubicBezTo>
                  <a:cubicBezTo>
                    <a:pt x="60" y="20"/>
                    <a:pt x="60" y="20"/>
                    <a:pt x="60" y="20"/>
                  </a:cubicBezTo>
                  <a:cubicBezTo>
                    <a:pt x="61" y="17"/>
                    <a:pt x="62" y="14"/>
                    <a:pt x="64" y="12"/>
                  </a:cubicBezTo>
                  <a:close/>
                  <a:moveTo>
                    <a:pt x="120" y="136"/>
                  </a:moveTo>
                  <a:cubicBezTo>
                    <a:pt x="96" y="136"/>
                    <a:pt x="76" y="116"/>
                    <a:pt x="76" y="92"/>
                  </a:cubicBezTo>
                  <a:cubicBezTo>
                    <a:pt x="76" y="80"/>
                    <a:pt x="81" y="70"/>
                    <a:pt x="89" y="62"/>
                  </a:cubicBezTo>
                  <a:cubicBezTo>
                    <a:pt x="89" y="62"/>
                    <a:pt x="89" y="62"/>
                    <a:pt x="89" y="62"/>
                  </a:cubicBezTo>
                  <a:cubicBezTo>
                    <a:pt x="89" y="61"/>
                    <a:pt x="89" y="61"/>
                    <a:pt x="89" y="61"/>
                  </a:cubicBezTo>
                  <a:cubicBezTo>
                    <a:pt x="97" y="54"/>
                    <a:pt x="108" y="49"/>
                    <a:pt x="120" y="49"/>
                  </a:cubicBezTo>
                  <a:cubicBezTo>
                    <a:pt x="145" y="49"/>
                    <a:pt x="164" y="68"/>
                    <a:pt x="164" y="92"/>
                  </a:cubicBezTo>
                  <a:cubicBezTo>
                    <a:pt x="164" y="116"/>
                    <a:pt x="145" y="136"/>
                    <a:pt x="120" y="136"/>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1" name="Freeform 314"/>
            <p:cNvSpPr>
              <a:spLocks noEditPoints="1"/>
            </p:cNvSpPr>
            <p:nvPr/>
          </p:nvSpPr>
          <p:spPr bwMode="auto">
            <a:xfrm>
              <a:off x="252512" y="147558"/>
              <a:ext cx="86250" cy="162105"/>
            </a:xfrm>
            <a:custGeom>
              <a:avLst/>
              <a:gdLst>
                <a:gd name="T0" fmla="*/ 76393 w 35"/>
                <a:gd name="T1" fmla="*/ 81053 h 66"/>
                <a:gd name="T2" fmla="*/ 64071 w 35"/>
                <a:gd name="T3" fmla="*/ 71228 h 66"/>
                <a:gd name="T4" fmla="*/ 49286 w 35"/>
                <a:gd name="T5" fmla="*/ 68772 h 66"/>
                <a:gd name="T6" fmla="*/ 49286 w 35"/>
                <a:gd name="T7" fmla="*/ 22105 h 66"/>
                <a:gd name="T8" fmla="*/ 61607 w 35"/>
                <a:gd name="T9" fmla="*/ 29474 h 66"/>
                <a:gd name="T10" fmla="*/ 66536 w 35"/>
                <a:gd name="T11" fmla="*/ 41754 h 66"/>
                <a:gd name="T12" fmla="*/ 83786 w 35"/>
                <a:gd name="T13" fmla="*/ 39298 h 66"/>
                <a:gd name="T14" fmla="*/ 71464 w 35"/>
                <a:gd name="T15" fmla="*/ 17193 h 66"/>
                <a:gd name="T16" fmla="*/ 49286 w 35"/>
                <a:gd name="T17" fmla="*/ 7368 h 66"/>
                <a:gd name="T18" fmla="*/ 49286 w 35"/>
                <a:gd name="T19" fmla="*/ 0 h 66"/>
                <a:gd name="T20" fmla="*/ 39429 w 35"/>
                <a:gd name="T21" fmla="*/ 0 h 66"/>
                <a:gd name="T22" fmla="*/ 39429 w 35"/>
                <a:gd name="T23" fmla="*/ 7368 h 66"/>
                <a:gd name="T24" fmla="*/ 14786 w 35"/>
                <a:gd name="T25" fmla="*/ 17193 h 66"/>
                <a:gd name="T26" fmla="*/ 2464 w 35"/>
                <a:gd name="T27" fmla="*/ 44210 h 66"/>
                <a:gd name="T28" fmla="*/ 7393 w 35"/>
                <a:gd name="T29" fmla="*/ 61403 h 66"/>
                <a:gd name="T30" fmla="*/ 19714 w 35"/>
                <a:gd name="T31" fmla="*/ 73684 h 66"/>
                <a:gd name="T32" fmla="*/ 39429 w 35"/>
                <a:gd name="T33" fmla="*/ 81053 h 66"/>
                <a:gd name="T34" fmla="*/ 39429 w 35"/>
                <a:gd name="T35" fmla="*/ 132631 h 66"/>
                <a:gd name="T36" fmla="*/ 22179 w 35"/>
                <a:gd name="T37" fmla="*/ 122807 h 66"/>
                <a:gd name="T38" fmla="*/ 17250 w 35"/>
                <a:gd name="T39" fmla="*/ 103158 h 66"/>
                <a:gd name="T40" fmla="*/ 0 w 35"/>
                <a:gd name="T41" fmla="*/ 105614 h 66"/>
                <a:gd name="T42" fmla="*/ 7393 w 35"/>
                <a:gd name="T43" fmla="*/ 127719 h 66"/>
                <a:gd name="T44" fmla="*/ 19714 w 35"/>
                <a:gd name="T45" fmla="*/ 140000 h 66"/>
                <a:gd name="T46" fmla="*/ 39429 w 35"/>
                <a:gd name="T47" fmla="*/ 144912 h 66"/>
                <a:gd name="T48" fmla="*/ 39429 w 35"/>
                <a:gd name="T49" fmla="*/ 162105 h 66"/>
                <a:gd name="T50" fmla="*/ 49286 w 35"/>
                <a:gd name="T51" fmla="*/ 162105 h 66"/>
                <a:gd name="T52" fmla="*/ 49286 w 35"/>
                <a:gd name="T53" fmla="*/ 144912 h 66"/>
                <a:gd name="T54" fmla="*/ 76393 w 35"/>
                <a:gd name="T55" fmla="*/ 132631 h 66"/>
                <a:gd name="T56" fmla="*/ 86250 w 35"/>
                <a:gd name="T57" fmla="*/ 105614 h 66"/>
                <a:gd name="T58" fmla="*/ 83786 w 35"/>
                <a:gd name="T59" fmla="*/ 90877 h 66"/>
                <a:gd name="T60" fmla="*/ 76393 w 35"/>
                <a:gd name="T61" fmla="*/ 81053 h 66"/>
                <a:gd name="T62" fmla="*/ 39429 w 35"/>
                <a:gd name="T63" fmla="*/ 66316 h 66"/>
                <a:gd name="T64" fmla="*/ 24643 w 35"/>
                <a:gd name="T65" fmla="*/ 56491 h 66"/>
                <a:gd name="T66" fmla="*/ 19714 w 35"/>
                <a:gd name="T67" fmla="*/ 44210 h 66"/>
                <a:gd name="T68" fmla="*/ 24643 w 35"/>
                <a:gd name="T69" fmla="*/ 29474 h 66"/>
                <a:gd name="T70" fmla="*/ 39429 w 35"/>
                <a:gd name="T71" fmla="*/ 22105 h 66"/>
                <a:gd name="T72" fmla="*/ 39429 w 35"/>
                <a:gd name="T73" fmla="*/ 66316 h 66"/>
                <a:gd name="T74" fmla="*/ 64071 w 35"/>
                <a:gd name="T75" fmla="*/ 122807 h 66"/>
                <a:gd name="T76" fmla="*/ 49286 w 35"/>
                <a:gd name="T77" fmla="*/ 132631 h 66"/>
                <a:gd name="T78" fmla="*/ 49286 w 35"/>
                <a:gd name="T79" fmla="*/ 83509 h 66"/>
                <a:gd name="T80" fmla="*/ 66536 w 35"/>
                <a:gd name="T81" fmla="*/ 93333 h 66"/>
                <a:gd name="T82" fmla="*/ 71464 w 35"/>
                <a:gd name="T83" fmla="*/ 105614 h 66"/>
                <a:gd name="T84" fmla="*/ 64071 w 35"/>
                <a:gd name="T85" fmla="*/ 12280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66">
                  <a:moveTo>
                    <a:pt x="31" y="33"/>
                  </a:moveTo>
                  <a:cubicBezTo>
                    <a:pt x="30" y="31"/>
                    <a:pt x="28" y="30"/>
                    <a:pt x="26" y="29"/>
                  </a:cubicBezTo>
                  <a:cubicBezTo>
                    <a:pt x="25" y="29"/>
                    <a:pt x="23" y="28"/>
                    <a:pt x="20" y="28"/>
                  </a:cubicBezTo>
                  <a:cubicBezTo>
                    <a:pt x="20" y="9"/>
                    <a:pt x="20" y="9"/>
                    <a:pt x="20" y="9"/>
                  </a:cubicBezTo>
                  <a:cubicBezTo>
                    <a:pt x="22" y="9"/>
                    <a:pt x="24" y="10"/>
                    <a:pt x="25" y="12"/>
                  </a:cubicBezTo>
                  <a:cubicBezTo>
                    <a:pt x="26" y="13"/>
                    <a:pt x="27" y="15"/>
                    <a:pt x="27" y="17"/>
                  </a:cubicBezTo>
                  <a:cubicBezTo>
                    <a:pt x="34" y="16"/>
                    <a:pt x="34" y="16"/>
                    <a:pt x="34" y="16"/>
                  </a:cubicBezTo>
                  <a:cubicBezTo>
                    <a:pt x="33" y="12"/>
                    <a:pt x="32" y="9"/>
                    <a:pt x="29" y="7"/>
                  </a:cubicBezTo>
                  <a:cubicBezTo>
                    <a:pt x="27" y="5"/>
                    <a:pt x="24" y="4"/>
                    <a:pt x="20" y="3"/>
                  </a:cubicBezTo>
                  <a:cubicBezTo>
                    <a:pt x="20" y="0"/>
                    <a:pt x="20" y="0"/>
                    <a:pt x="20" y="0"/>
                  </a:cubicBezTo>
                  <a:cubicBezTo>
                    <a:pt x="16" y="0"/>
                    <a:pt x="16" y="0"/>
                    <a:pt x="16" y="0"/>
                  </a:cubicBezTo>
                  <a:cubicBezTo>
                    <a:pt x="16" y="3"/>
                    <a:pt x="16" y="3"/>
                    <a:pt x="16" y="3"/>
                  </a:cubicBezTo>
                  <a:cubicBezTo>
                    <a:pt x="12" y="4"/>
                    <a:pt x="8" y="5"/>
                    <a:pt x="6" y="7"/>
                  </a:cubicBezTo>
                  <a:cubicBezTo>
                    <a:pt x="3" y="10"/>
                    <a:pt x="1" y="13"/>
                    <a:pt x="1" y="18"/>
                  </a:cubicBezTo>
                  <a:cubicBezTo>
                    <a:pt x="1" y="21"/>
                    <a:pt x="2" y="23"/>
                    <a:pt x="3" y="25"/>
                  </a:cubicBezTo>
                  <a:cubicBezTo>
                    <a:pt x="4" y="27"/>
                    <a:pt x="6" y="29"/>
                    <a:pt x="8" y="30"/>
                  </a:cubicBezTo>
                  <a:cubicBezTo>
                    <a:pt x="10" y="31"/>
                    <a:pt x="13" y="32"/>
                    <a:pt x="16" y="33"/>
                  </a:cubicBezTo>
                  <a:cubicBezTo>
                    <a:pt x="16" y="54"/>
                    <a:pt x="16" y="54"/>
                    <a:pt x="16" y="54"/>
                  </a:cubicBezTo>
                  <a:cubicBezTo>
                    <a:pt x="13" y="53"/>
                    <a:pt x="11" y="52"/>
                    <a:pt x="9" y="50"/>
                  </a:cubicBezTo>
                  <a:cubicBezTo>
                    <a:pt x="8" y="48"/>
                    <a:pt x="7" y="46"/>
                    <a:pt x="7" y="42"/>
                  </a:cubicBezTo>
                  <a:cubicBezTo>
                    <a:pt x="0" y="43"/>
                    <a:pt x="0" y="43"/>
                    <a:pt x="0" y="43"/>
                  </a:cubicBezTo>
                  <a:cubicBezTo>
                    <a:pt x="0" y="47"/>
                    <a:pt x="1" y="50"/>
                    <a:pt x="3" y="52"/>
                  </a:cubicBezTo>
                  <a:cubicBezTo>
                    <a:pt x="4" y="54"/>
                    <a:pt x="6" y="56"/>
                    <a:pt x="8" y="57"/>
                  </a:cubicBezTo>
                  <a:cubicBezTo>
                    <a:pt x="10" y="58"/>
                    <a:pt x="13" y="59"/>
                    <a:pt x="16" y="59"/>
                  </a:cubicBezTo>
                  <a:cubicBezTo>
                    <a:pt x="16" y="66"/>
                    <a:pt x="16" y="66"/>
                    <a:pt x="16" y="66"/>
                  </a:cubicBezTo>
                  <a:cubicBezTo>
                    <a:pt x="20" y="66"/>
                    <a:pt x="20" y="66"/>
                    <a:pt x="20" y="66"/>
                  </a:cubicBezTo>
                  <a:cubicBezTo>
                    <a:pt x="20" y="59"/>
                    <a:pt x="20" y="59"/>
                    <a:pt x="20" y="59"/>
                  </a:cubicBezTo>
                  <a:cubicBezTo>
                    <a:pt x="24" y="59"/>
                    <a:pt x="28" y="57"/>
                    <a:pt x="31" y="54"/>
                  </a:cubicBezTo>
                  <a:cubicBezTo>
                    <a:pt x="34" y="51"/>
                    <a:pt x="35" y="47"/>
                    <a:pt x="35" y="43"/>
                  </a:cubicBezTo>
                  <a:cubicBezTo>
                    <a:pt x="35" y="41"/>
                    <a:pt x="35" y="39"/>
                    <a:pt x="34" y="37"/>
                  </a:cubicBezTo>
                  <a:cubicBezTo>
                    <a:pt x="34" y="35"/>
                    <a:pt x="33" y="34"/>
                    <a:pt x="31" y="33"/>
                  </a:cubicBezTo>
                  <a:close/>
                  <a:moveTo>
                    <a:pt x="16" y="27"/>
                  </a:moveTo>
                  <a:cubicBezTo>
                    <a:pt x="13" y="26"/>
                    <a:pt x="11" y="25"/>
                    <a:pt x="10" y="23"/>
                  </a:cubicBezTo>
                  <a:cubicBezTo>
                    <a:pt x="8" y="22"/>
                    <a:pt x="8" y="20"/>
                    <a:pt x="8" y="18"/>
                  </a:cubicBezTo>
                  <a:cubicBezTo>
                    <a:pt x="8" y="15"/>
                    <a:pt x="8" y="13"/>
                    <a:pt x="10" y="12"/>
                  </a:cubicBezTo>
                  <a:cubicBezTo>
                    <a:pt x="11" y="10"/>
                    <a:pt x="13" y="9"/>
                    <a:pt x="16" y="9"/>
                  </a:cubicBezTo>
                  <a:lnTo>
                    <a:pt x="16" y="27"/>
                  </a:lnTo>
                  <a:close/>
                  <a:moveTo>
                    <a:pt x="26" y="50"/>
                  </a:moveTo>
                  <a:cubicBezTo>
                    <a:pt x="24" y="52"/>
                    <a:pt x="22" y="53"/>
                    <a:pt x="20" y="54"/>
                  </a:cubicBezTo>
                  <a:cubicBezTo>
                    <a:pt x="20" y="34"/>
                    <a:pt x="20" y="34"/>
                    <a:pt x="20" y="34"/>
                  </a:cubicBezTo>
                  <a:cubicBezTo>
                    <a:pt x="23" y="35"/>
                    <a:pt x="26" y="36"/>
                    <a:pt x="27" y="38"/>
                  </a:cubicBezTo>
                  <a:cubicBezTo>
                    <a:pt x="28" y="39"/>
                    <a:pt x="29" y="41"/>
                    <a:pt x="29" y="43"/>
                  </a:cubicBezTo>
                  <a:cubicBezTo>
                    <a:pt x="29" y="46"/>
                    <a:pt x="28" y="48"/>
                    <a:pt x="26" y="50"/>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4" name="组合 18"/>
          <p:cNvGrpSpPr/>
          <p:nvPr/>
        </p:nvGrpSpPr>
        <p:grpSpPr bwMode="auto">
          <a:xfrm>
            <a:off x="9567863" y="3567113"/>
            <a:ext cx="415925" cy="441325"/>
            <a:chOff x="0" y="0"/>
            <a:chExt cx="415655" cy="441633"/>
          </a:xfrm>
        </p:grpSpPr>
        <p:sp>
          <p:nvSpPr>
            <p:cNvPr id="8205" name="Freeform 317"/>
            <p:cNvSpPr>
              <a:spLocks noEditPoints="1"/>
            </p:cNvSpPr>
            <p:nvPr/>
          </p:nvSpPr>
          <p:spPr bwMode="auto">
            <a:xfrm>
              <a:off x="49879" y="0"/>
              <a:ext cx="365776" cy="434360"/>
            </a:xfrm>
            <a:custGeom>
              <a:avLst/>
              <a:gdLst>
                <a:gd name="T0" fmla="*/ 358411 w 149"/>
                <a:gd name="T1" fmla="*/ 397550 h 177"/>
                <a:gd name="T2" fmla="*/ 260216 w 149"/>
                <a:gd name="T3" fmla="*/ 267487 h 177"/>
                <a:gd name="T4" fmla="*/ 255307 w 149"/>
                <a:gd name="T5" fmla="*/ 262579 h 177"/>
                <a:gd name="T6" fmla="*/ 270036 w 149"/>
                <a:gd name="T7" fmla="*/ 76074 h 177"/>
                <a:gd name="T8" fmla="*/ 73646 w 149"/>
                <a:gd name="T9" fmla="*/ 49080 h 177"/>
                <a:gd name="T10" fmla="*/ 46643 w 149"/>
                <a:gd name="T11" fmla="*/ 247855 h 177"/>
                <a:gd name="T12" fmla="*/ 223393 w 149"/>
                <a:gd name="T13" fmla="*/ 287119 h 177"/>
                <a:gd name="T14" fmla="*/ 225848 w 149"/>
                <a:gd name="T15" fmla="*/ 292027 h 177"/>
                <a:gd name="T16" fmla="*/ 324043 w 149"/>
                <a:gd name="T17" fmla="*/ 422090 h 177"/>
                <a:gd name="T18" fmla="*/ 353502 w 149"/>
                <a:gd name="T19" fmla="*/ 426998 h 177"/>
                <a:gd name="T20" fmla="*/ 358411 w 149"/>
                <a:gd name="T21" fmla="*/ 397550 h 177"/>
                <a:gd name="T22" fmla="*/ 68736 w 149"/>
                <a:gd name="T23" fmla="*/ 230677 h 177"/>
                <a:gd name="T24" fmla="*/ 90830 w 149"/>
                <a:gd name="T25" fmla="*/ 68712 h 177"/>
                <a:gd name="T26" fmla="*/ 247942 w 149"/>
                <a:gd name="T27" fmla="*/ 90798 h 177"/>
                <a:gd name="T28" fmla="*/ 228303 w 149"/>
                <a:gd name="T29" fmla="*/ 252763 h 177"/>
                <a:gd name="T30" fmla="*/ 68736 w 149"/>
                <a:gd name="T31" fmla="*/ 23067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77">
                  <a:moveTo>
                    <a:pt x="146" y="162"/>
                  </a:moveTo>
                  <a:cubicBezTo>
                    <a:pt x="106" y="109"/>
                    <a:pt x="106" y="109"/>
                    <a:pt x="106" y="109"/>
                  </a:cubicBezTo>
                  <a:cubicBezTo>
                    <a:pt x="105" y="108"/>
                    <a:pt x="105" y="108"/>
                    <a:pt x="104" y="107"/>
                  </a:cubicBezTo>
                  <a:cubicBezTo>
                    <a:pt x="125" y="87"/>
                    <a:pt x="128" y="54"/>
                    <a:pt x="110" y="31"/>
                  </a:cubicBezTo>
                  <a:cubicBezTo>
                    <a:pt x="91" y="5"/>
                    <a:pt x="55" y="0"/>
                    <a:pt x="30" y="20"/>
                  </a:cubicBezTo>
                  <a:cubicBezTo>
                    <a:pt x="5" y="39"/>
                    <a:pt x="0" y="75"/>
                    <a:pt x="19" y="101"/>
                  </a:cubicBezTo>
                  <a:cubicBezTo>
                    <a:pt x="37" y="123"/>
                    <a:pt x="67" y="130"/>
                    <a:pt x="91" y="117"/>
                  </a:cubicBezTo>
                  <a:cubicBezTo>
                    <a:pt x="91" y="117"/>
                    <a:pt x="92" y="118"/>
                    <a:pt x="92" y="119"/>
                  </a:cubicBezTo>
                  <a:cubicBezTo>
                    <a:pt x="132" y="172"/>
                    <a:pt x="132" y="172"/>
                    <a:pt x="132" y="172"/>
                  </a:cubicBezTo>
                  <a:cubicBezTo>
                    <a:pt x="135" y="176"/>
                    <a:pt x="140" y="177"/>
                    <a:pt x="144" y="174"/>
                  </a:cubicBezTo>
                  <a:cubicBezTo>
                    <a:pt x="148" y="171"/>
                    <a:pt x="149" y="166"/>
                    <a:pt x="146" y="162"/>
                  </a:cubicBezTo>
                  <a:close/>
                  <a:moveTo>
                    <a:pt x="28" y="94"/>
                  </a:moveTo>
                  <a:cubicBezTo>
                    <a:pt x="13" y="73"/>
                    <a:pt x="16" y="44"/>
                    <a:pt x="37" y="28"/>
                  </a:cubicBezTo>
                  <a:cubicBezTo>
                    <a:pt x="57" y="13"/>
                    <a:pt x="86" y="17"/>
                    <a:pt x="101" y="37"/>
                  </a:cubicBezTo>
                  <a:cubicBezTo>
                    <a:pt x="117" y="58"/>
                    <a:pt x="113" y="87"/>
                    <a:pt x="93" y="103"/>
                  </a:cubicBezTo>
                  <a:cubicBezTo>
                    <a:pt x="72" y="119"/>
                    <a:pt x="43" y="115"/>
                    <a:pt x="28" y="94"/>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6" name="Freeform 318"/>
            <p:cNvSpPr/>
            <p:nvPr/>
          </p:nvSpPr>
          <p:spPr bwMode="auto">
            <a:xfrm>
              <a:off x="214063" y="58192"/>
              <a:ext cx="73780" cy="51957"/>
            </a:xfrm>
            <a:custGeom>
              <a:avLst/>
              <a:gdLst>
                <a:gd name="T0" fmla="*/ 71321 w 30"/>
                <a:gd name="T1" fmla="*/ 37112 h 21"/>
                <a:gd name="T2" fmla="*/ 71321 w 30"/>
                <a:gd name="T3" fmla="*/ 37112 h 21"/>
                <a:gd name="T4" fmla="*/ 14756 w 30"/>
                <a:gd name="T5" fmla="*/ 0 h 21"/>
                <a:gd name="T6" fmla="*/ 14756 w 30"/>
                <a:gd name="T7" fmla="*/ 0 h 21"/>
                <a:gd name="T8" fmla="*/ 9837 w 30"/>
                <a:gd name="T9" fmla="*/ 17319 h 21"/>
                <a:gd name="T10" fmla="*/ 56565 w 30"/>
                <a:gd name="T11" fmla="*/ 49483 h 21"/>
                <a:gd name="T12" fmla="*/ 59024 w 30"/>
                <a:gd name="T13" fmla="*/ 49483 h 21"/>
                <a:gd name="T14" fmla="*/ 71321 w 30"/>
                <a:gd name="T15" fmla="*/ 37112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1">
                  <a:moveTo>
                    <a:pt x="29" y="15"/>
                  </a:moveTo>
                  <a:cubicBezTo>
                    <a:pt x="29" y="15"/>
                    <a:pt x="29" y="15"/>
                    <a:pt x="29" y="15"/>
                  </a:cubicBezTo>
                  <a:cubicBezTo>
                    <a:pt x="23" y="7"/>
                    <a:pt x="15" y="2"/>
                    <a:pt x="6" y="0"/>
                  </a:cubicBezTo>
                  <a:cubicBezTo>
                    <a:pt x="6" y="0"/>
                    <a:pt x="6" y="0"/>
                    <a:pt x="6" y="0"/>
                  </a:cubicBezTo>
                  <a:cubicBezTo>
                    <a:pt x="6" y="0"/>
                    <a:pt x="0" y="2"/>
                    <a:pt x="4" y="7"/>
                  </a:cubicBezTo>
                  <a:cubicBezTo>
                    <a:pt x="11" y="9"/>
                    <a:pt x="18" y="13"/>
                    <a:pt x="23" y="20"/>
                  </a:cubicBezTo>
                  <a:cubicBezTo>
                    <a:pt x="24" y="20"/>
                    <a:pt x="24" y="20"/>
                    <a:pt x="24" y="20"/>
                  </a:cubicBezTo>
                  <a:cubicBezTo>
                    <a:pt x="24" y="21"/>
                    <a:pt x="30" y="21"/>
                    <a:pt x="29" y="15"/>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319"/>
            <p:cNvSpPr/>
            <p:nvPr/>
          </p:nvSpPr>
          <p:spPr bwMode="auto">
            <a:xfrm>
              <a:off x="0" y="333562"/>
              <a:ext cx="62349" cy="108071"/>
            </a:xfrm>
            <a:custGeom>
              <a:avLst/>
              <a:gdLst>
                <a:gd name="T0" fmla="*/ 44891 w 25"/>
                <a:gd name="T1" fmla="*/ 71229 h 44"/>
                <a:gd name="T2" fmla="*/ 42397 w 25"/>
                <a:gd name="T3" fmla="*/ 83509 h 44"/>
                <a:gd name="T4" fmla="*/ 37409 w 25"/>
                <a:gd name="T5" fmla="*/ 88422 h 44"/>
                <a:gd name="T6" fmla="*/ 29928 w 25"/>
                <a:gd name="T7" fmla="*/ 90878 h 44"/>
                <a:gd name="T8" fmla="*/ 22446 w 25"/>
                <a:gd name="T9" fmla="*/ 88422 h 44"/>
                <a:gd name="T10" fmla="*/ 17458 w 25"/>
                <a:gd name="T11" fmla="*/ 73685 h 44"/>
                <a:gd name="T12" fmla="*/ 17458 w 25"/>
                <a:gd name="T13" fmla="*/ 68772 h 44"/>
                <a:gd name="T14" fmla="*/ 2494 w 25"/>
                <a:gd name="T15" fmla="*/ 71229 h 44"/>
                <a:gd name="T16" fmla="*/ 0 w 25"/>
                <a:gd name="T17" fmla="*/ 73685 h 44"/>
                <a:gd name="T18" fmla="*/ 9976 w 25"/>
                <a:gd name="T19" fmla="*/ 98246 h 44"/>
                <a:gd name="T20" fmla="*/ 32421 w 25"/>
                <a:gd name="T21" fmla="*/ 108071 h 44"/>
                <a:gd name="T22" fmla="*/ 47385 w 25"/>
                <a:gd name="T23" fmla="*/ 103159 h 44"/>
                <a:gd name="T24" fmla="*/ 59855 w 25"/>
                <a:gd name="T25" fmla="*/ 90878 h 44"/>
                <a:gd name="T26" fmla="*/ 62349 w 25"/>
                <a:gd name="T27" fmla="*/ 71229 h 44"/>
                <a:gd name="T28" fmla="*/ 62349 w 25"/>
                <a:gd name="T29" fmla="*/ 0 h 44"/>
                <a:gd name="T30" fmla="*/ 44891 w 25"/>
                <a:gd name="T31" fmla="*/ 0 h 44"/>
                <a:gd name="T32" fmla="*/ 44891 w 25"/>
                <a:gd name="T33" fmla="*/ 71229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44">
                  <a:moveTo>
                    <a:pt x="18" y="29"/>
                  </a:moveTo>
                  <a:cubicBezTo>
                    <a:pt x="18" y="32"/>
                    <a:pt x="17" y="33"/>
                    <a:pt x="17" y="34"/>
                  </a:cubicBezTo>
                  <a:cubicBezTo>
                    <a:pt x="17" y="35"/>
                    <a:pt x="16" y="36"/>
                    <a:pt x="15" y="36"/>
                  </a:cubicBezTo>
                  <a:cubicBezTo>
                    <a:pt x="15" y="37"/>
                    <a:pt x="14" y="37"/>
                    <a:pt x="12" y="37"/>
                  </a:cubicBezTo>
                  <a:cubicBezTo>
                    <a:pt x="11" y="37"/>
                    <a:pt x="10" y="36"/>
                    <a:pt x="9" y="36"/>
                  </a:cubicBezTo>
                  <a:cubicBezTo>
                    <a:pt x="8" y="35"/>
                    <a:pt x="8" y="33"/>
                    <a:pt x="7" y="30"/>
                  </a:cubicBezTo>
                  <a:cubicBezTo>
                    <a:pt x="7" y="28"/>
                    <a:pt x="7" y="28"/>
                    <a:pt x="7" y="28"/>
                  </a:cubicBezTo>
                  <a:cubicBezTo>
                    <a:pt x="1" y="29"/>
                    <a:pt x="1" y="29"/>
                    <a:pt x="1" y="29"/>
                  </a:cubicBezTo>
                  <a:cubicBezTo>
                    <a:pt x="0" y="30"/>
                    <a:pt x="0" y="30"/>
                    <a:pt x="0" y="30"/>
                  </a:cubicBezTo>
                  <a:cubicBezTo>
                    <a:pt x="0" y="35"/>
                    <a:pt x="1" y="38"/>
                    <a:pt x="4" y="40"/>
                  </a:cubicBezTo>
                  <a:cubicBezTo>
                    <a:pt x="6" y="43"/>
                    <a:pt x="9" y="44"/>
                    <a:pt x="13" y="44"/>
                  </a:cubicBezTo>
                  <a:cubicBezTo>
                    <a:pt x="15" y="44"/>
                    <a:pt x="17" y="43"/>
                    <a:pt x="19" y="42"/>
                  </a:cubicBezTo>
                  <a:cubicBezTo>
                    <a:pt x="21" y="41"/>
                    <a:pt x="23" y="40"/>
                    <a:pt x="24" y="37"/>
                  </a:cubicBezTo>
                  <a:cubicBezTo>
                    <a:pt x="25" y="35"/>
                    <a:pt x="25" y="33"/>
                    <a:pt x="25" y="29"/>
                  </a:cubicBezTo>
                  <a:cubicBezTo>
                    <a:pt x="25" y="0"/>
                    <a:pt x="25" y="0"/>
                    <a:pt x="25" y="0"/>
                  </a:cubicBezTo>
                  <a:cubicBezTo>
                    <a:pt x="18" y="0"/>
                    <a:pt x="18" y="0"/>
                    <a:pt x="18" y="0"/>
                  </a:cubicBezTo>
                  <a:lnTo>
                    <a:pt x="18" y="29"/>
                  </a:ln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8" name="Freeform 320"/>
            <p:cNvSpPr>
              <a:spLocks noEditPoints="1"/>
            </p:cNvSpPr>
            <p:nvPr/>
          </p:nvSpPr>
          <p:spPr bwMode="auto">
            <a:xfrm>
              <a:off x="73778" y="331485"/>
              <a:ext cx="100797" cy="110148"/>
            </a:xfrm>
            <a:custGeom>
              <a:avLst/>
              <a:gdLst>
                <a:gd name="T0" fmla="*/ 78671 w 41"/>
                <a:gd name="T1" fmla="*/ 7343 h 45"/>
                <a:gd name="T2" fmla="*/ 51628 w 41"/>
                <a:gd name="T3" fmla="*/ 0 h 45"/>
                <a:gd name="T4" fmla="*/ 14751 w 41"/>
                <a:gd name="T5" fmla="*/ 14686 h 45"/>
                <a:gd name="T6" fmla="*/ 0 w 41"/>
                <a:gd name="T7" fmla="*/ 56298 h 45"/>
                <a:gd name="T8" fmla="*/ 7375 w 41"/>
                <a:gd name="T9" fmla="*/ 83223 h 45"/>
                <a:gd name="T10" fmla="*/ 24585 w 41"/>
                <a:gd name="T11" fmla="*/ 102805 h 45"/>
                <a:gd name="T12" fmla="*/ 51628 w 41"/>
                <a:gd name="T13" fmla="*/ 110148 h 45"/>
                <a:gd name="T14" fmla="*/ 76212 w 41"/>
                <a:gd name="T15" fmla="*/ 102805 h 45"/>
                <a:gd name="T16" fmla="*/ 95880 w 41"/>
                <a:gd name="T17" fmla="*/ 83223 h 45"/>
                <a:gd name="T18" fmla="*/ 100797 w 41"/>
                <a:gd name="T19" fmla="*/ 53850 h 45"/>
                <a:gd name="T20" fmla="*/ 95880 w 41"/>
                <a:gd name="T21" fmla="*/ 26925 h 45"/>
                <a:gd name="T22" fmla="*/ 78671 w 41"/>
                <a:gd name="T23" fmla="*/ 7343 h 45"/>
                <a:gd name="T24" fmla="*/ 73754 w 41"/>
                <a:gd name="T25" fmla="*/ 83223 h 45"/>
                <a:gd name="T26" fmla="*/ 51628 w 41"/>
                <a:gd name="T27" fmla="*/ 93014 h 45"/>
                <a:gd name="T28" fmla="*/ 29502 w 41"/>
                <a:gd name="T29" fmla="*/ 83223 h 45"/>
                <a:gd name="T30" fmla="*/ 19668 w 41"/>
                <a:gd name="T31" fmla="*/ 56298 h 45"/>
                <a:gd name="T32" fmla="*/ 29502 w 41"/>
                <a:gd name="T33" fmla="*/ 24477 h 45"/>
                <a:gd name="T34" fmla="*/ 51628 w 41"/>
                <a:gd name="T35" fmla="*/ 17134 h 45"/>
                <a:gd name="T36" fmla="*/ 68837 w 41"/>
                <a:gd name="T37" fmla="*/ 22030 h 45"/>
                <a:gd name="T38" fmla="*/ 78671 w 41"/>
                <a:gd name="T39" fmla="*/ 34268 h 45"/>
                <a:gd name="T40" fmla="*/ 83588 w 41"/>
                <a:gd name="T41" fmla="*/ 53850 h 45"/>
                <a:gd name="T42" fmla="*/ 73754 w 41"/>
                <a:gd name="T43" fmla="*/ 83223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45">
                  <a:moveTo>
                    <a:pt x="32" y="3"/>
                  </a:moveTo>
                  <a:cubicBezTo>
                    <a:pt x="28" y="1"/>
                    <a:pt x="25" y="0"/>
                    <a:pt x="21" y="0"/>
                  </a:cubicBezTo>
                  <a:cubicBezTo>
                    <a:pt x="15" y="0"/>
                    <a:pt x="10" y="2"/>
                    <a:pt x="6" y="6"/>
                  </a:cubicBezTo>
                  <a:cubicBezTo>
                    <a:pt x="2" y="10"/>
                    <a:pt x="0" y="16"/>
                    <a:pt x="0" y="23"/>
                  </a:cubicBezTo>
                  <a:cubicBezTo>
                    <a:pt x="0" y="27"/>
                    <a:pt x="1" y="30"/>
                    <a:pt x="3" y="34"/>
                  </a:cubicBezTo>
                  <a:cubicBezTo>
                    <a:pt x="4" y="37"/>
                    <a:pt x="7" y="40"/>
                    <a:pt x="10" y="42"/>
                  </a:cubicBezTo>
                  <a:cubicBezTo>
                    <a:pt x="13" y="44"/>
                    <a:pt x="17" y="45"/>
                    <a:pt x="21" y="45"/>
                  </a:cubicBezTo>
                  <a:cubicBezTo>
                    <a:pt x="24" y="45"/>
                    <a:pt x="28" y="44"/>
                    <a:pt x="31" y="42"/>
                  </a:cubicBezTo>
                  <a:cubicBezTo>
                    <a:pt x="34" y="40"/>
                    <a:pt x="37" y="38"/>
                    <a:pt x="39" y="34"/>
                  </a:cubicBezTo>
                  <a:cubicBezTo>
                    <a:pt x="40" y="31"/>
                    <a:pt x="41" y="27"/>
                    <a:pt x="41" y="22"/>
                  </a:cubicBezTo>
                  <a:cubicBezTo>
                    <a:pt x="41" y="18"/>
                    <a:pt x="41" y="14"/>
                    <a:pt x="39" y="11"/>
                  </a:cubicBezTo>
                  <a:cubicBezTo>
                    <a:pt x="37" y="7"/>
                    <a:pt x="35" y="5"/>
                    <a:pt x="32" y="3"/>
                  </a:cubicBezTo>
                  <a:close/>
                  <a:moveTo>
                    <a:pt x="30" y="34"/>
                  </a:moveTo>
                  <a:cubicBezTo>
                    <a:pt x="28" y="37"/>
                    <a:pt x="25" y="38"/>
                    <a:pt x="21" y="38"/>
                  </a:cubicBezTo>
                  <a:cubicBezTo>
                    <a:pt x="17" y="38"/>
                    <a:pt x="14" y="37"/>
                    <a:pt x="12" y="34"/>
                  </a:cubicBezTo>
                  <a:cubicBezTo>
                    <a:pt x="9" y="31"/>
                    <a:pt x="8" y="28"/>
                    <a:pt x="8" y="23"/>
                  </a:cubicBezTo>
                  <a:cubicBezTo>
                    <a:pt x="8" y="17"/>
                    <a:pt x="9" y="13"/>
                    <a:pt x="12" y="10"/>
                  </a:cubicBezTo>
                  <a:cubicBezTo>
                    <a:pt x="14" y="8"/>
                    <a:pt x="17" y="7"/>
                    <a:pt x="21" y="7"/>
                  </a:cubicBezTo>
                  <a:cubicBezTo>
                    <a:pt x="23" y="7"/>
                    <a:pt x="26" y="7"/>
                    <a:pt x="28" y="9"/>
                  </a:cubicBezTo>
                  <a:cubicBezTo>
                    <a:pt x="30" y="10"/>
                    <a:pt x="31" y="12"/>
                    <a:pt x="32" y="14"/>
                  </a:cubicBezTo>
                  <a:cubicBezTo>
                    <a:pt x="33" y="16"/>
                    <a:pt x="34" y="19"/>
                    <a:pt x="34" y="22"/>
                  </a:cubicBezTo>
                  <a:cubicBezTo>
                    <a:pt x="34" y="27"/>
                    <a:pt x="32" y="31"/>
                    <a:pt x="30" y="34"/>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9" name="Freeform 321"/>
            <p:cNvSpPr>
              <a:spLocks noEditPoints="1"/>
            </p:cNvSpPr>
            <p:nvPr/>
          </p:nvSpPr>
          <p:spPr bwMode="auto">
            <a:xfrm>
              <a:off x="187044" y="333562"/>
              <a:ext cx="81054" cy="105993"/>
            </a:xfrm>
            <a:custGeom>
              <a:avLst/>
              <a:gdLst>
                <a:gd name="T0" fmla="*/ 66317 w 33"/>
                <a:gd name="T1" fmla="*/ 49299 h 43"/>
                <a:gd name="T2" fmla="*/ 71229 w 33"/>
                <a:gd name="T3" fmla="*/ 41904 h 43"/>
                <a:gd name="T4" fmla="*/ 76142 w 33"/>
                <a:gd name="T5" fmla="*/ 27114 h 43"/>
                <a:gd name="T6" fmla="*/ 71229 w 33"/>
                <a:gd name="T7" fmla="*/ 12325 h 43"/>
                <a:gd name="T8" fmla="*/ 58948 w 33"/>
                <a:gd name="T9" fmla="*/ 2465 h 43"/>
                <a:gd name="T10" fmla="*/ 39299 w 33"/>
                <a:gd name="T11" fmla="*/ 0 h 43"/>
                <a:gd name="T12" fmla="*/ 0 w 33"/>
                <a:gd name="T13" fmla="*/ 0 h 43"/>
                <a:gd name="T14" fmla="*/ 0 w 33"/>
                <a:gd name="T15" fmla="*/ 105993 h 43"/>
                <a:gd name="T16" fmla="*/ 41755 w 33"/>
                <a:gd name="T17" fmla="*/ 105993 h 43"/>
                <a:gd name="T18" fmla="*/ 56492 w 33"/>
                <a:gd name="T19" fmla="*/ 103528 h 43"/>
                <a:gd name="T20" fmla="*/ 68773 w 33"/>
                <a:gd name="T21" fmla="*/ 98598 h 43"/>
                <a:gd name="T22" fmla="*/ 78598 w 33"/>
                <a:gd name="T23" fmla="*/ 88738 h 43"/>
                <a:gd name="T24" fmla="*/ 81054 w 33"/>
                <a:gd name="T25" fmla="*/ 73949 h 43"/>
                <a:gd name="T26" fmla="*/ 76142 w 33"/>
                <a:gd name="T27" fmla="*/ 56694 h 43"/>
                <a:gd name="T28" fmla="*/ 66317 w 33"/>
                <a:gd name="T29" fmla="*/ 49299 h 43"/>
                <a:gd name="T30" fmla="*/ 19649 w 33"/>
                <a:gd name="T31" fmla="*/ 17255 h 43"/>
                <a:gd name="T32" fmla="*/ 36843 w 33"/>
                <a:gd name="T33" fmla="*/ 17255 h 43"/>
                <a:gd name="T34" fmla="*/ 51580 w 33"/>
                <a:gd name="T35" fmla="*/ 17255 h 43"/>
                <a:gd name="T36" fmla="*/ 56492 w 33"/>
                <a:gd name="T37" fmla="*/ 22185 h 43"/>
                <a:gd name="T38" fmla="*/ 58948 w 33"/>
                <a:gd name="T39" fmla="*/ 29579 h 43"/>
                <a:gd name="T40" fmla="*/ 56492 w 33"/>
                <a:gd name="T41" fmla="*/ 36974 h 43"/>
                <a:gd name="T42" fmla="*/ 49124 w 33"/>
                <a:gd name="T43" fmla="*/ 41904 h 43"/>
                <a:gd name="T44" fmla="*/ 36843 w 33"/>
                <a:gd name="T45" fmla="*/ 41904 h 43"/>
                <a:gd name="T46" fmla="*/ 19649 w 33"/>
                <a:gd name="T47" fmla="*/ 41904 h 43"/>
                <a:gd name="T48" fmla="*/ 19649 w 33"/>
                <a:gd name="T49" fmla="*/ 17255 h 43"/>
                <a:gd name="T50" fmla="*/ 61405 w 33"/>
                <a:gd name="T51" fmla="*/ 81343 h 43"/>
                <a:gd name="T52" fmla="*/ 56492 w 33"/>
                <a:gd name="T53" fmla="*/ 86273 h 43"/>
                <a:gd name="T54" fmla="*/ 49124 w 33"/>
                <a:gd name="T55" fmla="*/ 88738 h 43"/>
                <a:gd name="T56" fmla="*/ 41755 w 33"/>
                <a:gd name="T57" fmla="*/ 88738 h 43"/>
                <a:gd name="T58" fmla="*/ 19649 w 33"/>
                <a:gd name="T59" fmla="*/ 88738 h 43"/>
                <a:gd name="T60" fmla="*/ 19649 w 33"/>
                <a:gd name="T61" fmla="*/ 59159 h 43"/>
                <a:gd name="T62" fmla="*/ 39299 w 33"/>
                <a:gd name="T63" fmla="*/ 59159 h 43"/>
                <a:gd name="T64" fmla="*/ 54036 w 33"/>
                <a:gd name="T65" fmla="*/ 61624 h 43"/>
                <a:gd name="T66" fmla="*/ 58948 w 33"/>
                <a:gd name="T67" fmla="*/ 66554 h 43"/>
                <a:gd name="T68" fmla="*/ 61405 w 33"/>
                <a:gd name="T69" fmla="*/ 73949 h 43"/>
                <a:gd name="T70" fmla="*/ 61405 w 33"/>
                <a:gd name="T71" fmla="*/ 81343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43">
                  <a:moveTo>
                    <a:pt x="27" y="20"/>
                  </a:moveTo>
                  <a:cubicBezTo>
                    <a:pt x="28" y="19"/>
                    <a:pt x="29" y="18"/>
                    <a:pt x="29" y="17"/>
                  </a:cubicBezTo>
                  <a:cubicBezTo>
                    <a:pt x="30" y="15"/>
                    <a:pt x="31" y="13"/>
                    <a:pt x="31" y="11"/>
                  </a:cubicBezTo>
                  <a:cubicBezTo>
                    <a:pt x="31" y="9"/>
                    <a:pt x="30" y="7"/>
                    <a:pt x="29" y="5"/>
                  </a:cubicBezTo>
                  <a:cubicBezTo>
                    <a:pt x="28" y="3"/>
                    <a:pt x="26" y="2"/>
                    <a:pt x="24" y="1"/>
                  </a:cubicBezTo>
                  <a:cubicBezTo>
                    <a:pt x="22" y="0"/>
                    <a:pt x="20" y="0"/>
                    <a:pt x="16" y="0"/>
                  </a:cubicBezTo>
                  <a:cubicBezTo>
                    <a:pt x="0" y="0"/>
                    <a:pt x="0" y="0"/>
                    <a:pt x="0" y="0"/>
                  </a:cubicBezTo>
                  <a:cubicBezTo>
                    <a:pt x="0" y="43"/>
                    <a:pt x="0" y="43"/>
                    <a:pt x="0" y="43"/>
                  </a:cubicBezTo>
                  <a:cubicBezTo>
                    <a:pt x="17" y="43"/>
                    <a:pt x="17" y="43"/>
                    <a:pt x="17" y="43"/>
                  </a:cubicBezTo>
                  <a:cubicBezTo>
                    <a:pt x="19" y="43"/>
                    <a:pt x="22" y="43"/>
                    <a:pt x="23" y="42"/>
                  </a:cubicBezTo>
                  <a:cubicBezTo>
                    <a:pt x="25" y="42"/>
                    <a:pt x="27" y="41"/>
                    <a:pt x="28" y="40"/>
                  </a:cubicBezTo>
                  <a:cubicBezTo>
                    <a:pt x="30" y="39"/>
                    <a:pt x="31" y="38"/>
                    <a:pt x="32" y="36"/>
                  </a:cubicBezTo>
                  <a:cubicBezTo>
                    <a:pt x="33" y="34"/>
                    <a:pt x="33" y="32"/>
                    <a:pt x="33" y="30"/>
                  </a:cubicBezTo>
                  <a:cubicBezTo>
                    <a:pt x="33" y="27"/>
                    <a:pt x="32" y="25"/>
                    <a:pt x="31" y="23"/>
                  </a:cubicBezTo>
                  <a:cubicBezTo>
                    <a:pt x="30" y="22"/>
                    <a:pt x="28" y="21"/>
                    <a:pt x="27" y="20"/>
                  </a:cubicBezTo>
                  <a:close/>
                  <a:moveTo>
                    <a:pt x="8" y="7"/>
                  </a:moveTo>
                  <a:cubicBezTo>
                    <a:pt x="15" y="7"/>
                    <a:pt x="15" y="7"/>
                    <a:pt x="15" y="7"/>
                  </a:cubicBezTo>
                  <a:cubicBezTo>
                    <a:pt x="17" y="7"/>
                    <a:pt x="19" y="7"/>
                    <a:pt x="21" y="7"/>
                  </a:cubicBezTo>
                  <a:cubicBezTo>
                    <a:pt x="22" y="7"/>
                    <a:pt x="22" y="8"/>
                    <a:pt x="23" y="9"/>
                  </a:cubicBezTo>
                  <a:cubicBezTo>
                    <a:pt x="23" y="10"/>
                    <a:pt x="24" y="11"/>
                    <a:pt x="24" y="12"/>
                  </a:cubicBezTo>
                  <a:cubicBezTo>
                    <a:pt x="24" y="13"/>
                    <a:pt x="23" y="14"/>
                    <a:pt x="23" y="15"/>
                  </a:cubicBezTo>
                  <a:cubicBezTo>
                    <a:pt x="22" y="16"/>
                    <a:pt x="21" y="16"/>
                    <a:pt x="20" y="17"/>
                  </a:cubicBezTo>
                  <a:cubicBezTo>
                    <a:pt x="19" y="17"/>
                    <a:pt x="18" y="17"/>
                    <a:pt x="15" y="17"/>
                  </a:cubicBezTo>
                  <a:cubicBezTo>
                    <a:pt x="8" y="17"/>
                    <a:pt x="8" y="17"/>
                    <a:pt x="8" y="17"/>
                  </a:cubicBezTo>
                  <a:lnTo>
                    <a:pt x="8" y="7"/>
                  </a:lnTo>
                  <a:close/>
                  <a:moveTo>
                    <a:pt x="25" y="33"/>
                  </a:moveTo>
                  <a:cubicBezTo>
                    <a:pt x="24" y="34"/>
                    <a:pt x="24" y="35"/>
                    <a:pt x="23" y="35"/>
                  </a:cubicBezTo>
                  <a:cubicBezTo>
                    <a:pt x="22" y="35"/>
                    <a:pt x="21" y="36"/>
                    <a:pt x="20" y="36"/>
                  </a:cubicBezTo>
                  <a:cubicBezTo>
                    <a:pt x="19" y="36"/>
                    <a:pt x="18" y="36"/>
                    <a:pt x="17" y="36"/>
                  </a:cubicBezTo>
                  <a:cubicBezTo>
                    <a:pt x="8" y="36"/>
                    <a:pt x="8" y="36"/>
                    <a:pt x="8" y="36"/>
                  </a:cubicBezTo>
                  <a:cubicBezTo>
                    <a:pt x="8" y="24"/>
                    <a:pt x="8" y="24"/>
                    <a:pt x="8" y="24"/>
                  </a:cubicBezTo>
                  <a:cubicBezTo>
                    <a:pt x="16" y="24"/>
                    <a:pt x="16" y="24"/>
                    <a:pt x="16" y="24"/>
                  </a:cubicBezTo>
                  <a:cubicBezTo>
                    <a:pt x="18" y="24"/>
                    <a:pt x="20" y="24"/>
                    <a:pt x="22" y="25"/>
                  </a:cubicBezTo>
                  <a:cubicBezTo>
                    <a:pt x="23" y="25"/>
                    <a:pt x="24" y="26"/>
                    <a:pt x="24" y="27"/>
                  </a:cubicBezTo>
                  <a:cubicBezTo>
                    <a:pt x="25" y="28"/>
                    <a:pt x="25" y="29"/>
                    <a:pt x="25" y="30"/>
                  </a:cubicBezTo>
                  <a:cubicBezTo>
                    <a:pt x="25" y="31"/>
                    <a:pt x="25" y="32"/>
                    <a:pt x="25" y="33"/>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39"/>
          <p:cNvSpPr>
            <a:spLocks noChangeArrowheads="1"/>
          </p:cNvSpPr>
          <p:nvPr/>
        </p:nvSpPr>
        <p:spPr bwMode="auto">
          <a:xfrm>
            <a:off x="0" y="1430338"/>
            <a:ext cx="12192000" cy="5099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9220" name="组合 2"/>
          <p:cNvGrpSpPr/>
          <p:nvPr/>
        </p:nvGrpSpPr>
        <p:grpSpPr bwMode="auto">
          <a:xfrm>
            <a:off x="984250" y="1768475"/>
            <a:ext cx="2049463" cy="3969110"/>
            <a:chOff x="0" y="0"/>
            <a:chExt cx="2048256" cy="3969457"/>
          </a:xfrm>
        </p:grpSpPr>
        <p:grpSp>
          <p:nvGrpSpPr>
            <p:cNvPr id="9242" name="组合 3"/>
            <p:cNvGrpSpPr/>
            <p:nvPr/>
          </p:nvGrpSpPr>
          <p:grpSpPr bwMode="auto">
            <a:xfrm>
              <a:off x="194711" y="0"/>
              <a:ext cx="1695236" cy="1766932"/>
              <a:chOff x="0" y="0"/>
              <a:chExt cx="1695236" cy="1766932"/>
            </a:xfrm>
          </p:grpSpPr>
          <p:sp>
            <p:nvSpPr>
              <p:cNvPr id="9245" name="Arc 2"/>
              <p:cNvSpPr/>
              <p:nvPr/>
            </p:nvSpPr>
            <p:spPr bwMode="auto">
              <a:xfrm flipV="1">
                <a:off x="0" y="0"/>
                <a:ext cx="1695236" cy="1695236"/>
              </a:xfrm>
              <a:custGeom>
                <a:avLst/>
                <a:gdLst>
                  <a:gd name="T0" fmla="*/ 1203285 w 1695236"/>
                  <a:gd name="T1" fmla="*/ 78230 h 1695236"/>
                  <a:gd name="T2" fmla="*/ 1678494 w 1695236"/>
                  <a:gd name="T3" fmla="*/ 1015256 h 1695236"/>
                  <a:gd name="T4" fmla="*/ 877141 w 1695236"/>
                  <a:gd name="T5" fmla="*/ 1694722 h 1695236"/>
                  <a:gd name="T6" fmla="*/ 30430 w 1695236"/>
                  <a:gd name="T7" fmla="*/ 1072692 h 1695236"/>
                  <a:gd name="T8" fmla="*/ 439253 w 1695236"/>
                  <a:gd name="T9" fmla="*/ 104857 h 1695236"/>
                  <a:gd name="T10" fmla="*/ 847618 w 1695236"/>
                  <a:gd name="T11" fmla="*/ 847618 h 1695236"/>
                  <a:gd name="T12" fmla="*/ 1203285 w 1695236"/>
                  <a:gd name="T13" fmla="*/ 78230 h 1695236"/>
                  <a:gd name="T14" fmla="*/ 1203285 w 1695236"/>
                  <a:gd name="T15" fmla="*/ 78230 h 1695236"/>
                  <a:gd name="T16" fmla="*/ 1678494 w 1695236"/>
                  <a:gd name="T17" fmla="*/ 1015256 h 1695236"/>
                  <a:gd name="T18" fmla="*/ 877141 w 1695236"/>
                  <a:gd name="T19" fmla="*/ 1694722 h 1695236"/>
                  <a:gd name="T20" fmla="*/ 30430 w 1695236"/>
                  <a:gd name="T21" fmla="*/ 1072692 h 1695236"/>
                  <a:gd name="T22" fmla="*/ 439253 w 1695236"/>
                  <a:gd name="T23" fmla="*/ 104857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46" name="TextBox 4"/>
              <p:cNvSpPr txBox="1">
                <a:spLocks noChangeArrowheads="1"/>
              </p:cNvSpPr>
              <p:nvPr/>
            </p:nvSpPr>
            <p:spPr bwMode="auto">
              <a:xfrm>
                <a:off x="546370" y="1459155"/>
                <a:ext cx="59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latin typeface="Open Sans"/>
                    <a:ea typeface="Open Sans"/>
                    <a:cs typeface="Open Sans"/>
                  </a:rPr>
                  <a:t>135%</a:t>
                </a:r>
              </a:p>
            </p:txBody>
          </p:sp>
          <p:pic>
            <p:nvPicPr>
              <p:cNvPr id="9247" name="组合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213" y="475208"/>
                <a:ext cx="676656"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43" name="TextBox 11"/>
            <p:cNvSpPr txBox="1">
              <a:spLocks noChangeArrowheads="1"/>
            </p:cNvSpPr>
            <p:nvPr/>
          </p:nvSpPr>
          <p:spPr bwMode="auto">
            <a:xfrm>
              <a:off x="0" y="2584341"/>
              <a:ext cx="2048256" cy="138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9244" name="TextBox 10"/>
            <p:cNvSpPr txBox="1">
              <a:spLocks noChangeArrowheads="1"/>
            </p:cNvSpPr>
            <p:nvPr/>
          </p:nvSpPr>
          <p:spPr bwMode="auto">
            <a:xfrm>
              <a:off x="307935" y="2210724"/>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grpSp>
        <p:nvGrpSpPr>
          <p:cNvPr id="9221" name="组合 13"/>
          <p:cNvGrpSpPr/>
          <p:nvPr/>
        </p:nvGrpSpPr>
        <p:grpSpPr bwMode="auto">
          <a:xfrm>
            <a:off x="3719513" y="1768475"/>
            <a:ext cx="2049462" cy="3969111"/>
            <a:chOff x="0" y="0"/>
            <a:chExt cx="2048256" cy="3969457"/>
          </a:xfrm>
        </p:grpSpPr>
        <p:grpSp>
          <p:nvGrpSpPr>
            <p:cNvPr id="9236" name="组合 14"/>
            <p:cNvGrpSpPr/>
            <p:nvPr/>
          </p:nvGrpSpPr>
          <p:grpSpPr bwMode="auto">
            <a:xfrm>
              <a:off x="158423" y="0"/>
              <a:ext cx="1695236" cy="1766932"/>
              <a:chOff x="0" y="0"/>
              <a:chExt cx="1695236" cy="1766932"/>
            </a:xfrm>
          </p:grpSpPr>
          <p:sp>
            <p:nvSpPr>
              <p:cNvPr id="9239" name="Arc 20"/>
              <p:cNvSpPr/>
              <p:nvPr/>
            </p:nvSpPr>
            <p:spPr bwMode="auto">
              <a:xfrm flipV="1">
                <a:off x="0" y="0"/>
                <a:ext cx="1695236" cy="1695236"/>
              </a:xfrm>
              <a:custGeom>
                <a:avLst/>
                <a:gdLst>
                  <a:gd name="T0" fmla="*/ 1203285 w 1695236"/>
                  <a:gd name="T1" fmla="*/ 78230 h 1695236"/>
                  <a:gd name="T2" fmla="*/ 1678494 w 1695236"/>
                  <a:gd name="T3" fmla="*/ 1015256 h 1695236"/>
                  <a:gd name="T4" fmla="*/ 877141 w 1695236"/>
                  <a:gd name="T5" fmla="*/ 1694722 h 1695236"/>
                  <a:gd name="T6" fmla="*/ 30430 w 1695236"/>
                  <a:gd name="T7" fmla="*/ 1072692 h 1695236"/>
                  <a:gd name="T8" fmla="*/ 439253 w 1695236"/>
                  <a:gd name="T9" fmla="*/ 104857 h 1695236"/>
                  <a:gd name="T10" fmla="*/ 847618 w 1695236"/>
                  <a:gd name="T11" fmla="*/ 847618 h 1695236"/>
                  <a:gd name="T12" fmla="*/ 1203285 w 1695236"/>
                  <a:gd name="T13" fmla="*/ 78230 h 1695236"/>
                  <a:gd name="T14" fmla="*/ 1203285 w 1695236"/>
                  <a:gd name="T15" fmla="*/ 78230 h 1695236"/>
                  <a:gd name="T16" fmla="*/ 1678494 w 1695236"/>
                  <a:gd name="T17" fmla="*/ 1015256 h 1695236"/>
                  <a:gd name="T18" fmla="*/ 877141 w 1695236"/>
                  <a:gd name="T19" fmla="*/ 1694722 h 1695236"/>
                  <a:gd name="T20" fmla="*/ 30430 w 1695236"/>
                  <a:gd name="T21" fmla="*/ 1072692 h 1695236"/>
                  <a:gd name="T22" fmla="*/ 439253 w 1695236"/>
                  <a:gd name="T23" fmla="*/ 104857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40" name="TextBox 21"/>
              <p:cNvSpPr txBox="1">
                <a:spLocks noChangeArrowheads="1"/>
              </p:cNvSpPr>
              <p:nvPr/>
            </p:nvSpPr>
            <p:spPr bwMode="auto">
              <a:xfrm>
                <a:off x="568876" y="1459155"/>
                <a:ext cx="554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latin typeface="Open Sans"/>
                    <a:ea typeface="Open Sans"/>
                    <a:cs typeface="Open Sans"/>
                  </a:rPr>
                  <a:t>174%</a:t>
                </a:r>
              </a:p>
            </p:txBody>
          </p:sp>
          <p:pic>
            <p:nvPicPr>
              <p:cNvPr id="9241" name="组合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54" y="548360"/>
                <a:ext cx="63398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7" name="TextBox 11"/>
            <p:cNvSpPr txBox="1">
              <a:spLocks noChangeArrowheads="1"/>
            </p:cNvSpPr>
            <p:nvPr/>
          </p:nvSpPr>
          <p:spPr bwMode="auto">
            <a:xfrm>
              <a:off x="0" y="2584341"/>
              <a:ext cx="2048256" cy="138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9238" name="TextBox 10"/>
            <p:cNvSpPr txBox="1">
              <a:spLocks noChangeArrowheads="1"/>
            </p:cNvSpPr>
            <p:nvPr/>
          </p:nvSpPr>
          <p:spPr bwMode="auto">
            <a:xfrm>
              <a:off x="307935" y="2210724"/>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grpSp>
        <p:nvGrpSpPr>
          <p:cNvPr id="9222" name="组合 23"/>
          <p:cNvGrpSpPr/>
          <p:nvPr/>
        </p:nvGrpSpPr>
        <p:grpSpPr bwMode="auto">
          <a:xfrm>
            <a:off x="6454775" y="1768475"/>
            <a:ext cx="2049463" cy="3962630"/>
            <a:chOff x="0" y="0"/>
            <a:chExt cx="2048256" cy="3961681"/>
          </a:xfrm>
        </p:grpSpPr>
        <p:grpSp>
          <p:nvGrpSpPr>
            <p:cNvPr id="9230" name="组合 24"/>
            <p:cNvGrpSpPr/>
            <p:nvPr/>
          </p:nvGrpSpPr>
          <p:grpSpPr bwMode="auto">
            <a:xfrm>
              <a:off x="116831" y="0"/>
              <a:ext cx="1695236" cy="1766932"/>
              <a:chOff x="0" y="0"/>
              <a:chExt cx="1695236" cy="1766932"/>
            </a:xfrm>
          </p:grpSpPr>
          <p:sp>
            <p:nvSpPr>
              <p:cNvPr id="9233" name="Arc 16"/>
              <p:cNvSpPr/>
              <p:nvPr/>
            </p:nvSpPr>
            <p:spPr bwMode="auto">
              <a:xfrm flipV="1">
                <a:off x="0" y="0"/>
                <a:ext cx="1695236" cy="1695236"/>
              </a:xfrm>
              <a:custGeom>
                <a:avLst/>
                <a:gdLst>
                  <a:gd name="T0" fmla="*/ 1203285 w 1695236"/>
                  <a:gd name="T1" fmla="*/ 78230 h 1695236"/>
                  <a:gd name="T2" fmla="*/ 1678494 w 1695236"/>
                  <a:gd name="T3" fmla="*/ 1015256 h 1695236"/>
                  <a:gd name="T4" fmla="*/ 877141 w 1695236"/>
                  <a:gd name="T5" fmla="*/ 1694722 h 1695236"/>
                  <a:gd name="T6" fmla="*/ 30430 w 1695236"/>
                  <a:gd name="T7" fmla="*/ 1072692 h 1695236"/>
                  <a:gd name="T8" fmla="*/ 439253 w 1695236"/>
                  <a:gd name="T9" fmla="*/ 104857 h 1695236"/>
                  <a:gd name="T10" fmla="*/ 847618 w 1695236"/>
                  <a:gd name="T11" fmla="*/ 847618 h 1695236"/>
                  <a:gd name="T12" fmla="*/ 1203285 w 1695236"/>
                  <a:gd name="T13" fmla="*/ 78230 h 1695236"/>
                  <a:gd name="T14" fmla="*/ 1203285 w 1695236"/>
                  <a:gd name="T15" fmla="*/ 78230 h 1695236"/>
                  <a:gd name="T16" fmla="*/ 1678494 w 1695236"/>
                  <a:gd name="T17" fmla="*/ 1015256 h 1695236"/>
                  <a:gd name="T18" fmla="*/ 877141 w 1695236"/>
                  <a:gd name="T19" fmla="*/ 1694722 h 1695236"/>
                  <a:gd name="T20" fmla="*/ 30430 w 1695236"/>
                  <a:gd name="T21" fmla="*/ 1072692 h 1695236"/>
                  <a:gd name="T22" fmla="*/ 439253 w 1695236"/>
                  <a:gd name="T23" fmla="*/ 104857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34" name="TextBox 17"/>
              <p:cNvSpPr txBox="1">
                <a:spLocks noChangeArrowheads="1"/>
              </p:cNvSpPr>
              <p:nvPr/>
            </p:nvSpPr>
            <p:spPr bwMode="auto">
              <a:xfrm>
                <a:off x="558970" y="1459155"/>
                <a:ext cx="574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latin typeface="Open Sans"/>
                    <a:ea typeface="Open Sans"/>
                    <a:cs typeface="Open Sans"/>
                  </a:rPr>
                  <a:t>105%</a:t>
                </a:r>
              </a:p>
            </p:txBody>
          </p:sp>
          <p:pic>
            <p:nvPicPr>
              <p:cNvPr id="9235" name="组合 2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75" y="505688"/>
                <a:ext cx="524256"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1" name="TextBox 11"/>
            <p:cNvSpPr txBox="1">
              <a:spLocks noChangeArrowheads="1"/>
            </p:cNvSpPr>
            <p:nvPr/>
          </p:nvSpPr>
          <p:spPr bwMode="auto">
            <a:xfrm>
              <a:off x="0" y="2577018"/>
              <a:ext cx="2048256" cy="13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9232" name="TextBox 10"/>
            <p:cNvSpPr txBox="1">
              <a:spLocks noChangeArrowheads="1"/>
            </p:cNvSpPr>
            <p:nvPr/>
          </p:nvSpPr>
          <p:spPr bwMode="auto">
            <a:xfrm>
              <a:off x="307935" y="2203401"/>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grpSp>
        <p:nvGrpSpPr>
          <p:cNvPr id="9223" name="组合 32"/>
          <p:cNvGrpSpPr/>
          <p:nvPr/>
        </p:nvGrpSpPr>
        <p:grpSpPr bwMode="auto">
          <a:xfrm>
            <a:off x="9113838" y="1752600"/>
            <a:ext cx="2047875" cy="3984851"/>
            <a:chOff x="0" y="0"/>
            <a:chExt cx="2048256" cy="3983843"/>
          </a:xfrm>
        </p:grpSpPr>
        <p:grpSp>
          <p:nvGrpSpPr>
            <p:cNvPr id="9224" name="组合 33"/>
            <p:cNvGrpSpPr/>
            <p:nvPr/>
          </p:nvGrpSpPr>
          <p:grpSpPr bwMode="auto">
            <a:xfrm>
              <a:off x="155290" y="0"/>
              <a:ext cx="1695236" cy="1766932"/>
              <a:chOff x="0" y="0"/>
              <a:chExt cx="1695236" cy="1766932"/>
            </a:xfrm>
          </p:grpSpPr>
          <p:sp>
            <p:nvSpPr>
              <p:cNvPr id="9227" name="Arc 12"/>
              <p:cNvSpPr/>
              <p:nvPr/>
            </p:nvSpPr>
            <p:spPr bwMode="auto">
              <a:xfrm flipV="1">
                <a:off x="0" y="0"/>
                <a:ext cx="1695236" cy="1695236"/>
              </a:xfrm>
              <a:custGeom>
                <a:avLst/>
                <a:gdLst>
                  <a:gd name="T0" fmla="*/ 1203285 w 1695236"/>
                  <a:gd name="T1" fmla="*/ 78230 h 1695236"/>
                  <a:gd name="T2" fmla="*/ 1678494 w 1695236"/>
                  <a:gd name="T3" fmla="*/ 1015256 h 1695236"/>
                  <a:gd name="T4" fmla="*/ 877141 w 1695236"/>
                  <a:gd name="T5" fmla="*/ 1694722 h 1695236"/>
                  <a:gd name="T6" fmla="*/ 30430 w 1695236"/>
                  <a:gd name="T7" fmla="*/ 1072692 h 1695236"/>
                  <a:gd name="T8" fmla="*/ 439253 w 1695236"/>
                  <a:gd name="T9" fmla="*/ 104857 h 1695236"/>
                  <a:gd name="T10" fmla="*/ 847618 w 1695236"/>
                  <a:gd name="T11" fmla="*/ 847618 h 1695236"/>
                  <a:gd name="T12" fmla="*/ 1203285 w 1695236"/>
                  <a:gd name="T13" fmla="*/ 78230 h 1695236"/>
                  <a:gd name="T14" fmla="*/ 1203285 w 1695236"/>
                  <a:gd name="T15" fmla="*/ 78230 h 1695236"/>
                  <a:gd name="T16" fmla="*/ 1678494 w 1695236"/>
                  <a:gd name="T17" fmla="*/ 1015256 h 1695236"/>
                  <a:gd name="T18" fmla="*/ 877141 w 1695236"/>
                  <a:gd name="T19" fmla="*/ 1694722 h 1695236"/>
                  <a:gd name="T20" fmla="*/ 30430 w 1695236"/>
                  <a:gd name="T21" fmla="*/ 1072692 h 1695236"/>
                  <a:gd name="T22" fmla="*/ 439253 w 1695236"/>
                  <a:gd name="T23" fmla="*/ 104857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28" name="TextBox 13"/>
              <p:cNvSpPr txBox="1">
                <a:spLocks noChangeArrowheads="1"/>
              </p:cNvSpPr>
              <p:nvPr/>
            </p:nvSpPr>
            <p:spPr bwMode="auto">
              <a:xfrm>
                <a:off x="546370" y="1459155"/>
                <a:ext cx="59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latin typeface="Open Sans"/>
                    <a:ea typeface="Open Sans"/>
                    <a:cs typeface="Open Sans"/>
                  </a:rPr>
                  <a:t>188%</a:t>
                </a:r>
              </a:p>
            </p:txBody>
          </p:sp>
          <p:sp>
            <p:nvSpPr>
              <p:cNvPr id="9229" name="Freeform 710"/>
              <p:cNvSpPr/>
              <p:nvPr/>
            </p:nvSpPr>
            <p:spPr bwMode="auto">
              <a:xfrm>
                <a:off x="673856" y="494978"/>
                <a:ext cx="344724" cy="682414"/>
              </a:xfrm>
              <a:custGeom>
                <a:avLst/>
                <a:gdLst>
                  <a:gd name="T0" fmla="*/ 112563 w 49"/>
                  <a:gd name="T1" fmla="*/ 225126 h 97"/>
                  <a:gd name="T2" fmla="*/ 0 w 49"/>
                  <a:gd name="T3" fmla="*/ 225126 h 97"/>
                  <a:gd name="T4" fmla="*/ 0 w 49"/>
                  <a:gd name="T5" fmla="*/ 457288 h 97"/>
                  <a:gd name="T6" fmla="*/ 112563 w 49"/>
                  <a:gd name="T7" fmla="*/ 457288 h 97"/>
                  <a:gd name="T8" fmla="*/ 344724 w 49"/>
                  <a:gd name="T9" fmla="*/ 682414 h 97"/>
                  <a:gd name="T10" fmla="*/ 344724 w 49"/>
                  <a:gd name="T11" fmla="*/ 0 h 97"/>
                  <a:gd name="T12" fmla="*/ 112563 w 49"/>
                  <a:gd name="T13" fmla="*/ 225126 h 97"/>
                  <a:gd name="T14" fmla="*/ 112563 w 49"/>
                  <a:gd name="T15" fmla="*/ 225126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97">
                    <a:moveTo>
                      <a:pt x="16" y="32"/>
                    </a:moveTo>
                    <a:lnTo>
                      <a:pt x="0" y="32"/>
                    </a:lnTo>
                    <a:lnTo>
                      <a:pt x="0" y="65"/>
                    </a:lnTo>
                    <a:lnTo>
                      <a:pt x="16" y="65"/>
                    </a:lnTo>
                    <a:lnTo>
                      <a:pt x="49" y="97"/>
                    </a:lnTo>
                    <a:lnTo>
                      <a:pt x="49" y="0"/>
                    </a:lnTo>
                    <a:lnTo>
                      <a:pt x="16"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225" name="TextBox 11"/>
            <p:cNvSpPr txBox="1">
              <a:spLocks noChangeArrowheads="1"/>
            </p:cNvSpPr>
            <p:nvPr/>
          </p:nvSpPr>
          <p:spPr bwMode="auto">
            <a:xfrm>
              <a:off x="0" y="2599198"/>
              <a:ext cx="2048256" cy="138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单击输入内容</a:t>
              </a:r>
              <a:endParaRPr lang="en-US" altLang="zh-CN" sz="1400" dirty="0">
                <a:latin typeface="微软雅黑" panose="020B0503020204020204" pitchFamily="34" charset="-122"/>
                <a:ea typeface="微软雅黑" panose="020B0503020204020204" pitchFamily="34" charset="-122"/>
              </a:endParaRPr>
            </a:p>
            <a:p>
              <a:pPr algn="ctr" eaLnBrk="1" hangingPunct="1"/>
              <a:endParaRPr lang="en-US" altLang="zh-CN" sz="1400" dirty="0">
                <a:latin typeface="微软雅黑" panose="020B0503020204020204" pitchFamily="34" charset="-122"/>
                <a:ea typeface="微软雅黑" panose="020B0503020204020204" pitchFamily="34" charset="-122"/>
              </a:endParaRPr>
            </a:p>
          </p:txBody>
        </p:sp>
        <p:sp>
          <p:nvSpPr>
            <p:cNvPr id="9226" name="TextBox 10"/>
            <p:cNvSpPr txBox="1">
              <a:spLocks noChangeArrowheads="1"/>
            </p:cNvSpPr>
            <p:nvPr/>
          </p:nvSpPr>
          <p:spPr bwMode="auto">
            <a:xfrm>
              <a:off x="307935" y="2225581"/>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单击添加标题</a:t>
              </a:r>
              <a:endParaRPr lang="en-US" sz="1600" b="1">
                <a:latin typeface="微软雅黑" panose="020B0503020204020204" pitchFamily="34" charset="-122"/>
                <a:ea typeface="微软雅黑" panose="020B0503020204020204" pitchFamily="34" charset="-122"/>
              </a:endParaRPr>
            </a:p>
          </p:txBody>
        </p:sp>
      </p:gr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组合 2"/>
          <p:cNvGrpSpPr/>
          <p:nvPr/>
        </p:nvGrpSpPr>
        <p:grpSpPr bwMode="auto">
          <a:xfrm>
            <a:off x="0" y="381000"/>
            <a:ext cx="695325" cy="506413"/>
            <a:chOff x="0" y="0"/>
            <a:chExt cx="694944" cy="624651"/>
          </a:xfrm>
        </p:grpSpPr>
        <p:sp>
          <p:nvSpPr>
            <p:cNvPr id="11273" name="矩形 3"/>
            <p:cNvSpPr>
              <a:spLocks noChangeArrowheads="1"/>
            </p:cNvSpPr>
            <p:nvPr/>
          </p:nvSpPr>
          <p:spPr bwMode="auto">
            <a:xfrm>
              <a:off x="0" y="0"/>
              <a:ext cx="548640" cy="6246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endParaRPr>
            </a:p>
          </p:txBody>
        </p:sp>
        <p:sp>
          <p:nvSpPr>
            <p:cNvPr id="11274" name="矩形 4"/>
            <p:cNvSpPr>
              <a:spLocks noChangeArrowheads="1"/>
            </p:cNvSpPr>
            <p:nvPr/>
          </p:nvSpPr>
          <p:spPr bwMode="auto">
            <a:xfrm>
              <a:off x="612648" y="0"/>
              <a:ext cx="82296" cy="624651"/>
            </a:xfrm>
            <a:prstGeom prst="rect">
              <a:avLst/>
            </a:prstGeom>
            <a:solidFill>
              <a:srgbClr val="7E7E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11268" name="矩形 5"/>
          <p:cNvSpPr>
            <a:spLocks noChangeArrowheads="1"/>
          </p:cNvSpPr>
          <p:nvPr/>
        </p:nvSpPr>
        <p:spPr bwMode="auto">
          <a:xfrm>
            <a:off x="858838" y="425450"/>
            <a:ext cx="3000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chemeClr val="bg1"/>
                </a:solidFill>
              </a:rPr>
              <a:t>单击添加标题</a:t>
            </a:r>
          </a:p>
        </p:txBody>
      </p:sp>
      <p:pic>
        <p:nvPicPr>
          <p:cNvPr id="11269"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578802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2"/>
          <p:cNvSpPr>
            <a:spLocks noChangeArrowheads="1"/>
          </p:cNvSpPr>
          <p:nvPr/>
        </p:nvSpPr>
        <p:spPr bwMode="auto">
          <a:xfrm>
            <a:off x="5524500" y="4787900"/>
            <a:ext cx="5805488" cy="1498600"/>
          </a:xfrm>
          <a:prstGeom prst="rect">
            <a:avLst/>
          </a:prstGeom>
          <a:solidFill>
            <a:schemeClr val="bg1">
              <a:alpha val="1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endParaRPr>
          </a:p>
        </p:txBody>
      </p:sp>
      <p:sp>
        <p:nvSpPr>
          <p:cNvPr id="11271" name="文本框 8"/>
          <p:cNvSpPr txBox="1">
            <a:spLocks noChangeArrowheads="1"/>
          </p:cNvSpPr>
          <p:nvPr/>
        </p:nvSpPr>
        <p:spPr bwMode="auto">
          <a:xfrm>
            <a:off x="7559675" y="1600200"/>
            <a:ext cx="36417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请在此输入内容请在此输入内容请在此输入内容请在此输入内容请在此输入内容请在此输入内容</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1272" name="矩形 9"/>
          <p:cNvSpPr>
            <a:spLocks noChangeArrowheads="1"/>
          </p:cNvSpPr>
          <p:nvPr/>
        </p:nvSpPr>
        <p:spPr bwMode="auto">
          <a:xfrm>
            <a:off x="7107238" y="5149850"/>
            <a:ext cx="40941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请在此输入内容请在此输入内容</a:t>
            </a:r>
            <a:endParaRPr lang="en-US" altLang="zh-CN" sz="16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请在此输入内容</a:t>
            </a:r>
            <a:endParaRPr lang="en-US" altLang="zh-CN" sz="16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请在此输入内容</a:t>
            </a:r>
            <a:endParaRPr lang="en-US" altLang="zh-CN" sz="1600" b="1"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12.高逼格宇宙黑洞商务通用PPT模板"/>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宽屏</PresentationFormat>
  <Paragraphs>149</Paragraphs>
  <Slides>11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Open Sans</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812.高逼格宇宙黑洞商务通用PPT模板</dc:title>
  <dc:creator>模板大全</dc:creator>
  <cp:lastModifiedBy>天 下</cp:lastModifiedBy>
  <cp:revision>16</cp:revision>
  <dcterms:created xsi:type="dcterms:W3CDTF">2016-08-02T08:07:00Z</dcterms:created>
  <dcterms:modified xsi:type="dcterms:W3CDTF">2021-01-04T10:23:40Z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