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8" r:id="rId2"/>
    <p:sldId id="259" r:id="rId3"/>
    <p:sldId id="262" r:id="rId4"/>
    <p:sldId id="265" r:id="rId5"/>
    <p:sldId id="266" r:id="rId6"/>
    <p:sldId id="267" r:id="rId7"/>
    <p:sldId id="278" r:id="rId8"/>
    <p:sldId id="268" r:id="rId9"/>
    <p:sldId id="284" r:id="rId10"/>
    <p:sldId id="271" r:id="rId11"/>
    <p:sldId id="270" r:id="rId12"/>
    <p:sldId id="269" r:id="rId13"/>
    <p:sldId id="275" r:id="rId14"/>
    <p:sldId id="285" r:id="rId15"/>
    <p:sldId id="272" r:id="rId16"/>
    <p:sldId id="276" r:id="rId17"/>
    <p:sldId id="273" r:id="rId18"/>
    <p:sldId id="274" r:id="rId19"/>
    <p:sldId id="277" r:id="rId20"/>
    <p:sldId id="286" r:id="rId21"/>
    <p:sldId id="279" r:id="rId22"/>
    <p:sldId id="288" r:id="rId23"/>
    <p:sldId id="280" r:id="rId24"/>
    <p:sldId id="281" r:id="rId25"/>
    <p:sldId id="289" r:id="rId26"/>
    <p:sldId id="282" r:id="rId27"/>
    <p:sldId id="287" r:id="rId28"/>
  </p:sldIdLst>
  <p:sldSz cx="12192000" cy="685800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3" cy="7200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009B4-09B9-42F1-B1AF-6EEAF25AC4C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39BA3-9CB4-44EF-AF31-843F06615A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39BA3-9CB4-44EF-AF31-843F06615A5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76786-29C4-49C3-AE45-BA6CF32FBC0B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24E9F-C7F6-4FBE-84F7-623EAFA02F3A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88B79-5F13-437F-B8C4-14BE5FF9E802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691BD-43CB-4585-A368-3F95C04E9AB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2CEB3-4B28-4911-983C-65800B4E26F7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3E5CB-2D7C-4370-9D50-06B458AF341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9A3E5-53CB-4013-8D7B-0CEF800E3D62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FAF4F-848B-478C-9063-E1D3DB4BDA9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AC8A-77E5-4BC9-B76F-9656987C5FC8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28A69-F5F3-4410-AC66-10133C4A2C08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21E71-49F3-4F94-938A-5A7A70A048BF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3F2D1-1B14-4787-B9C7-2378E48A0E2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A7DE8-0E52-4218-95B9-15A6BEA77E2D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332D-E015-4215-8578-92FBF2D0380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0D37B-9FBC-4DF7-B332-995868D4E95C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44783-7730-4BAA-A6BA-CD45E7AB773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299C7-9E87-49BE-81C6-52100F1B356E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7D3BF-732E-416A-8B4E-4BB157C7E5C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AB1A8-4B1F-460D-9C04-0994D4CBE197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D1771-93E5-41A7-B94C-E5E5CC25DFD5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506C4-EF63-43AC-8413-98DC2A42EE05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055A6-AD7F-4773-96BB-09C89234647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E2F40C7-E373-4D85-A762-101497C2B0B8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423E8C-CC8B-44D9-B11C-E0E004B54A5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椭圆 1"/>
          <p:cNvSpPr>
            <a:spLocks noChangeArrowheads="1"/>
          </p:cNvSpPr>
          <p:nvPr/>
        </p:nvSpPr>
        <p:spPr bwMode="auto">
          <a:xfrm>
            <a:off x="3221038" y="590550"/>
            <a:ext cx="5726112" cy="5726113"/>
          </a:xfrm>
          <a:prstGeom prst="ellipse">
            <a:avLst/>
          </a:prstGeom>
          <a:solidFill>
            <a:srgbClr val="263346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51" name="椭圆 10"/>
          <p:cNvSpPr>
            <a:spLocks noChangeArrowheads="1"/>
          </p:cNvSpPr>
          <p:nvPr/>
        </p:nvSpPr>
        <p:spPr bwMode="auto">
          <a:xfrm>
            <a:off x="3360738" y="730250"/>
            <a:ext cx="5446712" cy="5446713"/>
          </a:xfrm>
          <a:prstGeom prst="ellipse">
            <a:avLst/>
          </a:prstGeom>
          <a:noFill/>
          <a:ln w="88900">
            <a:solidFill>
              <a:srgbClr val="D0EAE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52" name="文本框 12"/>
          <p:cNvSpPr>
            <a:spLocks noChangeArrowheads="1"/>
          </p:cNvSpPr>
          <p:nvPr/>
        </p:nvSpPr>
        <p:spPr bwMode="auto">
          <a:xfrm>
            <a:off x="4470400" y="3919538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COMPANY   NAME</a:t>
            </a:r>
            <a:endParaRPr lang="zh-CN" altLang="en-US" sz="28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053" name="直接连接符 21"/>
          <p:cNvSpPr>
            <a:spLocks noChangeShapeType="1"/>
          </p:cNvSpPr>
          <p:nvPr/>
        </p:nvSpPr>
        <p:spPr bwMode="auto">
          <a:xfrm>
            <a:off x="3924300" y="3425825"/>
            <a:ext cx="4319588" cy="0"/>
          </a:xfrm>
          <a:prstGeom prst="line">
            <a:avLst/>
          </a:prstGeom>
          <a:noFill/>
          <a:ln w="6350">
            <a:solidFill>
              <a:srgbClr val="FFFFFF">
                <a:alpha val="58823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4" name="文本框 23"/>
          <p:cNvSpPr>
            <a:spLocks noChangeArrowheads="1"/>
          </p:cNvSpPr>
          <p:nvPr/>
        </p:nvSpPr>
        <p:spPr bwMode="auto">
          <a:xfrm>
            <a:off x="4567238" y="1514475"/>
            <a:ext cx="377539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0" dirty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20XX</a:t>
            </a:r>
            <a:endParaRPr lang="zh-CN" altLang="en-US" sz="12000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055" name="文本框 24"/>
          <p:cNvSpPr>
            <a:spLocks noChangeArrowheads="1"/>
          </p:cNvSpPr>
          <p:nvPr/>
        </p:nvSpPr>
        <p:spPr bwMode="auto">
          <a:xfrm>
            <a:off x="4487863" y="4781550"/>
            <a:ext cx="3206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you to the center of the narrative</a:t>
            </a:r>
            <a:endParaRPr lang="zh-CN" altLang="en-US" sz="12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thought  Click here to add you to the center </a:t>
            </a:r>
          </a:p>
          <a:p>
            <a:r>
              <a:rPr lang="en-US" altLang="zh-CN" sz="12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         of the  narrative thought</a:t>
            </a:r>
            <a:endParaRPr lang="en-US" altLang="zh-CN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6" name="椭圆 25"/>
          <p:cNvSpPr>
            <a:spLocks noChangeArrowheads="1"/>
          </p:cNvSpPr>
          <p:nvPr/>
        </p:nvSpPr>
        <p:spPr bwMode="auto">
          <a:xfrm>
            <a:off x="2946400" y="298450"/>
            <a:ext cx="6311900" cy="6310313"/>
          </a:xfrm>
          <a:prstGeom prst="ellipse">
            <a:avLst/>
          </a:prstGeom>
          <a:noFill/>
          <a:ln w="6350">
            <a:solidFill>
              <a:srgbClr val="FFFFFF">
                <a:alpha val="50195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57" name="椭圆 26"/>
          <p:cNvSpPr>
            <a:spLocks noChangeArrowheads="1"/>
          </p:cNvSpPr>
          <p:nvPr/>
        </p:nvSpPr>
        <p:spPr bwMode="auto">
          <a:xfrm>
            <a:off x="2676525" y="0"/>
            <a:ext cx="6837363" cy="6837363"/>
          </a:xfrm>
          <a:prstGeom prst="ellipse">
            <a:avLst/>
          </a:prstGeom>
          <a:noFill/>
          <a:ln w="6350">
            <a:solidFill>
              <a:srgbClr val="FFFFFF">
                <a:alpha val="38823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58" name="椭圆 27"/>
          <p:cNvSpPr>
            <a:spLocks noChangeArrowheads="1"/>
          </p:cNvSpPr>
          <p:nvPr/>
        </p:nvSpPr>
        <p:spPr bwMode="auto">
          <a:xfrm>
            <a:off x="1773238" y="-906463"/>
            <a:ext cx="8637587" cy="8637588"/>
          </a:xfrm>
          <a:prstGeom prst="ellipse">
            <a:avLst/>
          </a:prstGeom>
          <a:noFill/>
          <a:ln w="6350">
            <a:solidFill>
              <a:srgbClr val="FFFFFF">
                <a:alpha val="29019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59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60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37"/>
          <p:cNvSpPr>
            <a:spLocks noChangeArrowheads="1"/>
          </p:cNvSpPr>
          <p:nvPr/>
        </p:nvSpPr>
        <p:spPr bwMode="auto">
          <a:xfrm rot="5400000">
            <a:off x="1784350" y="3763963"/>
            <a:ext cx="1443038" cy="2868612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67" name="矩形 38"/>
          <p:cNvSpPr>
            <a:spLocks noChangeArrowheads="1"/>
          </p:cNvSpPr>
          <p:nvPr/>
        </p:nvSpPr>
        <p:spPr bwMode="auto">
          <a:xfrm rot="5400000">
            <a:off x="8982075" y="3763963"/>
            <a:ext cx="1443038" cy="2868612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68" name="矩形 36"/>
          <p:cNvSpPr>
            <a:spLocks noChangeArrowheads="1"/>
          </p:cNvSpPr>
          <p:nvPr/>
        </p:nvSpPr>
        <p:spPr bwMode="auto">
          <a:xfrm rot="5400000">
            <a:off x="5384800" y="1612900"/>
            <a:ext cx="1441450" cy="28702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69" name="矩形 29"/>
          <p:cNvSpPr>
            <a:spLocks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0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1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2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3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11274" name="组合 1"/>
          <p:cNvGrpSpPr/>
          <p:nvPr/>
        </p:nvGrpSpPr>
        <p:grpSpPr bwMode="auto">
          <a:xfrm>
            <a:off x="5367338" y="1000125"/>
            <a:ext cx="1468437" cy="307975"/>
            <a:chOff x="0" y="0"/>
            <a:chExt cx="1541192" cy="321992"/>
          </a:xfrm>
        </p:grpSpPr>
        <p:sp>
          <p:nvSpPr>
            <p:cNvPr id="11290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291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292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293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1275" name="矩形 14"/>
          <p:cNvSpPr>
            <a:spLocks noChangeArrowheads="1"/>
          </p:cNvSpPr>
          <p:nvPr/>
        </p:nvSpPr>
        <p:spPr bwMode="auto">
          <a:xfrm>
            <a:off x="4670425" y="4476750"/>
            <a:ext cx="2870200" cy="1443038"/>
          </a:xfrm>
          <a:prstGeom prst="rect">
            <a:avLst/>
          </a:prstGeom>
          <a:noFill/>
          <a:ln w="2540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6" name="矩形 18"/>
          <p:cNvSpPr>
            <a:spLocks noChangeArrowheads="1"/>
          </p:cNvSpPr>
          <p:nvPr/>
        </p:nvSpPr>
        <p:spPr bwMode="auto">
          <a:xfrm>
            <a:off x="8269288" y="2327275"/>
            <a:ext cx="2870200" cy="1443038"/>
          </a:xfrm>
          <a:prstGeom prst="rect">
            <a:avLst/>
          </a:prstGeom>
          <a:noFill/>
          <a:ln w="2540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7" name="矩形 20"/>
          <p:cNvSpPr>
            <a:spLocks noChangeArrowheads="1"/>
          </p:cNvSpPr>
          <p:nvPr/>
        </p:nvSpPr>
        <p:spPr bwMode="auto">
          <a:xfrm>
            <a:off x="1071563" y="2327275"/>
            <a:ext cx="2868612" cy="1443038"/>
          </a:xfrm>
          <a:prstGeom prst="rect">
            <a:avLst/>
          </a:prstGeom>
          <a:noFill/>
          <a:ln w="2540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8" name="文本框 22"/>
          <p:cNvSpPr>
            <a:spLocks noChangeArrowheads="1"/>
          </p:cNvSpPr>
          <p:nvPr/>
        </p:nvSpPr>
        <p:spPr bwMode="auto">
          <a:xfrm>
            <a:off x="5618163" y="2365375"/>
            <a:ext cx="9956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2017</a:t>
            </a:r>
            <a:endParaRPr lang="zh-CN" altLang="en-US" sz="32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1279" name="文本框 23"/>
          <p:cNvSpPr>
            <a:spLocks noChangeArrowheads="1"/>
          </p:cNvSpPr>
          <p:nvPr/>
        </p:nvSpPr>
        <p:spPr bwMode="auto">
          <a:xfrm>
            <a:off x="1990725" y="2365375"/>
            <a:ext cx="9956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2016</a:t>
            </a:r>
            <a:endParaRPr lang="zh-CN" altLang="en-US" sz="32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1280" name="文本框 24"/>
          <p:cNvSpPr>
            <a:spLocks noChangeArrowheads="1"/>
          </p:cNvSpPr>
          <p:nvPr/>
        </p:nvSpPr>
        <p:spPr bwMode="auto">
          <a:xfrm>
            <a:off x="9242425" y="2365375"/>
            <a:ext cx="9956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2018</a:t>
            </a:r>
            <a:endParaRPr lang="zh-CN" altLang="en-US" sz="32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1281" name="文本框 25"/>
          <p:cNvSpPr>
            <a:spLocks noChangeArrowheads="1"/>
          </p:cNvSpPr>
          <p:nvPr/>
        </p:nvSpPr>
        <p:spPr bwMode="auto">
          <a:xfrm>
            <a:off x="1930400" y="4476750"/>
            <a:ext cx="9956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201</a:t>
            </a:r>
            <a:r>
              <a:rPr lang="en-US" sz="32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9</a:t>
            </a:r>
          </a:p>
        </p:txBody>
      </p:sp>
      <p:sp>
        <p:nvSpPr>
          <p:cNvPr id="11282" name="文本框 26"/>
          <p:cNvSpPr>
            <a:spLocks noChangeArrowheads="1"/>
          </p:cNvSpPr>
          <p:nvPr/>
        </p:nvSpPr>
        <p:spPr bwMode="auto">
          <a:xfrm>
            <a:off x="5607050" y="4476750"/>
            <a:ext cx="9956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2020</a:t>
            </a:r>
            <a:endParaRPr lang="zh-CN" altLang="en-US" sz="32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1283" name="文本框 27"/>
          <p:cNvSpPr>
            <a:spLocks noChangeArrowheads="1"/>
          </p:cNvSpPr>
          <p:nvPr/>
        </p:nvSpPr>
        <p:spPr bwMode="auto">
          <a:xfrm>
            <a:off x="9205913" y="4476750"/>
            <a:ext cx="9956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20</a:t>
            </a:r>
            <a:r>
              <a:rPr lang="en-US" sz="32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21</a:t>
            </a:r>
          </a:p>
        </p:txBody>
      </p:sp>
      <p:sp>
        <p:nvSpPr>
          <p:cNvPr id="11284" name="文本框 28"/>
          <p:cNvSpPr>
            <a:spLocks noChangeArrowheads="1"/>
          </p:cNvSpPr>
          <p:nvPr/>
        </p:nvSpPr>
        <p:spPr bwMode="auto">
          <a:xfrm>
            <a:off x="1262063" y="5192713"/>
            <a:ext cx="2570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A20B3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</a:t>
            </a:r>
            <a:r>
              <a:rPr lang="en-US" altLang="zh-CN" sz="14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  of the </a:t>
            </a:r>
          </a:p>
          <a:p>
            <a:r>
              <a:rPr lang="en-US" altLang="zh-CN" sz="11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</a:t>
            </a:r>
            <a:endParaRPr lang="en-US" altLang="zh-CN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1285" name="文本框 31"/>
          <p:cNvSpPr>
            <a:spLocks noChangeArrowheads="1"/>
          </p:cNvSpPr>
          <p:nvPr/>
        </p:nvSpPr>
        <p:spPr bwMode="auto">
          <a:xfrm>
            <a:off x="8450263" y="5192713"/>
            <a:ext cx="2570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A20B3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</a:t>
            </a:r>
            <a:r>
              <a:rPr lang="en-US" altLang="zh-CN" sz="14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  of the </a:t>
            </a:r>
          </a:p>
          <a:p>
            <a:r>
              <a:rPr lang="en-US" altLang="zh-CN" sz="11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</a:t>
            </a:r>
            <a:endParaRPr lang="en-US" altLang="zh-CN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1286" name="文本框 32"/>
          <p:cNvSpPr>
            <a:spLocks noChangeArrowheads="1"/>
          </p:cNvSpPr>
          <p:nvPr/>
        </p:nvSpPr>
        <p:spPr bwMode="auto">
          <a:xfrm>
            <a:off x="4860925" y="5192713"/>
            <a:ext cx="2570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A20B3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</a:t>
            </a:r>
            <a:r>
              <a:rPr lang="en-US" altLang="zh-CN" sz="14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  of the </a:t>
            </a:r>
          </a:p>
          <a:p>
            <a:r>
              <a:rPr lang="en-US" altLang="zh-CN" sz="11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</a:t>
            </a:r>
            <a:endParaRPr lang="en-US" altLang="zh-CN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1287" name="文本框 33"/>
          <p:cNvSpPr>
            <a:spLocks noChangeArrowheads="1"/>
          </p:cNvSpPr>
          <p:nvPr/>
        </p:nvSpPr>
        <p:spPr bwMode="auto">
          <a:xfrm>
            <a:off x="8450263" y="3067050"/>
            <a:ext cx="2570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A20B3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</a:t>
            </a:r>
            <a:r>
              <a:rPr lang="en-US" altLang="zh-CN" sz="14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  of the </a:t>
            </a:r>
          </a:p>
          <a:p>
            <a:r>
              <a:rPr lang="en-US" altLang="zh-CN" sz="11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</a:t>
            </a:r>
            <a:endParaRPr lang="en-US" altLang="zh-CN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1288" name="文本框 34"/>
          <p:cNvSpPr>
            <a:spLocks noChangeArrowheads="1"/>
          </p:cNvSpPr>
          <p:nvPr/>
        </p:nvSpPr>
        <p:spPr bwMode="auto">
          <a:xfrm>
            <a:off x="1222375" y="3067050"/>
            <a:ext cx="2568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A20B3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</a:t>
            </a:r>
            <a:r>
              <a:rPr lang="en-US" altLang="zh-CN" sz="14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  of the </a:t>
            </a:r>
          </a:p>
          <a:p>
            <a:r>
              <a:rPr lang="en-US" altLang="zh-CN" sz="11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</a:t>
            </a:r>
            <a:endParaRPr lang="en-US" altLang="zh-CN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1289" name="文本框 35"/>
          <p:cNvSpPr>
            <a:spLocks noChangeArrowheads="1"/>
          </p:cNvSpPr>
          <p:nvPr/>
        </p:nvSpPr>
        <p:spPr bwMode="auto">
          <a:xfrm>
            <a:off x="4860925" y="3067050"/>
            <a:ext cx="2570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A20B3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</a:t>
            </a:r>
            <a:r>
              <a:rPr lang="en-US" altLang="zh-CN" sz="14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  of the </a:t>
            </a:r>
          </a:p>
          <a:p>
            <a:r>
              <a:rPr lang="en-US" altLang="zh-CN" sz="11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</a:t>
            </a:r>
            <a:endParaRPr lang="en-US" altLang="zh-CN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1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2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3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4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12295" name="组合 1"/>
          <p:cNvGrpSpPr/>
          <p:nvPr/>
        </p:nvGrpSpPr>
        <p:grpSpPr bwMode="auto">
          <a:xfrm>
            <a:off x="5367338" y="1000125"/>
            <a:ext cx="1468437" cy="307975"/>
            <a:chOff x="0" y="0"/>
            <a:chExt cx="1541192" cy="321992"/>
          </a:xfrm>
        </p:grpSpPr>
        <p:sp>
          <p:nvSpPr>
            <p:cNvPr id="12357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358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359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360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2296" name="直接连接符 11"/>
          <p:cNvSpPr>
            <a:spLocks noChangeShapeType="1"/>
          </p:cNvSpPr>
          <p:nvPr/>
        </p:nvSpPr>
        <p:spPr bwMode="auto">
          <a:xfrm rot="5400000">
            <a:off x="2971800" y="3175000"/>
            <a:ext cx="431800" cy="0"/>
          </a:xfrm>
          <a:prstGeom prst="line">
            <a:avLst/>
          </a:prstGeom>
          <a:noFill/>
          <a:ln w="12700">
            <a:solidFill>
              <a:srgbClr val="2F2637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7" name="直接连接符 14"/>
          <p:cNvSpPr>
            <a:spLocks noChangeShapeType="1"/>
          </p:cNvSpPr>
          <p:nvPr/>
        </p:nvSpPr>
        <p:spPr bwMode="auto">
          <a:xfrm rot="10800000">
            <a:off x="3187700" y="3384550"/>
            <a:ext cx="1439863" cy="1588"/>
          </a:xfrm>
          <a:prstGeom prst="line">
            <a:avLst/>
          </a:prstGeom>
          <a:noFill/>
          <a:ln w="12700">
            <a:solidFill>
              <a:srgbClr val="2F2637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8" name="椭圆 18"/>
          <p:cNvSpPr>
            <a:spLocks noChangeArrowheads="1"/>
          </p:cNvSpPr>
          <p:nvPr/>
        </p:nvSpPr>
        <p:spPr bwMode="auto">
          <a:xfrm>
            <a:off x="3132138" y="2865438"/>
            <a:ext cx="111125" cy="1111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2299" name="组合 19"/>
          <p:cNvGrpSpPr/>
          <p:nvPr/>
        </p:nvGrpSpPr>
        <p:grpSpPr bwMode="auto">
          <a:xfrm flipV="1">
            <a:off x="2020888" y="4192588"/>
            <a:ext cx="1439862" cy="431800"/>
            <a:chOff x="0" y="0"/>
            <a:chExt cx="1440000" cy="432000"/>
          </a:xfrm>
        </p:grpSpPr>
        <p:sp>
          <p:nvSpPr>
            <p:cNvPr id="12355" name="直接连接符 20"/>
            <p:cNvSpPr>
              <a:spLocks noChangeShapeType="1"/>
            </p:cNvSpPr>
            <p:nvPr/>
          </p:nvSpPr>
          <p:spPr bwMode="auto">
            <a:xfrm rot="5400000">
              <a:off x="-215999" y="215998"/>
              <a:ext cx="432000" cy="1"/>
            </a:xfrm>
            <a:prstGeom prst="line">
              <a:avLst/>
            </a:prstGeom>
            <a:noFill/>
            <a:ln w="12700">
              <a:solidFill>
                <a:srgbClr val="2F2637"/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6" name="直接连接符 21"/>
            <p:cNvSpPr>
              <a:spLocks noChangeShapeType="1"/>
            </p:cNvSpPr>
            <p:nvPr/>
          </p:nvSpPr>
          <p:spPr bwMode="auto">
            <a:xfrm rot="10800000">
              <a:off x="0" y="426195"/>
              <a:ext cx="1440000" cy="1"/>
            </a:xfrm>
            <a:prstGeom prst="line">
              <a:avLst/>
            </a:prstGeom>
            <a:noFill/>
            <a:ln w="12700">
              <a:solidFill>
                <a:srgbClr val="2F2637"/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00" name="组合 22"/>
          <p:cNvGrpSpPr/>
          <p:nvPr/>
        </p:nvGrpSpPr>
        <p:grpSpPr bwMode="auto">
          <a:xfrm flipV="1">
            <a:off x="3460750" y="5083175"/>
            <a:ext cx="1146175" cy="431800"/>
            <a:chOff x="0" y="0"/>
            <a:chExt cx="1440000" cy="432000"/>
          </a:xfrm>
        </p:grpSpPr>
        <p:sp>
          <p:nvSpPr>
            <p:cNvPr id="12353" name="直接连接符 23"/>
            <p:cNvSpPr>
              <a:spLocks noChangeShapeType="1"/>
            </p:cNvSpPr>
            <p:nvPr/>
          </p:nvSpPr>
          <p:spPr bwMode="auto">
            <a:xfrm rot="5400000">
              <a:off x="-215999" y="215998"/>
              <a:ext cx="432000" cy="1"/>
            </a:xfrm>
            <a:prstGeom prst="line">
              <a:avLst/>
            </a:prstGeom>
            <a:noFill/>
            <a:ln w="12700">
              <a:solidFill>
                <a:srgbClr val="2F2637"/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4" name="直接连接符 24"/>
            <p:cNvSpPr>
              <a:spLocks noChangeShapeType="1"/>
            </p:cNvSpPr>
            <p:nvPr/>
          </p:nvSpPr>
          <p:spPr bwMode="auto">
            <a:xfrm rot="10800000">
              <a:off x="0" y="426195"/>
              <a:ext cx="1440000" cy="1"/>
            </a:xfrm>
            <a:prstGeom prst="line">
              <a:avLst/>
            </a:prstGeom>
            <a:noFill/>
            <a:ln w="12700">
              <a:solidFill>
                <a:srgbClr val="2F2637"/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01" name="组合 25"/>
          <p:cNvGrpSpPr/>
          <p:nvPr/>
        </p:nvGrpSpPr>
        <p:grpSpPr bwMode="auto">
          <a:xfrm flipV="1">
            <a:off x="8756650" y="3384550"/>
            <a:ext cx="801688" cy="431800"/>
            <a:chOff x="0" y="0"/>
            <a:chExt cx="1440000" cy="432000"/>
          </a:xfrm>
        </p:grpSpPr>
        <p:sp>
          <p:nvSpPr>
            <p:cNvPr id="12351" name="直接连接符 26"/>
            <p:cNvSpPr>
              <a:spLocks noChangeShapeType="1"/>
            </p:cNvSpPr>
            <p:nvPr/>
          </p:nvSpPr>
          <p:spPr bwMode="auto">
            <a:xfrm rot="5400000">
              <a:off x="-215999" y="215998"/>
              <a:ext cx="432000" cy="1"/>
            </a:xfrm>
            <a:prstGeom prst="line">
              <a:avLst/>
            </a:prstGeom>
            <a:noFill/>
            <a:ln w="12700">
              <a:solidFill>
                <a:srgbClr val="2F2637"/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2" name="直接连接符 27"/>
            <p:cNvSpPr>
              <a:spLocks noChangeShapeType="1"/>
            </p:cNvSpPr>
            <p:nvPr/>
          </p:nvSpPr>
          <p:spPr bwMode="auto">
            <a:xfrm rot="10800000">
              <a:off x="0" y="426195"/>
              <a:ext cx="1440000" cy="1"/>
            </a:xfrm>
            <a:prstGeom prst="line">
              <a:avLst/>
            </a:prstGeom>
            <a:noFill/>
            <a:ln w="12700">
              <a:solidFill>
                <a:srgbClr val="2F2637"/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02" name="组合 28"/>
          <p:cNvGrpSpPr/>
          <p:nvPr/>
        </p:nvGrpSpPr>
        <p:grpSpPr bwMode="auto">
          <a:xfrm flipV="1">
            <a:off x="6918325" y="2587625"/>
            <a:ext cx="803275" cy="431800"/>
            <a:chOff x="0" y="0"/>
            <a:chExt cx="1440000" cy="432000"/>
          </a:xfrm>
        </p:grpSpPr>
        <p:sp>
          <p:nvSpPr>
            <p:cNvPr id="12349" name="直接连接符 31"/>
            <p:cNvSpPr>
              <a:spLocks noChangeShapeType="1"/>
            </p:cNvSpPr>
            <p:nvPr/>
          </p:nvSpPr>
          <p:spPr bwMode="auto">
            <a:xfrm rot="5400000">
              <a:off x="-215999" y="215998"/>
              <a:ext cx="432000" cy="1"/>
            </a:xfrm>
            <a:prstGeom prst="line">
              <a:avLst/>
            </a:prstGeom>
            <a:noFill/>
            <a:ln w="12700">
              <a:solidFill>
                <a:srgbClr val="2F2637"/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0" name="直接连接符 32"/>
            <p:cNvSpPr>
              <a:spLocks noChangeShapeType="1"/>
            </p:cNvSpPr>
            <p:nvPr/>
          </p:nvSpPr>
          <p:spPr bwMode="auto">
            <a:xfrm rot="10800000">
              <a:off x="0" y="426195"/>
              <a:ext cx="1440000" cy="1"/>
            </a:xfrm>
            <a:prstGeom prst="line">
              <a:avLst/>
            </a:prstGeom>
            <a:noFill/>
            <a:ln w="12700">
              <a:solidFill>
                <a:srgbClr val="2F2637"/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03" name="组合 33"/>
          <p:cNvGrpSpPr/>
          <p:nvPr/>
        </p:nvGrpSpPr>
        <p:grpSpPr bwMode="auto">
          <a:xfrm>
            <a:off x="7491413" y="5100638"/>
            <a:ext cx="801687" cy="642937"/>
            <a:chOff x="0" y="0"/>
            <a:chExt cx="1440000" cy="432000"/>
          </a:xfrm>
        </p:grpSpPr>
        <p:sp>
          <p:nvSpPr>
            <p:cNvPr id="12347" name="直接连接符 34"/>
            <p:cNvSpPr>
              <a:spLocks noChangeShapeType="1"/>
            </p:cNvSpPr>
            <p:nvPr/>
          </p:nvSpPr>
          <p:spPr bwMode="auto">
            <a:xfrm rot="5400000">
              <a:off x="-215999" y="215998"/>
              <a:ext cx="432000" cy="1"/>
            </a:xfrm>
            <a:prstGeom prst="line">
              <a:avLst/>
            </a:prstGeom>
            <a:noFill/>
            <a:ln w="12700">
              <a:solidFill>
                <a:srgbClr val="2F2637"/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8" name="直接连接符 35"/>
            <p:cNvSpPr>
              <a:spLocks noChangeShapeType="1"/>
            </p:cNvSpPr>
            <p:nvPr/>
          </p:nvSpPr>
          <p:spPr bwMode="auto">
            <a:xfrm rot="10800000">
              <a:off x="0" y="426195"/>
              <a:ext cx="1440000" cy="1"/>
            </a:xfrm>
            <a:prstGeom prst="line">
              <a:avLst/>
            </a:prstGeom>
            <a:noFill/>
            <a:ln w="12700">
              <a:solidFill>
                <a:srgbClr val="2F2637"/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304" name="椭圆 36"/>
          <p:cNvSpPr>
            <a:spLocks noChangeArrowheads="1"/>
          </p:cNvSpPr>
          <p:nvPr/>
        </p:nvSpPr>
        <p:spPr bwMode="auto">
          <a:xfrm>
            <a:off x="1963738" y="4621213"/>
            <a:ext cx="111125" cy="1111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05" name="椭圆 37"/>
          <p:cNvSpPr>
            <a:spLocks noChangeArrowheads="1"/>
          </p:cNvSpPr>
          <p:nvPr/>
        </p:nvSpPr>
        <p:spPr bwMode="auto">
          <a:xfrm>
            <a:off x="3403600" y="5503863"/>
            <a:ext cx="111125" cy="1111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06" name="椭圆 38"/>
          <p:cNvSpPr>
            <a:spLocks noChangeArrowheads="1"/>
          </p:cNvSpPr>
          <p:nvPr/>
        </p:nvSpPr>
        <p:spPr bwMode="auto">
          <a:xfrm>
            <a:off x="8275638" y="5688013"/>
            <a:ext cx="111125" cy="1111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07" name="椭圆 39"/>
          <p:cNvSpPr>
            <a:spLocks noChangeArrowheads="1"/>
          </p:cNvSpPr>
          <p:nvPr/>
        </p:nvSpPr>
        <p:spPr bwMode="auto">
          <a:xfrm>
            <a:off x="9502775" y="3330575"/>
            <a:ext cx="111125" cy="1111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08" name="椭圆 40"/>
          <p:cNvSpPr>
            <a:spLocks noChangeArrowheads="1"/>
          </p:cNvSpPr>
          <p:nvPr/>
        </p:nvSpPr>
        <p:spPr bwMode="auto">
          <a:xfrm>
            <a:off x="7721600" y="2532063"/>
            <a:ext cx="111125" cy="1111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09" name="六边形 41"/>
          <p:cNvSpPr>
            <a:spLocks noChangeArrowheads="1"/>
          </p:cNvSpPr>
          <p:nvPr/>
        </p:nvSpPr>
        <p:spPr bwMode="auto">
          <a:xfrm rot="5400000">
            <a:off x="6632575" y="3698875"/>
            <a:ext cx="1746250" cy="1504950"/>
          </a:xfrm>
          <a:prstGeom prst="hexagon">
            <a:avLst>
              <a:gd name="adj" fmla="val 29669"/>
              <a:gd name="vf" fmla="val 115470"/>
            </a:avLst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10" name="六边形 42"/>
          <p:cNvSpPr>
            <a:spLocks noChangeArrowheads="1"/>
          </p:cNvSpPr>
          <p:nvPr/>
        </p:nvSpPr>
        <p:spPr bwMode="auto">
          <a:xfrm rot="5400000">
            <a:off x="4352926" y="2779712"/>
            <a:ext cx="1922462" cy="1655763"/>
          </a:xfrm>
          <a:prstGeom prst="hexagon">
            <a:avLst>
              <a:gd name="adj" fmla="val 29693"/>
              <a:gd name="vf" fmla="val 115470"/>
            </a:avLst>
          </a:prstGeom>
          <a:solidFill>
            <a:srgbClr val="D0EAEB"/>
          </a:solidFill>
          <a:ln w="12700">
            <a:solidFill>
              <a:srgbClr val="2F2637">
                <a:alpha val="5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11" name="六边形 43"/>
          <p:cNvSpPr>
            <a:spLocks noChangeArrowheads="1"/>
          </p:cNvSpPr>
          <p:nvPr/>
        </p:nvSpPr>
        <p:spPr bwMode="auto">
          <a:xfrm rot="5400000">
            <a:off x="6177756" y="2913857"/>
            <a:ext cx="1108075" cy="954088"/>
          </a:xfrm>
          <a:prstGeom prst="hexagon">
            <a:avLst>
              <a:gd name="adj" fmla="val 29696"/>
              <a:gd name="vf" fmla="val 115470"/>
            </a:avLst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12" name="六边形 44"/>
          <p:cNvSpPr>
            <a:spLocks noChangeArrowheads="1"/>
          </p:cNvSpPr>
          <p:nvPr/>
        </p:nvSpPr>
        <p:spPr bwMode="auto">
          <a:xfrm rot="5400000">
            <a:off x="3853657" y="4282281"/>
            <a:ext cx="1219200" cy="1049337"/>
          </a:xfrm>
          <a:prstGeom prst="hexagon">
            <a:avLst>
              <a:gd name="adj" fmla="val 29714"/>
              <a:gd name="vf" fmla="val 115470"/>
            </a:avLst>
          </a:prstGeom>
          <a:solidFill>
            <a:srgbClr val="D0EAEB"/>
          </a:solidFill>
          <a:ln w="12700">
            <a:solidFill>
              <a:srgbClr val="262626">
                <a:alpha val="5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13" name="六边形 45"/>
          <p:cNvSpPr>
            <a:spLocks noChangeArrowheads="1"/>
          </p:cNvSpPr>
          <p:nvPr/>
        </p:nvSpPr>
        <p:spPr bwMode="auto">
          <a:xfrm rot="5400000">
            <a:off x="2979738" y="3792538"/>
            <a:ext cx="971550" cy="838200"/>
          </a:xfrm>
          <a:prstGeom prst="hexagon">
            <a:avLst>
              <a:gd name="adj" fmla="val 29648"/>
              <a:gd name="vf" fmla="val 115470"/>
            </a:avLst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14" name="六边形 46"/>
          <p:cNvSpPr>
            <a:spLocks noChangeArrowheads="1"/>
          </p:cNvSpPr>
          <p:nvPr/>
        </p:nvSpPr>
        <p:spPr bwMode="auto">
          <a:xfrm rot="5400000">
            <a:off x="8262938" y="3827463"/>
            <a:ext cx="971550" cy="838200"/>
          </a:xfrm>
          <a:prstGeom prst="hexagon">
            <a:avLst>
              <a:gd name="adj" fmla="val 29648"/>
              <a:gd name="vf" fmla="val 115470"/>
            </a:avLst>
          </a:prstGeom>
          <a:solidFill>
            <a:srgbClr val="D0EAEB"/>
          </a:solidFill>
          <a:ln w="12700">
            <a:solidFill>
              <a:srgbClr val="262626">
                <a:alpha val="5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2315" name="组合 47"/>
          <p:cNvGrpSpPr/>
          <p:nvPr/>
        </p:nvGrpSpPr>
        <p:grpSpPr bwMode="auto">
          <a:xfrm>
            <a:off x="4197350" y="4592638"/>
            <a:ext cx="568325" cy="431800"/>
            <a:chOff x="0" y="0"/>
            <a:chExt cx="509646" cy="387231"/>
          </a:xfrm>
        </p:grpSpPr>
        <p:sp>
          <p:nvSpPr>
            <p:cNvPr id="12345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337890 w 229"/>
                <a:gd name="T1" fmla="*/ 189120 h 227"/>
                <a:gd name="T2" fmla="*/ 337890 w 229"/>
                <a:gd name="T3" fmla="*/ 144795 h 227"/>
                <a:gd name="T4" fmla="*/ 303953 w 229"/>
                <a:gd name="T5" fmla="*/ 137407 h 227"/>
                <a:gd name="T6" fmla="*/ 295100 w 229"/>
                <a:gd name="T7" fmla="*/ 112290 h 227"/>
                <a:gd name="T8" fmla="*/ 318708 w 229"/>
                <a:gd name="T9" fmla="*/ 85695 h 227"/>
                <a:gd name="T10" fmla="*/ 292149 w 229"/>
                <a:gd name="T11" fmla="*/ 50235 h 227"/>
                <a:gd name="T12" fmla="*/ 259688 w 229"/>
                <a:gd name="T13" fmla="*/ 65010 h 227"/>
                <a:gd name="T14" fmla="*/ 237556 w 229"/>
                <a:gd name="T15" fmla="*/ 48757 h 227"/>
                <a:gd name="T16" fmla="*/ 241982 w 229"/>
                <a:gd name="T17" fmla="*/ 13297 h 227"/>
                <a:gd name="T18" fmla="*/ 199193 w 229"/>
                <a:gd name="T19" fmla="*/ 0 h 227"/>
                <a:gd name="T20" fmla="*/ 181487 w 229"/>
                <a:gd name="T21" fmla="*/ 29550 h 227"/>
                <a:gd name="T22" fmla="*/ 168207 w 229"/>
                <a:gd name="T23" fmla="*/ 29550 h 227"/>
                <a:gd name="T24" fmla="*/ 154928 w 229"/>
                <a:gd name="T25" fmla="*/ 29550 h 227"/>
                <a:gd name="T26" fmla="*/ 137222 w 229"/>
                <a:gd name="T27" fmla="*/ 0 h 227"/>
                <a:gd name="T28" fmla="*/ 95908 w 229"/>
                <a:gd name="T29" fmla="*/ 13297 h 227"/>
                <a:gd name="T30" fmla="*/ 98859 w 229"/>
                <a:gd name="T31" fmla="*/ 48757 h 227"/>
                <a:gd name="T32" fmla="*/ 76726 w 229"/>
                <a:gd name="T33" fmla="*/ 65010 h 227"/>
                <a:gd name="T34" fmla="*/ 44265 w 229"/>
                <a:gd name="T35" fmla="*/ 50235 h 227"/>
                <a:gd name="T36" fmla="*/ 19182 w 229"/>
                <a:gd name="T37" fmla="*/ 85695 h 227"/>
                <a:gd name="T38" fmla="*/ 42790 w 229"/>
                <a:gd name="T39" fmla="*/ 112290 h 227"/>
                <a:gd name="T40" fmla="*/ 33937 w 229"/>
                <a:gd name="T41" fmla="*/ 138885 h 227"/>
                <a:gd name="T42" fmla="*/ 0 w 229"/>
                <a:gd name="T43" fmla="*/ 144795 h 227"/>
                <a:gd name="T44" fmla="*/ 0 w 229"/>
                <a:gd name="T45" fmla="*/ 189120 h 227"/>
                <a:gd name="T46" fmla="*/ 33937 w 229"/>
                <a:gd name="T47" fmla="*/ 196507 h 227"/>
                <a:gd name="T48" fmla="*/ 42790 w 229"/>
                <a:gd name="T49" fmla="*/ 223102 h 227"/>
                <a:gd name="T50" fmla="*/ 19182 w 229"/>
                <a:gd name="T51" fmla="*/ 249697 h 227"/>
                <a:gd name="T52" fmla="*/ 45741 w 229"/>
                <a:gd name="T53" fmla="*/ 285157 h 227"/>
                <a:gd name="T54" fmla="*/ 76726 w 229"/>
                <a:gd name="T55" fmla="*/ 270382 h 227"/>
                <a:gd name="T56" fmla="*/ 98859 w 229"/>
                <a:gd name="T57" fmla="*/ 286635 h 227"/>
                <a:gd name="T58" fmla="*/ 95908 w 229"/>
                <a:gd name="T59" fmla="*/ 322095 h 227"/>
                <a:gd name="T60" fmla="*/ 137222 w 229"/>
                <a:gd name="T61" fmla="*/ 335392 h 227"/>
                <a:gd name="T62" fmla="*/ 154928 w 229"/>
                <a:gd name="T63" fmla="*/ 304365 h 227"/>
                <a:gd name="T64" fmla="*/ 168207 w 229"/>
                <a:gd name="T65" fmla="*/ 305842 h 227"/>
                <a:gd name="T66" fmla="*/ 182962 w 229"/>
                <a:gd name="T67" fmla="*/ 304365 h 227"/>
                <a:gd name="T68" fmla="*/ 199193 w 229"/>
                <a:gd name="T69" fmla="*/ 335392 h 227"/>
                <a:gd name="T70" fmla="*/ 241982 w 229"/>
                <a:gd name="T71" fmla="*/ 320617 h 227"/>
                <a:gd name="T72" fmla="*/ 237556 w 229"/>
                <a:gd name="T73" fmla="*/ 286635 h 227"/>
                <a:gd name="T74" fmla="*/ 259688 w 229"/>
                <a:gd name="T75" fmla="*/ 270382 h 227"/>
                <a:gd name="T76" fmla="*/ 292149 w 229"/>
                <a:gd name="T77" fmla="*/ 285157 h 227"/>
                <a:gd name="T78" fmla="*/ 318708 w 229"/>
                <a:gd name="T79" fmla="*/ 248220 h 227"/>
                <a:gd name="T80" fmla="*/ 295100 w 229"/>
                <a:gd name="T81" fmla="*/ 223102 h 227"/>
                <a:gd name="T82" fmla="*/ 303953 w 229"/>
                <a:gd name="T83" fmla="*/ 196507 h 227"/>
                <a:gd name="T84" fmla="*/ 337890 w 229"/>
                <a:gd name="T85" fmla="*/ 189120 h 227"/>
                <a:gd name="T86" fmla="*/ 168207 w 229"/>
                <a:gd name="T87" fmla="*/ 265950 h 227"/>
                <a:gd name="T88" fmla="*/ 69349 w 229"/>
                <a:gd name="T89" fmla="*/ 166957 h 227"/>
                <a:gd name="T90" fmla="*/ 168207 w 229"/>
                <a:gd name="T91" fmla="*/ 67965 h 227"/>
                <a:gd name="T92" fmla="*/ 267066 w 229"/>
                <a:gd name="T93" fmla="*/ 166957 h 227"/>
                <a:gd name="T94" fmla="*/ 168207 w 229"/>
                <a:gd name="T95" fmla="*/ 26595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6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99861 w 135"/>
                <a:gd name="T1" fmla="*/ 112514 h 135"/>
                <a:gd name="T2" fmla="*/ 199861 w 135"/>
                <a:gd name="T3" fmla="*/ 85866 h 135"/>
                <a:gd name="T4" fmla="*/ 180615 w 135"/>
                <a:gd name="T5" fmla="*/ 81425 h 135"/>
                <a:gd name="T6" fmla="*/ 174693 w 135"/>
                <a:gd name="T7" fmla="*/ 66620 h 135"/>
                <a:gd name="T8" fmla="*/ 189498 w 135"/>
                <a:gd name="T9" fmla="*/ 50335 h 135"/>
                <a:gd name="T10" fmla="*/ 173213 w 135"/>
                <a:gd name="T11" fmla="*/ 29609 h 135"/>
                <a:gd name="T12" fmla="*/ 153967 w 135"/>
                <a:gd name="T13" fmla="*/ 38492 h 135"/>
                <a:gd name="T14" fmla="*/ 142123 w 135"/>
                <a:gd name="T15" fmla="*/ 28129 h 135"/>
                <a:gd name="T16" fmla="*/ 143604 w 135"/>
                <a:gd name="T17" fmla="*/ 7402 h 135"/>
                <a:gd name="T18" fmla="*/ 118436 w 135"/>
                <a:gd name="T19" fmla="*/ 0 h 135"/>
                <a:gd name="T20" fmla="*/ 108073 w 135"/>
                <a:gd name="T21" fmla="*/ 17765 h 135"/>
                <a:gd name="T22" fmla="*/ 99190 w 135"/>
                <a:gd name="T23" fmla="*/ 17765 h 135"/>
                <a:gd name="T24" fmla="*/ 91788 w 135"/>
                <a:gd name="T25" fmla="*/ 17765 h 135"/>
                <a:gd name="T26" fmla="*/ 81425 w 135"/>
                <a:gd name="T27" fmla="*/ 0 h 135"/>
                <a:gd name="T28" fmla="*/ 56257 w 135"/>
                <a:gd name="T29" fmla="*/ 7402 h 135"/>
                <a:gd name="T30" fmla="*/ 57738 w 135"/>
                <a:gd name="T31" fmla="*/ 28129 h 135"/>
                <a:gd name="T32" fmla="*/ 44414 w 135"/>
                <a:gd name="T33" fmla="*/ 38492 h 135"/>
                <a:gd name="T34" fmla="*/ 26648 w 135"/>
                <a:gd name="T35" fmla="*/ 29609 h 135"/>
                <a:gd name="T36" fmla="*/ 10363 w 135"/>
                <a:gd name="T37" fmla="*/ 50335 h 135"/>
                <a:gd name="T38" fmla="*/ 25168 w 135"/>
                <a:gd name="T39" fmla="*/ 66620 h 135"/>
                <a:gd name="T40" fmla="*/ 19246 w 135"/>
                <a:gd name="T41" fmla="*/ 81425 h 135"/>
                <a:gd name="T42" fmla="*/ 0 w 135"/>
                <a:gd name="T43" fmla="*/ 85866 h 135"/>
                <a:gd name="T44" fmla="*/ 0 w 135"/>
                <a:gd name="T45" fmla="*/ 112514 h 135"/>
                <a:gd name="T46" fmla="*/ 19246 w 135"/>
                <a:gd name="T47" fmla="*/ 116956 h 135"/>
                <a:gd name="T48" fmla="*/ 25168 w 135"/>
                <a:gd name="T49" fmla="*/ 133241 h 135"/>
                <a:gd name="T50" fmla="*/ 10363 w 135"/>
                <a:gd name="T51" fmla="*/ 148045 h 135"/>
                <a:gd name="T52" fmla="*/ 26648 w 135"/>
                <a:gd name="T53" fmla="*/ 168772 h 135"/>
                <a:gd name="T54" fmla="*/ 45894 w 135"/>
                <a:gd name="T55" fmla="*/ 161369 h 135"/>
                <a:gd name="T56" fmla="*/ 57738 w 135"/>
                <a:gd name="T57" fmla="*/ 170252 h 135"/>
                <a:gd name="T58" fmla="*/ 56257 w 135"/>
                <a:gd name="T59" fmla="*/ 190978 h 135"/>
                <a:gd name="T60" fmla="*/ 81425 w 135"/>
                <a:gd name="T61" fmla="*/ 199861 h 135"/>
                <a:gd name="T62" fmla="*/ 91788 w 135"/>
                <a:gd name="T63" fmla="*/ 180615 h 135"/>
                <a:gd name="T64" fmla="*/ 100671 w 135"/>
                <a:gd name="T65" fmla="*/ 182096 h 135"/>
                <a:gd name="T66" fmla="*/ 108073 w 135"/>
                <a:gd name="T67" fmla="*/ 180615 h 135"/>
                <a:gd name="T68" fmla="*/ 118436 w 135"/>
                <a:gd name="T69" fmla="*/ 199861 h 135"/>
                <a:gd name="T70" fmla="*/ 143604 w 135"/>
                <a:gd name="T71" fmla="*/ 190978 h 135"/>
                <a:gd name="T72" fmla="*/ 142123 w 135"/>
                <a:gd name="T73" fmla="*/ 170252 h 135"/>
                <a:gd name="T74" fmla="*/ 153967 w 135"/>
                <a:gd name="T75" fmla="*/ 161369 h 135"/>
                <a:gd name="T76" fmla="*/ 173213 w 135"/>
                <a:gd name="T77" fmla="*/ 168772 h 135"/>
                <a:gd name="T78" fmla="*/ 189498 w 135"/>
                <a:gd name="T79" fmla="*/ 148045 h 135"/>
                <a:gd name="T80" fmla="*/ 174693 w 135"/>
                <a:gd name="T81" fmla="*/ 131760 h 135"/>
                <a:gd name="T82" fmla="*/ 180615 w 135"/>
                <a:gd name="T83" fmla="*/ 116956 h 135"/>
                <a:gd name="T84" fmla="*/ 199861 w 135"/>
                <a:gd name="T85" fmla="*/ 112514 h 135"/>
                <a:gd name="T86" fmla="*/ 99190 w 135"/>
                <a:gd name="T87" fmla="*/ 158408 h 135"/>
                <a:gd name="T88" fmla="*/ 41453 w 135"/>
                <a:gd name="T89" fmla="*/ 99190 h 135"/>
                <a:gd name="T90" fmla="*/ 99190 w 135"/>
                <a:gd name="T91" fmla="*/ 39972 h 135"/>
                <a:gd name="T92" fmla="*/ 158408 w 135"/>
                <a:gd name="T93" fmla="*/ 99190 h 135"/>
                <a:gd name="T94" fmla="*/ 99190 w 135"/>
                <a:gd name="T95" fmla="*/ 15840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16" name="组合 50"/>
          <p:cNvGrpSpPr/>
          <p:nvPr/>
        </p:nvGrpSpPr>
        <p:grpSpPr bwMode="auto">
          <a:xfrm>
            <a:off x="5032375" y="3384550"/>
            <a:ext cx="593725" cy="568325"/>
            <a:chOff x="0" y="0"/>
            <a:chExt cx="2438400" cy="2332038"/>
          </a:xfrm>
        </p:grpSpPr>
        <p:sp>
          <p:nvSpPr>
            <p:cNvPr id="12343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4" name="任意多边形 52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17" name="组合 53"/>
          <p:cNvGrpSpPr/>
          <p:nvPr/>
        </p:nvGrpSpPr>
        <p:grpSpPr bwMode="auto">
          <a:xfrm>
            <a:off x="7277100" y="4064000"/>
            <a:ext cx="468313" cy="598488"/>
            <a:chOff x="0" y="0"/>
            <a:chExt cx="563562" cy="720725"/>
          </a:xfrm>
        </p:grpSpPr>
        <p:sp>
          <p:nvSpPr>
            <p:cNvPr id="12340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142875 w 64"/>
                <a:gd name="T1" fmla="*/ 648877 h 321"/>
                <a:gd name="T2" fmla="*/ 71438 w 64"/>
                <a:gd name="T3" fmla="*/ 720725 h 321"/>
                <a:gd name="T4" fmla="*/ 0 w 64"/>
                <a:gd name="T5" fmla="*/ 648877 h 321"/>
                <a:gd name="T6" fmla="*/ 0 w 64"/>
                <a:gd name="T7" fmla="*/ 71848 h 321"/>
                <a:gd name="T8" fmla="*/ 71438 w 64"/>
                <a:gd name="T9" fmla="*/ 0 h 321"/>
                <a:gd name="T10" fmla="*/ 142875 w 64"/>
                <a:gd name="T11" fmla="*/ 71848 h 321"/>
                <a:gd name="T12" fmla="*/ 142875 w 64"/>
                <a:gd name="T13" fmla="*/ 648877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1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141288 w 63"/>
                <a:gd name="T1" fmla="*/ 209055 h 125"/>
                <a:gd name="T2" fmla="*/ 71765 w 63"/>
                <a:gd name="T3" fmla="*/ 280988 h 125"/>
                <a:gd name="T4" fmla="*/ 0 w 63"/>
                <a:gd name="T5" fmla="*/ 209055 h 125"/>
                <a:gd name="T6" fmla="*/ 0 w 63"/>
                <a:gd name="T7" fmla="*/ 71933 h 125"/>
                <a:gd name="T8" fmla="*/ 71765 w 63"/>
                <a:gd name="T9" fmla="*/ 0 h 125"/>
                <a:gd name="T10" fmla="*/ 141288 w 63"/>
                <a:gd name="T11" fmla="*/ 71933 h 125"/>
                <a:gd name="T12" fmla="*/ 141288 w 63"/>
                <a:gd name="T13" fmla="*/ 209055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2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142875 w 64"/>
                <a:gd name="T1" fmla="*/ 417178 h 218"/>
                <a:gd name="T2" fmla="*/ 71438 w 64"/>
                <a:gd name="T3" fmla="*/ 488950 h 218"/>
                <a:gd name="T4" fmla="*/ 0 w 64"/>
                <a:gd name="T5" fmla="*/ 417178 h 218"/>
                <a:gd name="T6" fmla="*/ 0 w 64"/>
                <a:gd name="T7" fmla="*/ 71772 h 218"/>
                <a:gd name="T8" fmla="*/ 71438 w 64"/>
                <a:gd name="T9" fmla="*/ 0 h 218"/>
                <a:gd name="T10" fmla="*/ 142875 w 64"/>
                <a:gd name="T11" fmla="*/ 71772 h 218"/>
                <a:gd name="T12" fmla="*/ 142875 w 64"/>
                <a:gd name="T13" fmla="*/ 417178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18" name="组合 57"/>
          <p:cNvGrpSpPr/>
          <p:nvPr/>
        </p:nvGrpSpPr>
        <p:grpSpPr bwMode="auto">
          <a:xfrm>
            <a:off x="6557963" y="3175000"/>
            <a:ext cx="374650" cy="420688"/>
            <a:chOff x="0" y="0"/>
            <a:chExt cx="402656" cy="450303"/>
          </a:xfrm>
        </p:grpSpPr>
        <p:sp>
          <p:nvSpPr>
            <p:cNvPr id="12335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28494 w 26"/>
                <a:gd name="T1" fmla="*/ 0 h 26"/>
                <a:gd name="T2" fmla="*/ 0 w 26"/>
                <a:gd name="T3" fmla="*/ 28962 h 26"/>
                <a:gd name="T4" fmla="*/ 28494 w 26"/>
                <a:gd name="T5" fmla="*/ 57923 h 26"/>
                <a:gd name="T6" fmla="*/ 56988 w 26"/>
                <a:gd name="T7" fmla="*/ 28962 h 26"/>
                <a:gd name="T8" fmla="*/ 28494 w 26"/>
                <a:gd name="T9" fmla="*/ 0 h 26"/>
                <a:gd name="T10" fmla="*/ 28494 w 26"/>
                <a:gd name="T11" fmla="*/ 51240 h 26"/>
                <a:gd name="T12" fmla="*/ 6576 w 26"/>
                <a:gd name="T13" fmla="*/ 28962 h 26"/>
                <a:gd name="T14" fmla="*/ 28494 w 26"/>
                <a:gd name="T15" fmla="*/ 6683 h 26"/>
                <a:gd name="T16" fmla="*/ 50412 w 26"/>
                <a:gd name="T17" fmla="*/ 28962 h 26"/>
                <a:gd name="T18" fmla="*/ 28494 w 26"/>
                <a:gd name="T19" fmla="*/ 5124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6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24290 w 22"/>
                <a:gd name="T1" fmla="*/ 0 h 22"/>
                <a:gd name="T2" fmla="*/ 0 w 22"/>
                <a:gd name="T3" fmla="*/ 24290 h 22"/>
                <a:gd name="T4" fmla="*/ 24290 w 22"/>
                <a:gd name="T5" fmla="*/ 48580 h 22"/>
                <a:gd name="T6" fmla="*/ 48580 w 22"/>
                <a:gd name="T7" fmla="*/ 24290 h 22"/>
                <a:gd name="T8" fmla="*/ 24290 w 22"/>
                <a:gd name="T9" fmla="*/ 0 h 22"/>
                <a:gd name="T10" fmla="*/ 24290 w 22"/>
                <a:gd name="T11" fmla="*/ 37539 h 22"/>
                <a:gd name="T12" fmla="*/ 11041 w 22"/>
                <a:gd name="T13" fmla="*/ 24290 h 22"/>
                <a:gd name="T14" fmla="*/ 24290 w 22"/>
                <a:gd name="T15" fmla="*/ 11041 h 22"/>
                <a:gd name="T16" fmla="*/ 37539 w 22"/>
                <a:gd name="T17" fmla="*/ 24290 h 22"/>
                <a:gd name="T18" fmla="*/ 24290 w 22"/>
                <a:gd name="T19" fmla="*/ 37539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7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15415 w 14"/>
                <a:gd name="T1" fmla="*/ 0 h 14"/>
                <a:gd name="T2" fmla="*/ 0 w 14"/>
                <a:gd name="T3" fmla="*/ 15415 h 14"/>
                <a:gd name="T4" fmla="*/ 15415 w 14"/>
                <a:gd name="T5" fmla="*/ 30830 h 14"/>
                <a:gd name="T6" fmla="*/ 30830 w 14"/>
                <a:gd name="T7" fmla="*/ 15415 h 14"/>
                <a:gd name="T8" fmla="*/ 15415 w 14"/>
                <a:gd name="T9" fmla="*/ 0 h 14"/>
                <a:gd name="T10" fmla="*/ 15415 w 14"/>
                <a:gd name="T11" fmla="*/ 22021 h 14"/>
                <a:gd name="T12" fmla="*/ 8809 w 14"/>
                <a:gd name="T13" fmla="*/ 15415 h 14"/>
                <a:gd name="T14" fmla="*/ 15415 w 14"/>
                <a:gd name="T15" fmla="*/ 6606 h 14"/>
                <a:gd name="T16" fmla="*/ 24224 w 14"/>
                <a:gd name="T17" fmla="*/ 15415 h 14"/>
                <a:gd name="T18" fmla="*/ 15415 w 14"/>
                <a:gd name="T19" fmla="*/ 2202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8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48581 w 44"/>
                <a:gd name="T1" fmla="*/ 0 h 44"/>
                <a:gd name="T2" fmla="*/ 0 w 44"/>
                <a:gd name="T3" fmla="*/ 48581 h 44"/>
                <a:gd name="T4" fmla="*/ 48581 w 44"/>
                <a:gd name="T5" fmla="*/ 97161 h 44"/>
                <a:gd name="T6" fmla="*/ 97161 w 44"/>
                <a:gd name="T7" fmla="*/ 48581 h 44"/>
                <a:gd name="T8" fmla="*/ 48581 w 44"/>
                <a:gd name="T9" fmla="*/ 0 h 44"/>
                <a:gd name="T10" fmla="*/ 48581 w 44"/>
                <a:gd name="T11" fmla="*/ 86120 h 44"/>
                <a:gd name="T12" fmla="*/ 11041 w 44"/>
                <a:gd name="T13" fmla="*/ 48581 h 44"/>
                <a:gd name="T14" fmla="*/ 48581 w 44"/>
                <a:gd name="T15" fmla="*/ 13249 h 44"/>
                <a:gd name="T16" fmla="*/ 86120 w 44"/>
                <a:gd name="T17" fmla="*/ 48581 h 44"/>
                <a:gd name="T18" fmla="*/ 48581 w 44"/>
                <a:gd name="T19" fmla="*/ 8612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9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347346 w 182"/>
                <a:gd name="T1" fmla="*/ 211907 h 204"/>
                <a:gd name="T2" fmla="*/ 338497 w 182"/>
                <a:gd name="T3" fmla="*/ 105954 h 204"/>
                <a:gd name="T4" fmla="*/ 172567 w 182"/>
                <a:gd name="T5" fmla="*/ 0 h 204"/>
                <a:gd name="T6" fmla="*/ 2212 w 182"/>
                <a:gd name="T7" fmla="*/ 174382 h 204"/>
                <a:gd name="T8" fmla="*/ 0 w 182"/>
                <a:gd name="T9" fmla="*/ 450303 h 204"/>
                <a:gd name="T10" fmla="*/ 250001 w 182"/>
                <a:gd name="T11" fmla="*/ 388497 h 204"/>
                <a:gd name="T12" fmla="*/ 325222 w 182"/>
                <a:gd name="T13" fmla="*/ 388497 h 204"/>
                <a:gd name="T14" fmla="*/ 325222 w 182"/>
                <a:gd name="T15" fmla="*/ 388497 h 204"/>
                <a:gd name="T16" fmla="*/ 345134 w 182"/>
                <a:gd name="T17" fmla="*/ 333313 h 204"/>
                <a:gd name="T18" fmla="*/ 323010 w 182"/>
                <a:gd name="T19" fmla="*/ 320068 h 204"/>
                <a:gd name="T20" fmla="*/ 345134 w 182"/>
                <a:gd name="T21" fmla="*/ 309031 h 204"/>
                <a:gd name="T22" fmla="*/ 342921 w 182"/>
                <a:gd name="T23" fmla="*/ 304617 h 204"/>
                <a:gd name="T24" fmla="*/ 376107 w 182"/>
                <a:gd name="T25" fmla="*/ 245018 h 204"/>
                <a:gd name="T26" fmla="*/ 137169 w 182"/>
                <a:gd name="T27" fmla="*/ 205285 h 204"/>
                <a:gd name="T28" fmla="*/ 137169 w 182"/>
                <a:gd name="T29" fmla="*/ 225152 h 204"/>
                <a:gd name="T30" fmla="*/ 119469 w 182"/>
                <a:gd name="T31" fmla="*/ 231774 h 204"/>
                <a:gd name="T32" fmla="*/ 106195 w 182"/>
                <a:gd name="T33" fmla="*/ 242810 h 204"/>
                <a:gd name="T34" fmla="*/ 88496 w 182"/>
                <a:gd name="T35" fmla="*/ 236188 h 204"/>
                <a:gd name="T36" fmla="*/ 70797 w 182"/>
                <a:gd name="T37" fmla="*/ 236188 h 204"/>
                <a:gd name="T38" fmla="*/ 61947 w 182"/>
                <a:gd name="T39" fmla="*/ 218529 h 204"/>
                <a:gd name="T40" fmla="*/ 48673 w 182"/>
                <a:gd name="T41" fmla="*/ 205285 h 204"/>
                <a:gd name="T42" fmla="*/ 57522 w 182"/>
                <a:gd name="T43" fmla="*/ 187626 h 204"/>
                <a:gd name="T44" fmla="*/ 57522 w 182"/>
                <a:gd name="T45" fmla="*/ 167760 h 204"/>
                <a:gd name="T46" fmla="*/ 75221 w 182"/>
                <a:gd name="T47" fmla="*/ 161138 h 204"/>
                <a:gd name="T48" fmla="*/ 88496 w 182"/>
                <a:gd name="T49" fmla="*/ 150101 h 204"/>
                <a:gd name="T50" fmla="*/ 106195 w 182"/>
                <a:gd name="T51" fmla="*/ 156723 h 204"/>
                <a:gd name="T52" fmla="*/ 126107 w 182"/>
                <a:gd name="T53" fmla="*/ 156723 h 204"/>
                <a:gd name="T54" fmla="*/ 132744 w 182"/>
                <a:gd name="T55" fmla="*/ 174382 h 204"/>
                <a:gd name="T56" fmla="*/ 146018 w 182"/>
                <a:gd name="T57" fmla="*/ 187626 h 204"/>
                <a:gd name="T58" fmla="*/ 300886 w 182"/>
                <a:gd name="T59" fmla="*/ 169967 h 204"/>
                <a:gd name="T60" fmla="*/ 278762 w 182"/>
                <a:gd name="T61" fmla="*/ 192041 h 204"/>
                <a:gd name="T62" fmla="*/ 267700 w 182"/>
                <a:gd name="T63" fmla="*/ 220737 h 204"/>
                <a:gd name="T64" fmla="*/ 236726 w 182"/>
                <a:gd name="T65" fmla="*/ 220737 h 204"/>
                <a:gd name="T66" fmla="*/ 207965 w 182"/>
                <a:gd name="T67" fmla="*/ 231774 h 204"/>
                <a:gd name="T68" fmla="*/ 183629 w 182"/>
                <a:gd name="T69" fmla="*/ 211907 h 204"/>
                <a:gd name="T70" fmla="*/ 154868 w 182"/>
                <a:gd name="T71" fmla="*/ 200870 h 204"/>
                <a:gd name="T72" fmla="*/ 154868 w 182"/>
                <a:gd name="T73" fmla="*/ 169967 h 204"/>
                <a:gd name="T74" fmla="*/ 141593 w 182"/>
                <a:gd name="T75" fmla="*/ 141272 h 204"/>
                <a:gd name="T76" fmla="*/ 163717 w 182"/>
                <a:gd name="T77" fmla="*/ 116990 h 204"/>
                <a:gd name="T78" fmla="*/ 174779 w 182"/>
                <a:gd name="T79" fmla="*/ 88295 h 204"/>
                <a:gd name="T80" fmla="*/ 207965 w 182"/>
                <a:gd name="T81" fmla="*/ 88295 h 204"/>
                <a:gd name="T82" fmla="*/ 236726 w 182"/>
                <a:gd name="T83" fmla="*/ 77258 h 204"/>
                <a:gd name="T84" fmla="*/ 258850 w 182"/>
                <a:gd name="T85" fmla="*/ 97124 h 204"/>
                <a:gd name="T86" fmla="*/ 287611 w 182"/>
                <a:gd name="T87" fmla="*/ 108161 h 204"/>
                <a:gd name="T88" fmla="*/ 287611 w 182"/>
                <a:gd name="T89" fmla="*/ 141272 h 204"/>
                <a:gd name="T90" fmla="*/ 300886 w 182"/>
                <a:gd name="T91" fmla="*/ 16996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19" name="组合 63"/>
          <p:cNvGrpSpPr/>
          <p:nvPr/>
        </p:nvGrpSpPr>
        <p:grpSpPr bwMode="auto">
          <a:xfrm>
            <a:off x="3282950" y="3968750"/>
            <a:ext cx="390525" cy="439738"/>
            <a:chOff x="0" y="0"/>
            <a:chExt cx="406394" cy="459644"/>
          </a:xfrm>
        </p:grpSpPr>
        <p:sp>
          <p:nvSpPr>
            <p:cNvPr id="12332" name="Freeform 148"/>
            <p:cNvSpPr>
              <a:spLocks noEditPoints="1" noChangeArrowheads="1"/>
            </p:cNvSpPr>
            <p:nvPr/>
          </p:nvSpPr>
          <p:spPr bwMode="auto">
            <a:xfrm>
              <a:off x="55121" y="0"/>
              <a:ext cx="351273" cy="456842"/>
            </a:xfrm>
            <a:custGeom>
              <a:avLst/>
              <a:gdLst>
                <a:gd name="T0" fmla="*/ 346854 w 159"/>
                <a:gd name="T1" fmla="*/ 408289 h 207"/>
                <a:gd name="T2" fmla="*/ 196625 w 159"/>
                <a:gd name="T3" fmla="*/ 174350 h 207"/>
                <a:gd name="T4" fmla="*/ 203252 w 159"/>
                <a:gd name="T5" fmla="*/ 52967 h 207"/>
                <a:gd name="T6" fmla="*/ 92789 w 159"/>
                <a:gd name="T7" fmla="*/ 8828 h 207"/>
                <a:gd name="T8" fmla="*/ 154648 w 159"/>
                <a:gd name="T9" fmla="*/ 105934 h 207"/>
                <a:gd name="T10" fmla="*/ 81743 w 159"/>
                <a:gd name="T11" fmla="*/ 152281 h 207"/>
                <a:gd name="T12" fmla="*/ 22093 w 159"/>
                <a:gd name="T13" fmla="*/ 59588 h 207"/>
                <a:gd name="T14" fmla="*/ 22093 w 159"/>
                <a:gd name="T15" fmla="*/ 169936 h 207"/>
                <a:gd name="T16" fmla="*/ 136974 w 159"/>
                <a:gd name="T17" fmla="*/ 211869 h 207"/>
                <a:gd name="T18" fmla="*/ 287204 w 159"/>
                <a:gd name="T19" fmla="*/ 445807 h 207"/>
                <a:gd name="T20" fmla="*/ 315925 w 159"/>
                <a:gd name="T21" fmla="*/ 452428 h 207"/>
                <a:gd name="T22" fmla="*/ 340227 w 159"/>
                <a:gd name="T23" fmla="*/ 434772 h 207"/>
                <a:gd name="T24" fmla="*/ 346854 w 159"/>
                <a:gd name="T25" fmla="*/ 408289 h 207"/>
                <a:gd name="T26" fmla="*/ 318134 w 159"/>
                <a:gd name="T27" fmla="*/ 425944 h 207"/>
                <a:gd name="T28" fmla="*/ 296041 w 159"/>
                <a:gd name="T29" fmla="*/ 421531 h 207"/>
                <a:gd name="T30" fmla="*/ 302669 w 159"/>
                <a:gd name="T31" fmla="*/ 401668 h 207"/>
                <a:gd name="T32" fmla="*/ 322553 w 159"/>
                <a:gd name="T33" fmla="*/ 406082 h 207"/>
                <a:gd name="T34" fmla="*/ 318134 w 159"/>
                <a:gd name="T35" fmla="*/ 425944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3" name="Freeform 149"/>
            <p:cNvSpPr>
              <a:spLocks noEditPoints="1" noChangeArrowheads="1"/>
            </p:cNvSpPr>
            <p:nvPr/>
          </p:nvSpPr>
          <p:spPr bwMode="auto">
            <a:xfrm>
              <a:off x="0" y="231690"/>
              <a:ext cx="231691" cy="227954"/>
            </a:xfrm>
            <a:custGeom>
              <a:avLst/>
              <a:gdLst>
                <a:gd name="T0" fmla="*/ 200799 w 105"/>
                <a:gd name="T1" fmla="*/ 57542 h 103"/>
                <a:gd name="T2" fmla="*/ 214038 w 105"/>
                <a:gd name="T3" fmla="*/ 44263 h 103"/>
                <a:gd name="T4" fmla="*/ 185353 w 105"/>
                <a:gd name="T5" fmla="*/ 15492 h 103"/>
                <a:gd name="T6" fmla="*/ 172113 w 105"/>
                <a:gd name="T7" fmla="*/ 28771 h 103"/>
                <a:gd name="T8" fmla="*/ 136808 w 105"/>
                <a:gd name="T9" fmla="*/ 15492 h 103"/>
                <a:gd name="T10" fmla="*/ 136808 w 105"/>
                <a:gd name="T11" fmla="*/ 0 h 103"/>
                <a:gd name="T12" fmla="*/ 94883 w 105"/>
                <a:gd name="T13" fmla="*/ 0 h 103"/>
                <a:gd name="T14" fmla="*/ 94883 w 105"/>
                <a:gd name="T15" fmla="*/ 15492 h 103"/>
                <a:gd name="T16" fmla="*/ 61784 w 105"/>
                <a:gd name="T17" fmla="*/ 28771 h 103"/>
                <a:gd name="T18" fmla="*/ 48545 w 105"/>
                <a:gd name="T19" fmla="*/ 15492 h 103"/>
                <a:gd name="T20" fmla="*/ 17653 w 105"/>
                <a:gd name="T21" fmla="*/ 44263 h 103"/>
                <a:gd name="T22" fmla="*/ 33099 w 105"/>
                <a:gd name="T23" fmla="*/ 59755 h 103"/>
                <a:gd name="T24" fmla="*/ 17653 w 105"/>
                <a:gd name="T25" fmla="*/ 92952 h 103"/>
                <a:gd name="T26" fmla="*/ 0 w 105"/>
                <a:gd name="T27" fmla="*/ 92952 h 103"/>
                <a:gd name="T28" fmla="*/ 0 w 105"/>
                <a:gd name="T29" fmla="*/ 135002 h 103"/>
                <a:gd name="T30" fmla="*/ 19859 w 105"/>
                <a:gd name="T31" fmla="*/ 135002 h 103"/>
                <a:gd name="T32" fmla="*/ 33099 w 105"/>
                <a:gd name="T33" fmla="*/ 168199 h 103"/>
                <a:gd name="T34" fmla="*/ 19859 w 105"/>
                <a:gd name="T35" fmla="*/ 181478 h 103"/>
                <a:gd name="T36" fmla="*/ 48545 w 105"/>
                <a:gd name="T37" fmla="*/ 210249 h 103"/>
                <a:gd name="T38" fmla="*/ 61784 w 105"/>
                <a:gd name="T39" fmla="*/ 196970 h 103"/>
                <a:gd name="T40" fmla="*/ 94883 w 105"/>
                <a:gd name="T41" fmla="*/ 210249 h 103"/>
                <a:gd name="T42" fmla="*/ 94883 w 105"/>
                <a:gd name="T43" fmla="*/ 227954 h 103"/>
                <a:gd name="T44" fmla="*/ 136808 w 105"/>
                <a:gd name="T45" fmla="*/ 227954 h 103"/>
                <a:gd name="T46" fmla="*/ 136808 w 105"/>
                <a:gd name="T47" fmla="*/ 210249 h 103"/>
                <a:gd name="T48" fmla="*/ 169907 w 105"/>
                <a:gd name="T49" fmla="*/ 196970 h 103"/>
                <a:gd name="T50" fmla="*/ 183146 w 105"/>
                <a:gd name="T51" fmla="*/ 210249 h 103"/>
                <a:gd name="T52" fmla="*/ 211832 w 105"/>
                <a:gd name="T53" fmla="*/ 181478 h 103"/>
                <a:gd name="T54" fmla="*/ 200799 w 105"/>
                <a:gd name="T55" fmla="*/ 168199 h 103"/>
                <a:gd name="T56" fmla="*/ 214038 w 105"/>
                <a:gd name="T57" fmla="*/ 135002 h 103"/>
                <a:gd name="T58" fmla="*/ 231691 w 105"/>
                <a:gd name="T59" fmla="*/ 135002 h 103"/>
                <a:gd name="T60" fmla="*/ 231691 w 105"/>
                <a:gd name="T61" fmla="*/ 92952 h 103"/>
                <a:gd name="T62" fmla="*/ 214038 w 105"/>
                <a:gd name="T63" fmla="*/ 92952 h 103"/>
                <a:gd name="T64" fmla="*/ 200799 w 105"/>
                <a:gd name="T65" fmla="*/ 57542 h 103"/>
                <a:gd name="T66" fmla="*/ 116949 w 105"/>
                <a:gd name="T67" fmla="*/ 183691 h 103"/>
                <a:gd name="T68" fmla="*/ 46338 w 105"/>
                <a:gd name="T69" fmla="*/ 112870 h 103"/>
                <a:gd name="T70" fmla="*/ 116949 w 105"/>
                <a:gd name="T71" fmla="*/ 42050 h 103"/>
                <a:gd name="T72" fmla="*/ 187559 w 105"/>
                <a:gd name="T73" fmla="*/ 112870 h 103"/>
                <a:gd name="T74" fmla="*/ 116949 w 105"/>
                <a:gd name="T75" fmla="*/ 183691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4" name="Oval 150"/>
            <p:cNvSpPr>
              <a:spLocks noChangeArrowheads="1"/>
            </p:cNvSpPr>
            <p:nvPr/>
          </p:nvSpPr>
          <p:spPr bwMode="auto">
            <a:xfrm>
              <a:off x="97160" y="326982"/>
              <a:ext cx="37370" cy="37370"/>
            </a:xfrm>
            <a:prstGeom prst="ellipse">
              <a:avLst/>
            </a:pr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2320" name="文本框 67"/>
          <p:cNvSpPr>
            <a:spLocks noChangeArrowheads="1"/>
          </p:cNvSpPr>
          <p:nvPr/>
        </p:nvSpPr>
        <p:spPr bwMode="auto">
          <a:xfrm>
            <a:off x="1712913" y="2222500"/>
            <a:ext cx="2057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9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0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0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0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2321" name="文本框 68"/>
          <p:cNvSpPr>
            <a:spLocks noChangeArrowheads="1"/>
          </p:cNvSpPr>
          <p:nvPr/>
        </p:nvSpPr>
        <p:spPr bwMode="auto">
          <a:xfrm>
            <a:off x="895350" y="4808538"/>
            <a:ext cx="20558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9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0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0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0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2322" name="文本框 69"/>
          <p:cNvSpPr>
            <a:spLocks noChangeArrowheads="1"/>
          </p:cNvSpPr>
          <p:nvPr/>
        </p:nvSpPr>
        <p:spPr bwMode="auto">
          <a:xfrm>
            <a:off x="2628900" y="5791200"/>
            <a:ext cx="20558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9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0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0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0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2323" name="文本框 70"/>
          <p:cNvSpPr>
            <a:spLocks noChangeArrowheads="1"/>
          </p:cNvSpPr>
          <p:nvPr/>
        </p:nvSpPr>
        <p:spPr bwMode="auto">
          <a:xfrm>
            <a:off x="8585200" y="5443538"/>
            <a:ext cx="2057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9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0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0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0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2324" name="文本框 71"/>
          <p:cNvSpPr>
            <a:spLocks noChangeArrowheads="1"/>
          </p:cNvSpPr>
          <p:nvPr/>
        </p:nvSpPr>
        <p:spPr bwMode="auto">
          <a:xfrm>
            <a:off x="7891463" y="2108200"/>
            <a:ext cx="20558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9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0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0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0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2325" name="文本框 72"/>
          <p:cNvSpPr>
            <a:spLocks noChangeArrowheads="1"/>
          </p:cNvSpPr>
          <p:nvPr/>
        </p:nvSpPr>
        <p:spPr bwMode="auto">
          <a:xfrm>
            <a:off x="9794875" y="3073400"/>
            <a:ext cx="2057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9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0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0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0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12326" name="组合 128"/>
          <p:cNvGrpSpPr/>
          <p:nvPr/>
        </p:nvGrpSpPr>
        <p:grpSpPr bwMode="auto">
          <a:xfrm>
            <a:off x="8596313" y="4017963"/>
            <a:ext cx="400050" cy="430212"/>
            <a:chOff x="0" y="0"/>
            <a:chExt cx="466184" cy="501686"/>
          </a:xfrm>
        </p:grpSpPr>
        <p:sp>
          <p:nvSpPr>
            <p:cNvPr id="12327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35095 w 23"/>
                <a:gd name="T1" fmla="*/ 0 h 21"/>
                <a:gd name="T2" fmla="*/ 35095 w 23"/>
                <a:gd name="T3" fmla="*/ 8898 h 21"/>
                <a:gd name="T4" fmla="*/ 41675 w 23"/>
                <a:gd name="T5" fmla="*/ 24468 h 21"/>
                <a:gd name="T6" fmla="*/ 21934 w 23"/>
                <a:gd name="T7" fmla="*/ 37814 h 21"/>
                <a:gd name="T8" fmla="*/ 8774 w 23"/>
                <a:gd name="T9" fmla="*/ 20019 h 21"/>
                <a:gd name="T10" fmla="*/ 13161 w 23"/>
                <a:gd name="T11" fmla="*/ 11122 h 21"/>
                <a:gd name="T12" fmla="*/ 13161 w 23"/>
                <a:gd name="T13" fmla="*/ 0 h 21"/>
                <a:gd name="T14" fmla="*/ 0 w 23"/>
                <a:gd name="T15" fmla="*/ 22244 h 21"/>
                <a:gd name="T16" fmla="*/ 24128 w 23"/>
                <a:gd name="T17" fmla="*/ 46712 h 21"/>
                <a:gd name="T18" fmla="*/ 50449 w 23"/>
                <a:gd name="T19" fmla="*/ 22244 h 21"/>
                <a:gd name="T20" fmla="*/ 35095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8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29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53014 w 118"/>
                <a:gd name="T1" fmla="*/ 41969 h 118"/>
                <a:gd name="T2" fmla="*/ 41969 w 118"/>
                <a:gd name="T3" fmla="*/ 207638 h 118"/>
                <a:gd name="T4" fmla="*/ 207638 w 118"/>
                <a:gd name="T5" fmla="*/ 218683 h 118"/>
                <a:gd name="T6" fmla="*/ 218683 w 118"/>
                <a:gd name="T7" fmla="*/ 53014 h 118"/>
                <a:gd name="T8" fmla="*/ 53014 w 118"/>
                <a:gd name="T9" fmla="*/ 41969 h 118"/>
                <a:gd name="T10" fmla="*/ 141371 w 118"/>
                <a:gd name="T11" fmla="*/ 185549 h 118"/>
                <a:gd name="T12" fmla="*/ 141371 w 118"/>
                <a:gd name="T13" fmla="*/ 205429 h 118"/>
                <a:gd name="T14" fmla="*/ 123699 w 118"/>
                <a:gd name="T15" fmla="*/ 205429 h 118"/>
                <a:gd name="T16" fmla="*/ 123699 w 118"/>
                <a:gd name="T17" fmla="*/ 187758 h 118"/>
                <a:gd name="T18" fmla="*/ 90566 w 118"/>
                <a:gd name="T19" fmla="*/ 178922 h 118"/>
                <a:gd name="T20" fmla="*/ 94983 w 118"/>
                <a:gd name="T21" fmla="*/ 156833 h 118"/>
                <a:gd name="T22" fmla="*/ 128117 w 118"/>
                <a:gd name="T23" fmla="*/ 165669 h 118"/>
                <a:gd name="T24" fmla="*/ 145788 w 118"/>
                <a:gd name="T25" fmla="*/ 154624 h 118"/>
                <a:gd name="T26" fmla="*/ 125908 w 118"/>
                <a:gd name="T27" fmla="*/ 136953 h 118"/>
                <a:gd name="T28" fmla="*/ 90566 w 118"/>
                <a:gd name="T29" fmla="*/ 101610 h 118"/>
                <a:gd name="T30" fmla="*/ 123699 w 118"/>
                <a:gd name="T31" fmla="*/ 68476 h 118"/>
                <a:gd name="T32" fmla="*/ 123699 w 118"/>
                <a:gd name="T33" fmla="*/ 50805 h 118"/>
                <a:gd name="T34" fmla="*/ 141371 w 118"/>
                <a:gd name="T35" fmla="*/ 50805 h 118"/>
                <a:gd name="T36" fmla="*/ 141371 w 118"/>
                <a:gd name="T37" fmla="*/ 66267 h 118"/>
                <a:gd name="T38" fmla="*/ 170086 w 118"/>
                <a:gd name="T39" fmla="*/ 72894 h 118"/>
                <a:gd name="T40" fmla="*/ 163460 w 118"/>
                <a:gd name="T41" fmla="*/ 94983 h 118"/>
                <a:gd name="T42" fmla="*/ 136953 w 118"/>
                <a:gd name="T43" fmla="*/ 88357 h 118"/>
                <a:gd name="T44" fmla="*/ 121490 w 118"/>
                <a:gd name="T45" fmla="*/ 99401 h 118"/>
                <a:gd name="T46" fmla="*/ 143579 w 118"/>
                <a:gd name="T47" fmla="*/ 114864 h 118"/>
                <a:gd name="T48" fmla="*/ 174504 w 118"/>
                <a:gd name="T49" fmla="*/ 152415 h 118"/>
                <a:gd name="T50" fmla="*/ 141371 w 118"/>
                <a:gd name="T51" fmla="*/ 185549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0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305038 w 153"/>
                <a:gd name="T1" fmla="*/ 391182 h 227"/>
                <a:gd name="T2" fmla="*/ 35367 w 153"/>
                <a:gd name="T3" fmla="*/ 391182 h 227"/>
                <a:gd name="T4" fmla="*/ 35367 w 153"/>
                <a:gd name="T5" fmla="*/ 35361 h 227"/>
                <a:gd name="T6" fmla="*/ 305038 w 153"/>
                <a:gd name="T7" fmla="*/ 35361 h 227"/>
                <a:gd name="T8" fmla="*/ 305038 w 153"/>
                <a:gd name="T9" fmla="*/ 227637 h 227"/>
                <a:gd name="T10" fmla="*/ 307248 w 153"/>
                <a:gd name="T11" fmla="*/ 225427 h 227"/>
                <a:gd name="T12" fmla="*/ 338194 w 153"/>
                <a:gd name="T13" fmla="*/ 207747 h 227"/>
                <a:gd name="T14" fmla="*/ 338194 w 153"/>
                <a:gd name="T15" fmla="*/ 28731 h 227"/>
                <a:gd name="T16" fmla="*/ 311669 w 153"/>
                <a:gd name="T17" fmla="*/ 0 h 227"/>
                <a:gd name="T18" fmla="*/ 26525 w 153"/>
                <a:gd name="T19" fmla="*/ 0 h 227"/>
                <a:gd name="T20" fmla="*/ 0 w 153"/>
                <a:gd name="T21" fmla="*/ 28731 h 227"/>
                <a:gd name="T22" fmla="*/ 0 w 153"/>
                <a:gd name="T23" fmla="*/ 475165 h 227"/>
                <a:gd name="T24" fmla="*/ 26525 w 153"/>
                <a:gd name="T25" fmla="*/ 501686 h 227"/>
                <a:gd name="T26" fmla="*/ 311669 w 153"/>
                <a:gd name="T27" fmla="*/ 501686 h 227"/>
                <a:gd name="T28" fmla="*/ 338194 w 153"/>
                <a:gd name="T29" fmla="*/ 475165 h 227"/>
                <a:gd name="T30" fmla="*/ 338194 w 153"/>
                <a:gd name="T31" fmla="*/ 388972 h 227"/>
                <a:gd name="T32" fmla="*/ 305038 w 153"/>
                <a:gd name="T33" fmla="*/ 366872 h 227"/>
                <a:gd name="T34" fmla="*/ 305038 w 153"/>
                <a:gd name="T35" fmla="*/ 391182 h 227"/>
                <a:gd name="T36" fmla="*/ 165781 w 153"/>
                <a:gd name="T37" fmla="*/ 488426 h 227"/>
                <a:gd name="T38" fmla="*/ 123783 w 153"/>
                <a:gd name="T39" fmla="*/ 444224 h 227"/>
                <a:gd name="T40" fmla="*/ 165781 w 153"/>
                <a:gd name="T41" fmla="*/ 402233 h 227"/>
                <a:gd name="T42" fmla="*/ 209990 w 153"/>
                <a:gd name="T43" fmla="*/ 444224 h 227"/>
                <a:gd name="T44" fmla="*/ 165781 w 153"/>
                <a:gd name="T45" fmla="*/ 488426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1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159559 w 86"/>
                <a:gd name="T1" fmla="*/ 37674 h 86"/>
                <a:gd name="T2" fmla="*/ 39890 w 86"/>
                <a:gd name="T3" fmla="*/ 31025 h 86"/>
                <a:gd name="T4" fmla="*/ 31025 w 86"/>
                <a:gd name="T5" fmla="*/ 150694 h 86"/>
                <a:gd name="T6" fmla="*/ 152910 w 86"/>
                <a:gd name="T7" fmla="*/ 159559 h 86"/>
                <a:gd name="T8" fmla="*/ 159559 w 86"/>
                <a:gd name="T9" fmla="*/ 37674 h 86"/>
                <a:gd name="T10" fmla="*/ 101940 w 86"/>
                <a:gd name="T11" fmla="*/ 139614 h 86"/>
                <a:gd name="T12" fmla="*/ 101940 w 86"/>
                <a:gd name="T13" fmla="*/ 155127 h 86"/>
                <a:gd name="T14" fmla="*/ 88644 w 86"/>
                <a:gd name="T15" fmla="*/ 155127 h 86"/>
                <a:gd name="T16" fmla="*/ 88644 w 86"/>
                <a:gd name="T17" fmla="*/ 141830 h 86"/>
                <a:gd name="T18" fmla="*/ 62051 w 86"/>
                <a:gd name="T19" fmla="*/ 135182 h 86"/>
                <a:gd name="T20" fmla="*/ 66483 w 86"/>
                <a:gd name="T21" fmla="*/ 117453 h 86"/>
                <a:gd name="T22" fmla="*/ 90860 w 86"/>
                <a:gd name="T23" fmla="*/ 124101 h 86"/>
                <a:gd name="T24" fmla="*/ 106372 w 86"/>
                <a:gd name="T25" fmla="*/ 115237 h 86"/>
                <a:gd name="T26" fmla="*/ 90860 w 86"/>
                <a:gd name="T27" fmla="*/ 101940 h 86"/>
                <a:gd name="T28" fmla="*/ 64267 w 86"/>
                <a:gd name="T29" fmla="*/ 75347 h 86"/>
                <a:gd name="T30" fmla="*/ 88644 w 86"/>
                <a:gd name="T31" fmla="*/ 48754 h 86"/>
                <a:gd name="T32" fmla="*/ 88644 w 86"/>
                <a:gd name="T33" fmla="*/ 33241 h 86"/>
                <a:gd name="T34" fmla="*/ 104156 w 86"/>
                <a:gd name="T35" fmla="*/ 33241 h 86"/>
                <a:gd name="T36" fmla="*/ 104156 w 86"/>
                <a:gd name="T37" fmla="*/ 46538 h 86"/>
                <a:gd name="T38" fmla="*/ 124101 w 86"/>
                <a:gd name="T39" fmla="*/ 50970 h 86"/>
                <a:gd name="T40" fmla="*/ 119669 w 86"/>
                <a:gd name="T41" fmla="*/ 68699 h 86"/>
                <a:gd name="T42" fmla="*/ 99724 w 86"/>
                <a:gd name="T43" fmla="*/ 64267 h 86"/>
                <a:gd name="T44" fmla="*/ 86428 w 86"/>
                <a:gd name="T45" fmla="*/ 70915 h 86"/>
                <a:gd name="T46" fmla="*/ 104156 w 86"/>
                <a:gd name="T47" fmla="*/ 84212 h 86"/>
                <a:gd name="T48" fmla="*/ 128533 w 86"/>
                <a:gd name="T49" fmla="*/ 113021 h 86"/>
                <a:gd name="T50" fmla="*/ 101940 w 86"/>
                <a:gd name="T51" fmla="*/ 139614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1"/>
          <p:cNvSpPr>
            <a:spLocks noChangeArrowheads="1"/>
          </p:cNvSpPr>
          <p:nvPr/>
        </p:nvSpPr>
        <p:spPr bwMode="auto">
          <a:xfrm>
            <a:off x="0" y="0"/>
            <a:ext cx="12192000" cy="41656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5" name="矩形 35"/>
          <p:cNvSpPr>
            <a:spLocks noChangeArrowheads="1"/>
          </p:cNvSpPr>
          <p:nvPr/>
        </p:nvSpPr>
        <p:spPr bwMode="auto">
          <a:xfrm>
            <a:off x="0" y="0"/>
            <a:ext cx="12192000" cy="4165600"/>
          </a:xfrm>
          <a:prstGeom prst="rect">
            <a:avLst/>
          </a:prstGeom>
          <a:solidFill>
            <a:srgbClr val="263346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6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7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8" name="矩形 22"/>
          <p:cNvSpPr>
            <a:spLocks noChangeArrowheads="1"/>
          </p:cNvSpPr>
          <p:nvPr/>
        </p:nvSpPr>
        <p:spPr bwMode="auto">
          <a:xfrm>
            <a:off x="1079500" y="2935288"/>
            <a:ext cx="3584575" cy="24606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63500">
            <a:solidFill>
              <a:srgbClr val="D0EAEB"/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9" name="文本框 23"/>
          <p:cNvSpPr>
            <a:spLocks noChangeArrowheads="1"/>
          </p:cNvSpPr>
          <p:nvPr/>
        </p:nvSpPr>
        <p:spPr bwMode="auto">
          <a:xfrm>
            <a:off x="5022850" y="4533900"/>
            <a:ext cx="29241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  </a:t>
            </a:r>
            <a:r>
              <a:rPr lang="en-US" altLang="zh-CN" sz="20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</a:t>
            </a:r>
            <a:endParaRPr lang="zh-CN" altLang="en-US" sz="20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20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TEMPLATE</a:t>
            </a:r>
            <a:endParaRPr lang="zh-CN" altLang="en-US" sz="20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Click here to add  you to the </a:t>
            </a:r>
            <a:endParaRPr lang="zh-CN" altLang="en-US" sz="16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center of the  narrative thought</a:t>
            </a:r>
            <a:endParaRPr lang="zh-CN" altLang="en-US" sz="16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Click here to add  you to the </a:t>
            </a:r>
          </a:p>
          <a:p>
            <a:r>
              <a:rPr lang="en-US" altLang="zh-CN" sz="16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center of the narrative thought </a:t>
            </a:r>
            <a:endParaRPr lang="zh-CN" altLang="en-US" sz="16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>
              <a:solidFill>
                <a:srgbClr val="3F3F3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0" name="文本框 24"/>
          <p:cNvSpPr>
            <a:spLocks noChangeArrowheads="1"/>
          </p:cNvSpPr>
          <p:nvPr/>
        </p:nvSpPr>
        <p:spPr bwMode="auto">
          <a:xfrm>
            <a:off x="8670925" y="4533900"/>
            <a:ext cx="2922588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  </a:t>
            </a:r>
            <a:r>
              <a:rPr lang="en-US" altLang="zh-CN" sz="20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</a:t>
            </a:r>
            <a:endParaRPr lang="zh-CN" altLang="en-US" sz="20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20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TEMPLATE</a:t>
            </a:r>
            <a:endParaRPr lang="zh-CN" altLang="en-US" sz="20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Click here to add  you to the </a:t>
            </a:r>
            <a:endParaRPr lang="zh-CN" altLang="en-US" sz="16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center of the  narrative thought</a:t>
            </a:r>
            <a:endParaRPr lang="zh-CN" altLang="en-US" sz="16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Click here to add  you to the </a:t>
            </a:r>
          </a:p>
          <a:p>
            <a:r>
              <a:rPr lang="en-US" altLang="zh-CN" sz="16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center of the narrative thought </a:t>
            </a:r>
            <a:endParaRPr lang="zh-CN" altLang="en-US" sz="16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>
              <a:solidFill>
                <a:srgbClr val="3F3F3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1" name="直接连接符 25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D0EAE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2" name="直接连接符 26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D0EAE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3" name="文本框 27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D0EAEB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D0EAEB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D0EAEB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D0EAEB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13324" name="组合 28"/>
          <p:cNvGrpSpPr/>
          <p:nvPr/>
        </p:nvGrpSpPr>
        <p:grpSpPr bwMode="auto">
          <a:xfrm>
            <a:off x="5367338" y="1000125"/>
            <a:ext cx="1468437" cy="307975"/>
            <a:chOff x="0" y="0"/>
            <a:chExt cx="1541192" cy="321992"/>
          </a:xfrm>
        </p:grpSpPr>
        <p:sp>
          <p:nvSpPr>
            <p:cNvPr id="13325" name="椭圆 31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26" name="椭圆 32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27" name="椭圆 33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28" name="椭圆 34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任意多边形 51"/>
          <p:cNvSpPr>
            <a:spLocks noChangeArrowheads="1"/>
          </p:cNvSpPr>
          <p:nvPr/>
        </p:nvSpPr>
        <p:spPr bwMode="auto">
          <a:xfrm flipH="1">
            <a:off x="5929313" y="4329113"/>
            <a:ext cx="2998787" cy="2509837"/>
          </a:xfrm>
          <a:custGeom>
            <a:avLst/>
            <a:gdLst>
              <a:gd name="T0" fmla="*/ 1499394 w 2999296"/>
              <a:gd name="T1" fmla="*/ 0 h 2511084"/>
              <a:gd name="T2" fmla="*/ 1499394 w 2999296"/>
              <a:gd name="T3" fmla="*/ 1 h 2511084"/>
              <a:gd name="T4" fmla="*/ 0 w 2999296"/>
              <a:gd name="T5" fmla="*/ 2509837 h 2511084"/>
              <a:gd name="T6" fmla="*/ 1499394 w 2999296"/>
              <a:gd name="T7" fmla="*/ 2509837 h 2511084"/>
              <a:gd name="T8" fmla="*/ 1499394 w 2999296"/>
              <a:gd name="T9" fmla="*/ 2509836 h 2511084"/>
              <a:gd name="T10" fmla="*/ 2998787 w 2999296"/>
              <a:gd name="T11" fmla="*/ 2509836 h 25110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99296"/>
              <a:gd name="T19" fmla="*/ 0 h 2511084"/>
              <a:gd name="T20" fmla="*/ 2999296 w 2999296"/>
              <a:gd name="T21" fmla="*/ 2511084 h 25110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99296" h="2511084">
                <a:moveTo>
                  <a:pt x="1499648" y="0"/>
                </a:moveTo>
                <a:lnTo>
                  <a:pt x="1499648" y="1"/>
                </a:lnTo>
                <a:lnTo>
                  <a:pt x="0" y="2511084"/>
                </a:lnTo>
                <a:lnTo>
                  <a:pt x="1499648" y="2511084"/>
                </a:lnTo>
                <a:lnTo>
                  <a:pt x="1499648" y="2511083"/>
                </a:lnTo>
                <a:lnTo>
                  <a:pt x="2999296" y="2511083"/>
                </a:lnTo>
                <a:lnTo>
                  <a:pt x="1499648" y="0"/>
                </a:lnTo>
                <a:close/>
              </a:path>
            </a:pathLst>
          </a:custGeom>
          <a:noFill/>
          <a:ln w="12700" cap="flat" cmpd="sng">
            <a:solidFill>
              <a:srgbClr val="2F2637">
                <a:alpha val="58823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39" name="任意多边形 50"/>
          <p:cNvSpPr>
            <a:spLocks noChangeArrowheads="1"/>
          </p:cNvSpPr>
          <p:nvPr/>
        </p:nvSpPr>
        <p:spPr bwMode="auto">
          <a:xfrm>
            <a:off x="1076325" y="5441950"/>
            <a:ext cx="2825750" cy="1398588"/>
          </a:xfrm>
          <a:custGeom>
            <a:avLst/>
            <a:gdLst>
              <a:gd name="T0" fmla="*/ 1412875 w 2827124"/>
              <a:gd name="T1" fmla="*/ 0 h 1397389"/>
              <a:gd name="T2" fmla="*/ 2825750 w 2827124"/>
              <a:gd name="T3" fmla="*/ 1398588 h 1397389"/>
              <a:gd name="T4" fmla="*/ 1412875 w 2827124"/>
              <a:gd name="T5" fmla="*/ 1398588 h 1397389"/>
              <a:gd name="T6" fmla="*/ 0 w 2827124"/>
              <a:gd name="T7" fmla="*/ 1398588 h 1397389"/>
              <a:gd name="T8" fmla="*/ 0 60000 65536"/>
              <a:gd name="T9" fmla="*/ 0 60000 65536"/>
              <a:gd name="T10" fmla="*/ 0 60000 65536"/>
              <a:gd name="T11" fmla="*/ 0 60000 65536"/>
              <a:gd name="T12" fmla="*/ 0 w 2827124"/>
              <a:gd name="T13" fmla="*/ 0 h 1397389"/>
              <a:gd name="T14" fmla="*/ 2827124 w 2827124"/>
              <a:gd name="T15" fmla="*/ 1397389 h 13973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27124" h="1397389">
                <a:moveTo>
                  <a:pt x="1413562" y="0"/>
                </a:moveTo>
                <a:lnTo>
                  <a:pt x="2827124" y="1397389"/>
                </a:lnTo>
                <a:lnTo>
                  <a:pt x="1413562" y="1397389"/>
                </a:lnTo>
                <a:lnTo>
                  <a:pt x="0" y="1397389"/>
                </a:lnTo>
                <a:lnTo>
                  <a:pt x="1413562" y="0"/>
                </a:lnTo>
                <a:close/>
              </a:path>
            </a:pathLst>
          </a:custGeom>
          <a:noFill/>
          <a:ln w="12700" cap="flat" cmpd="sng">
            <a:solidFill>
              <a:srgbClr val="2F2637">
                <a:alpha val="58823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40" name="直角三角形 22"/>
          <p:cNvSpPr>
            <a:spLocks noChangeArrowheads="1"/>
          </p:cNvSpPr>
          <p:nvPr/>
        </p:nvSpPr>
        <p:spPr bwMode="auto">
          <a:xfrm>
            <a:off x="2489200" y="5461000"/>
            <a:ext cx="1412875" cy="1397000"/>
          </a:xfrm>
          <a:prstGeom prst="rtTriangle">
            <a:avLst/>
          </a:prstGeom>
          <a:solidFill>
            <a:srgbClr val="B3DD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1" name="直角三角形 23"/>
          <p:cNvSpPr>
            <a:spLocks noChangeArrowheads="1"/>
          </p:cNvSpPr>
          <p:nvPr/>
        </p:nvSpPr>
        <p:spPr bwMode="auto">
          <a:xfrm flipH="1">
            <a:off x="1076325" y="5461000"/>
            <a:ext cx="1412875" cy="1397000"/>
          </a:xfrm>
          <a:prstGeom prst="rtTriangl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2" name="直角三角形 19"/>
          <p:cNvSpPr>
            <a:spLocks noChangeArrowheads="1"/>
          </p:cNvSpPr>
          <p:nvPr/>
        </p:nvSpPr>
        <p:spPr bwMode="auto">
          <a:xfrm flipH="1">
            <a:off x="5946775" y="4346575"/>
            <a:ext cx="1498600" cy="2511425"/>
          </a:xfrm>
          <a:prstGeom prst="rtTriangl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3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4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5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6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7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14348" name="组合 1"/>
          <p:cNvGrpSpPr/>
          <p:nvPr/>
        </p:nvGrpSpPr>
        <p:grpSpPr bwMode="auto">
          <a:xfrm>
            <a:off x="5367338" y="1000125"/>
            <a:ext cx="1468437" cy="307975"/>
            <a:chOff x="0" y="0"/>
            <a:chExt cx="1541192" cy="321992"/>
          </a:xfrm>
        </p:grpSpPr>
        <p:sp>
          <p:nvSpPr>
            <p:cNvPr id="14378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379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380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381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4349" name="直角三角形 11"/>
          <p:cNvSpPr>
            <a:spLocks noChangeArrowheads="1"/>
          </p:cNvSpPr>
          <p:nvPr/>
        </p:nvSpPr>
        <p:spPr bwMode="auto">
          <a:xfrm>
            <a:off x="9864725" y="5613400"/>
            <a:ext cx="1265238" cy="1244600"/>
          </a:xfrm>
          <a:prstGeom prst="rtTriangle">
            <a:avLst/>
          </a:prstGeom>
          <a:solidFill>
            <a:srgbClr val="5654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50" name="直角三角形 14"/>
          <p:cNvSpPr>
            <a:spLocks noChangeArrowheads="1"/>
          </p:cNvSpPr>
          <p:nvPr/>
        </p:nvSpPr>
        <p:spPr bwMode="auto">
          <a:xfrm flipH="1">
            <a:off x="8596313" y="5613400"/>
            <a:ext cx="1266825" cy="1244600"/>
          </a:xfrm>
          <a:prstGeom prst="rtTriangl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51" name="直角三角形 18"/>
          <p:cNvSpPr>
            <a:spLocks noChangeArrowheads="1"/>
          </p:cNvSpPr>
          <p:nvPr/>
        </p:nvSpPr>
        <p:spPr bwMode="auto">
          <a:xfrm>
            <a:off x="7427913" y="4346575"/>
            <a:ext cx="1500187" cy="2511425"/>
          </a:xfrm>
          <a:prstGeom prst="rtTriangle">
            <a:avLst/>
          </a:prstGeom>
          <a:solidFill>
            <a:srgbClr val="B3DD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52" name="直角三角形 20"/>
          <p:cNvSpPr>
            <a:spLocks noChangeArrowheads="1"/>
          </p:cNvSpPr>
          <p:nvPr/>
        </p:nvSpPr>
        <p:spPr bwMode="auto">
          <a:xfrm flipH="1">
            <a:off x="3425825" y="5151438"/>
            <a:ext cx="1412875" cy="1706562"/>
          </a:xfrm>
          <a:prstGeom prst="rtTriangl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53" name="直角三角形 21"/>
          <p:cNvSpPr>
            <a:spLocks noChangeArrowheads="1"/>
          </p:cNvSpPr>
          <p:nvPr/>
        </p:nvSpPr>
        <p:spPr bwMode="auto">
          <a:xfrm>
            <a:off x="4838700" y="5151438"/>
            <a:ext cx="1412875" cy="1706562"/>
          </a:xfrm>
          <a:prstGeom prst="rtTriangle">
            <a:avLst/>
          </a:prstGeom>
          <a:solidFill>
            <a:srgbClr val="5654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54" name="椭圆 24"/>
          <p:cNvSpPr>
            <a:spLocks noChangeAspect="1" noChangeArrowheads="1"/>
          </p:cNvSpPr>
          <p:nvPr/>
        </p:nvSpPr>
        <p:spPr bwMode="auto">
          <a:xfrm>
            <a:off x="2117725" y="4511675"/>
            <a:ext cx="720725" cy="719138"/>
          </a:xfrm>
          <a:prstGeom prst="ellipse">
            <a:avLst/>
          </a:prstGeom>
          <a:solidFill>
            <a:srgbClr val="D0EAEB"/>
          </a:solidFill>
          <a:ln w="12700">
            <a:solidFill>
              <a:srgbClr val="2F2637">
                <a:alpha val="5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55" name="椭圆 25"/>
          <p:cNvSpPr>
            <a:spLocks noChangeAspect="1" noChangeArrowheads="1"/>
          </p:cNvSpPr>
          <p:nvPr/>
        </p:nvSpPr>
        <p:spPr bwMode="auto">
          <a:xfrm>
            <a:off x="4459288" y="4152900"/>
            <a:ext cx="719137" cy="7207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56" name="椭圆 26"/>
          <p:cNvSpPr>
            <a:spLocks noChangeAspect="1" noChangeArrowheads="1"/>
          </p:cNvSpPr>
          <p:nvPr/>
        </p:nvSpPr>
        <p:spPr bwMode="auto">
          <a:xfrm>
            <a:off x="7045325" y="3405188"/>
            <a:ext cx="719138" cy="720725"/>
          </a:xfrm>
          <a:prstGeom prst="ellipse">
            <a:avLst/>
          </a:prstGeom>
          <a:solidFill>
            <a:srgbClr val="D0EAEB"/>
          </a:solidFill>
          <a:ln w="12700">
            <a:solidFill>
              <a:srgbClr val="2F2637">
                <a:alpha val="5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57" name="椭圆 27"/>
          <p:cNvSpPr>
            <a:spLocks noChangeAspect="1" noChangeArrowheads="1"/>
          </p:cNvSpPr>
          <p:nvPr/>
        </p:nvSpPr>
        <p:spPr bwMode="auto">
          <a:xfrm>
            <a:off x="9488488" y="4648200"/>
            <a:ext cx="720725" cy="7207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4358" name="组合 28"/>
          <p:cNvGrpSpPr/>
          <p:nvPr/>
        </p:nvGrpSpPr>
        <p:grpSpPr bwMode="auto">
          <a:xfrm>
            <a:off x="4576763" y="4329113"/>
            <a:ext cx="477837" cy="363537"/>
            <a:chOff x="0" y="0"/>
            <a:chExt cx="509646" cy="387231"/>
          </a:xfrm>
        </p:grpSpPr>
        <p:sp>
          <p:nvSpPr>
            <p:cNvPr id="14376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337890 w 229"/>
                <a:gd name="T1" fmla="*/ 189120 h 227"/>
                <a:gd name="T2" fmla="*/ 337890 w 229"/>
                <a:gd name="T3" fmla="*/ 144795 h 227"/>
                <a:gd name="T4" fmla="*/ 303953 w 229"/>
                <a:gd name="T5" fmla="*/ 137407 h 227"/>
                <a:gd name="T6" fmla="*/ 295100 w 229"/>
                <a:gd name="T7" fmla="*/ 112290 h 227"/>
                <a:gd name="T8" fmla="*/ 318708 w 229"/>
                <a:gd name="T9" fmla="*/ 85695 h 227"/>
                <a:gd name="T10" fmla="*/ 292149 w 229"/>
                <a:gd name="T11" fmla="*/ 50235 h 227"/>
                <a:gd name="T12" fmla="*/ 259688 w 229"/>
                <a:gd name="T13" fmla="*/ 65010 h 227"/>
                <a:gd name="T14" fmla="*/ 237556 w 229"/>
                <a:gd name="T15" fmla="*/ 48757 h 227"/>
                <a:gd name="T16" fmla="*/ 241982 w 229"/>
                <a:gd name="T17" fmla="*/ 13297 h 227"/>
                <a:gd name="T18" fmla="*/ 199193 w 229"/>
                <a:gd name="T19" fmla="*/ 0 h 227"/>
                <a:gd name="T20" fmla="*/ 181487 w 229"/>
                <a:gd name="T21" fmla="*/ 29550 h 227"/>
                <a:gd name="T22" fmla="*/ 168207 w 229"/>
                <a:gd name="T23" fmla="*/ 29550 h 227"/>
                <a:gd name="T24" fmla="*/ 154928 w 229"/>
                <a:gd name="T25" fmla="*/ 29550 h 227"/>
                <a:gd name="T26" fmla="*/ 137222 w 229"/>
                <a:gd name="T27" fmla="*/ 0 h 227"/>
                <a:gd name="T28" fmla="*/ 95908 w 229"/>
                <a:gd name="T29" fmla="*/ 13297 h 227"/>
                <a:gd name="T30" fmla="*/ 98859 w 229"/>
                <a:gd name="T31" fmla="*/ 48757 h 227"/>
                <a:gd name="T32" fmla="*/ 76726 w 229"/>
                <a:gd name="T33" fmla="*/ 65010 h 227"/>
                <a:gd name="T34" fmla="*/ 44265 w 229"/>
                <a:gd name="T35" fmla="*/ 50235 h 227"/>
                <a:gd name="T36" fmla="*/ 19182 w 229"/>
                <a:gd name="T37" fmla="*/ 85695 h 227"/>
                <a:gd name="T38" fmla="*/ 42790 w 229"/>
                <a:gd name="T39" fmla="*/ 112290 h 227"/>
                <a:gd name="T40" fmla="*/ 33937 w 229"/>
                <a:gd name="T41" fmla="*/ 138885 h 227"/>
                <a:gd name="T42" fmla="*/ 0 w 229"/>
                <a:gd name="T43" fmla="*/ 144795 h 227"/>
                <a:gd name="T44" fmla="*/ 0 w 229"/>
                <a:gd name="T45" fmla="*/ 189120 h 227"/>
                <a:gd name="T46" fmla="*/ 33937 w 229"/>
                <a:gd name="T47" fmla="*/ 196507 h 227"/>
                <a:gd name="T48" fmla="*/ 42790 w 229"/>
                <a:gd name="T49" fmla="*/ 223102 h 227"/>
                <a:gd name="T50" fmla="*/ 19182 w 229"/>
                <a:gd name="T51" fmla="*/ 249697 h 227"/>
                <a:gd name="T52" fmla="*/ 45741 w 229"/>
                <a:gd name="T53" fmla="*/ 285157 h 227"/>
                <a:gd name="T54" fmla="*/ 76726 w 229"/>
                <a:gd name="T55" fmla="*/ 270382 h 227"/>
                <a:gd name="T56" fmla="*/ 98859 w 229"/>
                <a:gd name="T57" fmla="*/ 286635 h 227"/>
                <a:gd name="T58" fmla="*/ 95908 w 229"/>
                <a:gd name="T59" fmla="*/ 322095 h 227"/>
                <a:gd name="T60" fmla="*/ 137222 w 229"/>
                <a:gd name="T61" fmla="*/ 335392 h 227"/>
                <a:gd name="T62" fmla="*/ 154928 w 229"/>
                <a:gd name="T63" fmla="*/ 304365 h 227"/>
                <a:gd name="T64" fmla="*/ 168207 w 229"/>
                <a:gd name="T65" fmla="*/ 305842 h 227"/>
                <a:gd name="T66" fmla="*/ 182962 w 229"/>
                <a:gd name="T67" fmla="*/ 304365 h 227"/>
                <a:gd name="T68" fmla="*/ 199193 w 229"/>
                <a:gd name="T69" fmla="*/ 335392 h 227"/>
                <a:gd name="T70" fmla="*/ 241982 w 229"/>
                <a:gd name="T71" fmla="*/ 320617 h 227"/>
                <a:gd name="T72" fmla="*/ 237556 w 229"/>
                <a:gd name="T73" fmla="*/ 286635 h 227"/>
                <a:gd name="T74" fmla="*/ 259688 w 229"/>
                <a:gd name="T75" fmla="*/ 270382 h 227"/>
                <a:gd name="T76" fmla="*/ 292149 w 229"/>
                <a:gd name="T77" fmla="*/ 285157 h 227"/>
                <a:gd name="T78" fmla="*/ 318708 w 229"/>
                <a:gd name="T79" fmla="*/ 248220 h 227"/>
                <a:gd name="T80" fmla="*/ 295100 w 229"/>
                <a:gd name="T81" fmla="*/ 223102 h 227"/>
                <a:gd name="T82" fmla="*/ 303953 w 229"/>
                <a:gd name="T83" fmla="*/ 196507 h 227"/>
                <a:gd name="T84" fmla="*/ 337890 w 229"/>
                <a:gd name="T85" fmla="*/ 189120 h 227"/>
                <a:gd name="T86" fmla="*/ 168207 w 229"/>
                <a:gd name="T87" fmla="*/ 265950 h 227"/>
                <a:gd name="T88" fmla="*/ 69349 w 229"/>
                <a:gd name="T89" fmla="*/ 166957 h 227"/>
                <a:gd name="T90" fmla="*/ 168207 w 229"/>
                <a:gd name="T91" fmla="*/ 67965 h 227"/>
                <a:gd name="T92" fmla="*/ 267066 w 229"/>
                <a:gd name="T93" fmla="*/ 166957 h 227"/>
                <a:gd name="T94" fmla="*/ 168207 w 229"/>
                <a:gd name="T95" fmla="*/ 26595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7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99861 w 135"/>
                <a:gd name="T1" fmla="*/ 112514 h 135"/>
                <a:gd name="T2" fmla="*/ 199861 w 135"/>
                <a:gd name="T3" fmla="*/ 85866 h 135"/>
                <a:gd name="T4" fmla="*/ 180615 w 135"/>
                <a:gd name="T5" fmla="*/ 81425 h 135"/>
                <a:gd name="T6" fmla="*/ 174693 w 135"/>
                <a:gd name="T7" fmla="*/ 66620 h 135"/>
                <a:gd name="T8" fmla="*/ 189498 w 135"/>
                <a:gd name="T9" fmla="*/ 50335 h 135"/>
                <a:gd name="T10" fmla="*/ 173213 w 135"/>
                <a:gd name="T11" fmla="*/ 29609 h 135"/>
                <a:gd name="T12" fmla="*/ 153967 w 135"/>
                <a:gd name="T13" fmla="*/ 38492 h 135"/>
                <a:gd name="T14" fmla="*/ 142123 w 135"/>
                <a:gd name="T15" fmla="*/ 28129 h 135"/>
                <a:gd name="T16" fmla="*/ 143604 w 135"/>
                <a:gd name="T17" fmla="*/ 7402 h 135"/>
                <a:gd name="T18" fmla="*/ 118436 w 135"/>
                <a:gd name="T19" fmla="*/ 0 h 135"/>
                <a:gd name="T20" fmla="*/ 108073 w 135"/>
                <a:gd name="T21" fmla="*/ 17765 h 135"/>
                <a:gd name="T22" fmla="*/ 99190 w 135"/>
                <a:gd name="T23" fmla="*/ 17765 h 135"/>
                <a:gd name="T24" fmla="*/ 91788 w 135"/>
                <a:gd name="T25" fmla="*/ 17765 h 135"/>
                <a:gd name="T26" fmla="*/ 81425 w 135"/>
                <a:gd name="T27" fmla="*/ 0 h 135"/>
                <a:gd name="T28" fmla="*/ 56257 w 135"/>
                <a:gd name="T29" fmla="*/ 7402 h 135"/>
                <a:gd name="T30" fmla="*/ 57738 w 135"/>
                <a:gd name="T31" fmla="*/ 28129 h 135"/>
                <a:gd name="T32" fmla="*/ 44414 w 135"/>
                <a:gd name="T33" fmla="*/ 38492 h 135"/>
                <a:gd name="T34" fmla="*/ 26648 w 135"/>
                <a:gd name="T35" fmla="*/ 29609 h 135"/>
                <a:gd name="T36" fmla="*/ 10363 w 135"/>
                <a:gd name="T37" fmla="*/ 50335 h 135"/>
                <a:gd name="T38" fmla="*/ 25168 w 135"/>
                <a:gd name="T39" fmla="*/ 66620 h 135"/>
                <a:gd name="T40" fmla="*/ 19246 w 135"/>
                <a:gd name="T41" fmla="*/ 81425 h 135"/>
                <a:gd name="T42" fmla="*/ 0 w 135"/>
                <a:gd name="T43" fmla="*/ 85866 h 135"/>
                <a:gd name="T44" fmla="*/ 0 w 135"/>
                <a:gd name="T45" fmla="*/ 112514 h 135"/>
                <a:gd name="T46" fmla="*/ 19246 w 135"/>
                <a:gd name="T47" fmla="*/ 116956 h 135"/>
                <a:gd name="T48" fmla="*/ 25168 w 135"/>
                <a:gd name="T49" fmla="*/ 133241 h 135"/>
                <a:gd name="T50" fmla="*/ 10363 w 135"/>
                <a:gd name="T51" fmla="*/ 148045 h 135"/>
                <a:gd name="T52" fmla="*/ 26648 w 135"/>
                <a:gd name="T53" fmla="*/ 168772 h 135"/>
                <a:gd name="T54" fmla="*/ 45894 w 135"/>
                <a:gd name="T55" fmla="*/ 161369 h 135"/>
                <a:gd name="T56" fmla="*/ 57738 w 135"/>
                <a:gd name="T57" fmla="*/ 170252 h 135"/>
                <a:gd name="T58" fmla="*/ 56257 w 135"/>
                <a:gd name="T59" fmla="*/ 190978 h 135"/>
                <a:gd name="T60" fmla="*/ 81425 w 135"/>
                <a:gd name="T61" fmla="*/ 199861 h 135"/>
                <a:gd name="T62" fmla="*/ 91788 w 135"/>
                <a:gd name="T63" fmla="*/ 180615 h 135"/>
                <a:gd name="T64" fmla="*/ 100671 w 135"/>
                <a:gd name="T65" fmla="*/ 182096 h 135"/>
                <a:gd name="T66" fmla="*/ 108073 w 135"/>
                <a:gd name="T67" fmla="*/ 180615 h 135"/>
                <a:gd name="T68" fmla="*/ 118436 w 135"/>
                <a:gd name="T69" fmla="*/ 199861 h 135"/>
                <a:gd name="T70" fmla="*/ 143604 w 135"/>
                <a:gd name="T71" fmla="*/ 190978 h 135"/>
                <a:gd name="T72" fmla="*/ 142123 w 135"/>
                <a:gd name="T73" fmla="*/ 170252 h 135"/>
                <a:gd name="T74" fmla="*/ 153967 w 135"/>
                <a:gd name="T75" fmla="*/ 161369 h 135"/>
                <a:gd name="T76" fmla="*/ 173213 w 135"/>
                <a:gd name="T77" fmla="*/ 168772 h 135"/>
                <a:gd name="T78" fmla="*/ 189498 w 135"/>
                <a:gd name="T79" fmla="*/ 148045 h 135"/>
                <a:gd name="T80" fmla="*/ 174693 w 135"/>
                <a:gd name="T81" fmla="*/ 131760 h 135"/>
                <a:gd name="T82" fmla="*/ 180615 w 135"/>
                <a:gd name="T83" fmla="*/ 116956 h 135"/>
                <a:gd name="T84" fmla="*/ 199861 w 135"/>
                <a:gd name="T85" fmla="*/ 112514 h 135"/>
                <a:gd name="T86" fmla="*/ 99190 w 135"/>
                <a:gd name="T87" fmla="*/ 158408 h 135"/>
                <a:gd name="T88" fmla="*/ 41453 w 135"/>
                <a:gd name="T89" fmla="*/ 99190 h 135"/>
                <a:gd name="T90" fmla="*/ 99190 w 135"/>
                <a:gd name="T91" fmla="*/ 39972 h 135"/>
                <a:gd name="T92" fmla="*/ 158408 w 135"/>
                <a:gd name="T93" fmla="*/ 99190 h 135"/>
                <a:gd name="T94" fmla="*/ 99190 w 135"/>
                <a:gd name="T95" fmla="*/ 15840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59" name="组合 33"/>
          <p:cNvGrpSpPr/>
          <p:nvPr/>
        </p:nvGrpSpPr>
        <p:grpSpPr bwMode="auto">
          <a:xfrm>
            <a:off x="2301875" y="4718050"/>
            <a:ext cx="341313" cy="327025"/>
            <a:chOff x="0" y="0"/>
            <a:chExt cx="2438400" cy="2332038"/>
          </a:xfrm>
        </p:grpSpPr>
        <p:sp>
          <p:nvSpPr>
            <p:cNvPr id="14374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5" name="任意多边形 35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60" name="组合 36"/>
          <p:cNvGrpSpPr/>
          <p:nvPr/>
        </p:nvGrpSpPr>
        <p:grpSpPr bwMode="auto">
          <a:xfrm>
            <a:off x="7237413" y="3516313"/>
            <a:ext cx="334962" cy="430212"/>
            <a:chOff x="0" y="0"/>
            <a:chExt cx="563562" cy="720725"/>
          </a:xfrm>
        </p:grpSpPr>
        <p:sp>
          <p:nvSpPr>
            <p:cNvPr id="14371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142875 w 64"/>
                <a:gd name="T1" fmla="*/ 648877 h 321"/>
                <a:gd name="T2" fmla="*/ 71438 w 64"/>
                <a:gd name="T3" fmla="*/ 720725 h 321"/>
                <a:gd name="T4" fmla="*/ 0 w 64"/>
                <a:gd name="T5" fmla="*/ 648877 h 321"/>
                <a:gd name="T6" fmla="*/ 0 w 64"/>
                <a:gd name="T7" fmla="*/ 71848 h 321"/>
                <a:gd name="T8" fmla="*/ 71438 w 64"/>
                <a:gd name="T9" fmla="*/ 0 h 321"/>
                <a:gd name="T10" fmla="*/ 142875 w 64"/>
                <a:gd name="T11" fmla="*/ 71848 h 321"/>
                <a:gd name="T12" fmla="*/ 142875 w 64"/>
                <a:gd name="T13" fmla="*/ 648877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2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141288 w 63"/>
                <a:gd name="T1" fmla="*/ 209055 h 125"/>
                <a:gd name="T2" fmla="*/ 71765 w 63"/>
                <a:gd name="T3" fmla="*/ 280988 h 125"/>
                <a:gd name="T4" fmla="*/ 0 w 63"/>
                <a:gd name="T5" fmla="*/ 209055 h 125"/>
                <a:gd name="T6" fmla="*/ 0 w 63"/>
                <a:gd name="T7" fmla="*/ 71933 h 125"/>
                <a:gd name="T8" fmla="*/ 71765 w 63"/>
                <a:gd name="T9" fmla="*/ 0 h 125"/>
                <a:gd name="T10" fmla="*/ 141288 w 63"/>
                <a:gd name="T11" fmla="*/ 71933 h 125"/>
                <a:gd name="T12" fmla="*/ 141288 w 63"/>
                <a:gd name="T13" fmla="*/ 209055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3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142875 w 64"/>
                <a:gd name="T1" fmla="*/ 417178 h 218"/>
                <a:gd name="T2" fmla="*/ 71438 w 64"/>
                <a:gd name="T3" fmla="*/ 488950 h 218"/>
                <a:gd name="T4" fmla="*/ 0 w 64"/>
                <a:gd name="T5" fmla="*/ 417178 h 218"/>
                <a:gd name="T6" fmla="*/ 0 w 64"/>
                <a:gd name="T7" fmla="*/ 71772 h 218"/>
                <a:gd name="T8" fmla="*/ 71438 w 64"/>
                <a:gd name="T9" fmla="*/ 0 h 218"/>
                <a:gd name="T10" fmla="*/ 142875 w 64"/>
                <a:gd name="T11" fmla="*/ 71772 h 218"/>
                <a:gd name="T12" fmla="*/ 142875 w 64"/>
                <a:gd name="T13" fmla="*/ 417178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61" name="组合 40"/>
          <p:cNvGrpSpPr/>
          <p:nvPr/>
        </p:nvGrpSpPr>
        <p:grpSpPr bwMode="auto">
          <a:xfrm>
            <a:off x="9702800" y="4808538"/>
            <a:ext cx="331788" cy="371475"/>
            <a:chOff x="0" y="0"/>
            <a:chExt cx="402656" cy="450303"/>
          </a:xfrm>
        </p:grpSpPr>
        <p:sp>
          <p:nvSpPr>
            <p:cNvPr id="14366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28494 w 26"/>
                <a:gd name="T1" fmla="*/ 0 h 26"/>
                <a:gd name="T2" fmla="*/ 0 w 26"/>
                <a:gd name="T3" fmla="*/ 28962 h 26"/>
                <a:gd name="T4" fmla="*/ 28494 w 26"/>
                <a:gd name="T5" fmla="*/ 57923 h 26"/>
                <a:gd name="T6" fmla="*/ 56988 w 26"/>
                <a:gd name="T7" fmla="*/ 28962 h 26"/>
                <a:gd name="T8" fmla="*/ 28494 w 26"/>
                <a:gd name="T9" fmla="*/ 0 h 26"/>
                <a:gd name="T10" fmla="*/ 28494 w 26"/>
                <a:gd name="T11" fmla="*/ 51240 h 26"/>
                <a:gd name="T12" fmla="*/ 6576 w 26"/>
                <a:gd name="T13" fmla="*/ 28962 h 26"/>
                <a:gd name="T14" fmla="*/ 28494 w 26"/>
                <a:gd name="T15" fmla="*/ 6683 h 26"/>
                <a:gd name="T16" fmla="*/ 50412 w 26"/>
                <a:gd name="T17" fmla="*/ 28962 h 26"/>
                <a:gd name="T18" fmla="*/ 28494 w 26"/>
                <a:gd name="T19" fmla="*/ 5124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7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24290 w 22"/>
                <a:gd name="T1" fmla="*/ 0 h 22"/>
                <a:gd name="T2" fmla="*/ 0 w 22"/>
                <a:gd name="T3" fmla="*/ 24290 h 22"/>
                <a:gd name="T4" fmla="*/ 24290 w 22"/>
                <a:gd name="T5" fmla="*/ 48580 h 22"/>
                <a:gd name="T6" fmla="*/ 48580 w 22"/>
                <a:gd name="T7" fmla="*/ 24290 h 22"/>
                <a:gd name="T8" fmla="*/ 24290 w 22"/>
                <a:gd name="T9" fmla="*/ 0 h 22"/>
                <a:gd name="T10" fmla="*/ 24290 w 22"/>
                <a:gd name="T11" fmla="*/ 37539 h 22"/>
                <a:gd name="T12" fmla="*/ 11041 w 22"/>
                <a:gd name="T13" fmla="*/ 24290 h 22"/>
                <a:gd name="T14" fmla="*/ 24290 w 22"/>
                <a:gd name="T15" fmla="*/ 11041 h 22"/>
                <a:gd name="T16" fmla="*/ 37539 w 22"/>
                <a:gd name="T17" fmla="*/ 24290 h 22"/>
                <a:gd name="T18" fmla="*/ 24290 w 22"/>
                <a:gd name="T19" fmla="*/ 37539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8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15415 w 14"/>
                <a:gd name="T1" fmla="*/ 0 h 14"/>
                <a:gd name="T2" fmla="*/ 0 w 14"/>
                <a:gd name="T3" fmla="*/ 15415 h 14"/>
                <a:gd name="T4" fmla="*/ 15415 w 14"/>
                <a:gd name="T5" fmla="*/ 30830 h 14"/>
                <a:gd name="T6" fmla="*/ 30830 w 14"/>
                <a:gd name="T7" fmla="*/ 15415 h 14"/>
                <a:gd name="T8" fmla="*/ 15415 w 14"/>
                <a:gd name="T9" fmla="*/ 0 h 14"/>
                <a:gd name="T10" fmla="*/ 15415 w 14"/>
                <a:gd name="T11" fmla="*/ 22021 h 14"/>
                <a:gd name="T12" fmla="*/ 8809 w 14"/>
                <a:gd name="T13" fmla="*/ 15415 h 14"/>
                <a:gd name="T14" fmla="*/ 15415 w 14"/>
                <a:gd name="T15" fmla="*/ 6606 h 14"/>
                <a:gd name="T16" fmla="*/ 24224 w 14"/>
                <a:gd name="T17" fmla="*/ 15415 h 14"/>
                <a:gd name="T18" fmla="*/ 15415 w 14"/>
                <a:gd name="T19" fmla="*/ 2202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9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48581 w 44"/>
                <a:gd name="T1" fmla="*/ 0 h 44"/>
                <a:gd name="T2" fmla="*/ 0 w 44"/>
                <a:gd name="T3" fmla="*/ 48581 h 44"/>
                <a:gd name="T4" fmla="*/ 48581 w 44"/>
                <a:gd name="T5" fmla="*/ 97161 h 44"/>
                <a:gd name="T6" fmla="*/ 97161 w 44"/>
                <a:gd name="T7" fmla="*/ 48581 h 44"/>
                <a:gd name="T8" fmla="*/ 48581 w 44"/>
                <a:gd name="T9" fmla="*/ 0 h 44"/>
                <a:gd name="T10" fmla="*/ 48581 w 44"/>
                <a:gd name="T11" fmla="*/ 86120 h 44"/>
                <a:gd name="T12" fmla="*/ 11041 w 44"/>
                <a:gd name="T13" fmla="*/ 48581 h 44"/>
                <a:gd name="T14" fmla="*/ 48581 w 44"/>
                <a:gd name="T15" fmla="*/ 13249 h 44"/>
                <a:gd name="T16" fmla="*/ 86120 w 44"/>
                <a:gd name="T17" fmla="*/ 48581 h 44"/>
                <a:gd name="T18" fmla="*/ 48581 w 44"/>
                <a:gd name="T19" fmla="*/ 8612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0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347346 w 182"/>
                <a:gd name="T1" fmla="*/ 211907 h 204"/>
                <a:gd name="T2" fmla="*/ 338497 w 182"/>
                <a:gd name="T3" fmla="*/ 105954 h 204"/>
                <a:gd name="T4" fmla="*/ 172567 w 182"/>
                <a:gd name="T5" fmla="*/ 0 h 204"/>
                <a:gd name="T6" fmla="*/ 2212 w 182"/>
                <a:gd name="T7" fmla="*/ 174382 h 204"/>
                <a:gd name="T8" fmla="*/ 0 w 182"/>
                <a:gd name="T9" fmla="*/ 450303 h 204"/>
                <a:gd name="T10" fmla="*/ 250001 w 182"/>
                <a:gd name="T11" fmla="*/ 388497 h 204"/>
                <a:gd name="T12" fmla="*/ 325222 w 182"/>
                <a:gd name="T13" fmla="*/ 388497 h 204"/>
                <a:gd name="T14" fmla="*/ 325222 w 182"/>
                <a:gd name="T15" fmla="*/ 388497 h 204"/>
                <a:gd name="T16" fmla="*/ 345134 w 182"/>
                <a:gd name="T17" fmla="*/ 333313 h 204"/>
                <a:gd name="T18" fmla="*/ 323010 w 182"/>
                <a:gd name="T19" fmla="*/ 320068 h 204"/>
                <a:gd name="T20" fmla="*/ 345134 w 182"/>
                <a:gd name="T21" fmla="*/ 309031 h 204"/>
                <a:gd name="T22" fmla="*/ 342921 w 182"/>
                <a:gd name="T23" fmla="*/ 304617 h 204"/>
                <a:gd name="T24" fmla="*/ 376107 w 182"/>
                <a:gd name="T25" fmla="*/ 245018 h 204"/>
                <a:gd name="T26" fmla="*/ 137169 w 182"/>
                <a:gd name="T27" fmla="*/ 205285 h 204"/>
                <a:gd name="T28" fmla="*/ 137169 w 182"/>
                <a:gd name="T29" fmla="*/ 225152 h 204"/>
                <a:gd name="T30" fmla="*/ 119469 w 182"/>
                <a:gd name="T31" fmla="*/ 231774 h 204"/>
                <a:gd name="T32" fmla="*/ 106195 w 182"/>
                <a:gd name="T33" fmla="*/ 242810 h 204"/>
                <a:gd name="T34" fmla="*/ 88496 w 182"/>
                <a:gd name="T35" fmla="*/ 236188 h 204"/>
                <a:gd name="T36" fmla="*/ 70797 w 182"/>
                <a:gd name="T37" fmla="*/ 236188 h 204"/>
                <a:gd name="T38" fmla="*/ 61947 w 182"/>
                <a:gd name="T39" fmla="*/ 218529 h 204"/>
                <a:gd name="T40" fmla="*/ 48673 w 182"/>
                <a:gd name="T41" fmla="*/ 205285 h 204"/>
                <a:gd name="T42" fmla="*/ 57522 w 182"/>
                <a:gd name="T43" fmla="*/ 187626 h 204"/>
                <a:gd name="T44" fmla="*/ 57522 w 182"/>
                <a:gd name="T45" fmla="*/ 167760 h 204"/>
                <a:gd name="T46" fmla="*/ 75221 w 182"/>
                <a:gd name="T47" fmla="*/ 161138 h 204"/>
                <a:gd name="T48" fmla="*/ 88496 w 182"/>
                <a:gd name="T49" fmla="*/ 150101 h 204"/>
                <a:gd name="T50" fmla="*/ 106195 w 182"/>
                <a:gd name="T51" fmla="*/ 156723 h 204"/>
                <a:gd name="T52" fmla="*/ 126107 w 182"/>
                <a:gd name="T53" fmla="*/ 156723 h 204"/>
                <a:gd name="T54" fmla="*/ 132744 w 182"/>
                <a:gd name="T55" fmla="*/ 174382 h 204"/>
                <a:gd name="T56" fmla="*/ 146018 w 182"/>
                <a:gd name="T57" fmla="*/ 187626 h 204"/>
                <a:gd name="T58" fmla="*/ 300886 w 182"/>
                <a:gd name="T59" fmla="*/ 169967 h 204"/>
                <a:gd name="T60" fmla="*/ 278762 w 182"/>
                <a:gd name="T61" fmla="*/ 192041 h 204"/>
                <a:gd name="T62" fmla="*/ 267700 w 182"/>
                <a:gd name="T63" fmla="*/ 220737 h 204"/>
                <a:gd name="T64" fmla="*/ 236726 w 182"/>
                <a:gd name="T65" fmla="*/ 220737 h 204"/>
                <a:gd name="T66" fmla="*/ 207965 w 182"/>
                <a:gd name="T67" fmla="*/ 231774 h 204"/>
                <a:gd name="T68" fmla="*/ 183629 w 182"/>
                <a:gd name="T69" fmla="*/ 211907 h 204"/>
                <a:gd name="T70" fmla="*/ 154868 w 182"/>
                <a:gd name="T71" fmla="*/ 200870 h 204"/>
                <a:gd name="T72" fmla="*/ 154868 w 182"/>
                <a:gd name="T73" fmla="*/ 169967 h 204"/>
                <a:gd name="T74" fmla="*/ 141593 w 182"/>
                <a:gd name="T75" fmla="*/ 141272 h 204"/>
                <a:gd name="T76" fmla="*/ 163717 w 182"/>
                <a:gd name="T77" fmla="*/ 116990 h 204"/>
                <a:gd name="T78" fmla="*/ 174779 w 182"/>
                <a:gd name="T79" fmla="*/ 88295 h 204"/>
                <a:gd name="T80" fmla="*/ 207965 w 182"/>
                <a:gd name="T81" fmla="*/ 88295 h 204"/>
                <a:gd name="T82" fmla="*/ 236726 w 182"/>
                <a:gd name="T83" fmla="*/ 77258 h 204"/>
                <a:gd name="T84" fmla="*/ 258850 w 182"/>
                <a:gd name="T85" fmla="*/ 97124 h 204"/>
                <a:gd name="T86" fmla="*/ 287611 w 182"/>
                <a:gd name="T87" fmla="*/ 108161 h 204"/>
                <a:gd name="T88" fmla="*/ 287611 w 182"/>
                <a:gd name="T89" fmla="*/ 141272 h 204"/>
                <a:gd name="T90" fmla="*/ 300886 w 182"/>
                <a:gd name="T91" fmla="*/ 16996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62" name="文本框 52"/>
          <p:cNvSpPr>
            <a:spLocks noChangeArrowheads="1"/>
          </p:cNvSpPr>
          <p:nvPr/>
        </p:nvSpPr>
        <p:spPr bwMode="auto">
          <a:xfrm>
            <a:off x="1273175" y="3592513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4363" name="文本框 53"/>
          <p:cNvSpPr>
            <a:spLocks noChangeArrowheads="1"/>
          </p:cNvSpPr>
          <p:nvPr/>
        </p:nvSpPr>
        <p:spPr bwMode="auto">
          <a:xfrm>
            <a:off x="3741738" y="2882900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4364" name="文本框 54"/>
          <p:cNvSpPr>
            <a:spLocks noChangeArrowheads="1"/>
          </p:cNvSpPr>
          <p:nvPr/>
        </p:nvSpPr>
        <p:spPr bwMode="auto">
          <a:xfrm>
            <a:off x="6448425" y="2220913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4365" name="文本框 55"/>
          <p:cNvSpPr>
            <a:spLocks noChangeArrowheads="1"/>
          </p:cNvSpPr>
          <p:nvPr/>
        </p:nvSpPr>
        <p:spPr bwMode="auto">
          <a:xfrm>
            <a:off x="8713788" y="3762375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3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4" name="椭圆 51"/>
          <p:cNvSpPr>
            <a:spLocks noChangeArrowheads="1"/>
          </p:cNvSpPr>
          <p:nvPr/>
        </p:nvSpPr>
        <p:spPr bwMode="auto">
          <a:xfrm>
            <a:off x="1057275" y="1954213"/>
            <a:ext cx="3635375" cy="3635375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5" name="椭圆 52"/>
          <p:cNvSpPr>
            <a:spLocks noChangeArrowheads="1"/>
          </p:cNvSpPr>
          <p:nvPr/>
        </p:nvSpPr>
        <p:spPr bwMode="auto">
          <a:xfrm>
            <a:off x="3870325" y="5586413"/>
            <a:ext cx="923925" cy="9239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6" name="椭圆 53"/>
          <p:cNvSpPr>
            <a:spLocks noChangeArrowheads="1"/>
          </p:cNvSpPr>
          <p:nvPr/>
        </p:nvSpPr>
        <p:spPr bwMode="auto">
          <a:xfrm>
            <a:off x="3432175" y="1146175"/>
            <a:ext cx="631825" cy="631825"/>
          </a:xfrm>
          <a:prstGeom prst="ellipse">
            <a:avLst/>
          </a:prstGeom>
          <a:solidFill>
            <a:srgbClr val="D0EAEB"/>
          </a:solidFill>
          <a:ln w="6350">
            <a:solidFill>
              <a:srgbClr val="2F2637">
                <a:alpha val="50195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7" name="文本框 54"/>
          <p:cNvSpPr>
            <a:spLocks noChangeArrowheads="1"/>
          </p:cNvSpPr>
          <p:nvPr/>
        </p:nvSpPr>
        <p:spPr bwMode="auto">
          <a:xfrm>
            <a:off x="6051550" y="3416300"/>
            <a:ext cx="5248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32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32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4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5368" name="文本框 55"/>
          <p:cNvSpPr>
            <a:spLocks noChangeArrowheads="1"/>
          </p:cNvSpPr>
          <p:nvPr/>
        </p:nvSpPr>
        <p:spPr bwMode="auto">
          <a:xfrm>
            <a:off x="6813550" y="4171950"/>
            <a:ext cx="393541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 of the  narrative </a:t>
            </a:r>
            <a:endParaRPr lang="zh-CN" altLang="en-US" sz="14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Thought  Click here to add   you to the  center of the </a:t>
            </a:r>
            <a:endParaRPr lang="zh-CN" altLang="en-US" sz="14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                   narrative thought</a:t>
            </a:r>
            <a:endParaRPr lang="en-US" altLang="zh-CN" sz="16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5369" name="直接连接符 56"/>
          <p:cNvSpPr>
            <a:spLocks noChangeShapeType="1"/>
          </p:cNvSpPr>
          <p:nvPr/>
        </p:nvSpPr>
        <p:spPr bwMode="auto">
          <a:xfrm rot="5400000">
            <a:off x="8612981" y="2478882"/>
            <a:ext cx="1587" cy="3600450"/>
          </a:xfrm>
          <a:prstGeom prst="line">
            <a:avLst/>
          </a:prstGeom>
          <a:noFill/>
          <a:ln w="1270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0" name="椭圆 58"/>
          <p:cNvSpPr>
            <a:spLocks noChangeArrowheads="1"/>
          </p:cNvSpPr>
          <p:nvPr/>
        </p:nvSpPr>
        <p:spPr bwMode="auto">
          <a:xfrm>
            <a:off x="5873750" y="1954213"/>
            <a:ext cx="1012825" cy="1012825"/>
          </a:xfrm>
          <a:prstGeom prst="ellipse">
            <a:avLst/>
          </a:prstGeom>
          <a:solidFill>
            <a:srgbClr val="D0EAEB"/>
          </a:solidFill>
          <a:ln w="6350">
            <a:solidFill>
              <a:srgbClr val="2F2637">
                <a:alpha val="50195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5371" name="组合 59"/>
          <p:cNvGrpSpPr/>
          <p:nvPr/>
        </p:nvGrpSpPr>
        <p:grpSpPr bwMode="auto">
          <a:xfrm>
            <a:off x="6149975" y="2284413"/>
            <a:ext cx="498475" cy="477837"/>
            <a:chOff x="0" y="0"/>
            <a:chExt cx="2438400" cy="2332038"/>
          </a:xfrm>
        </p:grpSpPr>
        <p:sp>
          <p:nvSpPr>
            <p:cNvPr id="15375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6" name="任意多边形 61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372" name="椭圆 14"/>
          <p:cNvSpPr>
            <a:spLocks noChangeArrowheads="1"/>
          </p:cNvSpPr>
          <p:nvPr/>
        </p:nvSpPr>
        <p:spPr bwMode="auto">
          <a:xfrm>
            <a:off x="1057275" y="1954213"/>
            <a:ext cx="3635375" cy="3635375"/>
          </a:xfrm>
          <a:prstGeom prst="ellipse">
            <a:avLst/>
          </a:prstGeom>
          <a:solidFill>
            <a:srgbClr val="2F2637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3" name="椭圆 15"/>
          <p:cNvSpPr>
            <a:spLocks noChangeArrowheads="1"/>
          </p:cNvSpPr>
          <p:nvPr/>
        </p:nvSpPr>
        <p:spPr bwMode="auto">
          <a:xfrm>
            <a:off x="1233488" y="2127250"/>
            <a:ext cx="3282950" cy="3282950"/>
          </a:xfrm>
          <a:prstGeom prst="ellipse">
            <a:avLst/>
          </a:prstGeom>
          <a:noFill/>
          <a:ln w="63500">
            <a:solidFill>
              <a:srgbClr val="D0EAE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4" name="文本框 57"/>
          <p:cNvSpPr>
            <a:spLocks noChangeArrowheads="1"/>
          </p:cNvSpPr>
          <p:nvPr/>
        </p:nvSpPr>
        <p:spPr bwMode="auto">
          <a:xfrm>
            <a:off x="1971675" y="2668588"/>
            <a:ext cx="18478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3800" b="1">
                <a:solidFill>
                  <a:srgbClr val="FDFDFD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03</a:t>
            </a:r>
            <a:endParaRPr lang="zh-CN" altLang="en-US" sz="13800" b="1">
              <a:solidFill>
                <a:srgbClr val="FDFDFD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87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88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89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0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16391" name="组合 1"/>
          <p:cNvGrpSpPr/>
          <p:nvPr/>
        </p:nvGrpSpPr>
        <p:grpSpPr bwMode="auto">
          <a:xfrm>
            <a:off x="5367338" y="1000125"/>
            <a:ext cx="1468437" cy="307975"/>
            <a:chOff x="0" y="0"/>
            <a:chExt cx="1541192" cy="321992"/>
          </a:xfrm>
        </p:grpSpPr>
        <p:sp>
          <p:nvSpPr>
            <p:cNvPr id="16408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09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10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11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6392" name="矩形 11"/>
          <p:cNvSpPr>
            <a:spLocks noChangeArrowheads="1"/>
          </p:cNvSpPr>
          <p:nvPr/>
        </p:nvSpPr>
        <p:spPr bwMode="auto">
          <a:xfrm>
            <a:off x="655638" y="2519363"/>
            <a:ext cx="2184400" cy="36449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3" name="矩形 14"/>
          <p:cNvSpPr>
            <a:spLocks noChangeArrowheads="1"/>
          </p:cNvSpPr>
          <p:nvPr/>
        </p:nvSpPr>
        <p:spPr bwMode="auto">
          <a:xfrm>
            <a:off x="3556000" y="2519363"/>
            <a:ext cx="2184400" cy="3644900"/>
          </a:xfrm>
          <a:prstGeom prst="rect">
            <a:avLst/>
          </a:prstGeom>
          <a:solidFill>
            <a:srgbClr val="D0EAEB"/>
          </a:solidFill>
          <a:ln w="6350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4" name="矩形 18"/>
          <p:cNvSpPr>
            <a:spLocks noChangeArrowheads="1"/>
          </p:cNvSpPr>
          <p:nvPr/>
        </p:nvSpPr>
        <p:spPr bwMode="auto">
          <a:xfrm>
            <a:off x="6457950" y="2525713"/>
            <a:ext cx="2184400" cy="36449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5" name="矩形 19"/>
          <p:cNvSpPr>
            <a:spLocks noChangeArrowheads="1"/>
          </p:cNvSpPr>
          <p:nvPr/>
        </p:nvSpPr>
        <p:spPr bwMode="auto">
          <a:xfrm>
            <a:off x="9358313" y="2519363"/>
            <a:ext cx="2184400" cy="36449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6" name="文本框 20"/>
          <p:cNvSpPr>
            <a:spLocks noChangeArrowheads="1"/>
          </p:cNvSpPr>
          <p:nvPr/>
        </p:nvSpPr>
        <p:spPr bwMode="auto">
          <a:xfrm>
            <a:off x="3717925" y="3508375"/>
            <a:ext cx="2022475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000" b="1">
                <a:solidFill>
                  <a:srgbClr val="3F3F3F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</a:t>
            </a:r>
            <a:endParaRPr lang="zh-CN" altLang="en-US" sz="2000" b="1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2000" b="1">
                <a:solidFill>
                  <a:srgbClr val="3F3F3F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TEMPLATE</a:t>
            </a:r>
            <a:endParaRPr lang="zh-CN" altLang="en-US" sz="2000" b="1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3F3F3F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</a:t>
            </a:r>
            <a:endParaRPr lang="zh-CN" altLang="en-US" sz="1600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3F3F3F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to the  center of the </a:t>
            </a:r>
          </a:p>
          <a:p>
            <a:r>
              <a:rPr lang="en-US" altLang="zh-CN" sz="1600">
                <a:solidFill>
                  <a:srgbClr val="3F3F3F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 </a:t>
            </a:r>
          </a:p>
          <a:p>
            <a:r>
              <a:rPr lang="en-US" altLang="zh-CN" sz="1600">
                <a:solidFill>
                  <a:srgbClr val="3F3F3F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</a:t>
            </a:r>
            <a:endParaRPr lang="zh-CN" altLang="en-US" sz="1600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3F3F3F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to the  center of the </a:t>
            </a:r>
            <a:endParaRPr lang="zh-CN" altLang="en-US" sz="1600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3F3F3F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 </a:t>
            </a:r>
            <a:endParaRPr lang="zh-CN" altLang="en-US" sz="1600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600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6397" name="矩形 21"/>
          <p:cNvSpPr>
            <a:spLocks noChangeArrowheads="1"/>
          </p:cNvSpPr>
          <p:nvPr/>
        </p:nvSpPr>
        <p:spPr bwMode="auto">
          <a:xfrm>
            <a:off x="3719513" y="2643188"/>
            <a:ext cx="1870075" cy="522287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8" name="矩形 22"/>
          <p:cNvSpPr>
            <a:spLocks noChangeArrowheads="1"/>
          </p:cNvSpPr>
          <p:nvPr/>
        </p:nvSpPr>
        <p:spPr bwMode="auto">
          <a:xfrm>
            <a:off x="808038" y="2644775"/>
            <a:ext cx="1870075" cy="522288"/>
          </a:xfrm>
          <a:prstGeom prst="rect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9" name="文本框 23"/>
          <p:cNvSpPr>
            <a:spLocks noChangeArrowheads="1"/>
          </p:cNvSpPr>
          <p:nvPr/>
        </p:nvSpPr>
        <p:spPr bwMode="auto">
          <a:xfrm>
            <a:off x="1362075" y="2490788"/>
            <a:ext cx="76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01</a:t>
            </a:r>
            <a:endParaRPr lang="zh-CN" altLang="en-US" sz="48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6400" name="文本框 24"/>
          <p:cNvSpPr>
            <a:spLocks noChangeArrowheads="1"/>
          </p:cNvSpPr>
          <p:nvPr/>
        </p:nvSpPr>
        <p:spPr bwMode="auto">
          <a:xfrm>
            <a:off x="762000" y="3508375"/>
            <a:ext cx="2022475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</a:t>
            </a:r>
            <a:endParaRPr lang="zh-CN" altLang="en-US" sz="20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TEMPLATE</a:t>
            </a:r>
            <a:endParaRPr lang="zh-CN" altLang="en-US" sz="20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</a:t>
            </a:r>
            <a:endParaRPr lang="zh-CN" altLang="en-US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to the  center of the </a:t>
            </a:r>
          </a:p>
          <a:p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 </a:t>
            </a:r>
          </a:p>
          <a:p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</a:t>
            </a:r>
            <a:endParaRPr lang="zh-CN" altLang="en-US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to the  center of the </a:t>
            </a:r>
            <a:endParaRPr lang="zh-CN" altLang="en-US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 </a:t>
            </a:r>
            <a:endParaRPr lang="zh-CN" altLang="en-US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600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6401" name="矩形 25"/>
          <p:cNvSpPr>
            <a:spLocks noChangeArrowheads="1"/>
          </p:cNvSpPr>
          <p:nvPr/>
        </p:nvSpPr>
        <p:spPr bwMode="auto">
          <a:xfrm>
            <a:off x="6615113" y="2643188"/>
            <a:ext cx="1870075" cy="522287"/>
          </a:xfrm>
          <a:prstGeom prst="rect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02" name="文本框 26"/>
          <p:cNvSpPr>
            <a:spLocks noChangeArrowheads="1"/>
          </p:cNvSpPr>
          <p:nvPr/>
        </p:nvSpPr>
        <p:spPr bwMode="auto">
          <a:xfrm>
            <a:off x="6569075" y="3506788"/>
            <a:ext cx="2022475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</a:t>
            </a:r>
            <a:endParaRPr lang="zh-CN" altLang="en-US" sz="20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TEMPLATE</a:t>
            </a:r>
            <a:endParaRPr lang="zh-CN" altLang="en-US" sz="20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</a:t>
            </a:r>
            <a:endParaRPr lang="zh-CN" altLang="en-US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to the  center of the </a:t>
            </a:r>
          </a:p>
          <a:p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 </a:t>
            </a:r>
          </a:p>
          <a:p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</a:t>
            </a:r>
            <a:endParaRPr lang="zh-CN" altLang="en-US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to the  center of the </a:t>
            </a:r>
            <a:endParaRPr lang="zh-CN" altLang="en-US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 </a:t>
            </a:r>
            <a:endParaRPr lang="zh-CN" altLang="en-US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600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6403" name="矩形 27"/>
          <p:cNvSpPr>
            <a:spLocks noChangeArrowheads="1"/>
          </p:cNvSpPr>
          <p:nvPr/>
        </p:nvSpPr>
        <p:spPr bwMode="auto">
          <a:xfrm>
            <a:off x="9526588" y="2643188"/>
            <a:ext cx="1870075" cy="522287"/>
          </a:xfrm>
          <a:prstGeom prst="rect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04" name="文本框 28"/>
          <p:cNvSpPr>
            <a:spLocks noChangeArrowheads="1"/>
          </p:cNvSpPr>
          <p:nvPr/>
        </p:nvSpPr>
        <p:spPr bwMode="auto">
          <a:xfrm>
            <a:off x="9480550" y="3506788"/>
            <a:ext cx="2022475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</a:t>
            </a:r>
            <a:endParaRPr lang="zh-CN" altLang="en-US" sz="20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TEMPLATE</a:t>
            </a:r>
            <a:endParaRPr lang="zh-CN" altLang="en-US" sz="20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</a:t>
            </a:r>
            <a:endParaRPr lang="zh-CN" altLang="en-US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to the  center of the </a:t>
            </a:r>
          </a:p>
          <a:p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 </a:t>
            </a:r>
          </a:p>
          <a:p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</a:t>
            </a:r>
            <a:endParaRPr lang="zh-CN" altLang="en-US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to the  center of the </a:t>
            </a:r>
            <a:endParaRPr lang="zh-CN" altLang="en-US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 </a:t>
            </a:r>
            <a:endParaRPr lang="zh-CN" altLang="en-US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600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6405" name="文本框 31"/>
          <p:cNvSpPr>
            <a:spLocks noChangeArrowheads="1"/>
          </p:cNvSpPr>
          <p:nvPr/>
        </p:nvSpPr>
        <p:spPr bwMode="auto">
          <a:xfrm>
            <a:off x="4267200" y="2489200"/>
            <a:ext cx="76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02</a:t>
            </a:r>
            <a:endParaRPr lang="zh-CN" altLang="en-US" sz="48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6406" name="文本框 32"/>
          <p:cNvSpPr>
            <a:spLocks noChangeArrowheads="1"/>
          </p:cNvSpPr>
          <p:nvPr/>
        </p:nvSpPr>
        <p:spPr bwMode="auto">
          <a:xfrm>
            <a:off x="7199313" y="2486025"/>
            <a:ext cx="76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03</a:t>
            </a:r>
            <a:endParaRPr lang="zh-CN" altLang="en-US" sz="48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6407" name="文本框 33"/>
          <p:cNvSpPr>
            <a:spLocks noChangeArrowheads="1"/>
          </p:cNvSpPr>
          <p:nvPr/>
        </p:nvSpPr>
        <p:spPr bwMode="auto">
          <a:xfrm>
            <a:off x="10069513" y="2486025"/>
            <a:ext cx="76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04</a:t>
            </a:r>
            <a:endParaRPr lang="zh-CN" altLang="en-US" sz="48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1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2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3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4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17415" name="组合 1"/>
          <p:cNvGrpSpPr/>
          <p:nvPr/>
        </p:nvGrpSpPr>
        <p:grpSpPr bwMode="auto">
          <a:xfrm>
            <a:off x="5367338" y="1000125"/>
            <a:ext cx="1468437" cy="307975"/>
            <a:chOff x="0" y="0"/>
            <a:chExt cx="1541192" cy="321992"/>
          </a:xfrm>
        </p:grpSpPr>
        <p:sp>
          <p:nvSpPr>
            <p:cNvPr id="17428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29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30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31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7416" name="任意多边形 11"/>
          <p:cNvSpPr>
            <a:spLocks noChangeArrowheads="1"/>
          </p:cNvSpPr>
          <p:nvPr/>
        </p:nvSpPr>
        <p:spPr bwMode="auto">
          <a:xfrm rot="2618723">
            <a:off x="3586163" y="2778125"/>
            <a:ext cx="1527175" cy="430213"/>
          </a:xfrm>
          <a:custGeom>
            <a:avLst/>
            <a:gdLst>
              <a:gd name="T0" fmla="*/ 43734 w 1620800"/>
              <a:gd name="T1" fmla="*/ 40761 h 456228"/>
              <a:gd name="T2" fmla="*/ 76444 w 1620800"/>
              <a:gd name="T3" fmla="*/ 13182 h 456228"/>
              <a:gd name="T4" fmla="*/ 99629 w 1620800"/>
              <a:gd name="T5" fmla="*/ 0 h 456228"/>
              <a:gd name="T6" fmla="*/ 97534 w 1620800"/>
              <a:gd name="T7" fmla="*/ 3213 h 456228"/>
              <a:gd name="T8" fmla="*/ 90341 w 1620800"/>
              <a:gd name="T9" fmla="*/ 33673 h 456228"/>
              <a:gd name="T10" fmla="*/ 1267011 w 1620800"/>
              <a:gd name="T11" fmla="*/ 374945 h 456228"/>
              <a:gd name="T12" fmla="*/ 1506462 w 1620800"/>
              <a:gd name="T13" fmla="*/ 377167 h 456228"/>
              <a:gd name="T14" fmla="*/ 1527175 w 1620800"/>
              <a:gd name="T15" fmla="*/ 376264 h 456228"/>
              <a:gd name="T16" fmla="*/ 1516644 w 1620800"/>
              <a:gd name="T17" fmla="*/ 378946 h 456228"/>
              <a:gd name="T18" fmla="*/ 972763 w 1620800"/>
              <a:gd name="T19" fmla="*/ 430213 h 456228"/>
              <a:gd name="T20" fmla="*/ 0 w 1620800"/>
              <a:gd name="T21" fmla="*/ 130027 h 456228"/>
              <a:gd name="T22" fmla="*/ 43734 w 1620800"/>
              <a:gd name="T23" fmla="*/ 40761 h 4562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20800"/>
              <a:gd name="T37" fmla="*/ 0 h 456228"/>
              <a:gd name="T38" fmla="*/ 1620800 w 1620800"/>
              <a:gd name="T39" fmla="*/ 456228 h 45622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20800" h="456228">
                <a:moveTo>
                  <a:pt x="46415" y="43226"/>
                </a:moveTo>
                <a:cubicBezTo>
                  <a:pt x="56470" y="33258"/>
                  <a:pt x="68070" y="23500"/>
                  <a:pt x="81131" y="13979"/>
                </a:cubicBezTo>
                <a:lnTo>
                  <a:pt x="105737" y="0"/>
                </a:lnTo>
                <a:lnTo>
                  <a:pt x="103513" y="3407"/>
                </a:lnTo>
                <a:cubicBezTo>
                  <a:pt x="98841" y="13952"/>
                  <a:pt x="96260" y="24728"/>
                  <a:pt x="95879" y="35709"/>
                </a:cubicBezTo>
                <a:cubicBezTo>
                  <a:pt x="89775" y="211416"/>
                  <a:pt x="648885" y="373449"/>
                  <a:pt x="1344686" y="397618"/>
                </a:cubicBezTo>
                <a:cubicBezTo>
                  <a:pt x="1431662" y="400639"/>
                  <a:pt x="1516656" y="401363"/>
                  <a:pt x="1598817" y="399974"/>
                </a:cubicBezTo>
                <a:lnTo>
                  <a:pt x="1620800" y="399017"/>
                </a:lnTo>
                <a:lnTo>
                  <a:pt x="1609623" y="401861"/>
                </a:lnTo>
                <a:cubicBezTo>
                  <a:pt x="1444851" y="436185"/>
                  <a:pt x="1246216" y="456228"/>
                  <a:pt x="1032399" y="456228"/>
                </a:cubicBezTo>
                <a:cubicBezTo>
                  <a:pt x="462221" y="456228"/>
                  <a:pt x="0" y="313703"/>
                  <a:pt x="0" y="137890"/>
                </a:cubicBezTo>
                <a:cubicBezTo>
                  <a:pt x="0" y="104925"/>
                  <a:pt x="16250" y="73131"/>
                  <a:pt x="46415" y="43226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7" name="任意多边形 14"/>
          <p:cNvSpPr>
            <a:spLocks noChangeArrowheads="1"/>
          </p:cNvSpPr>
          <p:nvPr/>
        </p:nvSpPr>
        <p:spPr bwMode="auto">
          <a:xfrm rot="1996494">
            <a:off x="3756025" y="2284413"/>
            <a:ext cx="2276475" cy="1150937"/>
          </a:xfrm>
          <a:custGeom>
            <a:avLst/>
            <a:gdLst>
              <a:gd name="T0" fmla="*/ 213623 w 2417304"/>
              <a:gd name="T1" fmla="*/ 400996 h 1221597"/>
              <a:gd name="T2" fmla="*/ 554815 w 2417304"/>
              <a:gd name="T3" fmla="*/ 270433 h 1221597"/>
              <a:gd name="T4" fmla="*/ 584112 w 2417304"/>
              <a:gd name="T5" fmla="*/ 265305 h 1221597"/>
              <a:gd name="T6" fmla="*/ 583008 w 2417304"/>
              <a:gd name="T7" fmla="*/ 263622 h 1221597"/>
              <a:gd name="T8" fmla="*/ 642396 w 2417304"/>
              <a:gd name="T9" fmla="*/ 255101 h 1221597"/>
              <a:gd name="T10" fmla="*/ 657099 w 2417304"/>
              <a:gd name="T11" fmla="*/ 252527 h 1221597"/>
              <a:gd name="T12" fmla="*/ 668646 w 2417304"/>
              <a:gd name="T13" fmla="*/ 251336 h 1221597"/>
              <a:gd name="T14" fmla="*/ 740164 w 2417304"/>
              <a:gd name="T15" fmla="*/ 241076 h 1221597"/>
              <a:gd name="T16" fmla="*/ 1106271 w 2417304"/>
              <a:gd name="T17" fmla="*/ 220681 h 1221597"/>
              <a:gd name="T18" fmla="*/ 1676486 w 2417304"/>
              <a:gd name="T19" fmla="*/ 271588 h 1221597"/>
              <a:gd name="T20" fmla="*/ 1703029 w 2417304"/>
              <a:gd name="T21" fmla="*/ 277243 h 1221597"/>
              <a:gd name="T22" fmla="*/ 1730545 w 2417304"/>
              <a:gd name="T23" fmla="*/ 0 h 1221597"/>
              <a:gd name="T24" fmla="*/ 2276475 w 2417304"/>
              <a:gd name="T25" fmla="*/ 635371 h 1221597"/>
              <a:gd name="T26" fmla="*/ 1616318 w 2417304"/>
              <a:gd name="T27" fmla="*/ 1150937 h 1221597"/>
              <a:gd name="T28" fmla="*/ 1639388 w 2417304"/>
              <a:gd name="T29" fmla="*/ 918489 h 1221597"/>
              <a:gd name="T30" fmla="*/ 1595661 w 2417304"/>
              <a:gd name="T31" fmla="*/ 903605 h 1221597"/>
              <a:gd name="T32" fmla="*/ 1452717 w 2417304"/>
              <a:gd name="T33" fmla="*/ 862854 h 1221597"/>
              <a:gd name="T34" fmla="*/ 1380676 w 2417304"/>
              <a:gd name="T35" fmla="*/ 843162 h 1221597"/>
              <a:gd name="T36" fmla="*/ 1145399 w 2417304"/>
              <a:gd name="T37" fmla="*/ 791940 h 1221597"/>
              <a:gd name="T38" fmla="*/ 939683 w 2417304"/>
              <a:gd name="T39" fmla="*/ 759342 h 1221597"/>
              <a:gd name="T40" fmla="*/ 877220 w 2417304"/>
              <a:gd name="T41" fmla="*/ 751980 h 1221597"/>
              <a:gd name="T42" fmla="*/ 782472 w 2417304"/>
              <a:gd name="T43" fmla="*/ 742347 h 1221597"/>
              <a:gd name="T44" fmla="*/ 752294 w 2417304"/>
              <a:gd name="T45" fmla="*/ 738998 h 1221597"/>
              <a:gd name="T46" fmla="*/ 677343 w 2417304"/>
              <a:gd name="T47" fmla="*/ 733763 h 1221597"/>
              <a:gd name="T48" fmla="*/ 619102 w 2417304"/>
              <a:gd name="T49" fmla="*/ 731429 h 1221597"/>
              <a:gd name="T50" fmla="*/ 576294 w 2417304"/>
              <a:gd name="T51" fmla="*/ 729286 h 1221597"/>
              <a:gd name="T52" fmla="*/ 500624 w 2417304"/>
              <a:gd name="T53" fmla="*/ 728022 h 1221597"/>
              <a:gd name="T54" fmla="*/ 438692 w 2417304"/>
              <a:gd name="T55" fmla="*/ 730061 h 1221597"/>
              <a:gd name="T56" fmla="*/ 403500 w 2417304"/>
              <a:gd name="T57" fmla="*/ 730837 h 1221597"/>
              <a:gd name="T58" fmla="*/ 339219 w 2417304"/>
              <a:gd name="T59" fmla="*/ 733797 h 1221597"/>
              <a:gd name="T60" fmla="*/ 52904 w 2417304"/>
              <a:gd name="T61" fmla="*/ 802885 h 1221597"/>
              <a:gd name="T62" fmla="*/ 25752 w 2417304"/>
              <a:gd name="T63" fmla="*/ 822293 h 1221597"/>
              <a:gd name="T64" fmla="*/ 17798 w 2417304"/>
              <a:gd name="T65" fmla="*/ 805602 h 1221597"/>
              <a:gd name="T66" fmla="*/ 0 w 2417304"/>
              <a:gd name="T67" fmla="*/ 710338 h 1221597"/>
              <a:gd name="T68" fmla="*/ 149613 w 2417304"/>
              <a:gd name="T69" fmla="*/ 446051 h 1221597"/>
              <a:gd name="T70" fmla="*/ 213623 w 2417304"/>
              <a:gd name="T71" fmla="*/ 400996 h 122159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417304"/>
              <a:gd name="T109" fmla="*/ 0 h 1221597"/>
              <a:gd name="T110" fmla="*/ 2417304 w 2417304"/>
              <a:gd name="T111" fmla="*/ 1221597 h 122159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417304" h="1221597">
                <a:moveTo>
                  <a:pt x="226838" y="425615"/>
                </a:moveTo>
                <a:cubicBezTo>
                  <a:pt x="324305" y="364929"/>
                  <a:pt x="448318" y="316985"/>
                  <a:pt x="589137" y="287036"/>
                </a:cubicBezTo>
                <a:lnTo>
                  <a:pt x="620247" y="281593"/>
                </a:lnTo>
                <a:lnTo>
                  <a:pt x="619074" y="279807"/>
                </a:lnTo>
                <a:lnTo>
                  <a:pt x="682136" y="270763"/>
                </a:lnTo>
                <a:lnTo>
                  <a:pt x="697749" y="268031"/>
                </a:lnTo>
                <a:lnTo>
                  <a:pt x="710010" y="266766"/>
                </a:lnTo>
                <a:lnTo>
                  <a:pt x="785953" y="255876"/>
                </a:lnTo>
                <a:cubicBezTo>
                  <a:pt x="910209" y="241745"/>
                  <a:pt x="1040474" y="234229"/>
                  <a:pt x="1174708" y="234229"/>
                </a:cubicBezTo>
                <a:cubicBezTo>
                  <a:pt x="1389485" y="234229"/>
                  <a:pt x="1594095" y="253469"/>
                  <a:pt x="1780198" y="288262"/>
                </a:cubicBezTo>
                <a:lnTo>
                  <a:pt x="1808383" y="294264"/>
                </a:lnTo>
                <a:lnTo>
                  <a:pt x="1837601" y="0"/>
                </a:lnTo>
                <a:lnTo>
                  <a:pt x="2417304" y="674379"/>
                </a:lnTo>
                <a:lnTo>
                  <a:pt x="1716308" y="1221597"/>
                </a:lnTo>
                <a:lnTo>
                  <a:pt x="1740805" y="974878"/>
                </a:lnTo>
                <a:lnTo>
                  <a:pt x="1694373" y="959080"/>
                </a:lnTo>
                <a:lnTo>
                  <a:pt x="1542586" y="915828"/>
                </a:lnTo>
                <a:lnTo>
                  <a:pt x="1466088" y="894927"/>
                </a:lnTo>
                <a:lnTo>
                  <a:pt x="1216256" y="840560"/>
                </a:lnTo>
                <a:lnTo>
                  <a:pt x="997814" y="805961"/>
                </a:lnTo>
                <a:lnTo>
                  <a:pt x="931487" y="798147"/>
                </a:lnTo>
                <a:lnTo>
                  <a:pt x="830878" y="787922"/>
                </a:lnTo>
                <a:lnTo>
                  <a:pt x="798833" y="784368"/>
                </a:lnTo>
                <a:lnTo>
                  <a:pt x="719245" y="778811"/>
                </a:lnTo>
                <a:lnTo>
                  <a:pt x="657401" y="776334"/>
                </a:lnTo>
                <a:lnTo>
                  <a:pt x="611945" y="774059"/>
                </a:lnTo>
                <a:lnTo>
                  <a:pt x="531594" y="772718"/>
                </a:lnTo>
                <a:lnTo>
                  <a:pt x="465831" y="774882"/>
                </a:lnTo>
                <a:lnTo>
                  <a:pt x="428462" y="775706"/>
                </a:lnTo>
                <a:lnTo>
                  <a:pt x="360204" y="778847"/>
                </a:lnTo>
                <a:cubicBezTo>
                  <a:pt x="226028" y="790007"/>
                  <a:pt x="120706" y="814757"/>
                  <a:pt x="56177" y="852177"/>
                </a:cubicBezTo>
                <a:lnTo>
                  <a:pt x="27345" y="872776"/>
                </a:lnTo>
                <a:lnTo>
                  <a:pt x="18899" y="855061"/>
                </a:lnTo>
                <a:cubicBezTo>
                  <a:pt x="6508" y="822400"/>
                  <a:pt x="0" y="788584"/>
                  <a:pt x="0" y="753948"/>
                </a:cubicBezTo>
                <a:cubicBezTo>
                  <a:pt x="0" y="650040"/>
                  <a:pt x="58567" y="553510"/>
                  <a:pt x="158868" y="473436"/>
                </a:cubicBezTo>
                <a:cubicBezTo>
                  <a:pt x="179764" y="456754"/>
                  <a:pt x="202472" y="440786"/>
                  <a:pt x="226838" y="425615"/>
                </a:cubicBezTo>
                <a:close/>
              </a:path>
            </a:pathLst>
          </a:custGeom>
          <a:solidFill>
            <a:srgbClr val="D0EAEB"/>
          </a:solidFill>
          <a:ln w="12700" cap="flat" cmpd="sng">
            <a:solidFill>
              <a:srgbClr val="2F2637">
                <a:alpha val="58823"/>
              </a:srgbClr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8" name="任意多边形 18"/>
          <p:cNvSpPr>
            <a:spLocks noChangeArrowheads="1"/>
          </p:cNvSpPr>
          <p:nvPr/>
        </p:nvSpPr>
        <p:spPr bwMode="auto">
          <a:xfrm rot="18981277" flipH="1">
            <a:off x="7043738" y="2778125"/>
            <a:ext cx="1525587" cy="430213"/>
          </a:xfrm>
          <a:custGeom>
            <a:avLst/>
            <a:gdLst>
              <a:gd name="T0" fmla="*/ 43688 w 1620800"/>
              <a:gd name="T1" fmla="*/ 40761 h 456228"/>
              <a:gd name="T2" fmla="*/ 76365 w 1620800"/>
              <a:gd name="T3" fmla="*/ 13182 h 456228"/>
              <a:gd name="T4" fmla="*/ 99526 w 1620800"/>
              <a:gd name="T5" fmla="*/ 0 h 456228"/>
              <a:gd name="T6" fmla="*/ 97432 w 1620800"/>
              <a:gd name="T7" fmla="*/ 3213 h 456228"/>
              <a:gd name="T8" fmla="*/ 90247 w 1620800"/>
              <a:gd name="T9" fmla="*/ 33673 h 456228"/>
              <a:gd name="T10" fmla="*/ 1265693 w 1620800"/>
              <a:gd name="T11" fmla="*/ 374945 h 456228"/>
              <a:gd name="T12" fmla="*/ 1504895 w 1620800"/>
              <a:gd name="T13" fmla="*/ 377167 h 456228"/>
              <a:gd name="T14" fmla="*/ 1525587 w 1620800"/>
              <a:gd name="T15" fmla="*/ 376264 h 456228"/>
              <a:gd name="T16" fmla="*/ 1515067 w 1620800"/>
              <a:gd name="T17" fmla="*/ 378946 h 456228"/>
              <a:gd name="T18" fmla="*/ 971751 w 1620800"/>
              <a:gd name="T19" fmla="*/ 430213 h 456228"/>
              <a:gd name="T20" fmla="*/ 0 w 1620800"/>
              <a:gd name="T21" fmla="*/ 130027 h 456228"/>
              <a:gd name="T22" fmla="*/ 43688 w 1620800"/>
              <a:gd name="T23" fmla="*/ 40761 h 4562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20800"/>
              <a:gd name="T37" fmla="*/ 0 h 456228"/>
              <a:gd name="T38" fmla="*/ 1620800 w 1620800"/>
              <a:gd name="T39" fmla="*/ 456228 h 45622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20800" h="456228">
                <a:moveTo>
                  <a:pt x="46415" y="43226"/>
                </a:moveTo>
                <a:cubicBezTo>
                  <a:pt x="56470" y="33258"/>
                  <a:pt x="68070" y="23500"/>
                  <a:pt x="81131" y="13979"/>
                </a:cubicBezTo>
                <a:lnTo>
                  <a:pt x="105737" y="0"/>
                </a:lnTo>
                <a:lnTo>
                  <a:pt x="103513" y="3407"/>
                </a:lnTo>
                <a:cubicBezTo>
                  <a:pt x="98841" y="13952"/>
                  <a:pt x="96260" y="24728"/>
                  <a:pt x="95879" y="35709"/>
                </a:cubicBezTo>
                <a:cubicBezTo>
                  <a:pt x="89775" y="211416"/>
                  <a:pt x="648885" y="373449"/>
                  <a:pt x="1344686" y="397618"/>
                </a:cubicBezTo>
                <a:cubicBezTo>
                  <a:pt x="1431662" y="400639"/>
                  <a:pt x="1516656" y="401363"/>
                  <a:pt x="1598817" y="399974"/>
                </a:cubicBezTo>
                <a:lnTo>
                  <a:pt x="1620800" y="399017"/>
                </a:lnTo>
                <a:lnTo>
                  <a:pt x="1609623" y="401861"/>
                </a:lnTo>
                <a:cubicBezTo>
                  <a:pt x="1444851" y="436185"/>
                  <a:pt x="1246216" y="456228"/>
                  <a:pt x="1032399" y="456228"/>
                </a:cubicBezTo>
                <a:cubicBezTo>
                  <a:pt x="462221" y="456228"/>
                  <a:pt x="0" y="313703"/>
                  <a:pt x="0" y="137890"/>
                </a:cubicBezTo>
                <a:cubicBezTo>
                  <a:pt x="0" y="104925"/>
                  <a:pt x="16250" y="73131"/>
                  <a:pt x="46415" y="43226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9" name="任意多边形 19"/>
          <p:cNvSpPr>
            <a:spLocks noChangeArrowheads="1"/>
          </p:cNvSpPr>
          <p:nvPr/>
        </p:nvSpPr>
        <p:spPr bwMode="auto">
          <a:xfrm rot="19603506" flipH="1">
            <a:off x="6122988" y="2284413"/>
            <a:ext cx="2276475" cy="1150937"/>
          </a:xfrm>
          <a:custGeom>
            <a:avLst/>
            <a:gdLst>
              <a:gd name="T0" fmla="*/ 213623 w 2417304"/>
              <a:gd name="T1" fmla="*/ 400996 h 1221597"/>
              <a:gd name="T2" fmla="*/ 554815 w 2417304"/>
              <a:gd name="T3" fmla="*/ 270433 h 1221597"/>
              <a:gd name="T4" fmla="*/ 584112 w 2417304"/>
              <a:gd name="T5" fmla="*/ 265305 h 1221597"/>
              <a:gd name="T6" fmla="*/ 583008 w 2417304"/>
              <a:gd name="T7" fmla="*/ 263622 h 1221597"/>
              <a:gd name="T8" fmla="*/ 642396 w 2417304"/>
              <a:gd name="T9" fmla="*/ 255101 h 1221597"/>
              <a:gd name="T10" fmla="*/ 657099 w 2417304"/>
              <a:gd name="T11" fmla="*/ 252527 h 1221597"/>
              <a:gd name="T12" fmla="*/ 668646 w 2417304"/>
              <a:gd name="T13" fmla="*/ 251336 h 1221597"/>
              <a:gd name="T14" fmla="*/ 740164 w 2417304"/>
              <a:gd name="T15" fmla="*/ 241076 h 1221597"/>
              <a:gd name="T16" fmla="*/ 1106271 w 2417304"/>
              <a:gd name="T17" fmla="*/ 220681 h 1221597"/>
              <a:gd name="T18" fmla="*/ 1676486 w 2417304"/>
              <a:gd name="T19" fmla="*/ 271588 h 1221597"/>
              <a:gd name="T20" fmla="*/ 1703029 w 2417304"/>
              <a:gd name="T21" fmla="*/ 277243 h 1221597"/>
              <a:gd name="T22" fmla="*/ 1730545 w 2417304"/>
              <a:gd name="T23" fmla="*/ 0 h 1221597"/>
              <a:gd name="T24" fmla="*/ 2276475 w 2417304"/>
              <a:gd name="T25" fmla="*/ 635371 h 1221597"/>
              <a:gd name="T26" fmla="*/ 1616318 w 2417304"/>
              <a:gd name="T27" fmla="*/ 1150937 h 1221597"/>
              <a:gd name="T28" fmla="*/ 1639388 w 2417304"/>
              <a:gd name="T29" fmla="*/ 918489 h 1221597"/>
              <a:gd name="T30" fmla="*/ 1595661 w 2417304"/>
              <a:gd name="T31" fmla="*/ 903605 h 1221597"/>
              <a:gd name="T32" fmla="*/ 1452717 w 2417304"/>
              <a:gd name="T33" fmla="*/ 862854 h 1221597"/>
              <a:gd name="T34" fmla="*/ 1380676 w 2417304"/>
              <a:gd name="T35" fmla="*/ 843162 h 1221597"/>
              <a:gd name="T36" fmla="*/ 1145399 w 2417304"/>
              <a:gd name="T37" fmla="*/ 791940 h 1221597"/>
              <a:gd name="T38" fmla="*/ 939683 w 2417304"/>
              <a:gd name="T39" fmla="*/ 759342 h 1221597"/>
              <a:gd name="T40" fmla="*/ 877220 w 2417304"/>
              <a:gd name="T41" fmla="*/ 751980 h 1221597"/>
              <a:gd name="T42" fmla="*/ 782472 w 2417304"/>
              <a:gd name="T43" fmla="*/ 742347 h 1221597"/>
              <a:gd name="T44" fmla="*/ 752294 w 2417304"/>
              <a:gd name="T45" fmla="*/ 738998 h 1221597"/>
              <a:gd name="T46" fmla="*/ 677343 w 2417304"/>
              <a:gd name="T47" fmla="*/ 733763 h 1221597"/>
              <a:gd name="T48" fmla="*/ 619102 w 2417304"/>
              <a:gd name="T49" fmla="*/ 731429 h 1221597"/>
              <a:gd name="T50" fmla="*/ 576294 w 2417304"/>
              <a:gd name="T51" fmla="*/ 729286 h 1221597"/>
              <a:gd name="T52" fmla="*/ 500624 w 2417304"/>
              <a:gd name="T53" fmla="*/ 728022 h 1221597"/>
              <a:gd name="T54" fmla="*/ 438692 w 2417304"/>
              <a:gd name="T55" fmla="*/ 730061 h 1221597"/>
              <a:gd name="T56" fmla="*/ 403500 w 2417304"/>
              <a:gd name="T57" fmla="*/ 730837 h 1221597"/>
              <a:gd name="T58" fmla="*/ 339219 w 2417304"/>
              <a:gd name="T59" fmla="*/ 733797 h 1221597"/>
              <a:gd name="T60" fmla="*/ 52904 w 2417304"/>
              <a:gd name="T61" fmla="*/ 802885 h 1221597"/>
              <a:gd name="T62" fmla="*/ 25752 w 2417304"/>
              <a:gd name="T63" fmla="*/ 822293 h 1221597"/>
              <a:gd name="T64" fmla="*/ 17798 w 2417304"/>
              <a:gd name="T65" fmla="*/ 805602 h 1221597"/>
              <a:gd name="T66" fmla="*/ 0 w 2417304"/>
              <a:gd name="T67" fmla="*/ 710338 h 1221597"/>
              <a:gd name="T68" fmla="*/ 149613 w 2417304"/>
              <a:gd name="T69" fmla="*/ 446051 h 1221597"/>
              <a:gd name="T70" fmla="*/ 213623 w 2417304"/>
              <a:gd name="T71" fmla="*/ 400996 h 122159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417304"/>
              <a:gd name="T109" fmla="*/ 0 h 1221597"/>
              <a:gd name="T110" fmla="*/ 2417304 w 2417304"/>
              <a:gd name="T111" fmla="*/ 1221597 h 122159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417304" h="1221597">
                <a:moveTo>
                  <a:pt x="226838" y="425615"/>
                </a:moveTo>
                <a:cubicBezTo>
                  <a:pt x="324305" y="364929"/>
                  <a:pt x="448318" y="316985"/>
                  <a:pt x="589137" y="287036"/>
                </a:cubicBezTo>
                <a:lnTo>
                  <a:pt x="620247" y="281593"/>
                </a:lnTo>
                <a:lnTo>
                  <a:pt x="619074" y="279807"/>
                </a:lnTo>
                <a:lnTo>
                  <a:pt x="682136" y="270763"/>
                </a:lnTo>
                <a:lnTo>
                  <a:pt x="697749" y="268031"/>
                </a:lnTo>
                <a:lnTo>
                  <a:pt x="710010" y="266766"/>
                </a:lnTo>
                <a:lnTo>
                  <a:pt x="785953" y="255876"/>
                </a:lnTo>
                <a:cubicBezTo>
                  <a:pt x="910209" y="241745"/>
                  <a:pt x="1040474" y="234229"/>
                  <a:pt x="1174708" y="234229"/>
                </a:cubicBezTo>
                <a:cubicBezTo>
                  <a:pt x="1389485" y="234229"/>
                  <a:pt x="1594095" y="253469"/>
                  <a:pt x="1780198" y="288262"/>
                </a:cubicBezTo>
                <a:lnTo>
                  <a:pt x="1808383" y="294264"/>
                </a:lnTo>
                <a:lnTo>
                  <a:pt x="1837601" y="0"/>
                </a:lnTo>
                <a:lnTo>
                  <a:pt x="2417304" y="674379"/>
                </a:lnTo>
                <a:lnTo>
                  <a:pt x="1716308" y="1221597"/>
                </a:lnTo>
                <a:lnTo>
                  <a:pt x="1740805" y="974878"/>
                </a:lnTo>
                <a:lnTo>
                  <a:pt x="1694373" y="959080"/>
                </a:lnTo>
                <a:lnTo>
                  <a:pt x="1542586" y="915828"/>
                </a:lnTo>
                <a:lnTo>
                  <a:pt x="1466088" y="894927"/>
                </a:lnTo>
                <a:lnTo>
                  <a:pt x="1216256" y="840560"/>
                </a:lnTo>
                <a:lnTo>
                  <a:pt x="997814" y="805961"/>
                </a:lnTo>
                <a:lnTo>
                  <a:pt x="931487" y="798147"/>
                </a:lnTo>
                <a:lnTo>
                  <a:pt x="830878" y="787922"/>
                </a:lnTo>
                <a:lnTo>
                  <a:pt x="798833" y="784368"/>
                </a:lnTo>
                <a:lnTo>
                  <a:pt x="719245" y="778811"/>
                </a:lnTo>
                <a:lnTo>
                  <a:pt x="657401" y="776334"/>
                </a:lnTo>
                <a:lnTo>
                  <a:pt x="611945" y="774059"/>
                </a:lnTo>
                <a:lnTo>
                  <a:pt x="531594" y="772718"/>
                </a:lnTo>
                <a:lnTo>
                  <a:pt x="465831" y="774882"/>
                </a:lnTo>
                <a:lnTo>
                  <a:pt x="428462" y="775706"/>
                </a:lnTo>
                <a:lnTo>
                  <a:pt x="360204" y="778847"/>
                </a:lnTo>
                <a:cubicBezTo>
                  <a:pt x="226028" y="790007"/>
                  <a:pt x="120706" y="814757"/>
                  <a:pt x="56177" y="852177"/>
                </a:cubicBezTo>
                <a:lnTo>
                  <a:pt x="27345" y="872776"/>
                </a:lnTo>
                <a:lnTo>
                  <a:pt x="18899" y="855061"/>
                </a:lnTo>
                <a:cubicBezTo>
                  <a:pt x="6508" y="822400"/>
                  <a:pt x="0" y="788584"/>
                  <a:pt x="0" y="753948"/>
                </a:cubicBezTo>
                <a:cubicBezTo>
                  <a:pt x="0" y="650040"/>
                  <a:pt x="58567" y="553510"/>
                  <a:pt x="158868" y="473436"/>
                </a:cubicBezTo>
                <a:cubicBezTo>
                  <a:pt x="179764" y="456754"/>
                  <a:pt x="202472" y="440786"/>
                  <a:pt x="226838" y="425615"/>
                </a:cubicBezTo>
                <a:close/>
              </a:path>
            </a:pathLst>
          </a:cu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20" name="任意多边形 20"/>
          <p:cNvSpPr>
            <a:spLocks noChangeArrowheads="1"/>
          </p:cNvSpPr>
          <p:nvPr/>
        </p:nvSpPr>
        <p:spPr bwMode="auto">
          <a:xfrm rot="2618723" flipH="1" flipV="1">
            <a:off x="7080250" y="4459288"/>
            <a:ext cx="1527175" cy="430212"/>
          </a:xfrm>
          <a:custGeom>
            <a:avLst/>
            <a:gdLst>
              <a:gd name="T0" fmla="*/ 43734 w 1620800"/>
              <a:gd name="T1" fmla="*/ 40761 h 456228"/>
              <a:gd name="T2" fmla="*/ 76444 w 1620800"/>
              <a:gd name="T3" fmla="*/ 13182 h 456228"/>
              <a:gd name="T4" fmla="*/ 99629 w 1620800"/>
              <a:gd name="T5" fmla="*/ 0 h 456228"/>
              <a:gd name="T6" fmla="*/ 97534 w 1620800"/>
              <a:gd name="T7" fmla="*/ 3213 h 456228"/>
              <a:gd name="T8" fmla="*/ 90341 w 1620800"/>
              <a:gd name="T9" fmla="*/ 33673 h 456228"/>
              <a:gd name="T10" fmla="*/ 1267011 w 1620800"/>
              <a:gd name="T11" fmla="*/ 374944 h 456228"/>
              <a:gd name="T12" fmla="*/ 1506462 w 1620800"/>
              <a:gd name="T13" fmla="*/ 377166 h 456228"/>
              <a:gd name="T14" fmla="*/ 1527175 w 1620800"/>
              <a:gd name="T15" fmla="*/ 376263 h 456228"/>
              <a:gd name="T16" fmla="*/ 1516644 w 1620800"/>
              <a:gd name="T17" fmla="*/ 378945 h 456228"/>
              <a:gd name="T18" fmla="*/ 972763 w 1620800"/>
              <a:gd name="T19" fmla="*/ 430212 h 456228"/>
              <a:gd name="T20" fmla="*/ 0 w 1620800"/>
              <a:gd name="T21" fmla="*/ 130027 h 456228"/>
              <a:gd name="T22" fmla="*/ 43734 w 1620800"/>
              <a:gd name="T23" fmla="*/ 40761 h 4562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20800"/>
              <a:gd name="T37" fmla="*/ 0 h 456228"/>
              <a:gd name="T38" fmla="*/ 1620800 w 1620800"/>
              <a:gd name="T39" fmla="*/ 456228 h 45622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20800" h="456228">
                <a:moveTo>
                  <a:pt x="46415" y="43226"/>
                </a:moveTo>
                <a:cubicBezTo>
                  <a:pt x="56470" y="33258"/>
                  <a:pt x="68070" y="23500"/>
                  <a:pt x="81131" y="13979"/>
                </a:cubicBezTo>
                <a:lnTo>
                  <a:pt x="105737" y="0"/>
                </a:lnTo>
                <a:lnTo>
                  <a:pt x="103513" y="3407"/>
                </a:lnTo>
                <a:cubicBezTo>
                  <a:pt x="98841" y="13952"/>
                  <a:pt x="96260" y="24728"/>
                  <a:pt x="95879" y="35709"/>
                </a:cubicBezTo>
                <a:cubicBezTo>
                  <a:pt x="89775" y="211416"/>
                  <a:pt x="648885" y="373449"/>
                  <a:pt x="1344686" y="397618"/>
                </a:cubicBezTo>
                <a:cubicBezTo>
                  <a:pt x="1431662" y="400639"/>
                  <a:pt x="1516656" y="401363"/>
                  <a:pt x="1598817" y="399974"/>
                </a:cubicBezTo>
                <a:lnTo>
                  <a:pt x="1620800" y="399017"/>
                </a:lnTo>
                <a:lnTo>
                  <a:pt x="1609623" y="401861"/>
                </a:lnTo>
                <a:cubicBezTo>
                  <a:pt x="1444851" y="436185"/>
                  <a:pt x="1246216" y="456228"/>
                  <a:pt x="1032399" y="456228"/>
                </a:cubicBezTo>
                <a:cubicBezTo>
                  <a:pt x="462221" y="456228"/>
                  <a:pt x="0" y="313703"/>
                  <a:pt x="0" y="137890"/>
                </a:cubicBezTo>
                <a:cubicBezTo>
                  <a:pt x="0" y="104925"/>
                  <a:pt x="16250" y="73131"/>
                  <a:pt x="46415" y="43226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21" name="任意多边形 21"/>
          <p:cNvSpPr>
            <a:spLocks noChangeArrowheads="1"/>
          </p:cNvSpPr>
          <p:nvPr/>
        </p:nvSpPr>
        <p:spPr bwMode="auto">
          <a:xfrm rot="1996494" flipH="1" flipV="1">
            <a:off x="6161088" y="4232275"/>
            <a:ext cx="2276475" cy="1150938"/>
          </a:xfrm>
          <a:custGeom>
            <a:avLst/>
            <a:gdLst>
              <a:gd name="T0" fmla="*/ 213623 w 2417304"/>
              <a:gd name="T1" fmla="*/ 400997 h 1221597"/>
              <a:gd name="T2" fmla="*/ 554815 w 2417304"/>
              <a:gd name="T3" fmla="*/ 270433 h 1221597"/>
              <a:gd name="T4" fmla="*/ 584112 w 2417304"/>
              <a:gd name="T5" fmla="*/ 265305 h 1221597"/>
              <a:gd name="T6" fmla="*/ 583008 w 2417304"/>
              <a:gd name="T7" fmla="*/ 263623 h 1221597"/>
              <a:gd name="T8" fmla="*/ 642396 w 2417304"/>
              <a:gd name="T9" fmla="*/ 255102 h 1221597"/>
              <a:gd name="T10" fmla="*/ 657099 w 2417304"/>
              <a:gd name="T11" fmla="*/ 252528 h 1221597"/>
              <a:gd name="T12" fmla="*/ 668646 w 2417304"/>
              <a:gd name="T13" fmla="*/ 251336 h 1221597"/>
              <a:gd name="T14" fmla="*/ 740164 w 2417304"/>
              <a:gd name="T15" fmla="*/ 241076 h 1221597"/>
              <a:gd name="T16" fmla="*/ 1106271 w 2417304"/>
              <a:gd name="T17" fmla="*/ 220681 h 1221597"/>
              <a:gd name="T18" fmla="*/ 1676486 w 2417304"/>
              <a:gd name="T19" fmla="*/ 271588 h 1221597"/>
              <a:gd name="T20" fmla="*/ 1703029 w 2417304"/>
              <a:gd name="T21" fmla="*/ 277243 h 1221597"/>
              <a:gd name="T22" fmla="*/ 1730545 w 2417304"/>
              <a:gd name="T23" fmla="*/ 0 h 1221597"/>
              <a:gd name="T24" fmla="*/ 2276475 w 2417304"/>
              <a:gd name="T25" fmla="*/ 635372 h 1221597"/>
              <a:gd name="T26" fmla="*/ 1616318 w 2417304"/>
              <a:gd name="T27" fmla="*/ 1150938 h 1221597"/>
              <a:gd name="T28" fmla="*/ 1639388 w 2417304"/>
              <a:gd name="T29" fmla="*/ 918490 h 1221597"/>
              <a:gd name="T30" fmla="*/ 1595661 w 2417304"/>
              <a:gd name="T31" fmla="*/ 903605 h 1221597"/>
              <a:gd name="T32" fmla="*/ 1452717 w 2417304"/>
              <a:gd name="T33" fmla="*/ 862855 h 1221597"/>
              <a:gd name="T34" fmla="*/ 1380676 w 2417304"/>
              <a:gd name="T35" fmla="*/ 843163 h 1221597"/>
              <a:gd name="T36" fmla="*/ 1145399 w 2417304"/>
              <a:gd name="T37" fmla="*/ 791941 h 1221597"/>
              <a:gd name="T38" fmla="*/ 939683 w 2417304"/>
              <a:gd name="T39" fmla="*/ 759343 h 1221597"/>
              <a:gd name="T40" fmla="*/ 877220 w 2417304"/>
              <a:gd name="T41" fmla="*/ 751981 h 1221597"/>
              <a:gd name="T42" fmla="*/ 782472 w 2417304"/>
              <a:gd name="T43" fmla="*/ 742347 h 1221597"/>
              <a:gd name="T44" fmla="*/ 752294 w 2417304"/>
              <a:gd name="T45" fmla="*/ 738999 h 1221597"/>
              <a:gd name="T46" fmla="*/ 677343 w 2417304"/>
              <a:gd name="T47" fmla="*/ 733763 h 1221597"/>
              <a:gd name="T48" fmla="*/ 619102 w 2417304"/>
              <a:gd name="T49" fmla="*/ 731430 h 1221597"/>
              <a:gd name="T50" fmla="*/ 576294 w 2417304"/>
              <a:gd name="T51" fmla="*/ 729286 h 1221597"/>
              <a:gd name="T52" fmla="*/ 500624 w 2417304"/>
              <a:gd name="T53" fmla="*/ 728023 h 1221597"/>
              <a:gd name="T54" fmla="*/ 438692 w 2417304"/>
              <a:gd name="T55" fmla="*/ 730062 h 1221597"/>
              <a:gd name="T56" fmla="*/ 403500 w 2417304"/>
              <a:gd name="T57" fmla="*/ 730838 h 1221597"/>
              <a:gd name="T58" fmla="*/ 339219 w 2417304"/>
              <a:gd name="T59" fmla="*/ 733797 h 1221597"/>
              <a:gd name="T60" fmla="*/ 52904 w 2417304"/>
              <a:gd name="T61" fmla="*/ 802886 h 1221597"/>
              <a:gd name="T62" fmla="*/ 25752 w 2417304"/>
              <a:gd name="T63" fmla="*/ 822293 h 1221597"/>
              <a:gd name="T64" fmla="*/ 17798 w 2417304"/>
              <a:gd name="T65" fmla="*/ 805603 h 1221597"/>
              <a:gd name="T66" fmla="*/ 0 w 2417304"/>
              <a:gd name="T67" fmla="*/ 710339 h 1221597"/>
              <a:gd name="T68" fmla="*/ 149613 w 2417304"/>
              <a:gd name="T69" fmla="*/ 446052 h 1221597"/>
              <a:gd name="T70" fmla="*/ 213623 w 2417304"/>
              <a:gd name="T71" fmla="*/ 400997 h 122159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417304"/>
              <a:gd name="T109" fmla="*/ 0 h 1221597"/>
              <a:gd name="T110" fmla="*/ 2417304 w 2417304"/>
              <a:gd name="T111" fmla="*/ 1221597 h 122159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417304" h="1221597">
                <a:moveTo>
                  <a:pt x="226838" y="425615"/>
                </a:moveTo>
                <a:cubicBezTo>
                  <a:pt x="324305" y="364929"/>
                  <a:pt x="448318" y="316985"/>
                  <a:pt x="589137" y="287036"/>
                </a:cubicBezTo>
                <a:lnTo>
                  <a:pt x="620247" y="281593"/>
                </a:lnTo>
                <a:lnTo>
                  <a:pt x="619074" y="279807"/>
                </a:lnTo>
                <a:lnTo>
                  <a:pt x="682136" y="270763"/>
                </a:lnTo>
                <a:lnTo>
                  <a:pt x="697749" y="268031"/>
                </a:lnTo>
                <a:lnTo>
                  <a:pt x="710010" y="266766"/>
                </a:lnTo>
                <a:lnTo>
                  <a:pt x="785953" y="255876"/>
                </a:lnTo>
                <a:cubicBezTo>
                  <a:pt x="910209" y="241745"/>
                  <a:pt x="1040474" y="234229"/>
                  <a:pt x="1174708" y="234229"/>
                </a:cubicBezTo>
                <a:cubicBezTo>
                  <a:pt x="1389485" y="234229"/>
                  <a:pt x="1594095" y="253469"/>
                  <a:pt x="1780198" y="288262"/>
                </a:cubicBezTo>
                <a:lnTo>
                  <a:pt x="1808383" y="294264"/>
                </a:lnTo>
                <a:lnTo>
                  <a:pt x="1837601" y="0"/>
                </a:lnTo>
                <a:lnTo>
                  <a:pt x="2417304" y="674379"/>
                </a:lnTo>
                <a:lnTo>
                  <a:pt x="1716308" y="1221597"/>
                </a:lnTo>
                <a:lnTo>
                  <a:pt x="1740805" y="974878"/>
                </a:lnTo>
                <a:lnTo>
                  <a:pt x="1694373" y="959080"/>
                </a:lnTo>
                <a:lnTo>
                  <a:pt x="1542586" y="915828"/>
                </a:lnTo>
                <a:lnTo>
                  <a:pt x="1466088" y="894927"/>
                </a:lnTo>
                <a:lnTo>
                  <a:pt x="1216256" y="840560"/>
                </a:lnTo>
                <a:lnTo>
                  <a:pt x="997814" y="805961"/>
                </a:lnTo>
                <a:lnTo>
                  <a:pt x="931487" y="798147"/>
                </a:lnTo>
                <a:lnTo>
                  <a:pt x="830878" y="787922"/>
                </a:lnTo>
                <a:lnTo>
                  <a:pt x="798833" y="784368"/>
                </a:lnTo>
                <a:lnTo>
                  <a:pt x="719245" y="778811"/>
                </a:lnTo>
                <a:lnTo>
                  <a:pt x="657401" y="776334"/>
                </a:lnTo>
                <a:lnTo>
                  <a:pt x="611945" y="774059"/>
                </a:lnTo>
                <a:lnTo>
                  <a:pt x="531594" y="772718"/>
                </a:lnTo>
                <a:lnTo>
                  <a:pt x="465831" y="774882"/>
                </a:lnTo>
                <a:lnTo>
                  <a:pt x="428462" y="775706"/>
                </a:lnTo>
                <a:lnTo>
                  <a:pt x="360204" y="778847"/>
                </a:lnTo>
                <a:cubicBezTo>
                  <a:pt x="226028" y="790007"/>
                  <a:pt x="120706" y="814757"/>
                  <a:pt x="56177" y="852177"/>
                </a:cubicBezTo>
                <a:lnTo>
                  <a:pt x="27345" y="872776"/>
                </a:lnTo>
                <a:lnTo>
                  <a:pt x="18899" y="855061"/>
                </a:lnTo>
                <a:cubicBezTo>
                  <a:pt x="6508" y="822400"/>
                  <a:pt x="0" y="788584"/>
                  <a:pt x="0" y="753948"/>
                </a:cubicBezTo>
                <a:cubicBezTo>
                  <a:pt x="0" y="650040"/>
                  <a:pt x="58567" y="553510"/>
                  <a:pt x="158868" y="473436"/>
                </a:cubicBezTo>
                <a:cubicBezTo>
                  <a:pt x="179764" y="456754"/>
                  <a:pt x="202472" y="440786"/>
                  <a:pt x="226838" y="425615"/>
                </a:cubicBezTo>
                <a:close/>
              </a:path>
            </a:pathLst>
          </a:custGeom>
          <a:solidFill>
            <a:srgbClr val="D0EAEB"/>
          </a:solidFill>
          <a:ln w="12700" cap="flat" cmpd="sng">
            <a:solidFill>
              <a:srgbClr val="2F2637">
                <a:alpha val="58823"/>
              </a:srgbClr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22" name="任意多边形 22"/>
          <p:cNvSpPr>
            <a:spLocks noChangeArrowheads="1"/>
          </p:cNvSpPr>
          <p:nvPr/>
        </p:nvSpPr>
        <p:spPr bwMode="auto">
          <a:xfrm rot="18981277" flipV="1">
            <a:off x="3584575" y="4446588"/>
            <a:ext cx="1527175" cy="430212"/>
          </a:xfrm>
          <a:custGeom>
            <a:avLst/>
            <a:gdLst>
              <a:gd name="T0" fmla="*/ 43734 w 1620800"/>
              <a:gd name="T1" fmla="*/ 40761 h 456228"/>
              <a:gd name="T2" fmla="*/ 76444 w 1620800"/>
              <a:gd name="T3" fmla="*/ 13182 h 456228"/>
              <a:gd name="T4" fmla="*/ 99629 w 1620800"/>
              <a:gd name="T5" fmla="*/ 0 h 456228"/>
              <a:gd name="T6" fmla="*/ 97534 w 1620800"/>
              <a:gd name="T7" fmla="*/ 3213 h 456228"/>
              <a:gd name="T8" fmla="*/ 90341 w 1620800"/>
              <a:gd name="T9" fmla="*/ 33673 h 456228"/>
              <a:gd name="T10" fmla="*/ 1267011 w 1620800"/>
              <a:gd name="T11" fmla="*/ 374944 h 456228"/>
              <a:gd name="T12" fmla="*/ 1506462 w 1620800"/>
              <a:gd name="T13" fmla="*/ 377166 h 456228"/>
              <a:gd name="T14" fmla="*/ 1527175 w 1620800"/>
              <a:gd name="T15" fmla="*/ 376263 h 456228"/>
              <a:gd name="T16" fmla="*/ 1516644 w 1620800"/>
              <a:gd name="T17" fmla="*/ 378945 h 456228"/>
              <a:gd name="T18" fmla="*/ 972763 w 1620800"/>
              <a:gd name="T19" fmla="*/ 430212 h 456228"/>
              <a:gd name="T20" fmla="*/ 0 w 1620800"/>
              <a:gd name="T21" fmla="*/ 130027 h 456228"/>
              <a:gd name="T22" fmla="*/ 43734 w 1620800"/>
              <a:gd name="T23" fmla="*/ 40761 h 4562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20800"/>
              <a:gd name="T37" fmla="*/ 0 h 456228"/>
              <a:gd name="T38" fmla="*/ 1620800 w 1620800"/>
              <a:gd name="T39" fmla="*/ 456228 h 45622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20800" h="456228">
                <a:moveTo>
                  <a:pt x="46415" y="43226"/>
                </a:moveTo>
                <a:cubicBezTo>
                  <a:pt x="56470" y="33258"/>
                  <a:pt x="68070" y="23500"/>
                  <a:pt x="81131" y="13979"/>
                </a:cubicBezTo>
                <a:lnTo>
                  <a:pt x="105737" y="0"/>
                </a:lnTo>
                <a:lnTo>
                  <a:pt x="103513" y="3407"/>
                </a:lnTo>
                <a:cubicBezTo>
                  <a:pt x="98841" y="13952"/>
                  <a:pt x="96260" y="24728"/>
                  <a:pt x="95879" y="35709"/>
                </a:cubicBezTo>
                <a:cubicBezTo>
                  <a:pt x="89775" y="211416"/>
                  <a:pt x="648885" y="373449"/>
                  <a:pt x="1344686" y="397618"/>
                </a:cubicBezTo>
                <a:cubicBezTo>
                  <a:pt x="1431662" y="400639"/>
                  <a:pt x="1516656" y="401363"/>
                  <a:pt x="1598817" y="399974"/>
                </a:cubicBezTo>
                <a:lnTo>
                  <a:pt x="1620800" y="399017"/>
                </a:lnTo>
                <a:lnTo>
                  <a:pt x="1609623" y="401861"/>
                </a:lnTo>
                <a:cubicBezTo>
                  <a:pt x="1444851" y="436185"/>
                  <a:pt x="1246216" y="456228"/>
                  <a:pt x="1032399" y="456228"/>
                </a:cubicBezTo>
                <a:cubicBezTo>
                  <a:pt x="462221" y="456228"/>
                  <a:pt x="0" y="313703"/>
                  <a:pt x="0" y="137890"/>
                </a:cubicBezTo>
                <a:cubicBezTo>
                  <a:pt x="0" y="104925"/>
                  <a:pt x="16250" y="73131"/>
                  <a:pt x="46415" y="43226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23" name="任意多边形 23"/>
          <p:cNvSpPr>
            <a:spLocks noChangeArrowheads="1"/>
          </p:cNvSpPr>
          <p:nvPr/>
        </p:nvSpPr>
        <p:spPr bwMode="auto">
          <a:xfrm rot="19603506" flipV="1">
            <a:off x="3754438" y="4219575"/>
            <a:ext cx="2276475" cy="1150938"/>
          </a:xfrm>
          <a:custGeom>
            <a:avLst/>
            <a:gdLst>
              <a:gd name="T0" fmla="*/ 213623 w 2417304"/>
              <a:gd name="T1" fmla="*/ 400997 h 1221597"/>
              <a:gd name="T2" fmla="*/ 554815 w 2417304"/>
              <a:gd name="T3" fmla="*/ 270433 h 1221597"/>
              <a:gd name="T4" fmla="*/ 584112 w 2417304"/>
              <a:gd name="T5" fmla="*/ 265305 h 1221597"/>
              <a:gd name="T6" fmla="*/ 583008 w 2417304"/>
              <a:gd name="T7" fmla="*/ 263623 h 1221597"/>
              <a:gd name="T8" fmla="*/ 642396 w 2417304"/>
              <a:gd name="T9" fmla="*/ 255102 h 1221597"/>
              <a:gd name="T10" fmla="*/ 657099 w 2417304"/>
              <a:gd name="T11" fmla="*/ 252528 h 1221597"/>
              <a:gd name="T12" fmla="*/ 668646 w 2417304"/>
              <a:gd name="T13" fmla="*/ 251336 h 1221597"/>
              <a:gd name="T14" fmla="*/ 740164 w 2417304"/>
              <a:gd name="T15" fmla="*/ 241076 h 1221597"/>
              <a:gd name="T16" fmla="*/ 1106271 w 2417304"/>
              <a:gd name="T17" fmla="*/ 220681 h 1221597"/>
              <a:gd name="T18" fmla="*/ 1676486 w 2417304"/>
              <a:gd name="T19" fmla="*/ 271588 h 1221597"/>
              <a:gd name="T20" fmla="*/ 1703029 w 2417304"/>
              <a:gd name="T21" fmla="*/ 277243 h 1221597"/>
              <a:gd name="T22" fmla="*/ 1730545 w 2417304"/>
              <a:gd name="T23" fmla="*/ 0 h 1221597"/>
              <a:gd name="T24" fmla="*/ 2276475 w 2417304"/>
              <a:gd name="T25" fmla="*/ 635372 h 1221597"/>
              <a:gd name="T26" fmla="*/ 1616318 w 2417304"/>
              <a:gd name="T27" fmla="*/ 1150938 h 1221597"/>
              <a:gd name="T28" fmla="*/ 1639388 w 2417304"/>
              <a:gd name="T29" fmla="*/ 918490 h 1221597"/>
              <a:gd name="T30" fmla="*/ 1595661 w 2417304"/>
              <a:gd name="T31" fmla="*/ 903605 h 1221597"/>
              <a:gd name="T32" fmla="*/ 1452717 w 2417304"/>
              <a:gd name="T33" fmla="*/ 862855 h 1221597"/>
              <a:gd name="T34" fmla="*/ 1380676 w 2417304"/>
              <a:gd name="T35" fmla="*/ 843163 h 1221597"/>
              <a:gd name="T36" fmla="*/ 1145399 w 2417304"/>
              <a:gd name="T37" fmla="*/ 791941 h 1221597"/>
              <a:gd name="T38" fmla="*/ 939683 w 2417304"/>
              <a:gd name="T39" fmla="*/ 759343 h 1221597"/>
              <a:gd name="T40" fmla="*/ 877220 w 2417304"/>
              <a:gd name="T41" fmla="*/ 751981 h 1221597"/>
              <a:gd name="T42" fmla="*/ 782472 w 2417304"/>
              <a:gd name="T43" fmla="*/ 742347 h 1221597"/>
              <a:gd name="T44" fmla="*/ 752294 w 2417304"/>
              <a:gd name="T45" fmla="*/ 738999 h 1221597"/>
              <a:gd name="T46" fmla="*/ 677343 w 2417304"/>
              <a:gd name="T47" fmla="*/ 733763 h 1221597"/>
              <a:gd name="T48" fmla="*/ 619102 w 2417304"/>
              <a:gd name="T49" fmla="*/ 731430 h 1221597"/>
              <a:gd name="T50" fmla="*/ 576294 w 2417304"/>
              <a:gd name="T51" fmla="*/ 729286 h 1221597"/>
              <a:gd name="T52" fmla="*/ 500624 w 2417304"/>
              <a:gd name="T53" fmla="*/ 728023 h 1221597"/>
              <a:gd name="T54" fmla="*/ 438692 w 2417304"/>
              <a:gd name="T55" fmla="*/ 730062 h 1221597"/>
              <a:gd name="T56" fmla="*/ 403500 w 2417304"/>
              <a:gd name="T57" fmla="*/ 730838 h 1221597"/>
              <a:gd name="T58" fmla="*/ 339219 w 2417304"/>
              <a:gd name="T59" fmla="*/ 733797 h 1221597"/>
              <a:gd name="T60" fmla="*/ 52904 w 2417304"/>
              <a:gd name="T61" fmla="*/ 802886 h 1221597"/>
              <a:gd name="T62" fmla="*/ 25752 w 2417304"/>
              <a:gd name="T63" fmla="*/ 822293 h 1221597"/>
              <a:gd name="T64" fmla="*/ 17798 w 2417304"/>
              <a:gd name="T65" fmla="*/ 805603 h 1221597"/>
              <a:gd name="T66" fmla="*/ 0 w 2417304"/>
              <a:gd name="T67" fmla="*/ 710339 h 1221597"/>
              <a:gd name="T68" fmla="*/ 149613 w 2417304"/>
              <a:gd name="T69" fmla="*/ 446052 h 1221597"/>
              <a:gd name="T70" fmla="*/ 213623 w 2417304"/>
              <a:gd name="T71" fmla="*/ 400997 h 122159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417304"/>
              <a:gd name="T109" fmla="*/ 0 h 1221597"/>
              <a:gd name="T110" fmla="*/ 2417304 w 2417304"/>
              <a:gd name="T111" fmla="*/ 1221597 h 122159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417304" h="1221597">
                <a:moveTo>
                  <a:pt x="226838" y="425615"/>
                </a:moveTo>
                <a:cubicBezTo>
                  <a:pt x="324305" y="364929"/>
                  <a:pt x="448318" y="316985"/>
                  <a:pt x="589137" y="287036"/>
                </a:cubicBezTo>
                <a:lnTo>
                  <a:pt x="620247" y="281593"/>
                </a:lnTo>
                <a:lnTo>
                  <a:pt x="619074" y="279807"/>
                </a:lnTo>
                <a:lnTo>
                  <a:pt x="682136" y="270763"/>
                </a:lnTo>
                <a:lnTo>
                  <a:pt x="697749" y="268031"/>
                </a:lnTo>
                <a:lnTo>
                  <a:pt x="710010" y="266766"/>
                </a:lnTo>
                <a:lnTo>
                  <a:pt x="785953" y="255876"/>
                </a:lnTo>
                <a:cubicBezTo>
                  <a:pt x="910209" y="241745"/>
                  <a:pt x="1040474" y="234229"/>
                  <a:pt x="1174708" y="234229"/>
                </a:cubicBezTo>
                <a:cubicBezTo>
                  <a:pt x="1389485" y="234229"/>
                  <a:pt x="1594095" y="253469"/>
                  <a:pt x="1780198" y="288262"/>
                </a:cubicBezTo>
                <a:lnTo>
                  <a:pt x="1808383" y="294264"/>
                </a:lnTo>
                <a:lnTo>
                  <a:pt x="1837601" y="0"/>
                </a:lnTo>
                <a:lnTo>
                  <a:pt x="2417304" y="674379"/>
                </a:lnTo>
                <a:lnTo>
                  <a:pt x="1716308" y="1221597"/>
                </a:lnTo>
                <a:lnTo>
                  <a:pt x="1740805" y="974878"/>
                </a:lnTo>
                <a:lnTo>
                  <a:pt x="1694373" y="959080"/>
                </a:lnTo>
                <a:lnTo>
                  <a:pt x="1542586" y="915828"/>
                </a:lnTo>
                <a:lnTo>
                  <a:pt x="1466088" y="894927"/>
                </a:lnTo>
                <a:lnTo>
                  <a:pt x="1216256" y="840560"/>
                </a:lnTo>
                <a:lnTo>
                  <a:pt x="997814" y="805961"/>
                </a:lnTo>
                <a:lnTo>
                  <a:pt x="931487" y="798147"/>
                </a:lnTo>
                <a:lnTo>
                  <a:pt x="830878" y="787922"/>
                </a:lnTo>
                <a:lnTo>
                  <a:pt x="798833" y="784368"/>
                </a:lnTo>
                <a:lnTo>
                  <a:pt x="719245" y="778811"/>
                </a:lnTo>
                <a:lnTo>
                  <a:pt x="657401" y="776334"/>
                </a:lnTo>
                <a:lnTo>
                  <a:pt x="611945" y="774059"/>
                </a:lnTo>
                <a:lnTo>
                  <a:pt x="531594" y="772718"/>
                </a:lnTo>
                <a:lnTo>
                  <a:pt x="465831" y="774882"/>
                </a:lnTo>
                <a:lnTo>
                  <a:pt x="428462" y="775706"/>
                </a:lnTo>
                <a:lnTo>
                  <a:pt x="360204" y="778847"/>
                </a:lnTo>
                <a:cubicBezTo>
                  <a:pt x="226028" y="790007"/>
                  <a:pt x="120706" y="814757"/>
                  <a:pt x="56177" y="852177"/>
                </a:cubicBezTo>
                <a:lnTo>
                  <a:pt x="27345" y="872776"/>
                </a:lnTo>
                <a:lnTo>
                  <a:pt x="18899" y="855061"/>
                </a:lnTo>
                <a:cubicBezTo>
                  <a:pt x="6508" y="822400"/>
                  <a:pt x="0" y="788584"/>
                  <a:pt x="0" y="753948"/>
                </a:cubicBezTo>
                <a:cubicBezTo>
                  <a:pt x="0" y="650040"/>
                  <a:pt x="58567" y="553510"/>
                  <a:pt x="158868" y="473436"/>
                </a:cubicBezTo>
                <a:cubicBezTo>
                  <a:pt x="179764" y="456754"/>
                  <a:pt x="202472" y="440786"/>
                  <a:pt x="226838" y="425615"/>
                </a:cubicBezTo>
                <a:close/>
              </a:path>
            </a:pathLst>
          </a:cu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24" name="文本框 24"/>
          <p:cNvSpPr>
            <a:spLocks noChangeArrowheads="1"/>
          </p:cNvSpPr>
          <p:nvPr/>
        </p:nvSpPr>
        <p:spPr bwMode="auto">
          <a:xfrm>
            <a:off x="871538" y="2286000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7425" name="文本框 25"/>
          <p:cNvSpPr>
            <a:spLocks noChangeArrowheads="1"/>
          </p:cNvSpPr>
          <p:nvPr/>
        </p:nvSpPr>
        <p:spPr bwMode="auto">
          <a:xfrm>
            <a:off x="866775" y="4795838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7426" name="文本框 26"/>
          <p:cNvSpPr>
            <a:spLocks noChangeArrowheads="1"/>
          </p:cNvSpPr>
          <p:nvPr/>
        </p:nvSpPr>
        <p:spPr bwMode="auto">
          <a:xfrm>
            <a:off x="8867775" y="2286000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7427" name="文本框 27"/>
          <p:cNvSpPr>
            <a:spLocks noChangeArrowheads="1"/>
          </p:cNvSpPr>
          <p:nvPr/>
        </p:nvSpPr>
        <p:spPr bwMode="auto">
          <a:xfrm>
            <a:off x="8863013" y="4795838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35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36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7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8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18439" name="组合 1"/>
          <p:cNvGrpSpPr/>
          <p:nvPr/>
        </p:nvGrpSpPr>
        <p:grpSpPr bwMode="auto">
          <a:xfrm>
            <a:off x="5367338" y="1000125"/>
            <a:ext cx="1468437" cy="307975"/>
            <a:chOff x="0" y="0"/>
            <a:chExt cx="1541192" cy="321992"/>
          </a:xfrm>
        </p:grpSpPr>
        <p:sp>
          <p:nvSpPr>
            <p:cNvPr id="18451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52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53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54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8440" name="矩形 11"/>
          <p:cNvSpPr>
            <a:spLocks noChangeArrowheads="1"/>
          </p:cNvSpPr>
          <p:nvPr/>
        </p:nvSpPr>
        <p:spPr bwMode="auto">
          <a:xfrm flipH="1">
            <a:off x="0" y="2006600"/>
            <a:ext cx="12192000" cy="430053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1" name="矩形 14"/>
          <p:cNvSpPr>
            <a:spLocks noChangeArrowheads="1"/>
          </p:cNvSpPr>
          <p:nvPr/>
        </p:nvSpPr>
        <p:spPr bwMode="auto">
          <a:xfrm>
            <a:off x="7893050" y="2006600"/>
            <a:ext cx="2149475" cy="2149475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2" name="矩形 18"/>
          <p:cNvSpPr>
            <a:spLocks noChangeArrowheads="1"/>
          </p:cNvSpPr>
          <p:nvPr/>
        </p:nvSpPr>
        <p:spPr bwMode="auto">
          <a:xfrm>
            <a:off x="10042525" y="4156075"/>
            <a:ext cx="2149475" cy="2149475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3" name="矩形 19"/>
          <p:cNvSpPr>
            <a:spLocks noChangeArrowheads="1"/>
          </p:cNvSpPr>
          <p:nvPr/>
        </p:nvSpPr>
        <p:spPr bwMode="auto">
          <a:xfrm>
            <a:off x="10042525" y="2006600"/>
            <a:ext cx="2149475" cy="2149475"/>
          </a:xfrm>
          <a:prstGeom prst="rect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4" name="矩形 20"/>
          <p:cNvSpPr>
            <a:spLocks noChangeArrowheads="1"/>
          </p:cNvSpPr>
          <p:nvPr/>
        </p:nvSpPr>
        <p:spPr bwMode="auto">
          <a:xfrm>
            <a:off x="7893050" y="4156075"/>
            <a:ext cx="2149475" cy="2149475"/>
          </a:xfrm>
          <a:prstGeom prst="rect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5" name="矩形 21"/>
          <p:cNvSpPr>
            <a:spLocks noChangeArrowheads="1"/>
          </p:cNvSpPr>
          <p:nvPr/>
        </p:nvSpPr>
        <p:spPr bwMode="auto">
          <a:xfrm>
            <a:off x="5743575" y="4156075"/>
            <a:ext cx="2149475" cy="2149475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6" name="文本框 22"/>
          <p:cNvSpPr>
            <a:spLocks noChangeArrowheads="1"/>
          </p:cNvSpPr>
          <p:nvPr/>
        </p:nvSpPr>
        <p:spPr bwMode="auto">
          <a:xfrm>
            <a:off x="8275638" y="4770438"/>
            <a:ext cx="14065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84%</a:t>
            </a:r>
            <a:endParaRPr lang="en-US" altLang="zh-CN" sz="36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8447" name="文本框 23"/>
          <p:cNvSpPr>
            <a:spLocks noChangeArrowheads="1"/>
          </p:cNvSpPr>
          <p:nvPr/>
        </p:nvSpPr>
        <p:spPr bwMode="auto">
          <a:xfrm>
            <a:off x="10237788" y="2620963"/>
            <a:ext cx="16383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4,528</a:t>
            </a:r>
            <a:endParaRPr lang="en-US" altLang="zh-CN" sz="36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8448" name="文本框 24"/>
          <p:cNvSpPr>
            <a:spLocks noChangeArrowheads="1"/>
          </p:cNvSpPr>
          <p:nvPr/>
        </p:nvSpPr>
        <p:spPr bwMode="auto">
          <a:xfrm>
            <a:off x="7881938" y="2697163"/>
            <a:ext cx="19859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  </a:t>
            </a:r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CONTNET  </a:t>
            </a:r>
            <a:endParaRPr lang="zh-CN" altLang="en-US" sz="20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TITLE   HERE</a:t>
            </a:r>
            <a:endParaRPr lang="en-US" altLang="zh-CN" sz="16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8449" name="文本框 25"/>
          <p:cNvSpPr>
            <a:spLocks noChangeArrowheads="1"/>
          </p:cNvSpPr>
          <p:nvPr/>
        </p:nvSpPr>
        <p:spPr bwMode="auto">
          <a:xfrm>
            <a:off x="5715000" y="4846638"/>
            <a:ext cx="19859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  </a:t>
            </a:r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CONTNET  </a:t>
            </a:r>
            <a:endParaRPr lang="zh-CN" altLang="en-US" sz="20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TITLE   HERE</a:t>
            </a:r>
            <a:endParaRPr lang="en-US" altLang="zh-CN" sz="16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8450" name="文本框 26"/>
          <p:cNvSpPr>
            <a:spLocks noChangeArrowheads="1"/>
          </p:cNvSpPr>
          <p:nvPr/>
        </p:nvSpPr>
        <p:spPr bwMode="auto">
          <a:xfrm>
            <a:off x="10064750" y="4846638"/>
            <a:ext cx="19875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</a:t>
            </a:r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CONTNET  </a:t>
            </a:r>
            <a:endParaRPr lang="zh-CN" altLang="en-US" sz="20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TITLE   HERE</a:t>
            </a:r>
            <a:endParaRPr lang="en-US" altLang="zh-CN" sz="16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59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0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1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2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19463" name="组合 1"/>
          <p:cNvGrpSpPr/>
          <p:nvPr/>
        </p:nvGrpSpPr>
        <p:grpSpPr bwMode="auto">
          <a:xfrm>
            <a:off x="5367338" y="1000125"/>
            <a:ext cx="1468437" cy="307975"/>
            <a:chOff x="0" y="0"/>
            <a:chExt cx="1541192" cy="321992"/>
          </a:xfrm>
        </p:grpSpPr>
        <p:sp>
          <p:nvSpPr>
            <p:cNvPr id="19494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95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96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97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9464" name="任意多边形 27"/>
          <p:cNvSpPr>
            <a:spLocks noChangeAspect="1" noChangeArrowheads="1"/>
          </p:cNvSpPr>
          <p:nvPr/>
        </p:nvSpPr>
        <p:spPr bwMode="auto">
          <a:xfrm rot="2700000">
            <a:off x="5439569" y="2924969"/>
            <a:ext cx="1279525" cy="1277937"/>
          </a:xfrm>
          <a:custGeom>
            <a:avLst/>
            <a:gdLst>
              <a:gd name="T0" fmla="*/ 20764 w 1417005"/>
              <a:gd name="T1" fmla="*/ 20738 h 1417005"/>
              <a:gd name="T2" fmla="*/ 70892 w 1417005"/>
              <a:gd name="T3" fmla="*/ 0 h 1417005"/>
              <a:gd name="T4" fmla="*/ 1229397 w 1417005"/>
              <a:gd name="T5" fmla="*/ 0 h 1417005"/>
              <a:gd name="T6" fmla="*/ 1279525 w 1417005"/>
              <a:gd name="T7" fmla="*/ 20738 h 1417005"/>
              <a:gd name="T8" fmla="*/ 20764 w 1417005"/>
              <a:gd name="T9" fmla="*/ 1277937 h 1417005"/>
              <a:gd name="T10" fmla="*/ 0 w 1417005"/>
              <a:gd name="T11" fmla="*/ 1227871 h 1417005"/>
              <a:gd name="T12" fmla="*/ 0 w 1417005"/>
              <a:gd name="T13" fmla="*/ 70804 h 1417005"/>
              <a:gd name="T14" fmla="*/ 20764 w 1417005"/>
              <a:gd name="T15" fmla="*/ 20738 h 14170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17005"/>
              <a:gd name="T25" fmla="*/ 0 h 1417005"/>
              <a:gd name="T26" fmla="*/ 1417005 w 1417005"/>
              <a:gd name="T27" fmla="*/ 1417005 h 141700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17005" h="1417005">
                <a:moveTo>
                  <a:pt x="22995" y="22995"/>
                </a:moveTo>
                <a:cubicBezTo>
                  <a:pt x="37202" y="8787"/>
                  <a:pt x="56829" y="0"/>
                  <a:pt x="78509" y="0"/>
                </a:cubicBezTo>
                <a:lnTo>
                  <a:pt x="1361491" y="0"/>
                </a:lnTo>
                <a:cubicBezTo>
                  <a:pt x="1383171" y="0"/>
                  <a:pt x="1402798" y="8788"/>
                  <a:pt x="1417005" y="22995"/>
                </a:cubicBezTo>
                <a:lnTo>
                  <a:pt x="22995" y="1417005"/>
                </a:lnTo>
                <a:cubicBezTo>
                  <a:pt x="8788" y="1402798"/>
                  <a:pt x="0" y="1383170"/>
                  <a:pt x="0" y="1361491"/>
                </a:cubicBezTo>
                <a:lnTo>
                  <a:pt x="0" y="78509"/>
                </a:lnTo>
                <a:cubicBezTo>
                  <a:pt x="0" y="56829"/>
                  <a:pt x="8788" y="37202"/>
                  <a:pt x="22995" y="22995"/>
                </a:cubicBezTo>
                <a:close/>
              </a:path>
            </a:pathLst>
          </a:custGeom>
          <a:solidFill>
            <a:srgbClr val="B3DD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65" name="任意多边形 28"/>
          <p:cNvSpPr>
            <a:spLocks noChangeAspect="1" noChangeArrowheads="1"/>
          </p:cNvSpPr>
          <p:nvPr/>
        </p:nvSpPr>
        <p:spPr bwMode="auto">
          <a:xfrm rot="18900000" flipV="1">
            <a:off x="5440363" y="2928938"/>
            <a:ext cx="1277937" cy="1277937"/>
          </a:xfrm>
          <a:custGeom>
            <a:avLst/>
            <a:gdLst>
              <a:gd name="T0" fmla="*/ 20738 w 1417005"/>
              <a:gd name="T1" fmla="*/ 20738 h 1417005"/>
              <a:gd name="T2" fmla="*/ 70804 w 1417005"/>
              <a:gd name="T3" fmla="*/ 0 h 1417005"/>
              <a:gd name="T4" fmla="*/ 1227871 w 1417005"/>
              <a:gd name="T5" fmla="*/ 0 h 1417005"/>
              <a:gd name="T6" fmla="*/ 1277937 w 1417005"/>
              <a:gd name="T7" fmla="*/ 20738 h 1417005"/>
              <a:gd name="T8" fmla="*/ 20738 w 1417005"/>
              <a:gd name="T9" fmla="*/ 1277937 h 1417005"/>
              <a:gd name="T10" fmla="*/ 0 w 1417005"/>
              <a:gd name="T11" fmla="*/ 1227871 h 1417005"/>
              <a:gd name="T12" fmla="*/ 0 w 1417005"/>
              <a:gd name="T13" fmla="*/ 70804 h 1417005"/>
              <a:gd name="T14" fmla="*/ 20738 w 1417005"/>
              <a:gd name="T15" fmla="*/ 20738 h 14170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17005"/>
              <a:gd name="T25" fmla="*/ 0 h 1417005"/>
              <a:gd name="T26" fmla="*/ 1417005 w 1417005"/>
              <a:gd name="T27" fmla="*/ 1417005 h 141700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17005" h="1417005">
                <a:moveTo>
                  <a:pt x="22995" y="22995"/>
                </a:moveTo>
                <a:cubicBezTo>
                  <a:pt x="37202" y="8787"/>
                  <a:pt x="56829" y="0"/>
                  <a:pt x="78509" y="0"/>
                </a:cubicBezTo>
                <a:lnTo>
                  <a:pt x="1361491" y="0"/>
                </a:lnTo>
                <a:cubicBezTo>
                  <a:pt x="1383171" y="0"/>
                  <a:pt x="1402798" y="8788"/>
                  <a:pt x="1417005" y="22995"/>
                </a:cubicBezTo>
                <a:lnTo>
                  <a:pt x="22995" y="1417005"/>
                </a:lnTo>
                <a:cubicBezTo>
                  <a:pt x="8788" y="1402798"/>
                  <a:pt x="0" y="1383170"/>
                  <a:pt x="0" y="1361491"/>
                </a:cubicBezTo>
                <a:lnTo>
                  <a:pt x="0" y="78509"/>
                </a:lnTo>
                <a:cubicBezTo>
                  <a:pt x="0" y="56829"/>
                  <a:pt x="8788" y="37202"/>
                  <a:pt x="22995" y="22995"/>
                </a:cubicBezTo>
                <a:close/>
              </a:path>
            </a:pathLst>
          </a:cu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66" name="任意多边形 25"/>
          <p:cNvSpPr>
            <a:spLocks noChangeAspect="1" noChangeArrowheads="1"/>
          </p:cNvSpPr>
          <p:nvPr/>
        </p:nvSpPr>
        <p:spPr bwMode="auto">
          <a:xfrm rot="2700000">
            <a:off x="5440363" y="4779963"/>
            <a:ext cx="1277937" cy="1277937"/>
          </a:xfrm>
          <a:custGeom>
            <a:avLst/>
            <a:gdLst>
              <a:gd name="T0" fmla="*/ 20738 w 1417005"/>
              <a:gd name="T1" fmla="*/ 20738 h 1417005"/>
              <a:gd name="T2" fmla="*/ 70804 w 1417005"/>
              <a:gd name="T3" fmla="*/ 0 h 1417005"/>
              <a:gd name="T4" fmla="*/ 1227871 w 1417005"/>
              <a:gd name="T5" fmla="*/ 0 h 1417005"/>
              <a:gd name="T6" fmla="*/ 1277937 w 1417005"/>
              <a:gd name="T7" fmla="*/ 20738 h 1417005"/>
              <a:gd name="T8" fmla="*/ 20738 w 1417005"/>
              <a:gd name="T9" fmla="*/ 1277937 h 1417005"/>
              <a:gd name="T10" fmla="*/ 0 w 1417005"/>
              <a:gd name="T11" fmla="*/ 1227871 h 1417005"/>
              <a:gd name="T12" fmla="*/ 0 w 1417005"/>
              <a:gd name="T13" fmla="*/ 70804 h 1417005"/>
              <a:gd name="T14" fmla="*/ 20738 w 1417005"/>
              <a:gd name="T15" fmla="*/ 20738 h 14170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17005"/>
              <a:gd name="T25" fmla="*/ 0 h 1417005"/>
              <a:gd name="T26" fmla="*/ 1417005 w 1417005"/>
              <a:gd name="T27" fmla="*/ 1417005 h 141700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17005" h="1417005">
                <a:moveTo>
                  <a:pt x="22995" y="22995"/>
                </a:moveTo>
                <a:cubicBezTo>
                  <a:pt x="37202" y="8787"/>
                  <a:pt x="56829" y="0"/>
                  <a:pt x="78509" y="0"/>
                </a:cubicBezTo>
                <a:lnTo>
                  <a:pt x="1361491" y="0"/>
                </a:lnTo>
                <a:cubicBezTo>
                  <a:pt x="1383171" y="0"/>
                  <a:pt x="1402798" y="8788"/>
                  <a:pt x="1417005" y="22995"/>
                </a:cubicBezTo>
                <a:lnTo>
                  <a:pt x="22995" y="1417005"/>
                </a:lnTo>
                <a:cubicBezTo>
                  <a:pt x="8788" y="1402798"/>
                  <a:pt x="0" y="1383170"/>
                  <a:pt x="0" y="1361491"/>
                </a:cubicBezTo>
                <a:lnTo>
                  <a:pt x="0" y="78509"/>
                </a:lnTo>
                <a:cubicBezTo>
                  <a:pt x="0" y="56829"/>
                  <a:pt x="8788" y="37202"/>
                  <a:pt x="22995" y="22995"/>
                </a:cubicBezTo>
                <a:close/>
              </a:path>
            </a:pathLst>
          </a:custGeom>
          <a:solidFill>
            <a:srgbClr val="B3DD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67" name="任意多边形 26"/>
          <p:cNvSpPr>
            <a:spLocks noChangeAspect="1" noChangeArrowheads="1"/>
          </p:cNvSpPr>
          <p:nvPr/>
        </p:nvSpPr>
        <p:spPr bwMode="auto">
          <a:xfrm rot="18900000" flipV="1">
            <a:off x="5440363" y="4802188"/>
            <a:ext cx="1277937" cy="1277937"/>
          </a:xfrm>
          <a:custGeom>
            <a:avLst/>
            <a:gdLst>
              <a:gd name="T0" fmla="*/ 20738 w 1417005"/>
              <a:gd name="T1" fmla="*/ 20738 h 1417005"/>
              <a:gd name="T2" fmla="*/ 70804 w 1417005"/>
              <a:gd name="T3" fmla="*/ 0 h 1417005"/>
              <a:gd name="T4" fmla="*/ 1227871 w 1417005"/>
              <a:gd name="T5" fmla="*/ 0 h 1417005"/>
              <a:gd name="T6" fmla="*/ 1277937 w 1417005"/>
              <a:gd name="T7" fmla="*/ 20738 h 1417005"/>
              <a:gd name="T8" fmla="*/ 20738 w 1417005"/>
              <a:gd name="T9" fmla="*/ 1277937 h 1417005"/>
              <a:gd name="T10" fmla="*/ 0 w 1417005"/>
              <a:gd name="T11" fmla="*/ 1227871 h 1417005"/>
              <a:gd name="T12" fmla="*/ 0 w 1417005"/>
              <a:gd name="T13" fmla="*/ 70804 h 1417005"/>
              <a:gd name="T14" fmla="*/ 20738 w 1417005"/>
              <a:gd name="T15" fmla="*/ 20738 h 14170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17005"/>
              <a:gd name="T25" fmla="*/ 0 h 1417005"/>
              <a:gd name="T26" fmla="*/ 1417005 w 1417005"/>
              <a:gd name="T27" fmla="*/ 1417005 h 141700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17005" h="1417005">
                <a:moveTo>
                  <a:pt x="22995" y="22995"/>
                </a:moveTo>
                <a:cubicBezTo>
                  <a:pt x="37202" y="8787"/>
                  <a:pt x="56829" y="0"/>
                  <a:pt x="78509" y="0"/>
                </a:cubicBezTo>
                <a:lnTo>
                  <a:pt x="1361491" y="0"/>
                </a:lnTo>
                <a:cubicBezTo>
                  <a:pt x="1383171" y="0"/>
                  <a:pt x="1402798" y="8788"/>
                  <a:pt x="1417005" y="22995"/>
                </a:cubicBezTo>
                <a:lnTo>
                  <a:pt x="22995" y="1417005"/>
                </a:lnTo>
                <a:cubicBezTo>
                  <a:pt x="8788" y="1402798"/>
                  <a:pt x="0" y="1383170"/>
                  <a:pt x="0" y="1361491"/>
                </a:cubicBezTo>
                <a:lnTo>
                  <a:pt x="0" y="78509"/>
                </a:lnTo>
                <a:cubicBezTo>
                  <a:pt x="0" y="56829"/>
                  <a:pt x="8788" y="37202"/>
                  <a:pt x="22995" y="22995"/>
                </a:cubicBezTo>
                <a:close/>
              </a:path>
            </a:pathLst>
          </a:cu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68" name="任意多边形 23"/>
          <p:cNvSpPr>
            <a:spLocks noChangeAspect="1" noChangeArrowheads="1"/>
          </p:cNvSpPr>
          <p:nvPr/>
        </p:nvSpPr>
        <p:spPr bwMode="auto">
          <a:xfrm rot="18900000" flipV="1">
            <a:off x="4495800" y="3873500"/>
            <a:ext cx="1277938" cy="1277938"/>
          </a:xfrm>
          <a:custGeom>
            <a:avLst/>
            <a:gdLst>
              <a:gd name="T0" fmla="*/ 20738 w 1417005"/>
              <a:gd name="T1" fmla="*/ 20738 h 1417005"/>
              <a:gd name="T2" fmla="*/ 70804 w 1417005"/>
              <a:gd name="T3" fmla="*/ 0 h 1417005"/>
              <a:gd name="T4" fmla="*/ 1227872 w 1417005"/>
              <a:gd name="T5" fmla="*/ 0 h 1417005"/>
              <a:gd name="T6" fmla="*/ 1277938 w 1417005"/>
              <a:gd name="T7" fmla="*/ 20738 h 1417005"/>
              <a:gd name="T8" fmla="*/ 20738 w 1417005"/>
              <a:gd name="T9" fmla="*/ 1277938 h 1417005"/>
              <a:gd name="T10" fmla="*/ 0 w 1417005"/>
              <a:gd name="T11" fmla="*/ 1227872 h 1417005"/>
              <a:gd name="T12" fmla="*/ 0 w 1417005"/>
              <a:gd name="T13" fmla="*/ 70804 h 1417005"/>
              <a:gd name="T14" fmla="*/ 20738 w 1417005"/>
              <a:gd name="T15" fmla="*/ 20738 h 14170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17005"/>
              <a:gd name="T25" fmla="*/ 0 h 1417005"/>
              <a:gd name="T26" fmla="*/ 1417005 w 1417005"/>
              <a:gd name="T27" fmla="*/ 1417005 h 141700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17005" h="1417005">
                <a:moveTo>
                  <a:pt x="22995" y="22995"/>
                </a:moveTo>
                <a:cubicBezTo>
                  <a:pt x="37202" y="8787"/>
                  <a:pt x="56829" y="0"/>
                  <a:pt x="78509" y="0"/>
                </a:cubicBezTo>
                <a:lnTo>
                  <a:pt x="1361491" y="0"/>
                </a:lnTo>
                <a:cubicBezTo>
                  <a:pt x="1383171" y="0"/>
                  <a:pt x="1402798" y="8788"/>
                  <a:pt x="1417005" y="22995"/>
                </a:cubicBezTo>
                <a:lnTo>
                  <a:pt x="22995" y="1417005"/>
                </a:lnTo>
                <a:cubicBezTo>
                  <a:pt x="8788" y="1402798"/>
                  <a:pt x="0" y="1383170"/>
                  <a:pt x="0" y="1361491"/>
                </a:cubicBezTo>
                <a:lnTo>
                  <a:pt x="0" y="78509"/>
                </a:lnTo>
                <a:cubicBezTo>
                  <a:pt x="0" y="56829"/>
                  <a:pt x="8788" y="37202"/>
                  <a:pt x="22995" y="22995"/>
                </a:cubicBezTo>
                <a:close/>
              </a:path>
            </a:pathLst>
          </a:cu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69" name="任意多边形 24"/>
          <p:cNvSpPr>
            <a:spLocks noChangeAspect="1" noChangeArrowheads="1"/>
          </p:cNvSpPr>
          <p:nvPr/>
        </p:nvSpPr>
        <p:spPr bwMode="auto">
          <a:xfrm rot="2700000">
            <a:off x="4495006" y="3852069"/>
            <a:ext cx="1279525" cy="1277938"/>
          </a:xfrm>
          <a:custGeom>
            <a:avLst/>
            <a:gdLst>
              <a:gd name="T0" fmla="*/ 20764 w 1417005"/>
              <a:gd name="T1" fmla="*/ 20738 h 1417005"/>
              <a:gd name="T2" fmla="*/ 70892 w 1417005"/>
              <a:gd name="T3" fmla="*/ 0 h 1417005"/>
              <a:gd name="T4" fmla="*/ 1229397 w 1417005"/>
              <a:gd name="T5" fmla="*/ 0 h 1417005"/>
              <a:gd name="T6" fmla="*/ 1279525 w 1417005"/>
              <a:gd name="T7" fmla="*/ 20738 h 1417005"/>
              <a:gd name="T8" fmla="*/ 20764 w 1417005"/>
              <a:gd name="T9" fmla="*/ 1277938 h 1417005"/>
              <a:gd name="T10" fmla="*/ 0 w 1417005"/>
              <a:gd name="T11" fmla="*/ 1227872 h 1417005"/>
              <a:gd name="T12" fmla="*/ 0 w 1417005"/>
              <a:gd name="T13" fmla="*/ 70804 h 1417005"/>
              <a:gd name="T14" fmla="*/ 20764 w 1417005"/>
              <a:gd name="T15" fmla="*/ 20738 h 14170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17005"/>
              <a:gd name="T25" fmla="*/ 0 h 1417005"/>
              <a:gd name="T26" fmla="*/ 1417005 w 1417005"/>
              <a:gd name="T27" fmla="*/ 1417005 h 141700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17005" h="1417005">
                <a:moveTo>
                  <a:pt x="22995" y="22995"/>
                </a:moveTo>
                <a:cubicBezTo>
                  <a:pt x="37202" y="8787"/>
                  <a:pt x="56829" y="0"/>
                  <a:pt x="78509" y="0"/>
                </a:cubicBezTo>
                <a:lnTo>
                  <a:pt x="1361491" y="0"/>
                </a:lnTo>
                <a:cubicBezTo>
                  <a:pt x="1383171" y="0"/>
                  <a:pt x="1402798" y="8788"/>
                  <a:pt x="1417005" y="22995"/>
                </a:cubicBezTo>
                <a:lnTo>
                  <a:pt x="22995" y="1417005"/>
                </a:lnTo>
                <a:cubicBezTo>
                  <a:pt x="8788" y="1402798"/>
                  <a:pt x="0" y="1383170"/>
                  <a:pt x="0" y="1361491"/>
                </a:cubicBezTo>
                <a:lnTo>
                  <a:pt x="0" y="78509"/>
                </a:lnTo>
                <a:cubicBezTo>
                  <a:pt x="0" y="56829"/>
                  <a:pt x="8788" y="37202"/>
                  <a:pt x="22995" y="22995"/>
                </a:cubicBezTo>
                <a:close/>
              </a:path>
            </a:pathLst>
          </a:custGeom>
          <a:solidFill>
            <a:srgbClr val="5654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70" name="任意多边形 21"/>
          <p:cNvSpPr>
            <a:spLocks noChangeAspect="1" noChangeArrowheads="1"/>
          </p:cNvSpPr>
          <p:nvPr/>
        </p:nvSpPr>
        <p:spPr bwMode="auto">
          <a:xfrm rot="2700000" flipV="1">
            <a:off x="6389688" y="3879850"/>
            <a:ext cx="1277937" cy="1277938"/>
          </a:xfrm>
          <a:custGeom>
            <a:avLst/>
            <a:gdLst>
              <a:gd name="T0" fmla="*/ 20738 w 1417005"/>
              <a:gd name="T1" fmla="*/ 20738 h 1417005"/>
              <a:gd name="T2" fmla="*/ 70804 w 1417005"/>
              <a:gd name="T3" fmla="*/ 0 h 1417005"/>
              <a:gd name="T4" fmla="*/ 1227871 w 1417005"/>
              <a:gd name="T5" fmla="*/ 0 h 1417005"/>
              <a:gd name="T6" fmla="*/ 1277937 w 1417005"/>
              <a:gd name="T7" fmla="*/ 20738 h 1417005"/>
              <a:gd name="T8" fmla="*/ 20738 w 1417005"/>
              <a:gd name="T9" fmla="*/ 1277938 h 1417005"/>
              <a:gd name="T10" fmla="*/ 0 w 1417005"/>
              <a:gd name="T11" fmla="*/ 1227872 h 1417005"/>
              <a:gd name="T12" fmla="*/ 0 w 1417005"/>
              <a:gd name="T13" fmla="*/ 70804 h 1417005"/>
              <a:gd name="T14" fmla="*/ 20738 w 1417005"/>
              <a:gd name="T15" fmla="*/ 20738 h 14170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17005"/>
              <a:gd name="T25" fmla="*/ 0 h 1417005"/>
              <a:gd name="T26" fmla="*/ 1417005 w 1417005"/>
              <a:gd name="T27" fmla="*/ 1417005 h 141700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17005" h="1417005">
                <a:moveTo>
                  <a:pt x="22995" y="22995"/>
                </a:moveTo>
                <a:cubicBezTo>
                  <a:pt x="37202" y="8787"/>
                  <a:pt x="56829" y="0"/>
                  <a:pt x="78509" y="0"/>
                </a:cubicBezTo>
                <a:lnTo>
                  <a:pt x="1361491" y="0"/>
                </a:lnTo>
                <a:cubicBezTo>
                  <a:pt x="1383171" y="0"/>
                  <a:pt x="1402798" y="8788"/>
                  <a:pt x="1417005" y="22995"/>
                </a:cubicBezTo>
                <a:lnTo>
                  <a:pt x="22995" y="1417005"/>
                </a:lnTo>
                <a:cubicBezTo>
                  <a:pt x="8788" y="1402798"/>
                  <a:pt x="0" y="1383170"/>
                  <a:pt x="0" y="1361491"/>
                </a:cubicBezTo>
                <a:lnTo>
                  <a:pt x="0" y="78509"/>
                </a:lnTo>
                <a:cubicBezTo>
                  <a:pt x="0" y="56829"/>
                  <a:pt x="8788" y="37202"/>
                  <a:pt x="22995" y="22995"/>
                </a:cubicBezTo>
                <a:close/>
              </a:path>
            </a:pathLst>
          </a:cu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71" name="任意多边形 22"/>
          <p:cNvSpPr>
            <a:spLocks noChangeAspect="1" noChangeArrowheads="1"/>
          </p:cNvSpPr>
          <p:nvPr/>
        </p:nvSpPr>
        <p:spPr bwMode="auto">
          <a:xfrm rot="8100000">
            <a:off x="6411913" y="3879850"/>
            <a:ext cx="1277937" cy="1277938"/>
          </a:xfrm>
          <a:custGeom>
            <a:avLst/>
            <a:gdLst>
              <a:gd name="T0" fmla="*/ 20738 w 1417005"/>
              <a:gd name="T1" fmla="*/ 20738 h 1417005"/>
              <a:gd name="T2" fmla="*/ 70804 w 1417005"/>
              <a:gd name="T3" fmla="*/ 0 h 1417005"/>
              <a:gd name="T4" fmla="*/ 1227871 w 1417005"/>
              <a:gd name="T5" fmla="*/ 0 h 1417005"/>
              <a:gd name="T6" fmla="*/ 1277937 w 1417005"/>
              <a:gd name="T7" fmla="*/ 20738 h 1417005"/>
              <a:gd name="T8" fmla="*/ 20738 w 1417005"/>
              <a:gd name="T9" fmla="*/ 1277938 h 1417005"/>
              <a:gd name="T10" fmla="*/ 0 w 1417005"/>
              <a:gd name="T11" fmla="*/ 1227872 h 1417005"/>
              <a:gd name="T12" fmla="*/ 0 w 1417005"/>
              <a:gd name="T13" fmla="*/ 70804 h 1417005"/>
              <a:gd name="T14" fmla="*/ 20738 w 1417005"/>
              <a:gd name="T15" fmla="*/ 20738 h 14170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17005"/>
              <a:gd name="T25" fmla="*/ 0 h 1417005"/>
              <a:gd name="T26" fmla="*/ 1417005 w 1417005"/>
              <a:gd name="T27" fmla="*/ 1417005 h 141700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17005" h="1417005">
                <a:moveTo>
                  <a:pt x="22995" y="22995"/>
                </a:moveTo>
                <a:cubicBezTo>
                  <a:pt x="37202" y="8787"/>
                  <a:pt x="56829" y="0"/>
                  <a:pt x="78509" y="0"/>
                </a:cubicBezTo>
                <a:lnTo>
                  <a:pt x="1361491" y="0"/>
                </a:lnTo>
                <a:cubicBezTo>
                  <a:pt x="1383171" y="0"/>
                  <a:pt x="1402798" y="8788"/>
                  <a:pt x="1417005" y="22995"/>
                </a:cubicBezTo>
                <a:lnTo>
                  <a:pt x="22995" y="1417005"/>
                </a:lnTo>
                <a:cubicBezTo>
                  <a:pt x="8788" y="1402798"/>
                  <a:pt x="0" y="1383170"/>
                  <a:pt x="0" y="1361491"/>
                </a:cubicBezTo>
                <a:lnTo>
                  <a:pt x="0" y="78509"/>
                </a:lnTo>
                <a:cubicBezTo>
                  <a:pt x="0" y="56829"/>
                  <a:pt x="8788" y="37202"/>
                  <a:pt x="22995" y="22995"/>
                </a:cubicBezTo>
                <a:close/>
              </a:path>
            </a:pathLst>
          </a:custGeom>
          <a:solidFill>
            <a:srgbClr val="5654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9472" name="组合 2"/>
          <p:cNvGrpSpPr/>
          <p:nvPr/>
        </p:nvGrpSpPr>
        <p:grpSpPr bwMode="auto">
          <a:xfrm>
            <a:off x="5910263" y="2960688"/>
            <a:ext cx="347662" cy="342900"/>
            <a:chOff x="0" y="0"/>
            <a:chExt cx="347275" cy="343693"/>
          </a:xfrm>
        </p:grpSpPr>
        <p:sp>
          <p:nvSpPr>
            <p:cNvPr id="19492" name="Freeform 136"/>
            <p:cNvSpPr>
              <a:spLocks noChangeArrowheads="1"/>
            </p:cNvSpPr>
            <p:nvPr/>
          </p:nvSpPr>
          <p:spPr bwMode="auto">
            <a:xfrm>
              <a:off x="0" y="192611"/>
              <a:ext cx="347275" cy="151082"/>
            </a:xfrm>
            <a:custGeom>
              <a:avLst/>
              <a:gdLst>
                <a:gd name="T0" fmla="*/ 174485 w 205"/>
                <a:gd name="T1" fmla="*/ 32253 h 89"/>
                <a:gd name="T2" fmla="*/ 79619 w 205"/>
                <a:gd name="T3" fmla="*/ 0 h 89"/>
                <a:gd name="T4" fmla="*/ 0 w 205"/>
                <a:gd name="T5" fmla="*/ 0 h 89"/>
                <a:gd name="T6" fmla="*/ 0 w 205"/>
                <a:gd name="T7" fmla="*/ 113736 h 89"/>
                <a:gd name="T8" fmla="*/ 37269 w 205"/>
                <a:gd name="T9" fmla="*/ 151082 h 89"/>
                <a:gd name="T10" fmla="*/ 310006 w 205"/>
                <a:gd name="T11" fmla="*/ 151082 h 89"/>
                <a:gd name="T12" fmla="*/ 347275 w 205"/>
                <a:gd name="T13" fmla="*/ 113736 h 89"/>
                <a:gd name="T14" fmla="*/ 347275 w 205"/>
                <a:gd name="T15" fmla="*/ 0 h 89"/>
                <a:gd name="T16" fmla="*/ 267656 w 205"/>
                <a:gd name="T17" fmla="*/ 0 h 89"/>
                <a:gd name="T18" fmla="*/ 174485 w 205"/>
                <a:gd name="T19" fmla="*/ 32253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3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47275" cy="199772"/>
            </a:xfrm>
            <a:custGeom>
              <a:avLst/>
              <a:gdLst>
                <a:gd name="T0" fmla="*/ 310006 w 205"/>
                <a:gd name="T1" fmla="*/ 71105 h 118"/>
                <a:gd name="T2" fmla="*/ 304924 w 205"/>
                <a:gd name="T3" fmla="*/ 71105 h 118"/>
                <a:gd name="T4" fmla="*/ 260880 w 205"/>
                <a:gd name="T5" fmla="*/ 71105 h 118"/>
                <a:gd name="T6" fmla="*/ 260880 w 205"/>
                <a:gd name="T7" fmla="*/ 37246 h 118"/>
                <a:gd name="T8" fmla="*/ 223611 w 205"/>
                <a:gd name="T9" fmla="*/ 0 h 118"/>
                <a:gd name="T10" fmla="*/ 123664 w 205"/>
                <a:gd name="T11" fmla="*/ 0 h 118"/>
                <a:gd name="T12" fmla="*/ 86395 w 205"/>
                <a:gd name="T13" fmla="*/ 37246 h 118"/>
                <a:gd name="T14" fmla="*/ 86395 w 205"/>
                <a:gd name="T15" fmla="*/ 71105 h 118"/>
                <a:gd name="T16" fmla="*/ 42351 w 205"/>
                <a:gd name="T17" fmla="*/ 71105 h 118"/>
                <a:gd name="T18" fmla="*/ 37269 w 205"/>
                <a:gd name="T19" fmla="*/ 71105 h 118"/>
                <a:gd name="T20" fmla="*/ 0 w 205"/>
                <a:gd name="T21" fmla="*/ 108351 h 118"/>
                <a:gd name="T22" fmla="*/ 0 w 205"/>
                <a:gd name="T23" fmla="*/ 170991 h 118"/>
                <a:gd name="T24" fmla="*/ 91477 w 205"/>
                <a:gd name="T25" fmla="*/ 170991 h 118"/>
                <a:gd name="T26" fmla="*/ 174485 w 205"/>
                <a:gd name="T27" fmla="*/ 199772 h 118"/>
                <a:gd name="T28" fmla="*/ 255798 w 205"/>
                <a:gd name="T29" fmla="*/ 170991 h 118"/>
                <a:gd name="T30" fmla="*/ 347275 w 205"/>
                <a:gd name="T31" fmla="*/ 170991 h 118"/>
                <a:gd name="T32" fmla="*/ 347275 w 205"/>
                <a:gd name="T33" fmla="*/ 108351 h 118"/>
                <a:gd name="T34" fmla="*/ 310006 w 205"/>
                <a:gd name="T35" fmla="*/ 71105 h 118"/>
                <a:gd name="T36" fmla="*/ 113500 w 205"/>
                <a:gd name="T37" fmla="*/ 44018 h 118"/>
                <a:gd name="T38" fmla="*/ 113500 w 205"/>
                <a:gd name="T39" fmla="*/ 37246 h 118"/>
                <a:gd name="T40" fmla="*/ 123664 w 205"/>
                <a:gd name="T41" fmla="*/ 28781 h 118"/>
                <a:gd name="T42" fmla="*/ 223611 w 205"/>
                <a:gd name="T43" fmla="*/ 28781 h 118"/>
                <a:gd name="T44" fmla="*/ 233775 w 205"/>
                <a:gd name="T45" fmla="*/ 37246 h 118"/>
                <a:gd name="T46" fmla="*/ 233775 w 205"/>
                <a:gd name="T47" fmla="*/ 44018 h 118"/>
                <a:gd name="T48" fmla="*/ 233775 w 205"/>
                <a:gd name="T49" fmla="*/ 71105 h 118"/>
                <a:gd name="T50" fmla="*/ 113500 w 205"/>
                <a:gd name="T51" fmla="*/ 71105 h 118"/>
                <a:gd name="T52" fmla="*/ 113500 w 205"/>
                <a:gd name="T53" fmla="*/ 44018 h 118"/>
                <a:gd name="T54" fmla="*/ 171096 w 205"/>
                <a:gd name="T55" fmla="*/ 170991 h 118"/>
                <a:gd name="T56" fmla="*/ 143992 w 205"/>
                <a:gd name="T57" fmla="*/ 145597 h 118"/>
                <a:gd name="T58" fmla="*/ 171096 w 205"/>
                <a:gd name="T59" fmla="*/ 118509 h 118"/>
                <a:gd name="T60" fmla="*/ 198201 w 205"/>
                <a:gd name="T61" fmla="*/ 145597 h 118"/>
                <a:gd name="T62" fmla="*/ 171096 w 205"/>
                <a:gd name="T63" fmla="*/ 17099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73" name="组合 3"/>
          <p:cNvGrpSpPr/>
          <p:nvPr/>
        </p:nvGrpSpPr>
        <p:grpSpPr bwMode="auto">
          <a:xfrm>
            <a:off x="6451600" y="4324350"/>
            <a:ext cx="457200" cy="346075"/>
            <a:chOff x="0" y="0"/>
            <a:chExt cx="456349" cy="346739"/>
          </a:xfrm>
        </p:grpSpPr>
        <p:sp>
          <p:nvSpPr>
            <p:cNvPr id="19490" name="Freeform 20"/>
            <p:cNvSpPr>
              <a:spLocks noEditPoints="1" noChangeArrowheads="1"/>
            </p:cNvSpPr>
            <p:nvPr/>
          </p:nvSpPr>
          <p:spPr bwMode="auto">
            <a:xfrm>
              <a:off x="0" y="46418"/>
              <a:ext cx="302555" cy="300321"/>
            </a:xfrm>
            <a:custGeom>
              <a:avLst/>
              <a:gdLst>
                <a:gd name="T0" fmla="*/ 302555 w 229"/>
                <a:gd name="T1" fmla="*/ 169344 h 227"/>
                <a:gd name="T2" fmla="*/ 302555 w 229"/>
                <a:gd name="T3" fmla="*/ 129654 h 227"/>
                <a:gd name="T4" fmla="*/ 272167 w 229"/>
                <a:gd name="T5" fmla="*/ 123039 h 227"/>
                <a:gd name="T6" fmla="*/ 264240 w 229"/>
                <a:gd name="T7" fmla="*/ 100548 h 227"/>
                <a:gd name="T8" fmla="*/ 285379 w 229"/>
                <a:gd name="T9" fmla="*/ 76734 h 227"/>
                <a:gd name="T10" fmla="*/ 261598 w 229"/>
                <a:gd name="T11" fmla="*/ 44982 h 227"/>
                <a:gd name="T12" fmla="*/ 232531 w 229"/>
                <a:gd name="T13" fmla="*/ 58212 h 227"/>
                <a:gd name="T14" fmla="*/ 212713 w 229"/>
                <a:gd name="T15" fmla="*/ 43659 h 227"/>
                <a:gd name="T16" fmla="*/ 216677 w 229"/>
                <a:gd name="T17" fmla="*/ 11907 h 227"/>
                <a:gd name="T18" fmla="*/ 178362 w 229"/>
                <a:gd name="T19" fmla="*/ 0 h 227"/>
                <a:gd name="T20" fmla="*/ 162508 w 229"/>
                <a:gd name="T21" fmla="*/ 26460 h 227"/>
                <a:gd name="T22" fmla="*/ 150617 w 229"/>
                <a:gd name="T23" fmla="*/ 26460 h 227"/>
                <a:gd name="T24" fmla="*/ 138726 w 229"/>
                <a:gd name="T25" fmla="*/ 26460 h 227"/>
                <a:gd name="T26" fmla="*/ 122872 w 229"/>
                <a:gd name="T27" fmla="*/ 0 h 227"/>
                <a:gd name="T28" fmla="*/ 85878 w 229"/>
                <a:gd name="T29" fmla="*/ 11907 h 227"/>
                <a:gd name="T30" fmla="*/ 88520 w 229"/>
                <a:gd name="T31" fmla="*/ 43659 h 227"/>
                <a:gd name="T32" fmla="*/ 68702 w 229"/>
                <a:gd name="T33" fmla="*/ 58212 h 227"/>
                <a:gd name="T34" fmla="*/ 39636 w 229"/>
                <a:gd name="T35" fmla="*/ 44982 h 227"/>
                <a:gd name="T36" fmla="*/ 17176 w 229"/>
                <a:gd name="T37" fmla="*/ 76734 h 227"/>
                <a:gd name="T38" fmla="*/ 38315 w 229"/>
                <a:gd name="T39" fmla="*/ 100548 h 227"/>
                <a:gd name="T40" fmla="*/ 30388 w 229"/>
                <a:gd name="T41" fmla="*/ 124362 h 227"/>
                <a:gd name="T42" fmla="*/ 0 w 229"/>
                <a:gd name="T43" fmla="*/ 129654 h 227"/>
                <a:gd name="T44" fmla="*/ 0 w 229"/>
                <a:gd name="T45" fmla="*/ 169344 h 227"/>
                <a:gd name="T46" fmla="*/ 30388 w 229"/>
                <a:gd name="T47" fmla="*/ 175959 h 227"/>
                <a:gd name="T48" fmla="*/ 38315 w 229"/>
                <a:gd name="T49" fmla="*/ 199773 h 227"/>
                <a:gd name="T50" fmla="*/ 17176 w 229"/>
                <a:gd name="T51" fmla="*/ 223587 h 227"/>
                <a:gd name="T52" fmla="*/ 40957 w 229"/>
                <a:gd name="T53" fmla="*/ 255339 h 227"/>
                <a:gd name="T54" fmla="*/ 68702 w 229"/>
                <a:gd name="T55" fmla="*/ 242109 h 227"/>
                <a:gd name="T56" fmla="*/ 88520 w 229"/>
                <a:gd name="T57" fmla="*/ 256662 h 227"/>
                <a:gd name="T58" fmla="*/ 85878 w 229"/>
                <a:gd name="T59" fmla="*/ 288414 h 227"/>
                <a:gd name="T60" fmla="*/ 122872 w 229"/>
                <a:gd name="T61" fmla="*/ 300321 h 227"/>
                <a:gd name="T62" fmla="*/ 138726 w 229"/>
                <a:gd name="T63" fmla="*/ 272538 h 227"/>
                <a:gd name="T64" fmla="*/ 150617 w 229"/>
                <a:gd name="T65" fmla="*/ 273861 h 227"/>
                <a:gd name="T66" fmla="*/ 163829 w 229"/>
                <a:gd name="T67" fmla="*/ 272538 h 227"/>
                <a:gd name="T68" fmla="*/ 178362 w 229"/>
                <a:gd name="T69" fmla="*/ 300321 h 227"/>
                <a:gd name="T70" fmla="*/ 216677 w 229"/>
                <a:gd name="T71" fmla="*/ 287091 h 227"/>
                <a:gd name="T72" fmla="*/ 212713 w 229"/>
                <a:gd name="T73" fmla="*/ 256662 h 227"/>
                <a:gd name="T74" fmla="*/ 232531 w 229"/>
                <a:gd name="T75" fmla="*/ 242109 h 227"/>
                <a:gd name="T76" fmla="*/ 261598 w 229"/>
                <a:gd name="T77" fmla="*/ 255339 h 227"/>
                <a:gd name="T78" fmla="*/ 285379 w 229"/>
                <a:gd name="T79" fmla="*/ 222264 h 227"/>
                <a:gd name="T80" fmla="*/ 264240 w 229"/>
                <a:gd name="T81" fmla="*/ 199773 h 227"/>
                <a:gd name="T82" fmla="*/ 272167 w 229"/>
                <a:gd name="T83" fmla="*/ 175959 h 227"/>
                <a:gd name="T84" fmla="*/ 302555 w 229"/>
                <a:gd name="T85" fmla="*/ 169344 h 227"/>
                <a:gd name="T86" fmla="*/ 150617 w 229"/>
                <a:gd name="T87" fmla="*/ 238140 h 227"/>
                <a:gd name="T88" fmla="*/ 62096 w 229"/>
                <a:gd name="T89" fmla="*/ 149499 h 227"/>
                <a:gd name="T90" fmla="*/ 150617 w 229"/>
                <a:gd name="T91" fmla="*/ 60858 h 227"/>
                <a:gd name="T92" fmla="*/ 239137 w 229"/>
                <a:gd name="T93" fmla="*/ 149499 h 227"/>
                <a:gd name="T94" fmla="*/ 150617 w 229"/>
                <a:gd name="T95" fmla="*/ 23814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B3D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1" name="Freeform 21"/>
            <p:cNvSpPr>
              <a:spLocks noEditPoints="1" noChangeArrowheads="1"/>
            </p:cNvSpPr>
            <p:nvPr/>
          </p:nvSpPr>
          <p:spPr bwMode="auto">
            <a:xfrm>
              <a:off x="277389" y="0"/>
              <a:ext cx="178960" cy="178962"/>
            </a:xfrm>
            <a:custGeom>
              <a:avLst/>
              <a:gdLst>
                <a:gd name="T0" fmla="*/ 178960 w 135"/>
                <a:gd name="T1" fmla="*/ 100749 h 135"/>
                <a:gd name="T2" fmla="*/ 178960 w 135"/>
                <a:gd name="T3" fmla="*/ 76887 h 135"/>
                <a:gd name="T4" fmla="*/ 161727 w 135"/>
                <a:gd name="T5" fmla="*/ 72910 h 135"/>
                <a:gd name="T6" fmla="*/ 156424 w 135"/>
                <a:gd name="T7" fmla="*/ 59654 h 135"/>
                <a:gd name="T8" fmla="*/ 169681 w 135"/>
                <a:gd name="T9" fmla="*/ 45072 h 135"/>
                <a:gd name="T10" fmla="*/ 155099 w 135"/>
                <a:gd name="T11" fmla="*/ 26513 h 135"/>
                <a:gd name="T12" fmla="*/ 137865 w 135"/>
                <a:gd name="T13" fmla="*/ 34467 h 135"/>
                <a:gd name="T14" fmla="*/ 127260 w 135"/>
                <a:gd name="T15" fmla="*/ 25187 h 135"/>
                <a:gd name="T16" fmla="*/ 128586 w 135"/>
                <a:gd name="T17" fmla="*/ 6628 h 135"/>
                <a:gd name="T18" fmla="*/ 106050 w 135"/>
                <a:gd name="T19" fmla="*/ 0 h 135"/>
                <a:gd name="T20" fmla="*/ 96771 w 135"/>
                <a:gd name="T21" fmla="*/ 15908 h 135"/>
                <a:gd name="T22" fmla="*/ 88817 w 135"/>
                <a:gd name="T23" fmla="*/ 15908 h 135"/>
                <a:gd name="T24" fmla="*/ 82189 w 135"/>
                <a:gd name="T25" fmla="*/ 15908 h 135"/>
                <a:gd name="T26" fmla="*/ 72910 w 135"/>
                <a:gd name="T27" fmla="*/ 0 h 135"/>
                <a:gd name="T28" fmla="*/ 50374 w 135"/>
                <a:gd name="T29" fmla="*/ 6628 h 135"/>
                <a:gd name="T30" fmla="*/ 51700 w 135"/>
                <a:gd name="T31" fmla="*/ 25187 h 135"/>
                <a:gd name="T32" fmla="*/ 39769 w 135"/>
                <a:gd name="T33" fmla="*/ 34467 h 135"/>
                <a:gd name="T34" fmla="*/ 23861 w 135"/>
                <a:gd name="T35" fmla="*/ 26513 h 135"/>
                <a:gd name="T36" fmla="*/ 9279 w 135"/>
                <a:gd name="T37" fmla="*/ 45072 h 135"/>
                <a:gd name="T38" fmla="*/ 22536 w 135"/>
                <a:gd name="T39" fmla="*/ 59654 h 135"/>
                <a:gd name="T40" fmla="*/ 17233 w 135"/>
                <a:gd name="T41" fmla="*/ 72910 h 135"/>
                <a:gd name="T42" fmla="*/ 0 w 135"/>
                <a:gd name="T43" fmla="*/ 76887 h 135"/>
                <a:gd name="T44" fmla="*/ 0 w 135"/>
                <a:gd name="T45" fmla="*/ 100749 h 135"/>
                <a:gd name="T46" fmla="*/ 17233 w 135"/>
                <a:gd name="T47" fmla="*/ 104726 h 135"/>
                <a:gd name="T48" fmla="*/ 22536 w 135"/>
                <a:gd name="T49" fmla="*/ 119308 h 135"/>
                <a:gd name="T50" fmla="*/ 9279 w 135"/>
                <a:gd name="T51" fmla="*/ 132564 h 135"/>
                <a:gd name="T52" fmla="*/ 23861 w 135"/>
                <a:gd name="T53" fmla="*/ 151123 h 135"/>
                <a:gd name="T54" fmla="*/ 41095 w 135"/>
                <a:gd name="T55" fmla="*/ 144495 h 135"/>
                <a:gd name="T56" fmla="*/ 51700 w 135"/>
                <a:gd name="T57" fmla="*/ 152449 h 135"/>
                <a:gd name="T58" fmla="*/ 50374 w 135"/>
                <a:gd name="T59" fmla="*/ 171008 h 135"/>
                <a:gd name="T60" fmla="*/ 72910 w 135"/>
                <a:gd name="T61" fmla="*/ 178962 h 135"/>
                <a:gd name="T62" fmla="*/ 82189 w 135"/>
                <a:gd name="T63" fmla="*/ 161729 h 135"/>
                <a:gd name="T64" fmla="*/ 90143 w 135"/>
                <a:gd name="T65" fmla="*/ 163054 h 135"/>
                <a:gd name="T66" fmla="*/ 96771 w 135"/>
                <a:gd name="T67" fmla="*/ 161729 h 135"/>
                <a:gd name="T68" fmla="*/ 106050 w 135"/>
                <a:gd name="T69" fmla="*/ 178962 h 135"/>
                <a:gd name="T70" fmla="*/ 128586 w 135"/>
                <a:gd name="T71" fmla="*/ 171008 h 135"/>
                <a:gd name="T72" fmla="*/ 127260 w 135"/>
                <a:gd name="T73" fmla="*/ 152449 h 135"/>
                <a:gd name="T74" fmla="*/ 137865 w 135"/>
                <a:gd name="T75" fmla="*/ 144495 h 135"/>
                <a:gd name="T76" fmla="*/ 155099 w 135"/>
                <a:gd name="T77" fmla="*/ 151123 h 135"/>
                <a:gd name="T78" fmla="*/ 169681 w 135"/>
                <a:gd name="T79" fmla="*/ 132564 h 135"/>
                <a:gd name="T80" fmla="*/ 156424 w 135"/>
                <a:gd name="T81" fmla="*/ 117982 h 135"/>
                <a:gd name="T82" fmla="*/ 161727 w 135"/>
                <a:gd name="T83" fmla="*/ 104726 h 135"/>
                <a:gd name="T84" fmla="*/ 178960 w 135"/>
                <a:gd name="T85" fmla="*/ 100749 h 135"/>
                <a:gd name="T86" fmla="*/ 88817 w 135"/>
                <a:gd name="T87" fmla="*/ 141844 h 135"/>
                <a:gd name="T88" fmla="*/ 37118 w 135"/>
                <a:gd name="T89" fmla="*/ 88818 h 135"/>
                <a:gd name="T90" fmla="*/ 88817 w 135"/>
                <a:gd name="T91" fmla="*/ 35792 h 135"/>
                <a:gd name="T92" fmla="*/ 141842 w 135"/>
                <a:gd name="T93" fmla="*/ 88818 h 135"/>
                <a:gd name="T94" fmla="*/ 88817 w 135"/>
                <a:gd name="T95" fmla="*/ 141844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B3D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74" name="组合 5"/>
          <p:cNvGrpSpPr/>
          <p:nvPr/>
        </p:nvGrpSpPr>
        <p:grpSpPr bwMode="auto">
          <a:xfrm>
            <a:off x="5940425" y="4835525"/>
            <a:ext cx="363538" cy="406400"/>
            <a:chOff x="0" y="0"/>
            <a:chExt cx="364122" cy="407208"/>
          </a:xfrm>
        </p:grpSpPr>
        <p:sp>
          <p:nvSpPr>
            <p:cNvPr id="19485" name="Freeform 108"/>
            <p:cNvSpPr>
              <a:spLocks noEditPoints="1" noChangeArrowheads="1"/>
            </p:cNvSpPr>
            <p:nvPr/>
          </p:nvSpPr>
          <p:spPr bwMode="auto">
            <a:xfrm>
              <a:off x="62518" y="151224"/>
              <a:ext cx="51534" cy="52380"/>
            </a:xfrm>
            <a:custGeom>
              <a:avLst/>
              <a:gdLst>
                <a:gd name="T0" fmla="*/ 25767 w 26"/>
                <a:gd name="T1" fmla="*/ 0 h 26"/>
                <a:gd name="T2" fmla="*/ 0 w 26"/>
                <a:gd name="T3" fmla="*/ 26190 h 26"/>
                <a:gd name="T4" fmla="*/ 25767 w 26"/>
                <a:gd name="T5" fmla="*/ 52380 h 26"/>
                <a:gd name="T6" fmla="*/ 51534 w 26"/>
                <a:gd name="T7" fmla="*/ 26190 h 26"/>
                <a:gd name="T8" fmla="*/ 25767 w 26"/>
                <a:gd name="T9" fmla="*/ 0 h 26"/>
                <a:gd name="T10" fmla="*/ 25767 w 26"/>
                <a:gd name="T11" fmla="*/ 46336 h 26"/>
                <a:gd name="T12" fmla="*/ 5946 w 26"/>
                <a:gd name="T13" fmla="*/ 26190 h 26"/>
                <a:gd name="T14" fmla="*/ 25767 w 26"/>
                <a:gd name="T15" fmla="*/ 6044 h 26"/>
                <a:gd name="T16" fmla="*/ 45588 w 26"/>
                <a:gd name="T17" fmla="*/ 26190 h 26"/>
                <a:gd name="T18" fmla="*/ 25767 w 26"/>
                <a:gd name="T19" fmla="*/ 46336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6" name="Freeform 109"/>
            <p:cNvSpPr>
              <a:spLocks noEditPoints="1" noChangeArrowheads="1"/>
            </p:cNvSpPr>
            <p:nvPr/>
          </p:nvSpPr>
          <p:spPr bwMode="auto">
            <a:xfrm>
              <a:off x="178260" y="117431"/>
              <a:ext cx="43931" cy="43931"/>
            </a:xfrm>
            <a:custGeom>
              <a:avLst/>
              <a:gdLst>
                <a:gd name="T0" fmla="*/ 21966 w 22"/>
                <a:gd name="T1" fmla="*/ 0 h 22"/>
                <a:gd name="T2" fmla="*/ 0 w 22"/>
                <a:gd name="T3" fmla="*/ 21966 h 22"/>
                <a:gd name="T4" fmla="*/ 21966 w 22"/>
                <a:gd name="T5" fmla="*/ 43931 h 22"/>
                <a:gd name="T6" fmla="*/ 43931 w 22"/>
                <a:gd name="T7" fmla="*/ 21966 h 22"/>
                <a:gd name="T8" fmla="*/ 21966 w 22"/>
                <a:gd name="T9" fmla="*/ 0 h 22"/>
                <a:gd name="T10" fmla="*/ 21966 w 22"/>
                <a:gd name="T11" fmla="*/ 33947 h 22"/>
                <a:gd name="T12" fmla="*/ 9984 w 22"/>
                <a:gd name="T13" fmla="*/ 21966 h 22"/>
                <a:gd name="T14" fmla="*/ 21966 w 22"/>
                <a:gd name="T15" fmla="*/ 9984 h 22"/>
                <a:gd name="T16" fmla="*/ 33947 w 22"/>
                <a:gd name="T17" fmla="*/ 21966 h 22"/>
                <a:gd name="T18" fmla="*/ 21966 w 22"/>
                <a:gd name="T19" fmla="*/ 339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7" name="Freeform 110"/>
            <p:cNvSpPr>
              <a:spLocks noEditPoints="1" noChangeArrowheads="1"/>
            </p:cNvSpPr>
            <p:nvPr/>
          </p:nvSpPr>
          <p:spPr bwMode="auto">
            <a:xfrm>
              <a:off x="74345" y="163897"/>
              <a:ext cx="27880" cy="27880"/>
            </a:xfrm>
            <a:custGeom>
              <a:avLst/>
              <a:gdLst>
                <a:gd name="T0" fmla="*/ 13940 w 14"/>
                <a:gd name="T1" fmla="*/ 0 h 14"/>
                <a:gd name="T2" fmla="*/ 0 w 14"/>
                <a:gd name="T3" fmla="*/ 13940 h 14"/>
                <a:gd name="T4" fmla="*/ 13940 w 14"/>
                <a:gd name="T5" fmla="*/ 27880 h 14"/>
                <a:gd name="T6" fmla="*/ 27880 w 14"/>
                <a:gd name="T7" fmla="*/ 13940 h 14"/>
                <a:gd name="T8" fmla="*/ 13940 w 14"/>
                <a:gd name="T9" fmla="*/ 0 h 14"/>
                <a:gd name="T10" fmla="*/ 13940 w 14"/>
                <a:gd name="T11" fmla="*/ 19914 h 14"/>
                <a:gd name="T12" fmla="*/ 7966 w 14"/>
                <a:gd name="T13" fmla="*/ 13940 h 14"/>
                <a:gd name="T14" fmla="*/ 13940 w 14"/>
                <a:gd name="T15" fmla="*/ 5974 h 14"/>
                <a:gd name="T16" fmla="*/ 21906 w 14"/>
                <a:gd name="T17" fmla="*/ 13940 h 14"/>
                <a:gd name="T18" fmla="*/ 13940 w 14"/>
                <a:gd name="T19" fmla="*/ 19914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8" name="Freeform 111"/>
            <p:cNvSpPr>
              <a:spLocks noEditPoints="1" noChangeArrowheads="1"/>
            </p:cNvSpPr>
            <p:nvPr/>
          </p:nvSpPr>
          <p:spPr bwMode="auto">
            <a:xfrm>
              <a:off x="156294" y="95465"/>
              <a:ext cx="87863" cy="87862"/>
            </a:xfrm>
            <a:custGeom>
              <a:avLst/>
              <a:gdLst>
                <a:gd name="T0" fmla="*/ 43932 w 44"/>
                <a:gd name="T1" fmla="*/ 0 h 44"/>
                <a:gd name="T2" fmla="*/ 0 w 44"/>
                <a:gd name="T3" fmla="*/ 43931 h 44"/>
                <a:gd name="T4" fmla="*/ 43932 w 44"/>
                <a:gd name="T5" fmla="*/ 87862 h 44"/>
                <a:gd name="T6" fmla="*/ 87863 w 44"/>
                <a:gd name="T7" fmla="*/ 43931 h 44"/>
                <a:gd name="T8" fmla="*/ 43932 w 44"/>
                <a:gd name="T9" fmla="*/ 0 h 44"/>
                <a:gd name="T10" fmla="*/ 43932 w 44"/>
                <a:gd name="T11" fmla="*/ 77878 h 44"/>
                <a:gd name="T12" fmla="*/ 9984 w 44"/>
                <a:gd name="T13" fmla="*/ 43931 h 44"/>
                <a:gd name="T14" fmla="*/ 43932 w 44"/>
                <a:gd name="T15" fmla="*/ 11981 h 44"/>
                <a:gd name="T16" fmla="*/ 77879 w 44"/>
                <a:gd name="T17" fmla="*/ 43931 h 44"/>
                <a:gd name="T18" fmla="*/ 43932 w 44"/>
                <a:gd name="T19" fmla="*/ 77878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9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364122" cy="407208"/>
            </a:xfrm>
            <a:custGeom>
              <a:avLst/>
              <a:gdLst>
                <a:gd name="T0" fmla="*/ 314105 w 182"/>
                <a:gd name="T1" fmla="*/ 191627 h 204"/>
                <a:gd name="T2" fmla="*/ 306103 w 182"/>
                <a:gd name="T3" fmla="*/ 95814 h 204"/>
                <a:gd name="T4" fmla="*/ 156052 w 182"/>
                <a:gd name="T5" fmla="*/ 0 h 204"/>
                <a:gd name="T6" fmla="*/ 2001 w 182"/>
                <a:gd name="T7" fmla="*/ 157693 h 204"/>
                <a:gd name="T8" fmla="*/ 0 w 182"/>
                <a:gd name="T9" fmla="*/ 407208 h 204"/>
                <a:gd name="T10" fmla="*/ 226076 w 182"/>
                <a:gd name="T11" fmla="*/ 351317 h 204"/>
                <a:gd name="T12" fmla="*/ 294099 w 182"/>
                <a:gd name="T13" fmla="*/ 351317 h 204"/>
                <a:gd name="T14" fmla="*/ 294099 w 182"/>
                <a:gd name="T15" fmla="*/ 351317 h 204"/>
                <a:gd name="T16" fmla="*/ 312105 w 182"/>
                <a:gd name="T17" fmla="*/ 301414 h 204"/>
                <a:gd name="T18" fmla="*/ 292098 w 182"/>
                <a:gd name="T19" fmla="*/ 289437 h 204"/>
                <a:gd name="T20" fmla="*/ 312105 w 182"/>
                <a:gd name="T21" fmla="*/ 279456 h 204"/>
                <a:gd name="T22" fmla="*/ 310104 w 182"/>
                <a:gd name="T23" fmla="*/ 275464 h 204"/>
                <a:gd name="T24" fmla="*/ 340114 w 182"/>
                <a:gd name="T25" fmla="*/ 221569 h 204"/>
                <a:gd name="T26" fmla="*/ 124042 w 182"/>
                <a:gd name="T27" fmla="*/ 185639 h 204"/>
                <a:gd name="T28" fmla="*/ 124042 w 182"/>
                <a:gd name="T29" fmla="*/ 203604 h 204"/>
                <a:gd name="T30" fmla="*/ 108036 w 182"/>
                <a:gd name="T31" fmla="*/ 209592 h 204"/>
                <a:gd name="T32" fmla="*/ 96032 w 182"/>
                <a:gd name="T33" fmla="*/ 219573 h 204"/>
                <a:gd name="T34" fmla="*/ 80027 w 182"/>
                <a:gd name="T35" fmla="*/ 213585 h 204"/>
                <a:gd name="T36" fmla="*/ 64021 w 182"/>
                <a:gd name="T37" fmla="*/ 213585 h 204"/>
                <a:gd name="T38" fmla="*/ 56019 w 182"/>
                <a:gd name="T39" fmla="*/ 197616 h 204"/>
                <a:gd name="T40" fmla="*/ 44015 w 182"/>
                <a:gd name="T41" fmla="*/ 185639 h 204"/>
                <a:gd name="T42" fmla="*/ 52017 w 182"/>
                <a:gd name="T43" fmla="*/ 169670 h 204"/>
                <a:gd name="T44" fmla="*/ 52017 w 182"/>
                <a:gd name="T45" fmla="*/ 151705 h 204"/>
                <a:gd name="T46" fmla="*/ 68023 w 182"/>
                <a:gd name="T47" fmla="*/ 145717 h 204"/>
                <a:gd name="T48" fmla="*/ 80027 w 182"/>
                <a:gd name="T49" fmla="*/ 135736 h 204"/>
                <a:gd name="T50" fmla="*/ 96032 w 182"/>
                <a:gd name="T51" fmla="*/ 141724 h 204"/>
                <a:gd name="T52" fmla="*/ 114038 w 182"/>
                <a:gd name="T53" fmla="*/ 141724 h 204"/>
                <a:gd name="T54" fmla="*/ 120040 w 182"/>
                <a:gd name="T55" fmla="*/ 157693 h 204"/>
                <a:gd name="T56" fmla="*/ 132044 w 182"/>
                <a:gd name="T57" fmla="*/ 169670 h 204"/>
                <a:gd name="T58" fmla="*/ 272091 w 182"/>
                <a:gd name="T59" fmla="*/ 153701 h 204"/>
                <a:gd name="T60" fmla="*/ 252084 w 182"/>
                <a:gd name="T61" fmla="*/ 173662 h 204"/>
                <a:gd name="T62" fmla="*/ 242081 w 182"/>
                <a:gd name="T63" fmla="*/ 199612 h 204"/>
                <a:gd name="T64" fmla="*/ 214072 w 182"/>
                <a:gd name="T65" fmla="*/ 199612 h 204"/>
                <a:gd name="T66" fmla="*/ 188063 w 182"/>
                <a:gd name="T67" fmla="*/ 209592 h 204"/>
                <a:gd name="T68" fmla="*/ 166056 w 182"/>
                <a:gd name="T69" fmla="*/ 191627 h 204"/>
                <a:gd name="T70" fmla="*/ 140047 w 182"/>
                <a:gd name="T71" fmla="*/ 181647 h 204"/>
                <a:gd name="T72" fmla="*/ 140047 w 182"/>
                <a:gd name="T73" fmla="*/ 153701 h 204"/>
                <a:gd name="T74" fmla="*/ 128043 w 182"/>
                <a:gd name="T75" fmla="*/ 127752 h 204"/>
                <a:gd name="T76" fmla="*/ 148050 w 182"/>
                <a:gd name="T77" fmla="*/ 105794 h 204"/>
                <a:gd name="T78" fmla="*/ 158053 w 182"/>
                <a:gd name="T79" fmla="*/ 79845 h 204"/>
                <a:gd name="T80" fmla="*/ 188063 w 182"/>
                <a:gd name="T81" fmla="*/ 79845 h 204"/>
                <a:gd name="T82" fmla="*/ 214072 w 182"/>
                <a:gd name="T83" fmla="*/ 69864 h 204"/>
                <a:gd name="T84" fmla="*/ 234078 w 182"/>
                <a:gd name="T85" fmla="*/ 87829 h 204"/>
                <a:gd name="T86" fmla="*/ 260087 w 182"/>
                <a:gd name="T87" fmla="*/ 97810 h 204"/>
                <a:gd name="T88" fmla="*/ 260087 w 182"/>
                <a:gd name="T89" fmla="*/ 127752 h 204"/>
                <a:gd name="T90" fmla="*/ 272091 w 182"/>
                <a:gd name="T91" fmla="*/ 153701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75" name="组合 4"/>
          <p:cNvGrpSpPr/>
          <p:nvPr/>
        </p:nvGrpSpPr>
        <p:grpSpPr bwMode="auto">
          <a:xfrm>
            <a:off x="4889500" y="4630738"/>
            <a:ext cx="361950" cy="407987"/>
            <a:chOff x="0" y="0"/>
            <a:chExt cx="361075" cy="408388"/>
          </a:xfrm>
        </p:grpSpPr>
        <p:sp>
          <p:nvSpPr>
            <p:cNvPr id="19482" name="Freeform 148"/>
            <p:cNvSpPr>
              <a:spLocks noEditPoints="1" noChangeArrowheads="1"/>
            </p:cNvSpPr>
            <p:nvPr/>
          </p:nvSpPr>
          <p:spPr bwMode="auto">
            <a:xfrm>
              <a:off x="48973" y="0"/>
              <a:ext cx="312102" cy="405898"/>
            </a:xfrm>
            <a:custGeom>
              <a:avLst/>
              <a:gdLst>
                <a:gd name="T0" fmla="*/ 308176 w 159"/>
                <a:gd name="T1" fmla="*/ 362759 h 207"/>
                <a:gd name="T2" fmla="*/ 174699 w 159"/>
                <a:gd name="T3" fmla="*/ 154908 h 207"/>
                <a:gd name="T4" fmla="*/ 180587 w 159"/>
                <a:gd name="T5" fmla="*/ 47061 h 207"/>
                <a:gd name="T6" fmla="*/ 82442 w 159"/>
                <a:gd name="T7" fmla="*/ 7843 h 207"/>
                <a:gd name="T8" fmla="*/ 137403 w 159"/>
                <a:gd name="T9" fmla="*/ 94121 h 207"/>
                <a:gd name="T10" fmla="*/ 72628 w 159"/>
                <a:gd name="T11" fmla="*/ 135299 h 207"/>
                <a:gd name="T12" fmla="*/ 19629 w 159"/>
                <a:gd name="T13" fmla="*/ 52943 h 207"/>
                <a:gd name="T14" fmla="*/ 19629 w 159"/>
                <a:gd name="T15" fmla="*/ 150986 h 207"/>
                <a:gd name="T16" fmla="*/ 121700 w 159"/>
                <a:gd name="T17" fmla="*/ 188243 h 207"/>
                <a:gd name="T18" fmla="*/ 255178 w 159"/>
                <a:gd name="T19" fmla="*/ 396094 h 207"/>
                <a:gd name="T20" fmla="*/ 280696 w 159"/>
                <a:gd name="T21" fmla="*/ 401976 h 207"/>
                <a:gd name="T22" fmla="*/ 302287 w 159"/>
                <a:gd name="T23" fmla="*/ 386289 h 207"/>
                <a:gd name="T24" fmla="*/ 308176 w 159"/>
                <a:gd name="T25" fmla="*/ 362759 h 207"/>
                <a:gd name="T26" fmla="*/ 282658 w 159"/>
                <a:gd name="T27" fmla="*/ 378446 h 207"/>
                <a:gd name="T28" fmla="*/ 263029 w 159"/>
                <a:gd name="T29" fmla="*/ 374524 h 207"/>
                <a:gd name="T30" fmla="*/ 268918 w 159"/>
                <a:gd name="T31" fmla="*/ 356877 h 207"/>
                <a:gd name="T32" fmla="*/ 286584 w 159"/>
                <a:gd name="T33" fmla="*/ 360798 h 207"/>
                <a:gd name="T34" fmla="*/ 282658 w 159"/>
                <a:gd name="T35" fmla="*/ 378446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B3D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3" name="Freeform 149"/>
            <p:cNvSpPr>
              <a:spLocks noEditPoints="1" noChangeArrowheads="1"/>
            </p:cNvSpPr>
            <p:nvPr/>
          </p:nvSpPr>
          <p:spPr bwMode="auto">
            <a:xfrm>
              <a:off x="0" y="205854"/>
              <a:ext cx="205855" cy="202534"/>
            </a:xfrm>
            <a:custGeom>
              <a:avLst/>
              <a:gdLst>
                <a:gd name="T0" fmla="*/ 178408 w 105"/>
                <a:gd name="T1" fmla="*/ 51125 h 103"/>
                <a:gd name="T2" fmla="*/ 190171 w 105"/>
                <a:gd name="T3" fmla="*/ 39327 h 103"/>
                <a:gd name="T4" fmla="*/ 164684 w 105"/>
                <a:gd name="T5" fmla="*/ 13764 h 103"/>
                <a:gd name="T6" fmla="*/ 152921 w 105"/>
                <a:gd name="T7" fmla="*/ 25563 h 103"/>
                <a:gd name="T8" fmla="*/ 121552 w 105"/>
                <a:gd name="T9" fmla="*/ 13764 h 103"/>
                <a:gd name="T10" fmla="*/ 121552 w 105"/>
                <a:gd name="T11" fmla="*/ 0 h 103"/>
                <a:gd name="T12" fmla="*/ 84303 w 105"/>
                <a:gd name="T13" fmla="*/ 0 h 103"/>
                <a:gd name="T14" fmla="*/ 84303 w 105"/>
                <a:gd name="T15" fmla="*/ 13764 h 103"/>
                <a:gd name="T16" fmla="*/ 54895 w 105"/>
                <a:gd name="T17" fmla="*/ 25563 h 103"/>
                <a:gd name="T18" fmla="*/ 43132 w 105"/>
                <a:gd name="T19" fmla="*/ 13764 h 103"/>
                <a:gd name="T20" fmla="*/ 15684 w 105"/>
                <a:gd name="T21" fmla="*/ 39327 h 103"/>
                <a:gd name="T22" fmla="*/ 29408 w 105"/>
                <a:gd name="T23" fmla="*/ 53091 h 103"/>
                <a:gd name="T24" fmla="*/ 15684 w 105"/>
                <a:gd name="T25" fmla="*/ 82587 h 103"/>
                <a:gd name="T26" fmla="*/ 0 w 105"/>
                <a:gd name="T27" fmla="*/ 82587 h 103"/>
                <a:gd name="T28" fmla="*/ 0 w 105"/>
                <a:gd name="T29" fmla="*/ 119947 h 103"/>
                <a:gd name="T30" fmla="*/ 17645 w 105"/>
                <a:gd name="T31" fmla="*/ 119947 h 103"/>
                <a:gd name="T32" fmla="*/ 29408 w 105"/>
                <a:gd name="T33" fmla="*/ 149443 h 103"/>
                <a:gd name="T34" fmla="*/ 17645 w 105"/>
                <a:gd name="T35" fmla="*/ 161241 h 103"/>
                <a:gd name="T36" fmla="*/ 43132 w 105"/>
                <a:gd name="T37" fmla="*/ 186803 h 103"/>
                <a:gd name="T38" fmla="*/ 54895 w 105"/>
                <a:gd name="T39" fmla="*/ 175005 h 103"/>
                <a:gd name="T40" fmla="*/ 84303 w 105"/>
                <a:gd name="T41" fmla="*/ 186803 h 103"/>
                <a:gd name="T42" fmla="*/ 84303 w 105"/>
                <a:gd name="T43" fmla="*/ 202534 h 103"/>
                <a:gd name="T44" fmla="*/ 121552 w 105"/>
                <a:gd name="T45" fmla="*/ 202534 h 103"/>
                <a:gd name="T46" fmla="*/ 121552 w 105"/>
                <a:gd name="T47" fmla="*/ 186803 h 103"/>
                <a:gd name="T48" fmla="*/ 150960 w 105"/>
                <a:gd name="T49" fmla="*/ 175005 h 103"/>
                <a:gd name="T50" fmla="*/ 162723 w 105"/>
                <a:gd name="T51" fmla="*/ 186803 h 103"/>
                <a:gd name="T52" fmla="*/ 188210 w 105"/>
                <a:gd name="T53" fmla="*/ 161241 h 103"/>
                <a:gd name="T54" fmla="*/ 178408 w 105"/>
                <a:gd name="T55" fmla="*/ 149443 h 103"/>
                <a:gd name="T56" fmla="*/ 190171 w 105"/>
                <a:gd name="T57" fmla="*/ 119947 h 103"/>
                <a:gd name="T58" fmla="*/ 205855 w 105"/>
                <a:gd name="T59" fmla="*/ 119947 h 103"/>
                <a:gd name="T60" fmla="*/ 205855 w 105"/>
                <a:gd name="T61" fmla="*/ 82587 h 103"/>
                <a:gd name="T62" fmla="*/ 190171 w 105"/>
                <a:gd name="T63" fmla="*/ 82587 h 103"/>
                <a:gd name="T64" fmla="*/ 178408 w 105"/>
                <a:gd name="T65" fmla="*/ 51125 h 103"/>
                <a:gd name="T66" fmla="*/ 103908 w 105"/>
                <a:gd name="T67" fmla="*/ 163207 h 103"/>
                <a:gd name="T68" fmla="*/ 41171 w 105"/>
                <a:gd name="T69" fmla="*/ 100284 h 103"/>
                <a:gd name="T70" fmla="*/ 103908 w 105"/>
                <a:gd name="T71" fmla="*/ 37361 h 103"/>
                <a:gd name="T72" fmla="*/ 166645 w 105"/>
                <a:gd name="T73" fmla="*/ 100284 h 103"/>
                <a:gd name="T74" fmla="*/ 103908 w 105"/>
                <a:gd name="T75" fmla="*/ 163207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B3D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4" name="Oval 150"/>
            <p:cNvSpPr>
              <a:spLocks noChangeArrowheads="1"/>
            </p:cNvSpPr>
            <p:nvPr/>
          </p:nvSpPr>
          <p:spPr bwMode="auto">
            <a:xfrm>
              <a:off x="86325" y="290520"/>
              <a:ext cx="33203" cy="33203"/>
            </a:xfrm>
            <a:prstGeom prst="ellipse">
              <a:avLst/>
            </a:prstGeom>
            <a:solidFill>
              <a:srgbClr val="B3D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9476" name="任意多边形 55"/>
          <p:cNvSpPr>
            <a:spLocks noChangeAspect="1" noChangeArrowheads="1"/>
          </p:cNvSpPr>
          <p:nvPr/>
        </p:nvSpPr>
        <p:spPr bwMode="auto">
          <a:xfrm rot="2700000">
            <a:off x="5441156" y="2934495"/>
            <a:ext cx="1292225" cy="1293812"/>
          </a:xfrm>
          <a:custGeom>
            <a:avLst/>
            <a:gdLst>
              <a:gd name="T0" fmla="*/ 20726 w 1293118"/>
              <a:gd name="T1" fmla="*/ 20750 h 1293117"/>
              <a:gd name="T2" fmla="*/ 70760 w 1293118"/>
              <a:gd name="T3" fmla="*/ 0 h 1293117"/>
              <a:gd name="T4" fmla="*/ 1227112 w 1293118"/>
              <a:gd name="T5" fmla="*/ 0 h 1293117"/>
              <a:gd name="T6" fmla="*/ 1254655 w 1293118"/>
              <a:gd name="T7" fmla="*/ 5568 h 1293117"/>
              <a:gd name="T8" fmla="*/ 1270400 w 1293118"/>
              <a:gd name="T9" fmla="*/ 16197 h 1293117"/>
              <a:gd name="T10" fmla="*/ 1271499 w 1293118"/>
              <a:gd name="T11" fmla="*/ 15096 h 1293117"/>
              <a:gd name="T12" fmla="*/ 1273775 w 1293118"/>
              <a:gd name="T13" fmla="*/ 18475 h 1293117"/>
              <a:gd name="T14" fmla="*/ 1277146 w 1293118"/>
              <a:gd name="T15" fmla="*/ 20751 h 1293117"/>
              <a:gd name="T16" fmla="*/ 1276048 w 1293118"/>
              <a:gd name="T17" fmla="*/ 21851 h 1293117"/>
              <a:gd name="T18" fmla="*/ 1286664 w 1293118"/>
              <a:gd name="T19" fmla="*/ 37614 h 1293117"/>
              <a:gd name="T20" fmla="*/ 1292225 w 1293118"/>
              <a:gd name="T21" fmla="*/ 65192 h 1293117"/>
              <a:gd name="T22" fmla="*/ 1292225 w 1293118"/>
              <a:gd name="T23" fmla="*/ 1222965 h 1293117"/>
              <a:gd name="T24" fmla="*/ 1271499 w 1293118"/>
              <a:gd name="T25" fmla="*/ 1273061 h 1293117"/>
              <a:gd name="T26" fmla="*/ 1221465 w 1293118"/>
              <a:gd name="T27" fmla="*/ 1293812 h 1293117"/>
              <a:gd name="T28" fmla="*/ 65113 w 1293118"/>
              <a:gd name="T29" fmla="*/ 1293812 h 1293117"/>
              <a:gd name="T30" fmla="*/ 37571 w 1293118"/>
              <a:gd name="T31" fmla="*/ 1288244 h 1293117"/>
              <a:gd name="T32" fmla="*/ 21825 w 1293118"/>
              <a:gd name="T33" fmla="*/ 1277615 h 1293117"/>
              <a:gd name="T34" fmla="*/ 20726 w 1293118"/>
              <a:gd name="T35" fmla="*/ 1278716 h 1293117"/>
              <a:gd name="T36" fmla="*/ 18450 w 1293118"/>
              <a:gd name="T37" fmla="*/ 1275336 h 1293117"/>
              <a:gd name="T38" fmla="*/ 15079 w 1293118"/>
              <a:gd name="T39" fmla="*/ 1273061 h 1293117"/>
              <a:gd name="T40" fmla="*/ 16177 w 1293118"/>
              <a:gd name="T41" fmla="*/ 1271961 h 1293117"/>
              <a:gd name="T42" fmla="*/ 5561 w 1293118"/>
              <a:gd name="T43" fmla="*/ 1256196 h 1293117"/>
              <a:gd name="T44" fmla="*/ 0 w 1293118"/>
              <a:gd name="T45" fmla="*/ 1228620 h 1293117"/>
              <a:gd name="T46" fmla="*/ 0 w 1293118"/>
              <a:gd name="T47" fmla="*/ 70847 h 1293117"/>
              <a:gd name="T48" fmla="*/ 20726 w 1293118"/>
              <a:gd name="T49" fmla="*/ 20750 h 12931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293118"/>
              <a:gd name="T76" fmla="*/ 0 h 1293117"/>
              <a:gd name="T77" fmla="*/ 1293118 w 1293118"/>
              <a:gd name="T78" fmla="*/ 1293117 h 129311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293118" h="1293117">
                <a:moveTo>
                  <a:pt x="20740" y="20739"/>
                </a:moveTo>
                <a:cubicBezTo>
                  <a:pt x="33553" y="7925"/>
                  <a:pt x="51256" y="0"/>
                  <a:pt x="70809" y="0"/>
                </a:cubicBezTo>
                <a:lnTo>
                  <a:pt x="1227960" y="0"/>
                </a:lnTo>
                <a:cubicBezTo>
                  <a:pt x="1237736" y="0"/>
                  <a:pt x="1247050" y="1982"/>
                  <a:pt x="1255522" y="5565"/>
                </a:cubicBezTo>
                <a:lnTo>
                  <a:pt x="1271278" y="16188"/>
                </a:lnTo>
                <a:lnTo>
                  <a:pt x="1272378" y="15088"/>
                </a:lnTo>
                <a:lnTo>
                  <a:pt x="1274655" y="18465"/>
                </a:lnTo>
                <a:lnTo>
                  <a:pt x="1278029" y="20740"/>
                </a:lnTo>
                <a:lnTo>
                  <a:pt x="1276930" y="21839"/>
                </a:lnTo>
                <a:lnTo>
                  <a:pt x="1287553" y="37594"/>
                </a:lnTo>
                <a:cubicBezTo>
                  <a:pt x="1291136" y="46066"/>
                  <a:pt x="1293118" y="55380"/>
                  <a:pt x="1293118" y="65157"/>
                </a:cubicBezTo>
                <a:lnTo>
                  <a:pt x="1293118" y="1222308"/>
                </a:lnTo>
                <a:cubicBezTo>
                  <a:pt x="1293118" y="1241861"/>
                  <a:pt x="1285193" y="1259564"/>
                  <a:pt x="1272378" y="1272377"/>
                </a:cubicBezTo>
                <a:cubicBezTo>
                  <a:pt x="1259564" y="1285191"/>
                  <a:pt x="1241862" y="1293117"/>
                  <a:pt x="1222309" y="1293117"/>
                </a:cubicBezTo>
                <a:lnTo>
                  <a:pt x="65158" y="1293117"/>
                </a:lnTo>
                <a:cubicBezTo>
                  <a:pt x="55382" y="1293117"/>
                  <a:pt x="46068" y="1291135"/>
                  <a:pt x="37597" y="1287552"/>
                </a:cubicBezTo>
                <a:lnTo>
                  <a:pt x="21840" y="1276929"/>
                </a:lnTo>
                <a:lnTo>
                  <a:pt x="20740" y="1278029"/>
                </a:lnTo>
                <a:lnTo>
                  <a:pt x="18463" y="1274651"/>
                </a:lnTo>
                <a:lnTo>
                  <a:pt x="15089" y="1272377"/>
                </a:lnTo>
                <a:lnTo>
                  <a:pt x="16188" y="1271278"/>
                </a:lnTo>
                <a:lnTo>
                  <a:pt x="5565" y="1255521"/>
                </a:lnTo>
                <a:cubicBezTo>
                  <a:pt x="1981" y="1247050"/>
                  <a:pt x="0" y="1237736"/>
                  <a:pt x="0" y="1227960"/>
                </a:cubicBezTo>
                <a:lnTo>
                  <a:pt x="0" y="70809"/>
                </a:lnTo>
                <a:cubicBezTo>
                  <a:pt x="0" y="51256"/>
                  <a:pt x="7926" y="33554"/>
                  <a:pt x="20740" y="20739"/>
                </a:cubicBezTo>
                <a:close/>
              </a:path>
            </a:pathLst>
          </a:custGeom>
          <a:noFill/>
          <a:ln w="12700" cap="flat" cmpd="sng">
            <a:solidFill>
              <a:srgbClr val="2F2637">
                <a:alpha val="58823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77" name="任意多边形 56"/>
          <p:cNvSpPr>
            <a:spLocks noChangeAspect="1" noChangeArrowheads="1"/>
          </p:cNvSpPr>
          <p:nvPr/>
        </p:nvSpPr>
        <p:spPr bwMode="auto">
          <a:xfrm rot="2700000">
            <a:off x="5434806" y="4775994"/>
            <a:ext cx="1293813" cy="1292225"/>
          </a:xfrm>
          <a:custGeom>
            <a:avLst/>
            <a:gdLst>
              <a:gd name="T0" fmla="*/ 20751 w 1293118"/>
              <a:gd name="T1" fmla="*/ 20725 h 1293117"/>
              <a:gd name="T2" fmla="*/ 70847 w 1293118"/>
              <a:gd name="T3" fmla="*/ 0 h 1293117"/>
              <a:gd name="T4" fmla="*/ 1228620 w 1293118"/>
              <a:gd name="T5" fmla="*/ 0 h 1293117"/>
              <a:gd name="T6" fmla="*/ 1256197 w 1293118"/>
              <a:gd name="T7" fmla="*/ 5561 h 1293117"/>
              <a:gd name="T8" fmla="*/ 1271961 w 1293118"/>
              <a:gd name="T9" fmla="*/ 16177 h 1293117"/>
              <a:gd name="T10" fmla="*/ 1273062 w 1293118"/>
              <a:gd name="T11" fmla="*/ 15078 h 1293117"/>
              <a:gd name="T12" fmla="*/ 1275340 w 1293118"/>
              <a:gd name="T13" fmla="*/ 18452 h 1293117"/>
              <a:gd name="T14" fmla="*/ 1278716 w 1293118"/>
              <a:gd name="T15" fmla="*/ 20726 h 1293117"/>
              <a:gd name="T16" fmla="*/ 1277616 w 1293118"/>
              <a:gd name="T17" fmla="*/ 21824 h 1293117"/>
              <a:gd name="T18" fmla="*/ 1288245 w 1293118"/>
              <a:gd name="T19" fmla="*/ 37568 h 1293117"/>
              <a:gd name="T20" fmla="*/ 1293813 w 1293118"/>
              <a:gd name="T21" fmla="*/ 65112 h 1293117"/>
              <a:gd name="T22" fmla="*/ 1293813 w 1293118"/>
              <a:gd name="T23" fmla="*/ 1221465 h 1293117"/>
              <a:gd name="T24" fmla="*/ 1273062 w 1293118"/>
              <a:gd name="T25" fmla="*/ 1271499 h 1293117"/>
              <a:gd name="T26" fmla="*/ 1222966 w 1293118"/>
              <a:gd name="T27" fmla="*/ 1292225 h 1293117"/>
              <a:gd name="T28" fmla="*/ 65193 w 1293118"/>
              <a:gd name="T29" fmla="*/ 1292225 h 1293117"/>
              <a:gd name="T30" fmla="*/ 37617 w 1293118"/>
              <a:gd name="T31" fmla="*/ 1286664 h 1293117"/>
              <a:gd name="T32" fmla="*/ 21852 w 1293118"/>
              <a:gd name="T33" fmla="*/ 1276048 h 1293117"/>
              <a:gd name="T34" fmla="*/ 20751 w 1293118"/>
              <a:gd name="T35" fmla="*/ 1277147 h 1293117"/>
              <a:gd name="T36" fmla="*/ 18473 w 1293118"/>
              <a:gd name="T37" fmla="*/ 1273772 h 1293117"/>
              <a:gd name="T38" fmla="*/ 15097 w 1293118"/>
              <a:gd name="T39" fmla="*/ 1271499 h 1293117"/>
              <a:gd name="T40" fmla="*/ 16197 w 1293118"/>
              <a:gd name="T41" fmla="*/ 1270401 h 1293117"/>
              <a:gd name="T42" fmla="*/ 5568 w 1293118"/>
              <a:gd name="T43" fmla="*/ 1254655 h 1293117"/>
              <a:gd name="T44" fmla="*/ 0 w 1293118"/>
              <a:gd name="T45" fmla="*/ 1227113 h 1293117"/>
              <a:gd name="T46" fmla="*/ 0 w 1293118"/>
              <a:gd name="T47" fmla="*/ 70760 h 1293117"/>
              <a:gd name="T48" fmla="*/ 20751 w 1293118"/>
              <a:gd name="T49" fmla="*/ 20725 h 12931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293118"/>
              <a:gd name="T76" fmla="*/ 0 h 1293117"/>
              <a:gd name="T77" fmla="*/ 1293118 w 1293118"/>
              <a:gd name="T78" fmla="*/ 1293117 h 129311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293118" h="1293117">
                <a:moveTo>
                  <a:pt x="20740" y="20739"/>
                </a:moveTo>
                <a:cubicBezTo>
                  <a:pt x="33553" y="7925"/>
                  <a:pt x="51256" y="0"/>
                  <a:pt x="70809" y="0"/>
                </a:cubicBezTo>
                <a:lnTo>
                  <a:pt x="1227960" y="0"/>
                </a:lnTo>
                <a:cubicBezTo>
                  <a:pt x="1237736" y="0"/>
                  <a:pt x="1247050" y="1982"/>
                  <a:pt x="1255522" y="5565"/>
                </a:cubicBezTo>
                <a:lnTo>
                  <a:pt x="1271278" y="16188"/>
                </a:lnTo>
                <a:lnTo>
                  <a:pt x="1272378" y="15088"/>
                </a:lnTo>
                <a:lnTo>
                  <a:pt x="1274655" y="18465"/>
                </a:lnTo>
                <a:lnTo>
                  <a:pt x="1278029" y="20740"/>
                </a:lnTo>
                <a:lnTo>
                  <a:pt x="1276930" y="21839"/>
                </a:lnTo>
                <a:lnTo>
                  <a:pt x="1287553" y="37594"/>
                </a:lnTo>
                <a:cubicBezTo>
                  <a:pt x="1291136" y="46066"/>
                  <a:pt x="1293118" y="55380"/>
                  <a:pt x="1293118" y="65157"/>
                </a:cubicBezTo>
                <a:lnTo>
                  <a:pt x="1293118" y="1222308"/>
                </a:lnTo>
                <a:cubicBezTo>
                  <a:pt x="1293118" y="1241861"/>
                  <a:pt x="1285193" y="1259564"/>
                  <a:pt x="1272378" y="1272377"/>
                </a:cubicBezTo>
                <a:cubicBezTo>
                  <a:pt x="1259564" y="1285191"/>
                  <a:pt x="1241862" y="1293117"/>
                  <a:pt x="1222309" y="1293117"/>
                </a:cubicBezTo>
                <a:lnTo>
                  <a:pt x="65158" y="1293117"/>
                </a:lnTo>
                <a:cubicBezTo>
                  <a:pt x="55382" y="1293117"/>
                  <a:pt x="46068" y="1291135"/>
                  <a:pt x="37597" y="1287552"/>
                </a:cubicBezTo>
                <a:lnTo>
                  <a:pt x="21840" y="1276929"/>
                </a:lnTo>
                <a:lnTo>
                  <a:pt x="20740" y="1278029"/>
                </a:lnTo>
                <a:lnTo>
                  <a:pt x="18463" y="1274651"/>
                </a:lnTo>
                <a:lnTo>
                  <a:pt x="15089" y="1272377"/>
                </a:lnTo>
                <a:lnTo>
                  <a:pt x="16188" y="1271278"/>
                </a:lnTo>
                <a:lnTo>
                  <a:pt x="5565" y="1255521"/>
                </a:lnTo>
                <a:cubicBezTo>
                  <a:pt x="1981" y="1247050"/>
                  <a:pt x="0" y="1237736"/>
                  <a:pt x="0" y="1227960"/>
                </a:cubicBezTo>
                <a:lnTo>
                  <a:pt x="0" y="70809"/>
                </a:lnTo>
                <a:cubicBezTo>
                  <a:pt x="0" y="51256"/>
                  <a:pt x="7926" y="33554"/>
                  <a:pt x="20740" y="20739"/>
                </a:cubicBezTo>
                <a:close/>
              </a:path>
            </a:pathLst>
          </a:custGeom>
          <a:noFill/>
          <a:ln w="12700" cap="flat" cmpd="sng">
            <a:solidFill>
              <a:srgbClr val="2F2637">
                <a:alpha val="58823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78" name="文本框 57"/>
          <p:cNvSpPr>
            <a:spLocks noChangeArrowheads="1"/>
          </p:cNvSpPr>
          <p:nvPr/>
        </p:nvSpPr>
        <p:spPr bwMode="auto">
          <a:xfrm>
            <a:off x="836613" y="2665413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9479" name="文本框 58"/>
          <p:cNvSpPr>
            <a:spLocks noChangeArrowheads="1"/>
          </p:cNvSpPr>
          <p:nvPr/>
        </p:nvSpPr>
        <p:spPr bwMode="auto">
          <a:xfrm>
            <a:off x="831850" y="5175250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9480" name="文本框 59"/>
          <p:cNvSpPr>
            <a:spLocks noChangeArrowheads="1"/>
          </p:cNvSpPr>
          <p:nvPr/>
        </p:nvSpPr>
        <p:spPr bwMode="auto">
          <a:xfrm>
            <a:off x="8831263" y="2665413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9481" name="文本框 60"/>
          <p:cNvSpPr>
            <a:spLocks noChangeArrowheads="1"/>
          </p:cNvSpPr>
          <p:nvPr/>
        </p:nvSpPr>
        <p:spPr bwMode="auto">
          <a:xfrm>
            <a:off x="8828088" y="5175250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3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4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5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6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20487" name="组合 1"/>
          <p:cNvGrpSpPr/>
          <p:nvPr/>
        </p:nvGrpSpPr>
        <p:grpSpPr bwMode="auto">
          <a:xfrm>
            <a:off x="5367338" y="1000125"/>
            <a:ext cx="1468437" cy="307975"/>
            <a:chOff x="0" y="0"/>
            <a:chExt cx="1541192" cy="321992"/>
          </a:xfrm>
        </p:grpSpPr>
        <p:sp>
          <p:nvSpPr>
            <p:cNvPr id="20500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01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02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03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0488" name="任意多边形 11"/>
          <p:cNvSpPr>
            <a:spLocks noChangeArrowheads="1"/>
          </p:cNvSpPr>
          <p:nvPr/>
        </p:nvSpPr>
        <p:spPr bwMode="auto">
          <a:xfrm>
            <a:off x="1057275" y="2509838"/>
            <a:ext cx="4375150" cy="1473200"/>
          </a:xfrm>
          <a:custGeom>
            <a:avLst/>
            <a:gdLst>
              <a:gd name="T0" fmla="*/ 0 w 4374542"/>
              <a:gd name="T1" fmla="*/ 0 h 1473683"/>
              <a:gd name="T2" fmla="*/ 4129497 w 4374542"/>
              <a:gd name="T3" fmla="*/ 0 h 1473683"/>
              <a:gd name="T4" fmla="*/ 4375150 w 4374542"/>
              <a:gd name="T5" fmla="*/ 245538 h 1473683"/>
              <a:gd name="T6" fmla="*/ 4375150 w 4374542"/>
              <a:gd name="T7" fmla="*/ 1227662 h 1473683"/>
              <a:gd name="T8" fmla="*/ 4129497 w 4374542"/>
              <a:gd name="T9" fmla="*/ 1473200 h 1473683"/>
              <a:gd name="T10" fmla="*/ 0 w 4374542"/>
              <a:gd name="T11" fmla="*/ 1473200 h 14736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74542"/>
              <a:gd name="T19" fmla="*/ 0 h 1473683"/>
              <a:gd name="T20" fmla="*/ 4374542 w 4374542"/>
              <a:gd name="T21" fmla="*/ 1473683 h 14736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74542" h="1473683">
                <a:moveTo>
                  <a:pt x="0" y="0"/>
                </a:moveTo>
                <a:lnTo>
                  <a:pt x="4128923" y="0"/>
                </a:lnTo>
                <a:cubicBezTo>
                  <a:pt x="4264575" y="0"/>
                  <a:pt x="4374542" y="109967"/>
                  <a:pt x="4374542" y="245619"/>
                </a:cubicBezTo>
                <a:lnTo>
                  <a:pt x="4374542" y="1228064"/>
                </a:lnTo>
                <a:cubicBezTo>
                  <a:pt x="4374542" y="1363716"/>
                  <a:pt x="4264575" y="1473683"/>
                  <a:pt x="4128923" y="1473683"/>
                </a:cubicBezTo>
                <a:lnTo>
                  <a:pt x="0" y="1473683"/>
                </a:lnTo>
                <a:lnTo>
                  <a:pt x="0" y="0"/>
                </a:lnTo>
                <a:close/>
              </a:path>
            </a:pathLst>
          </a:custGeom>
          <a:solidFill>
            <a:srgbClr val="D0EAEB"/>
          </a:solidFill>
          <a:ln w="12700" cap="flat" cmpd="sng">
            <a:solidFill>
              <a:srgbClr val="2F2637">
                <a:alpha val="58823"/>
              </a:srgbClr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89" name="椭圆 14"/>
          <p:cNvSpPr>
            <a:spLocks noChangeArrowheads="1"/>
          </p:cNvSpPr>
          <p:nvPr/>
        </p:nvSpPr>
        <p:spPr bwMode="auto">
          <a:xfrm>
            <a:off x="4895850" y="2709863"/>
            <a:ext cx="1073150" cy="1073150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76200">
            <a:solidFill>
              <a:srgbClr val="E7E9DC"/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0" name="任意多边形 18"/>
          <p:cNvSpPr>
            <a:spLocks noChangeArrowheads="1"/>
          </p:cNvSpPr>
          <p:nvPr/>
        </p:nvSpPr>
        <p:spPr bwMode="auto">
          <a:xfrm>
            <a:off x="1057275" y="4303713"/>
            <a:ext cx="4375150" cy="1473200"/>
          </a:xfrm>
          <a:custGeom>
            <a:avLst/>
            <a:gdLst>
              <a:gd name="T0" fmla="*/ 0 w 4374542"/>
              <a:gd name="T1" fmla="*/ 0 h 1473683"/>
              <a:gd name="T2" fmla="*/ 4129497 w 4374542"/>
              <a:gd name="T3" fmla="*/ 0 h 1473683"/>
              <a:gd name="T4" fmla="*/ 4375150 w 4374542"/>
              <a:gd name="T5" fmla="*/ 245538 h 1473683"/>
              <a:gd name="T6" fmla="*/ 4375150 w 4374542"/>
              <a:gd name="T7" fmla="*/ 1227662 h 1473683"/>
              <a:gd name="T8" fmla="*/ 4129497 w 4374542"/>
              <a:gd name="T9" fmla="*/ 1473200 h 1473683"/>
              <a:gd name="T10" fmla="*/ 0 w 4374542"/>
              <a:gd name="T11" fmla="*/ 1473200 h 14736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74542"/>
              <a:gd name="T19" fmla="*/ 0 h 1473683"/>
              <a:gd name="T20" fmla="*/ 4374542 w 4374542"/>
              <a:gd name="T21" fmla="*/ 1473683 h 14736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74542" h="1473683">
                <a:moveTo>
                  <a:pt x="0" y="0"/>
                </a:moveTo>
                <a:lnTo>
                  <a:pt x="4128923" y="0"/>
                </a:lnTo>
                <a:cubicBezTo>
                  <a:pt x="4264575" y="0"/>
                  <a:pt x="4374542" y="109967"/>
                  <a:pt x="4374542" y="245619"/>
                </a:cubicBezTo>
                <a:lnTo>
                  <a:pt x="4374542" y="1228064"/>
                </a:lnTo>
                <a:cubicBezTo>
                  <a:pt x="4374542" y="1363716"/>
                  <a:pt x="4264575" y="1473683"/>
                  <a:pt x="4128923" y="1473683"/>
                </a:cubicBezTo>
                <a:lnTo>
                  <a:pt x="0" y="1473683"/>
                </a:lnTo>
                <a:lnTo>
                  <a:pt x="0" y="0"/>
                </a:lnTo>
                <a:close/>
              </a:path>
            </a:pathLst>
          </a:custGeom>
          <a:solidFill>
            <a:srgbClr val="3F3E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91" name="椭圆 19"/>
          <p:cNvSpPr>
            <a:spLocks noChangeArrowheads="1"/>
          </p:cNvSpPr>
          <p:nvPr/>
        </p:nvSpPr>
        <p:spPr bwMode="auto">
          <a:xfrm>
            <a:off x="4895850" y="4503738"/>
            <a:ext cx="1073150" cy="107315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76200">
            <a:solidFill>
              <a:srgbClr val="E7E9DC"/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2" name="任意多边形 20"/>
          <p:cNvSpPr>
            <a:spLocks noChangeArrowheads="1"/>
          </p:cNvSpPr>
          <p:nvPr/>
        </p:nvSpPr>
        <p:spPr bwMode="auto">
          <a:xfrm flipH="1">
            <a:off x="6772275" y="2495550"/>
            <a:ext cx="4375150" cy="1474788"/>
          </a:xfrm>
          <a:custGeom>
            <a:avLst/>
            <a:gdLst>
              <a:gd name="T0" fmla="*/ 0 w 4374542"/>
              <a:gd name="T1" fmla="*/ 0 h 1473683"/>
              <a:gd name="T2" fmla="*/ 4129497 w 4374542"/>
              <a:gd name="T3" fmla="*/ 0 h 1473683"/>
              <a:gd name="T4" fmla="*/ 4375150 w 4374542"/>
              <a:gd name="T5" fmla="*/ 245803 h 1473683"/>
              <a:gd name="T6" fmla="*/ 4375150 w 4374542"/>
              <a:gd name="T7" fmla="*/ 1228985 h 1473683"/>
              <a:gd name="T8" fmla="*/ 4129497 w 4374542"/>
              <a:gd name="T9" fmla="*/ 1474788 h 1473683"/>
              <a:gd name="T10" fmla="*/ 0 w 4374542"/>
              <a:gd name="T11" fmla="*/ 1474788 h 14736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74542"/>
              <a:gd name="T19" fmla="*/ 0 h 1473683"/>
              <a:gd name="T20" fmla="*/ 4374542 w 4374542"/>
              <a:gd name="T21" fmla="*/ 1473683 h 14736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74542" h="1473683">
                <a:moveTo>
                  <a:pt x="0" y="0"/>
                </a:moveTo>
                <a:lnTo>
                  <a:pt x="4128923" y="0"/>
                </a:lnTo>
                <a:cubicBezTo>
                  <a:pt x="4264575" y="0"/>
                  <a:pt x="4374542" y="109967"/>
                  <a:pt x="4374542" y="245619"/>
                </a:cubicBezTo>
                <a:lnTo>
                  <a:pt x="4374542" y="1228064"/>
                </a:lnTo>
                <a:cubicBezTo>
                  <a:pt x="4374542" y="1363716"/>
                  <a:pt x="4264575" y="1473683"/>
                  <a:pt x="4128923" y="1473683"/>
                </a:cubicBezTo>
                <a:lnTo>
                  <a:pt x="0" y="1473683"/>
                </a:lnTo>
                <a:lnTo>
                  <a:pt x="0" y="0"/>
                </a:lnTo>
                <a:close/>
              </a:path>
            </a:pathLst>
          </a:custGeom>
          <a:solidFill>
            <a:srgbClr val="3F3E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93" name="椭圆 21"/>
          <p:cNvSpPr>
            <a:spLocks noChangeArrowheads="1"/>
          </p:cNvSpPr>
          <p:nvPr/>
        </p:nvSpPr>
        <p:spPr bwMode="auto">
          <a:xfrm flipH="1">
            <a:off x="6235700" y="2695575"/>
            <a:ext cx="1073150" cy="1073150"/>
          </a:xfrm>
          <a:prstGeom prst="ellipse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76200">
            <a:solidFill>
              <a:srgbClr val="E7E9DC"/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4" name="任意多边形 22"/>
          <p:cNvSpPr>
            <a:spLocks noChangeArrowheads="1"/>
          </p:cNvSpPr>
          <p:nvPr/>
        </p:nvSpPr>
        <p:spPr bwMode="auto">
          <a:xfrm flipH="1">
            <a:off x="6772275" y="4303713"/>
            <a:ext cx="4375150" cy="1473200"/>
          </a:xfrm>
          <a:custGeom>
            <a:avLst/>
            <a:gdLst>
              <a:gd name="T0" fmla="*/ 0 w 4374542"/>
              <a:gd name="T1" fmla="*/ 0 h 1473683"/>
              <a:gd name="T2" fmla="*/ 4129497 w 4374542"/>
              <a:gd name="T3" fmla="*/ 0 h 1473683"/>
              <a:gd name="T4" fmla="*/ 4375150 w 4374542"/>
              <a:gd name="T5" fmla="*/ 245538 h 1473683"/>
              <a:gd name="T6" fmla="*/ 4375150 w 4374542"/>
              <a:gd name="T7" fmla="*/ 1227662 h 1473683"/>
              <a:gd name="T8" fmla="*/ 4129497 w 4374542"/>
              <a:gd name="T9" fmla="*/ 1473200 h 1473683"/>
              <a:gd name="T10" fmla="*/ 0 w 4374542"/>
              <a:gd name="T11" fmla="*/ 1473200 h 14736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74542"/>
              <a:gd name="T19" fmla="*/ 0 h 1473683"/>
              <a:gd name="T20" fmla="*/ 4374542 w 4374542"/>
              <a:gd name="T21" fmla="*/ 1473683 h 14736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74542" h="1473683">
                <a:moveTo>
                  <a:pt x="0" y="0"/>
                </a:moveTo>
                <a:lnTo>
                  <a:pt x="4128923" y="0"/>
                </a:lnTo>
                <a:cubicBezTo>
                  <a:pt x="4264575" y="0"/>
                  <a:pt x="4374542" y="109967"/>
                  <a:pt x="4374542" y="245619"/>
                </a:cubicBezTo>
                <a:lnTo>
                  <a:pt x="4374542" y="1228064"/>
                </a:lnTo>
                <a:cubicBezTo>
                  <a:pt x="4374542" y="1363716"/>
                  <a:pt x="4264575" y="1473683"/>
                  <a:pt x="4128923" y="1473683"/>
                </a:cubicBezTo>
                <a:lnTo>
                  <a:pt x="0" y="1473683"/>
                </a:lnTo>
                <a:lnTo>
                  <a:pt x="0" y="0"/>
                </a:lnTo>
                <a:close/>
              </a:path>
            </a:pathLst>
          </a:custGeom>
          <a:solidFill>
            <a:srgbClr val="D0EAEB"/>
          </a:solidFill>
          <a:ln w="12700" cap="flat" cmpd="sng">
            <a:solidFill>
              <a:srgbClr val="2F2637">
                <a:alpha val="58823"/>
              </a:srgbClr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95" name="椭圆 23"/>
          <p:cNvSpPr>
            <a:spLocks noChangeArrowheads="1"/>
          </p:cNvSpPr>
          <p:nvPr/>
        </p:nvSpPr>
        <p:spPr bwMode="auto">
          <a:xfrm flipH="1">
            <a:off x="6235700" y="4503738"/>
            <a:ext cx="1073150" cy="107315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76200">
            <a:solidFill>
              <a:srgbClr val="E7E9DC"/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6" name="文本框 24"/>
          <p:cNvSpPr>
            <a:spLocks noChangeArrowheads="1"/>
          </p:cNvSpPr>
          <p:nvPr/>
        </p:nvSpPr>
        <p:spPr bwMode="auto">
          <a:xfrm>
            <a:off x="1376363" y="2789238"/>
            <a:ext cx="333057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    </a:t>
            </a:r>
            <a:r>
              <a:rPr lang="en-US" altLang="zh-CN" sz="16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6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of the  narrative </a:t>
            </a:r>
            <a:endParaRPr lang="zh-CN" altLang="en-US" sz="12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Thought Click here to add  you to the Center of the </a:t>
            </a:r>
          </a:p>
          <a:p>
            <a:r>
              <a:rPr lang="en-US" altLang="zh-CN" sz="12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</a:t>
            </a:r>
            <a:endParaRPr lang="zh-CN" altLang="en-US" sz="12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0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200">
              <a:solidFill>
                <a:srgbClr val="2F2637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100">
              <a:solidFill>
                <a:srgbClr val="2F2637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97" name="文本框 25"/>
          <p:cNvSpPr>
            <a:spLocks noChangeArrowheads="1"/>
          </p:cNvSpPr>
          <p:nvPr/>
        </p:nvSpPr>
        <p:spPr bwMode="auto">
          <a:xfrm>
            <a:off x="1376363" y="4635500"/>
            <a:ext cx="3355406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16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    </a:t>
            </a:r>
            <a:r>
              <a:rPr lang="en-US" altLang="zh-CN" sz="1600" b="1" dirty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600" b="1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algn="l"/>
            <a:r>
              <a:rPr lang="en-US" altLang="zh-CN" sz="1200" dirty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of the  narrative </a:t>
            </a:r>
            <a:endParaRPr lang="zh-CN" altLang="en-US" sz="1200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algn="l"/>
            <a:r>
              <a:rPr lang="en-US" altLang="zh-CN" sz="1200" dirty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Thought Click here to add  you to the Center of the </a:t>
            </a:r>
          </a:p>
          <a:p>
            <a:pPr algn="l"/>
            <a:r>
              <a:rPr lang="en-US" altLang="zh-CN" sz="1200" dirty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</a:t>
            </a:r>
          </a:p>
          <a:p>
            <a:pPr algn="l"/>
            <a:endParaRPr lang="en-US" altLang="zh-CN" sz="1200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algn="l"/>
            <a:endParaRPr lang="zh-CN" altLang="en-US" sz="1000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algn="l"/>
            <a:endParaRPr lang="zh-CN" altLang="en-US" sz="1200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algn="l"/>
            <a:endParaRPr lang="zh-CN" altLang="en-US" sz="1100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400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0498" name="文本框 26"/>
          <p:cNvSpPr>
            <a:spLocks noChangeArrowheads="1"/>
          </p:cNvSpPr>
          <p:nvPr/>
        </p:nvSpPr>
        <p:spPr bwMode="auto">
          <a:xfrm>
            <a:off x="7632700" y="2789238"/>
            <a:ext cx="3355406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16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    </a:t>
            </a:r>
            <a:r>
              <a:rPr lang="en-US" altLang="zh-CN" sz="1600" b="1" dirty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600" b="1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algn="l"/>
            <a:r>
              <a:rPr lang="en-US" altLang="zh-CN" sz="1200" dirty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of the  narrative </a:t>
            </a:r>
            <a:endParaRPr lang="zh-CN" altLang="en-US" sz="1200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algn="l"/>
            <a:r>
              <a:rPr lang="en-US" altLang="zh-CN" sz="1200" dirty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Thought Click here to add  you to the Center of the </a:t>
            </a:r>
          </a:p>
          <a:p>
            <a:pPr algn="l"/>
            <a:r>
              <a:rPr lang="en-US" altLang="zh-CN" sz="1200" dirty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</a:t>
            </a:r>
          </a:p>
          <a:p>
            <a:pPr algn="l"/>
            <a:endParaRPr lang="en-US" altLang="zh-CN" sz="1200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algn="l"/>
            <a:endParaRPr lang="zh-CN" altLang="en-US" sz="1000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algn="l"/>
            <a:endParaRPr lang="zh-CN" altLang="en-US" sz="1200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algn="l"/>
            <a:endParaRPr lang="zh-CN" altLang="en-US" sz="1100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99" name="文本框 27"/>
          <p:cNvSpPr>
            <a:spLocks noChangeArrowheads="1"/>
          </p:cNvSpPr>
          <p:nvPr/>
        </p:nvSpPr>
        <p:spPr bwMode="auto">
          <a:xfrm>
            <a:off x="7632700" y="4635500"/>
            <a:ext cx="3330575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</a:t>
            </a:r>
            <a:r>
              <a:rPr lang="en-US" altLang="zh-CN" sz="16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6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of the  narrative </a:t>
            </a:r>
            <a:endParaRPr lang="zh-CN" altLang="en-US" sz="12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Thought Click here to add  you to the Center of the </a:t>
            </a:r>
          </a:p>
          <a:p>
            <a:r>
              <a:rPr lang="en-US" altLang="zh-CN" sz="12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</a:t>
            </a:r>
            <a:endParaRPr lang="zh-CN" altLang="en-US" sz="12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0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200">
              <a:solidFill>
                <a:srgbClr val="2F2637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100">
              <a:solidFill>
                <a:srgbClr val="2F2637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矩形 13"/>
          <p:cNvSpPr>
            <a:spLocks noChangeArrowheads="1"/>
          </p:cNvSpPr>
          <p:nvPr/>
        </p:nvSpPr>
        <p:spPr bwMode="auto">
          <a:xfrm>
            <a:off x="-19050" y="0"/>
            <a:ext cx="12211050" cy="6858000"/>
          </a:xfrm>
          <a:prstGeom prst="rect">
            <a:avLst/>
          </a:prstGeom>
          <a:solidFill>
            <a:srgbClr val="263346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7" name="任意多边形 14"/>
          <p:cNvSpPr>
            <a:spLocks noChangeArrowheads="1"/>
          </p:cNvSpPr>
          <p:nvPr/>
        </p:nvSpPr>
        <p:spPr bwMode="auto">
          <a:xfrm flipH="1">
            <a:off x="8734425" y="0"/>
            <a:ext cx="3459163" cy="6886575"/>
          </a:xfrm>
          <a:custGeom>
            <a:avLst/>
            <a:gdLst>
              <a:gd name="T0" fmla="*/ 16089 w 2891118"/>
              <a:gd name="T1" fmla="*/ 0 h 5755342"/>
              <a:gd name="T2" fmla="*/ 3459163 w 2891118"/>
              <a:gd name="T3" fmla="*/ 3443288 h 5755342"/>
              <a:gd name="T4" fmla="*/ 16089 w 2891118"/>
              <a:gd name="T5" fmla="*/ 6886575 h 5755342"/>
              <a:gd name="T6" fmla="*/ 0 w 2891118"/>
              <a:gd name="T7" fmla="*/ 6886168 h 5755342"/>
              <a:gd name="T8" fmla="*/ 0 w 2891118"/>
              <a:gd name="T9" fmla="*/ 407 h 57553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91118"/>
              <a:gd name="T16" fmla="*/ 0 h 5755342"/>
              <a:gd name="T17" fmla="*/ 2891118 w 2891118"/>
              <a:gd name="T18" fmla="*/ 5755342 h 57553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91118" h="5755342">
                <a:moveTo>
                  <a:pt x="13447" y="0"/>
                </a:moveTo>
                <a:cubicBezTo>
                  <a:pt x="1602741" y="0"/>
                  <a:pt x="2891118" y="1288377"/>
                  <a:pt x="2891118" y="2877671"/>
                </a:cubicBezTo>
                <a:cubicBezTo>
                  <a:pt x="2891118" y="4466965"/>
                  <a:pt x="1602741" y="5755342"/>
                  <a:pt x="13447" y="5755342"/>
                </a:cubicBezTo>
                <a:lnTo>
                  <a:pt x="0" y="5755002"/>
                </a:lnTo>
                <a:lnTo>
                  <a:pt x="0" y="340"/>
                </a:lnTo>
                <a:lnTo>
                  <a:pt x="13447" y="0"/>
                </a:lnTo>
                <a:close/>
              </a:path>
            </a:pathLst>
          </a:cu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8" name="组合 15"/>
          <p:cNvGrpSpPr/>
          <p:nvPr/>
        </p:nvGrpSpPr>
        <p:grpSpPr bwMode="auto">
          <a:xfrm flipH="1">
            <a:off x="9680575" y="3892550"/>
            <a:ext cx="536575" cy="608013"/>
            <a:chOff x="0" y="0"/>
            <a:chExt cx="406393" cy="459645"/>
          </a:xfrm>
        </p:grpSpPr>
        <p:sp>
          <p:nvSpPr>
            <p:cNvPr id="3103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346854 w 159"/>
                <a:gd name="T1" fmla="*/ 408289 h 207"/>
                <a:gd name="T2" fmla="*/ 196625 w 159"/>
                <a:gd name="T3" fmla="*/ 174350 h 207"/>
                <a:gd name="T4" fmla="*/ 203252 w 159"/>
                <a:gd name="T5" fmla="*/ 52967 h 207"/>
                <a:gd name="T6" fmla="*/ 92789 w 159"/>
                <a:gd name="T7" fmla="*/ 8828 h 207"/>
                <a:gd name="T8" fmla="*/ 154648 w 159"/>
                <a:gd name="T9" fmla="*/ 105934 h 207"/>
                <a:gd name="T10" fmla="*/ 81743 w 159"/>
                <a:gd name="T11" fmla="*/ 152281 h 207"/>
                <a:gd name="T12" fmla="*/ 22093 w 159"/>
                <a:gd name="T13" fmla="*/ 59588 h 207"/>
                <a:gd name="T14" fmla="*/ 22093 w 159"/>
                <a:gd name="T15" fmla="*/ 169936 h 207"/>
                <a:gd name="T16" fmla="*/ 136974 w 159"/>
                <a:gd name="T17" fmla="*/ 211869 h 207"/>
                <a:gd name="T18" fmla="*/ 287204 w 159"/>
                <a:gd name="T19" fmla="*/ 445807 h 207"/>
                <a:gd name="T20" fmla="*/ 315925 w 159"/>
                <a:gd name="T21" fmla="*/ 452428 h 207"/>
                <a:gd name="T22" fmla="*/ 340227 w 159"/>
                <a:gd name="T23" fmla="*/ 434772 h 207"/>
                <a:gd name="T24" fmla="*/ 346854 w 159"/>
                <a:gd name="T25" fmla="*/ 408289 h 207"/>
                <a:gd name="T26" fmla="*/ 318134 w 159"/>
                <a:gd name="T27" fmla="*/ 425944 h 207"/>
                <a:gd name="T28" fmla="*/ 296041 w 159"/>
                <a:gd name="T29" fmla="*/ 421531 h 207"/>
                <a:gd name="T30" fmla="*/ 302669 w 159"/>
                <a:gd name="T31" fmla="*/ 401668 h 207"/>
                <a:gd name="T32" fmla="*/ 322553 w 159"/>
                <a:gd name="T33" fmla="*/ 406082 h 207"/>
                <a:gd name="T34" fmla="*/ 318134 w 159"/>
                <a:gd name="T35" fmla="*/ 425944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4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200799 w 105"/>
                <a:gd name="T1" fmla="*/ 57542 h 103"/>
                <a:gd name="T2" fmla="*/ 214038 w 105"/>
                <a:gd name="T3" fmla="*/ 44263 h 103"/>
                <a:gd name="T4" fmla="*/ 185353 w 105"/>
                <a:gd name="T5" fmla="*/ 15492 h 103"/>
                <a:gd name="T6" fmla="*/ 172113 w 105"/>
                <a:gd name="T7" fmla="*/ 28771 h 103"/>
                <a:gd name="T8" fmla="*/ 136808 w 105"/>
                <a:gd name="T9" fmla="*/ 15492 h 103"/>
                <a:gd name="T10" fmla="*/ 136808 w 105"/>
                <a:gd name="T11" fmla="*/ 0 h 103"/>
                <a:gd name="T12" fmla="*/ 94883 w 105"/>
                <a:gd name="T13" fmla="*/ 0 h 103"/>
                <a:gd name="T14" fmla="*/ 94883 w 105"/>
                <a:gd name="T15" fmla="*/ 15492 h 103"/>
                <a:gd name="T16" fmla="*/ 61784 w 105"/>
                <a:gd name="T17" fmla="*/ 28771 h 103"/>
                <a:gd name="T18" fmla="*/ 48545 w 105"/>
                <a:gd name="T19" fmla="*/ 15492 h 103"/>
                <a:gd name="T20" fmla="*/ 17653 w 105"/>
                <a:gd name="T21" fmla="*/ 44263 h 103"/>
                <a:gd name="T22" fmla="*/ 33099 w 105"/>
                <a:gd name="T23" fmla="*/ 59755 h 103"/>
                <a:gd name="T24" fmla="*/ 17653 w 105"/>
                <a:gd name="T25" fmla="*/ 92952 h 103"/>
                <a:gd name="T26" fmla="*/ 0 w 105"/>
                <a:gd name="T27" fmla="*/ 92952 h 103"/>
                <a:gd name="T28" fmla="*/ 0 w 105"/>
                <a:gd name="T29" fmla="*/ 135002 h 103"/>
                <a:gd name="T30" fmla="*/ 19859 w 105"/>
                <a:gd name="T31" fmla="*/ 135002 h 103"/>
                <a:gd name="T32" fmla="*/ 33099 w 105"/>
                <a:gd name="T33" fmla="*/ 168199 h 103"/>
                <a:gd name="T34" fmla="*/ 19859 w 105"/>
                <a:gd name="T35" fmla="*/ 181478 h 103"/>
                <a:gd name="T36" fmla="*/ 48545 w 105"/>
                <a:gd name="T37" fmla="*/ 210249 h 103"/>
                <a:gd name="T38" fmla="*/ 61784 w 105"/>
                <a:gd name="T39" fmla="*/ 196970 h 103"/>
                <a:gd name="T40" fmla="*/ 94883 w 105"/>
                <a:gd name="T41" fmla="*/ 210249 h 103"/>
                <a:gd name="T42" fmla="*/ 94883 w 105"/>
                <a:gd name="T43" fmla="*/ 227954 h 103"/>
                <a:gd name="T44" fmla="*/ 136808 w 105"/>
                <a:gd name="T45" fmla="*/ 227954 h 103"/>
                <a:gd name="T46" fmla="*/ 136808 w 105"/>
                <a:gd name="T47" fmla="*/ 210249 h 103"/>
                <a:gd name="T48" fmla="*/ 169907 w 105"/>
                <a:gd name="T49" fmla="*/ 196970 h 103"/>
                <a:gd name="T50" fmla="*/ 183146 w 105"/>
                <a:gd name="T51" fmla="*/ 210249 h 103"/>
                <a:gd name="T52" fmla="*/ 211832 w 105"/>
                <a:gd name="T53" fmla="*/ 181478 h 103"/>
                <a:gd name="T54" fmla="*/ 200799 w 105"/>
                <a:gd name="T55" fmla="*/ 168199 h 103"/>
                <a:gd name="T56" fmla="*/ 214038 w 105"/>
                <a:gd name="T57" fmla="*/ 135002 h 103"/>
                <a:gd name="T58" fmla="*/ 231691 w 105"/>
                <a:gd name="T59" fmla="*/ 135002 h 103"/>
                <a:gd name="T60" fmla="*/ 231691 w 105"/>
                <a:gd name="T61" fmla="*/ 92952 h 103"/>
                <a:gd name="T62" fmla="*/ 214038 w 105"/>
                <a:gd name="T63" fmla="*/ 92952 h 103"/>
                <a:gd name="T64" fmla="*/ 200799 w 105"/>
                <a:gd name="T65" fmla="*/ 57542 h 103"/>
                <a:gd name="T66" fmla="*/ 116949 w 105"/>
                <a:gd name="T67" fmla="*/ 183691 h 103"/>
                <a:gd name="T68" fmla="*/ 46338 w 105"/>
                <a:gd name="T69" fmla="*/ 112870 h 103"/>
                <a:gd name="T70" fmla="*/ 116949 w 105"/>
                <a:gd name="T71" fmla="*/ 42050 h 103"/>
                <a:gd name="T72" fmla="*/ 187559 w 105"/>
                <a:gd name="T73" fmla="*/ 112870 h 103"/>
                <a:gd name="T74" fmla="*/ 116949 w 105"/>
                <a:gd name="T75" fmla="*/ 183691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3079" name="组合 19"/>
          <p:cNvGrpSpPr/>
          <p:nvPr/>
        </p:nvGrpSpPr>
        <p:grpSpPr bwMode="auto">
          <a:xfrm flipH="1">
            <a:off x="9661525" y="2449513"/>
            <a:ext cx="504825" cy="563562"/>
            <a:chOff x="0" y="0"/>
            <a:chExt cx="402656" cy="450303"/>
          </a:xfrm>
        </p:grpSpPr>
        <p:sp>
          <p:nvSpPr>
            <p:cNvPr id="3098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28494 w 26"/>
                <a:gd name="T1" fmla="*/ 0 h 26"/>
                <a:gd name="T2" fmla="*/ 0 w 26"/>
                <a:gd name="T3" fmla="*/ 28962 h 26"/>
                <a:gd name="T4" fmla="*/ 28494 w 26"/>
                <a:gd name="T5" fmla="*/ 57923 h 26"/>
                <a:gd name="T6" fmla="*/ 56988 w 26"/>
                <a:gd name="T7" fmla="*/ 28962 h 26"/>
                <a:gd name="T8" fmla="*/ 28494 w 26"/>
                <a:gd name="T9" fmla="*/ 0 h 26"/>
                <a:gd name="T10" fmla="*/ 28494 w 26"/>
                <a:gd name="T11" fmla="*/ 51240 h 26"/>
                <a:gd name="T12" fmla="*/ 6576 w 26"/>
                <a:gd name="T13" fmla="*/ 28962 h 26"/>
                <a:gd name="T14" fmla="*/ 28494 w 26"/>
                <a:gd name="T15" fmla="*/ 6683 h 26"/>
                <a:gd name="T16" fmla="*/ 50412 w 26"/>
                <a:gd name="T17" fmla="*/ 28962 h 26"/>
                <a:gd name="T18" fmla="*/ 28494 w 26"/>
                <a:gd name="T19" fmla="*/ 5124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9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24290 w 22"/>
                <a:gd name="T1" fmla="*/ 0 h 22"/>
                <a:gd name="T2" fmla="*/ 0 w 22"/>
                <a:gd name="T3" fmla="*/ 24290 h 22"/>
                <a:gd name="T4" fmla="*/ 24290 w 22"/>
                <a:gd name="T5" fmla="*/ 48580 h 22"/>
                <a:gd name="T6" fmla="*/ 48580 w 22"/>
                <a:gd name="T7" fmla="*/ 24290 h 22"/>
                <a:gd name="T8" fmla="*/ 24290 w 22"/>
                <a:gd name="T9" fmla="*/ 0 h 22"/>
                <a:gd name="T10" fmla="*/ 24290 w 22"/>
                <a:gd name="T11" fmla="*/ 37539 h 22"/>
                <a:gd name="T12" fmla="*/ 11041 w 22"/>
                <a:gd name="T13" fmla="*/ 24290 h 22"/>
                <a:gd name="T14" fmla="*/ 24290 w 22"/>
                <a:gd name="T15" fmla="*/ 11041 h 22"/>
                <a:gd name="T16" fmla="*/ 37539 w 22"/>
                <a:gd name="T17" fmla="*/ 24290 h 22"/>
                <a:gd name="T18" fmla="*/ 24290 w 22"/>
                <a:gd name="T19" fmla="*/ 37539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0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15415 w 14"/>
                <a:gd name="T1" fmla="*/ 0 h 14"/>
                <a:gd name="T2" fmla="*/ 0 w 14"/>
                <a:gd name="T3" fmla="*/ 15415 h 14"/>
                <a:gd name="T4" fmla="*/ 15415 w 14"/>
                <a:gd name="T5" fmla="*/ 30830 h 14"/>
                <a:gd name="T6" fmla="*/ 30830 w 14"/>
                <a:gd name="T7" fmla="*/ 15415 h 14"/>
                <a:gd name="T8" fmla="*/ 15415 w 14"/>
                <a:gd name="T9" fmla="*/ 0 h 14"/>
                <a:gd name="T10" fmla="*/ 15415 w 14"/>
                <a:gd name="T11" fmla="*/ 22021 h 14"/>
                <a:gd name="T12" fmla="*/ 8809 w 14"/>
                <a:gd name="T13" fmla="*/ 15415 h 14"/>
                <a:gd name="T14" fmla="*/ 15415 w 14"/>
                <a:gd name="T15" fmla="*/ 6606 h 14"/>
                <a:gd name="T16" fmla="*/ 24224 w 14"/>
                <a:gd name="T17" fmla="*/ 15415 h 14"/>
                <a:gd name="T18" fmla="*/ 15415 w 14"/>
                <a:gd name="T19" fmla="*/ 2202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1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48581 w 44"/>
                <a:gd name="T1" fmla="*/ 0 h 44"/>
                <a:gd name="T2" fmla="*/ 0 w 44"/>
                <a:gd name="T3" fmla="*/ 48581 h 44"/>
                <a:gd name="T4" fmla="*/ 48581 w 44"/>
                <a:gd name="T5" fmla="*/ 97161 h 44"/>
                <a:gd name="T6" fmla="*/ 97161 w 44"/>
                <a:gd name="T7" fmla="*/ 48581 h 44"/>
                <a:gd name="T8" fmla="*/ 48581 w 44"/>
                <a:gd name="T9" fmla="*/ 0 h 44"/>
                <a:gd name="T10" fmla="*/ 48581 w 44"/>
                <a:gd name="T11" fmla="*/ 86120 h 44"/>
                <a:gd name="T12" fmla="*/ 11041 w 44"/>
                <a:gd name="T13" fmla="*/ 48581 h 44"/>
                <a:gd name="T14" fmla="*/ 48581 w 44"/>
                <a:gd name="T15" fmla="*/ 13249 h 44"/>
                <a:gd name="T16" fmla="*/ 86120 w 44"/>
                <a:gd name="T17" fmla="*/ 48581 h 44"/>
                <a:gd name="T18" fmla="*/ 48581 w 44"/>
                <a:gd name="T19" fmla="*/ 8612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2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347346 w 182"/>
                <a:gd name="T1" fmla="*/ 211907 h 204"/>
                <a:gd name="T2" fmla="*/ 338497 w 182"/>
                <a:gd name="T3" fmla="*/ 105954 h 204"/>
                <a:gd name="T4" fmla="*/ 172567 w 182"/>
                <a:gd name="T5" fmla="*/ 0 h 204"/>
                <a:gd name="T6" fmla="*/ 2212 w 182"/>
                <a:gd name="T7" fmla="*/ 174382 h 204"/>
                <a:gd name="T8" fmla="*/ 0 w 182"/>
                <a:gd name="T9" fmla="*/ 450303 h 204"/>
                <a:gd name="T10" fmla="*/ 250001 w 182"/>
                <a:gd name="T11" fmla="*/ 388497 h 204"/>
                <a:gd name="T12" fmla="*/ 325222 w 182"/>
                <a:gd name="T13" fmla="*/ 388497 h 204"/>
                <a:gd name="T14" fmla="*/ 325222 w 182"/>
                <a:gd name="T15" fmla="*/ 388497 h 204"/>
                <a:gd name="T16" fmla="*/ 345134 w 182"/>
                <a:gd name="T17" fmla="*/ 333313 h 204"/>
                <a:gd name="T18" fmla="*/ 323010 w 182"/>
                <a:gd name="T19" fmla="*/ 320068 h 204"/>
                <a:gd name="T20" fmla="*/ 345134 w 182"/>
                <a:gd name="T21" fmla="*/ 309031 h 204"/>
                <a:gd name="T22" fmla="*/ 342921 w 182"/>
                <a:gd name="T23" fmla="*/ 304617 h 204"/>
                <a:gd name="T24" fmla="*/ 376107 w 182"/>
                <a:gd name="T25" fmla="*/ 245018 h 204"/>
                <a:gd name="T26" fmla="*/ 137169 w 182"/>
                <a:gd name="T27" fmla="*/ 205285 h 204"/>
                <a:gd name="T28" fmla="*/ 137169 w 182"/>
                <a:gd name="T29" fmla="*/ 225152 h 204"/>
                <a:gd name="T30" fmla="*/ 119469 w 182"/>
                <a:gd name="T31" fmla="*/ 231774 h 204"/>
                <a:gd name="T32" fmla="*/ 106195 w 182"/>
                <a:gd name="T33" fmla="*/ 242810 h 204"/>
                <a:gd name="T34" fmla="*/ 88496 w 182"/>
                <a:gd name="T35" fmla="*/ 236188 h 204"/>
                <a:gd name="T36" fmla="*/ 70797 w 182"/>
                <a:gd name="T37" fmla="*/ 236188 h 204"/>
                <a:gd name="T38" fmla="*/ 61947 w 182"/>
                <a:gd name="T39" fmla="*/ 218529 h 204"/>
                <a:gd name="T40" fmla="*/ 48673 w 182"/>
                <a:gd name="T41" fmla="*/ 205285 h 204"/>
                <a:gd name="T42" fmla="*/ 57522 w 182"/>
                <a:gd name="T43" fmla="*/ 187626 h 204"/>
                <a:gd name="T44" fmla="*/ 57522 w 182"/>
                <a:gd name="T45" fmla="*/ 167760 h 204"/>
                <a:gd name="T46" fmla="*/ 75221 w 182"/>
                <a:gd name="T47" fmla="*/ 161138 h 204"/>
                <a:gd name="T48" fmla="*/ 88496 w 182"/>
                <a:gd name="T49" fmla="*/ 150101 h 204"/>
                <a:gd name="T50" fmla="*/ 106195 w 182"/>
                <a:gd name="T51" fmla="*/ 156723 h 204"/>
                <a:gd name="T52" fmla="*/ 126107 w 182"/>
                <a:gd name="T53" fmla="*/ 156723 h 204"/>
                <a:gd name="T54" fmla="*/ 132744 w 182"/>
                <a:gd name="T55" fmla="*/ 174382 h 204"/>
                <a:gd name="T56" fmla="*/ 146018 w 182"/>
                <a:gd name="T57" fmla="*/ 187626 h 204"/>
                <a:gd name="T58" fmla="*/ 300886 w 182"/>
                <a:gd name="T59" fmla="*/ 169967 h 204"/>
                <a:gd name="T60" fmla="*/ 278762 w 182"/>
                <a:gd name="T61" fmla="*/ 192041 h 204"/>
                <a:gd name="T62" fmla="*/ 267700 w 182"/>
                <a:gd name="T63" fmla="*/ 220737 h 204"/>
                <a:gd name="T64" fmla="*/ 236726 w 182"/>
                <a:gd name="T65" fmla="*/ 220737 h 204"/>
                <a:gd name="T66" fmla="*/ 207965 w 182"/>
                <a:gd name="T67" fmla="*/ 231774 h 204"/>
                <a:gd name="T68" fmla="*/ 183629 w 182"/>
                <a:gd name="T69" fmla="*/ 211907 h 204"/>
                <a:gd name="T70" fmla="*/ 154868 w 182"/>
                <a:gd name="T71" fmla="*/ 200870 h 204"/>
                <a:gd name="T72" fmla="*/ 154868 w 182"/>
                <a:gd name="T73" fmla="*/ 169967 h 204"/>
                <a:gd name="T74" fmla="*/ 141593 w 182"/>
                <a:gd name="T75" fmla="*/ 141272 h 204"/>
                <a:gd name="T76" fmla="*/ 163717 w 182"/>
                <a:gd name="T77" fmla="*/ 116990 h 204"/>
                <a:gd name="T78" fmla="*/ 174779 w 182"/>
                <a:gd name="T79" fmla="*/ 88295 h 204"/>
                <a:gd name="T80" fmla="*/ 207965 w 182"/>
                <a:gd name="T81" fmla="*/ 88295 h 204"/>
                <a:gd name="T82" fmla="*/ 236726 w 182"/>
                <a:gd name="T83" fmla="*/ 77258 h 204"/>
                <a:gd name="T84" fmla="*/ 258850 w 182"/>
                <a:gd name="T85" fmla="*/ 97124 h 204"/>
                <a:gd name="T86" fmla="*/ 287611 w 182"/>
                <a:gd name="T87" fmla="*/ 108161 h 204"/>
                <a:gd name="T88" fmla="*/ 287611 w 182"/>
                <a:gd name="T89" fmla="*/ 141272 h 204"/>
                <a:gd name="T90" fmla="*/ 300886 w 182"/>
                <a:gd name="T91" fmla="*/ 16996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0" name="组合 33"/>
          <p:cNvGrpSpPr/>
          <p:nvPr/>
        </p:nvGrpSpPr>
        <p:grpSpPr bwMode="auto">
          <a:xfrm flipH="1">
            <a:off x="10418763" y="5597525"/>
            <a:ext cx="436562" cy="431800"/>
            <a:chOff x="0" y="0"/>
            <a:chExt cx="453105" cy="448433"/>
          </a:xfrm>
        </p:grpSpPr>
        <p:sp>
          <p:nvSpPr>
            <p:cNvPr id="3096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227658 w 205"/>
                <a:gd name="T1" fmla="*/ 42083 h 89"/>
                <a:gd name="T2" fmla="*/ 103883 w 205"/>
                <a:gd name="T3" fmla="*/ 0 h 89"/>
                <a:gd name="T4" fmla="*/ 0 w 205"/>
                <a:gd name="T5" fmla="*/ 0 h 89"/>
                <a:gd name="T6" fmla="*/ 0 w 205"/>
                <a:gd name="T7" fmla="*/ 148397 h 89"/>
                <a:gd name="T8" fmla="*/ 48626 w 205"/>
                <a:gd name="T9" fmla="*/ 197124 h 89"/>
                <a:gd name="T10" fmla="*/ 404479 w 205"/>
                <a:gd name="T11" fmla="*/ 197124 h 89"/>
                <a:gd name="T12" fmla="*/ 453105 w 205"/>
                <a:gd name="T13" fmla="*/ 148397 h 89"/>
                <a:gd name="T14" fmla="*/ 453105 w 205"/>
                <a:gd name="T15" fmla="*/ 0 h 89"/>
                <a:gd name="T16" fmla="*/ 349222 w 205"/>
                <a:gd name="T17" fmla="*/ 0 h 89"/>
                <a:gd name="T18" fmla="*/ 227658 w 205"/>
                <a:gd name="T19" fmla="*/ 42083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7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404479 w 205"/>
                <a:gd name="T1" fmla="*/ 92774 h 118"/>
                <a:gd name="T2" fmla="*/ 397848 w 205"/>
                <a:gd name="T3" fmla="*/ 92774 h 118"/>
                <a:gd name="T4" fmla="*/ 340381 w 205"/>
                <a:gd name="T5" fmla="*/ 92774 h 118"/>
                <a:gd name="T6" fmla="*/ 340381 w 205"/>
                <a:gd name="T7" fmla="*/ 48596 h 118"/>
                <a:gd name="T8" fmla="*/ 291755 w 205"/>
                <a:gd name="T9" fmla="*/ 0 h 118"/>
                <a:gd name="T10" fmla="*/ 161350 w 205"/>
                <a:gd name="T11" fmla="*/ 0 h 118"/>
                <a:gd name="T12" fmla="*/ 112724 w 205"/>
                <a:gd name="T13" fmla="*/ 48596 h 118"/>
                <a:gd name="T14" fmla="*/ 112724 w 205"/>
                <a:gd name="T15" fmla="*/ 92774 h 118"/>
                <a:gd name="T16" fmla="*/ 55257 w 205"/>
                <a:gd name="T17" fmla="*/ 92774 h 118"/>
                <a:gd name="T18" fmla="*/ 48626 w 205"/>
                <a:gd name="T19" fmla="*/ 92774 h 118"/>
                <a:gd name="T20" fmla="*/ 0 w 205"/>
                <a:gd name="T21" fmla="*/ 141371 h 118"/>
                <a:gd name="T22" fmla="*/ 0 w 205"/>
                <a:gd name="T23" fmla="*/ 223100 h 118"/>
                <a:gd name="T24" fmla="*/ 119354 w 205"/>
                <a:gd name="T25" fmla="*/ 223100 h 118"/>
                <a:gd name="T26" fmla="*/ 227658 w 205"/>
                <a:gd name="T27" fmla="*/ 260652 h 118"/>
                <a:gd name="T28" fmla="*/ 333751 w 205"/>
                <a:gd name="T29" fmla="*/ 223100 h 118"/>
                <a:gd name="T30" fmla="*/ 453105 w 205"/>
                <a:gd name="T31" fmla="*/ 223100 h 118"/>
                <a:gd name="T32" fmla="*/ 453105 w 205"/>
                <a:gd name="T33" fmla="*/ 141371 h 118"/>
                <a:gd name="T34" fmla="*/ 404479 w 205"/>
                <a:gd name="T35" fmla="*/ 92774 h 118"/>
                <a:gd name="T36" fmla="*/ 148088 w 205"/>
                <a:gd name="T37" fmla="*/ 57432 h 118"/>
                <a:gd name="T38" fmla="*/ 148088 w 205"/>
                <a:gd name="T39" fmla="*/ 48596 h 118"/>
                <a:gd name="T40" fmla="*/ 161350 w 205"/>
                <a:gd name="T41" fmla="*/ 37552 h 118"/>
                <a:gd name="T42" fmla="*/ 291755 w 205"/>
                <a:gd name="T43" fmla="*/ 37552 h 118"/>
                <a:gd name="T44" fmla="*/ 305017 w 205"/>
                <a:gd name="T45" fmla="*/ 48596 h 118"/>
                <a:gd name="T46" fmla="*/ 305017 w 205"/>
                <a:gd name="T47" fmla="*/ 57432 h 118"/>
                <a:gd name="T48" fmla="*/ 305017 w 205"/>
                <a:gd name="T49" fmla="*/ 92774 h 118"/>
                <a:gd name="T50" fmla="*/ 148088 w 205"/>
                <a:gd name="T51" fmla="*/ 92774 h 118"/>
                <a:gd name="T52" fmla="*/ 148088 w 205"/>
                <a:gd name="T53" fmla="*/ 57432 h 118"/>
                <a:gd name="T54" fmla="*/ 223237 w 205"/>
                <a:gd name="T55" fmla="*/ 223100 h 118"/>
                <a:gd name="T56" fmla="*/ 187873 w 205"/>
                <a:gd name="T57" fmla="*/ 189967 h 118"/>
                <a:gd name="T58" fmla="*/ 223237 w 205"/>
                <a:gd name="T59" fmla="*/ 154624 h 118"/>
                <a:gd name="T60" fmla="*/ 258601 w 205"/>
                <a:gd name="T61" fmla="*/ 189967 h 118"/>
                <a:gd name="T62" fmla="*/ 223237 w 205"/>
                <a:gd name="T63" fmla="*/ 223100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1" name="组合 36"/>
          <p:cNvGrpSpPr/>
          <p:nvPr/>
        </p:nvGrpSpPr>
        <p:grpSpPr bwMode="auto">
          <a:xfrm flipH="1">
            <a:off x="10380663" y="876300"/>
            <a:ext cx="517525" cy="555625"/>
            <a:chOff x="0" y="0"/>
            <a:chExt cx="466184" cy="501686"/>
          </a:xfrm>
        </p:grpSpPr>
        <p:sp>
          <p:nvSpPr>
            <p:cNvPr id="3091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35095 w 23"/>
                <a:gd name="T1" fmla="*/ 0 h 21"/>
                <a:gd name="T2" fmla="*/ 35095 w 23"/>
                <a:gd name="T3" fmla="*/ 8898 h 21"/>
                <a:gd name="T4" fmla="*/ 41675 w 23"/>
                <a:gd name="T5" fmla="*/ 24468 h 21"/>
                <a:gd name="T6" fmla="*/ 21934 w 23"/>
                <a:gd name="T7" fmla="*/ 37814 h 21"/>
                <a:gd name="T8" fmla="*/ 8774 w 23"/>
                <a:gd name="T9" fmla="*/ 20019 h 21"/>
                <a:gd name="T10" fmla="*/ 13161 w 23"/>
                <a:gd name="T11" fmla="*/ 11122 h 21"/>
                <a:gd name="T12" fmla="*/ 13161 w 23"/>
                <a:gd name="T13" fmla="*/ 0 h 21"/>
                <a:gd name="T14" fmla="*/ 0 w 23"/>
                <a:gd name="T15" fmla="*/ 22244 h 21"/>
                <a:gd name="T16" fmla="*/ 24128 w 23"/>
                <a:gd name="T17" fmla="*/ 46712 h 21"/>
                <a:gd name="T18" fmla="*/ 50449 w 23"/>
                <a:gd name="T19" fmla="*/ 22244 h 21"/>
                <a:gd name="T20" fmla="*/ 35095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2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93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53014 w 118"/>
                <a:gd name="T1" fmla="*/ 41969 h 118"/>
                <a:gd name="T2" fmla="*/ 41969 w 118"/>
                <a:gd name="T3" fmla="*/ 207638 h 118"/>
                <a:gd name="T4" fmla="*/ 207638 w 118"/>
                <a:gd name="T5" fmla="*/ 218683 h 118"/>
                <a:gd name="T6" fmla="*/ 218683 w 118"/>
                <a:gd name="T7" fmla="*/ 53014 h 118"/>
                <a:gd name="T8" fmla="*/ 53014 w 118"/>
                <a:gd name="T9" fmla="*/ 41969 h 118"/>
                <a:gd name="T10" fmla="*/ 141371 w 118"/>
                <a:gd name="T11" fmla="*/ 185549 h 118"/>
                <a:gd name="T12" fmla="*/ 141371 w 118"/>
                <a:gd name="T13" fmla="*/ 205429 h 118"/>
                <a:gd name="T14" fmla="*/ 123699 w 118"/>
                <a:gd name="T15" fmla="*/ 205429 h 118"/>
                <a:gd name="T16" fmla="*/ 123699 w 118"/>
                <a:gd name="T17" fmla="*/ 187758 h 118"/>
                <a:gd name="T18" fmla="*/ 90566 w 118"/>
                <a:gd name="T19" fmla="*/ 178922 h 118"/>
                <a:gd name="T20" fmla="*/ 94983 w 118"/>
                <a:gd name="T21" fmla="*/ 156833 h 118"/>
                <a:gd name="T22" fmla="*/ 128117 w 118"/>
                <a:gd name="T23" fmla="*/ 165669 h 118"/>
                <a:gd name="T24" fmla="*/ 145788 w 118"/>
                <a:gd name="T25" fmla="*/ 154624 h 118"/>
                <a:gd name="T26" fmla="*/ 125908 w 118"/>
                <a:gd name="T27" fmla="*/ 136953 h 118"/>
                <a:gd name="T28" fmla="*/ 90566 w 118"/>
                <a:gd name="T29" fmla="*/ 101610 h 118"/>
                <a:gd name="T30" fmla="*/ 123699 w 118"/>
                <a:gd name="T31" fmla="*/ 68476 h 118"/>
                <a:gd name="T32" fmla="*/ 123699 w 118"/>
                <a:gd name="T33" fmla="*/ 50805 h 118"/>
                <a:gd name="T34" fmla="*/ 141371 w 118"/>
                <a:gd name="T35" fmla="*/ 50805 h 118"/>
                <a:gd name="T36" fmla="*/ 141371 w 118"/>
                <a:gd name="T37" fmla="*/ 66267 h 118"/>
                <a:gd name="T38" fmla="*/ 170086 w 118"/>
                <a:gd name="T39" fmla="*/ 72894 h 118"/>
                <a:gd name="T40" fmla="*/ 163460 w 118"/>
                <a:gd name="T41" fmla="*/ 94983 h 118"/>
                <a:gd name="T42" fmla="*/ 136953 w 118"/>
                <a:gd name="T43" fmla="*/ 88357 h 118"/>
                <a:gd name="T44" fmla="*/ 121490 w 118"/>
                <a:gd name="T45" fmla="*/ 99401 h 118"/>
                <a:gd name="T46" fmla="*/ 143579 w 118"/>
                <a:gd name="T47" fmla="*/ 114864 h 118"/>
                <a:gd name="T48" fmla="*/ 174504 w 118"/>
                <a:gd name="T49" fmla="*/ 152415 h 118"/>
                <a:gd name="T50" fmla="*/ 141371 w 118"/>
                <a:gd name="T51" fmla="*/ 185549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4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305038 w 153"/>
                <a:gd name="T1" fmla="*/ 391182 h 227"/>
                <a:gd name="T2" fmla="*/ 35367 w 153"/>
                <a:gd name="T3" fmla="*/ 391182 h 227"/>
                <a:gd name="T4" fmla="*/ 35367 w 153"/>
                <a:gd name="T5" fmla="*/ 35361 h 227"/>
                <a:gd name="T6" fmla="*/ 305038 w 153"/>
                <a:gd name="T7" fmla="*/ 35361 h 227"/>
                <a:gd name="T8" fmla="*/ 305038 w 153"/>
                <a:gd name="T9" fmla="*/ 227637 h 227"/>
                <a:gd name="T10" fmla="*/ 307248 w 153"/>
                <a:gd name="T11" fmla="*/ 225427 h 227"/>
                <a:gd name="T12" fmla="*/ 338194 w 153"/>
                <a:gd name="T13" fmla="*/ 207747 h 227"/>
                <a:gd name="T14" fmla="*/ 338194 w 153"/>
                <a:gd name="T15" fmla="*/ 28731 h 227"/>
                <a:gd name="T16" fmla="*/ 311669 w 153"/>
                <a:gd name="T17" fmla="*/ 0 h 227"/>
                <a:gd name="T18" fmla="*/ 26525 w 153"/>
                <a:gd name="T19" fmla="*/ 0 h 227"/>
                <a:gd name="T20" fmla="*/ 0 w 153"/>
                <a:gd name="T21" fmla="*/ 28731 h 227"/>
                <a:gd name="T22" fmla="*/ 0 w 153"/>
                <a:gd name="T23" fmla="*/ 475165 h 227"/>
                <a:gd name="T24" fmla="*/ 26525 w 153"/>
                <a:gd name="T25" fmla="*/ 501686 h 227"/>
                <a:gd name="T26" fmla="*/ 311669 w 153"/>
                <a:gd name="T27" fmla="*/ 501686 h 227"/>
                <a:gd name="T28" fmla="*/ 338194 w 153"/>
                <a:gd name="T29" fmla="*/ 475165 h 227"/>
                <a:gd name="T30" fmla="*/ 338194 w 153"/>
                <a:gd name="T31" fmla="*/ 388972 h 227"/>
                <a:gd name="T32" fmla="*/ 305038 w 153"/>
                <a:gd name="T33" fmla="*/ 366872 h 227"/>
                <a:gd name="T34" fmla="*/ 305038 w 153"/>
                <a:gd name="T35" fmla="*/ 391182 h 227"/>
                <a:gd name="T36" fmla="*/ 165781 w 153"/>
                <a:gd name="T37" fmla="*/ 488426 h 227"/>
                <a:gd name="T38" fmla="*/ 123783 w 153"/>
                <a:gd name="T39" fmla="*/ 444224 h 227"/>
                <a:gd name="T40" fmla="*/ 165781 w 153"/>
                <a:gd name="T41" fmla="*/ 402233 h 227"/>
                <a:gd name="T42" fmla="*/ 209990 w 153"/>
                <a:gd name="T43" fmla="*/ 444224 h 227"/>
                <a:gd name="T44" fmla="*/ 165781 w 153"/>
                <a:gd name="T45" fmla="*/ 488426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5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159559 w 86"/>
                <a:gd name="T1" fmla="*/ 37674 h 86"/>
                <a:gd name="T2" fmla="*/ 39890 w 86"/>
                <a:gd name="T3" fmla="*/ 31025 h 86"/>
                <a:gd name="T4" fmla="*/ 31025 w 86"/>
                <a:gd name="T5" fmla="*/ 150694 h 86"/>
                <a:gd name="T6" fmla="*/ 152910 w 86"/>
                <a:gd name="T7" fmla="*/ 159559 h 86"/>
                <a:gd name="T8" fmla="*/ 159559 w 86"/>
                <a:gd name="T9" fmla="*/ 37674 h 86"/>
                <a:gd name="T10" fmla="*/ 101940 w 86"/>
                <a:gd name="T11" fmla="*/ 139614 h 86"/>
                <a:gd name="T12" fmla="*/ 101940 w 86"/>
                <a:gd name="T13" fmla="*/ 155127 h 86"/>
                <a:gd name="T14" fmla="*/ 88644 w 86"/>
                <a:gd name="T15" fmla="*/ 155127 h 86"/>
                <a:gd name="T16" fmla="*/ 88644 w 86"/>
                <a:gd name="T17" fmla="*/ 141830 h 86"/>
                <a:gd name="T18" fmla="*/ 62051 w 86"/>
                <a:gd name="T19" fmla="*/ 135182 h 86"/>
                <a:gd name="T20" fmla="*/ 66483 w 86"/>
                <a:gd name="T21" fmla="*/ 117453 h 86"/>
                <a:gd name="T22" fmla="*/ 90860 w 86"/>
                <a:gd name="T23" fmla="*/ 124101 h 86"/>
                <a:gd name="T24" fmla="*/ 106372 w 86"/>
                <a:gd name="T25" fmla="*/ 115237 h 86"/>
                <a:gd name="T26" fmla="*/ 90860 w 86"/>
                <a:gd name="T27" fmla="*/ 101940 h 86"/>
                <a:gd name="T28" fmla="*/ 64267 w 86"/>
                <a:gd name="T29" fmla="*/ 75347 h 86"/>
                <a:gd name="T30" fmla="*/ 88644 w 86"/>
                <a:gd name="T31" fmla="*/ 48754 h 86"/>
                <a:gd name="T32" fmla="*/ 88644 w 86"/>
                <a:gd name="T33" fmla="*/ 33241 h 86"/>
                <a:gd name="T34" fmla="*/ 104156 w 86"/>
                <a:gd name="T35" fmla="*/ 33241 h 86"/>
                <a:gd name="T36" fmla="*/ 104156 w 86"/>
                <a:gd name="T37" fmla="*/ 46538 h 86"/>
                <a:gd name="T38" fmla="*/ 124101 w 86"/>
                <a:gd name="T39" fmla="*/ 50970 h 86"/>
                <a:gd name="T40" fmla="*/ 119669 w 86"/>
                <a:gd name="T41" fmla="*/ 68699 h 86"/>
                <a:gd name="T42" fmla="*/ 99724 w 86"/>
                <a:gd name="T43" fmla="*/ 64267 h 86"/>
                <a:gd name="T44" fmla="*/ 86428 w 86"/>
                <a:gd name="T45" fmla="*/ 70915 h 86"/>
                <a:gd name="T46" fmla="*/ 104156 w 86"/>
                <a:gd name="T47" fmla="*/ 84212 h 86"/>
                <a:gd name="T48" fmla="*/ 128533 w 86"/>
                <a:gd name="T49" fmla="*/ 113021 h 86"/>
                <a:gd name="T50" fmla="*/ 101940 w 86"/>
                <a:gd name="T51" fmla="*/ 139614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82" name="文本框 42"/>
          <p:cNvSpPr>
            <a:spLocks noChangeArrowheads="1"/>
          </p:cNvSpPr>
          <p:nvPr/>
        </p:nvSpPr>
        <p:spPr bwMode="auto">
          <a:xfrm>
            <a:off x="4411663" y="1154113"/>
            <a:ext cx="2373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ABOUT      US</a:t>
            </a:r>
            <a:endParaRPr lang="zh-CN" altLang="en-US" sz="28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083" name="文本框 43"/>
          <p:cNvSpPr>
            <a:spLocks noChangeArrowheads="1"/>
          </p:cNvSpPr>
          <p:nvPr/>
        </p:nvSpPr>
        <p:spPr bwMode="auto">
          <a:xfrm>
            <a:off x="3829050" y="2452688"/>
            <a:ext cx="3390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DATA      ANALYSIS</a:t>
            </a:r>
            <a:endParaRPr lang="zh-CN" altLang="en-US" sz="28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084" name="文本框 44"/>
          <p:cNvSpPr>
            <a:spLocks noChangeArrowheads="1"/>
          </p:cNvSpPr>
          <p:nvPr/>
        </p:nvSpPr>
        <p:spPr bwMode="auto">
          <a:xfrm>
            <a:off x="4121150" y="3736975"/>
            <a:ext cx="2952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OUR      SERVICE</a:t>
            </a:r>
            <a:endParaRPr lang="zh-CN" altLang="en-US" sz="28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085" name="文本框 45"/>
          <p:cNvSpPr>
            <a:spLocks noChangeArrowheads="1"/>
          </p:cNvSpPr>
          <p:nvPr/>
        </p:nvSpPr>
        <p:spPr bwMode="auto">
          <a:xfrm>
            <a:off x="4492625" y="5200650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PORTFOLIO</a:t>
            </a:r>
            <a:endParaRPr lang="zh-CN" altLang="en-US" sz="28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086" name="任意多边形 46"/>
          <p:cNvSpPr>
            <a:spLocks noChangeArrowheads="1"/>
          </p:cNvSpPr>
          <p:nvPr/>
        </p:nvSpPr>
        <p:spPr bwMode="auto">
          <a:xfrm>
            <a:off x="-25400" y="668338"/>
            <a:ext cx="2225675" cy="5561012"/>
          </a:xfrm>
          <a:custGeom>
            <a:avLst/>
            <a:gdLst>
              <a:gd name="T0" fmla="*/ 0 w 2227188"/>
              <a:gd name="T1" fmla="*/ 0 h 5561218"/>
              <a:gd name="T2" fmla="*/ 223662 w 2227188"/>
              <a:gd name="T3" fmla="*/ 57547 h 5561218"/>
              <a:gd name="T4" fmla="*/ 2225675 w 2227188"/>
              <a:gd name="T5" fmla="*/ 2780506 h 5561218"/>
              <a:gd name="T6" fmla="*/ 223662 w 2227188"/>
              <a:gd name="T7" fmla="*/ 5503466 h 5561218"/>
              <a:gd name="T8" fmla="*/ 0 w 2227188"/>
              <a:gd name="T9" fmla="*/ 5561012 h 55612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7188"/>
              <a:gd name="T16" fmla="*/ 0 h 5561218"/>
              <a:gd name="T17" fmla="*/ 2227188 w 2227188"/>
              <a:gd name="T18" fmla="*/ 5561218 h 55612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7188" h="5561218">
                <a:moveTo>
                  <a:pt x="0" y="0"/>
                </a:moveTo>
                <a:lnTo>
                  <a:pt x="223814" y="57549"/>
                </a:lnTo>
                <a:cubicBezTo>
                  <a:pt x="1384468" y="418549"/>
                  <a:pt x="2227188" y="1501165"/>
                  <a:pt x="2227188" y="2780609"/>
                </a:cubicBezTo>
                <a:cubicBezTo>
                  <a:pt x="2227188" y="4060053"/>
                  <a:pt x="1384468" y="5142669"/>
                  <a:pt x="223814" y="5503670"/>
                </a:cubicBezTo>
                <a:lnTo>
                  <a:pt x="0" y="5561218"/>
                </a:lnTo>
                <a:lnTo>
                  <a:pt x="0" y="0"/>
                </a:lnTo>
                <a:close/>
              </a:path>
            </a:pathLst>
          </a:cu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87" name="文本框 47"/>
          <p:cNvSpPr>
            <a:spLocks noChangeArrowheads="1"/>
          </p:cNvSpPr>
          <p:nvPr/>
        </p:nvSpPr>
        <p:spPr bwMode="auto">
          <a:xfrm rot="5400000">
            <a:off x="-880269" y="3032919"/>
            <a:ext cx="3475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CONCENTS</a:t>
            </a:r>
            <a:endParaRPr lang="zh-CN" altLang="en-US" sz="4800" b="1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088" name="直接连接符 48"/>
          <p:cNvSpPr>
            <a:spLocks noChangeShapeType="1"/>
          </p:cNvSpPr>
          <p:nvPr/>
        </p:nvSpPr>
        <p:spPr bwMode="auto">
          <a:xfrm>
            <a:off x="9828213" y="1685925"/>
            <a:ext cx="2009775" cy="0"/>
          </a:xfrm>
          <a:prstGeom prst="line">
            <a:avLst/>
          </a:prstGeom>
          <a:noFill/>
          <a:ln w="6350">
            <a:solidFill>
              <a:srgbClr val="262626">
                <a:alpha val="50195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9" name="直接连接符 49"/>
          <p:cNvSpPr>
            <a:spLocks noChangeShapeType="1"/>
          </p:cNvSpPr>
          <p:nvPr/>
        </p:nvSpPr>
        <p:spPr bwMode="auto">
          <a:xfrm>
            <a:off x="9828213" y="5143500"/>
            <a:ext cx="2009775" cy="0"/>
          </a:xfrm>
          <a:prstGeom prst="line">
            <a:avLst/>
          </a:prstGeom>
          <a:noFill/>
          <a:ln w="6350">
            <a:solidFill>
              <a:srgbClr val="262626">
                <a:alpha val="50195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90" name="直接连接符 50"/>
          <p:cNvSpPr>
            <a:spLocks noChangeShapeType="1"/>
          </p:cNvSpPr>
          <p:nvPr/>
        </p:nvSpPr>
        <p:spPr bwMode="auto">
          <a:xfrm>
            <a:off x="9213850" y="3432175"/>
            <a:ext cx="2519363" cy="1588"/>
          </a:xfrm>
          <a:prstGeom prst="line">
            <a:avLst/>
          </a:prstGeom>
          <a:noFill/>
          <a:ln w="6350">
            <a:solidFill>
              <a:srgbClr val="262626">
                <a:alpha val="50195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07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08" name="椭圆 51"/>
          <p:cNvSpPr>
            <a:spLocks noChangeArrowheads="1"/>
          </p:cNvSpPr>
          <p:nvPr/>
        </p:nvSpPr>
        <p:spPr bwMode="auto">
          <a:xfrm>
            <a:off x="1057275" y="1954213"/>
            <a:ext cx="3635375" cy="3635375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09" name="椭圆 52"/>
          <p:cNvSpPr>
            <a:spLocks noChangeArrowheads="1"/>
          </p:cNvSpPr>
          <p:nvPr/>
        </p:nvSpPr>
        <p:spPr bwMode="auto">
          <a:xfrm>
            <a:off x="3870325" y="5586413"/>
            <a:ext cx="923925" cy="9239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0" name="椭圆 53"/>
          <p:cNvSpPr>
            <a:spLocks noChangeArrowheads="1"/>
          </p:cNvSpPr>
          <p:nvPr/>
        </p:nvSpPr>
        <p:spPr bwMode="auto">
          <a:xfrm>
            <a:off x="3432175" y="1146175"/>
            <a:ext cx="631825" cy="631825"/>
          </a:xfrm>
          <a:prstGeom prst="ellipse">
            <a:avLst/>
          </a:prstGeom>
          <a:solidFill>
            <a:srgbClr val="D0EAEB"/>
          </a:solidFill>
          <a:ln w="6350">
            <a:solidFill>
              <a:srgbClr val="2F2637">
                <a:alpha val="50195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1" name="文本框 54"/>
          <p:cNvSpPr>
            <a:spLocks noChangeArrowheads="1"/>
          </p:cNvSpPr>
          <p:nvPr/>
        </p:nvSpPr>
        <p:spPr bwMode="auto">
          <a:xfrm>
            <a:off x="6051550" y="3416300"/>
            <a:ext cx="5248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32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32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4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1512" name="文本框 55"/>
          <p:cNvSpPr>
            <a:spLocks noChangeArrowheads="1"/>
          </p:cNvSpPr>
          <p:nvPr/>
        </p:nvSpPr>
        <p:spPr bwMode="auto">
          <a:xfrm>
            <a:off x="6813550" y="4171950"/>
            <a:ext cx="393541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 of the  narrative </a:t>
            </a:r>
            <a:endParaRPr lang="zh-CN" altLang="en-US" sz="14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Thought  Click here to add   you to the  center of the </a:t>
            </a:r>
            <a:endParaRPr lang="zh-CN" altLang="en-US" sz="14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                   narrative thought</a:t>
            </a:r>
            <a:endParaRPr lang="en-US" altLang="zh-CN" sz="16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1513" name="直接连接符 56"/>
          <p:cNvSpPr>
            <a:spLocks noChangeShapeType="1"/>
          </p:cNvSpPr>
          <p:nvPr/>
        </p:nvSpPr>
        <p:spPr bwMode="auto">
          <a:xfrm rot="5400000">
            <a:off x="8612981" y="2478882"/>
            <a:ext cx="1587" cy="3600450"/>
          </a:xfrm>
          <a:prstGeom prst="line">
            <a:avLst/>
          </a:prstGeom>
          <a:noFill/>
          <a:ln w="1270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4" name="椭圆 58"/>
          <p:cNvSpPr>
            <a:spLocks noChangeArrowheads="1"/>
          </p:cNvSpPr>
          <p:nvPr/>
        </p:nvSpPr>
        <p:spPr bwMode="auto">
          <a:xfrm>
            <a:off x="5873750" y="1954213"/>
            <a:ext cx="1012825" cy="1012825"/>
          </a:xfrm>
          <a:prstGeom prst="ellipse">
            <a:avLst/>
          </a:prstGeom>
          <a:solidFill>
            <a:srgbClr val="D0EAEB"/>
          </a:solidFill>
          <a:ln w="6350">
            <a:solidFill>
              <a:srgbClr val="2F2637">
                <a:alpha val="50195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1515" name="组合 59"/>
          <p:cNvGrpSpPr/>
          <p:nvPr/>
        </p:nvGrpSpPr>
        <p:grpSpPr bwMode="auto">
          <a:xfrm>
            <a:off x="6149975" y="2284413"/>
            <a:ext cx="498475" cy="477837"/>
            <a:chOff x="0" y="0"/>
            <a:chExt cx="2438400" cy="2332038"/>
          </a:xfrm>
        </p:grpSpPr>
        <p:sp>
          <p:nvSpPr>
            <p:cNvPr id="21519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0" name="任意多边形 61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516" name="椭圆 14"/>
          <p:cNvSpPr>
            <a:spLocks noChangeArrowheads="1"/>
          </p:cNvSpPr>
          <p:nvPr/>
        </p:nvSpPr>
        <p:spPr bwMode="auto">
          <a:xfrm>
            <a:off x="1057275" y="1954213"/>
            <a:ext cx="3635375" cy="3635375"/>
          </a:xfrm>
          <a:prstGeom prst="ellipse">
            <a:avLst/>
          </a:prstGeom>
          <a:solidFill>
            <a:srgbClr val="2F2637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7" name="椭圆 15"/>
          <p:cNvSpPr>
            <a:spLocks noChangeArrowheads="1"/>
          </p:cNvSpPr>
          <p:nvPr/>
        </p:nvSpPr>
        <p:spPr bwMode="auto">
          <a:xfrm>
            <a:off x="1233488" y="2127250"/>
            <a:ext cx="3282950" cy="3282950"/>
          </a:xfrm>
          <a:prstGeom prst="ellipse">
            <a:avLst/>
          </a:prstGeom>
          <a:noFill/>
          <a:ln w="63500">
            <a:solidFill>
              <a:srgbClr val="D0EAE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8" name="文本框 57"/>
          <p:cNvSpPr>
            <a:spLocks noChangeArrowheads="1"/>
          </p:cNvSpPr>
          <p:nvPr/>
        </p:nvSpPr>
        <p:spPr bwMode="auto">
          <a:xfrm>
            <a:off x="1971675" y="2668588"/>
            <a:ext cx="18478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3800" b="1">
                <a:solidFill>
                  <a:srgbClr val="FDFDFD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04</a:t>
            </a:r>
            <a:endParaRPr lang="zh-CN" altLang="en-US" sz="13800" b="1">
              <a:solidFill>
                <a:srgbClr val="FDFDFD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1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2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3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4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22535" name="组合 1"/>
          <p:cNvGrpSpPr/>
          <p:nvPr/>
        </p:nvGrpSpPr>
        <p:grpSpPr bwMode="auto">
          <a:xfrm>
            <a:off x="5367338" y="1000125"/>
            <a:ext cx="1468437" cy="307975"/>
            <a:chOff x="0" y="0"/>
            <a:chExt cx="1541192" cy="321992"/>
          </a:xfrm>
        </p:grpSpPr>
        <p:sp>
          <p:nvSpPr>
            <p:cNvPr id="22573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74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75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76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2536" name="矩形 11"/>
          <p:cNvSpPr>
            <a:spLocks noChangeArrowheads="1"/>
          </p:cNvSpPr>
          <p:nvPr/>
        </p:nvSpPr>
        <p:spPr bwMode="auto">
          <a:xfrm>
            <a:off x="0" y="3724275"/>
            <a:ext cx="12192000" cy="1050925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cxnSp>
        <p:nvCxnSpPr>
          <p:cNvPr id="22537" name="直接连接符 14"/>
          <p:cNvCxnSpPr>
            <a:cxnSpLocks noChangeShapeType="1"/>
            <a:stCxn id="22536" idx="1"/>
            <a:endCxn id="22536" idx="3"/>
          </p:cNvCxnSpPr>
          <p:nvPr/>
        </p:nvCxnSpPr>
        <p:spPr bwMode="auto">
          <a:xfrm>
            <a:off x="0" y="4249738"/>
            <a:ext cx="12192000" cy="1587"/>
          </a:xfrm>
          <a:prstGeom prst="line">
            <a:avLst/>
          </a:prstGeom>
          <a:noFill/>
          <a:ln w="19050">
            <a:solidFill>
              <a:srgbClr val="D0EAE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8" name="椭圆 18"/>
          <p:cNvSpPr>
            <a:spLocks noChangeArrowheads="1"/>
          </p:cNvSpPr>
          <p:nvPr/>
        </p:nvSpPr>
        <p:spPr bwMode="auto">
          <a:xfrm>
            <a:off x="1668463" y="4154488"/>
            <a:ext cx="195262" cy="193675"/>
          </a:xfrm>
          <a:prstGeom prst="ellips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9" name="椭圆 19"/>
          <p:cNvSpPr>
            <a:spLocks noChangeArrowheads="1"/>
          </p:cNvSpPr>
          <p:nvPr/>
        </p:nvSpPr>
        <p:spPr bwMode="auto">
          <a:xfrm>
            <a:off x="3860800" y="4152900"/>
            <a:ext cx="193675" cy="193675"/>
          </a:xfrm>
          <a:prstGeom prst="ellips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0" name="椭圆 20"/>
          <p:cNvSpPr>
            <a:spLocks noChangeArrowheads="1"/>
          </p:cNvSpPr>
          <p:nvPr/>
        </p:nvSpPr>
        <p:spPr bwMode="auto">
          <a:xfrm>
            <a:off x="6008688" y="4165600"/>
            <a:ext cx="193675" cy="193675"/>
          </a:xfrm>
          <a:prstGeom prst="ellips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1" name="椭圆 21"/>
          <p:cNvSpPr>
            <a:spLocks noChangeArrowheads="1"/>
          </p:cNvSpPr>
          <p:nvPr/>
        </p:nvSpPr>
        <p:spPr bwMode="auto">
          <a:xfrm>
            <a:off x="8199438" y="4152900"/>
            <a:ext cx="195262" cy="193675"/>
          </a:xfrm>
          <a:prstGeom prst="ellips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2" name="椭圆 22"/>
          <p:cNvSpPr>
            <a:spLocks noChangeArrowheads="1"/>
          </p:cNvSpPr>
          <p:nvPr/>
        </p:nvSpPr>
        <p:spPr bwMode="auto">
          <a:xfrm>
            <a:off x="1273175" y="2949575"/>
            <a:ext cx="1012825" cy="1012825"/>
          </a:xfrm>
          <a:prstGeom prst="ellipse">
            <a:avLst/>
          </a:prstGeom>
          <a:solidFill>
            <a:srgbClr val="D0EAEB"/>
          </a:solidFill>
          <a:ln w="6350">
            <a:solidFill>
              <a:srgbClr val="2F2637">
                <a:alpha val="50195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3" name="椭圆 23"/>
          <p:cNvSpPr>
            <a:spLocks noChangeArrowheads="1"/>
          </p:cNvSpPr>
          <p:nvPr/>
        </p:nvSpPr>
        <p:spPr bwMode="auto">
          <a:xfrm>
            <a:off x="3451225" y="4557713"/>
            <a:ext cx="1012825" cy="1012825"/>
          </a:xfrm>
          <a:prstGeom prst="ellipse">
            <a:avLst/>
          </a:prstGeom>
          <a:solidFill>
            <a:srgbClr val="D0EAEB"/>
          </a:solidFill>
          <a:ln w="6350">
            <a:solidFill>
              <a:srgbClr val="2F2637">
                <a:alpha val="50195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4" name="椭圆 24"/>
          <p:cNvSpPr>
            <a:spLocks noChangeArrowheads="1"/>
          </p:cNvSpPr>
          <p:nvPr/>
        </p:nvSpPr>
        <p:spPr bwMode="auto">
          <a:xfrm>
            <a:off x="5599113" y="2992438"/>
            <a:ext cx="1012825" cy="1014412"/>
          </a:xfrm>
          <a:prstGeom prst="ellipse">
            <a:avLst/>
          </a:prstGeom>
          <a:solidFill>
            <a:srgbClr val="D0EAEB"/>
          </a:solidFill>
          <a:ln w="6350">
            <a:solidFill>
              <a:srgbClr val="2F2637">
                <a:alpha val="50195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5" name="椭圆 25"/>
          <p:cNvSpPr>
            <a:spLocks noChangeArrowheads="1"/>
          </p:cNvSpPr>
          <p:nvPr/>
        </p:nvSpPr>
        <p:spPr bwMode="auto">
          <a:xfrm>
            <a:off x="7812088" y="4498975"/>
            <a:ext cx="1012825" cy="1012825"/>
          </a:xfrm>
          <a:prstGeom prst="ellipse">
            <a:avLst/>
          </a:prstGeom>
          <a:solidFill>
            <a:srgbClr val="D0EAEB"/>
          </a:solidFill>
          <a:ln w="6350">
            <a:solidFill>
              <a:srgbClr val="2F2637">
                <a:alpha val="50195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6" name="椭圆 26"/>
          <p:cNvSpPr>
            <a:spLocks noChangeArrowheads="1"/>
          </p:cNvSpPr>
          <p:nvPr/>
        </p:nvSpPr>
        <p:spPr bwMode="auto">
          <a:xfrm>
            <a:off x="10334625" y="4168775"/>
            <a:ext cx="193675" cy="193675"/>
          </a:xfrm>
          <a:prstGeom prst="ellips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7" name="椭圆 27"/>
          <p:cNvSpPr>
            <a:spLocks noChangeArrowheads="1"/>
          </p:cNvSpPr>
          <p:nvPr/>
        </p:nvSpPr>
        <p:spPr bwMode="auto">
          <a:xfrm>
            <a:off x="9925050" y="2995613"/>
            <a:ext cx="1012825" cy="1014412"/>
          </a:xfrm>
          <a:prstGeom prst="ellipse">
            <a:avLst/>
          </a:prstGeom>
          <a:solidFill>
            <a:srgbClr val="D0EAEB"/>
          </a:solidFill>
          <a:ln w="6350">
            <a:solidFill>
              <a:srgbClr val="2F2637">
                <a:alpha val="50195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8" name="文本框 35"/>
          <p:cNvSpPr>
            <a:spLocks noChangeArrowheads="1"/>
          </p:cNvSpPr>
          <p:nvPr/>
        </p:nvSpPr>
        <p:spPr bwMode="auto">
          <a:xfrm>
            <a:off x="2611438" y="2427288"/>
            <a:ext cx="2690812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</a:t>
            </a:r>
            <a:r>
              <a:rPr lang="en-US" altLang="zh-CN" sz="20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</a:t>
            </a:r>
            <a:endParaRPr lang="zh-CN" altLang="en-US" sz="20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20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TEMPLATE</a:t>
            </a:r>
            <a:endParaRPr lang="en-US" altLang="zh-CN" sz="12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of the  narrative thought</a:t>
            </a:r>
            <a:endParaRPr lang="zh-CN" altLang="en-US"/>
          </a:p>
        </p:txBody>
      </p:sp>
      <p:sp>
        <p:nvSpPr>
          <p:cNvPr id="22549" name="文本框 36"/>
          <p:cNvSpPr>
            <a:spLocks noChangeArrowheads="1"/>
          </p:cNvSpPr>
          <p:nvPr/>
        </p:nvSpPr>
        <p:spPr bwMode="auto">
          <a:xfrm>
            <a:off x="6950075" y="2441575"/>
            <a:ext cx="2690813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</a:t>
            </a:r>
            <a:r>
              <a:rPr lang="en-US" altLang="zh-CN" sz="20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</a:t>
            </a:r>
            <a:endParaRPr lang="zh-CN" altLang="en-US" sz="20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20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TEMPLATE</a:t>
            </a:r>
            <a:endParaRPr lang="en-US" altLang="zh-CN" sz="12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of the  narrative thought</a:t>
            </a:r>
            <a:endParaRPr lang="zh-CN" altLang="en-US"/>
          </a:p>
        </p:txBody>
      </p:sp>
      <p:sp>
        <p:nvSpPr>
          <p:cNvPr id="22550" name="文本框 37"/>
          <p:cNvSpPr>
            <a:spLocks noChangeArrowheads="1"/>
          </p:cNvSpPr>
          <p:nvPr/>
        </p:nvSpPr>
        <p:spPr bwMode="auto">
          <a:xfrm>
            <a:off x="430213" y="4935538"/>
            <a:ext cx="26924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</a:t>
            </a:r>
            <a:r>
              <a:rPr lang="en-US" altLang="zh-CN" sz="20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</a:t>
            </a:r>
            <a:endParaRPr lang="zh-CN" altLang="en-US" sz="20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20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TEMPLATE</a:t>
            </a:r>
            <a:endParaRPr lang="en-US" altLang="zh-CN" sz="12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of the  narrative thought</a:t>
            </a:r>
            <a:endParaRPr lang="zh-CN" altLang="en-US"/>
          </a:p>
        </p:txBody>
      </p:sp>
      <p:sp>
        <p:nvSpPr>
          <p:cNvPr id="22551" name="文本框 38"/>
          <p:cNvSpPr>
            <a:spLocks noChangeArrowheads="1"/>
          </p:cNvSpPr>
          <p:nvPr/>
        </p:nvSpPr>
        <p:spPr bwMode="auto">
          <a:xfrm>
            <a:off x="4767263" y="4954588"/>
            <a:ext cx="2690812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</a:t>
            </a:r>
            <a:r>
              <a:rPr lang="en-US" altLang="zh-CN" sz="20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</a:t>
            </a:r>
            <a:endParaRPr lang="zh-CN" altLang="en-US" sz="20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20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TEMPLATE</a:t>
            </a:r>
            <a:endParaRPr lang="en-US" altLang="zh-CN" sz="12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of the  narrative thought</a:t>
            </a:r>
            <a:endParaRPr lang="zh-CN" altLang="en-US"/>
          </a:p>
        </p:txBody>
      </p:sp>
      <p:sp>
        <p:nvSpPr>
          <p:cNvPr id="22552" name="文本框 39"/>
          <p:cNvSpPr>
            <a:spLocks noChangeArrowheads="1"/>
          </p:cNvSpPr>
          <p:nvPr/>
        </p:nvSpPr>
        <p:spPr bwMode="auto">
          <a:xfrm>
            <a:off x="9086850" y="4954588"/>
            <a:ext cx="2690813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</a:t>
            </a:r>
            <a:r>
              <a:rPr lang="en-US" altLang="zh-CN" sz="20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</a:t>
            </a:r>
            <a:endParaRPr lang="zh-CN" altLang="en-US" sz="20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20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TEMPLATE</a:t>
            </a:r>
            <a:endParaRPr lang="en-US" altLang="zh-CN" sz="12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of the  narrative thought</a:t>
            </a:r>
            <a:endParaRPr lang="zh-CN" altLang="en-US"/>
          </a:p>
        </p:txBody>
      </p:sp>
      <p:grpSp>
        <p:nvGrpSpPr>
          <p:cNvPr id="22553" name="组合 92"/>
          <p:cNvGrpSpPr/>
          <p:nvPr/>
        </p:nvGrpSpPr>
        <p:grpSpPr bwMode="auto">
          <a:xfrm>
            <a:off x="5811838" y="3263900"/>
            <a:ext cx="568325" cy="431800"/>
            <a:chOff x="0" y="0"/>
            <a:chExt cx="509646" cy="387231"/>
          </a:xfrm>
        </p:grpSpPr>
        <p:sp>
          <p:nvSpPr>
            <p:cNvPr id="22571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337890 w 229"/>
                <a:gd name="T1" fmla="*/ 189120 h 227"/>
                <a:gd name="T2" fmla="*/ 337890 w 229"/>
                <a:gd name="T3" fmla="*/ 144795 h 227"/>
                <a:gd name="T4" fmla="*/ 303953 w 229"/>
                <a:gd name="T5" fmla="*/ 137407 h 227"/>
                <a:gd name="T6" fmla="*/ 295100 w 229"/>
                <a:gd name="T7" fmla="*/ 112290 h 227"/>
                <a:gd name="T8" fmla="*/ 318708 w 229"/>
                <a:gd name="T9" fmla="*/ 85695 h 227"/>
                <a:gd name="T10" fmla="*/ 292149 w 229"/>
                <a:gd name="T11" fmla="*/ 50235 h 227"/>
                <a:gd name="T12" fmla="*/ 259688 w 229"/>
                <a:gd name="T13" fmla="*/ 65010 h 227"/>
                <a:gd name="T14" fmla="*/ 237556 w 229"/>
                <a:gd name="T15" fmla="*/ 48757 h 227"/>
                <a:gd name="T16" fmla="*/ 241982 w 229"/>
                <a:gd name="T17" fmla="*/ 13297 h 227"/>
                <a:gd name="T18" fmla="*/ 199193 w 229"/>
                <a:gd name="T19" fmla="*/ 0 h 227"/>
                <a:gd name="T20" fmla="*/ 181487 w 229"/>
                <a:gd name="T21" fmla="*/ 29550 h 227"/>
                <a:gd name="T22" fmla="*/ 168207 w 229"/>
                <a:gd name="T23" fmla="*/ 29550 h 227"/>
                <a:gd name="T24" fmla="*/ 154928 w 229"/>
                <a:gd name="T25" fmla="*/ 29550 h 227"/>
                <a:gd name="T26" fmla="*/ 137222 w 229"/>
                <a:gd name="T27" fmla="*/ 0 h 227"/>
                <a:gd name="T28" fmla="*/ 95908 w 229"/>
                <a:gd name="T29" fmla="*/ 13297 h 227"/>
                <a:gd name="T30" fmla="*/ 98859 w 229"/>
                <a:gd name="T31" fmla="*/ 48757 h 227"/>
                <a:gd name="T32" fmla="*/ 76726 w 229"/>
                <a:gd name="T33" fmla="*/ 65010 h 227"/>
                <a:gd name="T34" fmla="*/ 44265 w 229"/>
                <a:gd name="T35" fmla="*/ 50235 h 227"/>
                <a:gd name="T36" fmla="*/ 19182 w 229"/>
                <a:gd name="T37" fmla="*/ 85695 h 227"/>
                <a:gd name="T38" fmla="*/ 42790 w 229"/>
                <a:gd name="T39" fmla="*/ 112290 h 227"/>
                <a:gd name="T40" fmla="*/ 33937 w 229"/>
                <a:gd name="T41" fmla="*/ 138885 h 227"/>
                <a:gd name="T42" fmla="*/ 0 w 229"/>
                <a:gd name="T43" fmla="*/ 144795 h 227"/>
                <a:gd name="T44" fmla="*/ 0 w 229"/>
                <a:gd name="T45" fmla="*/ 189120 h 227"/>
                <a:gd name="T46" fmla="*/ 33937 w 229"/>
                <a:gd name="T47" fmla="*/ 196507 h 227"/>
                <a:gd name="T48" fmla="*/ 42790 w 229"/>
                <a:gd name="T49" fmla="*/ 223102 h 227"/>
                <a:gd name="T50" fmla="*/ 19182 w 229"/>
                <a:gd name="T51" fmla="*/ 249697 h 227"/>
                <a:gd name="T52" fmla="*/ 45741 w 229"/>
                <a:gd name="T53" fmla="*/ 285157 h 227"/>
                <a:gd name="T54" fmla="*/ 76726 w 229"/>
                <a:gd name="T55" fmla="*/ 270382 h 227"/>
                <a:gd name="T56" fmla="*/ 98859 w 229"/>
                <a:gd name="T57" fmla="*/ 286635 h 227"/>
                <a:gd name="T58" fmla="*/ 95908 w 229"/>
                <a:gd name="T59" fmla="*/ 322095 h 227"/>
                <a:gd name="T60" fmla="*/ 137222 w 229"/>
                <a:gd name="T61" fmla="*/ 335392 h 227"/>
                <a:gd name="T62" fmla="*/ 154928 w 229"/>
                <a:gd name="T63" fmla="*/ 304365 h 227"/>
                <a:gd name="T64" fmla="*/ 168207 w 229"/>
                <a:gd name="T65" fmla="*/ 305842 h 227"/>
                <a:gd name="T66" fmla="*/ 182962 w 229"/>
                <a:gd name="T67" fmla="*/ 304365 h 227"/>
                <a:gd name="T68" fmla="*/ 199193 w 229"/>
                <a:gd name="T69" fmla="*/ 335392 h 227"/>
                <a:gd name="T70" fmla="*/ 241982 w 229"/>
                <a:gd name="T71" fmla="*/ 320617 h 227"/>
                <a:gd name="T72" fmla="*/ 237556 w 229"/>
                <a:gd name="T73" fmla="*/ 286635 h 227"/>
                <a:gd name="T74" fmla="*/ 259688 w 229"/>
                <a:gd name="T75" fmla="*/ 270382 h 227"/>
                <a:gd name="T76" fmla="*/ 292149 w 229"/>
                <a:gd name="T77" fmla="*/ 285157 h 227"/>
                <a:gd name="T78" fmla="*/ 318708 w 229"/>
                <a:gd name="T79" fmla="*/ 248220 h 227"/>
                <a:gd name="T80" fmla="*/ 295100 w 229"/>
                <a:gd name="T81" fmla="*/ 223102 h 227"/>
                <a:gd name="T82" fmla="*/ 303953 w 229"/>
                <a:gd name="T83" fmla="*/ 196507 h 227"/>
                <a:gd name="T84" fmla="*/ 337890 w 229"/>
                <a:gd name="T85" fmla="*/ 189120 h 227"/>
                <a:gd name="T86" fmla="*/ 168207 w 229"/>
                <a:gd name="T87" fmla="*/ 265950 h 227"/>
                <a:gd name="T88" fmla="*/ 69349 w 229"/>
                <a:gd name="T89" fmla="*/ 166957 h 227"/>
                <a:gd name="T90" fmla="*/ 168207 w 229"/>
                <a:gd name="T91" fmla="*/ 67965 h 227"/>
                <a:gd name="T92" fmla="*/ 267066 w 229"/>
                <a:gd name="T93" fmla="*/ 166957 h 227"/>
                <a:gd name="T94" fmla="*/ 168207 w 229"/>
                <a:gd name="T95" fmla="*/ 26595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2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99861 w 135"/>
                <a:gd name="T1" fmla="*/ 112514 h 135"/>
                <a:gd name="T2" fmla="*/ 199861 w 135"/>
                <a:gd name="T3" fmla="*/ 85866 h 135"/>
                <a:gd name="T4" fmla="*/ 180615 w 135"/>
                <a:gd name="T5" fmla="*/ 81425 h 135"/>
                <a:gd name="T6" fmla="*/ 174693 w 135"/>
                <a:gd name="T7" fmla="*/ 66620 h 135"/>
                <a:gd name="T8" fmla="*/ 189498 w 135"/>
                <a:gd name="T9" fmla="*/ 50335 h 135"/>
                <a:gd name="T10" fmla="*/ 173213 w 135"/>
                <a:gd name="T11" fmla="*/ 29609 h 135"/>
                <a:gd name="T12" fmla="*/ 153967 w 135"/>
                <a:gd name="T13" fmla="*/ 38492 h 135"/>
                <a:gd name="T14" fmla="*/ 142123 w 135"/>
                <a:gd name="T15" fmla="*/ 28129 h 135"/>
                <a:gd name="T16" fmla="*/ 143604 w 135"/>
                <a:gd name="T17" fmla="*/ 7402 h 135"/>
                <a:gd name="T18" fmla="*/ 118436 w 135"/>
                <a:gd name="T19" fmla="*/ 0 h 135"/>
                <a:gd name="T20" fmla="*/ 108073 w 135"/>
                <a:gd name="T21" fmla="*/ 17765 h 135"/>
                <a:gd name="T22" fmla="*/ 99190 w 135"/>
                <a:gd name="T23" fmla="*/ 17765 h 135"/>
                <a:gd name="T24" fmla="*/ 91788 w 135"/>
                <a:gd name="T25" fmla="*/ 17765 h 135"/>
                <a:gd name="T26" fmla="*/ 81425 w 135"/>
                <a:gd name="T27" fmla="*/ 0 h 135"/>
                <a:gd name="T28" fmla="*/ 56257 w 135"/>
                <a:gd name="T29" fmla="*/ 7402 h 135"/>
                <a:gd name="T30" fmla="*/ 57738 w 135"/>
                <a:gd name="T31" fmla="*/ 28129 h 135"/>
                <a:gd name="T32" fmla="*/ 44414 w 135"/>
                <a:gd name="T33" fmla="*/ 38492 h 135"/>
                <a:gd name="T34" fmla="*/ 26648 w 135"/>
                <a:gd name="T35" fmla="*/ 29609 h 135"/>
                <a:gd name="T36" fmla="*/ 10363 w 135"/>
                <a:gd name="T37" fmla="*/ 50335 h 135"/>
                <a:gd name="T38" fmla="*/ 25168 w 135"/>
                <a:gd name="T39" fmla="*/ 66620 h 135"/>
                <a:gd name="T40" fmla="*/ 19246 w 135"/>
                <a:gd name="T41" fmla="*/ 81425 h 135"/>
                <a:gd name="T42" fmla="*/ 0 w 135"/>
                <a:gd name="T43" fmla="*/ 85866 h 135"/>
                <a:gd name="T44" fmla="*/ 0 w 135"/>
                <a:gd name="T45" fmla="*/ 112514 h 135"/>
                <a:gd name="T46" fmla="*/ 19246 w 135"/>
                <a:gd name="T47" fmla="*/ 116956 h 135"/>
                <a:gd name="T48" fmla="*/ 25168 w 135"/>
                <a:gd name="T49" fmla="*/ 133241 h 135"/>
                <a:gd name="T50" fmla="*/ 10363 w 135"/>
                <a:gd name="T51" fmla="*/ 148045 h 135"/>
                <a:gd name="T52" fmla="*/ 26648 w 135"/>
                <a:gd name="T53" fmla="*/ 168772 h 135"/>
                <a:gd name="T54" fmla="*/ 45894 w 135"/>
                <a:gd name="T55" fmla="*/ 161369 h 135"/>
                <a:gd name="T56" fmla="*/ 57738 w 135"/>
                <a:gd name="T57" fmla="*/ 170252 h 135"/>
                <a:gd name="T58" fmla="*/ 56257 w 135"/>
                <a:gd name="T59" fmla="*/ 190978 h 135"/>
                <a:gd name="T60" fmla="*/ 81425 w 135"/>
                <a:gd name="T61" fmla="*/ 199861 h 135"/>
                <a:gd name="T62" fmla="*/ 91788 w 135"/>
                <a:gd name="T63" fmla="*/ 180615 h 135"/>
                <a:gd name="T64" fmla="*/ 100671 w 135"/>
                <a:gd name="T65" fmla="*/ 182096 h 135"/>
                <a:gd name="T66" fmla="*/ 108073 w 135"/>
                <a:gd name="T67" fmla="*/ 180615 h 135"/>
                <a:gd name="T68" fmla="*/ 118436 w 135"/>
                <a:gd name="T69" fmla="*/ 199861 h 135"/>
                <a:gd name="T70" fmla="*/ 143604 w 135"/>
                <a:gd name="T71" fmla="*/ 190978 h 135"/>
                <a:gd name="T72" fmla="*/ 142123 w 135"/>
                <a:gd name="T73" fmla="*/ 170252 h 135"/>
                <a:gd name="T74" fmla="*/ 153967 w 135"/>
                <a:gd name="T75" fmla="*/ 161369 h 135"/>
                <a:gd name="T76" fmla="*/ 173213 w 135"/>
                <a:gd name="T77" fmla="*/ 168772 h 135"/>
                <a:gd name="T78" fmla="*/ 189498 w 135"/>
                <a:gd name="T79" fmla="*/ 148045 h 135"/>
                <a:gd name="T80" fmla="*/ 174693 w 135"/>
                <a:gd name="T81" fmla="*/ 131760 h 135"/>
                <a:gd name="T82" fmla="*/ 180615 w 135"/>
                <a:gd name="T83" fmla="*/ 116956 h 135"/>
                <a:gd name="T84" fmla="*/ 199861 w 135"/>
                <a:gd name="T85" fmla="*/ 112514 h 135"/>
                <a:gd name="T86" fmla="*/ 99190 w 135"/>
                <a:gd name="T87" fmla="*/ 158408 h 135"/>
                <a:gd name="T88" fmla="*/ 41453 w 135"/>
                <a:gd name="T89" fmla="*/ 99190 h 135"/>
                <a:gd name="T90" fmla="*/ 99190 w 135"/>
                <a:gd name="T91" fmla="*/ 39972 h 135"/>
                <a:gd name="T92" fmla="*/ 158408 w 135"/>
                <a:gd name="T93" fmla="*/ 99190 h 135"/>
                <a:gd name="T94" fmla="*/ 99190 w 135"/>
                <a:gd name="T95" fmla="*/ 15840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54" name="组合 95"/>
          <p:cNvGrpSpPr/>
          <p:nvPr/>
        </p:nvGrpSpPr>
        <p:grpSpPr bwMode="auto">
          <a:xfrm>
            <a:off x="10193338" y="3336925"/>
            <a:ext cx="477837" cy="455613"/>
            <a:chOff x="0" y="0"/>
            <a:chExt cx="2438400" cy="2332038"/>
          </a:xfrm>
        </p:grpSpPr>
        <p:sp>
          <p:nvSpPr>
            <p:cNvPr id="22569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0" name="任意多边形 97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55" name="组合 98"/>
          <p:cNvGrpSpPr/>
          <p:nvPr/>
        </p:nvGrpSpPr>
        <p:grpSpPr bwMode="auto">
          <a:xfrm>
            <a:off x="3740150" y="4797425"/>
            <a:ext cx="390525" cy="498475"/>
            <a:chOff x="0" y="0"/>
            <a:chExt cx="563562" cy="720725"/>
          </a:xfrm>
        </p:grpSpPr>
        <p:sp>
          <p:nvSpPr>
            <p:cNvPr id="22566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142875 w 64"/>
                <a:gd name="T1" fmla="*/ 648877 h 321"/>
                <a:gd name="T2" fmla="*/ 71438 w 64"/>
                <a:gd name="T3" fmla="*/ 720725 h 321"/>
                <a:gd name="T4" fmla="*/ 0 w 64"/>
                <a:gd name="T5" fmla="*/ 648877 h 321"/>
                <a:gd name="T6" fmla="*/ 0 w 64"/>
                <a:gd name="T7" fmla="*/ 71848 h 321"/>
                <a:gd name="T8" fmla="*/ 71438 w 64"/>
                <a:gd name="T9" fmla="*/ 0 h 321"/>
                <a:gd name="T10" fmla="*/ 142875 w 64"/>
                <a:gd name="T11" fmla="*/ 71848 h 321"/>
                <a:gd name="T12" fmla="*/ 142875 w 64"/>
                <a:gd name="T13" fmla="*/ 648877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7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141288 w 63"/>
                <a:gd name="T1" fmla="*/ 209055 h 125"/>
                <a:gd name="T2" fmla="*/ 71765 w 63"/>
                <a:gd name="T3" fmla="*/ 280988 h 125"/>
                <a:gd name="T4" fmla="*/ 0 w 63"/>
                <a:gd name="T5" fmla="*/ 209055 h 125"/>
                <a:gd name="T6" fmla="*/ 0 w 63"/>
                <a:gd name="T7" fmla="*/ 71933 h 125"/>
                <a:gd name="T8" fmla="*/ 71765 w 63"/>
                <a:gd name="T9" fmla="*/ 0 h 125"/>
                <a:gd name="T10" fmla="*/ 141288 w 63"/>
                <a:gd name="T11" fmla="*/ 71933 h 125"/>
                <a:gd name="T12" fmla="*/ 141288 w 63"/>
                <a:gd name="T13" fmla="*/ 209055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8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142875 w 64"/>
                <a:gd name="T1" fmla="*/ 417178 h 218"/>
                <a:gd name="T2" fmla="*/ 71438 w 64"/>
                <a:gd name="T3" fmla="*/ 488950 h 218"/>
                <a:gd name="T4" fmla="*/ 0 w 64"/>
                <a:gd name="T5" fmla="*/ 417178 h 218"/>
                <a:gd name="T6" fmla="*/ 0 w 64"/>
                <a:gd name="T7" fmla="*/ 71772 h 218"/>
                <a:gd name="T8" fmla="*/ 71438 w 64"/>
                <a:gd name="T9" fmla="*/ 0 h 218"/>
                <a:gd name="T10" fmla="*/ 142875 w 64"/>
                <a:gd name="T11" fmla="*/ 71772 h 218"/>
                <a:gd name="T12" fmla="*/ 142875 w 64"/>
                <a:gd name="T13" fmla="*/ 417178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56" name="组合 108"/>
          <p:cNvGrpSpPr/>
          <p:nvPr/>
        </p:nvGrpSpPr>
        <p:grpSpPr bwMode="auto">
          <a:xfrm>
            <a:off x="1565275" y="3165475"/>
            <a:ext cx="446088" cy="504825"/>
            <a:chOff x="0" y="0"/>
            <a:chExt cx="406394" cy="459644"/>
          </a:xfrm>
        </p:grpSpPr>
        <p:sp>
          <p:nvSpPr>
            <p:cNvPr id="22563" name="Freeform 148"/>
            <p:cNvSpPr>
              <a:spLocks noEditPoints="1" noChangeArrowheads="1"/>
            </p:cNvSpPr>
            <p:nvPr/>
          </p:nvSpPr>
          <p:spPr bwMode="auto">
            <a:xfrm>
              <a:off x="55121" y="0"/>
              <a:ext cx="351273" cy="456842"/>
            </a:xfrm>
            <a:custGeom>
              <a:avLst/>
              <a:gdLst>
                <a:gd name="T0" fmla="*/ 346854 w 159"/>
                <a:gd name="T1" fmla="*/ 408289 h 207"/>
                <a:gd name="T2" fmla="*/ 196625 w 159"/>
                <a:gd name="T3" fmla="*/ 174350 h 207"/>
                <a:gd name="T4" fmla="*/ 203252 w 159"/>
                <a:gd name="T5" fmla="*/ 52967 h 207"/>
                <a:gd name="T6" fmla="*/ 92789 w 159"/>
                <a:gd name="T7" fmla="*/ 8828 h 207"/>
                <a:gd name="T8" fmla="*/ 154648 w 159"/>
                <a:gd name="T9" fmla="*/ 105934 h 207"/>
                <a:gd name="T10" fmla="*/ 81743 w 159"/>
                <a:gd name="T11" fmla="*/ 152281 h 207"/>
                <a:gd name="T12" fmla="*/ 22093 w 159"/>
                <a:gd name="T13" fmla="*/ 59588 h 207"/>
                <a:gd name="T14" fmla="*/ 22093 w 159"/>
                <a:gd name="T15" fmla="*/ 169936 h 207"/>
                <a:gd name="T16" fmla="*/ 136974 w 159"/>
                <a:gd name="T17" fmla="*/ 211869 h 207"/>
                <a:gd name="T18" fmla="*/ 287204 w 159"/>
                <a:gd name="T19" fmla="*/ 445807 h 207"/>
                <a:gd name="T20" fmla="*/ 315925 w 159"/>
                <a:gd name="T21" fmla="*/ 452428 h 207"/>
                <a:gd name="T22" fmla="*/ 340227 w 159"/>
                <a:gd name="T23" fmla="*/ 434772 h 207"/>
                <a:gd name="T24" fmla="*/ 346854 w 159"/>
                <a:gd name="T25" fmla="*/ 408289 h 207"/>
                <a:gd name="T26" fmla="*/ 318134 w 159"/>
                <a:gd name="T27" fmla="*/ 425944 h 207"/>
                <a:gd name="T28" fmla="*/ 296041 w 159"/>
                <a:gd name="T29" fmla="*/ 421531 h 207"/>
                <a:gd name="T30" fmla="*/ 302669 w 159"/>
                <a:gd name="T31" fmla="*/ 401668 h 207"/>
                <a:gd name="T32" fmla="*/ 322553 w 159"/>
                <a:gd name="T33" fmla="*/ 406082 h 207"/>
                <a:gd name="T34" fmla="*/ 318134 w 159"/>
                <a:gd name="T35" fmla="*/ 425944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4" name="Freeform 149"/>
            <p:cNvSpPr>
              <a:spLocks noEditPoints="1" noChangeArrowheads="1"/>
            </p:cNvSpPr>
            <p:nvPr/>
          </p:nvSpPr>
          <p:spPr bwMode="auto">
            <a:xfrm>
              <a:off x="0" y="231690"/>
              <a:ext cx="231691" cy="227954"/>
            </a:xfrm>
            <a:custGeom>
              <a:avLst/>
              <a:gdLst>
                <a:gd name="T0" fmla="*/ 200799 w 105"/>
                <a:gd name="T1" fmla="*/ 57542 h 103"/>
                <a:gd name="T2" fmla="*/ 214038 w 105"/>
                <a:gd name="T3" fmla="*/ 44263 h 103"/>
                <a:gd name="T4" fmla="*/ 185353 w 105"/>
                <a:gd name="T5" fmla="*/ 15492 h 103"/>
                <a:gd name="T6" fmla="*/ 172113 w 105"/>
                <a:gd name="T7" fmla="*/ 28771 h 103"/>
                <a:gd name="T8" fmla="*/ 136808 w 105"/>
                <a:gd name="T9" fmla="*/ 15492 h 103"/>
                <a:gd name="T10" fmla="*/ 136808 w 105"/>
                <a:gd name="T11" fmla="*/ 0 h 103"/>
                <a:gd name="T12" fmla="*/ 94883 w 105"/>
                <a:gd name="T13" fmla="*/ 0 h 103"/>
                <a:gd name="T14" fmla="*/ 94883 w 105"/>
                <a:gd name="T15" fmla="*/ 15492 h 103"/>
                <a:gd name="T16" fmla="*/ 61784 w 105"/>
                <a:gd name="T17" fmla="*/ 28771 h 103"/>
                <a:gd name="T18" fmla="*/ 48545 w 105"/>
                <a:gd name="T19" fmla="*/ 15492 h 103"/>
                <a:gd name="T20" fmla="*/ 17653 w 105"/>
                <a:gd name="T21" fmla="*/ 44263 h 103"/>
                <a:gd name="T22" fmla="*/ 33099 w 105"/>
                <a:gd name="T23" fmla="*/ 59755 h 103"/>
                <a:gd name="T24" fmla="*/ 17653 w 105"/>
                <a:gd name="T25" fmla="*/ 92952 h 103"/>
                <a:gd name="T26" fmla="*/ 0 w 105"/>
                <a:gd name="T27" fmla="*/ 92952 h 103"/>
                <a:gd name="T28" fmla="*/ 0 w 105"/>
                <a:gd name="T29" fmla="*/ 135002 h 103"/>
                <a:gd name="T30" fmla="*/ 19859 w 105"/>
                <a:gd name="T31" fmla="*/ 135002 h 103"/>
                <a:gd name="T32" fmla="*/ 33099 w 105"/>
                <a:gd name="T33" fmla="*/ 168199 h 103"/>
                <a:gd name="T34" fmla="*/ 19859 w 105"/>
                <a:gd name="T35" fmla="*/ 181478 h 103"/>
                <a:gd name="T36" fmla="*/ 48545 w 105"/>
                <a:gd name="T37" fmla="*/ 210249 h 103"/>
                <a:gd name="T38" fmla="*/ 61784 w 105"/>
                <a:gd name="T39" fmla="*/ 196970 h 103"/>
                <a:gd name="T40" fmla="*/ 94883 w 105"/>
                <a:gd name="T41" fmla="*/ 210249 h 103"/>
                <a:gd name="T42" fmla="*/ 94883 w 105"/>
                <a:gd name="T43" fmla="*/ 227954 h 103"/>
                <a:gd name="T44" fmla="*/ 136808 w 105"/>
                <a:gd name="T45" fmla="*/ 227954 h 103"/>
                <a:gd name="T46" fmla="*/ 136808 w 105"/>
                <a:gd name="T47" fmla="*/ 210249 h 103"/>
                <a:gd name="T48" fmla="*/ 169907 w 105"/>
                <a:gd name="T49" fmla="*/ 196970 h 103"/>
                <a:gd name="T50" fmla="*/ 183146 w 105"/>
                <a:gd name="T51" fmla="*/ 210249 h 103"/>
                <a:gd name="T52" fmla="*/ 211832 w 105"/>
                <a:gd name="T53" fmla="*/ 181478 h 103"/>
                <a:gd name="T54" fmla="*/ 200799 w 105"/>
                <a:gd name="T55" fmla="*/ 168199 h 103"/>
                <a:gd name="T56" fmla="*/ 214038 w 105"/>
                <a:gd name="T57" fmla="*/ 135002 h 103"/>
                <a:gd name="T58" fmla="*/ 231691 w 105"/>
                <a:gd name="T59" fmla="*/ 135002 h 103"/>
                <a:gd name="T60" fmla="*/ 231691 w 105"/>
                <a:gd name="T61" fmla="*/ 92952 h 103"/>
                <a:gd name="T62" fmla="*/ 214038 w 105"/>
                <a:gd name="T63" fmla="*/ 92952 h 103"/>
                <a:gd name="T64" fmla="*/ 200799 w 105"/>
                <a:gd name="T65" fmla="*/ 57542 h 103"/>
                <a:gd name="T66" fmla="*/ 116949 w 105"/>
                <a:gd name="T67" fmla="*/ 183691 h 103"/>
                <a:gd name="T68" fmla="*/ 46338 w 105"/>
                <a:gd name="T69" fmla="*/ 112870 h 103"/>
                <a:gd name="T70" fmla="*/ 116949 w 105"/>
                <a:gd name="T71" fmla="*/ 42050 h 103"/>
                <a:gd name="T72" fmla="*/ 187559 w 105"/>
                <a:gd name="T73" fmla="*/ 112870 h 103"/>
                <a:gd name="T74" fmla="*/ 116949 w 105"/>
                <a:gd name="T75" fmla="*/ 183691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5" name="Oval 150"/>
            <p:cNvSpPr>
              <a:spLocks noChangeArrowheads="1"/>
            </p:cNvSpPr>
            <p:nvPr/>
          </p:nvSpPr>
          <p:spPr bwMode="auto">
            <a:xfrm>
              <a:off x="97160" y="326982"/>
              <a:ext cx="37370" cy="37370"/>
            </a:xfrm>
            <a:prstGeom prst="ellipse">
              <a:avLst/>
            </a:pr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2557" name="组合 112"/>
          <p:cNvGrpSpPr/>
          <p:nvPr/>
        </p:nvGrpSpPr>
        <p:grpSpPr bwMode="auto">
          <a:xfrm>
            <a:off x="8118475" y="4789488"/>
            <a:ext cx="400050" cy="431800"/>
            <a:chOff x="0" y="0"/>
            <a:chExt cx="466184" cy="501686"/>
          </a:xfrm>
        </p:grpSpPr>
        <p:sp>
          <p:nvSpPr>
            <p:cNvPr id="22558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35095 w 23"/>
                <a:gd name="T1" fmla="*/ 0 h 21"/>
                <a:gd name="T2" fmla="*/ 35095 w 23"/>
                <a:gd name="T3" fmla="*/ 8898 h 21"/>
                <a:gd name="T4" fmla="*/ 41675 w 23"/>
                <a:gd name="T5" fmla="*/ 24468 h 21"/>
                <a:gd name="T6" fmla="*/ 21934 w 23"/>
                <a:gd name="T7" fmla="*/ 37814 h 21"/>
                <a:gd name="T8" fmla="*/ 8774 w 23"/>
                <a:gd name="T9" fmla="*/ 20019 h 21"/>
                <a:gd name="T10" fmla="*/ 13161 w 23"/>
                <a:gd name="T11" fmla="*/ 11122 h 21"/>
                <a:gd name="T12" fmla="*/ 13161 w 23"/>
                <a:gd name="T13" fmla="*/ 0 h 21"/>
                <a:gd name="T14" fmla="*/ 0 w 23"/>
                <a:gd name="T15" fmla="*/ 22244 h 21"/>
                <a:gd name="T16" fmla="*/ 24128 w 23"/>
                <a:gd name="T17" fmla="*/ 46712 h 21"/>
                <a:gd name="T18" fmla="*/ 50449 w 23"/>
                <a:gd name="T19" fmla="*/ 22244 h 21"/>
                <a:gd name="T20" fmla="*/ 35095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9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60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53014 w 118"/>
                <a:gd name="T1" fmla="*/ 41969 h 118"/>
                <a:gd name="T2" fmla="*/ 41969 w 118"/>
                <a:gd name="T3" fmla="*/ 207638 h 118"/>
                <a:gd name="T4" fmla="*/ 207638 w 118"/>
                <a:gd name="T5" fmla="*/ 218683 h 118"/>
                <a:gd name="T6" fmla="*/ 218683 w 118"/>
                <a:gd name="T7" fmla="*/ 53014 h 118"/>
                <a:gd name="T8" fmla="*/ 53014 w 118"/>
                <a:gd name="T9" fmla="*/ 41969 h 118"/>
                <a:gd name="T10" fmla="*/ 141371 w 118"/>
                <a:gd name="T11" fmla="*/ 185549 h 118"/>
                <a:gd name="T12" fmla="*/ 141371 w 118"/>
                <a:gd name="T13" fmla="*/ 205429 h 118"/>
                <a:gd name="T14" fmla="*/ 123699 w 118"/>
                <a:gd name="T15" fmla="*/ 205429 h 118"/>
                <a:gd name="T16" fmla="*/ 123699 w 118"/>
                <a:gd name="T17" fmla="*/ 187758 h 118"/>
                <a:gd name="T18" fmla="*/ 90566 w 118"/>
                <a:gd name="T19" fmla="*/ 178922 h 118"/>
                <a:gd name="T20" fmla="*/ 94983 w 118"/>
                <a:gd name="T21" fmla="*/ 156833 h 118"/>
                <a:gd name="T22" fmla="*/ 128117 w 118"/>
                <a:gd name="T23" fmla="*/ 165669 h 118"/>
                <a:gd name="T24" fmla="*/ 145788 w 118"/>
                <a:gd name="T25" fmla="*/ 154624 h 118"/>
                <a:gd name="T26" fmla="*/ 125908 w 118"/>
                <a:gd name="T27" fmla="*/ 136953 h 118"/>
                <a:gd name="T28" fmla="*/ 90566 w 118"/>
                <a:gd name="T29" fmla="*/ 101610 h 118"/>
                <a:gd name="T30" fmla="*/ 123699 w 118"/>
                <a:gd name="T31" fmla="*/ 68476 h 118"/>
                <a:gd name="T32" fmla="*/ 123699 w 118"/>
                <a:gd name="T33" fmla="*/ 50805 h 118"/>
                <a:gd name="T34" fmla="*/ 141371 w 118"/>
                <a:gd name="T35" fmla="*/ 50805 h 118"/>
                <a:gd name="T36" fmla="*/ 141371 w 118"/>
                <a:gd name="T37" fmla="*/ 66267 h 118"/>
                <a:gd name="T38" fmla="*/ 170086 w 118"/>
                <a:gd name="T39" fmla="*/ 72894 h 118"/>
                <a:gd name="T40" fmla="*/ 163460 w 118"/>
                <a:gd name="T41" fmla="*/ 94983 h 118"/>
                <a:gd name="T42" fmla="*/ 136953 w 118"/>
                <a:gd name="T43" fmla="*/ 88357 h 118"/>
                <a:gd name="T44" fmla="*/ 121490 w 118"/>
                <a:gd name="T45" fmla="*/ 99401 h 118"/>
                <a:gd name="T46" fmla="*/ 143579 w 118"/>
                <a:gd name="T47" fmla="*/ 114864 h 118"/>
                <a:gd name="T48" fmla="*/ 174504 w 118"/>
                <a:gd name="T49" fmla="*/ 152415 h 118"/>
                <a:gd name="T50" fmla="*/ 141371 w 118"/>
                <a:gd name="T51" fmla="*/ 185549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1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305038 w 153"/>
                <a:gd name="T1" fmla="*/ 391182 h 227"/>
                <a:gd name="T2" fmla="*/ 35367 w 153"/>
                <a:gd name="T3" fmla="*/ 391182 h 227"/>
                <a:gd name="T4" fmla="*/ 35367 w 153"/>
                <a:gd name="T5" fmla="*/ 35361 h 227"/>
                <a:gd name="T6" fmla="*/ 305038 w 153"/>
                <a:gd name="T7" fmla="*/ 35361 h 227"/>
                <a:gd name="T8" fmla="*/ 305038 w 153"/>
                <a:gd name="T9" fmla="*/ 227637 h 227"/>
                <a:gd name="T10" fmla="*/ 307248 w 153"/>
                <a:gd name="T11" fmla="*/ 225427 h 227"/>
                <a:gd name="T12" fmla="*/ 338194 w 153"/>
                <a:gd name="T13" fmla="*/ 207747 h 227"/>
                <a:gd name="T14" fmla="*/ 338194 w 153"/>
                <a:gd name="T15" fmla="*/ 28731 h 227"/>
                <a:gd name="T16" fmla="*/ 311669 w 153"/>
                <a:gd name="T17" fmla="*/ 0 h 227"/>
                <a:gd name="T18" fmla="*/ 26525 w 153"/>
                <a:gd name="T19" fmla="*/ 0 h 227"/>
                <a:gd name="T20" fmla="*/ 0 w 153"/>
                <a:gd name="T21" fmla="*/ 28731 h 227"/>
                <a:gd name="T22" fmla="*/ 0 w 153"/>
                <a:gd name="T23" fmla="*/ 475165 h 227"/>
                <a:gd name="T24" fmla="*/ 26525 w 153"/>
                <a:gd name="T25" fmla="*/ 501686 h 227"/>
                <a:gd name="T26" fmla="*/ 311669 w 153"/>
                <a:gd name="T27" fmla="*/ 501686 h 227"/>
                <a:gd name="T28" fmla="*/ 338194 w 153"/>
                <a:gd name="T29" fmla="*/ 475165 h 227"/>
                <a:gd name="T30" fmla="*/ 338194 w 153"/>
                <a:gd name="T31" fmla="*/ 388972 h 227"/>
                <a:gd name="T32" fmla="*/ 305038 w 153"/>
                <a:gd name="T33" fmla="*/ 366872 h 227"/>
                <a:gd name="T34" fmla="*/ 305038 w 153"/>
                <a:gd name="T35" fmla="*/ 391182 h 227"/>
                <a:gd name="T36" fmla="*/ 165781 w 153"/>
                <a:gd name="T37" fmla="*/ 488426 h 227"/>
                <a:gd name="T38" fmla="*/ 123783 w 153"/>
                <a:gd name="T39" fmla="*/ 444224 h 227"/>
                <a:gd name="T40" fmla="*/ 165781 w 153"/>
                <a:gd name="T41" fmla="*/ 402233 h 227"/>
                <a:gd name="T42" fmla="*/ 209990 w 153"/>
                <a:gd name="T43" fmla="*/ 444224 h 227"/>
                <a:gd name="T44" fmla="*/ 165781 w 153"/>
                <a:gd name="T45" fmla="*/ 488426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2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159559 w 86"/>
                <a:gd name="T1" fmla="*/ 37674 h 86"/>
                <a:gd name="T2" fmla="*/ 39890 w 86"/>
                <a:gd name="T3" fmla="*/ 31025 h 86"/>
                <a:gd name="T4" fmla="*/ 31025 w 86"/>
                <a:gd name="T5" fmla="*/ 150694 h 86"/>
                <a:gd name="T6" fmla="*/ 152910 w 86"/>
                <a:gd name="T7" fmla="*/ 159559 h 86"/>
                <a:gd name="T8" fmla="*/ 159559 w 86"/>
                <a:gd name="T9" fmla="*/ 37674 h 86"/>
                <a:gd name="T10" fmla="*/ 101940 w 86"/>
                <a:gd name="T11" fmla="*/ 139614 h 86"/>
                <a:gd name="T12" fmla="*/ 101940 w 86"/>
                <a:gd name="T13" fmla="*/ 155127 h 86"/>
                <a:gd name="T14" fmla="*/ 88644 w 86"/>
                <a:gd name="T15" fmla="*/ 155127 h 86"/>
                <a:gd name="T16" fmla="*/ 88644 w 86"/>
                <a:gd name="T17" fmla="*/ 141830 h 86"/>
                <a:gd name="T18" fmla="*/ 62051 w 86"/>
                <a:gd name="T19" fmla="*/ 135182 h 86"/>
                <a:gd name="T20" fmla="*/ 66483 w 86"/>
                <a:gd name="T21" fmla="*/ 117453 h 86"/>
                <a:gd name="T22" fmla="*/ 90860 w 86"/>
                <a:gd name="T23" fmla="*/ 124101 h 86"/>
                <a:gd name="T24" fmla="*/ 106372 w 86"/>
                <a:gd name="T25" fmla="*/ 115237 h 86"/>
                <a:gd name="T26" fmla="*/ 90860 w 86"/>
                <a:gd name="T27" fmla="*/ 101940 h 86"/>
                <a:gd name="T28" fmla="*/ 64267 w 86"/>
                <a:gd name="T29" fmla="*/ 75347 h 86"/>
                <a:gd name="T30" fmla="*/ 88644 w 86"/>
                <a:gd name="T31" fmla="*/ 48754 h 86"/>
                <a:gd name="T32" fmla="*/ 88644 w 86"/>
                <a:gd name="T33" fmla="*/ 33241 h 86"/>
                <a:gd name="T34" fmla="*/ 104156 w 86"/>
                <a:gd name="T35" fmla="*/ 33241 h 86"/>
                <a:gd name="T36" fmla="*/ 104156 w 86"/>
                <a:gd name="T37" fmla="*/ 46538 h 86"/>
                <a:gd name="T38" fmla="*/ 124101 w 86"/>
                <a:gd name="T39" fmla="*/ 50970 h 86"/>
                <a:gd name="T40" fmla="*/ 119669 w 86"/>
                <a:gd name="T41" fmla="*/ 68699 h 86"/>
                <a:gd name="T42" fmla="*/ 99724 w 86"/>
                <a:gd name="T43" fmla="*/ 64267 h 86"/>
                <a:gd name="T44" fmla="*/ 86428 w 86"/>
                <a:gd name="T45" fmla="*/ 70915 h 86"/>
                <a:gd name="T46" fmla="*/ 104156 w 86"/>
                <a:gd name="T47" fmla="*/ 84212 h 86"/>
                <a:gd name="T48" fmla="*/ 128533 w 86"/>
                <a:gd name="T49" fmla="*/ 113021 h 86"/>
                <a:gd name="T50" fmla="*/ 101940 w 86"/>
                <a:gd name="T51" fmla="*/ 139614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5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6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7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8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23559" name="组合 1"/>
          <p:cNvGrpSpPr/>
          <p:nvPr/>
        </p:nvGrpSpPr>
        <p:grpSpPr bwMode="auto">
          <a:xfrm>
            <a:off x="5367338" y="1000125"/>
            <a:ext cx="1468437" cy="307975"/>
            <a:chOff x="0" y="0"/>
            <a:chExt cx="1541192" cy="321992"/>
          </a:xfrm>
        </p:grpSpPr>
        <p:sp>
          <p:nvSpPr>
            <p:cNvPr id="23591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92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93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94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3560" name="矩形 34"/>
          <p:cNvSpPr>
            <a:spLocks noChangeAspect="1" noChangeArrowheads="1"/>
          </p:cNvSpPr>
          <p:nvPr/>
        </p:nvSpPr>
        <p:spPr bwMode="auto">
          <a:xfrm rot="2700000">
            <a:off x="1194594" y="3075781"/>
            <a:ext cx="1466850" cy="1468438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1" name="矩形 35"/>
          <p:cNvSpPr>
            <a:spLocks noChangeAspect="1" noChangeArrowheads="1"/>
          </p:cNvSpPr>
          <p:nvPr/>
        </p:nvSpPr>
        <p:spPr bwMode="auto">
          <a:xfrm rot="2700000">
            <a:off x="3271044" y="3075781"/>
            <a:ext cx="1466850" cy="1468438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2" name="矩形 36"/>
          <p:cNvSpPr>
            <a:spLocks noChangeAspect="1" noChangeArrowheads="1"/>
          </p:cNvSpPr>
          <p:nvPr/>
        </p:nvSpPr>
        <p:spPr bwMode="auto">
          <a:xfrm rot="2700000">
            <a:off x="5347494" y="3075781"/>
            <a:ext cx="1466850" cy="1468438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3" name="矩形 37"/>
          <p:cNvSpPr>
            <a:spLocks noChangeAspect="1" noChangeArrowheads="1"/>
          </p:cNvSpPr>
          <p:nvPr/>
        </p:nvSpPr>
        <p:spPr bwMode="auto">
          <a:xfrm rot="2700000">
            <a:off x="7423944" y="3075781"/>
            <a:ext cx="1466850" cy="1468438"/>
          </a:xfrm>
          <a:prstGeom prst="rect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4" name="矩形 38"/>
          <p:cNvSpPr>
            <a:spLocks noChangeAspect="1" noChangeArrowheads="1"/>
          </p:cNvSpPr>
          <p:nvPr/>
        </p:nvSpPr>
        <p:spPr bwMode="auto">
          <a:xfrm rot="2700000">
            <a:off x="2610644" y="2701131"/>
            <a:ext cx="711200" cy="712788"/>
          </a:xfrm>
          <a:prstGeom prst="rect">
            <a:avLst/>
          </a:prstGeom>
          <a:solidFill>
            <a:srgbClr val="D0EAEB"/>
          </a:solidFill>
          <a:ln w="12700">
            <a:solidFill>
              <a:srgbClr val="2F2637">
                <a:alpha val="50195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5" name="矩形 39"/>
          <p:cNvSpPr>
            <a:spLocks noChangeAspect="1" noChangeArrowheads="1"/>
          </p:cNvSpPr>
          <p:nvPr/>
        </p:nvSpPr>
        <p:spPr bwMode="auto">
          <a:xfrm rot="2700000">
            <a:off x="4687094" y="2701131"/>
            <a:ext cx="711200" cy="712788"/>
          </a:xfrm>
          <a:prstGeom prst="rect">
            <a:avLst/>
          </a:prstGeom>
          <a:solidFill>
            <a:srgbClr val="31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6" name="矩形 40"/>
          <p:cNvSpPr>
            <a:spLocks noChangeAspect="1" noChangeArrowheads="1"/>
          </p:cNvSpPr>
          <p:nvPr/>
        </p:nvSpPr>
        <p:spPr bwMode="auto">
          <a:xfrm rot="2700000">
            <a:off x="6763544" y="2701131"/>
            <a:ext cx="711200" cy="712788"/>
          </a:xfrm>
          <a:prstGeom prst="rect">
            <a:avLst/>
          </a:prstGeom>
          <a:solidFill>
            <a:srgbClr val="D0EAEB"/>
          </a:solidFill>
          <a:ln w="12700">
            <a:solidFill>
              <a:srgbClr val="2F2637">
                <a:alpha val="50195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7" name="矩形 41"/>
          <p:cNvSpPr>
            <a:spLocks noChangeAspect="1" noChangeArrowheads="1"/>
          </p:cNvSpPr>
          <p:nvPr/>
        </p:nvSpPr>
        <p:spPr bwMode="auto">
          <a:xfrm rot="2700000">
            <a:off x="8839200" y="2701925"/>
            <a:ext cx="711200" cy="711200"/>
          </a:xfrm>
          <a:prstGeom prst="rect">
            <a:avLst/>
          </a:prstGeom>
          <a:solidFill>
            <a:srgbClr val="31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8" name="矩形 42"/>
          <p:cNvSpPr>
            <a:spLocks noChangeAspect="1" noChangeArrowheads="1"/>
          </p:cNvSpPr>
          <p:nvPr/>
        </p:nvSpPr>
        <p:spPr bwMode="auto">
          <a:xfrm rot="2700000">
            <a:off x="9530557" y="3075781"/>
            <a:ext cx="1466850" cy="1468437"/>
          </a:xfrm>
          <a:prstGeom prst="rect">
            <a:avLst/>
          </a:prstGeom>
          <a:blipFill dpi="0" rotWithShape="0">
            <a:blip r:embed="rId6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3569" name="组合 43"/>
          <p:cNvGrpSpPr/>
          <p:nvPr/>
        </p:nvGrpSpPr>
        <p:grpSpPr bwMode="auto">
          <a:xfrm>
            <a:off x="6983413" y="2846388"/>
            <a:ext cx="312737" cy="354012"/>
            <a:chOff x="0" y="0"/>
            <a:chExt cx="406393" cy="459645"/>
          </a:xfrm>
        </p:grpSpPr>
        <p:sp>
          <p:nvSpPr>
            <p:cNvPr id="23588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346854 w 159"/>
                <a:gd name="T1" fmla="*/ 408289 h 207"/>
                <a:gd name="T2" fmla="*/ 196625 w 159"/>
                <a:gd name="T3" fmla="*/ 174350 h 207"/>
                <a:gd name="T4" fmla="*/ 203252 w 159"/>
                <a:gd name="T5" fmla="*/ 52967 h 207"/>
                <a:gd name="T6" fmla="*/ 92789 w 159"/>
                <a:gd name="T7" fmla="*/ 8828 h 207"/>
                <a:gd name="T8" fmla="*/ 154648 w 159"/>
                <a:gd name="T9" fmla="*/ 105934 h 207"/>
                <a:gd name="T10" fmla="*/ 81743 w 159"/>
                <a:gd name="T11" fmla="*/ 152281 h 207"/>
                <a:gd name="T12" fmla="*/ 22093 w 159"/>
                <a:gd name="T13" fmla="*/ 59588 h 207"/>
                <a:gd name="T14" fmla="*/ 22093 w 159"/>
                <a:gd name="T15" fmla="*/ 169936 h 207"/>
                <a:gd name="T16" fmla="*/ 136974 w 159"/>
                <a:gd name="T17" fmla="*/ 211869 h 207"/>
                <a:gd name="T18" fmla="*/ 287204 w 159"/>
                <a:gd name="T19" fmla="*/ 445807 h 207"/>
                <a:gd name="T20" fmla="*/ 315925 w 159"/>
                <a:gd name="T21" fmla="*/ 452428 h 207"/>
                <a:gd name="T22" fmla="*/ 340227 w 159"/>
                <a:gd name="T23" fmla="*/ 434772 h 207"/>
                <a:gd name="T24" fmla="*/ 346854 w 159"/>
                <a:gd name="T25" fmla="*/ 408289 h 207"/>
                <a:gd name="T26" fmla="*/ 318134 w 159"/>
                <a:gd name="T27" fmla="*/ 425944 h 207"/>
                <a:gd name="T28" fmla="*/ 296041 w 159"/>
                <a:gd name="T29" fmla="*/ 421531 h 207"/>
                <a:gd name="T30" fmla="*/ 302669 w 159"/>
                <a:gd name="T31" fmla="*/ 401668 h 207"/>
                <a:gd name="T32" fmla="*/ 322553 w 159"/>
                <a:gd name="T33" fmla="*/ 406082 h 207"/>
                <a:gd name="T34" fmla="*/ 318134 w 159"/>
                <a:gd name="T35" fmla="*/ 425944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9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200799 w 105"/>
                <a:gd name="T1" fmla="*/ 57542 h 103"/>
                <a:gd name="T2" fmla="*/ 214038 w 105"/>
                <a:gd name="T3" fmla="*/ 44263 h 103"/>
                <a:gd name="T4" fmla="*/ 185353 w 105"/>
                <a:gd name="T5" fmla="*/ 15492 h 103"/>
                <a:gd name="T6" fmla="*/ 172113 w 105"/>
                <a:gd name="T7" fmla="*/ 28771 h 103"/>
                <a:gd name="T8" fmla="*/ 136808 w 105"/>
                <a:gd name="T9" fmla="*/ 15492 h 103"/>
                <a:gd name="T10" fmla="*/ 136808 w 105"/>
                <a:gd name="T11" fmla="*/ 0 h 103"/>
                <a:gd name="T12" fmla="*/ 94883 w 105"/>
                <a:gd name="T13" fmla="*/ 0 h 103"/>
                <a:gd name="T14" fmla="*/ 94883 w 105"/>
                <a:gd name="T15" fmla="*/ 15492 h 103"/>
                <a:gd name="T16" fmla="*/ 61784 w 105"/>
                <a:gd name="T17" fmla="*/ 28771 h 103"/>
                <a:gd name="T18" fmla="*/ 48545 w 105"/>
                <a:gd name="T19" fmla="*/ 15492 h 103"/>
                <a:gd name="T20" fmla="*/ 17653 w 105"/>
                <a:gd name="T21" fmla="*/ 44263 h 103"/>
                <a:gd name="T22" fmla="*/ 33099 w 105"/>
                <a:gd name="T23" fmla="*/ 59755 h 103"/>
                <a:gd name="T24" fmla="*/ 17653 w 105"/>
                <a:gd name="T25" fmla="*/ 92952 h 103"/>
                <a:gd name="T26" fmla="*/ 0 w 105"/>
                <a:gd name="T27" fmla="*/ 92952 h 103"/>
                <a:gd name="T28" fmla="*/ 0 w 105"/>
                <a:gd name="T29" fmla="*/ 135002 h 103"/>
                <a:gd name="T30" fmla="*/ 19859 w 105"/>
                <a:gd name="T31" fmla="*/ 135002 h 103"/>
                <a:gd name="T32" fmla="*/ 33099 w 105"/>
                <a:gd name="T33" fmla="*/ 168199 h 103"/>
                <a:gd name="T34" fmla="*/ 19859 w 105"/>
                <a:gd name="T35" fmla="*/ 181478 h 103"/>
                <a:gd name="T36" fmla="*/ 48545 w 105"/>
                <a:gd name="T37" fmla="*/ 210249 h 103"/>
                <a:gd name="T38" fmla="*/ 61784 w 105"/>
                <a:gd name="T39" fmla="*/ 196970 h 103"/>
                <a:gd name="T40" fmla="*/ 94883 w 105"/>
                <a:gd name="T41" fmla="*/ 210249 h 103"/>
                <a:gd name="T42" fmla="*/ 94883 w 105"/>
                <a:gd name="T43" fmla="*/ 227954 h 103"/>
                <a:gd name="T44" fmla="*/ 136808 w 105"/>
                <a:gd name="T45" fmla="*/ 227954 h 103"/>
                <a:gd name="T46" fmla="*/ 136808 w 105"/>
                <a:gd name="T47" fmla="*/ 210249 h 103"/>
                <a:gd name="T48" fmla="*/ 169907 w 105"/>
                <a:gd name="T49" fmla="*/ 196970 h 103"/>
                <a:gd name="T50" fmla="*/ 183146 w 105"/>
                <a:gd name="T51" fmla="*/ 210249 h 103"/>
                <a:gd name="T52" fmla="*/ 211832 w 105"/>
                <a:gd name="T53" fmla="*/ 181478 h 103"/>
                <a:gd name="T54" fmla="*/ 200799 w 105"/>
                <a:gd name="T55" fmla="*/ 168199 h 103"/>
                <a:gd name="T56" fmla="*/ 214038 w 105"/>
                <a:gd name="T57" fmla="*/ 135002 h 103"/>
                <a:gd name="T58" fmla="*/ 231691 w 105"/>
                <a:gd name="T59" fmla="*/ 135002 h 103"/>
                <a:gd name="T60" fmla="*/ 231691 w 105"/>
                <a:gd name="T61" fmla="*/ 92952 h 103"/>
                <a:gd name="T62" fmla="*/ 214038 w 105"/>
                <a:gd name="T63" fmla="*/ 92952 h 103"/>
                <a:gd name="T64" fmla="*/ 200799 w 105"/>
                <a:gd name="T65" fmla="*/ 57542 h 103"/>
                <a:gd name="T66" fmla="*/ 116949 w 105"/>
                <a:gd name="T67" fmla="*/ 183691 h 103"/>
                <a:gd name="T68" fmla="*/ 46338 w 105"/>
                <a:gd name="T69" fmla="*/ 112870 h 103"/>
                <a:gd name="T70" fmla="*/ 116949 w 105"/>
                <a:gd name="T71" fmla="*/ 42050 h 103"/>
                <a:gd name="T72" fmla="*/ 187559 w 105"/>
                <a:gd name="T73" fmla="*/ 112870 h 103"/>
                <a:gd name="T74" fmla="*/ 116949 w 105"/>
                <a:gd name="T75" fmla="*/ 183691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0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3570" name="组合 47"/>
          <p:cNvGrpSpPr/>
          <p:nvPr/>
        </p:nvGrpSpPr>
        <p:grpSpPr bwMode="auto">
          <a:xfrm>
            <a:off x="4895850" y="2878138"/>
            <a:ext cx="293688" cy="328612"/>
            <a:chOff x="0" y="0"/>
            <a:chExt cx="402656" cy="450303"/>
          </a:xfrm>
        </p:grpSpPr>
        <p:sp>
          <p:nvSpPr>
            <p:cNvPr id="23583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28494 w 26"/>
                <a:gd name="T1" fmla="*/ 0 h 26"/>
                <a:gd name="T2" fmla="*/ 0 w 26"/>
                <a:gd name="T3" fmla="*/ 28962 h 26"/>
                <a:gd name="T4" fmla="*/ 28494 w 26"/>
                <a:gd name="T5" fmla="*/ 57923 h 26"/>
                <a:gd name="T6" fmla="*/ 56988 w 26"/>
                <a:gd name="T7" fmla="*/ 28962 h 26"/>
                <a:gd name="T8" fmla="*/ 28494 w 26"/>
                <a:gd name="T9" fmla="*/ 0 h 26"/>
                <a:gd name="T10" fmla="*/ 28494 w 26"/>
                <a:gd name="T11" fmla="*/ 51240 h 26"/>
                <a:gd name="T12" fmla="*/ 6576 w 26"/>
                <a:gd name="T13" fmla="*/ 28962 h 26"/>
                <a:gd name="T14" fmla="*/ 28494 w 26"/>
                <a:gd name="T15" fmla="*/ 6683 h 26"/>
                <a:gd name="T16" fmla="*/ 50412 w 26"/>
                <a:gd name="T17" fmla="*/ 28962 h 26"/>
                <a:gd name="T18" fmla="*/ 28494 w 26"/>
                <a:gd name="T19" fmla="*/ 5124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4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24290 w 22"/>
                <a:gd name="T1" fmla="*/ 0 h 22"/>
                <a:gd name="T2" fmla="*/ 0 w 22"/>
                <a:gd name="T3" fmla="*/ 24290 h 22"/>
                <a:gd name="T4" fmla="*/ 24290 w 22"/>
                <a:gd name="T5" fmla="*/ 48580 h 22"/>
                <a:gd name="T6" fmla="*/ 48580 w 22"/>
                <a:gd name="T7" fmla="*/ 24290 h 22"/>
                <a:gd name="T8" fmla="*/ 24290 w 22"/>
                <a:gd name="T9" fmla="*/ 0 h 22"/>
                <a:gd name="T10" fmla="*/ 24290 w 22"/>
                <a:gd name="T11" fmla="*/ 37539 h 22"/>
                <a:gd name="T12" fmla="*/ 11041 w 22"/>
                <a:gd name="T13" fmla="*/ 24290 h 22"/>
                <a:gd name="T14" fmla="*/ 24290 w 22"/>
                <a:gd name="T15" fmla="*/ 11041 h 22"/>
                <a:gd name="T16" fmla="*/ 37539 w 22"/>
                <a:gd name="T17" fmla="*/ 24290 h 22"/>
                <a:gd name="T18" fmla="*/ 24290 w 22"/>
                <a:gd name="T19" fmla="*/ 37539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5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15415 w 14"/>
                <a:gd name="T1" fmla="*/ 0 h 14"/>
                <a:gd name="T2" fmla="*/ 0 w 14"/>
                <a:gd name="T3" fmla="*/ 15415 h 14"/>
                <a:gd name="T4" fmla="*/ 15415 w 14"/>
                <a:gd name="T5" fmla="*/ 30830 h 14"/>
                <a:gd name="T6" fmla="*/ 30830 w 14"/>
                <a:gd name="T7" fmla="*/ 15415 h 14"/>
                <a:gd name="T8" fmla="*/ 15415 w 14"/>
                <a:gd name="T9" fmla="*/ 0 h 14"/>
                <a:gd name="T10" fmla="*/ 15415 w 14"/>
                <a:gd name="T11" fmla="*/ 22021 h 14"/>
                <a:gd name="T12" fmla="*/ 8809 w 14"/>
                <a:gd name="T13" fmla="*/ 15415 h 14"/>
                <a:gd name="T14" fmla="*/ 15415 w 14"/>
                <a:gd name="T15" fmla="*/ 6606 h 14"/>
                <a:gd name="T16" fmla="*/ 24224 w 14"/>
                <a:gd name="T17" fmla="*/ 15415 h 14"/>
                <a:gd name="T18" fmla="*/ 15415 w 14"/>
                <a:gd name="T19" fmla="*/ 2202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6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48581 w 44"/>
                <a:gd name="T1" fmla="*/ 0 h 44"/>
                <a:gd name="T2" fmla="*/ 0 w 44"/>
                <a:gd name="T3" fmla="*/ 48581 h 44"/>
                <a:gd name="T4" fmla="*/ 48581 w 44"/>
                <a:gd name="T5" fmla="*/ 97161 h 44"/>
                <a:gd name="T6" fmla="*/ 97161 w 44"/>
                <a:gd name="T7" fmla="*/ 48581 h 44"/>
                <a:gd name="T8" fmla="*/ 48581 w 44"/>
                <a:gd name="T9" fmla="*/ 0 h 44"/>
                <a:gd name="T10" fmla="*/ 48581 w 44"/>
                <a:gd name="T11" fmla="*/ 86120 h 44"/>
                <a:gd name="T12" fmla="*/ 11041 w 44"/>
                <a:gd name="T13" fmla="*/ 48581 h 44"/>
                <a:gd name="T14" fmla="*/ 48581 w 44"/>
                <a:gd name="T15" fmla="*/ 13249 h 44"/>
                <a:gd name="T16" fmla="*/ 86120 w 44"/>
                <a:gd name="T17" fmla="*/ 48581 h 44"/>
                <a:gd name="T18" fmla="*/ 48581 w 44"/>
                <a:gd name="T19" fmla="*/ 8612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7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347346 w 182"/>
                <a:gd name="T1" fmla="*/ 211907 h 204"/>
                <a:gd name="T2" fmla="*/ 338497 w 182"/>
                <a:gd name="T3" fmla="*/ 105954 h 204"/>
                <a:gd name="T4" fmla="*/ 172567 w 182"/>
                <a:gd name="T5" fmla="*/ 0 h 204"/>
                <a:gd name="T6" fmla="*/ 2212 w 182"/>
                <a:gd name="T7" fmla="*/ 174382 h 204"/>
                <a:gd name="T8" fmla="*/ 0 w 182"/>
                <a:gd name="T9" fmla="*/ 450303 h 204"/>
                <a:gd name="T10" fmla="*/ 250001 w 182"/>
                <a:gd name="T11" fmla="*/ 388497 h 204"/>
                <a:gd name="T12" fmla="*/ 325222 w 182"/>
                <a:gd name="T13" fmla="*/ 388497 h 204"/>
                <a:gd name="T14" fmla="*/ 325222 w 182"/>
                <a:gd name="T15" fmla="*/ 388497 h 204"/>
                <a:gd name="T16" fmla="*/ 345134 w 182"/>
                <a:gd name="T17" fmla="*/ 333313 h 204"/>
                <a:gd name="T18" fmla="*/ 323010 w 182"/>
                <a:gd name="T19" fmla="*/ 320068 h 204"/>
                <a:gd name="T20" fmla="*/ 345134 w 182"/>
                <a:gd name="T21" fmla="*/ 309031 h 204"/>
                <a:gd name="T22" fmla="*/ 342921 w 182"/>
                <a:gd name="T23" fmla="*/ 304617 h 204"/>
                <a:gd name="T24" fmla="*/ 376107 w 182"/>
                <a:gd name="T25" fmla="*/ 245018 h 204"/>
                <a:gd name="T26" fmla="*/ 137169 w 182"/>
                <a:gd name="T27" fmla="*/ 205285 h 204"/>
                <a:gd name="T28" fmla="*/ 137169 w 182"/>
                <a:gd name="T29" fmla="*/ 225152 h 204"/>
                <a:gd name="T30" fmla="*/ 119469 w 182"/>
                <a:gd name="T31" fmla="*/ 231774 h 204"/>
                <a:gd name="T32" fmla="*/ 106195 w 182"/>
                <a:gd name="T33" fmla="*/ 242810 h 204"/>
                <a:gd name="T34" fmla="*/ 88496 w 182"/>
                <a:gd name="T35" fmla="*/ 236188 h 204"/>
                <a:gd name="T36" fmla="*/ 70797 w 182"/>
                <a:gd name="T37" fmla="*/ 236188 h 204"/>
                <a:gd name="T38" fmla="*/ 61947 w 182"/>
                <a:gd name="T39" fmla="*/ 218529 h 204"/>
                <a:gd name="T40" fmla="*/ 48673 w 182"/>
                <a:gd name="T41" fmla="*/ 205285 h 204"/>
                <a:gd name="T42" fmla="*/ 57522 w 182"/>
                <a:gd name="T43" fmla="*/ 187626 h 204"/>
                <a:gd name="T44" fmla="*/ 57522 w 182"/>
                <a:gd name="T45" fmla="*/ 167760 h 204"/>
                <a:gd name="T46" fmla="*/ 75221 w 182"/>
                <a:gd name="T47" fmla="*/ 161138 h 204"/>
                <a:gd name="T48" fmla="*/ 88496 w 182"/>
                <a:gd name="T49" fmla="*/ 150101 h 204"/>
                <a:gd name="T50" fmla="*/ 106195 w 182"/>
                <a:gd name="T51" fmla="*/ 156723 h 204"/>
                <a:gd name="T52" fmla="*/ 126107 w 182"/>
                <a:gd name="T53" fmla="*/ 156723 h 204"/>
                <a:gd name="T54" fmla="*/ 132744 w 182"/>
                <a:gd name="T55" fmla="*/ 174382 h 204"/>
                <a:gd name="T56" fmla="*/ 146018 w 182"/>
                <a:gd name="T57" fmla="*/ 187626 h 204"/>
                <a:gd name="T58" fmla="*/ 300886 w 182"/>
                <a:gd name="T59" fmla="*/ 169967 h 204"/>
                <a:gd name="T60" fmla="*/ 278762 w 182"/>
                <a:gd name="T61" fmla="*/ 192041 h 204"/>
                <a:gd name="T62" fmla="*/ 267700 w 182"/>
                <a:gd name="T63" fmla="*/ 220737 h 204"/>
                <a:gd name="T64" fmla="*/ 236726 w 182"/>
                <a:gd name="T65" fmla="*/ 220737 h 204"/>
                <a:gd name="T66" fmla="*/ 207965 w 182"/>
                <a:gd name="T67" fmla="*/ 231774 h 204"/>
                <a:gd name="T68" fmla="*/ 183629 w 182"/>
                <a:gd name="T69" fmla="*/ 211907 h 204"/>
                <a:gd name="T70" fmla="*/ 154868 w 182"/>
                <a:gd name="T71" fmla="*/ 200870 h 204"/>
                <a:gd name="T72" fmla="*/ 154868 w 182"/>
                <a:gd name="T73" fmla="*/ 169967 h 204"/>
                <a:gd name="T74" fmla="*/ 141593 w 182"/>
                <a:gd name="T75" fmla="*/ 141272 h 204"/>
                <a:gd name="T76" fmla="*/ 163717 w 182"/>
                <a:gd name="T77" fmla="*/ 116990 h 204"/>
                <a:gd name="T78" fmla="*/ 174779 w 182"/>
                <a:gd name="T79" fmla="*/ 88295 h 204"/>
                <a:gd name="T80" fmla="*/ 207965 w 182"/>
                <a:gd name="T81" fmla="*/ 88295 h 204"/>
                <a:gd name="T82" fmla="*/ 236726 w 182"/>
                <a:gd name="T83" fmla="*/ 77258 h 204"/>
                <a:gd name="T84" fmla="*/ 258850 w 182"/>
                <a:gd name="T85" fmla="*/ 97124 h 204"/>
                <a:gd name="T86" fmla="*/ 287611 w 182"/>
                <a:gd name="T87" fmla="*/ 108161 h 204"/>
                <a:gd name="T88" fmla="*/ 287611 w 182"/>
                <a:gd name="T89" fmla="*/ 141272 h 204"/>
                <a:gd name="T90" fmla="*/ 300886 w 182"/>
                <a:gd name="T91" fmla="*/ 16996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571" name="组合 53"/>
          <p:cNvGrpSpPr/>
          <p:nvPr/>
        </p:nvGrpSpPr>
        <p:grpSpPr bwMode="auto">
          <a:xfrm>
            <a:off x="9067800" y="2884488"/>
            <a:ext cx="254000" cy="250825"/>
            <a:chOff x="0" y="0"/>
            <a:chExt cx="453105" cy="448433"/>
          </a:xfrm>
        </p:grpSpPr>
        <p:sp>
          <p:nvSpPr>
            <p:cNvPr id="23581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227658 w 205"/>
                <a:gd name="T1" fmla="*/ 42083 h 89"/>
                <a:gd name="T2" fmla="*/ 103883 w 205"/>
                <a:gd name="T3" fmla="*/ 0 h 89"/>
                <a:gd name="T4" fmla="*/ 0 w 205"/>
                <a:gd name="T5" fmla="*/ 0 h 89"/>
                <a:gd name="T6" fmla="*/ 0 w 205"/>
                <a:gd name="T7" fmla="*/ 148397 h 89"/>
                <a:gd name="T8" fmla="*/ 48626 w 205"/>
                <a:gd name="T9" fmla="*/ 197124 h 89"/>
                <a:gd name="T10" fmla="*/ 404479 w 205"/>
                <a:gd name="T11" fmla="*/ 197124 h 89"/>
                <a:gd name="T12" fmla="*/ 453105 w 205"/>
                <a:gd name="T13" fmla="*/ 148397 h 89"/>
                <a:gd name="T14" fmla="*/ 453105 w 205"/>
                <a:gd name="T15" fmla="*/ 0 h 89"/>
                <a:gd name="T16" fmla="*/ 349222 w 205"/>
                <a:gd name="T17" fmla="*/ 0 h 89"/>
                <a:gd name="T18" fmla="*/ 227658 w 205"/>
                <a:gd name="T19" fmla="*/ 42083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2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404479 w 205"/>
                <a:gd name="T1" fmla="*/ 92774 h 118"/>
                <a:gd name="T2" fmla="*/ 397848 w 205"/>
                <a:gd name="T3" fmla="*/ 92774 h 118"/>
                <a:gd name="T4" fmla="*/ 340381 w 205"/>
                <a:gd name="T5" fmla="*/ 92774 h 118"/>
                <a:gd name="T6" fmla="*/ 340381 w 205"/>
                <a:gd name="T7" fmla="*/ 48596 h 118"/>
                <a:gd name="T8" fmla="*/ 291755 w 205"/>
                <a:gd name="T9" fmla="*/ 0 h 118"/>
                <a:gd name="T10" fmla="*/ 161350 w 205"/>
                <a:gd name="T11" fmla="*/ 0 h 118"/>
                <a:gd name="T12" fmla="*/ 112724 w 205"/>
                <a:gd name="T13" fmla="*/ 48596 h 118"/>
                <a:gd name="T14" fmla="*/ 112724 w 205"/>
                <a:gd name="T15" fmla="*/ 92774 h 118"/>
                <a:gd name="T16" fmla="*/ 55257 w 205"/>
                <a:gd name="T17" fmla="*/ 92774 h 118"/>
                <a:gd name="T18" fmla="*/ 48626 w 205"/>
                <a:gd name="T19" fmla="*/ 92774 h 118"/>
                <a:gd name="T20" fmla="*/ 0 w 205"/>
                <a:gd name="T21" fmla="*/ 141371 h 118"/>
                <a:gd name="T22" fmla="*/ 0 w 205"/>
                <a:gd name="T23" fmla="*/ 223100 h 118"/>
                <a:gd name="T24" fmla="*/ 119354 w 205"/>
                <a:gd name="T25" fmla="*/ 223100 h 118"/>
                <a:gd name="T26" fmla="*/ 227658 w 205"/>
                <a:gd name="T27" fmla="*/ 260652 h 118"/>
                <a:gd name="T28" fmla="*/ 333751 w 205"/>
                <a:gd name="T29" fmla="*/ 223100 h 118"/>
                <a:gd name="T30" fmla="*/ 453105 w 205"/>
                <a:gd name="T31" fmla="*/ 223100 h 118"/>
                <a:gd name="T32" fmla="*/ 453105 w 205"/>
                <a:gd name="T33" fmla="*/ 141371 h 118"/>
                <a:gd name="T34" fmla="*/ 404479 w 205"/>
                <a:gd name="T35" fmla="*/ 92774 h 118"/>
                <a:gd name="T36" fmla="*/ 148088 w 205"/>
                <a:gd name="T37" fmla="*/ 57432 h 118"/>
                <a:gd name="T38" fmla="*/ 148088 w 205"/>
                <a:gd name="T39" fmla="*/ 48596 h 118"/>
                <a:gd name="T40" fmla="*/ 161350 w 205"/>
                <a:gd name="T41" fmla="*/ 37552 h 118"/>
                <a:gd name="T42" fmla="*/ 291755 w 205"/>
                <a:gd name="T43" fmla="*/ 37552 h 118"/>
                <a:gd name="T44" fmla="*/ 305017 w 205"/>
                <a:gd name="T45" fmla="*/ 48596 h 118"/>
                <a:gd name="T46" fmla="*/ 305017 w 205"/>
                <a:gd name="T47" fmla="*/ 57432 h 118"/>
                <a:gd name="T48" fmla="*/ 305017 w 205"/>
                <a:gd name="T49" fmla="*/ 92774 h 118"/>
                <a:gd name="T50" fmla="*/ 148088 w 205"/>
                <a:gd name="T51" fmla="*/ 92774 h 118"/>
                <a:gd name="T52" fmla="*/ 148088 w 205"/>
                <a:gd name="T53" fmla="*/ 57432 h 118"/>
                <a:gd name="T54" fmla="*/ 223237 w 205"/>
                <a:gd name="T55" fmla="*/ 223100 h 118"/>
                <a:gd name="T56" fmla="*/ 187873 w 205"/>
                <a:gd name="T57" fmla="*/ 189967 h 118"/>
                <a:gd name="T58" fmla="*/ 223237 w 205"/>
                <a:gd name="T59" fmla="*/ 154624 h 118"/>
                <a:gd name="T60" fmla="*/ 258601 w 205"/>
                <a:gd name="T61" fmla="*/ 189967 h 118"/>
                <a:gd name="T62" fmla="*/ 223237 w 205"/>
                <a:gd name="T63" fmla="*/ 223100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572" name="组合 56"/>
          <p:cNvGrpSpPr/>
          <p:nvPr/>
        </p:nvGrpSpPr>
        <p:grpSpPr bwMode="auto">
          <a:xfrm>
            <a:off x="2854325" y="2868613"/>
            <a:ext cx="301625" cy="323850"/>
            <a:chOff x="0" y="0"/>
            <a:chExt cx="466184" cy="501686"/>
          </a:xfrm>
        </p:grpSpPr>
        <p:sp>
          <p:nvSpPr>
            <p:cNvPr id="23576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35095 w 23"/>
                <a:gd name="T1" fmla="*/ 0 h 21"/>
                <a:gd name="T2" fmla="*/ 35095 w 23"/>
                <a:gd name="T3" fmla="*/ 8898 h 21"/>
                <a:gd name="T4" fmla="*/ 41675 w 23"/>
                <a:gd name="T5" fmla="*/ 24468 h 21"/>
                <a:gd name="T6" fmla="*/ 21934 w 23"/>
                <a:gd name="T7" fmla="*/ 37814 h 21"/>
                <a:gd name="T8" fmla="*/ 8774 w 23"/>
                <a:gd name="T9" fmla="*/ 20019 h 21"/>
                <a:gd name="T10" fmla="*/ 13161 w 23"/>
                <a:gd name="T11" fmla="*/ 11122 h 21"/>
                <a:gd name="T12" fmla="*/ 13161 w 23"/>
                <a:gd name="T13" fmla="*/ 0 h 21"/>
                <a:gd name="T14" fmla="*/ 0 w 23"/>
                <a:gd name="T15" fmla="*/ 22244 h 21"/>
                <a:gd name="T16" fmla="*/ 24128 w 23"/>
                <a:gd name="T17" fmla="*/ 46712 h 21"/>
                <a:gd name="T18" fmla="*/ 50449 w 23"/>
                <a:gd name="T19" fmla="*/ 22244 h 21"/>
                <a:gd name="T20" fmla="*/ 35095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7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78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53014 w 118"/>
                <a:gd name="T1" fmla="*/ 41969 h 118"/>
                <a:gd name="T2" fmla="*/ 41969 w 118"/>
                <a:gd name="T3" fmla="*/ 207638 h 118"/>
                <a:gd name="T4" fmla="*/ 207638 w 118"/>
                <a:gd name="T5" fmla="*/ 218683 h 118"/>
                <a:gd name="T6" fmla="*/ 218683 w 118"/>
                <a:gd name="T7" fmla="*/ 53014 h 118"/>
                <a:gd name="T8" fmla="*/ 53014 w 118"/>
                <a:gd name="T9" fmla="*/ 41969 h 118"/>
                <a:gd name="T10" fmla="*/ 141371 w 118"/>
                <a:gd name="T11" fmla="*/ 185549 h 118"/>
                <a:gd name="T12" fmla="*/ 141371 w 118"/>
                <a:gd name="T13" fmla="*/ 205429 h 118"/>
                <a:gd name="T14" fmla="*/ 123699 w 118"/>
                <a:gd name="T15" fmla="*/ 205429 h 118"/>
                <a:gd name="T16" fmla="*/ 123699 w 118"/>
                <a:gd name="T17" fmla="*/ 187758 h 118"/>
                <a:gd name="T18" fmla="*/ 90566 w 118"/>
                <a:gd name="T19" fmla="*/ 178922 h 118"/>
                <a:gd name="T20" fmla="*/ 94983 w 118"/>
                <a:gd name="T21" fmla="*/ 156833 h 118"/>
                <a:gd name="T22" fmla="*/ 128117 w 118"/>
                <a:gd name="T23" fmla="*/ 165669 h 118"/>
                <a:gd name="T24" fmla="*/ 145788 w 118"/>
                <a:gd name="T25" fmla="*/ 154624 h 118"/>
                <a:gd name="T26" fmla="*/ 125908 w 118"/>
                <a:gd name="T27" fmla="*/ 136953 h 118"/>
                <a:gd name="T28" fmla="*/ 90566 w 118"/>
                <a:gd name="T29" fmla="*/ 101610 h 118"/>
                <a:gd name="T30" fmla="*/ 123699 w 118"/>
                <a:gd name="T31" fmla="*/ 68476 h 118"/>
                <a:gd name="T32" fmla="*/ 123699 w 118"/>
                <a:gd name="T33" fmla="*/ 50805 h 118"/>
                <a:gd name="T34" fmla="*/ 141371 w 118"/>
                <a:gd name="T35" fmla="*/ 50805 h 118"/>
                <a:gd name="T36" fmla="*/ 141371 w 118"/>
                <a:gd name="T37" fmla="*/ 66267 h 118"/>
                <a:gd name="T38" fmla="*/ 170086 w 118"/>
                <a:gd name="T39" fmla="*/ 72894 h 118"/>
                <a:gd name="T40" fmla="*/ 163460 w 118"/>
                <a:gd name="T41" fmla="*/ 94983 h 118"/>
                <a:gd name="T42" fmla="*/ 136953 w 118"/>
                <a:gd name="T43" fmla="*/ 88357 h 118"/>
                <a:gd name="T44" fmla="*/ 121490 w 118"/>
                <a:gd name="T45" fmla="*/ 99401 h 118"/>
                <a:gd name="T46" fmla="*/ 143579 w 118"/>
                <a:gd name="T47" fmla="*/ 114864 h 118"/>
                <a:gd name="T48" fmla="*/ 174504 w 118"/>
                <a:gd name="T49" fmla="*/ 152415 h 118"/>
                <a:gd name="T50" fmla="*/ 141371 w 118"/>
                <a:gd name="T51" fmla="*/ 185549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9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305038 w 153"/>
                <a:gd name="T1" fmla="*/ 391182 h 227"/>
                <a:gd name="T2" fmla="*/ 35367 w 153"/>
                <a:gd name="T3" fmla="*/ 391182 h 227"/>
                <a:gd name="T4" fmla="*/ 35367 w 153"/>
                <a:gd name="T5" fmla="*/ 35361 h 227"/>
                <a:gd name="T6" fmla="*/ 305038 w 153"/>
                <a:gd name="T7" fmla="*/ 35361 h 227"/>
                <a:gd name="T8" fmla="*/ 305038 w 153"/>
                <a:gd name="T9" fmla="*/ 227637 h 227"/>
                <a:gd name="T10" fmla="*/ 307248 w 153"/>
                <a:gd name="T11" fmla="*/ 225427 h 227"/>
                <a:gd name="T12" fmla="*/ 338194 w 153"/>
                <a:gd name="T13" fmla="*/ 207747 h 227"/>
                <a:gd name="T14" fmla="*/ 338194 w 153"/>
                <a:gd name="T15" fmla="*/ 28731 h 227"/>
                <a:gd name="T16" fmla="*/ 311669 w 153"/>
                <a:gd name="T17" fmla="*/ 0 h 227"/>
                <a:gd name="T18" fmla="*/ 26525 w 153"/>
                <a:gd name="T19" fmla="*/ 0 h 227"/>
                <a:gd name="T20" fmla="*/ 0 w 153"/>
                <a:gd name="T21" fmla="*/ 28731 h 227"/>
                <a:gd name="T22" fmla="*/ 0 w 153"/>
                <a:gd name="T23" fmla="*/ 475165 h 227"/>
                <a:gd name="T24" fmla="*/ 26525 w 153"/>
                <a:gd name="T25" fmla="*/ 501686 h 227"/>
                <a:gd name="T26" fmla="*/ 311669 w 153"/>
                <a:gd name="T27" fmla="*/ 501686 h 227"/>
                <a:gd name="T28" fmla="*/ 338194 w 153"/>
                <a:gd name="T29" fmla="*/ 475165 h 227"/>
                <a:gd name="T30" fmla="*/ 338194 w 153"/>
                <a:gd name="T31" fmla="*/ 388972 h 227"/>
                <a:gd name="T32" fmla="*/ 305038 w 153"/>
                <a:gd name="T33" fmla="*/ 366872 h 227"/>
                <a:gd name="T34" fmla="*/ 305038 w 153"/>
                <a:gd name="T35" fmla="*/ 391182 h 227"/>
                <a:gd name="T36" fmla="*/ 165781 w 153"/>
                <a:gd name="T37" fmla="*/ 488426 h 227"/>
                <a:gd name="T38" fmla="*/ 123783 w 153"/>
                <a:gd name="T39" fmla="*/ 444224 h 227"/>
                <a:gd name="T40" fmla="*/ 165781 w 153"/>
                <a:gd name="T41" fmla="*/ 402233 h 227"/>
                <a:gd name="T42" fmla="*/ 209990 w 153"/>
                <a:gd name="T43" fmla="*/ 444224 h 227"/>
                <a:gd name="T44" fmla="*/ 165781 w 153"/>
                <a:gd name="T45" fmla="*/ 488426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0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159559 w 86"/>
                <a:gd name="T1" fmla="*/ 37674 h 86"/>
                <a:gd name="T2" fmla="*/ 39890 w 86"/>
                <a:gd name="T3" fmla="*/ 31025 h 86"/>
                <a:gd name="T4" fmla="*/ 31025 w 86"/>
                <a:gd name="T5" fmla="*/ 150694 h 86"/>
                <a:gd name="T6" fmla="*/ 152910 w 86"/>
                <a:gd name="T7" fmla="*/ 159559 h 86"/>
                <a:gd name="T8" fmla="*/ 159559 w 86"/>
                <a:gd name="T9" fmla="*/ 37674 h 86"/>
                <a:gd name="T10" fmla="*/ 101940 w 86"/>
                <a:gd name="T11" fmla="*/ 139614 h 86"/>
                <a:gd name="T12" fmla="*/ 101940 w 86"/>
                <a:gd name="T13" fmla="*/ 155127 h 86"/>
                <a:gd name="T14" fmla="*/ 88644 w 86"/>
                <a:gd name="T15" fmla="*/ 155127 h 86"/>
                <a:gd name="T16" fmla="*/ 88644 w 86"/>
                <a:gd name="T17" fmla="*/ 141830 h 86"/>
                <a:gd name="T18" fmla="*/ 62051 w 86"/>
                <a:gd name="T19" fmla="*/ 135182 h 86"/>
                <a:gd name="T20" fmla="*/ 66483 w 86"/>
                <a:gd name="T21" fmla="*/ 117453 h 86"/>
                <a:gd name="T22" fmla="*/ 90860 w 86"/>
                <a:gd name="T23" fmla="*/ 124101 h 86"/>
                <a:gd name="T24" fmla="*/ 106372 w 86"/>
                <a:gd name="T25" fmla="*/ 115237 h 86"/>
                <a:gd name="T26" fmla="*/ 90860 w 86"/>
                <a:gd name="T27" fmla="*/ 101940 h 86"/>
                <a:gd name="T28" fmla="*/ 64267 w 86"/>
                <a:gd name="T29" fmla="*/ 75347 h 86"/>
                <a:gd name="T30" fmla="*/ 88644 w 86"/>
                <a:gd name="T31" fmla="*/ 48754 h 86"/>
                <a:gd name="T32" fmla="*/ 88644 w 86"/>
                <a:gd name="T33" fmla="*/ 33241 h 86"/>
                <a:gd name="T34" fmla="*/ 104156 w 86"/>
                <a:gd name="T35" fmla="*/ 33241 h 86"/>
                <a:gd name="T36" fmla="*/ 104156 w 86"/>
                <a:gd name="T37" fmla="*/ 46538 h 86"/>
                <a:gd name="T38" fmla="*/ 124101 w 86"/>
                <a:gd name="T39" fmla="*/ 50970 h 86"/>
                <a:gd name="T40" fmla="*/ 119669 w 86"/>
                <a:gd name="T41" fmla="*/ 68699 h 86"/>
                <a:gd name="T42" fmla="*/ 99724 w 86"/>
                <a:gd name="T43" fmla="*/ 64267 h 86"/>
                <a:gd name="T44" fmla="*/ 86428 w 86"/>
                <a:gd name="T45" fmla="*/ 70915 h 86"/>
                <a:gd name="T46" fmla="*/ 104156 w 86"/>
                <a:gd name="T47" fmla="*/ 84212 h 86"/>
                <a:gd name="T48" fmla="*/ 128533 w 86"/>
                <a:gd name="T49" fmla="*/ 113021 h 86"/>
                <a:gd name="T50" fmla="*/ 101940 w 86"/>
                <a:gd name="T51" fmla="*/ 139614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573" name="文本框 62"/>
          <p:cNvSpPr>
            <a:spLocks noChangeArrowheads="1"/>
          </p:cNvSpPr>
          <p:nvPr/>
        </p:nvSpPr>
        <p:spPr bwMode="auto">
          <a:xfrm>
            <a:off x="1947863" y="5205413"/>
            <a:ext cx="23225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1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4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3574" name="文本框 63"/>
          <p:cNvSpPr>
            <a:spLocks noChangeArrowheads="1"/>
          </p:cNvSpPr>
          <p:nvPr/>
        </p:nvSpPr>
        <p:spPr bwMode="auto">
          <a:xfrm>
            <a:off x="5148263" y="5210175"/>
            <a:ext cx="2320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1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4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3575" name="文本框 64"/>
          <p:cNvSpPr>
            <a:spLocks noChangeArrowheads="1"/>
          </p:cNvSpPr>
          <p:nvPr/>
        </p:nvSpPr>
        <p:spPr bwMode="auto">
          <a:xfrm>
            <a:off x="8347075" y="5241925"/>
            <a:ext cx="23225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1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4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79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0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1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2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24583" name="组合 1"/>
          <p:cNvGrpSpPr/>
          <p:nvPr/>
        </p:nvGrpSpPr>
        <p:grpSpPr bwMode="auto">
          <a:xfrm>
            <a:off x="5367338" y="1000125"/>
            <a:ext cx="1468437" cy="307975"/>
            <a:chOff x="0" y="0"/>
            <a:chExt cx="1541192" cy="321992"/>
          </a:xfrm>
        </p:grpSpPr>
        <p:sp>
          <p:nvSpPr>
            <p:cNvPr id="24605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06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07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08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4584" name="任意多边形 11"/>
          <p:cNvSpPr>
            <a:spLocks noChangeArrowheads="1"/>
          </p:cNvSpPr>
          <p:nvPr/>
        </p:nvSpPr>
        <p:spPr bwMode="auto">
          <a:xfrm>
            <a:off x="3503613" y="3165475"/>
            <a:ext cx="2419350" cy="3686175"/>
          </a:xfrm>
          <a:custGeom>
            <a:avLst/>
            <a:gdLst>
              <a:gd name="T0" fmla="*/ 1028700 w 2419350"/>
              <a:gd name="T1" fmla="*/ 542925 h 3686175"/>
              <a:gd name="T2" fmla="*/ 819150 w 2419350"/>
              <a:gd name="T3" fmla="*/ 657225 h 3686175"/>
              <a:gd name="T4" fmla="*/ 1019175 w 2419350"/>
              <a:gd name="T5" fmla="*/ 0 h 3686175"/>
              <a:gd name="T6" fmla="*/ 1647825 w 2419350"/>
              <a:gd name="T7" fmla="*/ 190500 h 3686175"/>
              <a:gd name="T8" fmla="*/ 1485900 w 2419350"/>
              <a:gd name="T9" fmla="*/ 295275 h 3686175"/>
              <a:gd name="T10" fmla="*/ 2419350 w 2419350"/>
              <a:gd name="T11" fmla="*/ 2000250 h 3686175"/>
              <a:gd name="T12" fmla="*/ 1295400 w 2419350"/>
              <a:gd name="T13" fmla="*/ 3686175 h 3686175"/>
              <a:gd name="T14" fmla="*/ 0 w 2419350"/>
              <a:gd name="T15" fmla="*/ 3686175 h 3686175"/>
              <a:gd name="T16" fmla="*/ 2209800 w 2419350"/>
              <a:gd name="T17" fmla="*/ 2000250 h 3686175"/>
              <a:gd name="T18" fmla="*/ 1028700 w 2419350"/>
              <a:gd name="T19" fmla="*/ 542925 h 3686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19350"/>
              <a:gd name="T31" fmla="*/ 0 h 3686175"/>
              <a:gd name="T32" fmla="*/ 2419350 w 2419350"/>
              <a:gd name="T33" fmla="*/ 3686175 h 36861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19350" h="3686175">
                <a:moveTo>
                  <a:pt x="1028700" y="542925"/>
                </a:moveTo>
                <a:lnTo>
                  <a:pt x="819150" y="657225"/>
                </a:lnTo>
                <a:lnTo>
                  <a:pt x="1019175" y="0"/>
                </a:lnTo>
                <a:lnTo>
                  <a:pt x="1647825" y="190500"/>
                </a:lnTo>
                <a:lnTo>
                  <a:pt x="1485900" y="295275"/>
                </a:lnTo>
                <a:lnTo>
                  <a:pt x="2419350" y="2000250"/>
                </a:lnTo>
                <a:lnTo>
                  <a:pt x="1295400" y="3686175"/>
                </a:lnTo>
                <a:lnTo>
                  <a:pt x="0" y="3686175"/>
                </a:lnTo>
                <a:lnTo>
                  <a:pt x="2209800" y="2000250"/>
                </a:lnTo>
                <a:lnTo>
                  <a:pt x="1028700" y="542925"/>
                </a:lnTo>
                <a:close/>
              </a:path>
            </a:pathLst>
          </a:cu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5" name="任意多边形 14"/>
          <p:cNvSpPr>
            <a:spLocks noChangeArrowheads="1"/>
          </p:cNvSpPr>
          <p:nvPr/>
        </p:nvSpPr>
        <p:spPr bwMode="auto">
          <a:xfrm>
            <a:off x="4799013" y="2555875"/>
            <a:ext cx="1323975" cy="4295775"/>
          </a:xfrm>
          <a:custGeom>
            <a:avLst/>
            <a:gdLst>
              <a:gd name="T0" fmla="*/ 1257300 w 1323975"/>
              <a:gd name="T1" fmla="*/ 352425 h 4295775"/>
              <a:gd name="T2" fmla="*/ 733425 w 1323975"/>
              <a:gd name="T3" fmla="*/ 0 h 4295775"/>
              <a:gd name="T4" fmla="*/ 352425 w 1323975"/>
              <a:gd name="T5" fmla="*/ 552450 h 4295775"/>
              <a:gd name="T6" fmla="*/ 542925 w 1323975"/>
              <a:gd name="T7" fmla="*/ 523875 h 4295775"/>
              <a:gd name="T8" fmla="*/ 1123950 w 1323975"/>
              <a:gd name="T9" fmla="*/ 2609850 h 4295775"/>
              <a:gd name="T10" fmla="*/ 0 w 1323975"/>
              <a:gd name="T11" fmla="*/ 4295775 h 4295775"/>
              <a:gd name="T12" fmla="*/ 1323975 w 1323975"/>
              <a:gd name="T13" fmla="*/ 4295775 h 4295775"/>
              <a:gd name="T14" fmla="*/ 1323975 w 1323975"/>
              <a:gd name="T15" fmla="*/ 2600325 h 4295775"/>
              <a:gd name="T16" fmla="*/ 1085850 w 1323975"/>
              <a:gd name="T17" fmla="*/ 390525 h 4295775"/>
              <a:gd name="T18" fmla="*/ 1257300 w 1323975"/>
              <a:gd name="T19" fmla="*/ 352425 h 42957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23975"/>
              <a:gd name="T31" fmla="*/ 0 h 4295775"/>
              <a:gd name="T32" fmla="*/ 1323975 w 1323975"/>
              <a:gd name="T33" fmla="*/ 4295775 h 42957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23975" h="4295775">
                <a:moveTo>
                  <a:pt x="1257300" y="352425"/>
                </a:moveTo>
                <a:lnTo>
                  <a:pt x="733425" y="0"/>
                </a:lnTo>
                <a:lnTo>
                  <a:pt x="352425" y="552450"/>
                </a:lnTo>
                <a:lnTo>
                  <a:pt x="542925" y="523875"/>
                </a:lnTo>
                <a:lnTo>
                  <a:pt x="1123950" y="2609850"/>
                </a:lnTo>
                <a:lnTo>
                  <a:pt x="0" y="4295775"/>
                </a:lnTo>
                <a:lnTo>
                  <a:pt x="1323975" y="4295775"/>
                </a:lnTo>
                <a:lnTo>
                  <a:pt x="1323975" y="2600325"/>
                </a:lnTo>
                <a:lnTo>
                  <a:pt x="1085850" y="390525"/>
                </a:lnTo>
                <a:lnTo>
                  <a:pt x="1257300" y="352425"/>
                </a:lnTo>
                <a:close/>
              </a:path>
            </a:pathLst>
          </a:custGeom>
          <a:solidFill>
            <a:srgbClr val="D0EAEB"/>
          </a:solidFill>
          <a:ln w="12700" cap="flat" cmpd="sng">
            <a:solidFill>
              <a:srgbClr val="2F2637">
                <a:alpha val="58823"/>
              </a:srgbClr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6" name="任意多边形 18"/>
          <p:cNvSpPr>
            <a:spLocks noChangeArrowheads="1"/>
          </p:cNvSpPr>
          <p:nvPr/>
        </p:nvSpPr>
        <p:spPr bwMode="auto">
          <a:xfrm flipH="1">
            <a:off x="6323013" y="3165475"/>
            <a:ext cx="2419350" cy="3686175"/>
          </a:xfrm>
          <a:custGeom>
            <a:avLst/>
            <a:gdLst>
              <a:gd name="T0" fmla="*/ 1028700 w 2419350"/>
              <a:gd name="T1" fmla="*/ 542925 h 3686175"/>
              <a:gd name="T2" fmla="*/ 819150 w 2419350"/>
              <a:gd name="T3" fmla="*/ 657225 h 3686175"/>
              <a:gd name="T4" fmla="*/ 1019175 w 2419350"/>
              <a:gd name="T5" fmla="*/ 0 h 3686175"/>
              <a:gd name="T6" fmla="*/ 1647825 w 2419350"/>
              <a:gd name="T7" fmla="*/ 190500 h 3686175"/>
              <a:gd name="T8" fmla="*/ 1485900 w 2419350"/>
              <a:gd name="T9" fmla="*/ 295275 h 3686175"/>
              <a:gd name="T10" fmla="*/ 2419350 w 2419350"/>
              <a:gd name="T11" fmla="*/ 2000250 h 3686175"/>
              <a:gd name="T12" fmla="*/ 1295400 w 2419350"/>
              <a:gd name="T13" fmla="*/ 3686175 h 3686175"/>
              <a:gd name="T14" fmla="*/ 0 w 2419350"/>
              <a:gd name="T15" fmla="*/ 3686175 h 3686175"/>
              <a:gd name="T16" fmla="*/ 2209800 w 2419350"/>
              <a:gd name="T17" fmla="*/ 2000250 h 3686175"/>
              <a:gd name="T18" fmla="*/ 1028700 w 2419350"/>
              <a:gd name="T19" fmla="*/ 542925 h 3686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19350"/>
              <a:gd name="T31" fmla="*/ 0 h 3686175"/>
              <a:gd name="T32" fmla="*/ 2419350 w 2419350"/>
              <a:gd name="T33" fmla="*/ 3686175 h 36861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19350" h="3686175">
                <a:moveTo>
                  <a:pt x="1028700" y="542925"/>
                </a:moveTo>
                <a:lnTo>
                  <a:pt x="819150" y="657225"/>
                </a:lnTo>
                <a:lnTo>
                  <a:pt x="1019175" y="0"/>
                </a:lnTo>
                <a:lnTo>
                  <a:pt x="1647825" y="190500"/>
                </a:lnTo>
                <a:lnTo>
                  <a:pt x="1485900" y="295275"/>
                </a:lnTo>
                <a:lnTo>
                  <a:pt x="2419350" y="2000250"/>
                </a:lnTo>
                <a:lnTo>
                  <a:pt x="1295400" y="3686175"/>
                </a:lnTo>
                <a:lnTo>
                  <a:pt x="0" y="3686175"/>
                </a:lnTo>
                <a:lnTo>
                  <a:pt x="2209800" y="2000250"/>
                </a:lnTo>
                <a:lnTo>
                  <a:pt x="1028700" y="542925"/>
                </a:lnTo>
                <a:close/>
              </a:path>
            </a:pathLst>
          </a:custGeom>
          <a:solidFill>
            <a:srgbClr val="D0EAEB"/>
          </a:solidFill>
          <a:ln w="12700" cap="flat" cmpd="sng">
            <a:solidFill>
              <a:srgbClr val="2F2637">
                <a:alpha val="58823"/>
              </a:srgbClr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7" name="任意多边形 19"/>
          <p:cNvSpPr>
            <a:spLocks noChangeArrowheads="1"/>
          </p:cNvSpPr>
          <p:nvPr/>
        </p:nvSpPr>
        <p:spPr bwMode="auto">
          <a:xfrm flipH="1">
            <a:off x="6122988" y="2555875"/>
            <a:ext cx="1323975" cy="4295775"/>
          </a:xfrm>
          <a:custGeom>
            <a:avLst/>
            <a:gdLst>
              <a:gd name="T0" fmla="*/ 1257300 w 1323975"/>
              <a:gd name="T1" fmla="*/ 352425 h 4295775"/>
              <a:gd name="T2" fmla="*/ 733425 w 1323975"/>
              <a:gd name="T3" fmla="*/ 0 h 4295775"/>
              <a:gd name="T4" fmla="*/ 352425 w 1323975"/>
              <a:gd name="T5" fmla="*/ 552450 h 4295775"/>
              <a:gd name="T6" fmla="*/ 542925 w 1323975"/>
              <a:gd name="T7" fmla="*/ 523875 h 4295775"/>
              <a:gd name="T8" fmla="*/ 1123950 w 1323975"/>
              <a:gd name="T9" fmla="*/ 2609850 h 4295775"/>
              <a:gd name="T10" fmla="*/ 0 w 1323975"/>
              <a:gd name="T11" fmla="*/ 4295775 h 4295775"/>
              <a:gd name="T12" fmla="*/ 1323975 w 1323975"/>
              <a:gd name="T13" fmla="*/ 4295775 h 4295775"/>
              <a:gd name="T14" fmla="*/ 1323975 w 1323975"/>
              <a:gd name="T15" fmla="*/ 2600325 h 4295775"/>
              <a:gd name="T16" fmla="*/ 1085850 w 1323975"/>
              <a:gd name="T17" fmla="*/ 390525 h 4295775"/>
              <a:gd name="T18" fmla="*/ 1257300 w 1323975"/>
              <a:gd name="T19" fmla="*/ 352425 h 42957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23975"/>
              <a:gd name="T31" fmla="*/ 0 h 4295775"/>
              <a:gd name="T32" fmla="*/ 1323975 w 1323975"/>
              <a:gd name="T33" fmla="*/ 4295775 h 42957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23975" h="4295775">
                <a:moveTo>
                  <a:pt x="1257300" y="352425"/>
                </a:moveTo>
                <a:lnTo>
                  <a:pt x="733425" y="0"/>
                </a:lnTo>
                <a:lnTo>
                  <a:pt x="352425" y="552450"/>
                </a:lnTo>
                <a:lnTo>
                  <a:pt x="542925" y="523875"/>
                </a:lnTo>
                <a:lnTo>
                  <a:pt x="1123950" y="2609850"/>
                </a:lnTo>
                <a:lnTo>
                  <a:pt x="0" y="4295775"/>
                </a:lnTo>
                <a:lnTo>
                  <a:pt x="1323975" y="4295775"/>
                </a:lnTo>
                <a:lnTo>
                  <a:pt x="1323975" y="2600325"/>
                </a:lnTo>
                <a:lnTo>
                  <a:pt x="1085850" y="390525"/>
                </a:lnTo>
                <a:lnTo>
                  <a:pt x="1257300" y="352425"/>
                </a:lnTo>
                <a:close/>
              </a:path>
            </a:pathLst>
          </a:cu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24588" name="组合 20"/>
          <p:cNvGrpSpPr/>
          <p:nvPr/>
        </p:nvGrpSpPr>
        <p:grpSpPr bwMode="auto">
          <a:xfrm>
            <a:off x="4298950" y="6397625"/>
            <a:ext cx="466725" cy="354013"/>
            <a:chOff x="0" y="0"/>
            <a:chExt cx="509646" cy="387231"/>
          </a:xfrm>
        </p:grpSpPr>
        <p:sp>
          <p:nvSpPr>
            <p:cNvPr id="24603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337890 w 229"/>
                <a:gd name="T1" fmla="*/ 189120 h 227"/>
                <a:gd name="T2" fmla="*/ 337890 w 229"/>
                <a:gd name="T3" fmla="*/ 144795 h 227"/>
                <a:gd name="T4" fmla="*/ 303953 w 229"/>
                <a:gd name="T5" fmla="*/ 137407 h 227"/>
                <a:gd name="T6" fmla="*/ 295100 w 229"/>
                <a:gd name="T7" fmla="*/ 112290 h 227"/>
                <a:gd name="T8" fmla="*/ 318708 w 229"/>
                <a:gd name="T9" fmla="*/ 85695 h 227"/>
                <a:gd name="T10" fmla="*/ 292149 w 229"/>
                <a:gd name="T11" fmla="*/ 50235 h 227"/>
                <a:gd name="T12" fmla="*/ 259688 w 229"/>
                <a:gd name="T13" fmla="*/ 65010 h 227"/>
                <a:gd name="T14" fmla="*/ 237556 w 229"/>
                <a:gd name="T15" fmla="*/ 48757 h 227"/>
                <a:gd name="T16" fmla="*/ 241982 w 229"/>
                <a:gd name="T17" fmla="*/ 13297 h 227"/>
                <a:gd name="T18" fmla="*/ 199193 w 229"/>
                <a:gd name="T19" fmla="*/ 0 h 227"/>
                <a:gd name="T20" fmla="*/ 181487 w 229"/>
                <a:gd name="T21" fmla="*/ 29550 h 227"/>
                <a:gd name="T22" fmla="*/ 168207 w 229"/>
                <a:gd name="T23" fmla="*/ 29550 h 227"/>
                <a:gd name="T24" fmla="*/ 154928 w 229"/>
                <a:gd name="T25" fmla="*/ 29550 h 227"/>
                <a:gd name="T26" fmla="*/ 137222 w 229"/>
                <a:gd name="T27" fmla="*/ 0 h 227"/>
                <a:gd name="T28" fmla="*/ 95908 w 229"/>
                <a:gd name="T29" fmla="*/ 13297 h 227"/>
                <a:gd name="T30" fmla="*/ 98859 w 229"/>
                <a:gd name="T31" fmla="*/ 48757 h 227"/>
                <a:gd name="T32" fmla="*/ 76726 w 229"/>
                <a:gd name="T33" fmla="*/ 65010 h 227"/>
                <a:gd name="T34" fmla="*/ 44265 w 229"/>
                <a:gd name="T35" fmla="*/ 50235 h 227"/>
                <a:gd name="T36" fmla="*/ 19182 w 229"/>
                <a:gd name="T37" fmla="*/ 85695 h 227"/>
                <a:gd name="T38" fmla="*/ 42790 w 229"/>
                <a:gd name="T39" fmla="*/ 112290 h 227"/>
                <a:gd name="T40" fmla="*/ 33937 w 229"/>
                <a:gd name="T41" fmla="*/ 138885 h 227"/>
                <a:gd name="T42" fmla="*/ 0 w 229"/>
                <a:gd name="T43" fmla="*/ 144795 h 227"/>
                <a:gd name="T44" fmla="*/ 0 w 229"/>
                <a:gd name="T45" fmla="*/ 189120 h 227"/>
                <a:gd name="T46" fmla="*/ 33937 w 229"/>
                <a:gd name="T47" fmla="*/ 196507 h 227"/>
                <a:gd name="T48" fmla="*/ 42790 w 229"/>
                <a:gd name="T49" fmla="*/ 223102 h 227"/>
                <a:gd name="T50" fmla="*/ 19182 w 229"/>
                <a:gd name="T51" fmla="*/ 249697 h 227"/>
                <a:gd name="T52" fmla="*/ 45741 w 229"/>
                <a:gd name="T53" fmla="*/ 285157 h 227"/>
                <a:gd name="T54" fmla="*/ 76726 w 229"/>
                <a:gd name="T55" fmla="*/ 270382 h 227"/>
                <a:gd name="T56" fmla="*/ 98859 w 229"/>
                <a:gd name="T57" fmla="*/ 286635 h 227"/>
                <a:gd name="T58" fmla="*/ 95908 w 229"/>
                <a:gd name="T59" fmla="*/ 322095 h 227"/>
                <a:gd name="T60" fmla="*/ 137222 w 229"/>
                <a:gd name="T61" fmla="*/ 335392 h 227"/>
                <a:gd name="T62" fmla="*/ 154928 w 229"/>
                <a:gd name="T63" fmla="*/ 304365 h 227"/>
                <a:gd name="T64" fmla="*/ 168207 w 229"/>
                <a:gd name="T65" fmla="*/ 305842 h 227"/>
                <a:gd name="T66" fmla="*/ 182962 w 229"/>
                <a:gd name="T67" fmla="*/ 304365 h 227"/>
                <a:gd name="T68" fmla="*/ 199193 w 229"/>
                <a:gd name="T69" fmla="*/ 335392 h 227"/>
                <a:gd name="T70" fmla="*/ 241982 w 229"/>
                <a:gd name="T71" fmla="*/ 320617 h 227"/>
                <a:gd name="T72" fmla="*/ 237556 w 229"/>
                <a:gd name="T73" fmla="*/ 286635 h 227"/>
                <a:gd name="T74" fmla="*/ 259688 w 229"/>
                <a:gd name="T75" fmla="*/ 270382 h 227"/>
                <a:gd name="T76" fmla="*/ 292149 w 229"/>
                <a:gd name="T77" fmla="*/ 285157 h 227"/>
                <a:gd name="T78" fmla="*/ 318708 w 229"/>
                <a:gd name="T79" fmla="*/ 248220 h 227"/>
                <a:gd name="T80" fmla="*/ 295100 w 229"/>
                <a:gd name="T81" fmla="*/ 223102 h 227"/>
                <a:gd name="T82" fmla="*/ 303953 w 229"/>
                <a:gd name="T83" fmla="*/ 196507 h 227"/>
                <a:gd name="T84" fmla="*/ 337890 w 229"/>
                <a:gd name="T85" fmla="*/ 189120 h 227"/>
                <a:gd name="T86" fmla="*/ 168207 w 229"/>
                <a:gd name="T87" fmla="*/ 265950 h 227"/>
                <a:gd name="T88" fmla="*/ 69349 w 229"/>
                <a:gd name="T89" fmla="*/ 166957 h 227"/>
                <a:gd name="T90" fmla="*/ 168207 w 229"/>
                <a:gd name="T91" fmla="*/ 67965 h 227"/>
                <a:gd name="T92" fmla="*/ 267066 w 229"/>
                <a:gd name="T93" fmla="*/ 166957 h 227"/>
                <a:gd name="T94" fmla="*/ 168207 w 229"/>
                <a:gd name="T95" fmla="*/ 26595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4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99861 w 135"/>
                <a:gd name="T1" fmla="*/ 112514 h 135"/>
                <a:gd name="T2" fmla="*/ 199861 w 135"/>
                <a:gd name="T3" fmla="*/ 85866 h 135"/>
                <a:gd name="T4" fmla="*/ 180615 w 135"/>
                <a:gd name="T5" fmla="*/ 81425 h 135"/>
                <a:gd name="T6" fmla="*/ 174693 w 135"/>
                <a:gd name="T7" fmla="*/ 66620 h 135"/>
                <a:gd name="T8" fmla="*/ 189498 w 135"/>
                <a:gd name="T9" fmla="*/ 50335 h 135"/>
                <a:gd name="T10" fmla="*/ 173213 w 135"/>
                <a:gd name="T11" fmla="*/ 29609 h 135"/>
                <a:gd name="T12" fmla="*/ 153967 w 135"/>
                <a:gd name="T13" fmla="*/ 38492 h 135"/>
                <a:gd name="T14" fmla="*/ 142123 w 135"/>
                <a:gd name="T15" fmla="*/ 28129 h 135"/>
                <a:gd name="T16" fmla="*/ 143604 w 135"/>
                <a:gd name="T17" fmla="*/ 7402 h 135"/>
                <a:gd name="T18" fmla="*/ 118436 w 135"/>
                <a:gd name="T19" fmla="*/ 0 h 135"/>
                <a:gd name="T20" fmla="*/ 108073 w 135"/>
                <a:gd name="T21" fmla="*/ 17765 h 135"/>
                <a:gd name="T22" fmla="*/ 99190 w 135"/>
                <a:gd name="T23" fmla="*/ 17765 h 135"/>
                <a:gd name="T24" fmla="*/ 91788 w 135"/>
                <a:gd name="T25" fmla="*/ 17765 h 135"/>
                <a:gd name="T26" fmla="*/ 81425 w 135"/>
                <a:gd name="T27" fmla="*/ 0 h 135"/>
                <a:gd name="T28" fmla="*/ 56257 w 135"/>
                <a:gd name="T29" fmla="*/ 7402 h 135"/>
                <a:gd name="T30" fmla="*/ 57738 w 135"/>
                <a:gd name="T31" fmla="*/ 28129 h 135"/>
                <a:gd name="T32" fmla="*/ 44414 w 135"/>
                <a:gd name="T33" fmla="*/ 38492 h 135"/>
                <a:gd name="T34" fmla="*/ 26648 w 135"/>
                <a:gd name="T35" fmla="*/ 29609 h 135"/>
                <a:gd name="T36" fmla="*/ 10363 w 135"/>
                <a:gd name="T37" fmla="*/ 50335 h 135"/>
                <a:gd name="T38" fmla="*/ 25168 w 135"/>
                <a:gd name="T39" fmla="*/ 66620 h 135"/>
                <a:gd name="T40" fmla="*/ 19246 w 135"/>
                <a:gd name="T41" fmla="*/ 81425 h 135"/>
                <a:gd name="T42" fmla="*/ 0 w 135"/>
                <a:gd name="T43" fmla="*/ 85866 h 135"/>
                <a:gd name="T44" fmla="*/ 0 w 135"/>
                <a:gd name="T45" fmla="*/ 112514 h 135"/>
                <a:gd name="T46" fmla="*/ 19246 w 135"/>
                <a:gd name="T47" fmla="*/ 116956 h 135"/>
                <a:gd name="T48" fmla="*/ 25168 w 135"/>
                <a:gd name="T49" fmla="*/ 133241 h 135"/>
                <a:gd name="T50" fmla="*/ 10363 w 135"/>
                <a:gd name="T51" fmla="*/ 148045 h 135"/>
                <a:gd name="T52" fmla="*/ 26648 w 135"/>
                <a:gd name="T53" fmla="*/ 168772 h 135"/>
                <a:gd name="T54" fmla="*/ 45894 w 135"/>
                <a:gd name="T55" fmla="*/ 161369 h 135"/>
                <a:gd name="T56" fmla="*/ 57738 w 135"/>
                <a:gd name="T57" fmla="*/ 170252 h 135"/>
                <a:gd name="T58" fmla="*/ 56257 w 135"/>
                <a:gd name="T59" fmla="*/ 190978 h 135"/>
                <a:gd name="T60" fmla="*/ 81425 w 135"/>
                <a:gd name="T61" fmla="*/ 199861 h 135"/>
                <a:gd name="T62" fmla="*/ 91788 w 135"/>
                <a:gd name="T63" fmla="*/ 180615 h 135"/>
                <a:gd name="T64" fmla="*/ 100671 w 135"/>
                <a:gd name="T65" fmla="*/ 182096 h 135"/>
                <a:gd name="T66" fmla="*/ 108073 w 135"/>
                <a:gd name="T67" fmla="*/ 180615 h 135"/>
                <a:gd name="T68" fmla="*/ 118436 w 135"/>
                <a:gd name="T69" fmla="*/ 199861 h 135"/>
                <a:gd name="T70" fmla="*/ 143604 w 135"/>
                <a:gd name="T71" fmla="*/ 190978 h 135"/>
                <a:gd name="T72" fmla="*/ 142123 w 135"/>
                <a:gd name="T73" fmla="*/ 170252 h 135"/>
                <a:gd name="T74" fmla="*/ 153967 w 135"/>
                <a:gd name="T75" fmla="*/ 161369 h 135"/>
                <a:gd name="T76" fmla="*/ 173213 w 135"/>
                <a:gd name="T77" fmla="*/ 168772 h 135"/>
                <a:gd name="T78" fmla="*/ 189498 w 135"/>
                <a:gd name="T79" fmla="*/ 148045 h 135"/>
                <a:gd name="T80" fmla="*/ 174693 w 135"/>
                <a:gd name="T81" fmla="*/ 131760 h 135"/>
                <a:gd name="T82" fmla="*/ 180615 w 135"/>
                <a:gd name="T83" fmla="*/ 116956 h 135"/>
                <a:gd name="T84" fmla="*/ 199861 w 135"/>
                <a:gd name="T85" fmla="*/ 112514 h 135"/>
                <a:gd name="T86" fmla="*/ 99190 w 135"/>
                <a:gd name="T87" fmla="*/ 158408 h 135"/>
                <a:gd name="T88" fmla="*/ 41453 w 135"/>
                <a:gd name="T89" fmla="*/ 99190 h 135"/>
                <a:gd name="T90" fmla="*/ 99190 w 135"/>
                <a:gd name="T91" fmla="*/ 39972 h 135"/>
                <a:gd name="T92" fmla="*/ 158408 w 135"/>
                <a:gd name="T93" fmla="*/ 99190 h 135"/>
                <a:gd name="T94" fmla="*/ 99190 w 135"/>
                <a:gd name="T95" fmla="*/ 15840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589" name="组合 23"/>
          <p:cNvGrpSpPr/>
          <p:nvPr/>
        </p:nvGrpSpPr>
        <p:grpSpPr bwMode="auto">
          <a:xfrm>
            <a:off x="7691438" y="6403975"/>
            <a:ext cx="339725" cy="334963"/>
            <a:chOff x="0" y="0"/>
            <a:chExt cx="453105" cy="448433"/>
          </a:xfrm>
        </p:grpSpPr>
        <p:sp>
          <p:nvSpPr>
            <p:cNvPr id="24601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227658 w 205"/>
                <a:gd name="T1" fmla="*/ 42083 h 89"/>
                <a:gd name="T2" fmla="*/ 103883 w 205"/>
                <a:gd name="T3" fmla="*/ 0 h 89"/>
                <a:gd name="T4" fmla="*/ 0 w 205"/>
                <a:gd name="T5" fmla="*/ 0 h 89"/>
                <a:gd name="T6" fmla="*/ 0 w 205"/>
                <a:gd name="T7" fmla="*/ 148397 h 89"/>
                <a:gd name="T8" fmla="*/ 48626 w 205"/>
                <a:gd name="T9" fmla="*/ 197124 h 89"/>
                <a:gd name="T10" fmla="*/ 404479 w 205"/>
                <a:gd name="T11" fmla="*/ 197124 h 89"/>
                <a:gd name="T12" fmla="*/ 453105 w 205"/>
                <a:gd name="T13" fmla="*/ 148397 h 89"/>
                <a:gd name="T14" fmla="*/ 453105 w 205"/>
                <a:gd name="T15" fmla="*/ 0 h 89"/>
                <a:gd name="T16" fmla="*/ 349222 w 205"/>
                <a:gd name="T17" fmla="*/ 0 h 89"/>
                <a:gd name="T18" fmla="*/ 227658 w 205"/>
                <a:gd name="T19" fmla="*/ 42083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2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404479 w 205"/>
                <a:gd name="T1" fmla="*/ 92774 h 118"/>
                <a:gd name="T2" fmla="*/ 397848 w 205"/>
                <a:gd name="T3" fmla="*/ 92774 h 118"/>
                <a:gd name="T4" fmla="*/ 340381 w 205"/>
                <a:gd name="T5" fmla="*/ 92774 h 118"/>
                <a:gd name="T6" fmla="*/ 340381 w 205"/>
                <a:gd name="T7" fmla="*/ 48596 h 118"/>
                <a:gd name="T8" fmla="*/ 291755 w 205"/>
                <a:gd name="T9" fmla="*/ 0 h 118"/>
                <a:gd name="T10" fmla="*/ 161350 w 205"/>
                <a:gd name="T11" fmla="*/ 0 h 118"/>
                <a:gd name="T12" fmla="*/ 112724 w 205"/>
                <a:gd name="T13" fmla="*/ 48596 h 118"/>
                <a:gd name="T14" fmla="*/ 112724 w 205"/>
                <a:gd name="T15" fmla="*/ 92774 h 118"/>
                <a:gd name="T16" fmla="*/ 55257 w 205"/>
                <a:gd name="T17" fmla="*/ 92774 h 118"/>
                <a:gd name="T18" fmla="*/ 48626 w 205"/>
                <a:gd name="T19" fmla="*/ 92774 h 118"/>
                <a:gd name="T20" fmla="*/ 0 w 205"/>
                <a:gd name="T21" fmla="*/ 141371 h 118"/>
                <a:gd name="T22" fmla="*/ 0 w 205"/>
                <a:gd name="T23" fmla="*/ 223100 h 118"/>
                <a:gd name="T24" fmla="*/ 119354 w 205"/>
                <a:gd name="T25" fmla="*/ 223100 h 118"/>
                <a:gd name="T26" fmla="*/ 227658 w 205"/>
                <a:gd name="T27" fmla="*/ 260652 h 118"/>
                <a:gd name="T28" fmla="*/ 333751 w 205"/>
                <a:gd name="T29" fmla="*/ 223100 h 118"/>
                <a:gd name="T30" fmla="*/ 453105 w 205"/>
                <a:gd name="T31" fmla="*/ 223100 h 118"/>
                <a:gd name="T32" fmla="*/ 453105 w 205"/>
                <a:gd name="T33" fmla="*/ 141371 h 118"/>
                <a:gd name="T34" fmla="*/ 404479 w 205"/>
                <a:gd name="T35" fmla="*/ 92774 h 118"/>
                <a:gd name="T36" fmla="*/ 148088 w 205"/>
                <a:gd name="T37" fmla="*/ 57432 h 118"/>
                <a:gd name="T38" fmla="*/ 148088 w 205"/>
                <a:gd name="T39" fmla="*/ 48596 h 118"/>
                <a:gd name="T40" fmla="*/ 161350 w 205"/>
                <a:gd name="T41" fmla="*/ 37552 h 118"/>
                <a:gd name="T42" fmla="*/ 291755 w 205"/>
                <a:gd name="T43" fmla="*/ 37552 h 118"/>
                <a:gd name="T44" fmla="*/ 305017 w 205"/>
                <a:gd name="T45" fmla="*/ 48596 h 118"/>
                <a:gd name="T46" fmla="*/ 305017 w 205"/>
                <a:gd name="T47" fmla="*/ 57432 h 118"/>
                <a:gd name="T48" fmla="*/ 305017 w 205"/>
                <a:gd name="T49" fmla="*/ 92774 h 118"/>
                <a:gd name="T50" fmla="*/ 148088 w 205"/>
                <a:gd name="T51" fmla="*/ 92774 h 118"/>
                <a:gd name="T52" fmla="*/ 148088 w 205"/>
                <a:gd name="T53" fmla="*/ 57432 h 118"/>
                <a:gd name="T54" fmla="*/ 223237 w 205"/>
                <a:gd name="T55" fmla="*/ 223100 h 118"/>
                <a:gd name="T56" fmla="*/ 187873 w 205"/>
                <a:gd name="T57" fmla="*/ 189967 h 118"/>
                <a:gd name="T58" fmla="*/ 223237 w 205"/>
                <a:gd name="T59" fmla="*/ 154624 h 118"/>
                <a:gd name="T60" fmla="*/ 258601 w 205"/>
                <a:gd name="T61" fmla="*/ 189967 h 118"/>
                <a:gd name="T62" fmla="*/ 223237 w 205"/>
                <a:gd name="T63" fmla="*/ 223100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590" name="组合 26"/>
          <p:cNvGrpSpPr/>
          <p:nvPr/>
        </p:nvGrpSpPr>
        <p:grpSpPr bwMode="auto">
          <a:xfrm>
            <a:off x="5402263" y="6418263"/>
            <a:ext cx="349250" cy="333375"/>
            <a:chOff x="0" y="0"/>
            <a:chExt cx="2438400" cy="2332038"/>
          </a:xfrm>
        </p:grpSpPr>
        <p:sp>
          <p:nvSpPr>
            <p:cNvPr id="24599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0" name="任意多边形 28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591" name="组合 31"/>
          <p:cNvGrpSpPr/>
          <p:nvPr/>
        </p:nvGrpSpPr>
        <p:grpSpPr bwMode="auto">
          <a:xfrm>
            <a:off x="6526213" y="6350000"/>
            <a:ext cx="303212" cy="388938"/>
            <a:chOff x="0" y="0"/>
            <a:chExt cx="563562" cy="720725"/>
          </a:xfrm>
        </p:grpSpPr>
        <p:sp>
          <p:nvSpPr>
            <p:cNvPr id="24596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142875 w 64"/>
                <a:gd name="T1" fmla="*/ 648877 h 321"/>
                <a:gd name="T2" fmla="*/ 71438 w 64"/>
                <a:gd name="T3" fmla="*/ 720725 h 321"/>
                <a:gd name="T4" fmla="*/ 0 w 64"/>
                <a:gd name="T5" fmla="*/ 648877 h 321"/>
                <a:gd name="T6" fmla="*/ 0 w 64"/>
                <a:gd name="T7" fmla="*/ 71848 h 321"/>
                <a:gd name="T8" fmla="*/ 71438 w 64"/>
                <a:gd name="T9" fmla="*/ 0 h 321"/>
                <a:gd name="T10" fmla="*/ 142875 w 64"/>
                <a:gd name="T11" fmla="*/ 71848 h 321"/>
                <a:gd name="T12" fmla="*/ 142875 w 64"/>
                <a:gd name="T13" fmla="*/ 648877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7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141288 w 63"/>
                <a:gd name="T1" fmla="*/ 209055 h 125"/>
                <a:gd name="T2" fmla="*/ 71765 w 63"/>
                <a:gd name="T3" fmla="*/ 280988 h 125"/>
                <a:gd name="T4" fmla="*/ 0 w 63"/>
                <a:gd name="T5" fmla="*/ 209055 h 125"/>
                <a:gd name="T6" fmla="*/ 0 w 63"/>
                <a:gd name="T7" fmla="*/ 71933 h 125"/>
                <a:gd name="T8" fmla="*/ 71765 w 63"/>
                <a:gd name="T9" fmla="*/ 0 h 125"/>
                <a:gd name="T10" fmla="*/ 141288 w 63"/>
                <a:gd name="T11" fmla="*/ 71933 h 125"/>
                <a:gd name="T12" fmla="*/ 141288 w 63"/>
                <a:gd name="T13" fmla="*/ 209055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8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142875 w 64"/>
                <a:gd name="T1" fmla="*/ 417178 h 218"/>
                <a:gd name="T2" fmla="*/ 71438 w 64"/>
                <a:gd name="T3" fmla="*/ 488950 h 218"/>
                <a:gd name="T4" fmla="*/ 0 w 64"/>
                <a:gd name="T5" fmla="*/ 417178 h 218"/>
                <a:gd name="T6" fmla="*/ 0 w 64"/>
                <a:gd name="T7" fmla="*/ 71772 h 218"/>
                <a:gd name="T8" fmla="*/ 71438 w 64"/>
                <a:gd name="T9" fmla="*/ 0 h 218"/>
                <a:gd name="T10" fmla="*/ 142875 w 64"/>
                <a:gd name="T11" fmla="*/ 71772 h 218"/>
                <a:gd name="T12" fmla="*/ 142875 w 64"/>
                <a:gd name="T13" fmla="*/ 417178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592" name="文本框 35"/>
          <p:cNvSpPr>
            <a:spLocks noChangeArrowheads="1"/>
          </p:cNvSpPr>
          <p:nvPr/>
        </p:nvSpPr>
        <p:spPr bwMode="auto">
          <a:xfrm>
            <a:off x="930275" y="2813050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4593" name="文本框 36"/>
          <p:cNvSpPr>
            <a:spLocks noChangeArrowheads="1"/>
          </p:cNvSpPr>
          <p:nvPr/>
        </p:nvSpPr>
        <p:spPr bwMode="auto">
          <a:xfrm>
            <a:off x="930275" y="5030788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4594" name="文本框 37"/>
          <p:cNvSpPr>
            <a:spLocks noChangeArrowheads="1"/>
          </p:cNvSpPr>
          <p:nvPr/>
        </p:nvSpPr>
        <p:spPr bwMode="auto">
          <a:xfrm>
            <a:off x="8618538" y="2813050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4595" name="文本框 38"/>
          <p:cNvSpPr>
            <a:spLocks noChangeArrowheads="1"/>
          </p:cNvSpPr>
          <p:nvPr/>
        </p:nvSpPr>
        <p:spPr bwMode="auto">
          <a:xfrm>
            <a:off x="8618538" y="5030788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3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4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5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6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25607" name="组合 1"/>
          <p:cNvGrpSpPr/>
          <p:nvPr/>
        </p:nvGrpSpPr>
        <p:grpSpPr bwMode="auto">
          <a:xfrm>
            <a:off x="5367338" y="1000125"/>
            <a:ext cx="1468437" cy="307975"/>
            <a:chOff x="0" y="0"/>
            <a:chExt cx="1541192" cy="321992"/>
          </a:xfrm>
        </p:grpSpPr>
        <p:sp>
          <p:nvSpPr>
            <p:cNvPr id="25627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28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29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30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5608" name="圆角矩形 11"/>
          <p:cNvSpPr>
            <a:spLocks noChangeArrowheads="1"/>
          </p:cNvSpPr>
          <p:nvPr/>
        </p:nvSpPr>
        <p:spPr bwMode="auto">
          <a:xfrm>
            <a:off x="2149475" y="2284413"/>
            <a:ext cx="7905750" cy="1103312"/>
          </a:xfrm>
          <a:prstGeom prst="roundRect">
            <a:avLst>
              <a:gd name="adj" fmla="val 9347"/>
            </a:avLst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9" name="圆角矩形 14"/>
          <p:cNvSpPr>
            <a:spLocks noChangeArrowheads="1"/>
          </p:cNvSpPr>
          <p:nvPr/>
        </p:nvSpPr>
        <p:spPr bwMode="auto">
          <a:xfrm>
            <a:off x="2149475" y="3727450"/>
            <a:ext cx="7905750" cy="1103313"/>
          </a:xfrm>
          <a:prstGeom prst="roundRect">
            <a:avLst>
              <a:gd name="adj" fmla="val 9347"/>
            </a:avLst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10" name="圆角矩形 18"/>
          <p:cNvSpPr>
            <a:spLocks noChangeArrowheads="1"/>
          </p:cNvSpPr>
          <p:nvPr/>
        </p:nvSpPr>
        <p:spPr bwMode="auto">
          <a:xfrm>
            <a:off x="2149475" y="5172075"/>
            <a:ext cx="7905750" cy="1101725"/>
          </a:xfrm>
          <a:prstGeom prst="roundRect">
            <a:avLst>
              <a:gd name="adj" fmla="val 9347"/>
            </a:avLst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11" name="矩形 19"/>
          <p:cNvSpPr>
            <a:spLocks noChangeArrowheads="1"/>
          </p:cNvSpPr>
          <p:nvPr/>
        </p:nvSpPr>
        <p:spPr bwMode="auto">
          <a:xfrm>
            <a:off x="3208338" y="2284413"/>
            <a:ext cx="6486525" cy="1103312"/>
          </a:xfrm>
          <a:prstGeom prst="rect">
            <a:avLst/>
          </a:prstGeom>
          <a:solidFill>
            <a:srgbClr val="D0EAEB"/>
          </a:solidFill>
          <a:ln w="12700">
            <a:solidFill>
              <a:srgbClr val="2F2637">
                <a:alpha val="5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12" name="矩形 20"/>
          <p:cNvSpPr>
            <a:spLocks noChangeArrowheads="1"/>
          </p:cNvSpPr>
          <p:nvPr/>
        </p:nvSpPr>
        <p:spPr bwMode="auto">
          <a:xfrm>
            <a:off x="3208338" y="3727450"/>
            <a:ext cx="6486525" cy="1103313"/>
          </a:xfrm>
          <a:prstGeom prst="rect">
            <a:avLst/>
          </a:prstGeom>
          <a:solidFill>
            <a:srgbClr val="D0EAEB"/>
          </a:solidFill>
          <a:ln w="12700">
            <a:solidFill>
              <a:srgbClr val="2F2637">
                <a:alpha val="5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13" name="矩形 21"/>
          <p:cNvSpPr>
            <a:spLocks noChangeArrowheads="1"/>
          </p:cNvSpPr>
          <p:nvPr/>
        </p:nvSpPr>
        <p:spPr bwMode="auto">
          <a:xfrm>
            <a:off x="3208338" y="5172075"/>
            <a:ext cx="6486525" cy="1101725"/>
          </a:xfrm>
          <a:prstGeom prst="rect">
            <a:avLst/>
          </a:prstGeom>
          <a:solidFill>
            <a:srgbClr val="D0EAEB"/>
          </a:solidFill>
          <a:ln w="12700">
            <a:solidFill>
              <a:srgbClr val="2F2637">
                <a:alpha val="5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5614" name="组合 22"/>
          <p:cNvGrpSpPr/>
          <p:nvPr/>
        </p:nvGrpSpPr>
        <p:grpSpPr bwMode="auto">
          <a:xfrm>
            <a:off x="2446338" y="5549900"/>
            <a:ext cx="517525" cy="392113"/>
            <a:chOff x="0" y="0"/>
            <a:chExt cx="509646" cy="387231"/>
          </a:xfrm>
        </p:grpSpPr>
        <p:sp>
          <p:nvSpPr>
            <p:cNvPr id="25625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337890 w 229"/>
                <a:gd name="T1" fmla="*/ 189120 h 227"/>
                <a:gd name="T2" fmla="*/ 337890 w 229"/>
                <a:gd name="T3" fmla="*/ 144795 h 227"/>
                <a:gd name="T4" fmla="*/ 303953 w 229"/>
                <a:gd name="T5" fmla="*/ 137407 h 227"/>
                <a:gd name="T6" fmla="*/ 295100 w 229"/>
                <a:gd name="T7" fmla="*/ 112290 h 227"/>
                <a:gd name="T8" fmla="*/ 318708 w 229"/>
                <a:gd name="T9" fmla="*/ 85695 h 227"/>
                <a:gd name="T10" fmla="*/ 292149 w 229"/>
                <a:gd name="T11" fmla="*/ 50235 h 227"/>
                <a:gd name="T12" fmla="*/ 259688 w 229"/>
                <a:gd name="T13" fmla="*/ 65010 h 227"/>
                <a:gd name="T14" fmla="*/ 237556 w 229"/>
                <a:gd name="T15" fmla="*/ 48757 h 227"/>
                <a:gd name="T16" fmla="*/ 241982 w 229"/>
                <a:gd name="T17" fmla="*/ 13297 h 227"/>
                <a:gd name="T18" fmla="*/ 199193 w 229"/>
                <a:gd name="T19" fmla="*/ 0 h 227"/>
                <a:gd name="T20" fmla="*/ 181487 w 229"/>
                <a:gd name="T21" fmla="*/ 29550 h 227"/>
                <a:gd name="T22" fmla="*/ 168207 w 229"/>
                <a:gd name="T23" fmla="*/ 29550 h 227"/>
                <a:gd name="T24" fmla="*/ 154928 w 229"/>
                <a:gd name="T25" fmla="*/ 29550 h 227"/>
                <a:gd name="T26" fmla="*/ 137222 w 229"/>
                <a:gd name="T27" fmla="*/ 0 h 227"/>
                <a:gd name="T28" fmla="*/ 95908 w 229"/>
                <a:gd name="T29" fmla="*/ 13297 h 227"/>
                <a:gd name="T30" fmla="*/ 98859 w 229"/>
                <a:gd name="T31" fmla="*/ 48757 h 227"/>
                <a:gd name="T32" fmla="*/ 76726 w 229"/>
                <a:gd name="T33" fmla="*/ 65010 h 227"/>
                <a:gd name="T34" fmla="*/ 44265 w 229"/>
                <a:gd name="T35" fmla="*/ 50235 h 227"/>
                <a:gd name="T36" fmla="*/ 19182 w 229"/>
                <a:gd name="T37" fmla="*/ 85695 h 227"/>
                <a:gd name="T38" fmla="*/ 42790 w 229"/>
                <a:gd name="T39" fmla="*/ 112290 h 227"/>
                <a:gd name="T40" fmla="*/ 33937 w 229"/>
                <a:gd name="T41" fmla="*/ 138885 h 227"/>
                <a:gd name="T42" fmla="*/ 0 w 229"/>
                <a:gd name="T43" fmla="*/ 144795 h 227"/>
                <a:gd name="T44" fmla="*/ 0 w 229"/>
                <a:gd name="T45" fmla="*/ 189120 h 227"/>
                <a:gd name="T46" fmla="*/ 33937 w 229"/>
                <a:gd name="T47" fmla="*/ 196507 h 227"/>
                <a:gd name="T48" fmla="*/ 42790 w 229"/>
                <a:gd name="T49" fmla="*/ 223102 h 227"/>
                <a:gd name="T50" fmla="*/ 19182 w 229"/>
                <a:gd name="T51" fmla="*/ 249697 h 227"/>
                <a:gd name="T52" fmla="*/ 45741 w 229"/>
                <a:gd name="T53" fmla="*/ 285157 h 227"/>
                <a:gd name="T54" fmla="*/ 76726 w 229"/>
                <a:gd name="T55" fmla="*/ 270382 h 227"/>
                <a:gd name="T56" fmla="*/ 98859 w 229"/>
                <a:gd name="T57" fmla="*/ 286635 h 227"/>
                <a:gd name="T58" fmla="*/ 95908 w 229"/>
                <a:gd name="T59" fmla="*/ 322095 h 227"/>
                <a:gd name="T60" fmla="*/ 137222 w 229"/>
                <a:gd name="T61" fmla="*/ 335392 h 227"/>
                <a:gd name="T62" fmla="*/ 154928 w 229"/>
                <a:gd name="T63" fmla="*/ 304365 h 227"/>
                <a:gd name="T64" fmla="*/ 168207 w 229"/>
                <a:gd name="T65" fmla="*/ 305842 h 227"/>
                <a:gd name="T66" fmla="*/ 182962 w 229"/>
                <a:gd name="T67" fmla="*/ 304365 h 227"/>
                <a:gd name="T68" fmla="*/ 199193 w 229"/>
                <a:gd name="T69" fmla="*/ 335392 h 227"/>
                <a:gd name="T70" fmla="*/ 241982 w 229"/>
                <a:gd name="T71" fmla="*/ 320617 h 227"/>
                <a:gd name="T72" fmla="*/ 237556 w 229"/>
                <a:gd name="T73" fmla="*/ 286635 h 227"/>
                <a:gd name="T74" fmla="*/ 259688 w 229"/>
                <a:gd name="T75" fmla="*/ 270382 h 227"/>
                <a:gd name="T76" fmla="*/ 292149 w 229"/>
                <a:gd name="T77" fmla="*/ 285157 h 227"/>
                <a:gd name="T78" fmla="*/ 318708 w 229"/>
                <a:gd name="T79" fmla="*/ 248220 h 227"/>
                <a:gd name="T80" fmla="*/ 295100 w 229"/>
                <a:gd name="T81" fmla="*/ 223102 h 227"/>
                <a:gd name="T82" fmla="*/ 303953 w 229"/>
                <a:gd name="T83" fmla="*/ 196507 h 227"/>
                <a:gd name="T84" fmla="*/ 337890 w 229"/>
                <a:gd name="T85" fmla="*/ 189120 h 227"/>
                <a:gd name="T86" fmla="*/ 168207 w 229"/>
                <a:gd name="T87" fmla="*/ 265950 h 227"/>
                <a:gd name="T88" fmla="*/ 69349 w 229"/>
                <a:gd name="T89" fmla="*/ 166957 h 227"/>
                <a:gd name="T90" fmla="*/ 168207 w 229"/>
                <a:gd name="T91" fmla="*/ 67965 h 227"/>
                <a:gd name="T92" fmla="*/ 267066 w 229"/>
                <a:gd name="T93" fmla="*/ 166957 h 227"/>
                <a:gd name="T94" fmla="*/ 168207 w 229"/>
                <a:gd name="T95" fmla="*/ 26595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6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99861 w 135"/>
                <a:gd name="T1" fmla="*/ 112514 h 135"/>
                <a:gd name="T2" fmla="*/ 199861 w 135"/>
                <a:gd name="T3" fmla="*/ 85866 h 135"/>
                <a:gd name="T4" fmla="*/ 180615 w 135"/>
                <a:gd name="T5" fmla="*/ 81425 h 135"/>
                <a:gd name="T6" fmla="*/ 174693 w 135"/>
                <a:gd name="T7" fmla="*/ 66620 h 135"/>
                <a:gd name="T8" fmla="*/ 189498 w 135"/>
                <a:gd name="T9" fmla="*/ 50335 h 135"/>
                <a:gd name="T10" fmla="*/ 173213 w 135"/>
                <a:gd name="T11" fmla="*/ 29609 h 135"/>
                <a:gd name="T12" fmla="*/ 153967 w 135"/>
                <a:gd name="T13" fmla="*/ 38492 h 135"/>
                <a:gd name="T14" fmla="*/ 142123 w 135"/>
                <a:gd name="T15" fmla="*/ 28129 h 135"/>
                <a:gd name="T16" fmla="*/ 143604 w 135"/>
                <a:gd name="T17" fmla="*/ 7402 h 135"/>
                <a:gd name="T18" fmla="*/ 118436 w 135"/>
                <a:gd name="T19" fmla="*/ 0 h 135"/>
                <a:gd name="T20" fmla="*/ 108073 w 135"/>
                <a:gd name="T21" fmla="*/ 17765 h 135"/>
                <a:gd name="T22" fmla="*/ 99190 w 135"/>
                <a:gd name="T23" fmla="*/ 17765 h 135"/>
                <a:gd name="T24" fmla="*/ 91788 w 135"/>
                <a:gd name="T25" fmla="*/ 17765 h 135"/>
                <a:gd name="T26" fmla="*/ 81425 w 135"/>
                <a:gd name="T27" fmla="*/ 0 h 135"/>
                <a:gd name="T28" fmla="*/ 56257 w 135"/>
                <a:gd name="T29" fmla="*/ 7402 h 135"/>
                <a:gd name="T30" fmla="*/ 57738 w 135"/>
                <a:gd name="T31" fmla="*/ 28129 h 135"/>
                <a:gd name="T32" fmla="*/ 44414 w 135"/>
                <a:gd name="T33" fmla="*/ 38492 h 135"/>
                <a:gd name="T34" fmla="*/ 26648 w 135"/>
                <a:gd name="T35" fmla="*/ 29609 h 135"/>
                <a:gd name="T36" fmla="*/ 10363 w 135"/>
                <a:gd name="T37" fmla="*/ 50335 h 135"/>
                <a:gd name="T38" fmla="*/ 25168 w 135"/>
                <a:gd name="T39" fmla="*/ 66620 h 135"/>
                <a:gd name="T40" fmla="*/ 19246 w 135"/>
                <a:gd name="T41" fmla="*/ 81425 h 135"/>
                <a:gd name="T42" fmla="*/ 0 w 135"/>
                <a:gd name="T43" fmla="*/ 85866 h 135"/>
                <a:gd name="T44" fmla="*/ 0 w 135"/>
                <a:gd name="T45" fmla="*/ 112514 h 135"/>
                <a:gd name="T46" fmla="*/ 19246 w 135"/>
                <a:gd name="T47" fmla="*/ 116956 h 135"/>
                <a:gd name="T48" fmla="*/ 25168 w 135"/>
                <a:gd name="T49" fmla="*/ 133241 h 135"/>
                <a:gd name="T50" fmla="*/ 10363 w 135"/>
                <a:gd name="T51" fmla="*/ 148045 h 135"/>
                <a:gd name="T52" fmla="*/ 26648 w 135"/>
                <a:gd name="T53" fmla="*/ 168772 h 135"/>
                <a:gd name="T54" fmla="*/ 45894 w 135"/>
                <a:gd name="T55" fmla="*/ 161369 h 135"/>
                <a:gd name="T56" fmla="*/ 57738 w 135"/>
                <a:gd name="T57" fmla="*/ 170252 h 135"/>
                <a:gd name="T58" fmla="*/ 56257 w 135"/>
                <a:gd name="T59" fmla="*/ 190978 h 135"/>
                <a:gd name="T60" fmla="*/ 81425 w 135"/>
                <a:gd name="T61" fmla="*/ 199861 h 135"/>
                <a:gd name="T62" fmla="*/ 91788 w 135"/>
                <a:gd name="T63" fmla="*/ 180615 h 135"/>
                <a:gd name="T64" fmla="*/ 100671 w 135"/>
                <a:gd name="T65" fmla="*/ 182096 h 135"/>
                <a:gd name="T66" fmla="*/ 108073 w 135"/>
                <a:gd name="T67" fmla="*/ 180615 h 135"/>
                <a:gd name="T68" fmla="*/ 118436 w 135"/>
                <a:gd name="T69" fmla="*/ 199861 h 135"/>
                <a:gd name="T70" fmla="*/ 143604 w 135"/>
                <a:gd name="T71" fmla="*/ 190978 h 135"/>
                <a:gd name="T72" fmla="*/ 142123 w 135"/>
                <a:gd name="T73" fmla="*/ 170252 h 135"/>
                <a:gd name="T74" fmla="*/ 153967 w 135"/>
                <a:gd name="T75" fmla="*/ 161369 h 135"/>
                <a:gd name="T76" fmla="*/ 173213 w 135"/>
                <a:gd name="T77" fmla="*/ 168772 h 135"/>
                <a:gd name="T78" fmla="*/ 189498 w 135"/>
                <a:gd name="T79" fmla="*/ 148045 h 135"/>
                <a:gd name="T80" fmla="*/ 174693 w 135"/>
                <a:gd name="T81" fmla="*/ 131760 h 135"/>
                <a:gd name="T82" fmla="*/ 180615 w 135"/>
                <a:gd name="T83" fmla="*/ 116956 h 135"/>
                <a:gd name="T84" fmla="*/ 199861 w 135"/>
                <a:gd name="T85" fmla="*/ 112514 h 135"/>
                <a:gd name="T86" fmla="*/ 99190 w 135"/>
                <a:gd name="T87" fmla="*/ 158408 h 135"/>
                <a:gd name="T88" fmla="*/ 41453 w 135"/>
                <a:gd name="T89" fmla="*/ 99190 h 135"/>
                <a:gd name="T90" fmla="*/ 99190 w 135"/>
                <a:gd name="T91" fmla="*/ 39972 h 135"/>
                <a:gd name="T92" fmla="*/ 158408 w 135"/>
                <a:gd name="T93" fmla="*/ 99190 h 135"/>
                <a:gd name="T94" fmla="*/ 99190 w 135"/>
                <a:gd name="T95" fmla="*/ 15840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615" name="组合 25"/>
          <p:cNvGrpSpPr/>
          <p:nvPr/>
        </p:nvGrpSpPr>
        <p:grpSpPr bwMode="auto">
          <a:xfrm>
            <a:off x="2484438" y="2690813"/>
            <a:ext cx="415925" cy="396875"/>
            <a:chOff x="0" y="0"/>
            <a:chExt cx="2438400" cy="2332038"/>
          </a:xfrm>
        </p:grpSpPr>
        <p:sp>
          <p:nvSpPr>
            <p:cNvPr id="25623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4" name="任意多边形 27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616" name="组合 28"/>
          <p:cNvGrpSpPr/>
          <p:nvPr/>
        </p:nvGrpSpPr>
        <p:grpSpPr bwMode="auto">
          <a:xfrm>
            <a:off x="2517775" y="4010025"/>
            <a:ext cx="365125" cy="468313"/>
            <a:chOff x="0" y="0"/>
            <a:chExt cx="563562" cy="720725"/>
          </a:xfrm>
        </p:grpSpPr>
        <p:sp>
          <p:nvSpPr>
            <p:cNvPr id="25620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142875 w 64"/>
                <a:gd name="T1" fmla="*/ 648877 h 321"/>
                <a:gd name="T2" fmla="*/ 71438 w 64"/>
                <a:gd name="T3" fmla="*/ 720725 h 321"/>
                <a:gd name="T4" fmla="*/ 0 w 64"/>
                <a:gd name="T5" fmla="*/ 648877 h 321"/>
                <a:gd name="T6" fmla="*/ 0 w 64"/>
                <a:gd name="T7" fmla="*/ 71848 h 321"/>
                <a:gd name="T8" fmla="*/ 71438 w 64"/>
                <a:gd name="T9" fmla="*/ 0 h 321"/>
                <a:gd name="T10" fmla="*/ 142875 w 64"/>
                <a:gd name="T11" fmla="*/ 71848 h 321"/>
                <a:gd name="T12" fmla="*/ 142875 w 64"/>
                <a:gd name="T13" fmla="*/ 648877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1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141288 w 63"/>
                <a:gd name="T1" fmla="*/ 209055 h 125"/>
                <a:gd name="T2" fmla="*/ 71765 w 63"/>
                <a:gd name="T3" fmla="*/ 280988 h 125"/>
                <a:gd name="T4" fmla="*/ 0 w 63"/>
                <a:gd name="T5" fmla="*/ 209055 h 125"/>
                <a:gd name="T6" fmla="*/ 0 w 63"/>
                <a:gd name="T7" fmla="*/ 71933 h 125"/>
                <a:gd name="T8" fmla="*/ 71765 w 63"/>
                <a:gd name="T9" fmla="*/ 0 h 125"/>
                <a:gd name="T10" fmla="*/ 141288 w 63"/>
                <a:gd name="T11" fmla="*/ 71933 h 125"/>
                <a:gd name="T12" fmla="*/ 141288 w 63"/>
                <a:gd name="T13" fmla="*/ 209055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2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142875 w 64"/>
                <a:gd name="T1" fmla="*/ 417178 h 218"/>
                <a:gd name="T2" fmla="*/ 71438 w 64"/>
                <a:gd name="T3" fmla="*/ 488950 h 218"/>
                <a:gd name="T4" fmla="*/ 0 w 64"/>
                <a:gd name="T5" fmla="*/ 417178 h 218"/>
                <a:gd name="T6" fmla="*/ 0 w 64"/>
                <a:gd name="T7" fmla="*/ 71772 h 218"/>
                <a:gd name="T8" fmla="*/ 71438 w 64"/>
                <a:gd name="T9" fmla="*/ 0 h 218"/>
                <a:gd name="T10" fmla="*/ 142875 w 64"/>
                <a:gd name="T11" fmla="*/ 71772 h 218"/>
                <a:gd name="T12" fmla="*/ 142875 w 64"/>
                <a:gd name="T13" fmla="*/ 417178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17" name="文本框 34"/>
          <p:cNvSpPr>
            <a:spLocks noChangeArrowheads="1"/>
          </p:cNvSpPr>
          <p:nvPr/>
        </p:nvSpPr>
        <p:spPr bwMode="auto">
          <a:xfrm>
            <a:off x="3559175" y="2435225"/>
            <a:ext cx="57848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 of the  narrative thought  Click here to add  </a:t>
            </a:r>
          </a:p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you to the  center of the  narrative thought  Click here to add  you to the  center </a:t>
            </a:r>
          </a:p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 the  narrative thought</a:t>
            </a:r>
          </a:p>
          <a:p>
            <a:endParaRPr lang="zh-CN" altLang="en-US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5618" name="文本框 35"/>
          <p:cNvSpPr>
            <a:spLocks noChangeArrowheads="1"/>
          </p:cNvSpPr>
          <p:nvPr/>
        </p:nvSpPr>
        <p:spPr bwMode="auto">
          <a:xfrm>
            <a:off x="3559175" y="3910013"/>
            <a:ext cx="57848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 of the  narrative thought  Click here to add  </a:t>
            </a:r>
          </a:p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you to the  center of the  narrative thought  Click here to add  you to the  center </a:t>
            </a:r>
          </a:p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 the  narrative thought</a:t>
            </a:r>
          </a:p>
          <a:p>
            <a:endParaRPr lang="zh-CN" altLang="en-US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5619" name="文本框 36"/>
          <p:cNvSpPr>
            <a:spLocks noChangeArrowheads="1"/>
          </p:cNvSpPr>
          <p:nvPr/>
        </p:nvSpPr>
        <p:spPr bwMode="auto">
          <a:xfrm>
            <a:off x="3559175" y="5360988"/>
            <a:ext cx="57848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 of the  narrative thought  Click here to add  </a:t>
            </a:r>
          </a:p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you to the  center of the  narrative thought  Click here to add  you to the  center </a:t>
            </a:r>
          </a:p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 the  narrative thought</a:t>
            </a:r>
          </a:p>
          <a:p>
            <a:endParaRPr lang="zh-CN" altLang="en-US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27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28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29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0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26631" name="组合 1"/>
          <p:cNvGrpSpPr/>
          <p:nvPr/>
        </p:nvGrpSpPr>
        <p:grpSpPr bwMode="auto">
          <a:xfrm>
            <a:off x="5367338" y="1000125"/>
            <a:ext cx="1468437" cy="307975"/>
            <a:chOff x="0" y="0"/>
            <a:chExt cx="1541192" cy="321992"/>
          </a:xfrm>
        </p:grpSpPr>
        <p:sp>
          <p:nvSpPr>
            <p:cNvPr id="26642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43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44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45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6632" name="矩形 37"/>
          <p:cNvSpPr>
            <a:spLocks noChangeArrowheads="1"/>
          </p:cNvSpPr>
          <p:nvPr/>
        </p:nvSpPr>
        <p:spPr bwMode="auto">
          <a:xfrm>
            <a:off x="1065213" y="1778000"/>
            <a:ext cx="3532187" cy="1628775"/>
          </a:xfrm>
          <a:prstGeom prst="rect">
            <a:avLst/>
          </a:prstGeom>
          <a:solidFill>
            <a:srgbClr val="D0EAEB"/>
          </a:solidFill>
          <a:ln w="12700">
            <a:solidFill>
              <a:srgbClr val="2F2637">
                <a:alpha val="50195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3" name="矩形 38"/>
          <p:cNvSpPr>
            <a:spLocks noChangeArrowheads="1"/>
          </p:cNvSpPr>
          <p:nvPr/>
        </p:nvSpPr>
        <p:spPr bwMode="auto">
          <a:xfrm>
            <a:off x="2824163" y="3470275"/>
            <a:ext cx="3532187" cy="1628775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4" name="矩形 39"/>
          <p:cNvSpPr>
            <a:spLocks noChangeArrowheads="1"/>
          </p:cNvSpPr>
          <p:nvPr/>
        </p:nvSpPr>
        <p:spPr bwMode="auto">
          <a:xfrm>
            <a:off x="1065213" y="5162550"/>
            <a:ext cx="3532187" cy="1628775"/>
          </a:xfrm>
          <a:prstGeom prst="rect">
            <a:avLst/>
          </a:prstGeom>
          <a:solidFill>
            <a:srgbClr val="D0EAEB"/>
          </a:solidFill>
          <a:ln w="12700">
            <a:solidFill>
              <a:srgbClr val="2F2637">
                <a:alpha val="50195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5" name="矩形 40"/>
          <p:cNvSpPr>
            <a:spLocks noChangeArrowheads="1"/>
          </p:cNvSpPr>
          <p:nvPr/>
        </p:nvSpPr>
        <p:spPr bwMode="auto">
          <a:xfrm>
            <a:off x="4678363" y="1778000"/>
            <a:ext cx="1677987" cy="16287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6" name="矩形 41"/>
          <p:cNvSpPr>
            <a:spLocks noChangeArrowheads="1"/>
          </p:cNvSpPr>
          <p:nvPr/>
        </p:nvSpPr>
        <p:spPr bwMode="auto">
          <a:xfrm>
            <a:off x="1065213" y="3470275"/>
            <a:ext cx="1677987" cy="16287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7" name="矩形 42"/>
          <p:cNvSpPr>
            <a:spLocks noChangeArrowheads="1"/>
          </p:cNvSpPr>
          <p:nvPr/>
        </p:nvSpPr>
        <p:spPr bwMode="auto">
          <a:xfrm>
            <a:off x="4678363" y="5162550"/>
            <a:ext cx="1677987" cy="162877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8" name="矩形 43"/>
          <p:cNvSpPr>
            <a:spLocks noChangeArrowheads="1"/>
          </p:cNvSpPr>
          <p:nvPr/>
        </p:nvSpPr>
        <p:spPr bwMode="auto">
          <a:xfrm>
            <a:off x="6437313" y="1778000"/>
            <a:ext cx="4672012" cy="50133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9" name="文本框 44"/>
          <p:cNvSpPr>
            <a:spLocks noChangeArrowheads="1"/>
          </p:cNvSpPr>
          <p:nvPr/>
        </p:nvSpPr>
        <p:spPr bwMode="auto">
          <a:xfrm>
            <a:off x="1358900" y="2136775"/>
            <a:ext cx="2936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1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6640" name="文本框 45"/>
          <p:cNvSpPr>
            <a:spLocks noChangeArrowheads="1"/>
          </p:cNvSpPr>
          <p:nvPr/>
        </p:nvSpPr>
        <p:spPr bwMode="auto">
          <a:xfrm>
            <a:off x="3149600" y="3792538"/>
            <a:ext cx="2936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DFDFD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100" b="1">
              <a:solidFill>
                <a:srgbClr val="FDFDFD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FDFDFD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400">
              <a:solidFill>
                <a:srgbClr val="FDFDFD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FDFDFD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>
              <a:solidFill>
                <a:srgbClr val="FDFDFD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6641" name="文本框 46"/>
          <p:cNvSpPr>
            <a:spLocks noChangeArrowheads="1"/>
          </p:cNvSpPr>
          <p:nvPr/>
        </p:nvSpPr>
        <p:spPr bwMode="auto">
          <a:xfrm>
            <a:off x="1358900" y="5530850"/>
            <a:ext cx="2936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1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1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2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3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4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27655" name="组合 1"/>
          <p:cNvGrpSpPr/>
          <p:nvPr/>
        </p:nvGrpSpPr>
        <p:grpSpPr bwMode="auto">
          <a:xfrm>
            <a:off x="5367338" y="1000125"/>
            <a:ext cx="1468437" cy="307975"/>
            <a:chOff x="0" y="0"/>
            <a:chExt cx="1541192" cy="321992"/>
          </a:xfrm>
        </p:grpSpPr>
        <p:sp>
          <p:nvSpPr>
            <p:cNvPr id="27672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673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674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675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7656" name="等腰三角形 11"/>
          <p:cNvSpPr>
            <a:spLocks noChangeArrowheads="1"/>
          </p:cNvSpPr>
          <p:nvPr/>
        </p:nvSpPr>
        <p:spPr bwMode="auto">
          <a:xfrm>
            <a:off x="1314450" y="2711450"/>
            <a:ext cx="3376613" cy="2909888"/>
          </a:xfrm>
          <a:prstGeom prst="triangle">
            <a:avLst>
              <a:gd name="adj" fmla="val 50000"/>
            </a:avLst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7" name="等腰三角形 14"/>
          <p:cNvSpPr>
            <a:spLocks noChangeArrowheads="1"/>
          </p:cNvSpPr>
          <p:nvPr/>
        </p:nvSpPr>
        <p:spPr bwMode="auto">
          <a:xfrm>
            <a:off x="5370513" y="2698750"/>
            <a:ext cx="3376612" cy="2911475"/>
          </a:xfrm>
          <a:prstGeom prst="triangle">
            <a:avLst>
              <a:gd name="adj" fmla="val 50000"/>
            </a:avLst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8" name="等腰三角形 18"/>
          <p:cNvSpPr>
            <a:spLocks noChangeArrowheads="1"/>
          </p:cNvSpPr>
          <p:nvPr/>
        </p:nvSpPr>
        <p:spPr bwMode="auto">
          <a:xfrm flipV="1">
            <a:off x="7423150" y="2722563"/>
            <a:ext cx="3376613" cy="2909887"/>
          </a:xfrm>
          <a:prstGeom prst="triangle">
            <a:avLst>
              <a:gd name="adj" fmla="val 50000"/>
            </a:avLst>
          </a:prstGeom>
          <a:solidFill>
            <a:srgbClr val="D0EAEB"/>
          </a:solidFill>
          <a:ln w="12700">
            <a:solidFill>
              <a:srgbClr val="2F2637">
                <a:alpha val="50195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9" name="等腰三角形 19"/>
          <p:cNvSpPr>
            <a:spLocks noChangeArrowheads="1"/>
          </p:cNvSpPr>
          <p:nvPr/>
        </p:nvSpPr>
        <p:spPr bwMode="auto">
          <a:xfrm flipV="1">
            <a:off x="3349625" y="2689225"/>
            <a:ext cx="3378200" cy="2911475"/>
          </a:xfrm>
          <a:prstGeom prst="triangle">
            <a:avLst>
              <a:gd name="adj" fmla="val 50000"/>
            </a:avLst>
          </a:prstGeom>
          <a:solidFill>
            <a:srgbClr val="D0EAEB"/>
          </a:solidFill>
          <a:ln w="12700">
            <a:solidFill>
              <a:srgbClr val="2F2637">
                <a:alpha val="50195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60" name="文本框 20"/>
          <p:cNvSpPr>
            <a:spLocks noChangeArrowheads="1"/>
          </p:cNvSpPr>
          <p:nvPr/>
        </p:nvSpPr>
        <p:spPr bwMode="auto">
          <a:xfrm>
            <a:off x="2505075" y="3287713"/>
            <a:ext cx="7604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48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S</a:t>
            </a:r>
            <a:endParaRPr lang="en-US" altLang="zh-CN" sz="40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7661" name="文本框 21"/>
          <p:cNvSpPr>
            <a:spLocks noChangeArrowheads="1"/>
          </p:cNvSpPr>
          <p:nvPr/>
        </p:nvSpPr>
        <p:spPr bwMode="auto">
          <a:xfrm>
            <a:off x="4441825" y="4219575"/>
            <a:ext cx="9858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48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W</a:t>
            </a:r>
            <a:endParaRPr lang="en-US" altLang="zh-CN" sz="40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7662" name="文本框 22"/>
          <p:cNvSpPr>
            <a:spLocks noChangeArrowheads="1"/>
          </p:cNvSpPr>
          <p:nvPr/>
        </p:nvSpPr>
        <p:spPr bwMode="auto">
          <a:xfrm>
            <a:off x="6623050" y="3287713"/>
            <a:ext cx="850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48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</a:t>
            </a:r>
            <a:endParaRPr lang="en-US" altLang="zh-CN" sz="40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7663" name="文本框 23"/>
          <p:cNvSpPr>
            <a:spLocks noChangeArrowheads="1"/>
          </p:cNvSpPr>
          <p:nvPr/>
        </p:nvSpPr>
        <p:spPr bwMode="auto">
          <a:xfrm>
            <a:off x="8562975" y="4219575"/>
            <a:ext cx="8445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</a:t>
            </a:r>
            <a:r>
              <a:rPr lang="en-US" altLang="zh-CN" sz="48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</a:t>
            </a:r>
            <a:endParaRPr lang="en-US" altLang="zh-CN" sz="40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7664" name="直接连接符 24"/>
          <p:cNvSpPr>
            <a:spLocks noChangeShapeType="1"/>
          </p:cNvSpPr>
          <p:nvPr/>
        </p:nvSpPr>
        <p:spPr bwMode="auto">
          <a:xfrm rot="5400000">
            <a:off x="3011488" y="3714750"/>
            <a:ext cx="1587" cy="900113"/>
          </a:xfrm>
          <a:prstGeom prst="line">
            <a:avLst/>
          </a:prstGeom>
          <a:noFill/>
          <a:ln w="22225">
            <a:solidFill>
              <a:srgbClr val="FEFEFE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5" name="直接连接符 25"/>
          <p:cNvSpPr>
            <a:spLocks noChangeShapeType="1"/>
          </p:cNvSpPr>
          <p:nvPr/>
        </p:nvSpPr>
        <p:spPr bwMode="auto">
          <a:xfrm rot="5400000">
            <a:off x="4987132" y="3709193"/>
            <a:ext cx="0" cy="900113"/>
          </a:xfrm>
          <a:prstGeom prst="line">
            <a:avLst/>
          </a:prstGeom>
          <a:noFill/>
          <a:ln w="22225">
            <a:solidFill>
              <a:srgbClr val="2F2637">
                <a:alpha val="50195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6" name="直接连接符 26"/>
          <p:cNvSpPr>
            <a:spLocks noChangeShapeType="1"/>
          </p:cNvSpPr>
          <p:nvPr/>
        </p:nvSpPr>
        <p:spPr bwMode="auto">
          <a:xfrm rot="5400000">
            <a:off x="7058025" y="3709988"/>
            <a:ext cx="1588" cy="900112"/>
          </a:xfrm>
          <a:prstGeom prst="line">
            <a:avLst/>
          </a:prstGeom>
          <a:noFill/>
          <a:ln w="22225">
            <a:solidFill>
              <a:srgbClr val="FEFEFE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7" name="直接连接符 27"/>
          <p:cNvSpPr>
            <a:spLocks noChangeShapeType="1"/>
          </p:cNvSpPr>
          <p:nvPr/>
        </p:nvSpPr>
        <p:spPr bwMode="auto">
          <a:xfrm rot="5400000">
            <a:off x="9065419" y="3709194"/>
            <a:ext cx="0" cy="900112"/>
          </a:xfrm>
          <a:prstGeom prst="line">
            <a:avLst/>
          </a:prstGeom>
          <a:noFill/>
          <a:ln w="22225">
            <a:solidFill>
              <a:srgbClr val="2F2637">
                <a:alpha val="50195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8" name="文本框 28"/>
          <p:cNvSpPr>
            <a:spLocks noChangeArrowheads="1"/>
          </p:cNvSpPr>
          <p:nvPr/>
        </p:nvSpPr>
        <p:spPr bwMode="auto">
          <a:xfrm>
            <a:off x="1938338" y="4572000"/>
            <a:ext cx="243046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</a:t>
            </a:r>
            <a:r>
              <a:rPr lang="en-US" altLang="zh-CN" sz="14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4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of</a:t>
            </a:r>
            <a:endParaRPr lang="zh-CN" altLang="en-US" sz="11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  narrative thought</a:t>
            </a:r>
          </a:p>
          <a:p>
            <a:endParaRPr lang="zh-CN" altLang="en-US" sz="11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6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69" name="文本框 31"/>
          <p:cNvSpPr>
            <a:spLocks noChangeArrowheads="1"/>
          </p:cNvSpPr>
          <p:nvPr/>
        </p:nvSpPr>
        <p:spPr bwMode="auto">
          <a:xfrm>
            <a:off x="3932238" y="2982913"/>
            <a:ext cx="2430462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F2637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</a:t>
            </a:r>
            <a:r>
              <a:rPr lang="en-US" altLang="zh-CN" sz="14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4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of</a:t>
            </a:r>
            <a:endParaRPr lang="zh-CN" altLang="en-US" sz="11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  narrative thought</a:t>
            </a:r>
          </a:p>
          <a:p>
            <a:endParaRPr lang="zh-CN" altLang="en-US" sz="11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6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7670" name="文本框 32"/>
          <p:cNvSpPr>
            <a:spLocks noChangeArrowheads="1"/>
          </p:cNvSpPr>
          <p:nvPr/>
        </p:nvSpPr>
        <p:spPr bwMode="auto">
          <a:xfrm>
            <a:off x="5946775" y="4579938"/>
            <a:ext cx="243205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</a:t>
            </a:r>
            <a:r>
              <a:rPr lang="en-US" altLang="zh-CN" sz="14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4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of</a:t>
            </a:r>
            <a:endParaRPr lang="zh-CN" altLang="en-US" sz="11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  narrative thought</a:t>
            </a:r>
          </a:p>
          <a:p>
            <a:endParaRPr lang="zh-CN" altLang="en-US" sz="11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600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7671" name="文本框 33"/>
          <p:cNvSpPr>
            <a:spLocks noChangeArrowheads="1"/>
          </p:cNvSpPr>
          <p:nvPr/>
        </p:nvSpPr>
        <p:spPr bwMode="auto">
          <a:xfrm>
            <a:off x="8013700" y="2982913"/>
            <a:ext cx="2427288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</a:t>
            </a:r>
            <a:r>
              <a:rPr lang="en-US" altLang="zh-CN" sz="14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4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of</a:t>
            </a:r>
            <a:endParaRPr lang="zh-CN" altLang="en-US" sz="11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  narrative thought</a:t>
            </a:r>
          </a:p>
          <a:p>
            <a:endParaRPr lang="zh-CN" altLang="en-US" sz="11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6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椭圆 1"/>
          <p:cNvSpPr>
            <a:spLocks noChangeArrowheads="1"/>
          </p:cNvSpPr>
          <p:nvPr/>
        </p:nvSpPr>
        <p:spPr bwMode="auto">
          <a:xfrm>
            <a:off x="3114358" y="560070"/>
            <a:ext cx="5726112" cy="5726113"/>
          </a:xfrm>
          <a:prstGeom prst="ellipse">
            <a:avLst/>
          </a:prstGeom>
          <a:solidFill>
            <a:srgbClr val="263346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75" name="椭圆 10"/>
          <p:cNvSpPr>
            <a:spLocks noChangeArrowheads="1"/>
          </p:cNvSpPr>
          <p:nvPr/>
        </p:nvSpPr>
        <p:spPr bwMode="auto">
          <a:xfrm>
            <a:off x="3360738" y="730250"/>
            <a:ext cx="5446712" cy="5446713"/>
          </a:xfrm>
          <a:prstGeom prst="ellipse">
            <a:avLst/>
          </a:prstGeom>
          <a:noFill/>
          <a:ln w="88900">
            <a:solidFill>
              <a:srgbClr val="D0EAE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76" name="椭圆 25"/>
          <p:cNvSpPr>
            <a:spLocks noChangeArrowheads="1"/>
          </p:cNvSpPr>
          <p:nvPr/>
        </p:nvSpPr>
        <p:spPr bwMode="auto">
          <a:xfrm>
            <a:off x="2946400" y="298450"/>
            <a:ext cx="6311900" cy="6310313"/>
          </a:xfrm>
          <a:prstGeom prst="ellipse">
            <a:avLst/>
          </a:prstGeom>
          <a:noFill/>
          <a:ln w="6350">
            <a:solidFill>
              <a:srgbClr val="FFFFFF">
                <a:alpha val="50195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77" name="椭圆 26"/>
          <p:cNvSpPr>
            <a:spLocks noChangeArrowheads="1"/>
          </p:cNvSpPr>
          <p:nvPr/>
        </p:nvSpPr>
        <p:spPr bwMode="auto">
          <a:xfrm>
            <a:off x="2676525" y="0"/>
            <a:ext cx="6837363" cy="6837363"/>
          </a:xfrm>
          <a:prstGeom prst="ellipse">
            <a:avLst/>
          </a:prstGeom>
          <a:noFill/>
          <a:ln w="6350">
            <a:solidFill>
              <a:srgbClr val="FFFFFF">
                <a:alpha val="38823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78" name="椭圆 27"/>
          <p:cNvSpPr>
            <a:spLocks noChangeArrowheads="1"/>
          </p:cNvSpPr>
          <p:nvPr/>
        </p:nvSpPr>
        <p:spPr bwMode="auto">
          <a:xfrm>
            <a:off x="1773238" y="-906463"/>
            <a:ext cx="8637587" cy="8637588"/>
          </a:xfrm>
          <a:prstGeom prst="ellipse">
            <a:avLst/>
          </a:prstGeom>
          <a:noFill/>
          <a:ln w="6350">
            <a:solidFill>
              <a:srgbClr val="FFFFFF">
                <a:alpha val="29019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79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80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81" name="文本框 13"/>
          <p:cNvSpPr>
            <a:spLocks noChangeArrowheads="1"/>
          </p:cNvSpPr>
          <p:nvPr/>
        </p:nvSpPr>
        <p:spPr bwMode="auto">
          <a:xfrm>
            <a:off x="4391978" y="2578398"/>
            <a:ext cx="29546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5400" b="1" dirty="0">
                <a:solidFill>
                  <a:srgbClr val="FDFDFD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办公资源</a:t>
            </a:r>
            <a:endParaRPr lang="en-US" sz="5400" b="1" dirty="0">
              <a:solidFill>
                <a:srgbClr val="FDFDFD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8682" name="直接连接符 14"/>
          <p:cNvSpPr>
            <a:spLocks noChangeShapeType="1"/>
          </p:cNvSpPr>
          <p:nvPr/>
        </p:nvSpPr>
        <p:spPr bwMode="auto">
          <a:xfrm>
            <a:off x="3854450" y="3654425"/>
            <a:ext cx="4319588" cy="0"/>
          </a:xfrm>
          <a:prstGeom prst="line">
            <a:avLst/>
          </a:prstGeom>
          <a:noFill/>
          <a:ln w="6350">
            <a:solidFill>
              <a:srgbClr val="FFFFFF">
                <a:alpha val="58823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3" name="文本框 15"/>
          <p:cNvSpPr>
            <a:spLocks noChangeArrowheads="1"/>
          </p:cNvSpPr>
          <p:nvPr/>
        </p:nvSpPr>
        <p:spPr bwMode="auto">
          <a:xfrm>
            <a:off x="5214938" y="3933825"/>
            <a:ext cx="216277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20XX</a:t>
            </a:r>
            <a:endParaRPr lang="zh-CN" altLang="en-US" sz="6600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9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0" name="椭圆 51"/>
          <p:cNvSpPr>
            <a:spLocks noChangeArrowheads="1"/>
          </p:cNvSpPr>
          <p:nvPr/>
        </p:nvSpPr>
        <p:spPr bwMode="auto">
          <a:xfrm>
            <a:off x="1057275" y="1954213"/>
            <a:ext cx="3635375" cy="3635375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1" name="椭圆 52"/>
          <p:cNvSpPr>
            <a:spLocks noChangeArrowheads="1"/>
          </p:cNvSpPr>
          <p:nvPr/>
        </p:nvSpPr>
        <p:spPr bwMode="auto">
          <a:xfrm>
            <a:off x="3870325" y="5586413"/>
            <a:ext cx="923925" cy="9239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2" name="椭圆 53"/>
          <p:cNvSpPr>
            <a:spLocks noChangeArrowheads="1"/>
          </p:cNvSpPr>
          <p:nvPr/>
        </p:nvSpPr>
        <p:spPr bwMode="auto">
          <a:xfrm>
            <a:off x="3432175" y="1146175"/>
            <a:ext cx="631825" cy="631825"/>
          </a:xfrm>
          <a:prstGeom prst="ellipse">
            <a:avLst/>
          </a:prstGeom>
          <a:solidFill>
            <a:srgbClr val="D0EAEB"/>
          </a:solidFill>
          <a:ln w="6350">
            <a:solidFill>
              <a:srgbClr val="2F2637">
                <a:alpha val="50195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3" name="文本框 54"/>
          <p:cNvSpPr>
            <a:spLocks noChangeArrowheads="1"/>
          </p:cNvSpPr>
          <p:nvPr/>
        </p:nvSpPr>
        <p:spPr bwMode="auto">
          <a:xfrm>
            <a:off x="6051550" y="3416300"/>
            <a:ext cx="5248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32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32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4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4104" name="文本框 55"/>
          <p:cNvSpPr>
            <a:spLocks noChangeArrowheads="1"/>
          </p:cNvSpPr>
          <p:nvPr/>
        </p:nvSpPr>
        <p:spPr bwMode="auto">
          <a:xfrm>
            <a:off x="6813550" y="4171950"/>
            <a:ext cx="393569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algn="l"/>
            <a:r>
              <a:rPr lang="en-US" altLang="zh-CN" sz="1400" dirty="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 of the  narrative </a:t>
            </a:r>
            <a:endParaRPr lang="zh-CN" altLang="en-US" sz="1400" dirty="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algn="l"/>
            <a:r>
              <a:rPr lang="en-US" altLang="zh-CN" sz="1400" dirty="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Thought  Click here to add   you to the  center of the </a:t>
            </a:r>
            <a:endParaRPr lang="zh-CN" altLang="en-US" sz="1400" dirty="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algn="l"/>
            <a:r>
              <a:rPr lang="en-US" altLang="zh-CN" sz="1400" dirty="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                   narrative thought</a:t>
            </a:r>
          </a:p>
          <a:p>
            <a:pPr algn="l"/>
            <a:endParaRPr lang="en-US" altLang="zh-CN" sz="1400" dirty="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4105" name="直接连接符 56"/>
          <p:cNvSpPr>
            <a:spLocks noChangeShapeType="1"/>
          </p:cNvSpPr>
          <p:nvPr/>
        </p:nvSpPr>
        <p:spPr bwMode="auto">
          <a:xfrm rot="5400000">
            <a:off x="8612981" y="2478882"/>
            <a:ext cx="1587" cy="3600450"/>
          </a:xfrm>
          <a:prstGeom prst="line">
            <a:avLst/>
          </a:prstGeom>
          <a:noFill/>
          <a:ln w="1270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6" name="椭圆 58"/>
          <p:cNvSpPr>
            <a:spLocks noChangeArrowheads="1"/>
          </p:cNvSpPr>
          <p:nvPr/>
        </p:nvSpPr>
        <p:spPr bwMode="auto">
          <a:xfrm>
            <a:off x="5873750" y="1954213"/>
            <a:ext cx="1012825" cy="1012825"/>
          </a:xfrm>
          <a:prstGeom prst="ellipse">
            <a:avLst/>
          </a:prstGeom>
          <a:solidFill>
            <a:srgbClr val="D0EAEB"/>
          </a:solidFill>
          <a:ln w="6350">
            <a:solidFill>
              <a:srgbClr val="2F2637">
                <a:alpha val="50195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107" name="组合 59"/>
          <p:cNvGrpSpPr/>
          <p:nvPr/>
        </p:nvGrpSpPr>
        <p:grpSpPr bwMode="auto">
          <a:xfrm>
            <a:off x="6149975" y="2284413"/>
            <a:ext cx="498475" cy="477837"/>
            <a:chOff x="0" y="0"/>
            <a:chExt cx="2438400" cy="2332038"/>
          </a:xfrm>
        </p:grpSpPr>
        <p:sp>
          <p:nvSpPr>
            <p:cNvPr id="4111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" name="任意多边形 61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08" name="椭圆 14"/>
          <p:cNvSpPr>
            <a:spLocks noChangeArrowheads="1"/>
          </p:cNvSpPr>
          <p:nvPr/>
        </p:nvSpPr>
        <p:spPr bwMode="auto">
          <a:xfrm>
            <a:off x="1057275" y="1954213"/>
            <a:ext cx="3635375" cy="3635375"/>
          </a:xfrm>
          <a:prstGeom prst="ellipse">
            <a:avLst/>
          </a:prstGeom>
          <a:solidFill>
            <a:srgbClr val="2F2637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9" name="椭圆 15"/>
          <p:cNvSpPr>
            <a:spLocks noChangeArrowheads="1"/>
          </p:cNvSpPr>
          <p:nvPr/>
        </p:nvSpPr>
        <p:spPr bwMode="auto">
          <a:xfrm>
            <a:off x="1233488" y="2127250"/>
            <a:ext cx="3282950" cy="3282950"/>
          </a:xfrm>
          <a:prstGeom prst="ellipse">
            <a:avLst/>
          </a:prstGeom>
          <a:noFill/>
          <a:ln w="63500">
            <a:solidFill>
              <a:srgbClr val="D0EAE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0" name="文本框 57"/>
          <p:cNvSpPr>
            <a:spLocks noChangeArrowheads="1"/>
          </p:cNvSpPr>
          <p:nvPr/>
        </p:nvSpPr>
        <p:spPr bwMode="auto">
          <a:xfrm>
            <a:off x="1971675" y="2668588"/>
            <a:ext cx="18478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3800" b="1">
                <a:solidFill>
                  <a:srgbClr val="FDFDFD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01</a:t>
            </a:r>
            <a:endParaRPr lang="zh-CN" altLang="en-US" sz="13800" b="1">
              <a:solidFill>
                <a:srgbClr val="FDFDFD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27"/>
          <p:cNvSpPr>
            <a:spLocks noChangeArrowheads="1"/>
          </p:cNvSpPr>
          <p:nvPr/>
        </p:nvSpPr>
        <p:spPr bwMode="auto">
          <a:xfrm rot="5400000">
            <a:off x="5133975" y="3481388"/>
            <a:ext cx="1935163" cy="3481387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6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7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5128" name="组合 1"/>
          <p:cNvGrpSpPr/>
          <p:nvPr/>
        </p:nvGrpSpPr>
        <p:grpSpPr bwMode="auto">
          <a:xfrm>
            <a:off x="5367338" y="1000125"/>
            <a:ext cx="1468437" cy="307975"/>
            <a:chOff x="0" y="0"/>
            <a:chExt cx="1541192" cy="321992"/>
          </a:xfrm>
        </p:grpSpPr>
        <p:sp>
          <p:nvSpPr>
            <p:cNvPr id="5137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38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39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40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5129" name="矩形 18"/>
          <p:cNvSpPr>
            <a:spLocks noChangeArrowheads="1"/>
          </p:cNvSpPr>
          <p:nvPr/>
        </p:nvSpPr>
        <p:spPr bwMode="auto">
          <a:xfrm>
            <a:off x="673100" y="1978025"/>
            <a:ext cx="3617913" cy="421163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0" name="矩形 19"/>
          <p:cNvSpPr>
            <a:spLocks noChangeArrowheads="1"/>
          </p:cNvSpPr>
          <p:nvPr/>
        </p:nvSpPr>
        <p:spPr bwMode="auto">
          <a:xfrm>
            <a:off x="4360863" y="1978025"/>
            <a:ext cx="3489325" cy="22002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5131" name="组合 21"/>
          <p:cNvGrpSpPr/>
          <p:nvPr/>
        </p:nvGrpSpPr>
        <p:grpSpPr bwMode="auto">
          <a:xfrm>
            <a:off x="5810250" y="4487863"/>
            <a:ext cx="582613" cy="555625"/>
            <a:chOff x="0" y="0"/>
            <a:chExt cx="2438400" cy="2332038"/>
          </a:xfrm>
        </p:grpSpPr>
        <p:sp>
          <p:nvSpPr>
            <p:cNvPr id="5135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6" name="任意多边形 23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32" name="直接连接符 24"/>
          <p:cNvSpPr>
            <a:spLocks noChangeShapeType="1"/>
          </p:cNvSpPr>
          <p:nvPr/>
        </p:nvSpPr>
        <p:spPr bwMode="auto">
          <a:xfrm>
            <a:off x="5081588" y="5221288"/>
            <a:ext cx="2068512" cy="1587"/>
          </a:xfrm>
          <a:prstGeom prst="line">
            <a:avLst/>
          </a:prstGeom>
          <a:noFill/>
          <a:ln w="12700">
            <a:solidFill>
              <a:srgbClr val="2F2637">
                <a:alpha val="58823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3" name="文本框 25"/>
          <p:cNvSpPr>
            <a:spLocks noChangeArrowheads="1"/>
          </p:cNvSpPr>
          <p:nvPr/>
        </p:nvSpPr>
        <p:spPr bwMode="auto">
          <a:xfrm>
            <a:off x="5216525" y="5394325"/>
            <a:ext cx="2049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zh-CN" altLang="en-US"/>
          </a:p>
        </p:txBody>
      </p:sp>
      <p:sp>
        <p:nvSpPr>
          <p:cNvPr id="5134" name="文本框 26"/>
          <p:cNvSpPr>
            <a:spLocks noChangeArrowheads="1"/>
          </p:cNvSpPr>
          <p:nvPr/>
        </p:nvSpPr>
        <p:spPr bwMode="auto">
          <a:xfrm>
            <a:off x="8426450" y="2535238"/>
            <a:ext cx="3078163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6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 thought Click here</a:t>
            </a:r>
            <a:endParaRPr lang="zh-CN" altLang="en-US" sz="16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to add   you to the center of the </a:t>
            </a:r>
            <a:endParaRPr lang="zh-CN" altLang="en-US" sz="16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  Click here to add </a:t>
            </a:r>
          </a:p>
          <a:p>
            <a:r>
              <a:rPr lang="en-US" altLang="zh-CN" sz="16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you to the center  of the  narrative </a:t>
            </a:r>
          </a:p>
          <a:p>
            <a:r>
              <a:rPr lang="en-US" altLang="zh-CN" sz="16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thought</a:t>
            </a:r>
            <a:endParaRPr lang="zh-CN" altLang="en-US" sz="16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6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6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 thought Click here</a:t>
            </a:r>
            <a:endParaRPr lang="zh-CN" altLang="en-US" sz="16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to add   you to the center of the </a:t>
            </a:r>
            <a:endParaRPr lang="zh-CN" altLang="en-US" sz="16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  Click here to add </a:t>
            </a:r>
            <a:endParaRPr lang="zh-CN" altLang="en-US" sz="16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you to the center  of the  narrative </a:t>
            </a:r>
            <a:endParaRPr lang="zh-CN" altLang="en-US" sz="16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thought</a:t>
            </a:r>
            <a:endParaRPr lang="zh-CN" altLang="en-US" sz="16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4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400">
              <a:solidFill>
                <a:srgbClr val="3F3E4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>
              <a:solidFill>
                <a:srgbClr val="3F3E40"/>
              </a:solidFill>
              <a:latin typeface="Agency FB" pitchFamily="34" charset="0"/>
              <a:ea typeface="华文宋体" panose="02010600040101010101" pitchFamily="2" charset="-122"/>
              <a:sym typeface="Agency FB" pitchFamily="34" charset="0"/>
            </a:endParaRPr>
          </a:p>
          <a:p>
            <a:endParaRPr lang="zh-CN" altLang="en-US" sz="2000">
              <a:solidFill>
                <a:srgbClr val="3F3E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>
              <a:solidFill>
                <a:srgbClr val="FDFDFD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47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48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9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0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6151" name="组合 1"/>
          <p:cNvGrpSpPr/>
          <p:nvPr/>
        </p:nvGrpSpPr>
        <p:grpSpPr bwMode="auto">
          <a:xfrm>
            <a:off x="5367338" y="1000125"/>
            <a:ext cx="1468437" cy="307975"/>
            <a:chOff x="0" y="0"/>
            <a:chExt cx="1541192" cy="321992"/>
          </a:xfrm>
        </p:grpSpPr>
        <p:sp>
          <p:nvSpPr>
            <p:cNvPr id="6172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73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74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75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6152" name="任意多边形 11"/>
          <p:cNvSpPr>
            <a:spLocks noChangeArrowheads="1"/>
          </p:cNvSpPr>
          <p:nvPr/>
        </p:nvSpPr>
        <p:spPr bwMode="auto">
          <a:xfrm>
            <a:off x="1762125" y="2962275"/>
            <a:ext cx="2243138" cy="1698625"/>
          </a:xfrm>
          <a:custGeom>
            <a:avLst/>
            <a:gdLst>
              <a:gd name="T0" fmla="*/ 2243138 w 1552486"/>
              <a:gd name="T1" fmla="*/ 1698625 h 1174802"/>
              <a:gd name="T2" fmla="*/ 2243138 w 1552486"/>
              <a:gd name="T3" fmla="*/ 792502 h 1174802"/>
              <a:gd name="T4" fmla="*/ 2094968 w 1552486"/>
              <a:gd name="T5" fmla="*/ 792502 h 1174802"/>
              <a:gd name="T6" fmla="*/ 2094968 w 1552486"/>
              <a:gd name="T7" fmla="*/ 854283 h 1174802"/>
              <a:gd name="T8" fmla="*/ 1465244 w 1552486"/>
              <a:gd name="T9" fmla="*/ 224117 h 1174802"/>
              <a:gd name="T10" fmla="*/ 0 w 1552486"/>
              <a:gd name="T11" fmla="*/ 401222 h 1174802"/>
              <a:gd name="T12" fmla="*/ 436281 w 1552486"/>
              <a:gd name="T13" fmla="*/ 582448 h 1174802"/>
              <a:gd name="T14" fmla="*/ 1411738 w 1552486"/>
              <a:gd name="T15" fmla="*/ 1546232 h 1174802"/>
              <a:gd name="T16" fmla="*/ 1341767 w 1552486"/>
              <a:gd name="T17" fmla="*/ 1546232 h 1174802"/>
              <a:gd name="T18" fmla="*/ 1341767 w 1552486"/>
              <a:gd name="T19" fmla="*/ 1698625 h 1174802"/>
              <a:gd name="T20" fmla="*/ 2243138 w 1552486"/>
              <a:gd name="T21" fmla="*/ 1698625 h 11748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52486"/>
              <a:gd name="T34" fmla="*/ 0 h 1174802"/>
              <a:gd name="T35" fmla="*/ 1552486 w 1552486"/>
              <a:gd name="T36" fmla="*/ 1174802 h 11748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52486" h="1174802">
                <a:moveTo>
                  <a:pt x="1552486" y="1174802"/>
                </a:moveTo>
                <a:lnTo>
                  <a:pt x="1552486" y="548110"/>
                </a:lnTo>
                <a:lnTo>
                  <a:pt x="1449937" y="548110"/>
                </a:lnTo>
                <a:lnTo>
                  <a:pt x="1449937" y="590839"/>
                </a:lnTo>
                <a:lnTo>
                  <a:pt x="1014102" y="155004"/>
                </a:lnTo>
                <a:cubicBezTo>
                  <a:pt x="764374" y="-89025"/>
                  <a:pt x="312397" y="-42499"/>
                  <a:pt x="0" y="277493"/>
                </a:cubicBezTo>
                <a:cubicBezTo>
                  <a:pt x="126288" y="250906"/>
                  <a:pt x="258273" y="363901"/>
                  <a:pt x="301952" y="402832"/>
                </a:cubicBezTo>
                <a:lnTo>
                  <a:pt x="977070" y="1069404"/>
                </a:lnTo>
                <a:lnTo>
                  <a:pt x="928643" y="1069404"/>
                </a:lnTo>
                <a:lnTo>
                  <a:pt x="928643" y="1174802"/>
                </a:lnTo>
                <a:lnTo>
                  <a:pt x="1552486" y="1174802"/>
                </a:lnTo>
                <a:close/>
              </a:path>
            </a:pathLst>
          </a:custGeom>
          <a:solidFill>
            <a:srgbClr val="D0EAEB"/>
          </a:solidFill>
          <a:ln w="12700" cap="flat" cmpd="sng">
            <a:solidFill>
              <a:srgbClr val="2F2637">
                <a:alpha val="50195"/>
              </a:srgbClr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6153" name="任意多边形 14"/>
          <p:cNvSpPr>
            <a:spLocks noChangeArrowheads="1"/>
          </p:cNvSpPr>
          <p:nvPr/>
        </p:nvSpPr>
        <p:spPr bwMode="auto">
          <a:xfrm flipV="1">
            <a:off x="3890963" y="3811588"/>
            <a:ext cx="2243137" cy="1698625"/>
          </a:xfrm>
          <a:custGeom>
            <a:avLst/>
            <a:gdLst>
              <a:gd name="T0" fmla="*/ 2243137 w 1552486"/>
              <a:gd name="T1" fmla="*/ 1698625 h 1174802"/>
              <a:gd name="T2" fmla="*/ 2243137 w 1552486"/>
              <a:gd name="T3" fmla="*/ 792502 h 1174802"/>
              <a:gd name="T4" fmla="*/ 2094967 w 1552486"/>
              <a:gd name="T5" fmla="*/ 792502 h 1174802"/>
              <a:gd name="T6" fmla="*/ 2094967 w 1552486"/>
              <a:gd name="T7" fmla="*/ 854283 h 1174802"/>
              <a:gd name="T8" fmla="*/ 1465243 w 1552486"/>
              <a:gd name="T9" fmla="*/ 224117 h 1174802"/>
              <a:gd name="T10" fmla="*/ 0 w 1552486"/>
              <a:gd name="T11" fmla="*/ 401222 h 1174802"/>
              <a:gd name="T12" fmla="*/ 436281 w 1552486"/>
              <a:gd name="T13" fmla="*/ 582448 h 1174802"/>
              <a:gd name="T14" fmla="*/ 1411737 w 1552486"/>
              <a:gd name="T15" fmla="*/ 1546232 h 1174802"/>
              <a:gd name="T16" fmla="*/ 1341766 w 1552486"/>
              <a:gd name="T17" fmla="*/ 1546232 h 1174802"/>
              <a:gd name="T18" fmla="*/ 1341766 w 1552486"/>
              <a:gd name="T19" fmla="*/ 1698625 h 1174802"/>
              <a:gd name="T20" fmla="*/ 2243137 w 1552486"/>
              <a:gd name="T21" fmla="*/ 1698625 h 11748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52486"/>
              <a:gd name="T34" fmla="*/ 0 h 1174802"/>
              <a:gd name="T35" fmla="*/ 1552486 w 1552486"/>
              <a:gd name="T36" fmla="*/ 1174802 h 11748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52486" h="1174802">
                <a:moveTo>
                  <a:pt x="1552486" y="1174802"/>
                </a:moveTo>
                <a:lnTo>
                  <a:pt x="1552486" y="548110"/>
                </a:lnTo>
                <a:lnTo>
                  <a:pt x="1449937" y="548110"/>
                </a:lnTo>
                <a:lnTo>
                  <a:pt x="1449937" y="590839"/>
                </a:lnTo>
                <a:lnTo>
                  <a:pt x="1014102" y="155004"/>
                </a:lnTo>
                <a:cubicBezTo>
                  <a:pt x="764374" y="-89025"/>
                  <a:pt x="312397" y="-42499"/>
                  <a:pt x="0" y="277493"/>
                </a:cubicBezTo>
                <a:cubicBezTo>
                  <a:pt x="126288" y="250906"/>
                  <a:pt x="258273" y="363901"/>
                  <a:pt x="301952" y="402832"/>
                </a:cubicBezTo>
                <a:lnTo>
                  <a:pt x="977070" y="1069404"/>
                </a:lnTo>
                <a:lnTo>
                  <a:pt x="928643" y="1069404"/>
                </a:lnTo>
                <a:lnTo>
                  <a:pt x="928643" y="1174802"/>
                </a:lnTo>
                <a:lnTo>
                  <a:pt x="1552486" y="1174802"/>
                </a:lnTo>
                <a:close/>
              </a:path>
            </a:pathLst>
          </a:cu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154" name="任意多边形 18"/>
          <p:cNvSpPr>
            <a:spLocks noChangeArrowheads="1"/>
          </p:cNvSpPr>
          <p:nvPr/>
        </p:nvSpPr>
        <p:spPr bwMode="auto">
          <a:xfrm>
            <a:off x="6021388" y="2962275"/>
            <a:ext cx="2243137" cy="1698625"/>
          </a:xfrm>
          <a:custGeom>
            <a:avLst/>
            <a:gdLst>
              <a:gd name="T0" fmla="*/ 2243137 w 1552486"/>
              <a:gd name="T1" fmla="*/ 1698625 h 1174802"/>
              <a:gd name="T2" fmla="*/ 2243137 w 1552486"/>
              <a:gd name="T3" fmla="*/ 792502 h 1174802"/>
              <a:gd name="T4" fmla="*/ 2094967 w 1552486"/>
              <a:gd name="T5" fmla="*/ 792502 h 1174802"/>
              <a:gd name="T6" fmla="*/ 2094967 w 1552486"/>
              <a:gd name="T7" fmla="*/ 854283 h 1174802"/>
              <a:gd name="T8" fmla="*/ 1465243 w 1552486"/>
              <a:gd name="T9" fmla="*/ 224117 h 1174802"/>
              <a:gd name="T10" fmla="*/ 0 w 1552486"/>
              <a:gd name="T11" fmla="*/ 401222 h 1174802"/>
              <a:gd name="T12" fmla="*/ 436281 w 1552486"/>
              <a:gd name="T13" fmla="*/ 582448 h 1174802"/>
              <a:gd name="T14" fmla="*/ 1411737 w 1552486"/>
              <a:gd name="T15" fmla="*/ 1546232 h 1174802"/>
              <a:gd name="T16" fmla="*/ 1341766 w 1552486"/>
              <a:gd name="T17" fmla="*/ 1546232 h 1174802"/>
              <a:gd name="T18" fmla="*/ 1341766 w 1552486"/>
              <a:gd name="T19" fmla="*/ 1698625 h 1174802"/>
              <a:gd name="T20" fmla="*/ 2243137 w 1552486"/>
              <a:gd name="T21" fmla="*/ 1698625 h 11748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52486"/>
              <a:gd name="T34" fmla="*/ 0 h 1174802"/>
              <a:gd name="T35" fmla="*/ 1552486 w 1552486"/>
              <a:gd name="T36" fmla="*/ 1174802 h 11748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52486" h="1174802">
                <a:moveTo>
                  <a:pt x="1552486" y="1174802"/>
                </a:moveTo>
                <a:lnTo>
                  <a:pt x="1552486" y="548110"/>
                </a:lnTo>
                <a:lnTo>
                  <a:pt x="1449937" y="548110"/>
                </a:lnTo>
                <a:lnTo>
                  <a:pt x="1449937" y="590839"/>
                </a:lnTo>
                <a:lnTo>
                  <a:pt x="1014102" y="155004"/>
                </a:lnTo>
                <a:cubicBezTo>
                  <a:pt x="764374" y="-89025"/>
                  <a:pt x="312397" y="-42499"/>
                  <a:pt x="0" y="277493"/>
                </a:cubicBezTo>
                <a:cubicBezTo>
                  <a:pt x="126288" y="250906"/>
                  <a:pt x="258273" y="363901"/>
                  <a:pt x="301952" y="402832"/>
                </a:cubicBezTo>
                <a:lnTo>
                  <a:pt x="977070" y="1069404"/>
                </a:lnTo>
                <a:lnTo>
                  <a:pt x="928643" y="1069404"/>
                </a:lnTo>
                <a:lnTo>
                  <a:pt x="928643" y="1174802"/>
                </a:lnTo>
                <a:lnTo>
                  <a:pt x="1552486" y="1174802"/>
                </a:lnTo>
                <a:close/>
              </a:path>
            </a:pathLst>
          </a:custGeom>
          <a:solidFill>
            <a:srgbClr val="D0EAEB"/>
          </a:solidFill>
          <a:ln w="12700" cap="flat" cmpd="sng">
            <a:solidFill>
              <a:srgbClr val="2F2637">
                <a:alpha val="50195"/>
              </a:srgbClr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6155" name="任意多边形 19"/>
          <p:cNvSpPr>
            <a:spLocks noChangeArrowheads="1"/>
          </p:cNvSpPr>
          <p:nvPr/>
        </p:nvSpPr>
        <p:spPr bwMode="auto">
          <a:xfrm flipV="1">
            <a:off x="8150225" y="3811588"/>
            <a:ext cx="2244725" cy="1698625"/>
          </a:xfrm>
          <a:custGeom>
            <a:avLst/>
            <a:gdLst>
              <a:gd name="T0" fmla="*/ 2244725 w 1552486"/>
              <a:gd name="T1" fmla="*/ 1698625 h 1174802"/>
              <a:gd name="T2" fmla="*/ 2244725 w 1552486"/>
              <a:gd name="T3" fmla="*/ 792502 h 1174802"/>
              <a:gd name="T4" fmla="*/ 2096450 w 1552486"/>
              <a:gd name="T5" fmla="*/ 792502 h 1174802"/>
              <a:gd name="T6" fmla="*/ 2096450 w 1552486"/>
              <a:gd name="T7" fmla="*/ 854283 h 1174802"/>
              <a:gd name="T8" fmla="*/ 1466281 w 1552486"/>
              <a:gd name="T9" fmla="*/ 224117 h 1174802"/>
              <a:gd name="T10" fmla="*/ 0 w 1552486"/>
              <a:gd name="T11" fmla="*/ 401222 h 1174802"/>
              <a:gd name="T12" fmla="*/ 436590 w 1552486"/>
              <a:gd name="T13" fmla="*/ 582448 h 1174802"/>
              <a:gd name="T14" fmla="*/ 1412736 w 1552486"/>
              <a:gd name="T15" fmla="*/ 1546232 h 1174802"/>
              <a:gd name="T16" fmla="*/ 1342716 w 1552486"/>
              <a:gd name="T17" fmla="*/ 1546232 h 1174802"/>
              <a:gd name="T18" fmla="*/ 1342716 w 1552486"/>
              <a:gd name="T19" fmla="*/ 1698625 h 1174802"/>
              <a:gd name="T20" fmla="*/ 2244725 w 1552486"/>
              <a:gd name="T21" fmla="*/ 1698625 h 11748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52486"/>
              <a:gd name="T34" fmla="*/ 0 h 1174802"/>
              <a:gd name="T35" fmla="*/ 1552486 w 1552486"/>
              <a:gd name="T36" fmla="*/ 1174802 h 11748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52486" h="1174802">
                <a:moveTo>
                  <a:pt x="1552486" y="1174802"/>
                </a:moveTo>
                <a:lnTo>
                  <a:pt x="1552486" y="548110"/>
                </a:lnTo>
                <a:lnTo>
                  <a:pt x="1449937" y="548110"/>
                </a:lnTo>
                <a:lnTo>
                  <a:pt x="1449937" y="590839"/>
                </a:lnTo>
                <a:lnTo>
                  <a:pt x="1014102" y="155004"/>
                </a:lnTo>
                <a:cubicBezTo>
                  <a:pt x="764374" y="-89025"/>
                  <a:pt x="312397" y="-42499"/>
                  <a:pt x="0" y="277493"/>
                </a:cubicBezTo>
                <a:cubicBezTo>
                  <a:pt x="126288" y="250906"/>
                  <a:pt x="258273" y="363901"/>
                  <a:pt x="301952" y="402832"/>
                </a:cubicBezTo>
                <a:lnTo>
                  <a:pt x="977070" y="1069404"/>
                </a:lnTo>
                <a:lnTo>
                  <a:pt x="928643" y="1069404"/>
                </a:lnTo>
                <a:lnTo>
                  <a:pt x="928643" y="1174802"/>
                </a:lnTo>
                <a:lnTo>
                  <a:pt x="1552486" y="1174802"/>
                </a:lnTo>
                <a:close/>
              </a:path>
            </a:pathLst>
          </a:cu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156" name="矩形 20"/>
          <p:cNvSpPr>
            <a:spLocks noChangeArrowheads="1"/>
          </p:cNvSpPr>
          <p:nvPr/>
        </p:nvSpPr>
        <p:spPr bwMode="auto">
          <a:xfrm>
            <a:off x="3392488" y="4060825"/>
            <a:ext cx="569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01</a:t>
            </a:r>
            <a:endParaRPr lang="zh-CN" altLang="en-US" sz="3200" b="1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6157" name="矩形 21"/>
          <p:cNvSpPr>
            <a:spLocks noChangeArrowheads="1"/>
          </p:cNvSpPr>
          <p:nvPr/>
        </p:nvSpPr>
        <p:spPr bwMode="auto">
          <a:xfrm>
            <a:off x="5510213" y="3838575"/>
            <a:ext cx="569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FFFF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02</a:t>
            </a:r>
            <a:endParaRPr lang="zh-CN" altLang="en-US" sz="3200" b="1">
              <a:solidFill>
                <a:srgbClr val="FFFFF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6158" name="矩形 22"/>
          <p:cNvSpPr>
            <a:spLocks noChangeArrowheads="1"/>
          </p:cNvSpPr>
          <p:nvPr/>
        </p:nvSpPr>
        <p:spPr bwMode="auto">
          <a:xfrm>
            <a:off x="7632700" y="4060825"/>
            <a:ext cx="569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03</a:t>
            </a:r>
            <a:endParaRPr lang="zh-CN" altLang="en-US" sz="3200" b="1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6159" name="矩形 23"/>
          <p:cNvSpPr>
            <a:spLocks noChangeArrowheads="1"/>
          </p:cNvSpPr>
          <p:nvPr/>
        </p:nvSpPr>
        <p:spPr bwMode="auto">
          <a:xfrm>
            <a:off x="9763125" y="3883025"/>
            <a:ext cx="5699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FFFF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04</a:t>
            </a:r>
            <a:endParaRPr lang="zh-CN" altLang="en-US" sz="3200" b="1">
              <a:solidFill>
                <a:srgbClr val="FFFFF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6160" name="矩形 24"/>
          <p:cNvSpPr>
            <a:spLocks noChangeArrowheads="1"/>
          </p:cNvSpPr>
          <p:nvPr/>
        </p:nvSpPr>
        <p:spPr bwMode="auto">
          <a:xfrm rot="2700000">
            <a:off x="2565401" y="3514725"/>
            <a:ext cx="101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STEP</a:t>
            </a:r>
            <a:endParaRPr lang="zh-CN" altLang="en-US" sz="28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6161" name="矩形 25"/>
          <p:cNvSpPr>
            <a:spLocks noChangeArrowheads="1"/>
          </p:cNvSpPr>
          <p:nvPr/>
        </p:nvSpPr>
        <p:spPr bwMode="auto">
          <a:xfrm rot="2700000">
            <a:off x="6778625" y="3489325"/>
            <a:ext cx="10175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STEP</a:t>
            </a:r>
            <a:endParaRPr lang="zh-CN" altLang="en-US" sz="28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6162" name="矩形 26"/>
          <p:cNvSpPr>
            <a:spLocks noChangeArrowheads="1"/>
          </p:cNvSpPr>
          <p:nvPr/>
        </p:nvSpPr>
        <p:spPr bwMode="auto">
          <a:xfrm rot="-2700000">
            <a:off x="4786313" y="4462463"/>
            <a:ext cx="1017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FFFF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STEP</a:t>
            </a:r>
            <a:endParaRPr lang="zh-CN" altLang="en-US" sz="2800">
              <a:solidFill>
                <a:srgbClr val="FFFFF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6163" name="矩形 27"/>
          <p:cNvSpPr>
            <a:spLocks noChangeArrowheads="1"/>
          </p:cNvSpPr>
          <p:nvPr/>
        </p:nvSpPr>
        <p:spPr bwMode="auto">
          <a:xfrm rot="-2700000">
            <a:off x="9001125" y="4437063"/>
            <a:ext cx="1016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FFFF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STEP</a:t>
            </a:r>
            <a:endParaRPr lang="zh-CN" altLang="en-US" sz="2800">
              <a:solidFill>
                <a:srgbClr val="FFFFF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6164" name="Freeform 46"/>
          <p:cNvSpPr>
            <a:spLocks noEditPoints="1" noChangeArrowheads="1"/>
          </p:cNvSpPr>
          <p:nvPr/>
        </p:nvSpPr>
        <p:spPr bwMode="auto">
          <a:xfrm>
            <a:off x="2395538" y="3135313"/>
            <a:ext cx="358775" cy="358775"/>
          </a:xfrm>
          <a:custGeom>
            <a:avLst/>
            <a:gdLst>
              <a:gd name="T0" fmla="*/ 179388 w 144"/>
              <a:gd name="T1" fmla="*/ 0 h 144"/>
              <a:gd name="T2" fmla="*/ 0 w 144"/>
              <a:gd name="T3" fmla="*/ 179388 h 144"/>
              <a:gd name="T4" fmla="*/ 179388 w 144"/>
              <a:gd name="T5" fmla="*/ 358775 h 144"/>
              <a:gd name="T6" fmla="*/ 358775 w 144"/>
              <a:gd name="T7" fmla="*/ 179388 h 144"/>
              <a:gd name="T8" fmla="*/ 179388 w 144"/>
              <a:gd name="T9" fmla="*/ 0 h 144"/>
              <a:gd name="T10" fmla="*/ 274064 w 144"/>
              <a:gd name="T11" fmla="*/ 226726 h 144"/>
              <a:gd name="T12" fmla="*/ 269081 w 144"/>
              <a:gd name="T13" fmla="*/ 231709 h 144"/>
              <a:gd name="T14" fmla="*/ 209285 w 144"/>
              <a:gd name="T15" fmla="*/ 231709 h 144"/>
              <a:gd name="T16" fmla="*/ 209285 w 144"/>
              <a:gd name="T17" fmla="*/ 249149 h 144"/>
              <a:gd name="T18" fmla="*/ 251641 w 144"/>
              <a:gd name="T19" fmla="*/ 249149 h 144"/>
              <a:gd name="T20" fmla="*/ 256624 w 144"/>
              <a:gd name="T21" fmla="*/ 254132 h 144"/>
              <a:gd name="T22" fmla="*/ 256624 w 144"/>
              <a:gd name="T23" fmla="*/ 269081 h 144"/>
              <a:gd name="T24" fmla="*/ 251641 w 144"/>
              <a:gd name="T25" fmla="*/ 274064 h 144"/>
              <a:gd name="T26" fmla="*/ 107134 w 144"/>
              <a:gd name="T27" fmla="*/ 274064 h 144"/>
              <a:gd name="T28" fmla="*/ 102151 w 144"/>
              <a:gd name="T29" fmla="*/ 269081 h 144"/>
              <a:gd name="T30" fmla="*/ 102151 w 144"/>
              <a:gd name="T31" fmla="*/ 254132 h 144"/>
              <a:gd name="T32" fmla="*/ 107134 w 144"/>
              <a:gd name="T33" fmla="*/ 249149 h 144"/>
              <a:gd name="T34" fmla="*/ 149490 w 144"/>
              <a:gd name="T35" fmla="*/ 249149 h 144"/>
              <a:gd name="T36" fmla="*/ 149490 w 144"/>
              <a:gd name="T37" fmla="*/ 231709 h 144"/>
              <a:gd name="T38" fmla="*/ 89694 w 144"/>
              <a:gd name="T39" fmla="*/ 231709 h 144"/>
              <a:gd name="T40" fmla="*/ 84711 w 144"/>
              <a:gd name="T41" fmla="*/ 226726 h 144"/>
              <a:gd name="T42" fmla="*/ 84711 w 144"/>
              <a:gd name="T43" fmla="*/ 92185 h 144"/>
              <a:gd name="T44" fmla="*/ 89694 w 144"/>
              <a:gd name="T45" fmla="*/ 87202 h 144"/>
              <a:gd name="T46" fmla="*/ 269081 w 144"/>
              <a:gd name="T47" fmla="*/ 87202 h 144"/>
              <a:gd name="T48" fmla="*/ 274064 w 144"/>
              <a:gd name="T49" fmla="*/ 92185 h 144"/>
              <a:gd name="T50" fmla="*/ 274064 w 144"/>
              <a:gd name="T51" fmla="*/ 226726 h 14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4"/>
              <a:gd name="T79" fmla="*/ 0 h 144"/>
              <a:gd name="T80" fmla="*/ 144 w 144"/>
              <a:gd name="T81" fmla="*/ 144 h 14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0" y="91"/>
                </a:moveTo>
                <a:cubicBezTo>
                  <a:pt x="110" y="92"/>
                  <a:pt x="109" y="93"/>
                  <a:pt x="108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101" y="100"/>
                  <a:pt x="101" y="100"/>
                  <a:pt x="101" y="100"/>
                </a:cubicBezTo>
                <a:cubicBezTo>
                  <a:pt x="102" y="100"/>
                  <a:pt x="103" y="101"/>
                  <a:pt x="103" y="102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109"/>
                  <a:pt x="102" y="110"/>
                  <a:pt x="101" y="110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2" y="110"/>
                  <a:pt x="41" y="109"/>
                  <a:pt x="41" y="108"/>
                </a:cubicBezTo>
                <a:cubicBezTo>
                  <a:pt x="41" y="102"/>
                  <a:pt x="41" y="102"/>
                  <a:pt x="41" y="102"/>
                </a:cubicBezTo>
                <a:cubicBezTo>
                  <a:pt x="41" y="101"/>
                  <a:pt x="42" y="100"/>
                  <a:pt x="43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93"/>
                  <a:pt x="60" y="93"/>
                  <a:pt x="60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5" y="93"/>
                  <a:pt x="34" y="92"/>
                  <a:pt x="34" y="91"/>
                </a:cubicBezTo>
                <a:cubicBezTo>
                  <a:pt x="34" y="37"/>
                  <a:pt x="34" y="37"/>
                  <a:pt x="34" y="37"/>
                </a:cubicBezTo>
                <a:cubicBezTo>
                  <a:pt x="34" y="36"/>
                  <a:pt x="35" y="35"/>
                  <a:pt x="36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9" y="35"/>
                  <a:pt x="110" y="36"/>
                  <a:pt x="110" y="37"/>
                </a:cubicBezTo>
                <a:lnTo>
                  <a:pt x="110" y="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5" name="Freeform 52"/>
          <p:cNvSpPr>
            <a:spLocks noEditPoints="1" noChangeArrowheads="1"/>
          </p:cNvSpPr>
          <p:nvPr/>
        </p:nvSpPr>
        <p:spPr bwMode="auto">
          <a:xfrm>
            <a:off x="4511675" y="4970463"/>
            <a:ext cx="358775" cy="358775"/>
          </a:xfrm>
          <a:custGeom>
            <a:avLst/>
            <a:gdLst>
              <a:gd name="T0" fmla="*/ 179388 w 144"/>
              <a:gd name="T1" fmla="*/ 0 h 144"/>
              <a:gd name="T2" fmla="*/ 0 w 144"/>
              <a:gd name="T3" fmla="*/ 179388 h 144"/>
              <a:gd name="T4" fmla="*/ 179388 w 144"/>
              <a:gd name="T5" fmla="*/ 358775 h 144"/>
              <a:gd name="T6" fmla="*/ 358775 w 144"/>
              <a:gd name="T7" fmla="*/ 179388 h 144"/>
              <a:gd name="T8" fmla="*/ 179388 w 144"/>
              <a:gd name="T9" fmla="*/ 0 h 144"/>
              <a:gd name="T10" fmla="*/ 274064 w 144"/>
              <a:gd name="T11" fmla="*/ 189353 h 144"/>
              <a:gd name="T12" fmla="*/ 261607 w 144"/>
              <a:gd name="T13" fmla="*/ 226726 h 144"/>
              <a:gd name="T14" fmla="*/ 271573 w 144"/>
              <a:gd name="T15" fmla="*/ 259115 h 144"/>
              <a:gd name="T16" fmla="*/ 226726 w 144"/>
              <a:gd name="T17" fmla="*/ 291505 h 144"/>
              <a:gd name="T18" fmla="*/ 199319 w 144"/>
              <a:gd name="T19" fmla="*/ 274064 h 144"/>
              <a:gd name="T20" fmla="*/ 179388 w 144"/>
              <a:gd name="T21" fmla="*/ 276556 h 144"/>
              <a:gd name="T22" fmla="*/ 159456 w 144"/>
              <a:gd name="T23" fmla="*/ 274064 h 144"/>
              <a:gd name="T24" fmla="*/ 132049 w 144"/>
              <a:gd name="T25" fmla="*/ 291505 h 144"/>
              <a:gd name="T26" fmla="*/ 87202 w 144"/>
              <a:gd name="T27" fmla="*/ 259115 h 144"/>
              <a:gd name="T28" fmla="*/ 97168 w 144"/>
              <a:gd name="T29" fmla="*/ 226726 h 144"/>
              <a:gd name="T30" fmla="*/ 84711 w 144"/>
              <a:gd name="T31" fmla="*/ 189353 h 144"/>
              <a:gd name="T32" fmla="*/ 57304 w 144"/>
              <a:gd name="T33" fmla="*/ 169422 h 144"/>
              <a:gd name="T34" fmla="*/ 74745 w 144"/>
              <a:gd name="T35" fmla="*/ 114609 h 144"/>
              <a:gd name="T36" fmla="*/ 107134 w 144"/>
              <a:gd name="T37" fmla="*/ 114609 h 144"/>
              <a:gd name="T38" fmla="*/ 139524 w 144"/>
              <a:gd name="T39" fmla="*/ 92185 h 144"/>
              <a:gd name="T40" fmla="*/ 149490 w 144"/>
              <a:gd name="T41" fmla="*/ 59796 h 144"/>
              <a:gd name="T42" fmla="*/ 209285 w 144"/>
              <a:gd name="T43" fmla="*/ 59796 h 144"/>
              <a:gd name="T44" fmla="*/ 219251 w 144"/>
              <a:gd name="T45" fmla="*/ 92185 h 144"/>
              <a:gd name="T46" fmla="*/ 251641 w 144"/>
              <a:gd name="T47" fmla="*/ 114609 h 144"/>
              <a:gd name="T48" fmla="*/ 284030 w 144"/>
              <a:gd name="T49" fmla="*/ 114609 h 144"/>
              <a:gd name="T50" fmla="*/ 301471 w 144"/>
              <a:gd name="T51" fmla="*/ 169422 h 144"/>
              <a:gd name="T52" fmla="*/ 274064 w 144"/>
              <a:gd name="T53" fmla="*/ 189353 h 1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44"/>
              <a:gd name="T82" fmla="*/ 0 h 144"/>
              <a:gd name="T83" fmla="*/ 144 w 144"/>
              <a:gd name="T84" fmla="*/ 144 h 14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0" y="76"/>
                </a:moveTo>
                <a:cubicBezTo>
                  <a:pt x="110" y="81"/>
                  <a:pt x="108" y="87"/>
                  <a:pt x="105" y="91"/>
                </a:cubicBezTo>
                <a:cubicBezTo>
                  <a:pt x="109" y="104"/>
                  <a:pt x="109" y="104"/>
                  <a:pt x="109" y="104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80" y="110"/>
                  <a:pt x="80" y="110"/>
                  <a:pt x="80" y="110"/>
                </a:cubicBezTo>
                <a:cubicBezTo>
                  <a:pt x="78" y="110"/>
                  <a:pt x="75" y="111"/>
                  <a:pt x="72" y="111"/>
                </a:cubicBezTo>
                <a:cubicBezTo>
                  <a:pt x="69" y="111"/>
                  <a:pt x="66" y="110"/>
                  <a:pt x="64" y="110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9" y="91"/>
                  <a:pt x="39" y="91"/>
                  <a:pt x="39" y="91"/>
                </a:cubicBezTo>
                <a:cubicBezTo>
                  <a:pt x="36" y="87"/>
                  <a:pt x="34" y="81"/>
                  <a:pt x="34" y="76"/>
                </a:cubicBezTo>
                <a:cubicBezTo>
                  <a:pt x="23" y="68"/>
                  <a:pt x="23" y="68"/>
                  <a:pt x="23" y="68"/>
                </a:cubicBezTo>
                <a:cubicBezTo>
                  <a:pt x="30" y="46"/>
                  <a:pt x="30" y="46"/>
                  <a:pt x="30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7" y="42"/>
                  <a:pt x="51" y="39"/>
                  <a:pt x="56" y="37"/>
                </a:cubicBezTo>
                <a:cubicBezTo>
                  <a:pt x="60" y="24"/>
                  <a:pt x="60" y="24"/>
                  <a:pt x="60" y="24"/>
                </a:cubicBezTo>
                <a:cubicBezTo>
                  <a:pt x="84" y="24"/>
                  <a:pt x="84" y="24"/>
                  <a:pt x="84" y="24"/>
                </a:cubicBezTo>
                <a:cubicBezTo>
                  <a:pt x="88" y="37"/>
                  <a:pt x="88" y="37"/>
                  <a:pt x="88" y="37"/>
                </a:cubicBezTo>
                <a:cubicBezTo>
                  <a:pt x="93" y="39"/>
                  <a:pt x="97" y="42"/>
                  <a:pt x="101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21" y="68"/>
                  <a:pt x="121" y="68"/>
                  <a:pt x="121" y="68"/>
                </a:cubicBezTo>
                <a:lnTo>
                  <a:pt x="110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6" name="Freeform 62"/>
          <p:cNvSpPr>
            <a:spLocks noEditPoints="1" noChangeArrowheads="1"/>
          </p:cNvSpPr>
          <p:nvPr/>
        </p:nvSpPr>
        <p:spPr bwMode="auto">
          <a:xfrm>
            <a:off x="8737600" y="4970463"/>
            <a:ext cx="358775" cy="358775"/>
          </a:xfrm>
          <a:custGeom>
            <a:avLst/>
            <a:gdLst>
              <a:gd name="T0" fmla="*/ 179388 w 144"/>
              <a:gd name="T1" fmla="*/ 0 h 144"/>
              <a:gd name="T2" fmla="*/ 0 w 144"/>
              <a:gd name="T3" fmla="*/ 179388 h 144"/>
              <a:gd name="T4" fmla="*/ 179388 w 144"/>
              <a:gd name="T5" fmla="*/ 358775 h 144"/>
              <a:gd name="T6" fmla="*/ 358775 w 144"/>
              <a:gd name="T7" fmla="*/ 179388 h 144"/>
              <a:gd name="T8" fmla="*/ 179388 w 144"/>
              <a:gd name="T9" fmla="*/ 0 h 144"/>
              <a:gd name="T10" fmla="*/ 124575 w 144"/>
              <a:gd name="T11" fmla="*/ 266590 h 144"/>
              <a:gd name="T12" fmla="*/ 119592 w 144"/>
              <a:gd name="T13" fmla="*/ 274064 h 144"/>
              <a:gd name="T14" fmla="*/ 82219 w 144"/>
              <a:gd name="T15" fmla="*/ 274064 h 144"/>
              <a:gd name="T16" fmla="*/ 74745 w 144"/>
              <a:gd name="T17" fmla="*/ 266590 h 144"/>
              <a:gd name="T18" fmla="*/ 74745 w 144"/>
              <a:gd name="T19" fmla="*/ 189353 h 144"/>
              <a:gd name="T20" fmla="*/ 82219 w 144"/>
              <a:gd name="T21" fmla="*/ 184370 h 144"/>
              <a:gd name="T22" fmla="*/ 119592 w 144"/>
              <a:gd name="T23" fmla="*/ 184370 h 144"/>
              <a:gd name="T24" fmla="*/ 124575 w 144"/>
              <a:gd name="T25" fmla="*/ 189353 h 144"/>
              <a:gd name="T26" fmla="*/ 124575 w 144"/>
              <a:gd name="T27" fmla="*/ 266590 h 144"/>
              <a:gd name="T28" fmla="*/ 199319 w 144"/>
              <a:gd name="T29" fmla="*/ 266590 h 144"/>
              <a:gd name="T30" fmla="*/ 191845 w 144"/>
              <a:gd name="T31" fmla="*/ 274064 h 144"/>
              <a:gd name="T32" fmla="*/ 156964 w 144"/>
              <a:gd name="T33" fmla="*/ 274064 h 144"/>
              <a:gd name="T34" fmla="*/ 149490 w 144"/>
              <a:gd name="T35" fmla="*/ 266590 h 144"/>
              <a:gd name="T36" fmla="*/ 149490 w 144"/>
              <a:gd name="T37" fmla="*/ 137032 h 144"/>
              <a:gd name="T38" fmla="*/ 156964 w 144"/>
              <a:gd name="T39" fmla="*/ 129558 h 144"/>
              <a:gd name="T40" fmla="*/ 191845 w 144"/>
              <a:gd name="T41" fmla="*/ 129558 h 144"/>
              <a:gd name="T42" fmla="*/ 199319 w 144"/>
              <a:gd name="T43" fmla="*/ 137032 h 144"/>
              <a:gd name="T44" fmla="*/ 199319 w 144"/>
              <a:gd name="T45" fmla="*/ 266590 h 144"/>
              <a:gd name="T46" fmla="*/ 274064 w 144"/>
              <a:gd name="T47" fmla="*/ 266590 h 144"/>
              <a:gd name="T48" fmla="*/ 266590 w 144"/>
              <a:gd name="T49" fmla="*/ 274064 h 144"/>
              <a:gd name="T50" fmla="*/ 229217 w 144"/>
              <a:gd name="T51" fmla="*/ 274064 h 144"/>
              <a:gd name="T52" fmla="*/ 221743 w 144"/>
              <a:gd name="T53" fmla="*/ 266590 h 144"/>
              <a:gd name="T54" fmla="*/ 221743 w 144"/>
              <a:gd name="T55" fmla="*/ 79728 h 144"/>
              <a:gd name="T56" fmla="*/ 229217 w 144"/>
              <a:gd name="T57" fmla="*/ 72253 h 144"/>
              <a:gd name="T58" fmla="*/ 266590 w 144"/>
              <a:gd name="T59" fmla="*/ 72253 h 144"/>
              <a:gd name="T60" fmla="*/ 274064 w 144"/>
              <a:gd name="T61" fmla="*/ 79728 h 144"/>
              <a:gd name="T62" fmla="*/ 274064 w 144"/>
              <a:gd name="T63" fmla="*/ 266590 h 14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4"/>
              <a:gd name="T97" fmla="*/ 0 h 144"/>
              <a:gd name="T98" fmla="*/ 144 w 144"/>
              <a:gd name="T99" fmla="*/ 144 h 14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50" y="107"/>
                </a:moveTo>
                <a:cubicBezTo>
                  <a:pt x="50" y="109"/>
                  <a:pt x="49" y="110"/>
                  <a:pt x="48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0"/>
                  <a:pt x="30" y="109"/>
                  <a:pt x="30" y="107"/>
                </a:cubicBezTo>
                <a:cubicBezTo>
                  <a:pt x="30" y="76"/>
                  <a:pt x="30" y="76"/>
                  <a:pt x="30" y="76"/>
                </a:cubicBezTo>
                <a:cubicBezTo>
                  <a:pt x="30" y="75"/>
                  <a:pt x="31" y="74"/>
                  <a:pt x="33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9" y="74"/>
                  <a:pt x="50" y="75"/>
                  <a:pt x="50" y="76"/>
                </a:cubicBezTo>
                <a:lnTo>
                  <a:pt x="50" y="107"/>
                </a:lnTo>
                <a:close/>
                <a:moveTo>
                  <a:pt x="80" y="107"/>
                </a:moveTo>
                <a:cubicBezTo>
                  <a:pt x="80" y="109"/>
                  <a:pt x="79" y="110"/>
                  <a:pt x="77" y="110"/>
                </a:cubicBezTo>
                <a:cubicBezTo>
                  <a:pt x="63" y="110"/>
                  <a:pt x="63" y="110"/>
                  <a:pt x="63" y="110"/>
                </a:cubicBezTo>
                <a:cubicBezTo>
                  <a:pt x="61" y="110"/>
                  <a:pt x="60" y="109"/>
                  <a:pt x="60" y="107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1" y="52"/>
                  <a:pt x="63" y="52"/>
                </a:cubicBezTo>
                <a:cubicBezTo>
                  <a:pt x="77" y="52"/>
                  <a:pt x="77" y="52"/>
                  <a:pt x="77" y="52"/>
                </a:cubicBezTo>
                <a:cubicBezTo>
                  <a:pt x="79" y="52"/>
                  <a:pt x="80" y="53"/>
                  <a:pt x="80" y="55"/>
                </a:cubicBezTo>
                <a:lnTo>
                  <a:pt x="80" y="107"/>
                </a:lnTo>
                <a:close/>
                <a:moveTo>
                  <a:pt x="110" y="107"/>
                </a:moveTo>
                <a:cubicBezTo>
                  <a:pt x="110" y="109"/>
                  <a:pt x="108" y="110"/>
                  <a:pt x="107" y="110"/>
                </a:cubicBezTo>
                <a:cubicBezTo>
                  <a:pt x="92" y="110"/>
                  <a:pt x="92" y="110"/>
                  <a:pt x="92" y="110"/>
                </a:cubicBezTo>
                <a:cubicBezTo>
                  <a:pt x="91" y="110"/>
                  <a:pt x="89" y="109"/>
                  <a:pt x="89" y="107"/>
                </a:cubicBezTo>
                <a:cubicBezTo>
                  <a:pt x="89" y="32"/>
                  <a:pt x="89" y="32"/>
                  <a:pt x="89" y="32"/>
                </a:cubicBezTo>
                <a:cubicBezTo>
                  <a:pt x="89" y="30"/>
                  <a:pt x="91" y="29"/>
                  <a:pt x="92" y="29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8" y="29"/>
                  <a:pt x="110" y="30"/>
                  <a:pt x="110" y="32"/>
                </a:cubicBezTo>
                <a:lnTo>
                  <a:pt x="110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7" name="Freeform 76"/>
          <p:cNvSpPr>
            <a:spLocks noEditPoints="1" noChangeArrowheads="1"/>
          </p:cNvSpPr>
          <p:nvPr/>
        </p:nvSpPr>
        <p:spPr bwMode="auto">
          <a:xfrm>
            <a:off x="6605588" y="3135313"/>
            <a:ext cx="358775" cy="358775"/>
          </a:xfrm>
          <a:custGeom>
            <a:avLst/>
            <a:gdLst>
              <a:gd name="T0" fmla="*/ 179388 w 144"/>
              <a:gd name="T1" fmla="*/ 0 h 144"/>
              <a:gd name="T2" fmla="*/ 0 w 144"/>
              <a:gd name="T3" fmla="*/ 179388 h 144"/>
              <a:gd name="T4" fmla="*/ 179388 w 144"/>
              <a:gd name="T5" fmla="*/ 358775 h 144"/>
              <a:gd name="T6" fmla="*/ 358775 w 144"/>
              <a:gd name="T7" fmla="*/ 179388 h 144"/>
              <a:gd name="T8" fmla="*/ 179388 w 144"/>
              <a:gd name="T9" fmla="*/ 0 h 144"/>
              <a:gd name="T10" fmla="*/ 129558 w 144"/>
              <a:gd name="T11" fmla="*/ 84711 h 144"/>
              <a:gd name="T12" fmla="*/ 154473 w 144"/>
              <a:gd name="T13" fmla="*/ 109626 h 144"/>
              <a:gd name="T14" fmla="*/ 129558 w 144"/>
              <a:gd name="T15" fmla="*/ 134541 h 144"/>
              <a:gd name="T16" fmla="*/ 104643 w 144"/>
              <a:gd name="T17" fmla="*/ 109626 h 144"/>
              <a:gd name="T18" fmla="*/ 129558 w 144"/>
              <a:gd name="T19" fmla="*/ 84711 h 144"/>
              <a:gd name="T20" fmla="*/ 219251 w 144"/>
              <a:gd name="T21" fmla="*/ 234200 h 144"/>
              <a:gd name="T22" fmla="*/ 137032 w 144"/>
              <a:gd name="T23" fmla="*/ 301471 h 144"/>
              <a:gd name="T24" fmla="*/ 72253 w 144"/>
              <a:gd name="T25" fmla="*/ 219251 h 144"/>
              <a:gd name="T26" fmla="*/ 154473 w 144"/>
              <a:gd name="T27" fmla="*/ 154473 h 144"/>
              <a:gd name="T28" fmla="*/ 219251 w 144"/>
              <a:gd name="T29" fmla="*/ 234200 h 144"/>
              <a:gd name="T30" fmla="*/ 221743 w 144"/>
              <a:gd name="T31" fmla="*/ 146998 h 144"/>
              <a:gd name="T32" fmla="*/ 181879 w 144"/>
              <a:gd name="T33" fmla="*/ 99660 h 144"/>
              <a:gd name="T34" fmla="*/ 229217 w 144"/>
              <a:gd name="T35" fmla="*/ 59796 h 144"/>
              <a:gd name="T36" fmla="*/ 269081 w 144"/>
              <a:gd name="T37" fmla="*/ 109626 h 144"/>
              <a:gd name="T38" fmla="*/ 221743 w 144"/>
              <a:gd name="T39" fmla="*/ 146998 h 144"/>
              <a:gd name="T40" fmla="*/ 269081 w 144"/>
              <a:gd name="T41" fmla="*/ 234200 h 144"/>
              <a:gd name="T42" fmla="*/ 239183 w 144"/>
              <a:gd name="T43" fmla="*/ 196828 h 144"/>
              <a:gd name="T44" fmla="*/ 276556 w 144"/>
              <a:gd name="T45" fmla="*/ 166930 h 144"/>
              <a:gd name="T46" fmla="*/ 306454 w 144"/>
              <a:gd name="T47" fmla="*/ 204302 h 144"/>
              <a:gd name="T48" fmla="*/ 269081 w 144"/>
              <a:gd name="T49" fmla="*/ 234200 h 14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44"/>
              <a:gd name="T76" fmla="*/ 0 h 144"/>
              <a:gd name="T77" fmla="*/ 144 w 144"/>
              <a:gd name="T78" fmla="*/ 144 h 14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52" y="34"/>
                </a:moveTo>
                <a:cubicBezTo>
                  <a:pt x="58" y="34"/>
                  <a:pt x="62" y="38"/>
                  <a:pt x="62" y="44"/>
                </a:cubicBezTo>
                <a:cubicBezTo>
                  <a:pt x="62" y="49"/>
                  <a:pt x="58" y="54"/>
                  <a:pt x="52" y="54"/>
                </a:cubicBezTo>
                <a:cubicBezTo>
                  <a:pt x="47" y="54"/>
                  <a:pt x="42" y="49"/>
                  <a:pt x="42" y="44"/>
                </a:cubicBezTo>
                <a:cubicBezTo>
                  <a:pt x="42" y="38"/>
                  <a:pt x="47" y="34"/>
                  <a:pt x="52" y="34"/>
                </a:cubicBezTo>
                <a:close/>
                <a:moveTo>
                  <a:pt x="88" y="94"/>
                </a:moveTo>
                <a:cubicBezTo>
                  <a:pt x="86" y="111"/>
                  <a:pt x="72" y="122"/>
                  <a:pt x="55" y="121"/>
                </a:cubicBezTo>
                <a:cubicBezTo>
                  <a:pt x="39" y="119"/>
                  <a:pt x="27" y="104"/>
                  <a:pt x="29" y="88"/>
                </a:cubicBezTo>
                <a:cubicBezTo>
                  <a:pt x="31" y="72"/>
                  <a:pt x="45" y="60"/>
                  <a:pt x="62" y="62"/>
                </a:cubicBezTo>
                <a:cubicBezTo>
                  <a:pt x="78" y="64"/>
                  <a:pt x="90" y="78"/>
                  <a:pt x="88" y="94"/>
                </a:cubicBezTo>
                <a:close/>
                <a:moveTo>
                  <a:pt x="89" y="59"/>
                </a:moveTo>
                <a:cubicBezTo>
                  <a:pt x="79" y="58"/>
                  <a:pt x="72" y="50"/>
                  <a:pt x="73" y="40"/>
                </a:cubicBezTo>
                <a:cubicBezTo>
                  <a:pt x="74" y="30"/>
                  <a:pt x="83" y="23"/>
                  <a:pt x="92" y="24"/>
                </a:cubicBezTo>
                <a:cubicBezTo>
                  <a:pt x="102" y="25"/>
                  <a:pt x="109" y="34"/>
                  <a:pt x="108" y="44"/>
                </a:cubicBezTo>
                <a:cubicBezTo>
                  <a:pt x="107" y="53"/>
                  <a:pt x="98" y="60"/>
                  <a:pt x="89" y="59"/>
                </a:cubicBezTo>
                <a:close/>
                <a:moveTo>
                  <a:pt x="108" y="94"/>
                </a:moveTo>
                <a:cubicBezTo>
                  <a:pt x="101" y="93"/>
                  <a:pt x="95" y="86"/>
                  <a:pt x="96" y="79"/>
                </a:cubicBezTo>
                <a:cubicBezTo>
                  <a:pt x="97" y="71"/>
                  <a:pt x="104" y="66"/>
                  <a:pt x="111" y="67"/>
                </a:cubicBezTo>
                <a:cubicBezTo>
                  <a:pt x="119" y="68"/>
                  <a:pt x="124" y="74"/>
                  <a:pt x="123" y="82"/>
                </a:cubicBezTo>
                <a:cubicBezTo>
                  <a:pt x="123" y="89"/>
                  <a:pt x="116" y="95"/>
                  <a:pt x="108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8" name="文本框 34"/>
          <p:cNvSpPr>
            <a:spLocks noChangeArrowheads="1"/>
          </p:cNvSpPr>
          <p:nvPr/>
        </p:nvSpPr>
        <p:spPr bwMode="auto">
          <a:xfrm>
            <a:off x="1449388" y="2087563"/>
            <a:ext cx="2370137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400" b="1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400" b="1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</a:t>
            </a:r>
            <a:endParaRPr lang="zh-CN" altLang="en-US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</a:p>
          <a:p>
            <a:endParaRPr lang="zh-CN" altLang="en-US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4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6169" name="文本框 35"/>
          <p:cNvSpPr>
            <a:spLocks noChangeArrowheads="1"/>
          </p:cNvSpPr>
          <p:nvPr/>
        </p:nvSpPr>
        <p:spPr bwMode="auto">
          <a:xfrm>
            <a:off x="3541713" y="5624513"/>
            <a:ext cx="237013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400" b="1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400" b="1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</a:t>
            </a:r>
            <a:endParaRPr lang="zh-CN" altLang="en-US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</a:p>
          <a:p>
            <a:endParaRPr lang="zh-CN" altLang="en-US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2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6170" name="文本框 36"/>
          <p:cNvSpPr>
            <a:spLocks noChangeArrowheads="1"/>
          </p:cNvSpPr>
          <p:nvPr/>
        </p:nvSpPr>
        <p:spPr bwMode="auto">
          <a:xfrm>
            <a:off x="6091238" y="2093913"/>
            <a:ext cx="237013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400" b="1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400" b="1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</a:t>
            </a:r>
            <a:endParaRPr lang="zh-CN" altLang="en-US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</a:p>
          <a:p>
            <a:endParaRPr lang="zh-CN" altLang="en-US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2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6171" name="文本框 37"/>
          <p:cNvSpPr>
            <a:spLocks noChangeArrowheads="1"/>
          </p:cNvSpPr>
          <p:nvPr/>
        </p:nvSpPr>
        <p:spPr bwMode="auto">
          <a:xfrm>
            <a:off x="8223250" y="5627688"/>
            <a:ext cx="23685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400" b="1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400" b="1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</a:t>
            </a:r>
            <a:endParaRPr lang="zh-CN" altLang="en-US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</a:p>
          <a:p>
            <a:endParaRPr lang="zh-CN" altLang="en-US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2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1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3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4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7175" name="组合 1"/>
          <p:cNvGrpSpPr/>
          <p:nvPr/>
        </p:nvGrpSpPr>
        <p:grpSpPr bwMode="auto">
          <a:xfrm>
            <a:off x="5367338" y="1000125"/>
            <a:ext cx="1468437" cy="307975"/>
            <a:chOff x="0" y="0"/>
            <a:chExt cx="1541192" cy="321992"/>
          </a:xfrm>
        </p:grpSpPr>
        <p:sp>
          <p:nvSpPr>
            <p:cNvPr id="7200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01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02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03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7176" name="任意多边形 11"/>
          <p:cNvSpPr>
            <a:spLocks noChangeArrowheads="1"/>
          </p:cNvSpPr>
          <p:nvPr/>
        </p:nvSpPr>
        <p:spPr bwMode="auto">
          <a:xfrm>
            <a:off x="3924300" y="2676525"/>
            <a:ext cx="1898650" cy="2554288"/>
          </a:xfrm>
          <a:custGeom>
            <a:avLst/>
            <a:gdLst>
              <a:gd name="T0" fmla="*/ 1096591 w 2309323"/>
              <a:gd name="T1" fmla="*/ 0 h 3107284"/>
              <a:gd name="T2" fmla="*/ 1100083 w 2309323"/>
              <a:gd name="T3" fmla="*/ 89081 h 3107284"/>
              <a:gd name="T4" fmla="*/ 1181155 w 2309323"/>
              <a:gd name="T5" fmla="*/ 493476 h 3107284"/>
              <a:gd name="T6" fmla="*/ 1229613 w 2309323"/>
              <a:gd name="T7" fmla="*/ 613731 h 3107284"/>
              <a:gd name="T8" fmla="*/ 1561394 w 2309323"/>
              <a:gd name="T9" fmla="*/ 563970 h 3107284"/>
              <a:gd name="T10" fmla="*/ 1343505 w 2309323"/>
              <a:gd name="T11" fmla="*/ 834040 h 3107284"/>
              <a:gd name="T12" fmla="*/ 1346877 w 2309323"/>
              <a:gd name="T13" fmla="*/ 840050 h 3107284"/>
              <a:gd name="T14" fmla="*/ 1870968 w 2309323"/>
              <a:gd name="T15" fmla="*/ 1280756 h 3107284"/>
              <a:gd name="T16" fmla="*/ 1898650 w 2309323"/>
              <a:gd name="T17" fmla="*/ 1289336 h 3107284"/>
              <a:gd name="T18" fmla="*/ 1862780 w 2309323"/>
              <a:gd name="T19" fmla="*/ 1301218 h 3107284"/>
              <a:gd name="T20" fmla="*/ 1128689 w 2309323"/>
              <a:gd name="T21" fmla="*/ 2457572 h 3107284"/>
              <a:gd name="T22" fmla="*/ 1124898 w 2309323"/>
              <a:gd name="T23" fmla="*/ 2554288 h 3107284"/>
              <a:gd name="T24" fmla="*/ 957813 w 2309323"/>
              <a:gd name="T25" fmla="*/ 2485854 h 3107284"/>
              <a:gd name="T26" fmla="*/ 0 w 2309323"/>
              <a:gd name="T27" fmla="*/ 1271347 h 3107284"/>
              <a:gd name="T28" fmla="*/ 957813 w 2309323"/>
              <a:gd name="T29" fmla="*/ 56841 h 310728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09323"/>
              <a:gd name="T46" fmla="*/ 0 h 3107284"/>
              <a:gd name="T47" fmla="*/ 2309323 w 2309323"/>
              <a:gd name="T48" fmla="*/ 3107284 h 310728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309323" h="3107284">
                <a:moveTo>
                  <a:pt x="1333781" y="0"/>
                </a:moveTo>
                <a:lnTo>
                  <a:pt x="1338028" y="108367"/>
                </a:lnTo>
                <a:cubicBezTo>
                  <a:pt x="1351666" y="281403"/>
                  <a:pt x="1385571" y="446719"/>
                  <a:pt x="1436636" y="600312"/>
                </a:cubicBezTo>
                <a:lnTo>
                  <a:pt x="1495575" y="746602"/>
                </a:lnTo>
                <a:lnTo>
                  <a:pt x="1899119" y="686068"/>
                </a:lnTo>
                <a:lnTo>
                  <a:pt x="1634102" y="1014607"/>
                </a:lnTo>
                <a:lnTo>
                  <a:pt x="1638203" y="1021918"/>
                </a:lnTo>
                <a:cubicBezTo>
                  <a:pt x="1802759" y="1274205"/>
                  <a:pt x="2023527" y="1463586"/>
                  <a:pt x="2275653" y="1558036"/>
                </a:cubicBezTo>
                <a:lnTo>
                  <a:pt x="2309323" y="1568473"/>
                </a:lnTo>
                <a:lnTo>
                  <a:pt x="2265694" y="1582928"/>
                </a:lnTo>
                <a:cubicBezTo>
                  <a:pt x="1784665" y="1775710"/>
                  <a:pt x="1425266" y="2324207"/>
                  <a:pt x="1372821" y="2989629"/>
                </a:cubicBezTo>
                <a:lnTo>
                  <a:pt x="1368210" y="3107284"/>
                </a:lnTo>
                <a:lnTo>
                  <a:pt x="1164986" y="3024034"/>
                </a:lnTo>
                <a:cubicBezTo>
                  <a:pt x="462117" y="2703843"/>
                  <a:pt x="0" y="2161606"/>
                  <a:pt x="0" y="1546590"/>
                </a:cubicBezTo>
                <a:cubicBezTo>
                  <a:pt x="0" y="931574"/>
                  <a:pt x="462117" y="389337"/>
                  <a:pt x="1164986" y="69147"/>
                </a:cubicBezTo>
                <a:lnTo>
                  <a:pt x="1333781" y="0"/>
                </a:lnTo>
                <a:close/>
              </a:path>
            </a:pathLst>
          </a:custGeom>
          <a:solidFill>
            <a:srgbClr val="D0EAEB"/>
          </a:solidFill>
          <a:ln w="12700" cap="flat" cmpd="sng">
            <a:solidFill>
              <a:srgbClr val="2F2637">
                <a:alpha val="58823"/>
              </a:srgbClr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7" name="任意多边形 14"/>
          <p:cNvSpPr>
            <a:spLocks noChangeArrowheads="1"/>
          </p:cNvSpPr>
          <p:nvPr/>
        </p:nvSpPr>
        <p:spPr bwMode="auto">
          <a:xfrm>
            <a:off x="5141913" y="2471738"/>
            <a:ext cx="1908175" cy="1731962"/>
          </a:xfrm>
          <a:custGeom>
            <a:avLst/>
            <a:gdLst>
              <a:gd name="T0" fmla="*/ 954088 w 2320998"/>
              <a:gd name="T1" fmla="*/ 0 h 2107137"/>
              <a:gd name="T2" fmla="*/ 1799672 w 2320998"/>
              <a:gd name="T3" fmla="*/ 116391 h 2107137"/>
              <a:gd name="T4" fmla="*/ 1906037 w 2320998"/>
              <a:gd name="T5" fmla="*/ 151324 h 2107137"/>
              <a:gd name="T6" fmla="*/ 1908175 w 2320998"/>
              <a:gd name="T7" fmla="*/ 205887 h 2107137"/>
              <a:gd name="T8" fmla="*/ 1146369 w 2320998"/>
              <a:gd name="T9" fmla="*/ 1409997 h 2107137"/>
              <a:gd name="T10" fmla="*/ 1074028 w 2320998"/>
              <a:gd name="T11" fmla="*/ 1424220 h 2107137"/>
              <a:gd name="T12" fmla="*/ 954088 w 2320998"/>
              <a:gd name="T13" fmla="*/ 1731962 h 2107137"/>
              <a:gd name="T14" fmla="*/ 834147 w 2320998"/>
              <a:gd name="T15" fmla="*/ 1424220 h 2107137"/>
              <a:gd name="T16" fmla="*/ 761806 w 2320998"/>
              <a:gd name="T17" fmla="*/ 1409997 h 2107137"/>
              <a:gd name="T18" fmla="*/ 279446 w 2320998"/>
              <a:gd name="T19" fmla="*/ 1074979 h 2107137"/>
              <a:gd name="T20" fmla="*/ 222060 w 2320998"/>
              <a:gd name="T21" fmla="*/ 993639 h 2107137"/>
              <a:gd name="T22" fmla="*/ 446246 w 2320998"/>
              <a:gd name="T23" fmla="*/ 715781 h 2107137"/>
              <a:gd name="T24" fmla="*/ 105839 w 2320998"/>
              <a:gd name="T25" fmla="*/ 766833 h 2107137"/>
              <a:gd name="T26" fmla="*/ 74977 w 2320998"/>
              <a:gd name="T27" fmla="*/ 684301 h 2107137"/>
              <a:gd name="T28" fmla="*/ 0 w 2320998"/>
              <a:gd name="T29" fmla="*/ 205887 h 2107137"/>
              <a:gd name="T30" fmla="*/ 2139 w 2320998"/>
              <a:gd name="T31" fmla="*/ 151324 h 2107137"/>
              <a:gd name="T32" fmla="*/ 108505 w 2320998"/>
              <a:gd name="T33" fmla="*/ 116391 h 2107137"/>
              <a:gd name="T34" fmla="*/ 954088 w 2320998"/>
              <a:gd name="T35" fmla="*/ 0 h 21071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320998"/>
              <a:gd name="T55" fmla="*/ 0 h 2107137"/>
              <a:gd name="T56" fmla="*/ 2320998 w 2320998"/>
              <a:gd name="T57" fmla="*/ 2107137 h 210713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320998" h="2107137">
                <a:moveTo>
                  <a:pt x="1160500" y="0"/>
                </a:moveTo>
                <a:cubicBezTo>
                  <a:pt x="1525332" y="0"/>
                  <a:pt x="1872895" y="50421"/>
                  <a:pt x="2189021" y="141603"/>
                </a:cubicBezTo>
                <a:lnTo>
                  <a:pt x="2318397" y="184103"/>
                </a:lnTo>
                <a:lnTo>
                  <a:pt x="2320998" y="250486"/>
                </a:lnTo>
                <a:cubicBezTo>
                  <a:pt x="2320998" y="973100"/>
                  <a:pt x="1923200" y="1575995"/>
                  <a:pt x="1394380" y="1715429"/>
                </a:cubicBezTo>
                <a:lnTo>
                  <a:pt x="1306388" y="1732732"/>
                </a:lnTo>
                <a:lnTo>
                  <a:pt x="1160499" y="2107137"/>
                </a:lnTo>
                <a:lnTo>
                  <a:pt x="1014610" y="1732732"/>
                </a:lnTo>
                <a:lnTo>
                  <a:pt x="926618" y="1715429"/>
                </a:lnTo>
                <a:cubicBezTo>
                  <a:pt x="699981" y="1655672"/>
                  <a:pt x="497410" y="1510789"/>
                  <a:pt x="339903" y="1307839"/>
                </a:cubicBezTo>
                <a:lnTo>
                  <a:pt x="270102" y="1208880"/>
                </a:lnTo>
                <a:lnTo>
                  <a:pt x="542789" y="870833"/>
                </a:lnTo>
                <a:lnTo>
                  <a:pt x="128737" y="932943"/>
                </a:lnTo>
                <a:lnTo>
                  <a:pt x="91198" y="832533"/>
                </a:lnTo>
                <a:cubicBezTo>
                  <a:pt x="32473" y="653635"/>
                  <a:pt x="0" y="456947"/>
                  <a:pt x="0" y="250486"/>
                </a:cubicBezTo>
                <a:lnTo>
                  <a:pt x="2602" y="184104"/>
                </a:lnTo>
                <a:lnTo>
                  <a:pt x="131980" y="141603"/>
                </a:lnTo>
                <a:cubicBezTo>
                  <a:pt x="448106" y="50421"/>
                  <a:pt x="795668" y="0"/>
                  <a:pt x="1160500" y="0"/>
                </a:cubicBezTo>
                <a:close/>
              </a:path>
            </a:pathLst>
          </a:cu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8" name="任意多边形 18"/>
          <p:cNvSpPr>
            <a:spLocks noChangeArrowheads="1"/>
          </p:cNvSpPr>
          <p:nvPr/>
        </p:nvSpPr>
        <p:spPr bwMode="auto">
          <a:xfrm>
            <a:off x="5157788" y="4022725"/>
            <a:ext cx="1955800" cy="1411288"/>
          </a:xfrm>
          <a:custGeom>
            <a:avLst/>
            <a:gdLst>
              <a:gd name="T0" fmla="*/ 1055945 w 2379354"/>
              <a:gd name="T1" fmla="*/ 0 h 1717440"/>
              <a:gd name="T2" fmla="*/ 1146163 w 2379354"/>
              <a:gd name="T3" fmla="*/ 17736 h 1717440"/>
              <a:gd name="T4" fmla="*/ 1636480 w 2379354"/>
              <a:gd name="T5" fmla="*/ 363155 h 1717440"/>
              <a:gd name="T6" fmla="*/ 1644406 w 2379354"/>
              <a:gd name="T7" fmla="*/ 374524 h 1717440"/>
              <a:gd name="T8" fmla="*/ 1955800 w 2379354"/>
              <a:gd name="T9" fmla="*/ 327827 h 1717440"/>
              <a:gd name="T10" fmla="*/ 1760144 w 2379354"/>
              <a:gd name="T11" fmla="*/ 570307 h 1717440"/>
              <a:gd name="T12" fmla="*/ 1781450 w 2379354"/>
              <a:gd name="T13" fmla="*/ 609911 h 1717440"/>
              <a:gd name="T14" fmla="*/ 1907832 w 2379354"/>
              <a:gd name="T15" fmla="*/ 1221537 h 1717440"/>
              <a:gd name="T16" fmla="*/ 1906542 w 2379354"/>
              <a:gd name="T17" fmla="*/ 1254438 h 1717440"/>
              <a:gd name="T18" fmla="*/ 1783250 w 2379354"/>
              <a:gd name="T19" fmla="*/ 1294928 h 1717440"/>
              <a:gd name="T20" fmla="*/ 937818 w 2379354"/>
              <a:gd name="T21" fmla="*/ 1411288 h 1717440"/>
              <a:gd name="T22" fmla="*/ 92387 w 2379354"/>
              <a:gd name="T23" fmla="*/ 1294928 h 1717440"/>
              <a:gd name="T24" fmla="*/ 1710 w 2379354"/>
              <a:gd name="T25" fmla="*/ 1265149 h 1717440"/>
              <a:gd name="T26" fmla="*/ 0 w 2379354"/>
              <a:gd name="T27" fmla="*/ 1221537 h 1717440"/>
              <a:gd name="T28" fmla="*/ 761669 w 2379354"/>
              <a:gd name="T29" fmla="*/ 17736 h 1717440"/>
              <a:gd name="T30" fmla="*/ 821981 w 2379354"/>
              <a:gd name="T31" fmla="*/ 5880 h 1717440"/>
              <a:gd name="T32" fmla="*/ 937817 w 2379354"/>
              <a:gd name="T33" fmla="*/ 303068 h 17174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79354"/>
              <a:gd name="T52" fmla="*/ 0 h 1717440"/>
              <a:gd name="T53" fmla="*/ 2379354 w 2379354"/>
              <a:gd name="T54" fmla="*/ 1717440 h 17174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79354" h="1717440">
                <a:moveTo>
                  <a:pt x="1284624" y="0"/>
                </a:moveTo>
                <a:lnTo>
                  <a:pt x="1394380" y="21584"/>
                </a:lnTo>
                <a:cubicBezTo>
                  <a:pt x="1625739" y="82586"/>
                  <a:pt x="1832019" y="232298"/>
                  <a:pt x="1990881" y="441934"/>
                </a:cubicBezTo>
                <a:lnTo>
                  <a:pt x="2000524" y="455770"/>
                </a:lnTo>
                <a:lnTo>
                  <a:pt x="2379354" y="398943"/>
                </a:lnTo>
                <a:lnTo>
                  <a:pt x="2141326" y="694024"/>
                </a:lnTo>
                <a:lnTo>
                  <a:pt x="2167246" y="742219"/>
                </a:lnTo>
                <a:cubicBezTo>
                  <a:pt x="2265058" y="961402"/>
                  <a:pt x="2320998" y="1215546"/>
                  <a:pt x="2320998" y="1486526"/>
                </a:cubicBezTo>
                <a:lnTo>
                  <a:pt x="2319429" y="1526564"/>
                </a:lnTo>
                <a:lnTo>
                  <a:pt x="2169436" y="1575838"/>
                </a:lnTo>
                <a:cubicBezTo>
                  <a:pt x="1853310" y="1667019"/>
                  <a:pt x="1505747" y="1717440"/>
                  <a:pt x="1140915" y="1717440"/>
                </a:cubicBezTo>
                <a:cubicBezTo>
                  <a:pt x="776083" y="1717440"/>
                  <a:pt x="428521" y="1667019"/>
                  <a:pt x="112395" y="1575838"/>
                </a:cubicBezTo>
                <a:lnTo>
                  <a:pt x="2080" y="1539599"/>
                </a:lnTo>
                <a:lnTo>
                  <a:pt x="0" y="1486526"/>
                </a:lnTo>
                <a:cubicBezTo>
                  <a:pt x="0" y="763913"/>
                  <a:pt x="397798" y="161017"/>
                  <a:pt x="926618" y="21584"/>
                </a:cubicBezTo>
                <a:lnTo>
                  <a:pt x="999992" y="7155"/>
                </a:lnTo>
                <a:lnTo>
                  <a:pt x="1140914" y="368813"/>
                </a:lnTo>
                <a:lnTo>
                  <a:pt x="1284624" y="0"/>
                </a:lnTo>
                <a:close/>
              </a:path>
            </a:pathLst>
          </a:cu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9" name="任意多边形 19"/>
          <p:cNvSpPr>
            <a:spLocks noChangeArrowheads="1"/>
          </p:cNvSpPr>
          <p:nvPr/>
        </p:nvSpPr>
        <p:spPr bwMode="auto">
          <a:xfrm>
            <a:off x="6372225" y="2676525"/>
            <a:ext cx="1895475" cy="3492500"/>
          </a:xfrm>
          <a:custGeom>
            <a:avLst/>
            <a:gdLst>
              <a:gd name="T0" fmla="*/ 798740 w 2305159"/>
              <a:gd name="T1" fmla="*/ 0 h 4248639"/>
              <a:gd name="T2" fmla="*/ 937537 w 2305159"/>
              <a:gd name="T3" fmla="*/ 56841 h 4248639"/>
              <a:gd name="T4" fmla="*/ 1895475 w 2305159"/>
              <a:gd name="T5" fmla="*/ 1271340 h 4248639"/>
              <a:gd name="T6" fmla="*/ 1567181 w 2305159"/>
              <a:gd name="T7" fmla="*/ 2045847 h 4248639"/>
              <a:gd name="T8" fmla="*/ 1542012 w 2305159"/>
              <a:gd name="T9" fmla="*/ 2071289 h 4248639"/>
              <a:gd name="T10" fmla="*/ 1690042 w 2305159"/>
              <a:gd name="T11" fmla="*/ 3492500 h 4248639"/>
              <a:gd name="T12" fmla="*/ 1077842 w 2305159"/>
              <a:gd name="T13" fmla="*/ 2413337 h 4248639"/>
              <a:gd name="T14" fmla="*/ 937537 w 2305159"/>
              <a:gd name="T15" fmla="*/ 2485840 h 4248639"/>
              <a:gd name="T16" fmla="*/ 776951 w 2305159"/>
              <a:gd name="T17" fmla="*/ 2551604 h 4248639"/>
              <a:gd name="T18" fmla="*/ 773265 w 2305159"/>
              <a:gd name="T19" fmla="*/ 2457559 h 4248639"/>
              <a:gd name="T20" fmla="*/ 626305 w 2305159"/>
              <a:gd name="T21" fmla="*/ 1893089 h 4248639"/>
              <a:gd name="T22" fmla="*/ 625104 w 2305159"/>
              <a:gd name="T23" fmla="*/ 1890914 h 4248639"/>
              <a:gd name="T24" fmla="*/ 843573 w 2305159"/>
              <a:gd name="T25" fmla="*/ 1620162 h 4248639"/>
              <a:gd name="T26" fmla="*/ 493191 w 2305159"/>
              <a:gd name="T27" fmla="*/ 1672705 h 4248639"/>
              <a:gd name="T28" fmla="*/ 433829 w 2305159"/>
              <a:gd name="T29" fmla="*/ 1592501 h 4248639"/>
              <a:gd name="T30" fmla="*/ 39077 w 2305159"/>
              <a:gd name="T31" fmla="*/ 1301211 h 4248639"/>
              <a:gd name="T32" fmla="*/ 0 w 2305159"/>
              <a:gd name="T33" fmla="*/ 1288268 h 4248639"/>
              <a:gd name="T34" fmla="*/ 24262 w 2305159"/>
              <a:gd name="T35" fmla="*/ 1280749 h 4248639"/>
              <a:gd name="T36" fmla="*/ 795248 w 2305159"/>
              <a:gd name="T37" fmla="*/ 89081 h 424863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05159"/>
              <a:gd name="T58" fmla="*/ 0 h 4248639"/>
              <a:gd name="T59" fmla="*/ 2305159 w 2305159"/>
              <a:gd name="T60" fmla="*/ 4248639 h 424863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05159" h="4248639">
                <a:moveTo>
                  <a:pt x="971378" y="0"/>
                </a:moveTo>
                <a:lnTo>
                  <a:pt x="1140174" y="69147"/>
                </a:lnTo>
                <a:cubicBezTo>
                  <a:pt x="1843042" y="389337"/>
                  <a:pt x="2305159" y="931574"/>
                  <a:pt x="2305159" y="1546590"/>
                </a:cubicBezTo>
                <a:cubicBezTo>
                  <a:pt x="2305159" y="1892537"/>
                  <a:pt x="2158943" y="2215455"/>
                  <a:pt x="1905908" y="2488780"/>
                </a:cubicBezTo>
                <a:lnTo>
                  <a:pt x="1875299" y="2519731"/>
                </a:lnTo>
                <a:lnTo>
                  <a:pt x="2055324" y="4248639"/>
                </a:lnTo>
                <a:lnTo>
                  <a:pt x="1310805" y="2935833"/>
                </a:lnTo>
                <a:lnTo>
                  <a:pt x="1140174" y="3024034"/>
                </a:lnTo>
                <a:lnTo>
                  <a:pt x="944880" y="3104035"/>
                </a:lnTo>
                <a:lnTo>
                  <a:pt x="940397" y="2989629"/>
                </a:lnTo>
                <a:cubicBezTo>
                  <a:pt x="920730" y="2740096"/>
                  <a:pt x="857898" y="2507005"/>
                  <a:pt x="761673" y="2302950"/>
                </a:cubicBezTo>
                <a:lnTo>
                  <a:pt x="760213" y="2300304"/>
                </a:lnTo>
                <a:lnTo>
                  <a:pt x="1025901" y="1970933"/>
                </a:lnTo>
                <a:lnTo>
                  <a:pt x="599788" y="2034852"/>
                </a:lnTo>
                <a:lnTo>
                  <a:pt x="527596" y="1937283"/>
                </a:lnTo>
                <a:cubicBezTo>
                  <a:pt x="391191" y="1777537"/>
                  <a:pt x="227910" y="1655221"/>
                  <a:pt x="47523" y="1582928"/>
                </a:cubicBezTo>
                <a:lnTo>
                  <a:pt x="0" y="1567183"/>
                </a:lnTo>
                <a:lnTo>
                  <a:pt x="29506" y="1558036"/>
                </a:lnTo>
                <a:cubicBezTo>
                  <a:pt x="533759" y="1369135"/>
                  <a:pt x="912579" y="800512"/>
                  <a:pt x="967131" y="108367"/>
                </a:cubicBezTo>
                <a:lnTo>
                  <a:pt x="971378" y="0"/>
                </a:lnTo>
                <a:close/>
              </a:path>
            </a:pathLst>
          </a:custGeom>
          <a:solidFill>
            <a:srgbClr val="D0EAEB"/>
          </a:solidFill>
          <a:ln w="12700" cap="flat" cmpd="sng">
            <a:solidFill>
              <a:srgbClr val="2F2637">
                <a:alpha val="58823"/>
              </a:srgbClr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7180" name="组合 20"/>
          <p:cNvGrpSpPr/>
          <p:nvPr/>
        </p:nvGrpSpPr>
        <p:grpSpPr bwMode="auto">
          <a:xfrm>
            <a:off x="4386263" y="3797300"/>
            <a:ext cx="533400" cy="406400"/>
            <a:chOff x="0" y="0"/>
            <a:chExt cx="509646" cy="387231"/>
          </a:xfrm>
        </p:grpSpPr>
        <p:sp>
          <p:nvSpPr>
            <p:cNvPr id="7198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337890 w 229"/>
                <a:gd name="T1" fmla="*/ 189120 h 227"/>
                <a:gd name="T2" fmla="*/ 337890 w 229"/>
                <a:gd name="T3" fmla="*/ 144795 h 227"/>
                <a:gd name="T4" fmla="*/ 303953 w 229"/>
                <a:gd name="T5" fmla="*/ 137407 h 227"/>
                <a:gd name="T6" fmla="*/ 295100 w 229"/>
                <a:gd name="T7" fmla="*/ 112290 h 227"/>
                <a:gd name="T8" fmla="*/ 318708 w 229"/>
                <a:gd name="T9" fmla="*/ 85695 h 227"/>
                <a:gd name="T10" fmla="*/ 292149 w 229"/>
                <a:gd name="T11" fmla="*/ 50235 h 227"/>
                <a:gd name="T12" fmla="*/ 259688 w 229"/>
                <a:gd name="T13" fmla="*/ 65010 h 227"/>
                <a:gd name="T14" fmla="*/ 237556 w 229"/>
                <a:gd name="T15" fmla="*/ 48757 h 227"/>
                <a:gd name="T16" fmla="*/ 241982 w 229"/>
                <a:gd name="T17" fmla="*/ 13297 h 227"/>
                <a:gd name="T18" fmla="*/ 199193 w 229"/>
                <a:gd name="T19" fmla="*/ 0 h 227"/>
                <a:gd name="T20" fmla="*/ 181487 w 229"/>
                <a:gd name="T21" fmla="*/ 29550 h 227"/>
                <a:gd name="T22" fmla="*/ 168207 w 229"/>
                <a:gd name="T23" fmla="*/ 29550 h 227"/>
                <a:gd name="T24" fmla="*/ 154928 w 229"/>
                <a:gd name="T25" fmla="*/ 29550 h 227"/>
                <a:gd name="T26" fmla="*/ 137222 w 229"/>
                <a:gd name="T27" fmla="*/ 0 h 227"/>
                <a:gd name="T28" fmla="*/ 95908 w 229"/>
                <a:gd name="T29" fmla="*/ 13297 h 227"/>
                <a:gd name="T30" fmla="*/ 98859 w 229"/>
                <a:gd name="T31" fmla="*/ 48757 h 227"/>
                <a:gd name="T32" fmla="*/ 76726 w 229"/>
                <a:gd name="T33" fmla="*/ 65010 h 227"/>
                <a:gd name="T34" fmla="*/ 44265 w 229"/>
                <a:gd name="T35" fmla="*/ 50235 h 227"/>
                <a:gd name="T36" fmla="*/ 19182 w 229"/>
                <a:gd name="T37" fmla="*/ 85695 h 227"/>
                <a:gd name="T38" fmla="*/ 42790 w 229"/>
                <a:gd name="T39" fmla="*/ 112290 h 227"/>
                <a:gd name="T40" fmla="*/ 33937 w 229"/>
                <a:gd name="T41" fmla="*/ 138885 h 227"/>
                <a:gd name="T42" fmla="*/ 0 w 229"/>
                <a:gd name="T43" fmla="*/ 144795 h 227"/>
                <a:gd name="T44" fmla="*/ 0 w 229"/>
                <a:gd name="T45" fmla="*/ 189120 h 227"/>
                <a:gd name="T46" fmla="*/ 33937 w 229"/>
                <a:gd name="T47" fmla="*/ 196507 h 227"/>
                <a:gd name="T48" fmla="*/ 42790 w 229"/>
                <a:gd name="T49" fmla="*/ 223102 h 227"/>
                <a:gd name="T50" fmla="*/ 19182 w 229"/>
                <a:gd name="T51" fmla="*/ 249697 h 227"/>
                <a:gd name="T52" fmla="*/ 45741 w 229"/>
                <a:gd name="T53" fmla="*/ 285157 h 227"/>
                <a:gd name="T54" fmla="*/ 76726 w 229"/>
                <a:gd name="T55" fmla="*/ 270382 h 227"/>
                <a:gd name="T56" fmla="*/ 98859 w 229"/>
                <a:gd name="T57" fmla="*/ 286635 h 227"/>
                <a:gd name="T58" fmla="*/ 95908 w 229"/>
                <a:gd name="T59" fmla="*/ 322095 h 227"/>
                <a:gd name="T60" fmla="*/ 137222 w 229"/>
                <a:gd name="T61" fmla="*/ 335392 h 227"/>
                <a:gd name="T62" fmla="*/ 154928 w 229"/>
                <a:gd name="T63" fmla="*/ 304365 h 227"/>
                <a:gd name="T64" fmla="*/ 168207 w 229"/>
                <a:gd name="T65" fmla="*/ 305842 h 227"/>
                <a:gd name="T66" fmla="*/ 182962 w 229"/>
                <a:gd name="T67" fmla="*/ 304365 h 227"/>
                <a:gd name="T68" fmla="*/ 199193 w 229"/>
                <a:gd name="T69" fmla="*/ 335392 h 227"/>
                <a:gd name="T70" fmla="*/ 241982 w 229"/>
                <a:gd name="T71" fmla="*/ 320617 h 227"/>
                <a:gd name="T72" fmla="*/ 237556 w 229"/>
                <a:gd name="T73" fmla="*/ 286635 h 227"/>
                <a:gd name="T74" fmla="*/ 259688 w 229"/>
                <a:gd name="T75" fmla="*/ 270382 h 227"/>
                <a:gd name="T76" fmla="*/ 292149 w 229"/>
                <a:gd name="T77" fmla="*/ 285157 h 227"/>
                <a:gd name="T78" fmla="*/ 318708 w 229"/>
                <a:gd name="T79" fmla="*/ 248220 h 227"/>
                <a:gd name="T80" fmla="*/ 295100 w 229"/>
                <a:gd name="T81" fmla="*/ 223102 h 227"/>
                <a:gd name="T82" fmla="*/ 303953 w 229"/>
                <a:gd name="T83" fmla="*/ 196507 h 227"/>
                <a:gd name="T84" fmla="*/ 337890 w 229"/>
                <a:gd name="T85" fmla="*/ 189120 h 227"/>
                <a:gd name="T86" fmla="*/ 168207 w 229"/>
                <a:gd name="T87" fmla="*/ 265950 h 227"/>
                <a:gd name="T88" fmla="*/ 69349 w 229"/>
                <a:gd name="T89" fmla="*/ 166957 h 227"/>
                <a:gd name="T90" fmla="*/ 168207 w 229"/>
                <a:gd name="T91" fmla="*/ 67965 h 227"/>
                <a:gd name="T92" fmla="*/ 267066 w 229"/>
                <a:gd name="T93" fmla="*/ 166957 h 227"/>
                <a:gd name="T94" fmla="*/ 168207 w 229"/>
                <a:gd name="T95" fmla="*/ 26595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9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99861 w 135"/>
                <a:gd name="T1" fmla="*/ 112514 h 135"/>
                <a:gd name="T2" fmla="*/ 199861 w 135"/>
                <a:gd name="T3" fmla="*/ 85866 h 135"/>
                <a:gd name="T4" fmla="*/ 180615 w 135"/>
                <a:gd name="T5" fmla="*/ 81425 h 135"/>
                <a:gd name="T6" fmla="*/ 174693 w 135"/>
                <a:gd name="T7" fmla="*/ 66620 h 135"/>
                <a:gd name="T8" fmla="*/ 189498 w 135"/>
                <a:gd name="T9" fmla="*/ 50335 h 135"/>
                <a:gd name="T10" fmla="*/ 173213 w 135"/>
                <a:gd name="T11" fmla="*/ 29609 h 135"/>
                <a:gd name="T12" fmla="*/ 153967 w 135"/>
                <a:gd name="T13" fmla="*/ 38492 h 135"/>
                <a:gd name="T14" fmla="*/ 142123 w 135"/>
                <a:gd name="T15" fmla="*/ 28129 h 135"/>
                <a:gd name="T16" fmla="*/ 143604 w 135"/>
                <a:gd name="T17" fmla="*/ 7402 h 135"/>
                <a:gd name="T18" fmla="*/ 118436 w 135"/>
                <a:gd name="T19" fmla="*/ 0 h 135"/>
                <a:gd name="T20" fmla="*/ 108073 w 135"/>
                <a:gd name="T21" fmla="*/ 17765 h 135"/>
                <a:gd name="T22" fmla="*/ 99190 w 135"/>
                <a:gd name="T23" fmla="*/ 17765 h 135"/>
                <a:gd name="T24" fmla="*/ 91788 w 135"/>
                <a:gd name="T25" fmla="*/ 17765 h 135"/>
                <a:gd name="T26" fmla="*/ 81425 w 135"/>
                <a:gd name="T27" fmla="*/ 0 h 135"/>
                <a:gd name="T28" fmla="*/ 56257 w 135"/>
                <a:gd name="T29" fmla="*/ 7402 h 135"/>
                <a:gd name="T30" fmla="*/ 57738 w 135"/>
                <a:gd name="T31" fmla="*/ 28129 h 135"/>
                <a:gd name="T32" fmla="*/ 44414 w 135"/>
                <a:gd name="T33" fmla="*/ 38492 h 135"/>
                <a:gd name="T34" fmla="*/ 26648 w 135"/>
                <a:gd name="T35" fmla="*/ 29609 h 135"/>
                <a:gd name="T36" fmla="*/ 10363 w 135"/>
                <a:gd name="T37" fmla="*/ 50335 h 135"/>
                <a:gd name="T38" fmla="*/ 25168 w 135"/>
                <a:gd name="T39" fmla="*/ 66620 h 135"/>
                <a:gd name="T40" fmla="*/ 19246 w 135"/>
                <a:gd name="T41" fmla="*/ 81425 h 135"/>
                <a:gd name="T42" fmla="*/ 0 w 135"/>
                <a:gd name="T43" fmla="*/ 85866 h 135"/>
                <a:gd name="T44" fmla="*/ 0 w 135"/>
                <a:gd name="T45" fmla="*/ 112514 h 135"/>
                <a:gd name="T46" fmla="*/ 19246 w 135"/>
                <a:gd name="T47" fmla="*/ 116956 h 135"/>
                <a:gd name="T48" fmla="*/ 25168 w 135"/>
                <a:gd name="T49" fmla="*/ 133241 h 135"/>
                <a:gd name="T50" fmla="*/ 10363 w 135"/>
                <a:gd name="T51" fmla="*/ 148045 h 135"/>
                <a:gd name="T52" fmla="*/ 26648 w 135"/>
                <a:gd name="T53" fmla="*/ 168772 h 135"/>
                <a:gd name="T54" fmla="*/ 45894 w 135"/>
                <a:gd name="T55" fmla="*/ 161369 h 135"/>
                <a:gd name="T56" fmla="*/ 57738 w 135"/>
                <a:gd name="T57" fmla="*/ 170252 h 135"/>
                <a:gd name="T58" fmla="*/ 56257 w 135"/>
                <a:gd name="T59" fmla="*/ 190978 h 135"/>
                <a:gd name="T60" fmla="*/ 81425 w 135"/>
                <a:gd name="T61" fmla="*/ 199861 h 135"/>
                <a:gd name="T62" fmla="*/ 91788 w 135"/>
                <a:gd name="T63" fmla="*/ 180615 h 135"/>
                <a:gd name="T64" fmla="*/ 100671 w 135"/>
                <a:gd name="T65" fmla="*/ 182096 h 135"/>
                <a:gd name="T66" fmla="*/ 108073 w 135"/>
                <a:gd name="T67" fmla="*/ 180615 h 135"/>
                <a:gd name="T68" fmla="*/ 118436 w 135"/>
                <a:gd name="T69" fmla="*/ 199861 h 135"/>
                <a:gd name="T70" fmla="*/ 143604 w 135"/>
                <a:gd name="T71" fmla="*/ 190978 h 135"/>
                <a:gd name="T72" fmla="*/ 142123 w 135"/>
                <a:gd name="T73" fmla="*/ 170252 h 135"/>
                <a:gd name="T74" fmla="*/ 153967 w 135"/>
                <a:gd name="T75" fmla="*/ 161369 h 135"/>
                <a:gd name="T76" fmla="*/ 173213 w 135"/>
                <a:gd name="T77" fmla="*/ 168772 h 135"/>
                <a:gd name="T78" fmla="*/ 189498 w 135"/>
                <a:gd name="T79" fmla="*/ 148045 h 135"/>
                <a:gd name="T80" fmla="*/ 174693 w 135"/>
                <a:gd name="T81" fmla="*/ 131760 h 135"/>
                <a:gd name="T82" fmla="*/ 180615 w 135"/>
                <a:gd name="T83" fmla="*/ 116956 h 135"/>
                <a:gd name="T84" fmla="*/ 199861 w 135"/>
                <a:gd name="T85" fmla="*/ 112514 h 135"/>
                <a:gd name="T86" fmla="*/ 99190 w 135"/>
                <a:gd name="T87" fmla="*/ 158408 h 135"/>
                <a:gd name="T88" fmla="*/ 41453 w 135"/>
                <a:gd name="T89" fmla="*/ 99190 h 135"/>
                <a:gd name="T90" fmla="*/ 99190 w 135"/>
                <a:gd name="T91" fmla="*/ 39972 h 135"/>
                <a:gd name="T92" fmla="*/ 158408 w 135"/>
                <a:gd name="T93" fmla="*/ 99190 h 135"/>
                <a:gd name="T94" fmla="*/ 99190 w 135"/>
                <a:gd name="T95" fmla="*/ 15840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81" name="组合 23"/>
          <p:cNvGrpSpPr/>
          <p:nvPr/>
        </p:nvGrpSpPr>
        <p:grpSpPr bwMode="auto">
          <a:xfrm>
            <a:off x="5921375" y="2917825"/>
            <a:ext cx="428625" cy="409575"/>
            <a:chOff x="0" y="0"/>
            <a:chExt cx="2438400" cy="2332038"/>
          </a:xfrm>
        </p:grpSpPr>
        <p:sp>
          <p:nvSpPr>
            <p:cNvPr id="7196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7" name="任意多边形 25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82" name="组合 26"/>
          <p:cNvGrpSpPr/>
          <p:nvPr/>
        </p:nvGrpSpPr>
        <p:grpSpPr bwMode="auto">
          <a:xfrm>
            <a:off x="5864225" y="4622800"/>
            <a:ext cx="377825" cy="482600"/>
            <a:chOff x="0" y="0"/>
            <a:chExt cx="563562" cy="720725"/>
          </a:xfrm>
        </p:grpSpPr>
        <p:sp>
          <p:nvSpPr>
            <p:cNvPr id="7193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142875 w 64"/>
                <a:gd name="T1" fmla="*/ 648877 h 321"/>
                <a:gd name="T2" fmla="*/ 71438 w 64"/>
                <a:gd name="T3" fmla="*/ 720725 h 321"/>
                <a:gd name="T4" fmla="*/ 0 w 64"/>
                <a:gd name="T5" fmla="*/ 648877 h 321"/>
                <a:gd name="T6" fmla="*/ 0 w 64"/>
                <a:gd name="T7" fmla="*/ 71848 h 321"/>
                <a:gd name="T8" fmla="*/ 71438 w 64"/>
                <a:gd name="T9" fmla="*/ 0 h 321"/>
                <a:gd name="T10" fmla="*/ 142875 w 64"/>
                <a:gd name="T11" fmla="*/ 71848 h 321"/>
                <a:gd name="T12" fmla="*/ 142875 w 64"/>
                <a:gd name="T13" fmla="*/ 648877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4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141288 w 63"/>
                <a:gd name="T1" fmla="*/ 209055 h 125"/>
                <a:gd name="T2" fmla="*/ 71765 w 63"/>
                <a:gd name="T3" fmla="*/ 280988 h 125"/>
                <a:gd name="T4" fmla="*/ 0 w 63"/>
                <a:gd name="T5" fmla="*/ 209055 h 125"/>
                <a:gd name="T6" fmla="*/ 0 w 63"/>
                <a:gd name="T7" fmla="*/ 71933 h 125"/>
                <a:gd name="T8" fmla="*/ 71765 w 63"/>
                <a:gd name="T9" fmla="*/ 0 h 125"/>
                <a:gd name="T10" fmla="*/ 141288 w 63"/>
                <a:gd name="T11" fmla="*/ 71933 h 125"/>
                <a:gd name="T12" fmla="*/ 141288 w 63"/>
                <a:gd name="T13" fmla="*/ 209055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5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142875 w 64"/>
                <a:gd name="T1" fmla="*/ 417178 h 218"/>
                <a:gd name="T2" fmla="*/ 71438 w 64"/>
                <a:gd name="T3" fmla="*/ 488950 h 218"/>
                <a:gd name="T4" fmla="*/ 0 w 64"/>
                <a:gd name="T5" fmla="*/ 417178 h 218"/>
                <a:gd name="T6" fmla="*/ 0 w 64"/>
                <a:gd name="T7" fmla="*/ 71772 h 218"/>
                <a:gd name="T8" fmla="*/ 71438 w 64"/>
                <a:gd name="T9" fmla="*/ 0 h 218"/>
                <a:gd name="T10" fmla="*/ 142875 w 64"/>
                <a:gd name="T11" fmla="*/ 71772 h 218"/>
                <a:gd name="T12" fmla="*/ 142875 w 64"/>
                <a:gd name="T13" fmla="*/ 417178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83" name="组合 32"/>
          <p:cNvGrpSpPr/>
          <p:nvPr/>
        </p:nvGrpSpPr>
        <p:grpSpPr bwMode="auto">
          <a:xfrm>
            <a:off x="7450138" y="3619500"/>
            <a:ext cx="417512" cy="466725"/>
            <a:chOff x="0" y="0"/>
            <a:chExt cx="402656" cy="450303"/>
          </a:xfrm>
        </p:grpSpPr>
        <p:sp>
          <p:nvSpPr>
            <p:cNvPr id="7188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28494 w 26"/>
                <a:gd name="T1" fmla="*/ 0 h 26"/>
                <a:gd name="T2" fmla="*/ 0 w 26"/>
                <a:gd name="T3" fmla="*/ 28962 h 26"/>
                <a:gd name="T4" fmla="*/ 28494 w 26"/>
                <a:gd name="T5" fmla="*/ 57923 h 26"/>
                <a:gd name="T6" fmla="*/ 56988 w 26"/>
                <a:gd name="T7" fmla="*/ 28962 h 26"/>
                <a:gd name="T8" fmla="*/ 28494 w 26"/>
                <a:gd name="T9" fmla="*/ 0 h 26"/>
                <a:gd name="T10" fmla="*/ 28494 w 26"/>
                <a:gd name="T11" fmla="*/ 51240 h 26"/>
                <a:gd name="T12" fmla="*/ 6576 w 26"/>
                <a:gd name="T13" fmla="*/ 28962 h 26"/>
                <a:gd name="T14" fmla="*/ 28494 w 26"/>
                <a:gd name="T15" fmla="*/ 6683 h 26"/>
                <a:gd name="T16" fmla="*/ 50412 w 26"/>
                <a:gd name="T17" fmla="*/ 28962 h 26"/>
                <a:gd name="T18" fmla="*/ 28494 w 26"/>
                <a:gd name="T19" fmla="*/ 5124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9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24290 w 22"/>
                <a:gd name="T1" fmla="*/ 0 h 22"/>
                <a:gd name="T2" fmla="*/ 0 w 22"/>
                <a:gd name="T3" fmla="*/ 24290 h 22"/>
                <a:gd name="T4" fmla="*/ 24290 w 22"/>
                <a:gd name="T5" fmla="*/ 48580 h 22"/>
                <a:gd name="T6" fmla="*/ 48580 w 22"/>
                <a:gd name="T7" fmla="*/ 24290 h 22"/>
                <a:gd name="T8" fmla="*/ 24290 w 22"/>
                <a:gd name="T9" fmla="*/ 0 h 22"/>
                <a:gd name="T10" fmla="*/ 24290 w 22"/>
                <a:gd name="T11" fmla="*/ 37539 h 22"/>
                <a:gd name="T12" fmla="*/ 11041 w 22"/>
                <a:gd name="T13" fmla="*/ 24290 h 22"/>
                <a:gd name="T14" fmla="*/ 24290 w 22"/>
                <a:gd name="T15" fmla="*/ 11041 h 22"/>
                <a:gd name="T16" fmla="*/ 37539 w 22"/>
                <a:gd name="T17" fmla="*/ 24290 h 22"/>
                <a:gd name="T18" fmla="*/ 24290 w 22"/>
                <a:gd name="T19" fmla="*/ 37539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0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15415 w 14"/>
                <a:gd name="T1" fmla="*/ 0 h 14"/>
                <a:gd name="T2" fmla="*/ 0 w 14"/>
                <a:gd name="T3" fmla="*/ 15415 h 14"/>
                <a:gd name="T4" fmla="*/ 15415 w 14"/>
                <a:gd name="T5" fmla="*/ 30830 h 14"/>
                <a:gd name="T6" fmla="*/ 30830 w 14"/>
                <a:gd name="T7" fmla="*/ 15415 h 14"/>
                <a:gd name="T8" fmla="*/ 15415 w 14"/>
                <a:gd name="T9" fmla="*/ 0 h 14"/>
                <a:gd name="T10" fmla="*/ 15415 w 14"/>
                <a:gd name="T11" fmla="*/ 22021 h 14"/>
                <a:gd name="T12" fmla="*/ 8809 w 14"/>
                <a:gd name="T13" fmla="*/ 15415 h 14"/>
                <a:gd name="T14" fmla="*/ 15415 w 14"/>
                <a:gd name="T15" fmla="*/ 6606 h 14"/>
                <a:gd name="T16" fmla="*/ 24224 w 14"/>
                <a:gd name="T17" fmla="*/ 15415 h 14"/>
                <a:gd name="T18" fmla="*/ 15415 w 14"/>
                <a:gd name="T19" fmla="*/ 2202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1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48581 w 44"/>
                <a:gd name="T1" fmla="*/ 0 h 44"/>
                <a:gd name="T2" fmla="*/ 0 w 44"/>
                <a:gd name="T3" fmla="*/ 48581 h 44"/>
                <a:gd name="T4" fmla="*/ 48581 w 44"/>
                <a:gd name="T5" fmla="*/ 97161 h 44"/>
                <a:gd name="T6" fmla="*/ 97161 w 44"/>
                <a:gd name="T7" fmla="*/ 48581 h 44"/>
                <a:gd name="T8" fmla="*/ 48581 w 44"/>
                <a:gd name="T9" fmla="*/ 0 h 44"/>
                <a:gd name="T10" fmla="*/ 48581 w 44"/>
                <a:gd name="T11" fmla="*/ 86120 h 44"/>
                <a:gd name="T12" fmla="*/ 11041 w 44"/>
                <a:gd name="T13" fmla="*/ 48581 h 44"/>
                <a:gd name="T14" fmla="*/ 48581 w 44"/>
                <a:gd name="T15" fmla="*/ 13249 h 44"/>
                <a:gd name="T16" fmla="*/ 86120 w 44"/>
                <a:gd name="T17" fmla="*/ 48581 h 44"/>
                <a:gd name="T18" fmla="*/ 48581 w 44"/>
                <a:gd name="T19" fmla="*/ 8612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2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347346 w 182"/>
                <a:gd name="T1" fmla="*/ 211907 h 204"/>
                <a:gd name="T2" fmla="*/ 338497 w 182"/>
                <a:gd name="T3" fmla="*/ 105954 h 204"/>
                <a:gd name="T4" fmla="*/ 172567 w 182"/>
                <a:gd name="T5" fmla="*/ 0 h 204"/>
                <a:gd name="T6" fmla="*/ 2212 w 182"/>
                <a:gd name="T7" fmla="*/ 174382 h 204"/>
                <a:gd name="T8" fmla="*/ 0 w 182"/>
                <a:gd name="T9" fmla="*/ 450303 h 204"/>
                <a:gd name="T10" fmla="*/ 250001 w 182"/>
                <a:gd name="T11" fmla="*/ 388497 h 204"/>
                <a:gd name="T12" fmla="*/ 325222 w 182"/>
                <a:gd name="T13" fmla="*/ 388497 h 204"/>
                <a:gd name="T14" fmla="*/ 325222 w 182"/>
                <a:gd name="T15" fmla="*/ 388497 h 204"/>
                <a:gd name="T16" fmla="*/ 345134 w 182"/>
                <a:gd name="T17" fmla="*/ 333313 h 204"/>
                <a:gd name="T18" fmla="*/ 323010 w 182"/>
                <a:gd name="T19" fmla="*/ 320068 h 204"/>
                <a:gd name="T20" fmla="*/ 345134 w 182"/>
                <a:gd name="T21" fmla="*/ 309031 h 204"/>
                <a:gd name="T22" fmla="*/ 342921 w 182"/>
                <a:gd name="T23" fmla="*/ 304617 h 204"/>
                <a:gd name="T24" fmla="*/ 376107 w 182"/>
                <a:gd name="T25" fmla="*/ 245018 h 204"/>
                <a:gd name="T26" fmla="*/ 137169 w 182"/>
                <a:gd name="T27" fmla="*/ 205285 h 204"/>
                <a:gd name="T28" fmla="*/ 137169 w 182"/>
                <a:gd name="T29" fmla="*/ 225152 h 204"/>
                <a:gd name="T30" fmla="*/ 119469 w 182"/>
                <a:gd name="T31" fmla="*/ 231774 h 204"/>
                <a:gd name="T32" fmla="*/ 106195 w 182"/>
                <a:gd name="T33" fmla="*/ 242810 h 204"/>
                <a:gd name="T34" fmla="*/ 88496 w 182"/>
                <a:gd name="T35" fmla="*/ 236188 h 204"/>
                <a:gd name="T36" fmla="*/ 70797 w 182"/>
                <a:gd name="T37" fmla="*/ 236188 h 204"/>
                <a:gd name="T38" fmla="*/ 61947 w 182"/>
                <a:gd name="T39" fmla="*/ 218529 h 204"/>
                <a:gd name="T40" fmla="*/ 48673 w 182"/>
                <a:gd name="T41" fmla="*/ 205285 h 204"/>
                <a:gd name="T42" fmla="*/ 57522 w 182"/>
                <a:gd name="T43" fmla="*/ 187626 h 204"/>
                <a:gd name="T44" fmla="*/ 57522 w 182"/>
                <a:gd name="T45" fmla="*/ 167760 h 204"/>
                <a:gd name="T46" fmla="*/ 75221 w 182"/>
                <a:gd name="T47" fmla="*/ 161138 h 204"/>
                <a:gd name="T48" fmla="*/ 88496 w 182"/>
                <a:gd name="T49" fmla="*/ 150101 h 204"/>
                <a:gd name="T50" fmla="*/ 106195 w 182"/>
                <a:gd name="T51" fmla="*/ 156723 h 204"/>
                <a:gd name="T52" fmla="*/ 126107 w 182"/>
                <a:gd name="T53" fmla="*/ 156723 h 204"/>
                <a:gd name="T54" fmla="*/ 132744 w 182"/>
                <a:gd name="T55" fmla="*/ 174382 h 204"/>
                <a:gd name="T56" fmla="*/ 146018 w 182"/>
                <a:gd name="T57" fmla="*/ 187626 h 204"/>
                <a:gd name="T58" fmla="*/ 300886 w 182"/>
                <a:gd name="T59" fmla="*/ 169967 h 204"/>
                <a:gd name="T60" fmla="*/ 278762 w 182"/>
                <a:gd name="T61" fmla="*/ 192041 h 204"/>
                <a:gd name="T62" fmla="*/ 267700 w 182"/>
                <a:gd name="T63" fmla="*/ 220737 h 204"/>
                <a:gd name="T64" fmla="*/ 236726 w 182"/>
                <a:gd name="T65" fmla="*/ 220737 h 204"/>
                <a:gd name="T66" fmla="*/ 207965 w 182"/>
                <a:gd name="T67" fmla="*/ 231774 h 204"/>
                <a:gd name="T68" fmla="*/ 183629 w 182"/>
                <a:gd name="T69" fmla="*/ 211907 h 204"/>
                <a:gd name="T70" fmla="*/ 154868 w 182"/>
                <a:gd name="T71" fmla="*/ 200870 h 204"/>
                <a:gd name="T72" fmla="*/ 154868 w 182"/>
                <a:gd name="T73" fmla="*/ 169967 h 204"/>
                <a:gd name="T74" fmla="*/ 141593 w 182"/>
                <a:gd name="T75" fmla="*/ 141272 h 204"/>
                <a:gd name="T76" fmla="*/ 163717 w 182"/>
                <a:gd name="T77" fmla="*/ 116990 h 204"/>
                <a:gd name="T78" fmla="*/ 174779 w 182"/>
                <a:gd name="T79" fmla="*/ 88295 h 204"/>
                <a:gd name="T80" fmla="*/ 207965 w 182"/>
                <a:gd name="T81" fmla="*/ 88295 h 204"/>
                <a:gd name="T82" fmla="*/ 236726 w 182"/>
                <a:gd name="T83" fmla="*/ 77258 h 204"/>
                <a:gd name="T84" fmla="*/ 258850 w 182"/>
                <a:gd name="T85" fmla="*/ 97124 h 204"/>
                <a:gd name="T86" fmla="*/ 287611 w 182"/>
                <a:gd name="T87" fmla="*/ 108161 h 204"/>
                <a:gd name="T88" fmla="*/ 287611 w 182"/>
                <a:gd name="T89" fmla="*/ 141272 h 204"/>
                <a:gd name="T90" fmla="*/ 300886 w 182"/>
                <a:gd name="T91" fmla="*/ 16996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184" name="文本框 38"/>
          <p:cNvSpPr>
            <a:spLocks noChangeArrowheads="1"/>
          </p:cNvSpPr>
          <p:nvPr/>
        </p:nvSpPr>
        <p:spPr bwMode="auto">
          <a:xfrm>
            <a:off x="1449388" y="2297113"/>
            <a:ext cx="2370137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400" b="1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400" b="1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</a:t>
            </a:r>
            <a:endParaRPr lang="zh-CN" altLang="en-US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</a:p>
          <a:p>
            <a:endParaRPr lang="zh-CN" altLang="en-US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4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7185" name="文本框 39"/>
          <p:cNvSpPr>
            <a:spLocks noChangeArrowheads="1"/>
          </p:cNvSpPr>
          <p:nvPr/>
        </p:nvSpPr>
        <p:spPr bwMode="auto">
          <a:xfrm>
            <a:off x="1449388" y="5138738"/>
            <a:ext cx="2370137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400" b="1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400" b="1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</a:t>
            </a:r>
            <a:endParaRPr lang="zh-CN" altLang="en-US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</a:p>
          <a:p>
            <a:endParaRPr lang="zh-CN" altLang="en-US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4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7186" name="文本框 40"/>
          <p:cNvSpPr>
            <a:spLocks noChangeArrowheads="1"/>
          </p:cNvSpPr>
          <p:nvPr/>
        </p:nvSpPr>
        <p:spPr bwMode="auto">
          <a:xfrm>
            <a:off x="9070975" y="2297113"/>
            <a:ext cx="2370138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400" b="1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400" b="1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</a:t>
            </a:r>
            <a:endParaRPr lang="zh-CN" altLang="en-US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</a:p>
          <a:p>
            <a:endParaRPr lang="zh-CN" altLang="en-US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4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7187" name="文本框 41"/>
          <p:cNvSpPr>
            <a:spLocks noChangeArrowheads="1"/>
          </p:cNvSpPr>
          <p:nvPr/>
        </p:nvSpPr>
        <p:spPr bwMode="auto">
          <a:xfrm>
            <a:off x="9070975" y="5138738"/>
            <a:ext cx="2370138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400" b="1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400" b="1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</a:t>
            </a:r>
            <a:endParaRPr lang="zh-CN" altLang="en-US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</a:p>
          <a:p>
            <a:endParaRPr lang="zh-CN" altLang="en-US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4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5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6" name="矩形 11"/>
          <p:cNvSpPr>
            <a:spLocks noChangeArrowheads="1"/>
          </p:cNvSpPr>
          <p:nvPr/>
        </p:nvSpPr>
        <p:spPr bwMode="auto">
          <a:xfrm>
            <a:off x="6096000" y="0"/>
            <a:ext cx="6096000" cy="68580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8197" name="组合 14"/>
          <p:cNvGrpSpPr/>
          <p:nvPr/>
        </p:nvGrpSpPr>
        <p:grpSpPr bwMode="auto">
          <a:xfrm>
            <a:off x="7312025" y="738188"/>
            <a:ext cx="3721100" cy="5240337"/>
            <a:chOff x="0" y="0"/>
            <a:chExt cx="3721187" cy="5241091"/>
          </a:xfrm>
        </p:grpSpPr>
        <p:sp>
          <p:nvSpPr>
            <p:cNvPr id="8200" name="矩形 18"/>
            <p:cNvSpPr>
              <a:spLocks noChangeArrowheads="1"/>
            </p:cNvSpPr>
            <p:nvPr/>
          </p:nvSpPr>
          <p:spPr bwMode="auto">
            <a:xfrm>
              <a:off x="0" y="1099625"/>
              <a:ext cx="1860594" cy="4141466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D0EAEB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01" name="矩形 19"/>
            <p:cNvSpPr>
              <a:spLocks noChangeArrowheads="1"/>
            </p:cNvSpPr>
            <p:nvPr/>
          </p:nvSpPr>
          <p:spPr bwMode="auto">
            <a:xfrm>
              <a:off x="1860593" y="0"/>
              <a:ext cx="1860594" cy="4141466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D0EAEB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8198" name="文本框 20"/>
          <p:cNvSpPr>
            <a:spLocks noChangeArrowheads="1"/>
          </p:cNvSpPr>
          <p:nvPr/>
        </p:nvSpPr>
        <p:spPr bwMode="auto">
          <a:xfrm>
            <a:off x="792163" y="2581275"/>
            <a:ext cx="454660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3F3E4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600">
              <a:solidFill>
                <a:srgbClr val="3F3E4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3F3E4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Click hereto add   you to the center of the </a:t>
            </a:r>
            <a:endParaRPr lang="zh-CN" altLang="en-US" sz="1600">
              <a:solidFill>
                <a:srgbClr val="3F3E4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3F3E4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  Click here to add  you to the center </a:t>
            </a:r>
            <a:endParaRPr lang="zh-CN" altLang="en-US" sz="1600">
              <a:solidFill>
                <a:srgbClr val="3F3E4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3F3E4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</a:t>
            </a:r>
            <a:endParaRPr lang="zh-CN" altLang="en-US" sz="1600">
              <a:solidFill>
                <a:srgbClr val="3F3E4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600">
              <a:solidFill>
                <a:srgbClr val="3F3E4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3F3E4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600">
              <a:solidFill>
                <a:srgbClr val="3F3E4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3F3E4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Click hereto add   you to the center of the </a:t>
            </a:r>
            <a:endParaRPr lang="zh-CN" altLang="en-US" sz="1600">
              <a:solidFill>
                <a:srgbClr val="3F3E4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3F3E4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  Click here to add  you to the center </a:t>
            </a:r>
            <a:endParaRPr lang="zh-CN" altLang="en-US" sz="1600">
              <a:solidFill>
                <a:srgbClr val="3F3E4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3F3E4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</a:t>
            </a:r>
            <a:endParaRPr lang="zh-CN" altLang="en-US" sz="1600">
              <a:solidFill>
                <a:srgbClr val="3F3E4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600">
              <a:solidFill>
                <a:srgbClr val="3F3E4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3F3E4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600">
              <a:solidFill>
                <a:srgbClr val="3F3E4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3F3E4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Click hereto add   you to the center of the </a:t>
            </a:r>
            <a:endParaRPr lang="zh-CN" altLang="en-US" sz="1600">
              <a:solidFill>
                <a:srgbClr val="3F3E4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3F3E4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  Click here to add  you to the center </a:t>
            </a:r>
            <a:endParaRPr lang="zh-CN" altLang="en-US" sz="1600">
              <a:solidFill>
                <a:srgbClr val="3F3E4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3F3E4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</a:t>
            </a:r>
            <a:endParaRPr lang="zh-CN" altLang="en-US" sz="1600">
              <a:solidFill>
                <a:srgbClr val="3F3E4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600">
              <a:solidFill>
                <a:srgbClr val="3F3E4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600">
              <a:solidFill>
                <a:srgbClr val="3F3E4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400">
              <a:solidFill>
                <a:srgbClr val="3F3E4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>
              <a:solidFill>
                <a:srgbClr val="3F3E40"/>
              </a:solidFill>
              <a:latin typeface="Agency FB" pitchFamily="34" charset="0"/>
              <a:ea typeface="华文宋体" panose="02010600040101010101" pitchFamily="2" charset="-122"/>
              <a:sym typeface="Agency FB" pitchFamily="34" charset="0"/>
            </a:endParaRPr>
          </a:p>
          <a:p>
            <a:endParaRPr lang="zh-CN" altLang="en-US" sz="2000">
              <a:solidFill>
                <a:srgbClr val="3F3E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>
              <a:solidFill>
                <a:srgbClr val="FDFDFD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199" name="矩形 21"/>
          <p:cNvSpPr>
            <a:spLocks noChangeArrowheads="1"/>
          </p:cNvSpPr>
          <p:nvPr/>
        </p:nvSpPr>
        <p:spPr bwMode="auto">
          <a:xfrm>
            <a:off x="763588" y="1385888"/>
            <a:ext cx="457517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2F2637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</a:t>
            </a:r>
            <a:r>
              <a:rPr lang="en-US" altLang="zh-CN" sz="3600" b="1">
                <a:solidFill>
                  <a:srgbClr val="2F2637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2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add   your title</a:t>
            </a:r>
            <a:endParaRPr lang="zh-CN" altLang="en-US" sz="24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3200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19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0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1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2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9223" name="组合 1"/>
          <p:cNvGrpSpPr/>
          <p:nvPr/>
        </p:nvGrpSpPr>
        <p:grpSpPr bwMode="auto">
          <a:xfrm>
            <a:off x="5367338" y="1000125"/>
            <a:ext cx="1468437" cy="307975"/>
            <a:chOff x="0" y="0"/>
            <a:chExt cx="1541192" cy="321992"/>
          </a:xfrm>
        </p:grpSpPr>
        <p:sp>
          <p:nvSpPr>
            <p:cNvPr id="9248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249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250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251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9224" name="椭圆 20"/>
          <p:cNvSpPr>
            <a:spLocks noChangeArrowheads="1"/>
          </p:cNvSpPr>
          <p:nvPr/>
        </p:nvSpPr>
        <p:spPr bwMode="auto">
          <a:xfrm>
            <a:off x="1971675" y="3032125"/>
            <a:ext cx="1160463" cy="1160463"/>
          </a:xfrm>
          <a:prstGeom prst="ellips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5" name="椭圆 21"/>
          <p:cNvSpPr>
            <a:spLocks noChangeArrowheads="1"/>
          </p:cNvSpPr>
          <p:nvPr/>
        </p:nvSpPr>
        <p:spPr bwMode="auto">
          <a:xfrm>
            <a:off x="4346575" y="3032125"/>
            <a:ext cx="1158875" cy="1160463"/>
          </a:xfrm>
          <a:prstGeom prst="ellips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6" name="椭圆 22"/>
          <p:cNvSpPr>
            <a:spLocks noChangeArrowheads="1"/>
          </p:cNvSpPr>
          <p:nvPr/>
        </p:nvSpPr>
        <p:spPr bwMode="auto">
          <a:xfrm>
            <a:off x="6697663" y="3032125"/>
            <a:ext cx="1160462" cy="1160463"/>
          </a:xfrm>
          <a:prstGeom prst="ellips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7" name="椭圆 23"/>
          <p:cNvSpPr>
            <a:spLocks noChangeArrowheads="1"/>
          </p:cNvSpPr>
          <p:nvPr/>
        </p:nvSpPr>
        <p:spPr bwMode="auto">
          <a:xfrm>
            <a:off x="9082088" y="3032125"/>
            <a:ext cx="1158875" cy="1160463"/>
          </a:xfrm>
          <a:prstGeom prst="ellips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9228" name="组合 24"/>
          <p:cNvGrpSpPr/>
          <p:nvPr/>
        </p:nvGrpSpPr>
        <p:grpSpPr bwMode="auto">
          <a:xfrm>
            <a:off x="4700588" y="3363913"/>
            <a:ext cx="415925" cy="412750"/>
            <a:chOff x="0" y="0"/>
            <a:chExt cx="453105" cy="448433"/>
          </a:xfrm>
        </p:grpSpPr>
        <p:sp>
          <p:nvSpPr>
            <p:cNvPr id="9246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227658 w 205"/>
                <a:gd name="T1" fmla="*/ 42083 h 89"/>
                <a:gd name="T2" fmla="*/ 103883 w 205"/>
                <a:gd name="T3" fmla="*/ 0 h 89"/>
                <a:gd name="T4" fmla="*/ 0 w 205"/>
                <a:gd name="T5" fmla="*/ 0 h 89"/>
                <a:gd name="T6" fmla="*/ 0 w 205"/>
                <a:gd name="T7" fmla="*/ 148397 h 89"/>
                <a:gd name="T8" fmla="*/ 48626 w 205"/>
                <a:gd name="T9" fmla="*/ 197124 h 89"/>
                <a:gd name="T10" fmla="*/ 404479 w 205"/>
                <a:gd name="T11" fmla="*/ 197124 h 89"/>
                <a:gd name="T12" fmla="*/ 453105 w 205"/>
                <a:gd name="T13" fmla="*/ 148397 h 89"/>
                <a:gd name="T14" fmla="*/ 453105 w 205"/>
                <a:gd name="T15" fmla="*/ 0 h 89"/>
                <a:gd name="T16" fmla="*/ 349222 w 205"/>
                <a:gd name="T17" fmla="*/ 0 h 89"/>
                <a:gd name="T18" fmla="*/ 227658 w 205"/>
                <a:gd name="T19" fmla="*/ 42083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7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404479 w 205"/>
                <a:gd name="T1" fmla="*/ 92774 h 118"/>
                <a:gd name="T2" fmla="*/ 397848 w 205"/>
                <a:gd name="T3" fmla="*/ 92774 h 118"/>
                <a:gd name="T4" fmla="*/ 340381 w 205"/>
                <a:gd name="T5" fmla="*/ 92774 h 118"/>
                <a:gd name="T6" fmla="*/ 340381 w 205"/>
                <a:gd name="T7" fmla="*/ 48596 h 118"/>
                <a:gd name="T8" fmla="*/ 291755 w 205"/>
                <a:gd name="T9" fmla="*/ 0 h 118"/>
                <a:gd name="T10" fmla="*/ 161350 w 205"/>
                <a:gd name="T11" fmla="*/ 0 h 118"/>
                <a:gd name="T12" fmla="*/ 112724 w 205"/>
                <a:gd name="T13" fmla="*/ 48596 h 118"/>
                <a:gd name="T14" fmla="*/ 112724 w 205"/>
                <a:gd name="T15" fmla="*/ 92774 h 118"/>
                <a:gd name="T16" fmla="*/ 55257 w 205"/>
                <a:gd name="T17" fmla="*/ 92774 h 118"/>
                <a:gd name="T18" fmla="*/ 48626 w 205"/>
                <a:gd name="T19" fmla="*/ 92774 h 118"/>
                <a:gd name="T20" fmla="*/ 0 w 205"/>
                <a:gd name="T21" fmla="*/ 141371 h 118"/>
                <a:gd name="T22" fmla="*/ 0 w 205"/>
                <a:gd name="T23" fmla="*/ 223100 h 118"/>
                <a:gd name="T24" fmla="*/ 119354 w 205"/>
                <a:gd name="T25" fmla="*/ 223100 h 118"/>
                <a:gd name="T26" fmla="*/ 227658 w 205"/>
                <a:gd name="T27" fmla="*/ 260652 h 118"/>
                <a:gd name="T28" fmla="*/ 333751 w 205"/>
                <a:gd name="T29" fmla="*/ 223100 h 118"/>
                <a:gd name="T30" fmla="*/ 453105 w 205"/>
                <a:gd name="T31" fmla="*/ 223100 h 118"/>
                <a:gd name="T32" fmla="*/ 453105 w 205"/>
                <a:gd name="T33" fmla="*/ 141371 h 118"/>
                <a:gd name="T34" fmla="*/ 404479 w 205"/>
                <a:gd name="T35" fmla="*/ 92774 h 118"/>
                <a:gd name="T36" fmla="*/ 148088 w 205"/>
                <a:gd name="T37" fmla="*/ 57432 h 118"/>
                <a:gd name="T38" fmla="*/ 148088 w 205"/>
                <a:gd name="T39" fmla="*/ 48596 h 118"/>
                <a:gd name="T40" fmla="*/ 161350 w 205"/>
                <a:gd name="T41" fmla="*/ 37552 h 118"/>
                <a:gd name="T42" fmla="*/ 291755 w 205"/>
                <a:gd name="T43" fmla="*/ 37552 h 118"/>
                <a:gd name="T44" fmla="*/ 305017 w 205"/>
                <a:gd name="T45" fmla="*/ 48596 h 118"/>
                <a:gd name="T46" fmla="*/ 305017 w 205"/>
                <a:gd name="T47" fmla="*/ 57432 h 118"/>
                <a:gd name="T48" fmla="*/ 305017 w 205"/>
                <a:gd name="T49" fmla="*/ 92774 h 118"/>
                <a:gd name="T50" fmla="*/ 148088 w 205"/>
                <a:gd name="T51" fmla="*/ 92774 h 118"/>
                <a:gd name="T52" fmla="*/ 148088 w 205"/>
                <a:gd name="T53" fmla="*/ 57432 h 118"/>
                <a:gd name="T54" fmla="*/ 223237 w 205"/>
                <a:gd name="T55" fmla="*/ 223100 h 118"/>
                <a:gd name="T56" fmla="*/ 187873 w 205"/>
                <a:gd name="T57" fmla="*/ 189967 h 118"/>
                <a:gd name="T58" fmla="*/ 223237 w 205"/>
                <a:gd name="T59" fmla="*/ 154624 h 118"/>
                <a:gd name="T60" fmla="*/ 258601 w 205"/>
                <a:gd name="T61" fmla="*/ 189967 h 118"/>
                <a:gd name="T62" fmla="*/ 223237 w 205"/>
                <a:gd name="T63" fmla="*/ 223100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229" name="组合 27"/>
          <p:cNvGrpSpPr/>
          <p:nvPr/>
        </p:nvGrpSpPr>
        <p:grpSpPr bwMode="auto">
          <a:xfrm>
            <a:off x="2255838" y="3376613"/>
            <a:ext cx="585787" cy="446087"/>
            <a:chOff x="0" y="0"/>
            <a:chExt cx="509646" cy="387231"/>
          </a:xfrm>
        </p:grpSpPr>
        <p:sp>
          <p:nvSpPr>
            <p:cNvPr id="9244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337890 w 229"/>
                <a:gd name="T1" fmla="*/ 189120 h 227"/>
                <a:gd name="T2" fmla="*/ 337890 w 229"/>
                <a:gd name="T3" fmla="*/ 144795 h 227"/>
                <a:gd name="T4" fmla="*/ 303953 w 229"/>
                <a:gd name="T5" fmla="*/ 137407 h 227"/>
                <a:gd name="T6" fmla="*/ 295100 w 229"/>
                <a:gd name="T7" fmla="*/ 112290 h 227"/>
                <a:gd name="T8" fmla="*/ 318708 w 229"/>
                <a:gd name="T9" fmla="*/ 85695 h 227"/>
                <a:gd name="T10" fmla="*/ 292149 w 229"/>
                <a:gd name="T11" fmla="*/ 50235 h 227"/>
                <a:gd name="T12" fmla="*/ 259688 w 229"/>
                <a:gd name="T13" fmla="*/ 65010 h 227"/>
                <a:gd name="T14" fmla="*/ 237556 w 229"/>
                <a:gd name="T15" fmla="*/ 48757 h 227"/>
                <a:gd name="T16" fmla="*/ 241982 w 229"/>
                <a:gd name="T17" fmla="*/ 13297 h 227"/>
                <a:gd name="T18" fmla="*/ 199193 w 229"/>
                <a:gd name="T19" fmla="*/ 0 h 227"/>
                <a:gd name="T20" fmla="*/ 181487 w 229"/>
                <a:gd name="T21" fmla="*/ 29550 h 227"/>
                <a:gd name="T22" fmla="*/ 168207 w 229"/>
                <a:gd name="T23" fmla="*/ 29550 h 227"/>
                <a:gd name="T24" fmla="*/ 154928 w 229"/>
                <a:gd name="T25" fmla="*/ 29550 h 227"/>
                <a:gd name="T26" fmla="*/ 137222 w 229"/>
                <a:gd name="T27" fmla="*/ 0 h 227"/>
                <a:gd name="T28" fmla="*/ 95908 w 229"/>
                <a:gd name="T29" fmla="*/ 13297 h 227"/>
                <a:gd name="T30" fmla="*/ 98859 w 229"/>
                <a:gd name="T31" fmla="*/ 48757 h 227"/>
                <a:gd name="T32" fmla="*/ 76726 w 229"/>
                <a:gd name="T33" fmla="*/ 65010 h 227"/>
                <a:gd name="T34" fmla="*/ 44265 w 229"/>
                <a:gd name="T35" fmla="*/ 50235 h 227"/>
                <a:gd name="T36" fmla="*/ 19182 w 229"/>
                <a:gd name="T37" fmla="*/ 85695 h 227"/>
                <a:gd name="T38" fmla="*/ 42790 w 229"/>
                <a:gd name="T39" fmla="*/ 112290 h 227"/>
                <a:gd name="T40" fmla="*/ 33937 w 229"/>
                <a:gd name="T41" fmla="*/ 138885 h 227"/>
                <a:gd name="T42" fmla="*/ 0 w 229"/>
                <a:gd name="T43" fmla="*/ 144795 h 227"/>
                <a:gd name="T44" fmla="*/ 0 w 229"/>
                <a:gd name="T45" fmla="*/ 189120 h 227"/>
                <a:gd name="T46" fmla="*/ 33937 w 229"/>
                <a:gd name="T47" fmla="*/ 196507 h 227"/>
                <a:gd name="T48" fmla="*/ 42790 w 229"/>
                <a:gd name="T49" fmla="*/ 223102 h 227"/>
                <a:gd name="T50" fmla="*/ 19182 w 229"/>
                <a:gd name="T51" fmla="*/ 249697 h 227"/>
                <a:gd name="T52" fmla="*/ 45741 w 229"/>
                <a:gd name="T53" fmla="*/ 285157 h 227"/>
                <a:gd name="T54" fmla="*/ 76726 w 229"/>
                <a:gd name="T55" fmla="*/ 270382 h 227"/>
                <a:gd name="T56" fmla="*/ 98859 w 229"/>
                <a:gd name="T57" fmla="*/ 286635 h 227"/>
                <a:gd name="T58" fmla="*/ 95908 w 229"/>
                <a:gd name="T59" fmla="*/ 322095 h 227"/>
                <a:gd name="T60" fmla="*/ 137222 w 229"/>
                <a:gd name="T61" fmla="*/ 335392 h 227"/>
                <a:gd name="T62" fmla="*/ 154928 w 229"/>
                <a:gd name="T63" fmla="*/ 304365 h 227"/>
                <a:gd name="T64" fmla="*/ 168207 w 229"/>
                <a:gd name="T65" fmla="*/ 305842 h 227"/>
                <a:gd name="T66" fmla="*/ 182962 w 229"/>
                <a:gd name="T67" fmla="*/ 304365 h 227"/>
                <a:gd name="T68" fmla="*/ 199193 w 229"/>
                <a:gd name="T69" fmla="*/ 335392 h 227"/>
                <a:gd name="T70" fmla="*/ 241982 w 229"/>
                <a:gd name="T71" fmla="*/ 320617 h 227"/>
                <a:gd name="T72" fmla="*/ 237556 w 229"/>
                <a:gd name="T73" fmla="*/ 286635 h 227"/>
                <a:gd name="T74" fmla="*/ 259688 w 229"/>
                <a:gd name="T75" fmla="*/ 270382 h 227"/>
                <a:gd name="T76" fmla="*/ 292149 w 229"/>
                <a:gd name="T77" fmla="*/ 285157 h 227"/>
                <a:gd name="T78" fmla="*/ 318708 w 229"/>
                <a:gd name="T79" fmla="*/ 248220 h 227"/>
                <a:gd name="T80" fmla="*/ 295100 w 229"/>
                <a:gd name="T81" fmla="*/ 223102 h 227"/>
                <a:gd name="T82" fmla="*/ 303953 w 229"/>
                <a:gd name="T83" fmla="*/ 196507 h 227"/>
                <a:gd name="T84" fmla="*/ 337890 w 229"/>
                <a:gd name="T85" fmla="*/ 189120 h 227"/>
                <a:gd name="T86" fmla="*/ 168207 w 229"/>
                <a:gd name="T87" fmla="*/ 265950 h 227"/>
                <a:gd name="T88" fmla="*/ 69349 w 229"/>
                <a:gd name="T89" fmla="*/ 166957 h 227"/>
                <a:gd name="T90" fmla="*/ 168207 w 229"/>
                <a:gd name="T91" fmla="*/ 67965 h 227"/>
                <a:gd name="T92" fmla="*/ 267066 w 229"/>
                <a:gd name="T93" fmla="*/ 166957 h 227"/>
                <a:gd name="T94" fmla="*/ 168207 w 229"/>
                <a:gd name="T95" fmla="*/ 26595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5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99861 w 135"/>
                <a:gd name="T1" fmla="*/ 112514 h 135"/>
                <a:gd name="T2" fmla="*/ 199861 w 135"/>
                <a:gd name="T3" fmla="*/ 85866 h 135"/>
                <a:gd name="T4" fmla="*/ 180615 w 135"/>
                <a:gd name="T5" fmla="*/ 81425 h 135"/>
                <a:gd name="T6" fmla="*/ 174693 w 135"/>
                <a:gd name="T7" fmla="*/ 66620 h 135"/>
                <a:gd name="T8" fmla="*/ 189498 w 135"/>
                <a:gd name="T9" fmla="*/ 50335 h 135"/>
                <a:gd name="T10" fmla="*/ 173213 w 135"/>
                <a:gd name="T11" fmla="*/ 29609 h 135"/>
                <a:gd name="T12" fmla="*/ 153967 w 135"/>
                <a:gd name="T13" fmla="*/ 38492 h 135"/>
                <a:gd name="T14" fmla="*/ 142123 w 135"/>
                <a:gd name="T15" fmla="*/ 28129 h 135"/>
                <a:gd name="T16" fmla="*/ 143604 w 135"/>
                <a:gd name="T17" fmla="*/ 7402 h 135"/>
                <a:gd name="T18" fmla="*/ 118436 w 135"/>
                <a:gd name="T19" fmla="*/ 0 h 135"/>
                <a:gd name="T20" fmla="*/ 108073 w 135"/>
                <a:gd name="T21" fmla="*/ 17765 h 135"/>
                <a:gd name="T22" fmla="*/ 99190 w 135"/>
                <a:gd name="T23" fmla="*/ 17765 h 135"/>
                <a:gd name="T24" fmla="*/ 91788 w 135"/>
                <a:gd name="T25" fmla="*/ 17765 h 135"/>
                <a:gd name="T26" fmla="*/ 81425 w 135"/>
                <a:gd name="T27" fmla="*/ 0 h 135"/>
                <a:gd name="T28" fmla="*/ 56257 w 135"/>
                <a:gd name="T29" fmla="*/ 7402 h 135"/>
                <a:gd name="T30" fmla="*/ 57738 w 135"/>
                <a:gd name="T31" fmla="*/ 28129 h 135"/>
                <a:gd name="T32" fmla="*/ 44414 w 135"/>
                <a:gd name="T33" fmla="*/ 38492 h 135"/>
                <a:gd name="T34" fmla="*/ 26648 w 135"/>
                <a:gd name="T35" fmla="*/ 29609 h 135"/>
                <a:gd name="T36" fmla="*/ 10363 w 135"/>
                <a:gd name="T37" fmla="*/ 50335 h 135"/>
                <a:gd name="T38" fmla="*/ 25168 w 135"/>
                <a:gd name="T39" fmla="*/ 66620 h 135"/>
                <a:gd name="T40" fmla="*/ 19246 w 135"/>
                <a:gd name="T41" fmla="*/ 81425 h 135"/>
                <a:gd name="T42" fmla="*/ 0 w 135"/>
                <a:gd name="T43" fmla="*/ 85866 h 135"/>
                <a:gd name="T44" fmla="*/ 0 w 135"/>
                <a:gd name="T45" fmla="*/ 112514 h 135"/>
                <a:gd name="T46" fmla="*/ 19246 w 135"/>
                <a:gd name="T47" fmla="*/ 116956 h 135"/>
                <a:gd name="T48" fmla="*/ 25168 w 135"/>
                <a:gd name="T49" fmla="*/ 133241 h 135"/>
                <a:gd name="T50" fmla="*/ 10363 w 135"/>
                <a:gd name="T51" fmla="*/ 148045 h 135"/>
                <a:gd name="T52" fmla="*/ 26648 w 135"/>
                <a:gd name="T53" fmla="*/ 168772 h 135"/>
                <a:gd name="T54" fmla="*/ 45894 w 135"/>
                <a:gd name="T55" fmla="*/ 161369 h 135"/>
                <a:gd name="T56" fmla="*/ 57738 w 135"/>
                <a:gd name="T57" fmla="*/ 170252 h 135"/>
                <a:gd name="T58" fmla="*/ 56257 w 135"/>
                <a:gd name="T59" fmla="*/ 190978 h 135"/>
                <a:gd name="T60" fmla="*/ 81425 w 135"/>
                <a:gd name="T61" fmla="*/ 199861 h 135"/>
                <a:gd name="T62" fmla="*/ 91788 w 135"/>
                <a:gd name="T63" fmla="*/ 180615 h 135"/>
                <a:gd name="T64" fmla="*/ 100671 w 135"/>
                <a:gd name="T65" fmla="*/ 182096 h 135"/>
                <a:gd name="T66" fmla="*/ 108073 w 135"/>
                <a:gd name="T67" fmla="*/ 180615 h 135"/>
                <a:gd name="T68" fmla="*/ 118436 w 135"/>
                <a:gd name="T69" fmla="*/ 199861 h 135"/>
                <a:gd name="T70" fmla="*/ 143604 w 135"/>
                <a:gd name="T71" fmla="*/ 190978 h 135"/>
                <a:gd name="T72" fmla="*/ 142123 w 135"/>
                <a:gd name="T73" fmla="*/ 170252 h 135"/>
                <a:gd name="T74" fmla="*/ 153967 w 135"/>
                <a:gd name="T75" fmla="*/ 161369 h 135"/>
                <a:gd name="T76" fmla="*/ 173213 w 135"/>
                <a:gd name="T77" fmla="*/ 168772 h 135"/>
                <a:gd name="T78" fmla="*/ 189498 w 135"/>
                <a:gd name="T79" fmla="*/ 148045 h 135"/>
                <a:gd name="T80" fmla="*/ 174693 w 135"/>
                <a:gd name="T81" fmla="*/ 131760 h 135"/>
                <a:gd name="T82" fmla="*/ 180615 w 135"/>
                <a:gd name="T83" fmla="*/ 116956 h 135"/>
                <a:gd name="T84" fmla="*/ 199861 w 135"/>
                <a:gd name="T85" fmla="*/ 112514 h 135"/>
                <a:gd name="T86" fmla="*/ 99190 w 135"/>
                <a:gd name="T87" fmla="*/ 158408 h 135"/>
                <a:gd name="T88" fmla="*/ 41453 w 135"/>
                <a:gd name="T89" fmla="*/ 99190 h 135"/>
                <a:gd name="T90" fmla="*/ 99190 w 135"/>
                <a:gd name="T91" fmla="*/ 39972 h 135"/>
                <a:gd name="T92" fmla="*/ 158408 w 135"/>
                <a:gd name="T93" fmla="*/ 99190 h 135"/>
                <a:gd name="T94" fmla="*/ 99190 w 135"/>
                <a:gd name="T95" fmla="*/ 15840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230" name="组合 32"/>
          <p:cNvGrpSpPr/>
          <p:nvPr/>
        </p:nvGrpSpPr>
        <p:grpSpPr bwMode="auto">
          <a:xfrm>
            <a:off x="7078663" y="3390900"/>
            <a:ext cx="398462" cy="444500"/>
            <a:chOff x="0" y="0"/>
            <a:chExt cx="402656" cy="450303"/>
          </a:xfrm>
        </p:grpSpPr>
        <p:sp>
          <p:nvSpPr>
            <p:cNvPr id="9239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28494 w 26"/>
                <a:gd name="T1" fmla="*/ 0 h 26"/>
                <a:gd name="T2" fmla="*/ 0 w 26"/>
                <a:gd name="T3" fmla="*/ 28962 h 26"/>
                <a:gd name="T4" fmla="*/ 28494 w 26"/>
                <a:gd name="T5" fmla="*/ 57923 h 26"/>
                <a:gd name="T6" fmla="*/ 56988 w 26"/>
                <a:gd name="T7" fmla="*/ 28962 h 26"/>
                <a:gd name="T8" fmla="*/ 28494 w 26"/>
                <a:gd name="T9" fmla="*/ 0 h 26"/>
                <a:gd name="T10" fmla="*/ 28494 w 26"/>
                <a:gd name="T11" fmla="*/ 51240 h 26"/>
                <a:gd name="T12" fmla="*/ 6576 w 26"/>
                <a:gd name="T13" fmla="*/ 28962 h 26"/>
                <a:gd name="T14" fmla="*/ 28494 w 26"/>
                <a:gd name="T15" fmla="*/ 6683 h 26"/>
                <a:gd name="T16" fmla="*/ 50412 w 26"/>
                <a:gd name="T17" fmla="*/ 28962 h 26"/>
                <a:gd name="T18" fmla="*/ 28494 w 26"/>
                <a:gd name="T19" fmla="*/ 5124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0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24290 w 22"/>
                <a:gd name="T1" fmla="*/ 0 h 22"/>
                <a:gd name="T2" fmla="*/ 0 w 22"/>
                <a:gd name="T3" fmla="*/ 24290 h 22"/>
                <a:gd name="T4" fmla="*/ 24290 w 22"/>
                <a:gd name="T5" fmla="*/ 48580 h 22"/>
                <a:gd name="T6" fmla="*/ 48580 w 22"/>
                <a:gd name="T7" fmla="*/ 24290 h 22"/>
                <a:gd name="T8" fmla="*/ 24290 w 22"/>
                <a:gd name="T9" fmla="*/ 0 h 22"/>
                <a:gd name="T10" fmla="*/ 24290 w 22"/>
                <a:gd name="T11" fmla="*/ 37539 h 22"/>
                <a:gd name="T12" fmla="*/ 11041 w 22"/>
                <a:gd name="T13" fmla="*/ 24290 h 22"/>
                <a:gd name="T14" fmla="*/ 24290 w 22"/>
                <a:gd name="T15" fmla="*/ 11041 h 22"/>
                <a:gd name="T16" fmla="*/ 37539 w 22"/>
                <a:gd name="T17" fmla="*/ 24290 h 22"/>
                <a:gd name="T18" fmla="*/ 24290 w 22"/>
                <a:gd name="T19" fmla="*/ 37539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1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15415 w 14"/>
                <a:gd name="T1" fmla="*/ 0 h 14"/>
                <a:gd name="T2" fmla="*/ 0 w 14"/>
                <a:gd name="T3" fmla="*/ 15415 h 14"/>
                <a:gd name="T4" fmla="*/ 15415 w 14"/>
                <a:gd name="T5" fmla="*/ 30830 h 14"/>
                <a:gd name="T6" fmla="*/ 30830 w 14"/>
                <a:gd name="T7" fmla="*/ 15415 h 14"/>
                <a:gd name="T8" fmla="*/ 15415 w 14"/>
                <a:gd name="T9" fmla="*/ 0 h 14"/>
                <a:gd name="T10" fmla="*/ 15415 w 14"/>
                <a:gd name="T11" fmla="*/ 22021 h 14"/>
                <a:gd name="T12" fmla="*/ 8809 w 14"/>
                <a:gd name="T13" fmla="*/ 15415 h 14"/>
                <a:gd name="T14" fmla="*/ 15415 w 14"/>
                <a:gd name="T15" fmla="*/ 6606 h 14"/>
                <a:gd name="T16" fmla="*/ 24224 w 14"/>
                <a:gd name="T17" fmla="*/ 15415 h 14"/>
                <a:gd name="T18" fmla="*/ 15415 w 14"/>
                <a:gd name="T19" fmla="*/ 2202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2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48581 w 44"/>
                <a:gd name="T1" fmla="*/ 0 h 44"/>
                <a:gd name="T2" fmla="*/ 0 w 44"/>
                <a:gd name="T3" fmla="*/ 48581 h 44"/>
                <a:gd name="T4" fmla="*/ 48581 w 44"/>
                <a:gd name="T5" fmla="*/ 97161 h 44"/>
                <a:gd name="T6" fmla="*/ 97161 w 44"/>
                <a:gd name="T7" fmla="*/ 48581 h 44"/>
                <a:gd name="T8" fmla="*/ 48581 w 44"/>
                <a:gd name="T9" fmla="*/ 0 h 44"/>
                <a:gd name="T10" fmla="*/ 48581 w 44"/>
                <a:gd name="T11" fmla="*/ 86120 h 44"/>
                <a:gd name="T12" fmla="*/ 11041 w 44"/>
                <a:gd name="T13" fmla="*/ 48581 h 44"/>
                <a:gd name="T14" fmla="*/ 48581 w 44"/>
                <a:gd name="T15" fmla="*/ 13249 h 44"/>
                <a:gd name="T16" fmla="*/ 86120 w 44"/>
                <a:gd name="T17" fmla="*/ 48581 h 44"/>
                <a:gd name="T18" fmla="*/ 48581 w 44"/>
                <a:gd name="T19" fmla="*/ 8612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3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347346 w 182"/>
                <a:gd name="T1" fmla="*/ 211907 h 204"/>
                <a:gd name="T2" fmla="*/ 338497 w 182"/>
                <a:gd name="T3" fmla="*/ 105954 h 204"/>
                <a:gd name="T4" fmla="*/ 172567 w 182"/>
                <a:gd name="T5" fmla="*/ 0 h 204"/>
                <a:gd name="T6" fmla="*/ 2212 w 182"/>
                <a:gd name="T7" fmla="*/ 174382 h 204"/>
                <a:gd name="T8" fmla="*/ 0 w 182"/>
                <a:gd name="T9" fmla="*/ 450303 h 204"/>
                <a:gd name="T10" fmla="*/ 250001 w 182"/>
                <a:gd name="T11" fmla="*/ 388497 h 204"/>
                <a:gd name="T12" fmla="*/ 325222 w 182"/>
                <a:gd name="T13" fmla="*/ 388497 h 204"/>
                <a:gd name="T14" fmla="*/ 325222 w 182"/>
                <a:gd name="T15" fmla="*/ 388497 h 204"/>
                <a:gd name="T16" fmla="*/ 345134 w 182"/>
                <a:gd name="T17" fmla="*/ 333313 h 204"/>
                <a:gd name="T18" fmla="*/ 323010 w 182"/>
                <a:gd name="T19" fmla="*/ 320068 h 204"/>
                <a:gd name="T20" fmla="*/ 345134 w 182"/>
                <a:gd name="T21" fmla="*/ 309031 h 204"/>
                <a:gd name="T22" fmla="*/ 342921 w 182"/>
                <a:gd name="T23" fmla="*/ 304617 h 204"/>
                <a:gd name="T24" fmla="*/ 376107 w 182"/>
                <a:gd name="T25" fmla="*/ 245018 h 204"/>
                <a:gd name="T26" fmla="*/ 137169 w 182"/>
                <a:gd name="T27" fmla="*/ 205285 h 204"/>
                <a:gd name="T28" fmla="*/ 137169 w 182"/>
                <a:gd name="T29" fmla="*/ 225152 h 204"/>
                <a:gd name="T30" fmla="*/ 119469 w 182"/>
                <a:gd name="T31" fmla="*/ 231774 h 204"/>
                <a:gd name="T32" fmla="*/ 106195 w 182"/>
                <a:gd name="T33" fmla="*/ 242810 h 204"/>
                <a:gd name="T34" fmla="*/ 88496 w 182"/>
                <a:gd name="T35" fmla="*/ 236188 h 204"/>
                <a:gd name="T36" fmla="*/ 70797 w 182"/>
                <a:gd name="T37" fmla="*/ 236188 h 204"/>
                <a:gd name="T38" fmla="*/ 61947 w 182"/>
                <a:gd name="T39" fmla="*/ 218529 h 204"/>
                <a:gd name="T40" fmla="*/ 48673 w 182"/>
                <a:gd name="T41" fmla="*/ 205285 h 204"/>
                <a:gd name="T42" fmla="*/ 57522 w 182"/>
                <a:gd name="T43" fmla="*/ 187626 h 204"/>
                <a:gd name="T44" fmla="*/ 57522 w 182"/>
                <a:gd name="T45" fmla="*/ 167760 h 204"/>
                <a:gd name="T46" fmla="*/ 75221 w 182"/>
                <a:gd name="T47" fmla="*/ 161138 h 204"/>
                <a:gd name="T48" fmla="*/ 88496 w 182"/>
                <a:gd name="T49" fmla="*/ 150101 h 204"/>
                <a:gd name="T50" fmla="*/ 106195 w 182"/>
                <a:gd name="T51" fmla="*/ 156723 h 204"/>
                <a:gd name="T52" fmla="*/ 126107 w 182"/>
                <a:gd name="T53" fmla="*/ 156723 h 204"/>
                <a:gd name="T54" fmla="*/ 132744 w 182"/>
                <a:gd name="T55" fmla="*/ 174382 h 204"/>
                <a:gd name="T56" fmla="*/ 146018 w 182"/>
                <a:gd name="T57" fmla="*/ 187626 h 204"/>
                <a:gd name="T58" fmla="*/ 300886 w 182"/>
                <a:gd name="T59" fmla="*/ 169967 h 204"/>
                <a:gd name="T60" fmla="*/ 278762 w 182"/>
                <a:gd name="T61" fmla="*/ 192041 h 204"/>
                <a:gd name="T62" fmla="*/ 267700 w 182"/>
                <a:gd name="T63" fmla="*/ 220737 h 204"/>
                <a:gd name="T64" fmla="*/ 236726 w 182"/>
                <a:gd name="T65" fmla="*/ 220737 h 204"/>
                <a:gd name="T66" fmla="*/ 207965 w 182"/>
                <a:gd name="T67" fmla="*/ 231774 h 204"/>
                <a:gd name="T68" fmla="*/ 183629 w 182"/>
                <a:gd name="T69" fmla="*/ 211907 h 204"/>
                <a:gd name="T70" fmla="*/ 154868 w 182"/>
                <a:gd name="T71" fmla="*/ 200870 h 204"/>
                <a:gd name="T72" fmla="*/ 154868 w 182"/>
                <a:gd name="T73" fmla="*/ 169967 h 204"/>
                <a:gd name="T74" fmla="*/ 141593 w 182"/>
                <a:gd name="T75" fmla="*/ 141272 h 204"/>
                <a:gd name="T76" fmla="*/ 163717 w 182"/>
                <a:gd name="T77" fmla="*/ 116990 h 204"/>
                <a:gd name="T78" fmla="*/ 174779 w 182"/>
                <a:gd name="T79" fmla="*/ 88295 h 204"/>
                <a:gd name="T80" fmla="*/ 207965 w 182"/>
                <a:gd name="T81" fmla="*/ 88295 h 204"/>
                <a:gd name="T82" fmla="*/ 236726 w 182"/>
                <a:gd name="T83" fmla="*/ 77258 h 204"/>
                <a:gd name="T84" fmla="*/ 258850 w 182"/>
                <a:gd name="T85" fmla="*/ 97124 h 204"/>
                <a:gd name="T86" fmla="*/ 287611 w 182"/>
                <a:gd name="T87" fmla="*/ 108161 h 204"/>
                <a:gd name="T88" fmla="*/ 287611 w 182"/>
                <a:gd name="T89" fmla="*/ 141272 h 204"/>
                <a:gd name="T90" fmla="*/ 300886 w 182"/>
                <a:gd name="T91" fmla="*/ 16996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231" name="组合 38"/>
          <p:cNvGrpSpPr/>
          <p:nvPr/>
        </p:nvGrpSpPr>
        <p:grpSpPr bwMode="auto">
          <a:xfrm>
            <a:off x="9458325" y="3303588"/>
            <a:ext cx="463550" cy="525462"/>
            <a:chOff x="0" y="0"/>
            <a:chExt cx="406393" cy="459645"/>
          </a:xfrm>
        </p:grpSpPr>
        <p:sp>
          <p:nvSpPr>
            <p:cNvPr id="9236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346854 w 159"/>
                <a:gd name="T1" fmla="*/ 408289 h 207"/>
                <a:gd name="T2" fmla="*/ 196625 w 159"/>
                <a:gd name="T3" fmla="*/ 174350 h 207"/>
                <a:gd name="T4" fmla="*/ 203252 w 159"/>
                <a:gd name="T5" fmla="*/ 52967 h 207"/>
                <a:gd name="T6" fmla="*/ 92789 w 159"/>
                <a:gd name="T7" fmla="*/ 8828 h 207"/>
                <a:gd name="T8" fmla="*/ 154648 w 159"/>
                <a:gd name="T9" fmla="*/ 105934 h 207"/>
                <a:gd name="T10" fmla="*/ 81743 w 159"/>
                <a:gd name="T11" fmla="*/ 152281 h 207"/>
                <a:gd name="T12" fmla="*/ 22093 w 159"/>
                <a:gd name="T13" fmla="*/ 59588 h 207"/>
                <a:gd name="T14" fmla="*/ 22093 w 159"/>
                <a:gd name="T15" fmla="*/ 169936 h 207"/>
                <a:gd name="T16" fmla="*/ 136974 w 159"/>
                <a:gd name="T17" fmla="*/ 211869 h 207"/>
                <a:gd name="T18" fmla="*/ 287204 w 159"/>
                <a:gd name="T19" fmla="*/ 445807 h 207"/>
                <a:gd name="T20" fmla="*/ 315925 w 159"/>
                <a:gd name="T21" fmla="*/ 452428 h 207"/>
                <a:gd name="T22" fmla="*/ 340227 w 159"/>
                <a:gd name="T23" fmla="*/ 434772 h 207"/>
                <a:gd name="T24" fmla="*/ 346854 w 159"/>
                <a:gd name="T25" fmla="*/ 408289 h 207"/>
                <a:gd name="T26" fmla="*/ 318134 w 159"/>
                <a:gd name="T27" fmla="*/ 425944 h 207"/>
                <a:gd name="T28" fmla="*/ 296041 w 159"/>
                <a:gd name="T29" fmla="*/ 421531 h 207"/>
                <a:gd name="T30" fmla="*/ 302669 w 159"/>
                <a:gd name="T31" fmla="*/ 401668 h 207"/>
                <a:gd name="T32" fmla="*/ 322553 w 159"/>
                <a:gd name="T33" fmla="*/ 406082 h 207"/>
                <a:gd name="T34" fmla="*/ 318134 w 159"/>
                <a:gd name="T35" fmla="*/ 425944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7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200799 w 105"/>
                <a:gd name="T1" fmla="*/ 57542 h 103"/>
                <a:gd name="T2" fmla="*/ 214038 w 105"/>
                <a:gd name="T3" fmla="*/ 44263 h 103"/>
                <a:gd name="T4" fmla="*/ 185353 w 105"/>
                <a:gd name="T5" fmla="*/ 15492 h 103"/>
                <a:gd name="T6" fmla="*/ 172113 w 105"/>
                <a:gd name="T7" fmla="*/ 28771 h 103"/>
                <a:gd name="T8" fmla="*/ 136808 w 105"/>
                <a:gd name="T9" fmla="*/ 15492 h 103"/>
                <a:gd name="T10" fmla="*/ 136808 w 105"/>
                <a:gd name="T11" fmla="*/ 0 h 103"/>
                <a:gd name="T12" fmla="*/ 94883 w 105"/>
                <a:gd name="T13" fmla="*/ 0 h 103"/>
                <a:gd name="T14" fmla="*/ 94883 w 105"/>
                <a:gd name="T15" fmla="*/ 15492 h 103"/>
                <a:gd name="T16" fmla="*/ 61784 w 105"/>
                <a:gd name="T17" fmla="*/ 28771 h 103"/>
                <a:gd name="T18" fmla="*/ 48545 w 105"/>
                <a:gd name="T19" fmla="*/ 15492 h 103"/>
                <a:gd name="T20" fmla="*/ 17653 w 105"/>
                <a:gd name="T21" fmla="*/ 44263 h 103"/>
                <a:gd name="T22" fmla="*/ 33099 w 105"/>
                <a:gd name="T23" fmla="*/ 59755 h 103"/>
                <a:gd name="T24" fmla="*/ 17653 w 105"/>
                <a:gd name="T25" fmla="*/ 92952 h 103"/>
                <a:gd name="T26" fmla="*/ 0 w 105"/>
                <a:gd name="T27" fmla="*/ 92952 h 103"/>
                <a:gd name="T28" fmla="*/ 0 w 105"/>
                <a:gd name="T29" fmla="*/ 135002 h 103"/>
                <a:gd name="T30" fmla="*/ 19859 w 105"/>
                <a:gd name="T31" fmla="*/ 135002 h 103"/>
                <a:gd name="T32" fmla="*/ 33099 w 105"/>
                <a:gd name="T33" fmla="*/ 168199 h 103"/>
                <a:gd name="T34" fmla="*/ 19859 w 105"/>
                <a:gd name="T35" fmla="*/ 181478 h 103"/>
                <a:gd name="T36" fmla="*/ 48545 w 105"/>
                <a:gd name="T37" fmla="*/ 210249 h 103"/>
                <a:gd name="T38" fmla="*/ 61784 w 105"/>
                <a:gd name="T39" fmla="*/ 196970 h 103"/>
                <a:gd name="T40" fmla="*/ 94883 w 105"/>
                <a:gd name="T41" fmla="*/ 210249 h 103"/>
                <a:gd name="T42" fmla="*/ 94883 w 105"/>
                <a:gd name="T43" fmla="*/ 227954 h 103"/>
                <a:gd name="T44" fmla="*/ 136808 w 105"/>
                <a:gd name="T45" fmla="*/ 227954 h 103"/>
                <a:gd name="T46" fmla="*/ 136808 w 105"/>
                <a:gd name="T47" fmla="*/ 210249 h 103"/>
                <a:gd name="T48" fmla="*/ 169907 w 105"/>
                <a:gd name="T49" fmla="*/ 196970 h 103"/>
                <a:gd name="T50" fmla="*/ 183146 w 105"/>
                <a:gd name="T51" fmla="*/ 210249 h 103"/>
                <a:gd name="T52" fmla="*/ 211832 w 105"/>
                <a:gd name="T53" fmla="*/ 181478 h 103"/>
                <a:gd name="T54" fmla="*/ 200799 w 105"/>
                <a:gd name="T55" fmla="*/ 168199 h 103"/>
                <a:gd name="T56" fmla="*/ 214038 w 105"/>
                <a:gd name="T57" fmla="*/ 135002 h 103"/>
                <a:gd name="T58" fmla="*/ 231691 w 105"/>
                <a:gd name="T59" fmla="*/ 135002 h 103"/>
                <a:gd name="T60" fmla="*/ 231691 w 105"/>
                <a:gd name="T61" fmla="*/ 92952 h 103"/>
                <a:gd name="T62" fmla="*/ 214038 w 105"/>
                <a:gd name="T63" fmla="*/ 92952 h 103"/>
                <a:gd name="T64" fmla="*/ 200799 w 105"/>
                <a:gd name="T65" fmla="*/ 57542 h 103"/>
                <a:gd name="T66" fmla="*/ 116949 w 105"/>
                <a:gd name="T67" fmla="*/ 183691 h 103"/>
                <a:gd name="T68" fmla="*/ 46338 w 105"/>
                <a:gd name="T69" fmla="*/ 112870 h 103"/>
                <a:gd name="T70" fmla="*/ 116949 w 105"/>
                <a:gd name="T71" fmla="*/ 42050 h 103"/>
                <a:gd name="T72" fmla="*/ 187559 w 105"/>
                <a:gd name="T73" fmla="*/ 112870 h 103"/>
                <a:gd name="T74" fmla="*/ 116949 w 105"/>
                <a:gd name="T75" fmla="*/ 183691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8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9232" name="文本框 42"/>
          <p:cNvSpPr>
            <a:spLocks noChangeArrowheads="1"/>
          </p:cNvSpPr>
          <p:nvPr/>
        </p:nvSpPr>
        <p:spPr bwMode="auto">
          <a:xfrm>
            <a:off x="1458913" y="4773613"/>
            <a:ext cx="20923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200" b="1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200" b="1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0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</a:t>
            </a:r>
            <a:endParaRPr lang="zh-CN" altLang="en-US" sz="10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0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</a:p>
          <a:p>
            <a:endParaRPr lang="zh-CN" altLang="en-US" sz="10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2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9233" name="文本框 43"/>
          <p:cNvSpPr>
            <a:spLocks noChangeArrowheads="1"/>
          </p:cNvSpPr>
          <p:nvPr/>
        </p:nvSpPr>
        <p:spPr bwMode="auto">
          <a:xfrm>
            <a:off x="3949700" y="4773613"/>
            <a:ext cx="20923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200" b="1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200" b="1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0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</a:t>
            </a:r>
            <a:endParaRPr lang="zh-CN" altLang="en-US" sz="10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0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</a:p>
          <a:p>
            <a:endParaRPr lang="zh-CN" altLang="en-US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4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9234" name="文本框 44"/>
          <p:cNvSpPr>
            <a:spLocks noChangeArrowheads="1"/>
          </p:cNvSpPr>
          <p:nvPr/>
        </p:nvSpPr>
        <p:spPr bwMode="auto">
          <a:xfrm>
            <a:off x="6438900" y="4751388"/>
            <a:ext cx="20923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200" b="1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200" b="1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0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</a:t>
            </a:r>
            <a:endParaRPr lang="zh-CN" altLang="en-US" sz="10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0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</a:p>
          <a:p>
            <a:endParaRPr lang="zh-CN" altLang="en-US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4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9235" name="文本框 45"/>
          <p:cNvSpPr>
            <a:spLocks noChangeArrowheads="1"/>
          </p:cNvSpPr>
          <p:nvPr/>
        </p:nvSpPr>
        <p:spPr bwMode="auto">
          <a:xfrm>
            <a:off x="8763000" y="4773613"/>
            <a:ext cx="20923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200" b="1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200" b="1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0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</a:t>
            </a:r>
            <a:endParaRPr lang="zh-CN" altLang="en-US" sz="10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0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</a:p>
          <a:p>
            <a:endParaRPr lang="zh-CN" altLang="en-US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4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3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4" name="椭圆 51"/>
          <p:cNvSpPr>
            <a:spLocks noChangeArrowheads="1"/>
          </p:cNvSpPr>
          <p:nvPr/>
        </p:nvSpPr>
        <p:spPr bwMode="auto">
          <a:xfrm>
            <a:off x="1057275" y="1954213"/>
            <a:ext cx="3635375" cy="3635375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5" name="椭圆 52"/>
          <p:cNvSpPr>
            <a:spLocks noChangeArrowheads="1"/>
          </p:cNvSpPr>
          <p:nvPr/>
        </p:nvSpPr>
        <p:spPr bwMode="auto">
          <a:xfrm>
            <a:off x="3870325" y="5586413"/>
            <a:ext cx="923925" cy="9239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6" name="椭圆 53"/>
          <p:cNvSpPr>
            <a:spLocks noChangeArrowheads="1"/>
          </p:cNvSpPr>
          <p:nvPr/>
        </p:nvSpPr>
        <p:spPr bwMode="auto">
          <a:xfrm>
            <a:off x="3432175" y="1146175"/>
            <a:ext cx="631825" cy="631825"/>
          </a:xfrm>
          <a:prstGeom prst="ellipse">
            <a:avLst/>
          </a:prstGeom>
          <a:solidFill>
            <a:srgbClr val="D0EAEB"/>
          </a:solidFill>
          <a:ln w="6350">
            <a:solidFill>
              <a:srgbClr val="2F2637">
                <a:alpha val="50195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7" name="文本框 54"/>
          <p:cNvSpPr>
            <a:spLocks noChangeArrowheads="1"/>
          </p:cNvSpPr>
          <p:nvPr/>
        </p:nvSpPr>
        <p:spPr bwMode="auto">
          <a:xfrm>
            <a:off x="6051550" y="3416300"/>
            <a:ext cx="5248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32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32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4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0248" name="文本框 55"/>
          <p:cNvSpPr>
            <a:spLocks noChangeArrowheads="1"/>
          </p:cNvSpPr>
          <p:nvPr/>
        </p:nvSpPr>
        <p:spPr bwMode="auto">
          <a:xfrm>
            <a:off x="6813550" y="4171950"/>
            <a:ext cx="393541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 of the  narrative </a:t>
            </a:r>
            <a:endParaRPr lang="zh-CN" altLang="en-US" sz="14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Thought  Click here to add   you to the  center of the </a:t>
            </a:r>
            <a:endParaRPr lang="zh-CN" altLang="en-US" sz="14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                   narrative thought</a:t>
            </a:r>
            <a:endParaRPr lang="en-US" altLang="zh-CN" sz="16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0249" name="直接连接符 56"/>
          <p:cNvSpPr>
            <a:spLocks noChangeShapeType="1"/>
          </p:cNvSpPr>
          <p:nvPr/>
        </p:nvSpPr>
        <p:spPr bwMode="auto">
          <a:xfrm rot="5400000">
            <a:off x="8612981" y="2478882"/>
            <a:ext cx="1587" cy="3600450"/>
          </a:xfrm>
          <a:prstGeom prst="line">
            <a:avLst/>
          </a:prstGeom>
          <a:noFill/>
          <a:ln w="1270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0" name="椭圆 58"/>
          <p:cNvSpPr>
            <a:spLocks noChangeArrowheads="1"/>
          </p:cNvSpPr>
          <p:nvPr/>
        </p:nvSpPr>
        <p:spPr bwMode="auto">
          <a:xfrm>
            <a:off x="5873750" y="1954213"/>
            <a:ext cx="1012825" cy="1012825"/>
          </a:xfrm>
          <a:prstGeom prst="ellipse">
            <a:avLst/>
          </a:prstGeom>
          <a:solidFill>
            <a:srgbClr val="D0EAEB"/>
          </a:solidFill>
          <a:ln w="6350">
            <a:solidFill>
              <a:srgbClr val="2F2637">
                <a:alpha val="50195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0251" name="组合 59"/>
          <p:cNvGrpSpPr/>
          <p:nvPr/>
        </p:nvGrpSpPr>
        <p:grpSpPr bwMode="auto">
          <a:xfrm>
            <a:off x="6149975" y="2284413"/>
            <a:ext cx="498475" cy="477837"/>
            <a:chOff x="0" y="0"/>
            <a:chExt cx="2438400" cy="2332038"/>
          </a:xfrm>
        </p:grpSpPr>
        <p:sp>
          <p:nvSpPr>
            <p:cNvPr id="10255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6" name="任意多边形 61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52" name="椭圆 14"/>
          <p:cNvSpPr>
            <a:spLocks noChangeArrowheads="1"/>
          </p:cNvSpPr>
          <p:nvPr/>
        </p:nvSpPr>
        <p:spPr bwMode="auto">
          <a:xfrm>
            <a:off x="1057275" y="1954213"/>
            <a:ext cx="3635375" cy="3635375"/>
          </a:xfrm>
          <a:prstGeom prst="ellipse">
            <a:avLst/>
          </a:prstGeom>
          <a:solidFill>
            <a:srgbClr val="2F2637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3" name="椭圆 15"/>
          <p:cNvSpPr>
            <a:spLocks noChangeArrowheads="1"/>
          </p:cNvSpPr>
          <p:nvPr/>
        </p:nvSpPr>
        <p:spPr bwMode="auto">
          <a:xfrm>
            <a:off x="1233488" y="2127250"/>
            <a:ext cx="3282950" cy="3282950"/>
          </a:xfrm>
          <a:prstGeom prst="ellipse">
            <a:avLst/>
          </a:prstGeom>
          <a:noFill/>
          <a:ln w="63500">
            <a:solidFill>
              <a:srgbClr val="D0EAE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4" name="文本框 57"/>
          <p:cNvSpPr>
            <a:spLocks noChangeArrowheads="1"/>
          </p:cNvSpPr>
          <p:nvPr/>
        </p:nvSpPr>
        <p:spPr bwMode="auto">
          <a:xfrm>
            <a:off x="1971675" y="2668588"/>
            <a:ext cx="18478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3800" b="1">
                <a:solidFill>
                  <a:srgbClr val="FDFDFD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02</a:t>
            </a:r>
            <a:endParaRPr lang="zh-CN" altLang="en-US" sz="13800" b="1">
              <a:solidFill>
                <a:srgbClr val="FDFDFD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746.城市背景文艺范通用PPT模板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1733</Words>
  <Application>Microsoft Office PowerPoint</Application>
  <PresentationFormat>宽屏</PresentationFormat>
  <Paragraphs>375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等线</vt:lpstr>
      <vt:lpstr>方正姚体</vt:lpstr>
      <vt:lpstr>华文宋体</vt:lpstr>
      <vt:lpstr>宋体</vt:lpstr>
      <vt:lpstr>微软雅黑</vt:lpstr>
      <vt:lpstr>Agency FB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171</cp:revision>
  <dcterms:created xsi:type="dcterms:W3CDTF">2015-09-02T15:45:00Z</dcterms:created>
  <dcterms:modified xsi:type="dcterms:W3CDTF">2021-01-04T10:19:00Z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