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5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8" r:id="rId10"/>
    <p:sldId id="269" r:id="rId11"/>
    <p:sldId id="270" r:id="rId12"/>
    <p:sldId id="271" r:id="rId13"/>
    <p:sldId id="260" r:id="rId14"/>
    <p:sldId id="273" r:id="rId15"/>
    <p:sldId id="274" r:id="rId16"/>
    <p:sldId id="275" r:id="rId17"/>
    <p:sldId id="276" r:id="rId18"/>
    <p:sldId id="261" r:id="rId19"/>
    <p:sldId id="278" r:id="rId20"/>
    <p:sldId id="279" r:id="rId21"/>
    <p:sldId id="280" r:id="rId22"/>
    <p:sldId id="281" r:id="rId23"/>
    <p:sldId id="262" r:id="rId24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26"/>
      <p:bold r:id="rId27"/>
    </p:embeddedFont>
    <p:embeddedFont>
      <p:font typeface="等线 Light" panose="02010600030101010101" pitchFamily="2" charset="-122"/>
      <p:regular r:id="rId28"/>
    </p:embeddedFont>
    <p:embeddedFont>
      <p:font typeface="华文中宋" panose="02010600040101010101" pitchFamily="2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0" autoAdjust="0"/>
    <p:restoredTop sz="90364" autoAdjust="0"/>
  </p:normalViewPr>
  <p:slideViewPr>
    <p:cSldViewPr snapToGrid="0" showGuides="1">
      <p:cViewPr varScale="1">
        <p:scale>
          <a:sx n="79" d="100"/>
          <a:sy n="79" d="100"/>
        </p:scale>
        <p:origin x="90" y="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22DDE-1E1F-4BA5-8D3C-30AAC11B69B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07DE6-E621-4B05-82B8-B6D3B131B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809D31-2F57-4666-87F7-3D44672FC1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363EE-971A-4F65-8318-703A5355E9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CA1B6A-7C1F-4E22-9450-0FE0119ECF2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3BC7D2-2FFD-48AE-BD95-39F5A376F2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4A74-42B4-4444-9C6B-1E7AF1E0B7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26F1-D84A-447F-AD63-D0A3EC414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4A74-42B4-4444-9C6B-1E7AF1E0B7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26F1-D84A-447F-AD63-D0A3EC414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4A74-42B4-4444-9C6B-1E7AF1E0B7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26F1-D84A-447F-AD63-D0A3EC414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4A74-42B4-4444-9C6B-1E7AF1E0B7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26F1-D84A-447F-AD63-D0A3EC414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4A74-42B4-4444-9C6B-1E7AF1E0B7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26F1-D84A-447F-AD63-D0A3EC414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4A74-42B4-4444-9C6B-1E7AF1E0B7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26F1-D84A-447F-AD63-D0A3EC414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4A74-42B4-4444-9C6B-1E7AF1E0B7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26F1-D84A-447F-AD63-D0A3EC414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4A74-42B4-4444-9C6B-1E7AF1E0B7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26F1-D84A-447F-AD63-D0A3EC414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4A74-42B4-4444-9C6B-1E7AF1E0B7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26F1-D84A-447F-AD63-D0A3EC414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4A74-42B4-4444-9C6B-1E7AF1E0B7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26F1-D84A-447F-AD63-D0A3EC414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4A74-42B4-4444-9C6B-1E7AF1E0B7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26F1-D84A-447F-AD63-D0A3EC414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4A74-42B4-4444-9C6B-1E7AF1E0B78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26F1-D84A-447F-AD63-D0A3EC414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3" Type="http://schemas.openxmlformats.org/officeDocument/2006/relationships/tags" Target="../tags/tag92.xml"/><Relationship Id="rId21" Type="http://schemas.openxmlformats.org/officeDocument/2006/relationships/notesSlide" Target="../notesSlides/notesSlide4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slideLayout" Target="../slideLayouts/slideLayout6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1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2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11.png"/><Relationship Id="rId2" Type="http://schemas.openxmlformats.org/officeDocument/2006/relationships/tags" Target="../tags/tag19.xml"/><Relationship Id="rId16" Type="http://schemas.openxmlformats.org/officeDocument/2006/relationships/image" Target="../media/image10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image" Target="../media/image9.png"/><Relationship Id="rId10" Type="http://schemas.openxmlformats.org/officeDocument/2006/relationships/tags" Target="../tags/tag27.xml"/><Relationship Id="rId19" Type="http://schemas.openxmlformats.org/officeDocument/2006/relationships/image" Target="../media/image13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notesSlide" Target="../notesSlides/notesSlide3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" b="23895"/>
          <a:stretch>
            <a:fillRect/>
          </a:stretch>
        </p:blipFill>
        <p:spPr>
          <a:xfrm>
            <a:off x="-9024" y="-18047"/>
            <a:ext cx="9171072" cy="519492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410748" y="1042989"/>
            <a:ext cx="6328988" cy="2746772"/>
            <a:chOff x="2420938" y="1390651"/>
            <a:chExt cx="7890011" cy="3662363"/>
          </a:xfrm>
        </p:grpSpPr>
        <p:sp>
          <p:nvSpPr>
            <p:cNvPr id="20" name="Freeform 107"/>
            <p:cNvSpPr/>
            <p:nvPr/>
          </p:nvSpPr>
          <p:spPr bwMode="auto">
            <a:xfrm>
              <a:off x="2420938" y="1390651"/>
              <a:ext cx="7890011" cy="3662363"/>
            </a:xfrm>
            <a:custGeom>
              <a:avLst/>
              <a:gdLst>
                <a:gd name="T0" fmla="*/ 1735 w 1735"/>
                <a:gd name="T1" fmla="*/ 109 h 862"/>
                <a:gd name="T2" fmla="*/ 1165 w 1735"/>
                <a:gd name="T3" fmla="*/ 109 h 862"/>
                <a:gd name="T4" fmla="*/ 870 w 1735"/>
                <a:gd name="T5" fmla="*/ 0 h 862"/>
                <a:gd name="T6" fmla="*/ 575 w 1735"/>
                <a:gd name="T7" fmla="*/ 109 h 862"/>
                <a:gd name="T8" fmla="*/ 0 w 1735"/>
                <a:gd name="T9" fmla="*/ 109 h 862"/>
                <a:gd name="T10" fmla="*/ 0 w 1735"/>
                <a:gd name="T11" fmla="*/ 774 h 862"/>
                <a:gd name="T12" fmla="*/ 601 w 1735"/>
                <a:gd name="T13" fmla="*/ 774 h 862"/>
                <a:gd name="T14" fmla="*/ 870 w 1735"/>
                <a:gd name="T15" fmla="*/ 862 h 862"/>
                <a:gd name="T16" fmla="*/ 1139 w 1735"/>
                <a:gd name="T17" fmla="*/ 774 h 862"/>
                <a:gd name="T18" fmla="*/ 1735 w 1735"/>
                <a:gd name="T19" fmla="*/ 774 h 862"/>
                <a:gd name="T20" fmla="*/ 1735 w 1735"/>
                <a:gd name="T21" fmla="*/ 109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5" h="862">
                  <a:moveTo>
                    <a:pt x="1735" y="109"/>
                  </a:moveTo>
                  <a:cubicBezTo>
                    <a:pt x="1165" y="109"/>
                    <a:pt x="1165" y="109"/>
                    <a:pt x="1165" y="109"/>
                  </a:cubicBezTo>
                  <a:cubicBezTo>
                    <a:pt x="1086" y="41"/>
                    <a:pt x="983" y="0"/>
                    <a:pt x="870" y="0"/>
                  </a:cubicBezTo>
                  <a:cubicBezTo>
                    <a:pt x="757" y="0"/>
                    <a:pt x="654" y="41"/>
                    <a:pt x="57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774"/>
                    <a:pt x="0" y="774"/>
                    <a:pt x="0" y="774"/>
                  </a:cubicBezTo>
                  <a:cubicBezTo>
                    <a:pt x="601" y="774"/>
                    <a:pt x="601" y="774"/>
                    <a:pt x="601" y="774"/>
                  </a:cubicBezTo>
                  <a:cubicBezTo>
                    <a:pt x="676" y="829"/>
                    <a:pt x="769" y="862"/>
                    <a:pt x="870" y="862"/>
                  </a:cubicBezTo>
                  <a:cubicBezTo>
                    <a:pt x="971" y="862"/>
                    <a:pt x="1064" y="829"/>
                    <a:pt x="1139" y="774"/>
                  </a:cubicBezTo>
                  <a:cubicBezTo>
                    <a:pt x="1735" y="774"/>
                    <a:pt x="1735" y="774"/>
                    <a:pt x="1735" y="774"/>
                  </a:cubicBezTo>
                  <a:lnTo>
                    <a:pt x="1735" y="109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8"/>
            <p:cNvSpPr/>
            <p:nvPr/>
          </p:nvSpPr>
          <p:spPr bwMode="auto">
            <a:xfrm>
              <a:off x="2624138" y="1676401"/>
              <a:ext cx="7457542" cy="3092450"/>
            </a:xfrm>
            <a:custGeom>
              <a:avLst/>
              <a:gdLst>
                <a:gd name="T0" fmla="*/ 1640 w 1640"/>
                <a:gd name="T1" fmla="*/ 90 h 728"/>
                <a:gd name="T2" fmla="*/ 1070 w 1640"/>
                <a:gd name="T3" fmla="*/ 90 h 728"/>
                <a:gd name="T4" fmla="*/ 822 w 1640"/>
                <a:gd name="T5" fmla="*/ 0 h 728"/>
                <a:gd name="T6" fmla="*/ 574 w 1640"/>
                <a:gd name="T7" fmla="*/ 90 h 728"/>
                <a:gd name="T8" fmla="*/ 0 w 1640"/>
                <a:gd name="T9" fmla="*/ 90 h 728"/>
                <a:gd name="T10" fmla="*/ 0 w 1640"/>
                <a:gd name="T11" fmla="*/ 659 h 728"/>
                <a:gd name="T12" fmla="*/ 601 w 1640"/>
                <a:gd name="T13" fmla="*/ 659 h 728"/>
                <a:gd name="T14" fmla="*/ 822 w 1640"/>
                <a:gd name="T15" fmla="*/ 728 h 728"/>
                <a:gd name="T16" fmla="*/ 1043 w 1640"/>
                <a:gd name="T17" fmla="*/ 659 h 728"/>
                <a:gd name="T18" fmla="*/ 1640 w 1640"/>
                <a:gd name="T19" fmla="*/ 659 h 728"/>
                <a:gd name="T20" fmla="*/ 1640 w 1640"/>
                <a:gd name="T21" fmla="*/ 9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0" h="728">
                  <a:moveTo>
                    <a:pt x="1640" y="90"/>
                  </a:moveTo>
                  <a:cubicBezTo>
                    <a:pt x="1070" y="90"/>
                    <a:pt x="1070" y="90"/>
                    <a:pt x="1070" y="90"/>
                  </a:cubicBezTo>
                  <a:cubicBezTo>
                    <a:pt x="1003" y="33"/>
                    <a:pt x="916" y="0"/>
                    <a:pt x="822" y="0"/>
                  </a:cubicBezTo>
                  <a:cubicBezTo>
                    <a:pt x="728" y="0"/>
                    <a:pt x="641" y="33"/>
                    <a:pt x="574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59"/>
                    <a:pt x="0" y="659"/>
                    <a:pt x="0" y="659"/>
                  </a:cubicBezTo>
                  <a:cubicBezTo>
                    <a:pt x="601" y="659"/>
                    <a:pt x="601" y="659"/>
                    <a:pt x="601" y="659"/>
                  </a:cubicBezTo>
                  <a:cubicBezTo>
                    <a:pt x="664" y="702"/>
                    <a:pt x="740" y="728"/>
                    <a:pt x="822" y="728"/>
                  </a:cubicBezTo>
                  <a:cubicBezTo>
                    <a:pt x="904" y="728"/>
                    <a:pt x="980" y="702"/>
                    <a:pt x="1043" y="659"/>
                  </a:cubicBezTo>
                  <a:cubicBezTo>
                    <a:pt x="1640" y="659"/>
                    <a:pt x="1640" y="659"/>
                    <a:pt x="1640" y="659"/>
                  </a:cubicBezTo>
                  <a:lnTo>
                    <a:pt x="1640" y="90"/>
                  </a:lnTo>
                  <a:close/>
                </a:path>
              </a:pathLst>
            </a:custGeom>
            <a:noFill/>
            <a:ln w="34925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1750745" y="1821270"/>
            <a:ext cx="5636800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清新自然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2654026" y="2704690"/>
            <a:ext cx="3779111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1750745" y="2682226"/>
            <a:ext cx="557263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/>
          <p:cNvSpPr>
            <a:spLocks noChangeArrowheads="1"/>
          </p:cNvSpPr>
          <p:nvPr/>
        </p:nvSpPr>
        <p:spPr bwMode="auto">
          <a:xfrm>
            <a:off x="3911168" y="2999036"/>
            <a:ext cx="1357630" cy="2990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2" name="矩形 1"/>
          <p:cNvSpPr/>
          <p:nvPr/>
        </p:nvSpPr>
        <p:spPr>
          <a:xfrm>
            <a:off x="5268595" y="4836795"/>
            <a:ext cx="396430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/>
              <a:t>汇报时间：</a:t>
            </a:r>
            <a:r>
              <a:rPr lang="en-US" altLang="zh-CN"/>
              <a:t>202X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     汇报人：</a:t>
            </a:r>
            <a:r>
              <a:rPr lang="en-US" altLang="zh-CN"/>
              <a:t>xiazaii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Desc_1"/>
          <p:cNvSpPr txBox="1"/>
          <p:nvPr>
            <p:custDataLst>
              <p:tags r:id="rId2"/>
            </p:custDataLst>
          </p:nvPr>
        </p:nvSpPr>
        <p:spPr>
          <a:xfrm>
            <a:off x="5895612" y="1363751"/>
            <a:ext cx="1606129" cy="2773311"/>
          </a:xfrm>
          <a:prstGeom prst="rect">
            <a:avLst/>
          </a:prstGeom>
          <a:solidFill>
            <a:srgbClr val="FFC229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contourClr>
              <a:srgbClr val="FFFFFF"/>
            </a:contourClr>
          </a:sp3d>
        </p:spPr>
        <p:txBody>
          <a:bodyPr lIns="68580" tIns="60750" rIns="50625" bIns="60750" anchor="ctr"/>
          <a:lstStyle/>
          <a:p>
            <a:pPr algn="ctr">
              <a:lnSpc>
                <a:spcPct val="140000"/>
              </a:lnSpc>
              <a:defRPr/>
            </a:pPr>
            <a:endParaRPr lang="en-US" altLang="zh-CN" sz="1200" dirty="0">
              <a:solidFill>
                <a:srgbClr val="ED7D31">
                  <a:lumMod val="50000"/>
                </a:srgb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MH_Other_1"/>
          <p:cNvSpPr/>
          <p:nvPr>
            <p:custDataLst>
              <p:tags r:id="rId3"/>
            </p:custDataLst>
          </p:nvPr>
        </p:nvSpPr>
        <p:spPr>
          <a:xfrm>
            <a:off x="1616701" y="3747728"/>
            <a:ext cx="3862388" cy="389334"/>
          </a:xfrm>
          <a:prstGeom prst="rect">
            <a:avLst/>
          </a:prstGeom>
          <a:noFill/>
          <a:ln>
            <a:solidFill>
              <a:srgbClr val="302A2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MH_SubTitle_4"/>
          <p:cNvSpPr/>
          <p:nvPr>
            <p:custDataLst>
              <p:tags r:id="rId4"/>
            </p:custDataLst>
          </p:nvPr>
        </p:nvSpPr>
        <p:spPr>
          <a:xfrm>
            <a:off x="1777437" y="3532225"/>
            <a:ext cx="2925365" cy="431006"/>
          </a:xfrm>
          <a:prstGeom prst="roundRect">
            <a:avLst/>
          </a:prstGeom>
          <a:solidFill>
            <a:srgbClr val="302A2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750" tIns="34290" rIns="68580" bIns="3429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2" name="MH_Other_3"/>
          <p:cNvSpPr/>
          <p:nvPr>
            <p:custDataLst>
              <p:tags r:id="rId5"/>
            </p:custDataLst>
          </p:nvPr>
        </p:nvSpPr>
        <p:spPr>
          <a:xfrm>
            <a:off x="1616701" y="3025019"/>
            <a:ext cx="3862388" cy="389335"/>
          </a:xfrm>
          <a:prstGeom prst="rect">
            <a:avLst/>
          </a:prstGeom>
          <a:noFill/>
          <a:ln>
            <a:solidFill>
              <a:srgbClr val="FFC229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MH_SubTitle_3"/>
          <p:cNvSpPr/>
          <p:nvPr>
            <p:custDataLst>
              <p:tags r:id="rId6"/>
            </p:custDataLst>
          </p:nvPr>
        </p:nvSpPr>
        <p:spPr>
          <a:xfrm>
            <a:off x="1777437" y="2809516"/>
            <a:ext cx="2925365" cy="431006"/>
          </a:xfrm>
          <a:prstGeom prst="roundRect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750" tIns="34290" rIns="68580" bIns="3429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4" name="MH_Other_4"/>
          <p:cNvSpPr/>
          <p:nvPr>
            <p:custDataLst>
              <p:tags r:id="rId7"/>
            </p:custDataLst>
          </p:nvPr>
        </p:nvSpPr>
        <p:spPr>
          <a:xfrm>
            <a:off x="1616701" y="2302309"/>
            <a:ext cx="3862388" cy="389334"/>
          </a:xfrm>
          <a:prstGeom prst="rect">
            <a:avLst/>
          </a:prstGeom>
          <a:noFill/>
          <a:ln>
            <a:solidFill>
              <a:srgbClr val="0BBCFF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MH_SubTitle_2"/>
          <p:cNvSpPr/>
          <p:nvPr>
            <p:custDataLst>
              <p:tags r:id="rId8"/>
            </p:custDataLst>
          </p:nvPr>
        </p:nvSpPr>
        <p:spPr>
          <a:xfrm>
            <a:off x="1777437" y="2086807"/>
            <a:ext cx="2925365" cy="431006"/>
          </a:xfrm>
          <a:prstGeom prst="roundRect">
            <a:avLst/>
          </a:prstGeom>
          <a:solidFill>
            <a:srgbClr val="0BBC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750" tIns="34290" rIns="68580" bIns="3429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6" name="MH_Other_5"/>
          <p:cNvSpPr/>
          <p:nvPr>
            <p:custDataLst>
              <p:tags r:id="rId9"/>
            </p:custDataLst>
          </p:nvPr>
        </p:nvSpPr>
        <p:spPr>
          <a:xfrm>
            <a:off x="1616701" y="1579600"/>
            <a:ext cx="3862388" cy="3893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MH_SubTitle_1"/>
          <p:cNvSpPr/>
          <p:nvPr>
            <p:custDataLst>
              <p:tags r:id="rId10"/>
            </p:custDataLst>
          </p:nvPr>
        </p:nvSpPr>
        <p:spPr>
          <a:xfrm>
            <a:off x="1777437" y="1364098"/>
            <a:ext cx="2925365" cy="43100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22750" tIns="34290" rIns="68580" bIns="3429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3" name="矩形 2"/>
          <p:cNvSpPr/>
          <p:nvPr/>
        </p:nvSpPr>
        <p:spPr>
          <a:xfrm>
            <a:off x="6048760" y="1740230"/>
            <a:ext cx="1299830" cy="22298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Clr>
                <a:srgbClr val="00B050"/>
              </a:buClr>
              <a:buSzPct val="80000"/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1" name="MH_Number_1"/>
          <p:cNvSpPr/>
          <p:nvPr>
            <p:custDataLst>
              <p:tags r:id="rId11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>
            <p:custDataLst>
              <p:tags r:id="rId12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3" grpId="0" animBg="1"/>
      <p:bldP spid="15" grpId="0" animBg="1"/>
      <p:bldP spid="17" grpId="0" animBg="1"/>
      <p:bldP spid="3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Other_1"/>
          <p:cNvSpPr/>
          <p:nvPr/>
        </p:nvSpPr>
        <p:spPr>
          <a:xfrm>
            <a:off x="1143000" y="1752600"/>
            <a:ext cx="6858000" cy="222051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MH_Other_2"/>
          <p:cNvSpPr/>
          <p:nvPr/>
        </p:nvSpPr>
        <p:spPr>
          <a:xfrm>
            <a:off x="2010345" y="1752601"/>
            <a:ext cx="366713" cy="584597"/>
          </a:xfrm>
          <a:prstGeom prst="rect">
            <a:avLst/>
          </a:prstGeom>
          <a:solidFill>
            <a:srgbClr val="302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r>
              <a:rPr lang="en-US" altLang="zh-CN" sz="3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MH_SubTitle_1"/>
          <p:cNvSpPr/>
          <p:nvPr/>
        </p:nvSpPr>
        <p:spPr>
          <a:xfrm>
            <a:off x="1543620" y="2337197"/>
            <a:ext cx="1300163" cy="422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MH_Text_1"/>
          <p:cNvSpPr/>
          <p:nvPr/>
        </p:nvSpPr>
        <p:spPr>
          <a:xfrm>
            <a:off x="1543620" y="2840831"/>
            <a:ext cx="1300163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4" name="MH_Other_3"/>
          <p:cNvSpPr/>
          <p:nvPr/>
        </p:nvSpPr>
        <p:spPr>
          <a:xfrm>
            <a:off x="3624238" y="1752601"/>
            <a:ext cx="366713" cy="584597"/>
          </a:xfrm>
          <a:prstGeom prst="rect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r>
              <a:rPr lang="en-US" altLang="zh-CN" sz="3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MH_SubTitle_2"/>
          <p:cNvSpPr/>
          <p:nvPr/>
        </p:nvSpPr>
        <p:spPr>
          <a:xfrm>
            <a:off x="3156324" y="2326481"/>
            <a:ext cx="1301353" cy="423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MH_Text_2"/>
          <p:cNvSpPr/>
          <p:nvPr/>
        </p:nvSpPr>
        <p:spPr>
          <a:xfrm>
            <a:off x="3156324" y="2830117"/>
            <a:ext cx="1301353" cy="114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7" name="MH_Other_4"/>
          <p:cNvSpPr/>
          <p:nvPr/>
        </p:nvSpPr>
        <p:spPr>
          <a:xfrm>
            <a:off x="5248819" y="1752601"/>
            <a:ext cx="366713" cy="5845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r>
              <a:rPr lang="en-US" altLang="zh-CN" sz="3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MH_SubTitle_3"/>
          <p:cNvSpPr/>
          <p:nvPr/>
        </p:nvSpPr>
        <p:spPr>
          <a:xfrm>
            <a:off x="4782095" y="2326481"/>
            <a:ext cx="1301353" cy="423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MH_Text_3"/>
          <p:cNvSpPr/>
          <p:nvPr/>
        </p:nvSpPr>
        <p:spPr>
          <a:xfrm>
            <a:off x="4782095" y="2830117"/>
            <a:ext cx="1301353" cy="114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40" name="MH_Other_5"/>
          <p:cNvSpPr/>
          <p:nvPr/>
        </p:nvSpPr>
        <p:spPr>
          <a:xfrm>
            <a:off x="6813326" y="1752601"/>
            <a:ext cx="366713" cy="584597"/>
          </a:xfrm>
          <a:prstGeom prst="rect">
            <a:avLst/>
          </a:prstGeom>
          <a:solidFill>
            <a:srgbClr val="0B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r>
              <a:rPr lang="en-US" altLang="zh-CN" sz="3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SubTitle_4"/>
          <p:cNvSpPr/>
          <p:nvPr/>
        </p:nvSpPr>
        <p:spPr>
          <a:xfrm>
            <a:off x="6346601" y="2326481"/>
            <a:ext cx="1301354" cy="423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Text_4"/>
          <p:cNvSpPr/>
          <p:nvPr/>
        </p:nvSpPr>
        <p:spPr>
          <a:xfrm>
            <a:off x="6346601" y="2830117"/>
            <a:ext cx="1301354" cy="1144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0" name="MH_Number_1"/>
          <p:cNvSpPr/>
          <p:nvPr>
            <p:custDataLst>
              <p:tags r:id="rId1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>
            <p:custDataLst>
              <p:tags r:id="rId2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 animBg="1"/>
      <p:bldP spid="41" grpId="0"/>
      <p:bldP spid="42" grpId="0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H_Other_1"/>
          <p:cNvSpPr>
            <a:spLocks noEditPoints="1"/>
          </p:cNvSpPr>
          <p:nvPr/>
        </p:nvSpPr>
        <p:spPr bwMode="auto">
          <a:xfrm>
            <a:off x="3890963" y="2179559"/>
            <a:ext cx="1362075" cy="1362075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4" name="MH_Other_2"/>
          <p:cNvSpPr/>
          <p:nvPr/>
        </p:nvSpPr>
        <p:spPr bwMode="auto">
          <a:xfrm>
            <a:off x="3200400" y="1483042"/>
            <a:ext cx="1309688" cy="1309688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FFC22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9" name="MH_Other_3"/>
          <p:cNvSpPr/>
          <p:nvPr/>
        </p:nvSpPr>
        <p:spPr bwMode="auto">
          <a:xfrm>
            <a:off x="3200400" y="2922508"/>
            <a:ext cx="1309688" cy="1309688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302A28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0" name="MH_Other_4"/>
          <p:cNvSpPr/>
          <p:nvPr/>
        </p:nvSpPr>
        <p:spPr bwMode="auto">
          <a:xfrm>
            <a:off x="4639866" y="1483042"/>
            <a:ext cx="1303734" cy="1309688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2" name="MH_Other_5"/>
          <p:cNvSpPr/>
          <p:nvPr/>
        </p:nvSpPr>
        <p:spPr bwMode="auto">
          <a:xfrm>
            <a:off x="4639866" y="2922508"/>
            <a:ext cx="1303734" cy="1309688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BBC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3" name="MH_SubTitle_1"/>
          <p:cNvSpPr txBox="1">
            <a:spLocks noChangeArrowheads="1"/>
          </p:cNvSpPr>
          <p:nvPr/>
        </p:nvSpPr>
        <p:spPr bwMode="auto">
          <a:xfrm>
            <a:off x="1614488" y="1524716"/>
            <a:ext cx="1809750" cy="52625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pic>
        <p:nvPicPr>
          <p:cNvPr id="34" name="MH_Other_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4" y="1918812"/>
            <a:ext cx="603647" cy="27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MH_Other_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91" y="1900952"/>
            <a:ext cx="370284" cy="37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MH_Other_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414236"/>
            <a:ext cx="534591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MH_Other_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4" y="3317796"/>
            <a:ext cx="325041" cy="48458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MH_SubTitle_3"/>
          <p:cNvSpPr txBox="1">
            <a:spLocks noChangeArrowheads="1"/>
          </p:cNvSpPr>
          <p:nvPr/>
        </p:nvSpPr>
        <p:spPr bwMode="auto">
          <a:xfrm>
            <a:off x="1621631" y="3716656"/>
            <a:ext cx="1809750" cy="52625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40" name="MH_SubTitle_2"/>
          <p:cNvSpPr txBox="1">
            <a:spLocks noChangeArrowheads="1"/>
          </p:cNvSpPr>
          <p:nvPr/>
        </p:nvSpPr>
        <p:spPr bwMode="auto">
          <a:xfrm>
            <a:off x="5807589" y="1524716"/>
            <a:ext cx="1808560" cy="52625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41" name="MH_SubTitle_4"/>
          <p:cNvSpPr txBox="1">
            <a:spLocks noChangeArrowheads="1"/>
          </p:cNvSpPr>
          <p:nvPr/>
        </p:nvSpPr>
        <p:spPr bwMode="auto">
          <a:xfrm>
            <a:off x="5798064" y="3716656"/>
            <a:ext cx="1808560" cy="526256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8" name="MH_Number_1"/>
          <p:cNvSpPr/>
          <p:nvPr>
            <p:custDataLst>
              <p:tags r:id="rId1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MH_Entry_1"/>
          <p:cNvSpPr/>
          <p:nvPr>
            <p:custDataLst>
              <p:tags r:id="rId2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9" grpId="0" animBg="1"/>
      <p:bldP spid="30" grpId="0" animBg="1"/>
      <p:bldP spid="32" grpId="0" animBg="1"/>
      <p:bldP spid="33" grpId="0"/>
      <p:bldP spid="39" grpId="0"/>
      <p:bldP spid="40" grpId="0"/>
      <p:bldP spid="41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 b="-242"/>
          <a:stretch>
            <a:fillRect/>
          </a:stretch>
        </p:blipFill>
        <p:spPr>
          <a:xfrm>
            <a:off x="-9024" y="-18047"/>
            <a:ext cx="9171072" cy="51949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731517" y="1489166"/>
            <a:ext cx="7694023" cy="2253343"/>
            <a:chOff x="600891" y="1132114"/>
            <a:chExt cx="10990217" cy="4728755"/>
          </a:xfrm>
        </p:grpSpPr>
        <p:sp>
          <p:nvSpPr>
            <p:cNvPr id="54" name="圆角矩形 53"/>
            <p:cNvSpPr/>
            <p:nvPr/>
          </p:nvSpPr>
          <p:spPr>
            <a:xfrm>
              <a:off x="600891" y="1132114"/>
              <a:ext cx="10990217" cy="4728755"/>
            </a:xfrm>
            <a:prstGeom prst="roundRect">
              <a:avLst>
                <a:gd name="adj" fmla="val 10958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775063" y="1359019"/>
              <a:ext cx="10641873" cy="4268842"/>
            </a:xfrm>
            <a:prstGeom prst="roundRect">
              <a:avLst>
                <a:gd name="adj" fmla="val 10958"/>
              </a:avLst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8" name="MH_Number_1"/>
          <p:cNvSpPr/>
          <p:nvPr>
            <p:custDataLst>
              <p:tags r:id="rId1"/>
            </p:custDataLst>
          </p:nvPr>
        </p:nvSpPr>
        <p:spPr>
          <a:xfrm flipH="1">
            <a:off x="1043553" y="1898884"/>
            <a:ext cx="1352838" cy="13519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MH_Entry_1"/>
          <p:cNvSpPr/>
          <p:nvPr>
            <p:custDataLst>
              <p:tags r:id="rId2"/>
            </p:custDataLst>
          </p:nvPr>
        </p:nvSpPr>
        <p:spPr>
          <a:xfrm flipH="1">
            <a:off x="2520488" y="2120956"/>
            <a:ext cx="5598074" cy="90962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zh-CN" altLang="en-US" sz="4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H_SubTitle_2"/>
          <p:cNvSpPr/>
          <p:nvPr/>
        </p:nvSpPr>
        <p:spPr>
          <a:xfrm>
            <a:off x="4749855" y="1533136"/>
            <a:ext cx="3810060" cy="862601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00" tIns="0" rIns="0" bIns="0" anchor="ctr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6" name="MH_Other_3"/>
          <p:cNvSpPr/>
          <p:nvPr/>
        </p:nvSpPr>
        <p:spPr>
          <a:xfrm>
            <a:off x="4745570" y="1533137"/>
            <a:ext cx="578462" cy="862600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rgbClr val="0B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16000" bIns="0" anchor="ctr">
            <a:normAutofit/>
          </a:bodyPr>
          <a:lstStyle/>
          <a:p>
            <a:pPr algn="ctr">
              <a:defRPr/>
            </a:pPr>
            <a:r>
              <a:rPr lang="en-US" altLang="zh-CN" sz="21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MH_SubTitle_1"/>
          <p:cNvSpPr/>
          <p:nvPr/>
        </p:nvSpPr>
        <p:spPr>
          <a:xfrm flipH="1">
            <a:off x="566802" y="1533136"/>
            <a:ext cx="3810059" cy="862601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621000" bIns="0" anchor="ctr">
            <a:normAutofit/>
          </a:bodyPr>
          <a:lstStyle/>
          <a:p>
            <a:pPr algn="ctr">
              <a:defRPr/>
            </a:pPr>
            <a:endParaRPr lang="zh-CN" altLang="en-US" sz="1200" kern="0" dirty="0">
              <a:solidFill>
                <a:srgbClr val="333333"/>
              </a:solidFill>
              <a:latin typeface="等线" panose="02010600030101010101" charset="-122"/>
              <a:ea typeface="等线" panose="02010600030101010101" charset="-122"/>
              <a:cs typeface="宋体" panose="02010600030101010101" pitchFamily="2" charset="-122"/>
            </a:endParaRPr>
          </a:p>
        </p:txBody>
      </p:sp>
      <p:sp>
        <p:nvSpPr>
          <p:cNvPr id="29" name="MH_Other_6"/>
          <p:cNvSpPr/>
          <p:nvPr/>
        </p:nvSpPr>
        <p:spPr>
          <a:xfrm flipH="1">
            <a:off x="3802685" y="1533137"/>
            <a:ext cx="578462" cy="869948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rgbClr val="302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27000" bIns="0" anchor="ctr">
            <a:normAutofit/>
          </a:bodyPr>
          <a:lstStyle/>
          <a:p>
            <a:pPr algn="ctr">
              <a:defRPr/>
            </a:pPr>
            <a:r>
              <a:rPr lang="en-US" altLang="zh-CN" sz="2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SubTitle_4"/>
          <p:cNvSpPr/>
          <p:nvPr/>
        </p:nvSpPr>
        <p:spPr>
          <a:xfrm>
            <a:off x="4749855" y="3106991"/>
            <a:ext cx="3810060" cy="86994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000" tIns="0" rIns="0" bIns="0" anchor="ctr">
            <a:normAutofit/>
          </a:bodyPr>
          <a:lstStyle/>
          <a:p>
            <a:pPr>
              <a:defRPr/>
            </a:pPr>
            <a:endParaRPr lang="zh-CN" altLang="en-US" sz="1200" dirty="0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1" name="MH_Other_9"/>
          <p:cNvSpPr/>
          <p:nvPr/>
        </p:nvSpPr>
        <p:spPr>
          <a:xfrm>
            <a:off x="4745570" y="3106990"/>
            <a:ext cx="578462" cy="86994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16000" bIns="0" anchor="ctr">
            <a:normAutofit/>
          </a:bodyPr>
          <a:lstStyle/>
          <a:p>
            <a:pPr algn="ctr">
              <a:defRPr/>
            </a:pPr>
            <a:r>
              <a:rPr lang="en-US" altLang="zh-CN" sz="21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MH_SubTitle_3"/>
          <p:cNvSpPr/>
          <p:nvPr/>
        </p:nvSpPr>
        <p:spPr>
          <a:xfrm flipH="1">
            <a:off x="566802" y="3106991"/>
            <a:ext cx="3810059" cy="86994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621000" bIns="0" anchor="ctr">
            <a:normAutofit/>
          </a:bodyPr>
          <a:lstStyle/>
          <a:p>
            <a:pPr algn="r">
              <a:defRPr/>
            </a:pPr>
            <a:endParaRPr lang="zh-CN" altLang="en-US" sz="1200" dirty="0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3" name="MH_Other_12"/>
          <p:cNvSpPr/>
          <p:nvPr/>
        </p:nvSpPr>
        <p:spPr>
          <a:xfrm flipH="1">
            <a:off x="3802685" y="3106990"/>
            <a:ext cx="578462" cy="86994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rgbClr val="FFC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27000" bIns="0" anchor="ctr">
            <a:normAutofit/>
          </a:bodyPr>
          <a:lstStyle/>
          <a:p>
            <a:pPr algn="ctr">
              <a:defRPr/>
            </a:pPr>
            <a:r>
              <a:rPr lang="en-US" altLang="zh-CN" sz="21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212426" y="1555451"/>
            <a:ext cx="2725200" cy="8001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sz="1200" kern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39" name="矩形 38"/>
          <p:cNvSpPr/>
          <p:nvPr/>
        </p:nvSpPr>
        <p:spPr>
          <a:xfrm>
            <a:off x="5298136" y="1563900"/>
            <a:ext cx="2725200" cy="8001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sz="1200" kern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0" name="矩形 39"/>
          <p:cNvSpPr/>
          <p:nvPr/>
        </p:nvSpPr>
        <p:spPr>
          <a:xfrm>
            <a:off x="1212426" y="3145098"/>
            <a:ext cx="2725200" cy="8001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sz="1200" kern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2" name="矩形 41"/>
          <p:cNvSpPr/>
          <p:nvPr/>
        </p:nvSpPr>
        <p:spPr>
          <a:xfrm>
            <a:off x="5298136" y="3145098"/>
            <a:ext cx="2725200" cy="8001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sz="1200" kern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8" name="矩形 17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7" name="MH_Number_1"/>
          <p:cNvSpPr/>
          <p:nvPr>
            <p:custDataLst>
              <p:tags r:id="rId1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MH_Entry_1"/>
          <p:cNvSpPr/>
          <p:nvPr>
            <p:custDataLst>
              <p:tags r:id="rId2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/>
      <p:bldP spid="39" grpId="0"/>
      <p:bldP spid="40" grpId="0"/>
      <p:bldP spid="42" grpId="0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Other_1"/>
          <p:cNvSpPr/>
          <p:nvPr>
            <p:custDataLst>
              <p:tags r:id="rId1"/>
            </p:custDataLst>
          </p:nvPr>
        </p:nvSpPr>
        <p:spPr>
          <a:xfrm>
            <a:off x="3920863" y="2102839"/>
            <a:ext cx="1302272" cy="130227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4" name="MH_SubTitle_1"/>
          <p:cNvSpPr/>
          <p:nvPr>
            <p:custDataLst>
              <p:tags r:id="rId2"/>
            </p:custDataLst>
          </p:nvPr>
        </p:nvSpPr>
        <p:spPr>
          <a:xfrm>
            <a:off x="2907265" y="1648746"/>
            <a:ext cx="1566619" cy="1073604"/>
          </a:xfrm>
          <a:custGeom>
            <a:avLst/>
            <a:gdLst>
              <a:gd name="connsiteX0" fmla="*/ 492296 w 2336641"/>
              <a:gd name="connsiteY0" fmla="*/ 0 h 1601848"/>
              <a:gd name="connsiteX1" fmla="*/ 1657485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340586 h 1601848"/>
              <a:gd name="connsiteX5" fmla="*/ 2336641 w 2336641"/>
              <a:gd name="connsiteY5" fmla="*/ 413428 h 1601848"/>
              <a:gd name="connsiteX6" fmla="*/ 2336641 w 2336641"/>
              <a:gd name="connsiteY6" fmla="*/ 492296 h 1601848"/>
              <a:gd name="connsiteX7" fmla="*/ 2336641 w 2336641"/>
              <a:gd name="connsiteY7" fmla="*/ 557721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7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312171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5713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5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340586"/>
                </a:lnTo>
                <a:lnTo>
                  <a:pt x="2336641" y="413428"/>
                </a:lnTo>
                <a:lnTo>
                  <a:pt x="2336641" y="492296"/>
                </a:lnTo>
                <a:lnTo>
                  <a:pt x="2336641" y="557721"/>
                </a:lnTo>
                <a:lnTo>
                  <a:pt x="2336641" y="1109552"/>
                </a:lnTo>
                <a:cubicBezTo>
                  <a:pt x="2336641" y="1381439"/>
                  <a:pt x="2116232" y="1601848"/>
                  <a:pt x="1844345" y="1601848"/>
                </a:cubicBezTo>
                <a:lnTo>
                  <a:pt x="679157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312171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5713"/>
                </a:lnTo>
                <a:lnTo>
                  <a:pt x="0" y="492296"/>
                </a:lnTo>
                <a:cubicBezTo>
                  <a:pt x="0" y="220409"/>
                  <a:pt x="220409" y="0"/>
                  <a:pt x="492296" y="0"/>
                </a:cubicBezTo>
                <a:close/>
              </a:path>
            </a:pathLst>
          </a:custGeom>
          <a:solidFill>
            <a:srgbClr val="FFC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5" name="MH_SubTitle_4"/>
          <p:cNvSpPr/>
          <p:nvPr>
            <p:custDataLst>
              <p:tags r:id="rId3"/>
            </p:custDataLst>
          </p:nvPr>
        </p:nvSpPr>
        <p:spPr>
          <a:xfrm>
            <a:off x="2907265" y="2874796"/>
            <a:ext cx="1566619" cy="1073604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953072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372172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614097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47639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3" y="0"/>
                  <a:pt x="2336641" y="220409"/>
                  <a:pt x="2336641" y="492296"/>
                </a:cubicBezTo>
                <a:lnTo>
                  <a:pt x="2336641" y="953072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372172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9" y="1601848"/>
                  <a:pt x="0" y="1381440"/>
                  <a:pt x="0" y="1109552"/>
                </a:cubicBezTo>
                <a:lnTo>
                  <a:pt x="0" y="614097"/>
                </a:lnTo>
                <a:lnTo>
                  <a:pt x="0" y="492296"/>
                </a:lnTo>
                <a:lnTo>
                  <a:pt x="0" y="413428"/>
                </a:lnTo>
                <a:lnTo>
                  <a:pt x="0" y="347639"/>
                </a:lnTo>
                <a:close/>
              </a:path>
            </a:pathLst>
          </a:custGeom>
          <a:solidFill>
            <a:srgbClr val="0B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r>
              <a: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7" name="MH_SubTitle_2"/>
          <p:cNvSpPr/>
          <p:nvPr>
            <p:custDataLst>
              <p:tags r:id="rId4"/>
            </p:custDataLst>
          </p:nvPr>
        </p:nvSpPr>
        <p:spPr>
          <a:xfrm>
            <a:off x="4670117" y="1648746"/>
            <a:ext cx="1566619" cy="1073604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1004404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423504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588548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71414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2" y="0"/>
                  <a:pt x="2336641" y="220409"/>
                  <a:pt x="2336641" y="492296"/>
                </a:cubicBezTo>
                <a:lnTo>
                  <a:pt x="2336641" y="1004404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423504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8" y="1601848"/>
                  <a:pt x="0" y="1381439"/>
                  <a:pt x="0" y="1109552"/>
                </a:cubicBezTo>
                <a:lnTo>
                  <a:pt x="0" y="588548"/>
                </a:lnTo>
                <a:lnTo>
                  <a:pt x="0" y="492296"/>
                </a:lnTo>
                <a:lnTo>
                  <a:pt x="0" y="413428"/>
                </a:lnTo>
                <a:lnTo>
                  <a:pt x="0" y="371414"/>
                </a:lnTo>
                <a:close/>
              </a:path>
            </a:pathLst>
          </a:custGeom>
          <a:solidFill>
            <a:srgbClr val="302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r>
              <a: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MH_SubTitle_3"/>
          <p:cNvSpPr/>
          <p:nvPr>
            <p:custDataLst>
              <p:tags r:id="rId5"/>
            </p:custDataLst>
          </p:nvPr>
        </p:nvSpPr>
        <p:spPr>
          <a:xfrm>
            <a:off x="4670115" y="2878190"/>
            <a:ext cx="1566619" cy="1073604"/>
          </a:xfrm>
          <a:custGeom>
            <a:avLst/>
            <a:gdLst>
              <a:gd name="connsiteX0" fmla="*/ 492296 w 2336641"/>
              <a:gd name="connsiteY0" fmla="*/ 0 h 1601848"/>
              <a:gd name="connsiteX1" fmla="*/ 1657484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297807 h 1601848"/>
              <a:gd name="connsiteX5" fmla="*/ 2336641 w 2336641"/>
              <a:gd name="connsiteY5" fmla="*/ 413429 h 1601848"/>
              <a:gd name="connsiteX6" fmla="*/ 2336641 w 2336641"/>
              <a:gd name="connsiteY6" fmla="*/ 492296 h 1601848"/>
              <a:gd name="connsiteX7" fmla="*/ 2336641 w 2336641"/>
              <a:gd name="connsiteY7" fmla="*/ 716907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6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461527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2427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4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297807"/>
                </a:lnTo>
                <a:lnTo>
                  <a:pt x="2336641" y="413429"/>
                </a:lnTo>
                <a:lnTo>
                  <a:pt x="2336641" y="492296"/>
                </a:lnTo>
                <a:lnTo>
                  <a:pt x="2336641" y="716907"/>
                </a:lnTo>
                <a:lnTo>
                  <a:pt x="2336641" y="1109552"/>
                </a:lnTo>
                <a:cubicBezTo>
                  <a:pt x="2336641" y="1381440"/>
                  <a:pt x="2116232" y="1601848"/>
                  <a:pt x="1844345" y="1601848"/>
                </a:cubicBezTo>
                <a:lnTo>
                  <a:pt x="679156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461527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2427"/>
                </a:lnTo>
                <a:lnTo>
                  <a:pt x="0" y="492296"/>
                </a:lnTo>
                <a:cubicBezTo>
                  <a:pt x="0" y="220409"/>
                  <a:pt x="220408" y="0"/>
                  <a:pt x="492296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r>
              <a: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610164" y="1065078"/>
            <a:ext cx="2305376" cy="1269578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236734" y="1065078"/>
            <a:ext cx="2305376" cy="1269578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6" name="矩形 25"/>
          <p:cNvSpPr/>
          <p:nvPr/>
        </p:nvSpPr>
        <p:spPr>
          <a:xfrm>
            <a:off x="610164" y="3260766"/>
            <a:ext cx="2305376" cy="1269578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236734" y="3260766"/>
            <a:ext cx="2305376" cy="1269578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1" name="矩形 20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6" name="MH_Number_1"/>
          <p:cNvSpPr/>
          <p:nvPr>
            <p:custDataLst>
              <p:tags r:id="rId6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MH_Entry_1"/>
          <p:cNvSpPr/>
          <p:nvPr>
            <p:custDataLst>
              <p:tags r:id="rId7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5" grpId="0" animBg="1"/>
      <p:bldP spid="17" grpId="0" animBg="1"/>
      <p:bldP spid="18" grpId="0" animBg="1"/>
      <p:bldP spid="24" grpId="0"/>
      <p:bldP spid="25" grpId="0"/>
      <p:bldP spid="26" grpId="0"/>
      <p:bldP spid="27" grpId="0"/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/>
          <p:cNvSpPr/>
          <p:nvPr>
            <p:custDataLst>
              <p:tags r:id="rId2"/>
            </p:custDataLst>
          </p:nvPr>
        </p:nvSpPr>
        <p:spPr bwMode="auto">
          <a:xfrm>
            <a:off x="411852" y="3094323"/>
            <a:ext cx="8320297" cy="1010392"/>
          </a:xfrm>
          <a:custGeom>
            <a:avLst/>
            <a:gdLst>
              <a:gd name="T0" fmla="*/ 0 w 5760"/>
              <a:gd name="T1" fmla="*/ 0 h 700"/>
              <a:gd name="T2" fmla="*/ 72 w 5760"/>
              <a:gd name="T3" fmla="*/ 38 h 700"/>
              <a:gd name="T4" fmla="*/ 197 w 5760"/>
              <a:gd name="T5" fmla="*/ 96 h 700"/>
              <a:gd name="T6" fmla="*/ 378 w 5760"/>
              <a:gd name="T7" fmla="*/ 175 h 700"/>
              <a:gd name="T8" fmla="*/ 613 w 5760"/>
              <a:gd name="T9" fmla="*/ 266 h 700"/>
              <a:gd name="T10" fmla="*/ 748 w 5760"/>
              <a:gd name="T11" fmla="*/ 314 h 700"/>
              <a:gd name="T12" fmla="*/ 895 w 5760"/>
              <a:gd name="T13" fmla="*/ 363 h 700"/>
              <a:gd name="T14" fmla="*/ 1053 w 5760"/>
              <a:gd name="T15" fmla="*/ 412 h 700"/>
              <a:gd name="T16" fmla="*/ 1221 w 5760"/>
              <a:gd name="T17" fmla="*/ 458 h 700"/>
              <a:gd name="T18" fmla="*/ 1400 w 5760"/>
              <a:gd name="T19" fmla="*/ 504 h 700"/>
              <a:gd name="T20" fmla="*/ 1588 w 5760"/>
              <a:gd name="T21" fmla="*/ 547 h 700"/>
              <a:gd name="T22" fmla="*/ 1786 w 5760"/>
              <a:gd name="T23" fmla="*/ 586 h 700"/>
              <a:gd name="T24" fmla="*/ 1991 w 5760"/>
              <a:gd name="T25" fmla="*/ 621 h 700"/>
              <a:gd name="T26" fmla="*/ 2206 w 5760"/>
              <a:gd name="T27" fmla="*/ 651 h 700"/>
              <a:gd name="T28" fmla="*/ 2427 w 5760"/>
              <a:gd name="T29" fmla="*/ 674 h 700"/>
              <a:gd name="T30" fmla="*/ 2656 w 5760"/>
              <a:gd name="T31" fmla="*/ 691 h 700"/>
              <a:gd name="T32" fmla="*/ 2890 w 5760"/>
              <a:gd name="T33" fmla="*/ 699 h 700"/>
              <a:gd name="T34" fmla="*/ 3132 w 5760"/>
              <a:gd name="T35" fmla="*/ 699 h 700"/>
              <a:gd name="T36" fmla="*/ 3378 w 5760"/>
              <a:gd name="T37" fmla="*/ 690 h 700"/>
              <a:gd name="T38" fmla="*/ 3630 w 5760"/>
              <a:gd name="T39" fmla="*/ 670 h 700"/>
              <a:gd name="T40" fmla="*/ 3821 w 5760"/>
              <a:gd name="T41" fmla="*/ 648 h 700"/>
              <a:gd name="T42" fmla="*/ 3950 w 5760"/>
              <a:gd name="T43" fmla="*/ 629 h 700"/>
              <a:gd name="T44" fmla="*/ 4080 w 5760"/>
              <a:gd name="T45" fmla="*/ 608 h 700"/>
              <a:gd name="T46" fmla="*/ 4211 w 5760"/>
              <a:gd name="T47" fmla="*/ 583 h 700"/>
              <a:gd name="T48" fmla="*/ 4343 w 5760"/>
              <a:gd name="T49" fmla="*/ 555 h 700"/>
              <a:gd name="T50" fmla="*/ 4475 w 5760"/>
              <a:gd name="T51" fmla="*/ 523 h 700"/>
              <a:gd name="T52" fmla="*/ 4608 w 5760"/>
              <a:gd name="T53" fmla="*/ 489 h 700"/>
              <a:gd name="T54" fmla="*/ 4742 w 5760"/>
              <a:gd name="T55" fmla="*/ 450 h 700"/>
              <a:gd name="T56" fmla="*/ 4876 w 5760"/>
              <a:gd name="T57" fmla="*/ 408 h 700"/>
              <a:gd name="T58" fmla="*/ 5012 w 5760"/>
              <a:gd name="T59" fmla="*/ 363 h 700"/>
              <a:gd name="T60" fmla="*/ 5146 w 5760"/>
              <a:gd name="T61" fmla="*/ 313 h 700"/>
              <a:gd name="T62" fmla="*/ 5283 w 5760"/>
              <a:gd name="T63" fmla="*/ 259 h 700"/>
              <a:gd name="T64" fmla="*/ 5418 w 5760"/>
              <a:gd name="T65" fmla="*/ 201 h 700"/>
              <a:gd name="T66" fmla="*/ 5555 w 5760"/>
              <a:gd name="T67" fmla="*/ 138 h 700"/>
              <a:gd name="T68" fmla="*/ 5692 w 5760"/>
              <a:gd name="T69" fmla="*/ 72 h 700"/>
              <a:gd name="T70" fmla="*/ 5760 w 5760"/>
              <a:gd name="T71" fmla="*/ 37 h 700"/>
              <a:gd name="T72" fmla="*/ 5623 w 5760"/>
              <a:gd name="T73" fmla="*/ 63 h 700"/>
              <a:gd name="T74" fmla="*/ 5460 w 5760"/>
              <a:gd name="T75" fmla="*/ 92 h 700"/>
              <a:gd name="T76" fmla="*/ 5242 w 5760"/>
              <a:gd name="T77" fmla="*/ 127 h 700"/>
              <a:gd name="T78" fmla="*/ 4971 w 5760"/>
              <a:gd name="T79" fmla="*/ 164 h 700"/>
              <a:gd name="T80" fmla="*/ 4653 w 5760"/>
              <a:gd name="T81" fmla="*/ 203 h 700"/>
              <a:gd name="T82" fmla="*/ 4294 w 5760"/>
              <a:gd name="T83" fmla="*/ 241 h 700"/>
              <a:gd name="T84" fmla="*/ 3898 w 5760"/>
              <a:gd name="T85" fmla="*/ 272 h 700"/>
              <a:gd name="T86" fmla="*/ 3579 w 5760"/>
              <a:gd name="T87" fmla="*/ 291 h 700"/>
              <a:gd name="T88" fmla="*/ 3358 w 5760"/>
              <a:gd name="T89" fmla="*/ 300 h 700"/>
              <a:gd name="T90" fmla="*/ 3132 w 5760"/>
              <a:gd name="T91" fmla="*/ 307 h 700"/>
              <a:gd name="T92" fmla="*/ 2898 w 5760"/>
              <a:gd name="T93" fmla="*/ 310 h 700"/>
              <a:gd name="T94" fmla="*/ 2660 w 5760"/>
              <a:gd name="T95" fmla="*/ 309 h 700"/>
              <a:gd name="T96" fmla="*/ 2417 w 5760"/>
              <a:gd name="T97" fmla="*/ 306 h 700"/>
              <a:gd name="T98" fmla="*/ 2170 w 5760"/>
              <a:gd name="T99" fmla="*/ 297 h 700"/>
              <a:gd name="T100" fmla="*/ 1920 w 5760"/>
              <a:gd name="T101" fmla="*/ 284 h 700"/>
              <a:gd name="T102" fmla="*/ 1667 w 5760"/>
              <a:gd name="T103" fmla="*/ 266 h 700"/>
              <a:gd name="T104" fmla="*/ 1412 w 5760"/>
              <a:gd name="T105" fmla="*/ 242 h 700"/>
              <a:gd name="T106" fmla="*/ 1155 w 5760"/>
              <a:gd name="T107" fmla="*/ 212 h 700"/>
              <a:gd name="T108" fmla="*/ 898 w 5760"/>
              <a:gd name="T109" fmla="*/ 177 h 700"/>
              <a:gd name="T110" fmla="*/ 640 w 5760"/>
              <a:gd name="T111" fmla="*/ 136 h 700"/>
              <a:gd name="T112" fmla="*/ 383 w 5760"/>
              <a:gd name="T113" fmla="*/ 87 h 700"/>
              <a:gd name="T114" fmla="*/ 128 w 5760"/>
              <a:gd name="T115" fmla="*/ 31 h 700"/>
              <a:gd name="T116" fmla="*/ 0 w 5760"/>
              <a:gd name="T117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8" name="MH_SubTitle_1"/>
          <p:cNvSpPr/>
          <p:nvPr>
            <p:custDataLst>
              <p:tags r:id="rId3"/>
            </p:custDataLst>
          </p:nvPr>
        </p:nvSpPr>
        <p:spPr bwMode="auto">
          <a:xfrm>
            <a:off x="1641539" y="2512780"/>
            <a:ext cx="1042880" cy="1044505"/>
          </a:xfrm>
          <a:custGeom>
            <a:avLst/>
            <a:gdLst>
              <a:gd name="T0" fmla="*/ 642 w 642"/>
              <a:gd name="T1" fmla="*/ 338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8 w 642"/>
              <a:gd name="T11" fmla="*/ 548 h 643"/>
              <a:gd name="T12" fmla="*/ 513 w 642"/>
              <a:gd name="T13" fmla="*/ 579 h 643"/>
              <a:gd name="T14" fmla="*/ 474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7 w 642"/>
              <a:gd name="T29" fmla="*/ 604 h 643"/>
              <a:gd name="T30" fmla="*/ 128 w 642"/>
              <a:gd name="T31" fmla="*/ 579 h 643"/>
              <a:gd name="T32" fmla="*/ 93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7 w 642"/>
              <a:gd name="T41" fmla="*/ 386 h 643"/>
              <a:gd name="T42" fmla="*/ 0 w 642"/>
              <a:gd name="T43" fmla="*/ 338 h 643"/>
              <a:gd name="T44" fmla="*/ 0 w 642"/>
              <a:gd name="T45" fmla="*/ 304 h 643"/>
              <a:gd name="T46" fmla="*/ 7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3 w 642"/>
              <a:gd name="T55" fmla="*/ 95 h 643"/>
              <a:gd name="T56" fmla="*/ 128 w 642"/>
              <a:gd name="T57" fmla="*/ 64 h 643"/>
              <a:gd name="T58" fmla="*/ 167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4 w 642"/>
              <a:gd name="T73" fmla="*/ 39 h 643"/>
              <a:gd name="T74" fmla="*/ 513 w 642"/>
              <a:gd name="T75" fmla="*/ 64 h 643"/>
              <a:gd name="T76" fmla="*/ 548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4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8"/>
                </a:lnTo>
                <a:lnTo>
                  <a:pt x="640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1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6" y="488"/>
                </a:lnTo>
                <a:lnTo>
                  <a:pt x="588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8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4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7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6" y="618"/>
                </a:lnTo>
                <a:lnTo>
                  <a:pt x="182" y="611"/>
                </a:lnTo>
                <a:lnTo>
                  <a:pt x="167" y="604"/>
                </a:lnTo>
                <a:lnTo>
                  <a:pt x="155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5" y="560"/>
                </a:lnTo>
                <a:lnTo>
                  <a:pt x="93" y="548"/>
                </a:lnTo>
                <a:lnTo>
                  <a:pt x="83" y="538"/>
                </a:lnTo>
                <a:lnTo>
                  <a:pt x="73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2" y="460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1"/>
                </a:lnTo>
                <a:lnTo>
                  <a:pt x="7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8"/>
                </a:lnTo>
                <a:lnTo>
                  <a:pt x="0" y="321"/>
                </a:lnTo>
                <a:lnTo>
                  <a:pt x="0" y="321"/>
                </a:lnTo>
                <a:lnTo>
                  <a:pt x="0" y="304"/>
                </a:lnTo>
                <a:lnTo>
                  <a:pt x="1" y="288"/>
                </a:lnTo>
                <a:lnTo>
                  <a:pt x="3" y="272"/>
                </a:lnTo>
                <a:lnTo>
                  <a:pt x="7" y="256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3" y="117"/>
                </a:lnTo>
                <a:lnTo>
                  <a:pt x="83" y="105"/>
                </a:lnTo>
                <a:lnTo>
                  <a:pt x="93" y="95"/>
                </a:lnTo>
                <a:lnTo>
                  <a:pt x="105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5" y="47"/>
                </a:lnTo>
                <a:lnTo>
                  <a:pt x="167" y="39"/>
                </a:lnTo>
                <a:lnTo>
                  <a:pt x="182" y="32"/>
                </a:lnTo>
                <a:lnTo>
                  <a:pt x="196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3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3"/>
                </a:lnTo>
                <a:lnTo>
                  <a:pt x="386" y="7"/>
                </a:lnTo>
                <a:lnTo>
                  <a:pt x="401" y="10"/>
                </a:lnTo>
                <a:lnTo>
                  <a:pt x="417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4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8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8" y="141"/>
                </a:lnTo>
                <a:lnTo>
                  <a:pt x="596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0" y="288"/>
                </a:lnTo>
                <a:lnTo>
                  <a:pt x="642" y="304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68580" tIns="34290" rIns="68580" bIns="34290" anchor="ctr" anchorCtr="1">
            <a:normAutofit/>
          </a:bodyPr>
          <a:lstStyle/>
          <a:p>
            <a:pPr algn="ctr">
              <a:defRPr/>
            </a:pPr>
            <a:r>
              <a:rPr lang="zh-CN" altLang="en-US" sz="1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8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MH_SubTitle_2"/>
          <p:cNvSpPr/>
          <p:nvPr>
            <p:custDataLst>
              <p:tags r:id="rId4"/>
            </p:custDataLst>
          </p:nvPr>
        </p:nvSpPr>
        <p:spPr bwMode="auto">
          <a:xfrm>
            <a:off x="3248095" y="2689841"/>
            <a:ext cx="1042880" cy="1044504"/>
          </a:xfrm>
          <a:custGeom>
            <a:avLst/>
            <a:gdLst>
              <a:gd name="T0" fmla="*/ 642 w 642"/>
              <a:gd name="T1" fmla="*/ 339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7 w 642"/>
              <a:gd name="T11" fmla="*/ 548 h 643"/>
              <a:gd name="T12" fmla="*/ 513 w 642"/>
              <a:gd name="T13" fmla="*/ 579 h 643"/>
              <a:gd name="T14" fmla="*/ 473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8 w 642"/>
              <a:gd name="T29" fmla="*/ 604 h 643"/>
              <a:gd name="T30" fmla="*/ 128 w 642"/>
              <a:gd name="T31" fmla="*/ 579 h 643"/>
              <a:gd name="T32" fmla="*/ 94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6 w 642"/>
              <a:gd name="T41" fmla="*/ 386 h 643"/>
              <a:gd name="T42" fmla="*/ 0 w 642"/>
              <a:gd name="T43" fmla="*/ 339 h 643"/>
              <a:gd name="T44" fmla="*/ 0 w 642"/>
              <a:gd name="T45" fmla="*/ 305 h 643"/>
              <a:gd name="T46" fmla="*/ 6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4 w 642"/>
              <a:gd name="T55" fmla="*/ 95 h 643"/>
              <a:gd name="T56" fmla="*/ 128 w 642"/>
              <a:gd name="T57" fmla="*/ 64 h 643"/>
              <a:gd name="T58" fmla="*/ 168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3 w 642"/>
              <a:gd name="T73" fmla="*/ 39 h 643"/>
              <a:gd name="T74" fmla="*/ 513 w 642"/>
              <a:gd name="T75" fmla="*/ 64 h 643"/>
              <a:gd name="T76" fmla="*/ 547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9"/>
                </a:lnTo>
                <a:lnTo>
                  <a:pt x="641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2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5" y="488"/>
                </a:lnTo>
                <a:lnTo>
                  <a:pt x="587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7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3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6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5" y="618"/>
                </a:lnTo>
                <a:lnTo>
                  <a:pt x="182" y="611"/>
                </a:lnTo>
                <a:lnTo>
                  <a:pt x="168" y="604"/>
                </a:lnTo>
                <a:lnTo>
                  <a:pt x="154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4" y="560"/>
                </a:lnTo>
                <a:lnTo>
                  <a:pt x="94" y="548"/>
                </a:lnTo>
                <a:lnTo>
                  <a:pt x="83" y="538"/>
                </a:lnTo>
                <a:lnTo>
                  <a:pt x="72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1" y="460"/>
                </a:lnTo>
                <a:lnTo>
                  <a:pt x="25" y="447"/>
                </a:lnTo>
                <a:lnTo>
                  <a:pt x="19" y="432"/>
                </a:lnTo>
                <a:lnTo>
                  <a:pt x="14" y="417"/>
                </a:lnTo>
                <a:lnTo>
                  <a:pt x="10" y="402"/>
                </a:lnTo>
                <a:lnTo>
                  <a:pt x="6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9"/>
                </a:lnTo>
                <a:lnTo>
                  <a:pt x="0" y="321"/>
                </a:lnTo>
                <a:lnTo>
                  <a:pt x="0" y="321"/>
                </a:lnTo>
                <a:lnTo>
                  <a:pt x="0" y="305"/>
                </a:lnTo>
                <a:lnTo>
                  <a:pt x="1" y="288"/>
                </a:lnTo>
                <a:lnTo>
                  <a:pt x="3" y="272"/>
                </a:lnTo>
                <a:lnTo>
                  <a:pt x="6" y="256"/>
                </a:lnTo>
                <a:lnTo>
                  <a:pt x="10" y="242"/>
                </a:lnTo>
                <a:lnTo>
                  <a:pt x="14" y="226"/>
                </a:lnTo>
                <a:lnTo>
                  <a:pt x="19" y="211"/>
                </a:lnTo>
                <a:lnTo>
                  <a:pt x="25" y="196"/>
                </a:lnTo>
                <a:lnTo>
                  <a:pt x="31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2" y="117"/>
                </a:lnTo>
                <a:lnTo>
                  <a:pt x="83" y="105"/>
                </a:lnTo>
                <a:lnTo>
                  <a:pt x="94" y="95"/>
                </a:lnTo>
                <a:lnTo>
                  <a:pt x="104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4" y="47"/>
                </a:lnTo>
                <a:lnTo>
                  <a:pt x="168" y="39"/>
                </a:lnTo>
                <a:lnTo>
                  <a:pt x="182" y="32"/>
                </a:lnTo>
                <a:lnTo>
                  <a:pt x="195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4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4"/>
                </a:lnTo>
                <a:lnTo>
                  <a:pt x="386" y="7"/>
                </a:lnTo>
                <a:lnTo>
                  <a:pt x="401" y="10"/>
                </a:lnTo>
                <a:lnTo>
                  <a:pt x="416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3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7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7" y="141"/>
                </a:lnTo>
                <a:lnTo>
                  <a:pt x="595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1" y="288"/>
                </a:lnTo>
                <a:lnTo>
                  <a:pt x="642" y="305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rgbClr val="0BBCFF"/>
          </a:solidFill>
          <a:ln>
            <a:noFill/>
          </a:ln>
        </p:spPr>
        <p:txBody>
          <a:bodyPr lIns="68580" tIns="34290" rIns="68580" bIns="34290" anchor="ctr" anchorCtr="1">
            <a:normAutofit/>
          </a:bodyPr>
          <a:lstStyle/>
          <a:p>
            <a:pPr algn="ctr">
              <a:defRPr/>
            </a:pPr>
            <a:r>
              <a:rPr lang="zh-CN" altLang="en-US" sz="1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8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0" name="MH_SubTitle_4"/>
          <p:cNvSpPr/>
          <p:nvPr>
            <p:custDataLst>
              <p:tags r:id="rId5"/>
            </p:custDataLst>
          </p:nvPr>
        </p:nvSpPr>
        <p:spPr bwMode="auto">
          <a:xfrm>
            <a:off x="6457955" y="2512780"/>
            <a:ext cx="1044504" cy="1044505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rgbClr val="FFC229"/>
          </a:solidFill>
          <a:ln>
            <a:noFill/>
          </a:ln>
        </p:spPr>
        <p:txBody>
          <a:bodyPr lIns="68580" tIns="34290" rIns="68580" bIns="34290" anchor="ctr" anchorCtr="1">
            <a:normAutofit/>
          </a:bodyPr>
          <a:lstStyle/>
          <a:p>
            <a:pPr algn="ctr">
              <a:defRPr/>
            </a:pPr>
            <a:r>
              <a:rPr lang="zh-CN" altLang="en-US" sz="1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8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MH_SubTitle_3"/>
          <p:cNvSpPr/>
          <p:nvPr>
            <p:custDataLst>
              <p:tags r:id="rId6"/>
            </p:custDataLst>
          </p:nvPr>
        </p:nvSpPr>
        <p:spPr bwMode="auto">
          <a:xfrm>
            <a:off x="4849775" y="2680095"/>
            <a:ext cx="1044504" cy="1044504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8 w 643"/>
              <a:gd name="T11" fmla="*/ 549 h 643"/>
              <a:gd name="T12" fmla="*/ 514 w 643"/>
              <a:gd name="T13" fmla="*/ 579 h 643"/>
              <a:gd name="T14" fmla="*/ 474 w 643"/>
              <a:gd name="T15" fmla="*/ 604 h 643"/>
              <a:gd name="T16" fmla="*/ 432 w 643"/>
              <a:gd name="T17" fmla="*/ 624 h 643"/>
              <a:gd name="T18" fmla="*/ 387 w 643"/>
              <a:gd name="T19" fmla="*/ 636 h 643"/>
              <a:gd name="T20" fmla="*/ 339 w 643"/>
              <a:gd name="T21" fmla="*/ 643 h 643"/>
              <a:gd name="T22" fmla="*/ 306 w 643"/>
              <a:gd name="T23" fmla="*/ 643 h 643"/>
              <a:gd name="T24" fmla="*/ 257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20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20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7 w 643"/>
              <a:gd name="T63" fmla="*/ 7 h 643"/>
              <a:gd name="T64" fmla="*/ 306 w 643"/>
              <a:gd name="T65" fmla="*/ 0 h 643"/>
              <a:gd name="T66" fmla="*/ 339 w 643"/>
              <a:gd name="T67" fmla="*/ 0 h 643"/>
              <a:gd name="T68" fmla="*/ 387 w 643"/>
              <a:gd name="T69" fmla="*/ 7 h 643"/>
              <a:gd name="T70" fmla="*/ 432 w 643"/>
              <a:gd name="T71" fmla="*/ 20 h 643"/>
              <a:gd name="T72" fmla="*/ 474 w 643"/>
              <a:gd name="T73" fmla="*/ 39 h 643"/>
              <a:gd name="T74" fmla="*/ 514 w 643"/>
              <a:gd name="T75" fmla="*/ 64 h 643"/>
              <a:gd name="T76" fmla="*/ 548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3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60" y="538"/>
                </a:lnTo>
                <a:lnTo>
                  <a:pt x="548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2" y="588"/>
                </a:lnTo>
                <a:lnTo>
                  <a:pt x="488" y="596"/>
                </a:lnTo>
                <a:lnTo>
                  <a:pt x="474" y="604"/>
                </a:lnTo>
                <a:lnTo>
                  <a:pt x="461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7" y="636"/>
                </a:lnTo>
                <a:lnTo>
                  <a:pt x="371" y="640"/>
                </a:lnTo>
                <a:lnTo>
                  <a:pt x="355" y="642"/>
                </a:lnTo>
                <a:lnTo>
                  <a:pt x="339" y="643"/>
                </a:lnTo>
                <a:lnTo>
                  <a:pt x="322" y="643"/>
                </a:lnTo>
                <a:lnTo>
                  <a:pt x="322" y="643"/>
                </a:lnTo>
                <a:lnTo>
                  <a:pt x="306" y="643"/>
                </a:lnTo>
                <a:lnTo>
                  <a:pt x="289" y="642"/>
                </a:lnTo>
                <a:lnTo>
                  <a:pt x="273" y="640"/>
                </a:lnTo>
                <a:lnTo>
                  <a:pt x="257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3" y="611"/>
                </a:lnTo>
                <a:lnTo>
                  <a:pt x="169" y="604"/>
                </a:lnTo>
                <a:lnTo>
                  <a:pt x="155" y="596"/>
                </a:lnTo>
                <a:lnTo>
                  <a:pt x="142" y="588"/>
                </a:lnTo>
                <a:lnTo>
                  <a:pt x="129" y="579"/>
                </a:lnTo>
                <a:lnTo>
                  <a:pt x="118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20" y="432"/>
                </a:lnTo>
                <a:lnTo>
                  <a:pt x="15" y="417"/>
                </a:lnTo>
                <a:lnTo>
                  <a:pt x="11" y="403"/>
                </a:lnTo>
                <a:lnTo>
                  <a:pt x="7" y="387"/>
                </a:lnTo>
                <a:lnTo>
                  <a:pt x="4" y="371"/>
                </a:lnTo>
                <a:lnTo>
                  <a:pt x="1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1" y="289"/>
                </a:lnTo>
                <a:lnTo>
                  <a:pt x="4" y="273"/>
                </a:lnTo>
                <a:lnTo>
                  <a:pt x="7" y="257"/>
                </a:lnTo>
                <a:lnTo>
                  <a:pt x="11" y="242"/>
                </a:lnTo>
                <a:lnTo>
                  <a:pt x="15" y="226"/>
                </a:lnTo>
                <a:lnTo>
                  <a:pt x="20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8" y="73"/>
                </a:lnTo>
                <a:lnTo>
                  <a:pt x="129" y="64"/>
                </a:lnTo>
                <a:lnTo>
                  <a:pt x="142" y="55"/>
                </a:lnTo>
                <a:lnTo>
                  <a:pt x="155" y="47"/>
                </a:lnTo>
                <a:lnTo>
                  <a:pt x="169" y="39"/>
                </a:lnTo>
                <a:lnTo>
                  <a:pt x="183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7" y="7"/>
                </a:lnTo>
                <a:lnTo>
                  <a:pt x="273" y="4"/>
                </a:lnTo>
                <a:lnTo>
                  <a:pt x="289" y="2"/>
                </a:lnTo>
                <a:lnTo>
                  <a:pt x="306" y="0"/>
                </a:lnTo>
                <a:lnTo>
                  <a:pt x="322" y="0"/>
                </a:lnTo>
                <a:lnTo>
                  <a:pt x="322" y="0"/>
                </a:lnTo>
                <a:lnTo>
                  <a:pt x="339" y="0"/>
                </a:lnTo>
                <a:lnTo>
                  <a:pt x="355" y="2"/>
                </a:lnTo>
                <a:lnTo>
                  <a:pt x="371" y="4"/>
                </a:lnTo>
                <a:lnTo>
                  <a:pt x="387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1" y="32"/>
                </a:lnTo>
                <a:lnTo>
                  <a:pt x="474" y="39"/>
                </a:lnTo>
                <a:lnTo>
                  <a:pt x="488" y="47"/>
                </a:lnTo>
                <a:lnTo>
                  <a:pt x="502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8" y="95"/>
                </a:lnTo>
                <a:lnTo>
                  <a:pt x="560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3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rgbClr val="302A28"/>
          </a:solidFill>
          <a:ln>
            <a:noFill/>
          </a:ln>
        </p:spPr>
        <p:txBody>
          <a:bodyPr lIns="68580" tIns="34290" rIns="68580" bIns="34290" anchor="ctr" anchorCtr="1">
            <a:normAutofit/>
          </a:bodyPr>
          <a:lstStyle/>
          <a:p>
            <a:pPr algn="ctr">
              <a:defRPr/>
            </a:pPr>
            <a:r>
              <a:rPr lang="zh-CN" altLang="en-US" sz="1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8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8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3" name="MH_SubTitle_1"/>
          <p:cNvSpPr txBox="1">
            <a:spLocks noChangeArrowheads="1"/>
          </p:cNvSpPr>
          <p:nvPr/>
        </p:nvSpPr>
        <p:spPr bwMode="auto">
          <a:xfrm>
            <a:off x="1617252" y="1499130"/>
            <a:ext cx="1162880" cy="78153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4" name="MH_SubTitle_1"/>
          <p:cNvSpPr txBox="1">
            <a:spLocks noChangeArrowheads="1"/>
          </p:cNvSpPr>
          <p:nvPr/>
        </p:nvSpPr>
        <p:spPr bwMode="auto">
          <a:xfrm>
            <a:off x="3208365" y="1632332"/>
            <a:ext cx="1162880" cy="78153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5" name="MH_SubTitle_1"/>
          <p:cNvSpPr txBox="1">
            <a:spLocks noChangeArrowheads="1"/>
          </p:cNvSpPr>
          <p:nvPr/>
        </p:nvSpPr>
        <p:spPr bwMode="auto">
          <a:xfrm>
            <a:off x="4794643" y="1642983"/>
            <a:ext cx="1162880" cy="78153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6" name="MH_SubTitle_1"/>
          <p:cNvSpPr txBox="1">
            <a:spLocks noChangeArrowheads="1"/>
          </p:cNvSpPr>
          <p:nvPr/>
        </p:nvSpPr>
        <p:spPr bwMode="auto">
          <a:xfrm>
            <a:off x="6320409" y="1553594"/>
            <a:ext cx="1162880" cy="78153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8" name="MH_Number_1"/>
          <p:cNvSpPr/>
          <p:nvPr>
            <p:custDataLst>
              <p:tags r:id="rId7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MH_Entry_1"/>
          <p:cNvSpPr/>
          <p:nvPr>
            <p:custDataLst>
              <p:tags r:id="rId8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20" grpId="0" animBg="1"/>
      <p:bldP spid="16" grpId="0" animBg="1"/>
      <p:bldP spid="23" grpId="0"/>
      <p:bldP spid="24" grpId="0"/>
      <p:bldP spid="25" grpId="0"/>
      <p:bldP spid="26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9"/>
          <p:cNvSpPr/>
          <p:nvPr>
            <p:custDataLst>
              <p:tags r:id="rId2"/>
            </p:custDataLst>
          </p:nvPr>
        </p:nvSpPr>
        <p:spPr>
          <a:xfrm>
            <a:off x="2075332" y="1528483"/>
            <a:ext cx="1581150" cy="491729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2" name="MH_Other_10"/>
          <p:cNvSpPr/>
          <p:nvPr>
            <p:custDataLst>
              <p:tags r:id="rId3"/>
            </p:custDataLst>
          </p:nvPr>
        </p:nvSpPr>
        <p:spPr>
          <a:xfrm>
            <a:off x="2075332" y="2223808"/>
            <a:ext cx="1581150" cy="491729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4" name="MH_Other_11"/>
          <p:cNvSpPr/>
          <p:nvPr>
            <p:custDataLst>
              <p:tags r:id="rId4"/>
            </p:custDataLst>
          </p:nvPr>
        </p:nvSpPr>
        <p:spPr>
          <a:xfrm>
            <a:off x="2075332" y="2919133"/>
            <a:ext cx="1581150" cy="4905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6" name="MH_Other_12"/>
          <p:cNvSpPr/>
          <p:nvPr>
            <p:custDataLst>
              <p:tags r:id="rId5"/>
            </p:custDataLst>
          </p:nvPr>
        </p:nvSpPr>
        <p:spPr>
          <a:xfrm>
            <a:off x="2075332" y="3613269"/>
            <a:ext cx="1581150" cy="49172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94282" y="1528483"/>
            <a:ext cx="1493045" cy="491729"/>
            <a:chOff x="1725709" y="2037977"/>
            <a:chExt cx="1990726" cy="655638"/>
          </a:xfrm>
        </p:grpSpPr>
        <p:sp>
          <p:nvSpPr>
            <p:cNvPr id="26" name="MH_Other_1"/>
            <p:cNvSpPr/>
            <p:nvPr>
              <p:custDataLst>
                <p:tags r:id="rId17"/>
              </p:custDataLst>
            </p:nvPr>
          </p:nvSpPr>
          <p:spPr>
            <a:xfrm flipV="1">
              <a:off x="3605310" y="25920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5" name="MH_Other_2"/>
            <p:cNvSpPr/>
            <p:nvPr>
              <p:custDataLst>
                <p:tags r:id="rId18"/>
              </p:custDataLst>
            </p:nvPr>
          </p:nvSpPr>
          <p:spPr>
            <a:xfrm>
              <a:off x="3605310" y="20379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" name="MH_SubTitle_1"/>
            <p:cNvSpPr/>
            <p:nvPr>
              <p:custDataLst>
                <p:tags r:id="rId19"/>
              </p:custDataLst>
            </p:nvPr>
          </p:nvSpPr>
          <p:spPr>
            <a:xfrm>
              <a:off x="1725709" y="2037977"/>
              <a:ext cx="1879600" cy="655638"/>
            </a:xfrm>
            <a:prstGeom prst="rect">
              <a:avLst/>
            </a:prstGeom>
            <a:solidFill>
              <a:srgbClr val="FFC229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94282" y="2223808"/>
            <a:ext cx="1493045" cy="491729"/>
            <a:chOff x="1725709" y="2965077"/>
            <a:chExt cx="1990726" cy="655638"/>
          </a:xfrm>
        </p:grpSpPr>
        <p:sp>
          <p:nvSpPr>
            <p:cNvPr id="27" name="MH_Other_3"/>
            <p:cNvSpPr/>
            <p:nvPr>
              <p:custDataLst>
                <p:tags r:id="rId14"/>
              </p:custDataLst>
            </p:nvPr>
          </p:nvSpPr>
          <p:spPr>
            <a:xfrm flipV="1">
              <a:off x="3605310" y="35191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8" name="MH_Other_4"/>
            <p:cNvSpPr/>
            <p:nvPr>
              <p:custDataLst>
                <p:tags r:id="rId15"/>
              </p:custDataLst>
            </p:nvPr>
          </p:nvSpPr>
          <p:spPr>
            <a:xfrm>
              <a:off x="3605310" y="29650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3" name="MH_SubTitle_2"/>
            <p:cNvSpPr/>
            <p:nvPr>
              <p:custDataLst>
                <p:tags r:id="rId16"/>
              </p:custDataLst>
            </p:nvPr>
          </p:nvSpPr>
          <p:spPr>
            <a:xfrm>
              <a:off x="1725709" y="2965077"/>
              <a:ext cx="1879600" cy="655638"/>
            </a:xfrm>
            <a:prstGeom prst="rect">
              <a:avLst/>
            </a:prstGeom>
            <a:solidFill>
              <a:srgbClr val="0BBC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94282" y="2919133"/>
            <a:ext cx="1493045" cy="490538"/>
            <a:chOff x="1725709" y="3892177"/>
            <a:chExt cx="1990726" cy="654050"/>
          </a:xfrm>
        </p:grpSpPr>
        <p:sp>
          <p:nvSpPr>
            <p:cNvPr id="29" name="MH_Other_5"/>
            <p:cNvSpPr/>
            <p:nvPr>
              <p:custDataLst>
                <p:tags r:id="rId11"/>
              </p:custDataLst>
            </p:nvPr>
          </p:nvSpPr>
          <p:spPr>
            <a:xfrm flipV="1">
              <a:off x="3605310" y="444462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0" name="MH_Other_6"/>
            <p:cNvSpPr/>
            <p:nvPr>
              <p:custDataLst>
                <p:tags r:id="rId12"/>
              </p:custDataLst>
            </p:nvPr>
          </p:nvSpPr>
          <p:spPr>
            <a:xfrm>
              <a:off x="3605310" y="3892178"/>
              <a:ext cx="111125" cy="100013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5" name="MH_SubTitle_3"/>
            <p:cNvSpPr/>
            <p:nvPr>
              <p:custDataLst>
                <p:tags r:id="rId13"/>
              </p:custDataLst>
            </p:nvPr>
          </p:nvSpPr>
          <p:spPr>
            <a:xfrm>
              <a:off x="1725709" y="3892177"/>
              <a:ext cx="1879600" cy="654050"/>
            </a:xfrm>
            <a:prstGeom prst="rect">
              <a:avLst/>
            </a:prstGeom>
            <a:solidFill>
              <a:srgbClr val="302A28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94282" y="3613267"/>
            <a:ext cx="1493045" cy="491729"/>
            <a:chOff x="1725709" y="4817690"/>
            <a:chExt cx="1990726" cy="655638"/>
          </a:xfrm>
        </p:grpSpPr>
        <p:sp>
          <p:nvSpPr>
            <p:cNvPr id="31" name="MH_Other_7"/>
            <p:cNvSpPr/>
            <p:nvPr>
              <p:custDataLst>
                <p:tags r:id="rId8"/>
              </p:custDataLst>
            </p:nvPr>
          </p:nvSpPr>
          <p:spPr>
            <a:xfrm flipV="1">
              <a:off x="3605310" y="537172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2" name="MH_Other_8"/>
            <p:cNvSpPr/>
            <p:nvPr>
              <p:custDataLst>
                <p:tags r:id="rId9"/>
              </p:custDataLst>
            </p:nvPr>
          </p:nvSpPr>
          <p:spPr>
            <a:xfrm>
              <a:off x="3605310" y="4817690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7" name="MH_SubTitle_4"/>
            <p:cNvSpPr/>
            <p:nvPr>
              <p:custDataLst>
                <p:tags r:id="rId10"/>
              </p:custDataLst>
            </p:nvPr>
          </p:nvSpPr>
          <p:spPr>
            <a:xfrm>
              <a:off x="1725709" y="4817691"/>
              <a:ext cx="1879600" cy="6556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sz="15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3719659" y="1491001"/>
            <a:ext cx="4348579" cy="549381"/>
          </a:xfrm>
          <a:prstGeom prst="rect">
            <a:avLst/>
          </a:prstGeom>
          <a:ln>
            <a:solidFill>
              <a:srgbClr val="FFC229"/>
            </a:solidFill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719659" y="2206790"/>
            <a:ext cx="4348579" cy="549381"/>
          </a:xfrm>
          <a:prstGeom prst="rect">
            <a:avLst/>
          </a:prstGeom>
          <a:ln>
            <a:solidFill>
              <a:srgbClr val="0BBCFF"/>
            </a:solidFill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7" name="矩形 36"/>
          <p:cNvSpPr/>
          <p:nvPr/>
        </p:nvSpPr>
        <p:spPr>
          <a:xfrm>
            <a:off x="3719659" y="2883345"/>
            <a:ext cx="4348579" cy="549381"/>
          </a:xfrm>
          <a:prstGeom prst="rect">
            <a:avLst/>
          </a:prstGeom>
          <a:ln>
            <a:solidFill>
              <a:srgbClr val="302A28"/>
            </a:solidFill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8" name="矩形 37"/>
          <p:cNvSpPr/>
          <p:nvPr/>
        </p:nvSpPr>
        <p:spPr>
          <a:xfrm>
            <a:off x="3719659" y="3584442"/>
            <a:ext cx="4348579" cy="54938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40" name="矩形 39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3" name="MH_Number_1"/>
          <p:cNvSpPr/>
          <p:nvPr>
            <p:custDataLst>
              <p:tags r:id="rId6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MH_Entry_1"/>
          <p:cNvSpPr/>
          <p:nvPr>
            <p:custDataLst>
              <p:tags r:id="rId7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6" grpId="0" animBg="1"/>
      <p:bldP spid="35" grpId="0" bldLvl="0" animBg="1"/>
      <p:bldP spid="36" grpId="0" bldLvl="0" animBg="1"/>
      <p:bldP spid="37" grpId="0" bldLvl="0" animBg="1"/>
      <p:bldP spid="38" grpId="0" bldLvl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 b="-242"/>
          <a:stretch>
            <a:fillRect/>
          </a:stretch>
        </p:blipFill>
        <p:spPr>
          <a:xfrm>
            <a:off x="-9024" y="-18047"/>
            <a:ext cx="9171072" cy="51949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731517" y="1489166"/>
            <a:ext cx="7694023" cy="2253343"/>
            <a:chOff x="600891" y="1132114"/>
            <a:chExt cx="10990217" cy="4728755"/>
          </a:xfrm>
        </p:grpSpPr>
        <p:sp>
          <p:nvSpPr>
            <p:cNvPr id="54" name="圆角矩形 53"/>
            <p:cNvSpPr/>
            <p:nvPr/>
          </p:nvSpPr>
          <p:spPr>
            <a:xfrm>
              <a:off x="600891" y="1132114"/>
              <a:ext cx="10990217" cy="4728755"/>
            </a:xfrm>
            <a:prstGeom prst="roundRect">
              <a:avLst>
                <a:gd name="adj" fmla="val 10958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775063" y="1359019"/>
              <a:ext cx="10641873" cy="4268842"/>
            </a:xfrm>
            <a:prstGeom prst="roundRect">
              <a:avLst>
                <a:gd name="adj" fmla="val 10958"/>
              </a:avLst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8" name="MH_Number_1"/>
          <p:cNvSpPr/>
          <p:nvPr>
            <p:custDataLst>
              <p:tags r:id="rId1"/>
            </p:custDataLst>
          </p:nvPr>
        </p:nvSpPr>
        <p:spPr>
          <a:xfrm flipH="1">
            <a:off x="1043553" y="1898884"/>
            <a:ext cx="1352838" cy="13519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MH_Entry_1"/>
          <p:cNvSpPr/>
          <p:nvPr>
            <p:custDataLst>
              <p:tags r:id="rId2"/>
            </p:custDataLst>
          </p:nvPr>
        </p:nvSpPr>
        <p:spPr>
          <a:xfrm flipH="1">
            <a:off x="2520488" y="2120956"/>
            <a:ext cx="5598074" cy="90962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zh-CN" altLang="en-US" sz="4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3481862" y="1501622"/>
            <a:ext cx="1243824" cy="1008119"/>
          </a:xfrm>
          <a:custGeom>
            <a:avLst/>
            <a:gdLst>
              <a:gd name="T0" fmla="*/ 1165 w 1381"/>
              <a:gd name="T1" fmla="*/ 639 h 1119"/>
              <a:gd name="T2" fmla="*/ 1112 w 1381"/>
              <a:gd name="T3" fmla="*/ 646 h 1119"/>
              <a:gd name="T4" fmla="*/ 1062 w 1381"/>
              <a:gd name="T5" fmla="*/ 658 h 1119"/>
              <a:gd name="T6" fmla="*/ 1038 w 1381"/>
              <a:gd name="T7" fmla="*/ 665 h 1119"/>
              <a:gd name="T8" fmla="*/ 1002 w 1381"/>
              <a:gd name="T9" fmla="*/ 677 h 1119"/>
              <a:gd name="T10" fmla="*/ 966 w 1381"/>
              <a:gd name="T11" fmla="*/ 692 h 1119"/>
              <a:gd name="T12" fmla="*/ 921 w 1381"/>
              <a:gd name="T13" fmla="*/ 714 h 1119"/>
              <a:gd name="T14" fmla="*/ 879 w 1381"/>
              <a:gd name="T15" fmla="*/ 741 h 1119"/>
              <a:gd name="T16" fmla="*/ 838 w 1381"/>
              <a:gd name="T17" fmla="*/ 770 h 1119"/>
              <a:gd name="T18" fmla="*/ 799 w 1381"/>
              <a:gd name="T19" fmla="*/ 801 h 1119"/>
              <a:gd name="T20" fmla="*/ 781 w 1381"/>
              <a:gd name="T21" fmla="*/ 818 h 1119"/>
              <a:gd name="T22" fmla="*/ 747 w 1381"/>
              <a:gd name="T23" fmla="*/ 854 h 1119"/>
              <a:gd name="T24" fmla="*/ 716 w 1381"/>
              <a:gd name="T25" fmla="*/ 894 h 1119"/>
              <a:gd name="T26" fmla="*/ 701 w 1381"/>
              <a:gd name="T27" fmla="*/ 914 h 1119"/>
              <a:gd name="T28" fmla="*/ 674 w 1381"/>
              <a:gd name="T29" fmla="*/ 956 h 1119"/>
              <a:gd name="T30" fmla="*/ 656 w 1381"/>
              <a:gd name="T31" fmla="*/ 989 h 1119"/>
              <a:gd name="T32" fmla="*/ 640 w 1381"/>
              <a:gd name="T33" fmla="*/ 1023 h 1119"/>
              <a:gd name="T34" fmla="*/ 621 w 1381"/>
              <a:gd name="T35" fmla="*/ 1071 h 1119"/>
              <a:gd name="T36" fmla="*/ 610 w 1381"/>
              <a:gd name="T37" fmla="*/ 1107 h 1119"/>
              <a:gd name="T38" fmla="*/ 383 w 1381"/>
              <a:gd name="T39" fmla="*/ 833 h 1119"/>
              <a:gd name="T40" fmla="*/ 7 w 1381"/>
              <a:gd name="T41" fmla="*/ 899 h 1119"/>
              <a:gd name="T42" fmla="*/ 23 w 1381"/>
              <a:gd name="T43" fmla="*/ 850 h 1119"/>
              <a:gd name="T44" fmla="*/ 42 w 1381"/>
              <a:gd name="T45" fmla="*/ 804 h 1119"/>
              <a:gd name="T46" fmla="*/ 61 w 1381"/>
              <a:gd name="T47" fmla="*/ 758 h 1119"/>
              <a:gd name="T48" fmla="*/ 83 w 1381"/>
              <a:gd name="T49" fmla="*/ 712 h 1119"/>
              <a:gd name="T50" fmla="*/ 105 w 1381"/>
              <a:gd name="T51" fmla="*/ 668 h 1119"/>
              <a:gd name="T52" fmla="*/ 130 w 1381"/>
              <a:gd name="T53" fmla="*/ 625 h 1119"/>
              <a:gd name="T54" fmla="*/ 156 w 1381"/>
              <a:gd name="T55" fmla="*/ 583 h 1119"/>
              <a:gd name="T56" fmla="*/ 184 w 1381"/>
              <a:gd name="T57" fmla="*/ 541 h 1119"/>
              <a:gd name="T58" fmla="*/ 214 w 1381"/>
              <a:gd name="T59" fmla="*/ 502 h 1119"/>
              <a:gd name="T60" fmla="*/ 245 w 1381"/>
              <a:gd name="T61" fmla="*/ 463 h 1119"/>
              <a:gd name="T62" fmla="*/ 277 w 1381"/>
              <a:gd name="T63" fmla="*/ 426 h 1119"/>
              <a:gd name="T64" fmla="*/ 310 w 1381"/>
              <a:gd name="T65" fmla="*/ 389 h 1119"/>
              <a:gd name="T66" fmla="*/ 345 w 1381"/>
              <a:gd name="T67" fmla="*/ 354 h 1119"/>
              <a:gd name="T68" fmla="*/ 382 w 1381"/>
              <a:gd name="T69" fmla="*/ 321 h 1119"/>
              <a:gd name="T70" fmla="*/ 439 w 1381"/>
              <a:gd name="T71" fmla="*/ 274 h 1119"/>
              <a:gd name="T72" fmla="*/ 478 w 1381"/>
              <a:gd name="T73" fmla="*/ 244 h 1119"/>
              <a:gd name="T74" fmla="*/ 519 w 1381"/>
              <a:gd name="T75" fmla="*/ 215 h 1119"/>
              <a:gd name="T76" fmla="*/ 561 w 1381"/>
              <a:gd name="T77" fmla="*/ 188 h 1119"/>
              <a:gd name="T78" fmla="*/ 603 w 1381"/>
              <a:gd name="T79" fmla="*/ 163 h 1119"/>
              <a:gd name="T80" fmla="*/ 647 w 1381"/>
              <a:gd name="T81" fmla="*/ 140 h 1119"/>
              <a:gd name="T82" fmla="*/ 693 w 1381"/>
              <a:gd name="T83" fmla="*/ 118 h 1119"/>
              <a:gd name="T84" fmla="*/ 738 w 1381"/>
              <a:gd name="T85" fmla="*/ 98 h 1119"/>
              <a:gd name="T86" fmla="*/ 785 w 1381"/>
              <a:gd name="T87" fmla="*/ 79 h 1119"/>
              <a:gd name="T88" fmla="*/ 833 w 1381"/>
              <a:gd name="T89" fmla="*/ 62 h 1119"/>
              <a:gd name="T90" fmla="*/ 882 w 1381"/>
              <a:gd name="T91" fmla="*/ 47 h 1119"/>
              <a:gd name="T92" fmla="*/ 931 w 1381"/>
              <a:gd name="T93" fmla="*/ 35 h 1119"/>
              <a:gd name="T94" fmla="*/ 980 w 1381"/>
              <a:gd name="T95" fmla="*/ 24 h 1119"/>
              <a:gd name="T96" fmla="*/ 1032 w 1381"/>
              <a:gd name="T97" fmla="*/ 15 h 1119"/>
              <a:gd name="T98" fmla="*/ 1083 w 1381"/>
              <a:gd name="T99" fmla="*/ 8 h 1119"/>
              <a:gd name="T100" fmla="*/ 1135 w 1381"/>
              <a:gd name="T101" fmla="*/ 3 h 1119"/>
              <a:gd name="T102" fmla="*/ 1188 w 1381"/>
              <a:gd name="T103" fmla="*/ 0 h 1119"/>
              <a:gd name="T104" fmla="*/ 1190 w 1381"/>
              <a:gd name="T105" fmla="*/ 637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1" h="1119">
                <a:moveTo>
                  <a:pt x="1191" y="637"/>
                </a:moveTo>
                <a:lnTo>
                  <a:pt x="1165" y="639"/>
                </a:lnTo>
                <a:lnTo>
                  <a:pt x="1138" y="642"/>
                </a:lnTo>
                <a:lnTo>
                  <a:pt x="1112" y="646"/>
                </a:lnTo>
                <a:lnTo>
                  <a:pt x="1087" y="652"/>
                </a:lnTo>
                <a:lnTo>
                  <a:pt x="1062" y="658"/>
                </a:lnTo>
                <a:lnTo>
                  <a:pt x="1050" y="661"/>
                </a:lnTo>
                <a:lnTo>
                  <a:pt x="1038" y="665"/>
                </a:lnTo>
                <a:lnTo>
                  <a:pt x="1014" y="673"/>
                </a:lnTo>
                <a:lnTo>
                  <a:pt x="1002" y="677"/>
                </a:lnTo>
                <a:lnTo>
                  <a:pt x="989" y="682"/>
                </a:lnTo>
                <a:lnTo>
                  <a:pt x="966" y="692"/>
                </a:lnTo>
                <a:lnTo>
                  <a:pt x="943" y="703"/>
                </a:lnTo>
                <a:lnTo>
                  <a:pt x="921" y="714"/>
                </a:lnTo>
                <a:lnTo>
                  <a:pt x="900" y="728"/>
                </a:lnTo>
                <a:lnTo>
                  <a:pt x="879" y="741"/>
                </a:lnTo>
                <a:lnTo>
                  <a:pt x="858" y="755"/>
                </a:lnTo>
                <a:lnTo>
                  <a:pt x="838" y="770"/>
                </a:lnTo>
                <a:lnTo>
                  <a:pt x="818" y="785"/>
                </a:lnTo>
                <a:lnTo>
                  <a:pt x="799" y="801"/>
                </a:lnTo>
                <a:lnTo>
                  <a:pt x="790" y="810"/>
                </a:lnTo>
                <a:lnTo>
                  <a:pt x="781" y="818"/>
                </a:lnTo>
                <a:lnTo>
                  <a:pt x="764" y="836"/>
                </a:lnTo>
                <a:lnTo>
                  <a:pt x="747" y="854"/>
                </a:lnTo>
                <a:lnTo>
                  <a:pt x="731" y="873"/>
                </a:lnTo>
                <a:lnTo>
                  <a:pt x="716" y="894"/>
                </a:lnTo>
                <a:lnTo>
                  <a:pt x="708" y="904"/>
                </a:lnTo>
                <a:lnTo>
                  <a:pt x="701" y="914"/>
                </a:lnTo>
                <a:lnTo>
                  <a:pt x="687" y="934"/>
                </a:lnTo>
                <a:lnTo>
                  <a:pt x="674" y="956"/>
                </a:lnTo>
                <a:lnTo>
                  <a:pt x="661" y="978"/>
                </a:lnTo>
                <a:lnTo>
                  <a:pt x="656" y="989"/>
                </a:lnTo>
                <a:lnTo>
                  <a:pt x="650" y="1000"/>
                </a:lnTo>
                <a:lnTo>
                  <a:pt x="640" y="1023"/>
                </a:lnTo>
                <a:lnTo>
                  <a:pt x="630" y="1047"/>
                </a:lnTo>
                <a:lnTo>
                  <a:pt x="621" y="1071"/>
                </a:lnTo>
                <a:lnTo>
                  <a:pt x="614" y="1095"/>
                </a:lnTo>
                <a:lnTo>
                  <a:pt x="610" y="1107"/>
                </a:lnTo>
                <a:lnTo>
                  <a:pt x="607" y="1119"/>
                </a:lnTo>
                <a:lnTo>
                  <a:pt x="383" y="833"/>
                </a:lnTo>
                <a:lnTo>
                  <a:pt x="0" y="923"/>
                </a:lnTo>
                <a:lnTo>
                  <a:pt x="7" y="899"/>
                </a:lnTo>
                <a:lnTo>
                  <a:pt x="15" y="874"/>
                </a:lnTo>
                <a:lnTo>
                  <a:pt x="23" y="850"/>
                </a:lnTo>
                <a:lnTo>
                  <a:pt x="33" y="827"/>
                </a:lnTo>
                <a:lnTo>
                  <a:pt x="42" y="804"/>
                </a:lnTo>
                <a:lnTo>
                  <a:pt x="51" y="781"/>
                </a:lnTo>
                <a:lnTo>
                  <a:pt x="61" y="758"/>
                </a:lnTo>
                <a:lnTo>
                  <a:pt x="72" y="735"/>
                </a:lnTo>
                <a:lnTo>
                  <a:pt x="83" y="712"/>
                </a:lnTo>
                <a:lnTo>
                  <a:pt x="94" y="690"/>
                </a:lnTo>
                <a:lnTo>
                  <a:pt x="105" y="668"/>
                </a:lnTo>
                <a:lnTo>
                  <a:pt x="117" y="646"/>
                </a:lnTo>
                <a:lnTo>
                  <a:pt x="130" y="625"/>
                </a:lnTo>
                <a:lnTo>
                  <a:pt x="143" y="604"/>
                </a:lnTo>
                <a:lnTo>
                  <a:pt x="156" y="583"/>
                </a:lnTo>
                <a:lnTo>
                  <a:pt x="170" y="562"/>
                </a:lnTo>
                <a:lnTo>
                  <a:pt x="184" y="541"/>
                </a:lnTo>
                <a:lnTo>
                  <a:pt x="199" y="521"/>
                </a:lnTo>
                <a:lnTo>
                  <a:pt x="214" y="502"/>
                </a:lnTo>
                <a:lnTo>
                  <a:pt x="229" y="482"/>
                </a:lnTo>
                <a:lnTo>
                  <a:pt x="245" y="463"/>
                </a:lnTo>
                <a:lnTo>
                  <a:pt x="260" y="444"/>
                </a:lnTo>
                <a:lnTo>
                  <a:pt x="277" y="426"/>
                </a:lnTo>
                <a:lnTo>
                  <a:pt x="293" y="408"/>
                </a:lnTo>
                <a:lnTo>
                  <a:pt x="310" y="389"/>
                </a:lnTo>
                <a:lnTo>
                  <a:pt x="327" y="371"/>
                </a:lnTo>
                <a:lnTo>
                  <a:pt x="345" y="354"/>
                </a:lnTo>
                <a:lnTo>
                  <a:pt x="364" y="337"/>
                </a:lnTo>
                <a:lnTo>
                  <a:pt x="382" y="321"/>
                </a:lnTo>
                <a:lnTo>
                  <a:pt x="401" y="305"/>
                </a:lnTo>
                <a:lnTo>
                  <a:pt x="439" y="274"/>
                </a:lnTo>
                <a:lnTo>
                  <a:pt x="458" y="259"/>
                </a:lnTo>
                <a:lnTo>
                  <a:pt x="478" y="244"/>
                </a:lnTo>
                <a:lnTo>
                  <a:pt x="498" y="229"/>
                </a:lnTo>
                <a:lnTo>
                  <a:pt x="519" y="215"/>
                </a:lnTo>
                <a:lnTo>
                  <a:pt x="540" y="201"/>
                </a:lnTo>
                <a:lnTo>
                  <a:pt x="561" y="188"/>
                </a:lnTo>
                <a:lnTo>
                  <a:pt x="582" y="175"/>
                </a:lnTo>
                <a:lnTo>
                  <a:pt x="603" y="163"/>
                </a:lnTo>
                <a:lnTo>
                  <a:pt x="625" y="151"/>
                </a:lnTo>
                <a:lnTo>
                  <a:pt x="647" y="140"/>
                </a:lnTo>
                <a:lnTo>
                  <a:pt x="669" y="129"/>
                </a:lnTo>
                <a:lnTo>
                  <a:pt x="693" y="118"/>
                </a:lnTo>
                <a:lnTo>
                  <a:pt x="715" y="108"/>
                </a:lnTo>
                <a:lnTo>
                  <a:pt x="738" y="98"/>
                </a:lnTo>
                <a:lnTo>
                  <a:pt x="762" y="88"/>
                </a:lnTo>
                <a:lnTo>
                  <a:pt x="785" y="79"/>
                </a:lnTo>
                <a:lnTo>
                  <a:pt x="808" y="70"/>
                </a:lnTo>
                <a:lnTo>
                  <a:pt x="833" y="62"/>
                </a:lnTo>
                <a:lnTo>
                  <a:pt x="857" y="54"/>
                </a:lnTo>
                <a:lnTo>
                  <a:pt x="882" y="47"/>
                </a:lnTo>
                <a:lnTo>
                  <a:pt x="906" y="41"/>
                </a:lnTo>
                <a:lnTo>
                  <a:pt x="931" y="35"/>
                </a:lnTo>
                <a:lnTo>
                  <a:pt x="955" y="29"/>
                </a:lnTo>
                <a:lnTo>
                  <a:pt x="980" y="24"/>
                </a:lnTo>
                <a:lnTo>
                  <a:pt x="1006" y="19"/>
                </a:lnTo>
                <a:lnTo>
                  <a:pt x="1032" y="15"/>
                </a:lnTo>
                <a:lnTo>
                  <a:pt x="1057" y="11"/>
                </a:lnTo>
                <a:lnTo>
                  <a:pt x="1083" y="8"/>
                </a:lnTo>
                <a:lnTo>
                  <a:pt x="1109" y="5"/>
                </a:lnTo>
                <a:lnTo>
                  <a:pt x="1135" y="3"/>
                </a:lnTo>
                <a:lnTo>
                  <a:pt x="1162" y="1"/>
                </a:lnTo>
                <a:lnTo>
                  <a:pt x="1188" y="0"/>
                </a:lnTo>
                <a:lnTo>
                  <a:pt x="1381" y="334"/>
                </a:lnTo>
                <a:lnTo>
                  <a:pt x="1190" y="637"/>
                </a:lnTo>
                <a:lnTo>
                  <a:pt x="1191" y="637"/>
                </a:lnTo>
                <a:close/>
              </a:path>
            </a:pathLst>
          </a:custGeom>
          <a:solidFill>
            <a:srgbClr val="FFC22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en-US" sz="70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4" name="MH_Other_2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611019" y="1501623"/>
            <a:ext cx="1071822" cy="1041563"/>
          </a:xfrm>
          <a:custGeom>
            <a:avLst/>
            <a:gdLst>
              <a:gd name="T0" fmla="*/ 25 w 1190"/>
              <a:gd name="T1" fmla="*/ 637 h 1155"/>
              <a:gd name="T2" fmla="*/ 49 w 1190"/>
              <a:gd name="T3" fmla="*/ 639 h 1155"/>
              <a:gd name="T4" fmla="*/ 98 w 1190"/>
              <a:gd name="T5" fmla="*/ 647 h 1155"/>
              <a:gd name="T6" fmla="*/ 121 w 1190"/>
              <a:gd name="T7" fmla="*/ 652 h 1155"/>
              <a:gd name="T8" fmla="*/ 167 w 1190"/>
              <a:gd name="T9" fmla="*/ 664 h 1155"/>
              <a:gd name="T10" fmla="*/ 201 w 1190"/>
              <a:gd name="T11" fmla="*/ 675 h 1155"/>
              <a:gd name="T12" fmla="*/ 235 w 1190"/>
              <a:gd name="T13" fmla="*/ 688 h 1155"/>
              <a:gd name="T14" fmla="*/ 256 w 1190"/>
              <a:gd name="T15" fmla="*/ 698 h 1155"/>
              <a:gd name="T16" fmla="*/ 277 w 1190"/>
              <a:gd name="T17" fmla="*/ 708 h 1155"/>
              <a:gd name="T18" fmla="*/ 297 w 1190"/>
              <a:gd name="T19" fmla="*/ 721 h 1155"/>
              <a:gd name="T20" fmla="*/ 317 w 1190"/>
              <a:gd name="T21" fmla="*/ 733 h 1155"/>
              <a:gd name="T22" fmla="*/ 356 w 1190"/>
              <a:gd name="T23" fmla="*/ 758 h 1155"/>
              <a:gd name="T24" fmla="*/ 393 w 1190"/>
              <a:gd name="T25" fmla="*/ 787 h 1155"/>
              <a:gd name="T26" fmla="*/ 427 w 1190"/>
              <a:gd name="T27" fmla="*/ 818 h 1155"/>
              <a:gd name="T28" fmla="*/ 443 w 1190"/>
              <a:gd name="T29" fmla="*/ 834 h 1155"/>
              <a:gd name="T30" fmla="*/ 467 w 1190"/>
              <a:gd name="T31" fmla="*/ 860 h 1155"/>
              <a:gd name="T32" fmla="*/ 489 w 1190"/>
              <a:gd name="T33" fmla="*/ 888 h 1155"/>
              <a:gd name="T34" fmla="*/ 515 w 1190"/>
              <a:gd name="T35" fmla="*/ 926 h 1155"/>
              <a:gd name="T36" fmla="*/ 541 w 1190"/>
              <a:gd name="T37" fmla="*/ 965 h 1155"/>
              <a:gd name="T38" fmla="*/ 562 w 1190"/>
              <a:gd name="T39" fmla="*/ 1007 h 1155"/>
              <a:gd name="T40" fmla="*/ 580 w 1190"/>
              <a:gd name="T41" fmla="*/ 1051 h 1155"/>
              <a:gd name="T42" fmla="*/ 1190 w 1190"/>
              <a:gd name="T43" fmla="*/ 865 h 1155"/>
              <a:gd name="T44" fmla="*/ 1173 w 1190"/>
              <a:gd name="T45" fmla="*/ 819 h 1155"/>
              <a:gd name="T46" fmla="*/ 1154 w 1190"/>
              <a:gd name="T47" fmla="*/ 774 h 1155"/>
              <a:gd name="T48" fmla="*/ 1134 w 1190"/>
              <a:gd name="T49" fmla="*/ 730 h 1155"/>
              <a:gd name="T50" fmla="*/ 1112 w 1190"/>
              <a:gd name="T51" fmla="*/ 685 h 1155"/>
              <a:gd name="T52" fmla="*/ 1089 w 1190"/>
              <a:gd name="T53" fmla="*/ 643 h 1155"/>
              <a:gd name="T54" fmla="*/ 1064 w 1190"/>
              <a:gd name="T55" fmla="*/ 602 h 1155"/>
              <a:gd name="T56" fmla="*/ 1038 w 1190"/>
              <a:gd name="T57" fmla="*/ 561 h 1155"/>
              <a:gd name="T58" fmla="*/ 1009 w 1190"/>
              <a:gd name="T59" fmla="*/ 521 h 1155"/>
              <a:gd name="T60" fmla="*/ 980 w 1190"/>
              <a:gd name="T61" fmla="*/ 483 h 1155"/>
              <a:gd name="T62" fmla="*/ 934 w 1190"/>
              <a:gd name="T63" fmla="*/ 428 h 1155"/>
              <a:gd name="T64" fmla="*/ 901 w 1190"/>
              <a:gd name="T65" fmla="*/ 392 h 1155"/>
              <a:gd name="T66" fmla="*/ 868 w 1190"/>
              <a:gd name="T67" fmla="*/ 358 h 1155"/>
              <a:gd name="T68" fmla="*/ 831 w 1190"/>
              <a:gd name="T69" fmla="*/ 326 h 1155"/>
              <a:gd name="T70" fmla="*/ 795 w 1190"/>
              <a:gd name="T71" fmla="*/ 294 h 1155"/>
              <a:gd name="T72" fmla="*/ 758 w 1190"/>
              <a:gd name="T73" fmla="*/ 264 h 1155"/>
              <a:gd name="T74" fmla="*/ 719 w 1190"/>
              <a:gd name="T75" fmla="*/ 235 h 1155"/>
              <a:gd name="T76" fmla="*/ 678 w 1190"/>
              <a:gd name="T77" fmla="*/ 208 h 1155"/>
              <a:gd name="T78" fmla="*/ 638 w 1190"/>
              <a:gd name="T79" fmla="*/ 182 h 1155"/>
              <a:gd name="T80" fmla="*/ 596 w 1190"/>
              <a:gd name="T81" fmla="*/ 158 h 1155"/>
              <a:gd name="T82" fmla="*/ 553 w 1190"/>
              <a:gd name="T83" fmla="*/ 136 h 1155"/>
              <a:gd name="T84" fmla="*/ 508 w 1190"/>
              <a:gd name="T85" fmla="*/ 115 h 1155"/>
              <a:gd name="T86" fmla="*/ 464 w 1190"/>
              <a:gd name="T87" fmla="*/ 96 h 1155"/>
              <a:gd name="T88" fmla="*/ 418 w 1190"/>
              <a:gd name="T89" fmla="*/ 77 h 1155"/>
              <a:gd name="T90" fmla="*/ 371 w 1190"/>
              <a:gd name="T91" fmla="*/ 61 h 1155"/>
              <a:gd name="T92" fmla="*/ 324 w 1190"/>
              <a:gd name="T93" fmla="*/ 47 h 1155"/>
              <a:gd name="T94" fmla="*/ 276 w 1190"/>
              <a:gd name="T95" fmla="*/ 34 h 1155"/>
              <a:gd name="T96" fmla="*/ 202 w 1190"/>
              <a:gd name="T97" fmla="*/ 19 h 1155"/>
              <a:gd name="T98" fmla="*/ 153 w 1190"/>
              <a:gd name="T99" fmla="*/ 12 h 1155"/>
              <a:gd name="T100" fmla="*/ 102 w 1190"/>
              <a:gd name="T101" fmla="*/ 6 h 1155"/>
              <a:gd name="T102" fmla="*/ 51 w 1190"/>
              <a:gd name="T103" fmla="*/ 2 h 1155"/>
              <a:gd name="T104" fmla="*/ 0 w 1190"/>
              <a:gd name="T105" fmla="*/ 0 h 1155"/>
              <a:gd name="T106" fmla="*/ 0 w 1190"/>
              <a:gd name="T107" fmla="*/ 63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90" h="1155">
                <a:moveTo>
                  <a:pt x="0" y="636"/>
                </a:moveTo>
                <a:lnTo>
                  <a:pt x="25" y="637"/>
                </a:lnTo>
                <a:lnTo>
                  <a:pt x="37" y="638"/>
                </a:lnTo>
                <a:lnTo>
                  <a:pt x="49" y="639"/>
                </a:lnTo>
                <a:lnTo>
                  <a:pt x="74" y="643"/>
                </a:lnTo>
                <a:lnTo>
                  <a:pt x="98" y="647"/>
                </a:lnTo>
                <a:lnTo>
                  <a:pt x="110" y="649"/>
                </a:lnTo>
                <a:lnTo>
                  <a:pt x="121" y="652"/>
                </a:lnTo>
                <a:lnTo>
                  <a:pt x="145" y="657"/>
                </a:lnTo>
                <a:lnTo>
                  <a:pt x="167" y="664"/>
                </a:lnTo>
                <a:lnTo>
                  <a:pt x="190" y="671"/>
                </a:lnTo>
                <a:lnTo>
                  <a:pt x="201" y="675"/>
                </a:lnTo>
                <a:lnTo>
                  <a:pt x="212" y="679"/>
                </a:lnTo>
                <a:lnTo>
                  <a:pt x="235" y="688"/>
                </a:lnTo>
                <a:lnTo>
                  <a:pt x="245" y="693"/>
                </a:lnTo>
                <a:lnTo>
                  <a:pt x="256" y="698"/>
                </a:lnTo>
                <a:lnTo>
                  <a:pt x="266" y="703"/>
                </a:lnTo>
                <a:lnTo>
                  <a:pt x="277" y="708"/>
                </a:lnTo>
                <a:lnTo>
                  <a:pt x="287" y="714"/>
                </a:lnTo>
                <a:lnTo>
                  <a:pt x="297" y="721"/>
                </a:lnTo>
                <a:lnTo>
                  <a:pt x="307" y="727"/>
                </a:lnTo>
                <a:lnTo>
                  <a:pt x="317" y="733"/>
                </a:lnTo>
                <a:lnTo>
                  <a:pt x="337" y="745"/>
                </a:lnTo>
                <a:lnTo>
                  <a:pt x="356" y="758"/>
                </a:lnTo>
                <a:lnTo>
                  <a:pt x="374" y="772"/>
                </a:lnTo>
                <a:lnTo>
                  <a:pt x="393" y="787"/>
                </a:lnTo>
                <a:lnTo>
                  <a:pt x="410" y="802"/>
                </a:lnTo>
                <a:lnTo>
                  <a:pt x="427" y="818"/>
                </a:lnTo>
                <a:lnTo>
                  <a:pt x="435" y="826"/>
                </a:lnTo>
                <a:lnTo>
                  <a:pt x="443" y="834"/>
                </a:lnTo>
                <a:lnTo>
                  <a:pt x="459" y="851"/>
                </a:lnTo>
                <a:lnTo>
                  <a:pt x="467" y="860"/>
                </a:lnTo>
                <a:lnTo>
                  <a:pt x="474" y="869"/>
                </a:lnTo>
                <a:lnTo>
                  <a:pt x="489" y="888"/>
                </a:lnTo>
                <a:lnTo>
                  <a:pt x="502" y="907"/>
                </a:lnTo>
                <a:lnTo>
                  <a:pt x="515" y="926"/>
                </a:lnTo>
                <a:lnTo>
                  <a:pt x="528" y="945"/>
                </a:lnTo>
                <a:lnTo>
                  <a:pt x="541" y="965"/>
                </a:lnTo>
                <a:lnTo>
                  <a:pt x="552" y="986"/>
                </a:lnTo>
                <a:lnTo>
                  <a:pt x="562" y="1007"/>
                </a:lnTo>
                <a:lnTo>
                  <a:pt x="571" y="1028"/>
                </a:lnTo>
                <a:lnTo>
                  <a:pt x="580" y="1051"/>
                </a:lnTo>
                <a:lnTo>
                  <a:pt x="926" y="1155"/>
                </a:lnTo>
                <a:lnTo>
                  <a:pt x="1190" y="865"/>
                </a:lnTo>
                <a:lnTo>
                  <a:pt x="1182" y="842"/>
                </a:lnTo>
                <a:lnTo>
                  <a:pt x="1173" y="819"/>
                </a:lnTo>
                <a:lnTo>
                  <a:pt x="1164" y="796"/>
                </a:lnTo>
                <a:lnTo>
                  <a:pt x="1154" y="774"/>
                </a:lnTo>
                <a:lnTo>
                  <a:pt x="1144" y="752"/>
                </a:lnTo>
                <a:lnTo>
                  <a:pt x="1134" y="730"/>
                </a:lnTo>
                <a:lnTo>
                  <a:pt x="1123" y="707"/>
                </a:lnTo>
                <a:lnTo>
                  <a:pt x="1112" y="685"/>
                </a:lnTo>
                <a:lnTo>
                  <a:pt x="1101" y="664"/>
                </a:lnTo>
                <a:lnTo>
                  <a:pt x="1089" y="643"/>
                </a:lnTo>
                <a:lnTo>
                  <a:pt x="1077" y="622"/>
                </a:lnTo>
                <a:lnTo>
                  <a:pt x="1064" y="602"/>
                </a:lnTo>
                <a:lnTo>
                  <a:pt x="1051" y="581"/>
                </a:lnTo>
                <a:lnTo>
                  <a:pt x="1038" y="561"/>
                </a:lnTo>
                <a:lnTo>
                  <a:pt x="1024" y="541"/>
                </a:lnTo>
                <a:lnTo>
                  <a:pt x="1009" y="521"/>
                </a:lnTo>
                <a:lnTo>
                  <a:pt x="995" y="502"/>
                </a:lnTo>
                <a:lnTo>
                  <a:pt x="980" y="483"/>
                </a:lnTo>
                <a:lnTo>
                  <a:pt x="950" y="446"/>
                </a:lnTo>
                <a:lnTo>
                  <a:pt x="934" y="428"/>
                </a:lnTo>
                <a:lnTo>
                  <a:pt x="918" y="410"/>
                </a:lnTo>
                <a:lnTo>
                  <a:pt x="901" y="392"/>
                </a:lnTo>
                <a:lnTo>
                  <a:pt x="885" y="375"/>
                </a:lnTo>
                <a:lnTo>
                  <a:pt x="868" y="358"/>
                </a:lnTo>
                <a:lnTo>
                  <a:pt x="849" y="342"/>
                </a:lnTo>
                <a:lnTo>
                  <a:pt x="831" y="326"/>
                </a:lnTo>
                <a:lnTo>
                  <a:pt x="813" y="310"/>
                </a:lnTo>
                <a:lnTo>
                  <a:pt x="795" y="294"/>
                </a:lnTo>
                <a:lnTo>
                  <a:pt x="777" y="279"/>
                </a:lnTo>
                <a:lnTo>
                  <a:pt x="758" y="264"/>
                </a:lnTo>
                <a:lnTo>
                  <a:pt x="738" y="250"/>
                </a:lnTo>
                <a:lnTo>
                  <a:pt x="719" y="235"/>
                </a:lnTo>
                <a:lnTo>
                  <a:pt x="699" y="221"/>
                </a:lnTo>
                <a:lnTo>
                  <a:pt x="678" y="208"/>
                </a:lnTo>
                <a:lnTo>
                  <a:pt x="658" y="195"/>
                </a:lnTo>
                <a:lnTo>
                  <a:pt x="638" y="182"/>
                </a:lnTo>
                <a:lnTo>
                  <a:pt x="617" y="170"/>
                </a:lnTo>
                <a:lnTo>
                  <a:pt x="596" y="158"/>
                </a:lnTo>
                <a:lnTo>
                  <a:pt x="575" y="147"/>
                </a:lnTo>
                <a:lnTo>
                  <a:pt x="553" y="136"/>
                </a:lnTo>
                <a:lnTo>
                  <a:pt x="530" y="125"/>
                </a:lnTo>
                <a:lnTo>
                  <a:pt x="508" y="115"/>
                </a:lnTo>
                <a:lnTo>
                  <a:pt x="486" y="105"/>
                </a:lnTo>
                <a:lnTo>
                  <a:pt x="464" y="96"/>
                </a:lnTo>
                <a:lnTo>
                  <a:pt x="441" y="87"/>
                </a:lnTo>
                <a:lnTo>
                  <a:pt x="418" y="77"/>
                </a:lnTo>
                <a:lnTo>
                  <a:pt x="395" y="69"/>
                </a:lnTo>
                <a:lnTo>
                  <a:pt x="371" y="61"/>
                </a:lnTo>
                <a:lnTo>
                  <a:pt x="348" y="54"/>
                </a:lnTo>
                <a:lnTo>
                  <a:pt x="324" y="47"/>
                </a:lnTo>
                <a:lnTo>
                  <a:pt x="300" y="40"/>
                </a:lnTo>
                <a:lnTo>
                  <a:pt x="276" y="34"/>
                </a:lnTo>
                <a:lnTo>
                  <a:pt x="252" y="29"/>
                </a:lnTo>
                <a:lnTo>
                  <a:pt x="202" y="19"/>
                </a:lnTo>
                <a:lnTo>
                  <a:pt x="177" y="15"/>
                </a:lnTo>
                <a:lnTo>
                  <a:pt x="153" y="12"/>
                </a:lnTo>
                <a:lnTo>
                  <a:pt x="128" y="8"/>
                </a:lnTo>
                <a:lnTo>
                  <a:pt x="102" y="6"/>
                </a:lnTo>
                <a:lnTo>
                  <a:pt x="77" y="4"/>
                </a:lnTo>
                <a:lnTo>
                  <a:pt x="51" y="2"/>
                </a:lnTo>
                <a:lnTo>
                  <a:pt x="25" y="1"/>
                </a:lnTo>
                <a:lnTo>
                  <a:pt x="0" y="0"/>
                </a:lnTo>
                <a:lnTo>
                  <a:pt x="196" y="347"/>
                </a:lnTo>
                <a:lnTo>
                  <a:pt x="0" y="636"/>
                </a:lnTo>
                <a:close/>
              </a:path>
            </a:pathLst>
          </a:custGeom>
          <a:solidFill>
            <a:srgbClr val="0BBC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0" rIns="0" bIns="34290" anchor="ctr"/>
          <a:lstStyle/>
          <a:p>
            <a:pPr algn="ctr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defRPr/>
            </a:pPr>
            <a:endParaRPr lang="en-US" sz="160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5" name="MH_Other_3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4988466" y="2344110"/>
            <a:ext cx="754894" cy="1202415"/>
          </a:xfrm>
          <a:custGeom>
            <a:avLst/>
            <a:gdLst>
              <a:gd name="T0" fmla="*/ 11 w 839"/>
              <a:gd name="T1" fmla="*/ 803 h 1334"/>
              <a:gd name="T2" fmla="*/ 44 w 839"/>
              <a:gd name="T3" fmla="*/ 768 h 1334"/>
              <a:gd name="T4" fmla="*/ 64 w 839"/>
              <a:gd name="T5" fmla="*/ 743 h 1334"/>
              <a:gd name="T6" fmla="*/ 93 w 839"/>
              <a:gd name="T7" fmla="*/ 704 h 1334"/>
              <a:gd name="T8" fmla="*/ 110 w 839"/>
              <a:gd name="T9" fmla="*/ 677 h 1334"/>
              <a:gd name="T10" fmla="*/ 127 w 839"/>
              <a:gd name="T11" fmla="*/ 649 h 1334"/>
              <a:gd name="T12" fmla="*/ 142 w 839"/>
              <a:gd name="T13" fmla="*/ 620 h 1334"/>
              <a:gd name="T14" fmla="*/ 161 w 839"/>
              <a:gd name="T15" fmla="*/ 574 h 1334"/>
              <a:gd name="T16" fmla="*/ 172 w 839"/>
              <a:gd name="T17" fmla="*/ 543 h 1334"/>
              <a:gd name="T18" fmla="*/ 181 w 839"/>
              <a:gd name="T19" fmla="*/ 512 h 1334"/>
              <a:gd name="T20" fmla="*/ 189 w 839"/>
              <a:gd name="T21" fmla="*/ 480 h 1334"/>
              <a:gd name="T22" fmla="*/ 195 w 839"/>
              <a:gd name="T23" fmla="*/ 447 h 1334"/>
              <a:gd name="T24" fmla="*/ 199 w 839"/>
              <a:gd name="T25" fmla="*/ 413 h 1334"/>
              <a:gd name="T26" fmla="*/ 202 w 839"/>
              <a:gd name="T27" fmla="*/ 379 h 1334"/>
              <a:gd name="T28" fmla="*/ 203 w 839"/>
              <a:gd name="T29" fmla="*/ 345 h 1334"/>
              <a:gd name="T30" fmla="*/ 202 w 839"/>
              <a:gd name="T31" fmla="*/ 306 h 1334"/>
              <a:gd name="T32" fmla="*/ 198 w 839"/>
              <a:gd name="T33" fmla="*/ 268 h 1334"/>
              <a:gd name="T34" fmla="*/ 193 w 839"/>
              <a:gd name="T35" fmla="*/ 230 h 1334"/>
              <a:gd name="T36" fmla="*/ 185 w 839"/>
              <a:gd name="T37" fmla="*/ 194 h 1334"/>
              <a:gd name="T38" fmla="*/ 793 w 839"/>
              <a:gd name="T39" fmla="*/ 0 h 1334"/>
              <a:gd name="T40" fmla="*/ 808 w 839"/>
              <a:gd name="T41" fmla="*/ 62 h 1334"/>
              <a:gd name="T42" fmla="*/ 817 w 839"/>
              <a:gd name="T43" fmla="*/ 104 h 1334"/>
              <a:gd name="T44" fmla="*/ 824 w 839"/>
              <a:gd name="T45" fmla="*/ 147 h 1334"/>
              <a:gd name="T46" fmla="*/ 833 w 839"/>
              <a:gd name="T47" fmla="*/ 212 h 1334"/>
              <a:gd name="T48" fmla="*/ 838 w 839"/>
              <a:gd name="T49" fmla="*/ 278 h 1334"/>
              <a:gd name="T50" fmla="*/ 839 w 839"/>
              <a:gd name="T51" fmla="*/ 345 h 1334"/>
              <a:gd name="T52" fmla="*/ 837 w 839"/>
              <a:gd name="T53" fmla="*/ 418 h 1334"/>
              <a:gd name="T54" fmla="*/ 835 w 839"/>
              <a:gd name="T55" fmla="*/ 456 h 1334"/>
              <a:gd name="T56" fmla="*/ 831 w 839"/>
              <a:gd name="T57" fmla="*/ 492 h 1334"/>
              <a:gd name="T58" fmla="*/ 823 w 839"/>
              <a:gd name="T59" fmla="*/ 546 h 1334"/>
              <a:gd name="T60" fmla="*/ 814 w 839"/>
              <a:gd name="T61" fmla="*/ 600 h 1334"/>
              <a:gd name="T62" fmla="*/ 798 w 839"/>
              <a:gd name="T63" fmla="*/ 669 h 1334"/>
              <a:gd name="T64" fmla="*/ 778 w 839"/>
              <a:gd name="T65" fmla="*/ 737 h 1334"/>
              <a:gd name="T66" fmla="*/ 753 w 839"/>
              <a:gd name="T67" fmla="*/ 805 h 1334"/>
              <a:gd name="T68" fmla="*/ 740 w 839"/>
              <a:gd name="T69" fmla="*/ 837 h 1334"/>
              <a:gd name="T70" fmla="*/ 711 w 839"/>
              <a:gd name="T71" fmla="*/ 901 h 1334"/>
              <a:gd name="T72" fmla="*/ 695 w 839"/>
              <a:gd name="T73" fmla="*/ 933 h 1334"/>
              <a:gd name="T74" fmla="*/ 679 w 839"/>
              <a:gd name="T75" fmla="*/ 963 h 1334"/>
              <a:gd name="T76" fmla="*/ 644 w 839"/>
              <a:gd name="T77" fmla="*/ 1023 h 1334"/>
              <a:gd name="T78" fmla="*/ 605 w 839"/>
              <a:gd name="T79" fmla="*/ 1082 h 1334"/>
              <a:gd name="T80" fmla="*/ 563 w 839"/>
              <a:gd name="T81" fmla="*/ 1137 h 1334"/>
              <a:gd name="T82" fmla="*/ 518 w 839"/>
              <a:gd name="T83" fmla="*/ 1190 h 1334"/>
              <a:gd name="T84" fmla="*/ 495 w 839"/>
              <a:gd name="T85" fmla="*/ 1215 h 1334"/>
              <a:gd name="T86" fmla="*/ 447 w 839"/>
              <a:gd name="T87" fmla="*/ 1265 h 1334"/>
              <a:gd name="T88" fmla="*/ 395 w 839"/>
              <a:gd name="T89" fmla="*/ 1312 h 1334"/>
              <a:gd name="T90" fmla="*/ 13 w 839"/>
              <a:gd name="T91" fmla="*/ 1187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9" h="1334">
                <a:moveTo>
                  <a:pt x="0" y="814"/>
                </a:moveTo>
                <a:lnTo>
                  <a:pt x="11" y="803"/>
                </a:lnTo>
                <a:lnTo>
                  <a:pt x="22" y="792"/>
                </a:lnTo>
                <a:lnTo>
                  <a:pt x="44" y="768"/>
                </a:lnTo>
                <a:lnTo>
                  <a:pt x="54" y="756"/>
                </a:lnTo>
                <a:lnTo>
                  <a:pt x="64" y="743"/>
                </a:lnTo>
                <a:lnTo>
                  <a:pt x="84" y="717"/>
                </a:lnTo>
                <a:lnTo>
                  <a:pt x="93" y="704"/>
                </a:lnTo>
                <a:lnTo>
                  <a:pt x="102" y="690"/>
                </a:lnTo>
                <a:lnTo>
                  <a:pt x="110" y="677"/>
                </a:lnTo>
                <a:lnTo>
                  <a:pt x="119" y="663"/>
                </a:lnTo>
                <a:lnTo>
                  <a:pt x="127" y="649"/>
                </a:lnTo>
                <a:lnTo>
                  <a:pt x="134" y="634"/>
                </a:lnTo>
                <a:lnTo>
                  <a:pt x="142" y="620"/>
                </a:lnTo>
                <a:lnTo>
                  <a:pt x="148" y="605"/>
                </a:lnTo>
                <a:lnTo>
                  <a:pt x="161" y="574"/>
                </a:lnTo>
                <a:lnTo>
                  <a:pt x="166" y="559"/>
                </a:lnTo>
                <a:lnTo>
                  <a:pt x="172" y="543"/>
                </a:lnTo>
                <a:lnTo>
                  <a:pt x="176" y="528"/>
                </a:lnTo>
                <a:lnTo>
                  <a:pt x="181" y="512"/>
                </a:lnTo>
                <a:lnTo>
                  <a:pt x="185" y="496"/>
                </a:lnTo>
                <a:lnTo>
                  <a:pt x="189" y="480"/>
                </a:lnTo>
                <a:lnTo>
                  <a:pt x="192" y="463"/>
                </a:lnTo>
                <a:lnTo>
                  <a:pt x="195" y="447"/>
                </a:lnTo>
                <a:lnTo>
                  <a:pt x="197" y="430"/>
                </a:lnTo>
                <a:lnTo>
                  <a:pt x="199" y="413"/>
                </a:lnTo>
                <a:lnTo>
                  <a:pt x="201" y="396"/>
                </a:lnTo>
                <a:lnTo>
                  <a:pt x="202" y="379"/>
                </a:lnTo>
                <a:lnTo>
                  <a:pt x="202" y="362"/>
                </a:lnTo>
                <a:lnTo>
                  <a:pt x="203" y="345"/>
                </a:lnTo>
                <a:lnTo>
                  <a:pt x="202" y="325"/>
                </a:lnTo>
                <a:lnTo>
                  <a:pt x="202" y="306"/>
                </a:lnTo>
                <a:lnTo>
                  <a:pt x="200" y="287"/>
                </a:lnTo>
                <a:lnTo>
                  <a:pt x="198" y="268"/>
                </a:lnTo>
                <a:lnTo>
                  <a:pt x="196" y="249"/>
                </a:lnTo>
                <a:lnTo>
                  <a:pt x="193" y="230"/>
                </a:lnTo>
                <a:lnTo>
                  <a:pt x="189" y="212"/>
                </a:lnTo>
                <a:lnTo>
                  <a:pt x="185" y="194"/>
                </a:lnTo>
                <a:lnTo>
                  <a:pt x="513" y="300"/>
                </a:lnTo>
                <a:lnTo>
                  <a:pt x="793" y="0"/>
                </a:lnTo>
                <a:lnTo>
                  <a:pt x="803" y="41"/>
                </a:lnTo>
                <a:lnTo>
                  <a:pt x="808" y="62"/>
                </a:lnTo>
                <a:lnTo>
                  <a:pt x="813" y="83"/>
                </a:lnTo>
                <a:lnTo>
                  <a:pt x="817" y="104"/>
                </a:lnTo>
                <a:lnTo>
                  <a:pt x="821" y="126"/>
                </a:lnTo>
                <a:lnTo>
                  <a:pt x="824" y="147"/>
                </a:lnTo>
                <a:lnTo>
                  <a:pt x="827" y="169"/>
                </a:lnTo>
                <a:lnTo>
                  <a:pt x="833" y="212"/>
                </a:lnTo>
                <a:lnTo>
                  <a:pt x="836" y="255"/>
                </a:lnTo>
                <a:lnTo>
                  <a:pt x="838" y="278"/>
                </a:lnTo>
                <a:lnTo>
                  <a:pt x="839" y="300"/>
                </a:lnTo>
                <a:lnTo>
                  <a:pt x="839" y="345"/>
                </a:lnTo>
                <a:lnTo>
                  <a:pt x="839" y="382"/>
                </a:lnTo>
                <a:lnTo>
                  <a:pt x="837" y="418"/>
                </a:lnTo>
                <a:lnTo>
                  <a:pt x="836" y="438"/>
                </a:lnTo>
                <a:lnTo>
                  <a:pt x="835" y="456"/>
                </a:lnTo>
                <a:lnTo>
                  <a:pt x="833" y="474"/>
                </a:lnTo>
                <a:lnTo>
                  <a:pt x="831" y="492"/>
                </a:lnTo>
                <a:lnTo>
                  <a:pt x="826" y="528"/>
                </a:lnTo>
                <a:lnTo>
                  <a:pt x="823" y="546"/>
                </a:lnTo>
                <a:lnTo>
                  <a:pt x="821" y="564"/>
                </a:lnTo>
                <a:lnTo>
                  <a:pt x="814" y="600"/>
                </a:lnTo>
                <a:lnTo>
                  <a:pt x="806" y="635"/>
                </a:lnTo>
                <a:lnTo>
                  <a:pt x="798" y="669"/>
                </a:lnTo>
                <a:lnTo>
                  <a:pt x="788" y="704"/>
                </a:lnTo>
                <a:lnTo>
                  <a:pt x="778" y="737"/>
                </a:lnTo>
                <a:lnTo>
                  <a:pt x="766" y="772"/>
                </a:lnTo>
                <a:lnTo>
                  <a:pt x="753" y="805"/>
                </a:lnTo>
                <a:lnTo>
                  <a:pt x="747" y="821"/>
                </a:lnTo>
                <a:lnTo>
                  <a:pt x="740" y="837"/>
                </a:lnTo>
                <a:lnTo>
                  <a:pt x="726" y="869"/>
                </a:lnTo>
                <a:lnTo>
                  <a:pt x="711" y="901"/>
                </a:lnTo>
                <a:lnTo>
                  <a:pt x="703" y="917"/>
                </a:lnTo>
                <a:lnTo>
                  <a:pt x="695" y="933"/>
                </a:lnTo>
                <a:lnTo>
                  <a:pt x="687" y="948"/>
                </a:lnTo>
                <a:lnTo>
                  <a:pt x="679" y="963"/>
                </a:lnTo>
                <a:lnTo>
                  <a:pt x="662" y="993"/>
                </a:lnTo>
                <a:lnTo>
                  <a:pt x="644" y="1023"/>
                </a:lnTo>
                <a:lnTo>
                  <a:pt x="625" y="1052"/>
                </a:lnTo>
                <a:lnTo>
                  <a:pt x="605" y="1082"/>
                </a:lnTo>
                <a:lnTo>
                  <a:pt x="584" y="1109"/>
                </a:lnTo>
                <a:lnTo>
                  <a:pt x="563" y="1137"/>
                </a:lnTo>
                <a:lnTo>
                  <a:pt x="541" y="1164"/>
                </a:lnTo>
                <a:lnTo>
                  <a:pt x="518" y="1190"/>
                </a:lnTo>
                <a:lnTo>
                  <a:pt x="507" y="1203"/>
                </a:lnTo>
                <a:lnTo>
                  <a:pt x="495" y="1215"/>
                </a:lnTo>
                <a:lnTo>
                  <a:pt x="471" y="1241"/>
                </a:lnTo>
                <a:lnTo>
                  <a:pt x="447" y="1265"/>
                </a:lnTo>
                <a:lnTo>
                  <a:pt x="421" y="1289"/>
                </a:lnTo>
                <a:lnTo>
                  <a:pt x="395" y="1312"/>
                </a:lnTo>
                <a:lnTo>
                  <a:pt x="368" y="1334"/>
                </a:lnTo>
                <a:lnTo>
                  <a:pt x="13" y="1187"/>
                </a:lnTo>
                <a:lnTo>
                  <a:pt x="0" y="81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4" rIns="0" bIns="25204" anchor="ctr"/>
          <a:lstStyle/>
          <a:p>
            <a:pPr marL="102870" indent="-102870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buFont typeface="Arial" panose="020B0604020202020204" pitchFamily="34" charset="0"/>
              <a:buChar char="•"/>
              <a:defRPr/>
            </a:pPr>
            <a:endParaRPr lang="en-US" sz="80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6" name="MH_Other_4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3996274" y="3129264"/>
            <a:ext cx="1269305" cy="678449"/>
          </a:xfrm>
          <a:custGeom>
            <a:avLst/>
            <a:gdLst>
              <a:gd name="T0" fmla="*/ 33 w 1411"/>
              <a:gd name="T1" fmla="*/ 196 h 754"/>
              <a:gd name="T2" fmla="*/ 406 w 1411"/>
              <a:gd name="T3" fmla="*/ 64 h 754"/>
              <a:gd name="T4" fmla="*/ 438 w 1411"/>
              <a:gd name="T5" fmla="*/ 77 h 754"/>
              <a:gd name="T6" fmla="*/ 470 w 1411"/>
              <a:gd name="T7" fmla="*/ 88 h 754"/>
              <a:gd name="T8" fmla="*/ 503 w 1411"/>
              <a:gd name="T9" fmla="*/ 97 h 754"/>
              <a:gd name="T10" fmla="*/ 537 w 1411"/>
              <a:gd name="T11" fmla="*/ 105 h 754"/>
              <a:gd name="T12" fmla="*/ 571 w 1411"/>
              <a:gd name="T13" fmla="*/ 111 h 754"/>
              <a:gd name="T14" fmla="*/ 607 w 1411"/>
              <a:gd name="T15" fmla="*/ 115 h 754"/>
              <a:gd name="T16" fmla="*/ 643 w 1411"/>
              <a:gd name="T17" fmla="*/ 117 h 754"/>
              <a:gd name="T18" fmla="*/ 686 w 1411"/>
              <a:gd name="T19" fmla="*/ 117 h 754"/>
              <a:gd name="T20" fmla="*/ 737 w 1411"/>
              <a:gd name="T21" fmla="*/ 113 h 754"/>
              <a:gd name="T22" fmla="*/ 787 w 1411"/>
              <a:gd name="T23" fmla="*/ 105 h 754"/>
              <a:gd name="T24" fmla="*/ 835 w 1411"/>
              <a:gd name="T25" fmla="*/ 94 h 754"/>
              <a:gd name="T26" fmla="*/ 882 w 1411"/>
              <a:gd name="T27" fmla="*/ 79 h 754"/>
              <a:gd name="T28" fmla="*/ 928 w 1411"/>
              <a:gd name="T29" fmla="*/ 60 h 754"/>
              <a:gd name="T30" fmla="*/ 960 w 1411"/>
              <a:gd name="T31" fmla="*/ 44 h 754"/>
              <a:gd name="T32" fmla="*/ 981 w 1411"/>
              <a:gd name="T33" fmla="*/ 32 h 754"/>
              <a:gd name="T34" fmla="*/ 1002 w 1411"/>
              <a:gd name="T35" fmla="*/ 19 h 754"/>
              <a:gd name="T36" fmla="*/ 1022 w 1411"/>
              <a:gd name="T37" fmla="*/ 6 h 754"/>
              <a:gd name="T38" fmla="*/ 1036 w 1411"/>
              <a:gd name="T39" fmla="*/ 351 h 754"/>
              <a:gd name="T40" fmla="*/ 1391 w 1411"/>
              <a:gd name="T41" fmla="*/ 526 h 754"/>
              <a:gd name="T42" fmla="*/ 1350 w 1411"/>
              <a:gd name="T43" fmla="*/ 553 h 754"/>
              <a:gd name="T44" fmla="*/ 1308 w 1411"/>
              <a:gd name="T45" fmla="*/ 579 h 754"/>
              <a:gd name="T46" fmla="*/ 1266 w 1411"/>
              <a:gd name="T47" fmla="*/ 602 h 754"/>
              <a:gd name="T48" fmla="*/ 1222 w 1411"/>
              <a:gd name="T49" fmla="*/ 625 h 754"/>
              <a:gd name="T50" fmla="*/ 1177 w 1411"/>
              <a:gd name="T51" fmla="*/ 645 h 754"/>
              <a:gd name="T52" fmla="*/ 1132 w 1411"/>
              <a:gd name="T53" fmla="*/ 664 h 754"/>
              <a:gd name="T54" fmla="*/ 1086 w 1411"/>
              <a:gd name="T55" fmla="*/ 683 h 754"/>
              <a:gd name="T56" fmla="*/ 1038 w 1411"/>
              <a:gd name="T57" fmla="*/ 698 h 754"/>
              <a:gd name="T58" fmla="*/ 990 w 1411"/>
              <a:gd name="T59" fmla="*/ 712 h 754"/>
              <a:gd name="T60" fmla="*/ 941 w 1411"/>
              <a:gd name="T61" fmla="*/ 724 h 754"/>
              <a:gd name="T62" fmla="*/ 866 w 1411"/>
              <a:gd name="T63" fmla="*/ 738 h 754"/>
              <a:gd name="T64" fmla="*/ 816 w 1411"/>
              <a:gd name="T65" fmla="*/ 745 h 754"/>
              <a:gd name="T66" fmla="*/ 765 w 1411"/>
              <a:gd name="T67" fmla="*/ 750 h 754"/>
              <a:gd name="T68" fmla="*/ 713 w 1411"/>
              <a:gd name="T69" fmla="*/ 753 h 754"/>
              <a:gd name="T70" fmla="*/ 661 w 1411"/>
              <a:gd name="T71" fmla="*/ 754 h 754"/>
              <a:gd name="T72" fmla="*/ 593 w 1411"/>
              <a:gd name="T73" fmla="*/ 752 h 754"/>
              <a:gd name="T74" fmla="*/ 548 w 1411"/>
              <a:gd name="T75" fmla="*/ 749 h 754"/>
              <a:gd name="T76" fmla="*/ 504 w 1411"/>
              <a:gd name="T77" fmla="*/ 744 h 754"/>
              <a:gd name="T78" fmla="*/ 461 w 1411"/>
              <a:gd name="T79" fmla="*/ 738 h 754"/>
              <a:gd name="T80" fmla="*/ 417 w 1411"/>
              <a:gd name="T81" fmla="*/ 731 h 754"/>
              <a:gd name="T82" fmla="*/ 374 w 1411"/>
              <a:gd name="T83" fmla="*/ 722 h 754"/>
              <a:gd name="T84" fmla="*/ 333 w 1411"/>
              <a:gd name="T85" fmla="*/ 711 h 754"/>
              <a:gd name="T86" fmla="*/ 271 w 1411"/>
              <a:gd name="T87" fmla="*/ 693 h 754"/>
              <a:gd name="T88" fmla="*/ 229 w 1411"/>
              <a:gd name="T89" fmla="*/ 679 h 754"/>
              <a:gd name="T90" fmla="*/ 190 w 1411"/>
              <a:gd name="T91" fmla="*/ 663 h 754"/>
              <a:gd name="T92" fmla="*/ 150 w 1411"/>
              <a:gd name="T93" fmla="*/ 646 h 754"/>
              <a:gd name="T94" fmla="*/ 112 w 1411"/>
              <a:gd name="T95" fmla="*/ 628 h 754"/>
              <a:gd name="T96" fmla="*/ 73 w 1411"/>
              <a:gd name="T97" fmla="*/ 610 h 754"/>
              <a:gd name="T98" fmla="*/ 0 w 1411"/>
              <a:gd name="T99" fmla="*/ 568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754">
                <a:moveTo>
                  <a:pt x="0" y="568"/>
                </a:moveTo>
                <a:lnTo>
                  <a:pt x="33" y="196"/>
                </a:lnTo>
                <a:lnTo>
                  <a:pt x="390" y="57"/>
                </a:lnTo>
                <a:lnTo>
                  <a:pt x="406" y="64"/>
                </a:lnTo>
                <a:lnTo>
                  <a:pt x="422" y="71"/>
                </a:lnTo>
                <a:lnTo>
                  <a:pt x="438" y="77"/>
                </a:lnTo>
                <a:lnTo>
                  <a:pt x="454" y="83"/>
                </a:lnTo>
                <a:lnTo>
                  <a:pt x="470" y="88"/>
                </a:lnTo>
                <a:lnTo>
                  <a:pt x="487" y="93"/>
                </a:lnTo>
                <a:lnTo>
                  <a:pt x="503" y="97"/>
                </a:lnTo>
                <a:lnTo>
                  <a:pt x="520" y="102"/>
                </a:lnTo>
                <a:lnTo>
                  <a:pt x="537" y="105"/>
                </a:lnTo>
                <a:lnTo>
                  <a:pt x="554" y="108"/>
                </a:lnTo>
                <a:lnTo>
                  <a:pt x="571" y="111"/>
                </a:lnTo>
                <a:lnTo>
                  <a:pt x="590" y="113"/>
                </a:lnTo>
                <a:lnTo>
                  <a:pt x="607" y="115"/>
                </a:lnTo>
                <a:lnTo>
                  <a:pt x="625" y="117"/>
                </a:lnTo>
                <a:lnTo>
                  <a:pt x="643" y="117"/>
                </a:lnTo>
                <a:lnTo>
                  <a:pt x="661" y="118"/>
                </a:lnTo>
                <a:lnTo>
                  <a:pt x="686" y="117"/>
                </a:lnTo>
                <a:lnTo>
                  <a:pt x="712" y="116"/>
                </a:lnTo>
                <a:lnTo>
                  <a:pt x="737" y="113"/>
                </a:lnTo>
                <a:lnTo>
                  <a:pt x="763" y="110"/>
                </a:lnTo>
                <a:lnTo>
                  <a:pt x="787" y="105"/>
                </a:lnTo>
                <a:lnTo>
                  <a:pt x="811" y="100"/>
                </a:lnTo>
                <a:lnTo>
                  <a:pt x="835" y="94"/>
                </a:lnTo>
                <a:lnTo>
                  <a:pt x="859" y="87"/>
                </a:lnTo>
                <a:lnTo>
                  <a:pt x="882" y="79"/>
                </a:lnTo>
                <a:lnTo>
                  <a:pt x="905" y="70"/>
                </a:lnTo>
                <a:lnTo>
                  <a:pt x="928" y="60"/>
                </a:lnTo>
                <a:lnTo>
                  <a:pt x="949" y="50"/>
                </a:lnTo>
                <a:lnTo>
                  <a:pt x="960" y="44"/>
                </a:lnTo>
                <a:lnTo>
                  <a:pt x="971" y="39"/>
                </a:lnTo>
                <a:lnTo>
                  <a:pt x="981" y="32"/>
                </a:lnTo>
                <a:lnTo>
                  <a:pt x="991" y="26"/>
                </a:lnTo>
                <a:lnTo>
                  <a:pt x="1002" y="19"/>
                </a:lnTo>
                <a:lnTo>
                  <a:pt x="1012" y="13"/>
                </a:lnTo>
                <a:lnTo>
                  <a:pt x="1022" y="6"/>
                </a:lnTo>
                <a:lnTo>
                  <a:pt x="1032" y="0"/>
                </a:lnTo>
                <a:lnTo>
                  <a:pt x="1036" y="351"/>
                </a:lnTo>
                <a:lnTo>
                  <a:pt x="1411" y="511"/>
                </a:lnTo>
                <a:lnTo>
                  <a:pt x="1391" y="526"/>
                </a:lnTo>
                <a:lnTo>
                  <a:pt x="1370" y="540"/>
                </a:lnTo>
                <a:lnTo>
                  <a:pt x="1350" y="553"/>
                </a:lnTo>
                <a:lnTo>
                  <a:pt x="1329" y="566"/>
                </a:lnTo>
                <a:lnTo>
                  <a:pt x="1308" y="579"/>
                </a:lnTo>
                <a:lnTo>
                  <a:pt x="1287" y="591"/>
                </a:lnTo>
                <a:lnTo>
                  <a:pt x="1266" y="602"/>
                </a:lnTo>
                <a:lnTo>
                  <a:pt x="1244" y="614"/>
                </a:lnTo>
                <a:lnTo>
                  <a:pt x="1222" y="625"/>
                </a:lnTo>
                <a:lnTo>
                  <a:pt x="1199" y="635"/>
                </a:lnTo>
                <a:lnTo>
                  <a:pt x="1177" y="645"/>
                </a:lnTo>
                <a:lnTo>
                  <a:pt x="1154" y="655"/>
                </a:lnTo>
                <a:lnTo>
                  <a:pt x="1132" y="664"/>
                </a:lnTo>
                <a:lnTo>
                  <a:pt x="1109" y="673"/>
                </a:lnTo>
                <a:lnTo>
                  <a:pt x="1086" y="683"/>
                </a:lnTo>
                <a:lnTo>
                  <a:pt x="1062" y="691"/>
                </a:lnTo>
                <a:lnTo>
                  <a:pt x="1038" y="698"/>
                </a:lnTo>
                <a:lnTo>
                  <a:pt x="1014" y="705"/>
                </a:lnTo>
                <a:lnTo>
                  <a:pt x="990" y="712"/>
                </a:lnTo>
                <a:lnTo>
                  <a:pt x="966" y="718"/>
                </a:lnTo>
                <a:lnTo>
                  <a:pt x="941" y="724"/>
                </a:lnTo>
                <a:lnTo>
                  <a:pt x="917" y="729"/>
                </a:lnTo>
                <a:lnTo>
                  <a:pt x="866" y="738"/>
                </a:lnTo>
                <a:lnTo>
                  <a:pt x="841" y="742"/>
                </a:lnTo>
                <a:lnTo>
                  <a:pt x="816" y="745"/>
                </a:lnTo>
                <a:lnTo>
                  <a:pt x="791" y="748"/>
                </a:lnTo>
                <a:lnTo>
                  <a:pt x="765" y="750"/>
                </a:lnTo>
                <a:lnTo>
                  <a:pt x="738" y="752"/>
                </a:lnTo>
                <a:lnTo>
                  <a:pt x="713" y="753"/>
                </a:lnTo>
                <a:lnTo>
                  <a:pt x="687" y="754"/>
                </a:lnTo>
                <a:lnTo>
                  <a:pt x="661" y="754"/>
                </a:lnTo>
                <a:lnTo>
                  <a:pt x="616" y="753"/>
                </a:lnTo>
                <a:lnTo>
                  <a:pt x="593" y="752"/>
                </a:lnTo>
                <a:lnTo>
                  <a:pt x="570" y="751"/>
                </a:lnTo>
                <a:lnTo>
                  <a:pt x="548" y="749"/>
                </a:lnTo>
                <a:lnTo>
                  <a:pt x="526" y="747"/>
                </a:lnTo>
                <a:lnTo>
                  <a:pt x="504" y="744"/>
                </a:lnTo>
                <a:lnTo>
                  <a:pt x="482" y="742"/>
                </a:lnTo>
                <a:lnTo>
                  <a:pt x="461" y="738"/>
                </a:lnTo>
                <a:lnTo>
                  <a:pt x="439" y="735"/>
                </a:lnTo>
                <a:lnTo>
                  <a:pt x="417" y="731"/>
                </a:lnTo>
                <a:lnTo>
                  <a:pt x="396" y="726"/>
                </a:lnTo>
                <a:lnTo>
                  <a:pt x="374" y="722"/>
                </a:lnTo>
                <a:lnTo>
                  <a:pt x="353" y="716"/>
                </a:lnTo>
                <a:lnTo>
                  <a:pt x="333" y="711"/>
                </a:lnTo>
                <a:lnTo>
                  <a:pt x="312" y="705"/>
                </a:lnTo>
                <a:lnTo>
                  <a:pt x="271" y="693"/>
                </a:lnTo>
                <a:lnTo>
                  <a:pt x="250" y="686"/>
                </a:lnTo>
                <a:lnTo>
                  <a:pt x="229" y="679"/>
                </a:lnTo>
                <a:lnTo>
                  <a:pt x="209" y="670"/>
                </a:lnTo>
                <a:lnTo>
                  <a:pt x="190" y="663"/>
                </a:lnTo>
                <a:lnTo>
                  <a:pt x="170" y="655"/>
                </a:lnTo>
                <a:lnTo>
                  <a:pt x="150" y="646"/>
                </a:lnTo>
                <a:lnTo>
                  <a:pt x="131" y="637"/>
                </a:lnTo>
                <a:lnTo>
                  <a:pt x="112" y="628"/>
                </a:lnTo>
                <a:lnTo>
                  <a:pt x="92" y="619"/>
                </a:lnTo>
                <a:lnTo>
                  <a:pt x="73" y="610"/>
                </a:lnTo>
                <a:lnTo>
                  <a:pt x="36" y="590"/>
                </a:lnTo>
                <a:lnTo>
                  <a:pt x="0" y="568"/>
                </a:lnTo>
                <a:close/>
              </a:path>
            </a:pathLst>
          </a:custGeom>
          <a:solidFill>
            <a:srgbClr val="302A28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en-US" sz="70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7" name="MH_Other_5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3437269" y="2317036"/>
            <a:ext cx="840895" cy="1291602"/>
          </a:xfrm>
          <a:custGeom>
            <a:avLst/>
            <a:gdLst>
              <a:gd name="T0" fmla="*/ 917 w 934"/>
              <a:gd name="T1" fmla="*/ 907 h 1434"/>
              <a:gd name="T2" fmla="*/ 885 w 934"/>
              <a:gd name="T3" fmla="*/ 883 h 1434"/>
              <a:gd name="T4" fmla="*/ 854 w 934"/>
              <a:gd name="T5" fmla="*/ 858 h 1434"/>
              <a:gd name="T6" fmla="*/ 825 w 934"/>
              <a:gd name="T7" fmla="*/ 831 h 1434"/>
              <a:gd name="T8" fmla="*/ 798 w 934"/>
              <a:gd name="T9" fmla="*/ 803 h 1434"/>
              <a:gd name="T10" fmla="*/ 773 w 934"/>
              <a:gd name="T11" fmla="*/ 771 h 1434"/>
              <a:gd name="T12" fmla="*/ 750 w 934"/>
              <a:gd name="T13" fmla="*/ 740 h 1434"/>
              <a:gd name="T14" fmla="*/ 729 w 934"/>
              <a:gd name="T15" fmla="*/ 706 h 1434"/>
              <a:gd name="T16" fmla="*/ 708 w 934"/>
              <a:gd name="T17" fmla="*/ 672 h 1434"/>
              <a:gd name="T18" fmla="*/ 691 w 934"/>
              <a:gd name="T19" fmla="*/ 636 h 1434"/>
              <a:gd name="T20" fmla="*/ 676 w 934"/>
              <a:gd name="T21" fmla="*/ 598 h 1434"/>
              <a:gd name="T22" fmla="*/ 663 w 934"/>
              <a:gd name="T23" fmla="*/ 560 h 1434"/>
              <a:gd name="T24" fmla="*/ 653 w 934"/>
              <a:gd name="T25" fmla="*/ 521 h 1434"/>
              <a:gd name="T26" fmla="*/ 645 w 934"/>
              <a:gd name="T27" fmla="*/ 480 h 1434"/>
              <a:gd name="T28" fmla="*/ 640 w 934"/>
              <a:gd name="T29" fmla="*/ 438 h 1434"/>
              <a:gd name="T30" fmla="*/ 637 w 934"/>
              <a:gd name="T31" fmla="*/ 397 h 1434"/>
              <a:gd name="T32" fmla="*/ 637 w 934"/>
              <a:gd name="T33" fmla="*/ 355 h 1434"/>
              <a:gd name="T34" fmla="*/ 639 w 934"/>
              <a:gd name="T35" fmla="*/ 315 h 1434"/>
              <a:gd name="T36" fmla="*/ 401 w 934"/>
              <a:gd name="T37" fmla="*/ 0 h 1434"/>
              <a:gd name="T38" fmla="*/ 26 w 934"/>
              <a:gd name="T39" fmla="*/ 115 h 1434"/>
              <a:gd name="T40" fmla="*/ 14 w 934"/>
              <a:gd name="T41" fmla="*/ 188 h 1434"/>
              <a:gd name="T42" fmla="*/ 9 w 934"/>
              <a:gd name="T43" fmla="*/ 225 h 1434"/>
              <a:gd name="T44" fmla="*/ 5 w 934"/>
              <a:gd name="T45" fmla="*/ 262 h 1434"/>
              <a:gd name="T46" fmla="*/ 1 w 934"/>
              <a:gd name="T47" fmla="*/ 338 h 1434"/>
              <a:gd name="T48" fmla="*/ 0 w 934"/>
              <a:gd name="T49" fmla="*/ 396 h 1434"/>
              <a:gd name="T50" fmla="*/ 2 w 934"/>
              <a:gd name="T51" fmla="*/ 437 h 1434"/>
              <a:gd name="T52" fmla="*/ 4 w 934"/>
              <a:gd name="T53" fmla="*/ 478 h 1434"/>
              <a:gd name="T54" fmla="*/ 10 w 934"/>
              <a:gd name="T55" fmla="*/ 538 h 1434"/>
              <a:gd name="T56" fmla="*/ 16 w 934"/>
              <a:gd name="T57" fmla="*/ 577 h 1434"/>
              <a:gd name="T58" fmla="*/ 31 w 934"/>
              <a:gd name="T59" fmla="*/ 656 h 1434"/>
              <a:gd name="T60" fmla="*/ 40 w 934"/>
              <a:gd name="T61" fmla="*/ 694 h 1434"/>
              <a:gd name="T62" fmla="*/ 62 w 934"/>
              <a:gd name="T63" fmla="*/ 769 h 1434"/>
              <a:gd name="T64" fmla="*/ 82 w 934"/>
              <a:gd name="T65" fmla="*/ 825 h 1434"/>
              <a:gd name="T66" fmla="*/ 96 w 934"/>
              <a:gd name="T67" fmla="*/ 861 h 1434"/>
              <a:gd name="T68" fmla="*/ 119 w 934"/>
              <a:gd name="T69" fmla="*/ 914 h 1434"/>
              <a:gd name="T70" fmla="*/ 154 w 934"/>
              <a:gd name="T71" fmla="*/ 983 h 1434"/>
              <a:gd name="T72" fmla="*/ 173 w 934"/>
              <a:gd name="T73" fmla="*/ 1016 h 1434"/>
              <a:gd name="T74" fmla="*/ 203 w 934"/>
              <a:gd name="T75" fmla="*/ 1065 h 1434"/>
              <a:gd name="T76" fmla="*/ 235 w 934"/>
              <a:gd name="T77" fmla="*/ 1114 h 1434"/>
              <a:gd name="T78" fmla="*/ 281 w 934"/>
              <a:gd name="T79" fmla="*/ 1175 h 1434"/>
              <a:gd name="T80" fmla="*/ 306 w 934"/>
              <a:gd name="T81" fmla="*/ 1204 h 1434"/>
              <a:gd name="T82" fmla="*/ 331 w 934"/>
              <a:gd name="T83" fmla="*/ 1232 h 1434"/>
              <a:gd name="T84" fmla="*/ 357 w 934"/>
              <a:gd name="T85" fmla="*/ 1261 h 1434"/>
              <a:gd name="T86" fmla="*/ 383 w 934"/>
              <a:gd name="T87" fmla="*/ 1288 h 1434"/>
              <a:gd name="T88" fmla="*/ 412 w 934"/>
              <a:gd name="T89" fmla="*/ 1315 h 1434"/>
              <a:gd name="T90" fmla="*/ 469 w 934"/>
              <a:gd name="T91" fmla="*/ 1364 h 1434"/>
              <a:gd name="T92" fmla="*/ 529 w 934"/>
              <a:gd name="T93" fmla="*/ 1411 h 1434"/>
              <a:gd name="T94" fmla="*/ 601 w 934"/>
              <a:gd name="T95" fmla="*/ 1030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4" h="1434">
                <a:moveTo>
                  <a:pt x="934" y="918"/>
                </a:moveTo>
                <a:lnTo>
                  <a:pt x="917" y="907"/>
                </a:lnTo>
                <a:lnTo>
                  <a:pt x="901" y="895"/>
                </a:lnTo>
                <a:lnTo>
                  <a:pt x="885" y="883"/>
                </a:lnTo>
                <a:lnTo>
                  <a:pt x="869" y="871"/>
                </a:lnTo>
                <a:lnTo>
                  <a:pt x="854" y="858"/>
                </a:lnTo>
                <a:lnTo>
                  <a:pt x="839" y="845"/>
                </a:lnTo>
                <a:lnTo>
                  <a:pt x="825" y="831"/>
                </a:lnTo>
                <a:lnTo>
                  <a:pt x="812" y="817"/>
                </a:lnTo>
                <a:lnTo>
                  <a:pt x="798" y="803"/>
                </a:lnTo>
                <a:lnTo>
                  <a:pt x="786" y="788"/>
                </a:lnTo>
                <a:lnTo>
                  <a:pt x="773" y="771"/>
                </a:lnTo>
                <a:lnTo>
                  <a:pt x="761" y="756"/>
                </a:lnTo>
                <a:lnTo>
                  <a:pt x="750" y="740"/>
                </a:lnTo>
                <a:lnTo>
                  <a:pt x="739" y="723"/>
                </a:lnTo>
                <a:lnTo>
                  <a:pt x="729" y="706"/>
                </a:lnTo>
                <a:lnTo>
                  <a:pt x="718" y="689"/>
                </a:lnTo>
                <a:lnTo>
                  <a:pt x="708" y="672"/>
                </a:lnTo>
                <a:lnTo>
                  <a:pt x="699" y="654"/>
                </a:lnTo>
                <a:lnTo>
                  <a:pt x="691" y="636"/>
                </a:lnTo>
                <a:lnTo>
                  <a:pt x="683" y="618"/>
                </a:lnTo>
                <a:lnTo>
                  <a:pt x="676" y="598"/>
                </a:lnTo>
                <a:lnTo>
                  <a:pt x="669" y="579"/>
                </a:lnTo>
                <a:lnTo>
                  <a:pt x="663" y="560"/>
                </a:lnTo>
                <a:lnTo>
                  <a:pt x="658" y="540"/>
                </a:lnTo>
                <a:lnTo>
                  <a:pt x="653" y="521"/>
                </a:lnTo>
                <a:lnTo>
                  <a:pt x="649" y="501"/>
                </a:lnTo>
                <a:lnTo>
                  <a:pt x="645" y="480"/>
                </a:lnTo>
                <a:lnTo>
                  <a:pt x="642" y="460"/>
                </a:lnTo>
                <a:lnTo>
                  <a:pt x="640" y="438"/>
                </a:lnTo>
                <a:lnTo>
                  <a:pt x="638" y="418"/>
                </a:lnTo>
                <a:lnTo>
                  <a:pt x="637" y="397"/>
                </a:lnTo>
                <a:lnTo>
                  <a:pt x="637" y="376"/>
                </a:lnTo>
                <a:lnTo>
                  <a:pt x="637" y="355"/>
                </a:lnTo>
                <a:lnTo>
                  <a:pt x="638" y="335"/>
                </a:lnTo>
                <a:lnTo>
                  <a:pt x="639" y="315"/>
                </a:lnTo>
                <a:lnTo>
                  <a:pt x="642" y="295"/>
                </a:lnTo>
                <a:lnTo>
                  <a:pt x="401" y="0"/>
                </a:lnTo>
                <a:lnTo>
                  <a:pt x="34" y="80"/>
                </a:lnTo>
                <a:lnTo>
                  <a:pt x="26" y="115"/>
                </a:lnTo>
                <a:lnTo>
                  <a:pt x="20" y="152"/>
                </a:lnTo>
                <a:lnTo>
                  <a:pt x="14" y="188"/>
                </a:lnTo>
                <a:lnTo>
                  <a:pt x="11" y="207"/>
                </a:lnTo>
                <a:lnTo>
                  <a:pt x="9" y="225"/>
                </a:lnTo>
                <a:lnTo>
                  <a:pt x="7" y="243"/>
                </a:lnTo>
                <a:lnTo>
                  <a:pt x="5" y="262"/>
                </a:lnTo>
                <a:lnTo>
                  <a:pt x="2" y="300"/>
                </a:lnTo>
                <a:lnTo>
                  <a:pt x="1" y="338"/>
                </a:lnTo>
                <a:lnTo>
                  <a:pt x="0" y="376"/>
                </a:lnTo>
                <a:lnTo>
                  <a:pt x="0" y="396"/>
                </a:lnTo>
                <a:lnTo>
                  <a:pt x="1" y="416"/>
                </a:lnTo>
                <a:lnTo>
                  <a:pt x="2" y="437"/>
                </a:lnTo>
                <a:lnTo>
                  <a:pt x="3" y="458"/>
                </a:lnTo>
                <a:lnTo>
                  <a:pt x="4" y="478"/>
                </a:lnTo>
                <a:lnTo>
                  <a:pt x="6" y="498"/>
                </a:lnTo>
                <a:lnTo>
                  <a:pt x="10" y="538"/>
                </a:lnTo>
                <a:lnTo>
                  <a:pt x="13" y="557"/>
                </a:lnTo>
                <a:lnTo>
                  <a:pt x="16" y="577"/>
                </a:lnTo>
                <a:lnTo>
                  <a:pt x="23" y="617"/>
                </a:lnTo>
                <a:lnTo>
                  <a:pt x="31" y="656"/>
                </a:lnTo>
                <a:lnTo>
                  <a:pt x="35" y="675"/>
                </a:lnTo>
                <a:lnTo>
                  <a:pt x="40" y="694"/>
                </a:lnTo>
                <a:lnTo>
                  <a:pt x="50" y="732"/>
                </a:lnTo>
                <a:lnTo>
                  <a:pt x="62" y="769"/>
                </a:lnTo>
                <a:lnTo>
                  <a:pt x="74" y="807"/>
                </a:lnTo>
                <a:lnTo>
                  <a:pt x="82" y="825"/>
                </a:lnTo>
                <a:lnTo>
                  <a:pt x="89" y="843"/>
                </a:lnTo>
                <a:lnTo>
                  <a:pt x="96" y="861"/>
                </a:lnTo>
                <a:lnTo>
                  <a:pt x="104" y="878"/>
                </a:lnTo>
                <a:lnTo>
                  <a:pt x="119" y="914"/>
                </a:lnTo>
                <a:lnTo>
                  <a:pt x="136" y="949"/>
                </a:lnTo>
                <a:lnTo>
                  <a:pt x="154" y="983"/>
                </a:lnTo>
                <a:lnTo>
                  <a:pt x="163" y="1000"/>
                </a:lnTo>
                <a:lnTo>
                  <a:pt x="173" y="1016"/>
                </a:lnTo>
                <a:lnTo>
                  <a:pt x="192" y="1049"/>
                </a:lnTo>
                <a:lnTo>
                  <a:pt x="203" y="1065"/>
                </a:lnTo>
                <a:lnTo>
                  <a:pt x="213" y="1081"/>
                </a:lnTo>
                <a:lnTo>
                  <a:pt x="235" y="1114"/>
                </a:lnTo>
                <a:lnTo>
                  <a:pt x="258" y="1145"/>
                </a:lnTo>
                <a:lnTo>
                  <a:pt x="281" y="1175"/>
                </a:lnTo>
                <a:lnTo>
                  <a:pt x="293" y="1189"/>
                </a:lnTo>
                <a:lnTo>
                  <a:pt x="306" y="1204"/>
                </a:lnTo>
                <a:lnTo>
                  <a:pt x="318" y="1218"/>
                </a:lnTo>
                <a:lnTo>
                  <a:pt x="331" y="1232"/>
                </a:lnTo>
                <a:lnTo>
                  <a:pt x="344" y="1246"/>
                </a:lnTo>
                <a:lnTo>
                  <a:pt x="357" y="1261"/>
                </a:lnTo>
                <a:lnTo>
                  <a:pt x="370" y="1275"/>
                </a:lnTo>
                <a:lnTo>
                  <a:pt x="383" y="1288"/>
                </a:lnTo>
                <a:lnTo>
                  <a:pt x="397" y="1301"/>
                </a:lnTo>
                <a:lnTo>
                  <a:pt x="412" y="1315"/>
                </a:lnTo>
                <a:lnTo>
                  <a:pt x="440" y="1340"/>
                </a:lnTo>
                <a:lnTo>
                  <a:pt x="469" y="1364"/>
                </a:lnTo>
                <a:lnTo>
                  <a:pt x="499" y="1388"/>
                </a:lnTo>
                <a:lnTo>
                  <a:pt x="529" y="1411"/>
                </a:lnTo>
                <a:lnTo>
                  <a:pt x="561" y="1434"/>
                </a:lnTo>
                <a:lnTo>
                  <a:pt x="601" y="1030"/>
                </a:lnTo>
                <a:lnTo>
                  <a:pt x="934" y="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lnSpc>
                <a:spcPct val="120000"/>
              </a:lnSpc>
              <a:defRPr/>
            </a:pPr>
            <a:endParaRPr lang="en-US" sz="700">
              <a:solidFill>
                <a:prstClr val="black"/>
              </a:solidFill>
              <a:latin typeface="等线" panose="02010600030101010101" charset="-122"/>
            </a:endParaRPr>
          </a:p>
        </p:txBody>
      </p:sp>
      <p:sp>
        <p:nvSpPr>
          <p:cNvPr id="3079" name="MH_Title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2902" y="2160960"/>
            <a:ext cx="1108452" cy="101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添加</a:t>
            </a:r>
            <a:endParaRPr lang="en-US" altLang="zh-CN" sz="21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2100" dirty="0">
                <a:solidFill>
                  <a:prstClr val="black"/>
                </a:solidFill>
                <a:latin typeface="微软雅黑" panose="020B0503020204020204" pitchFamily="34" charset="-122"/>
              </a:rPr>
              <a:t>标题</a:t>
            </a:r>
          </a:p>
        </p:txBody>
      </p:sp>
      <p:sp>
        <p:nvSpPr>
          <p:cNvPr id="35" name="KSO_Shape"/>
          <p:cNvSpPr/>
          <p:nvPr/>
        </p:nvSpPr>
        <p:spPr bwMode="auto">
          <a:xfrm>
            <a:off x="5063173" y="1907255"/>
            <a:ext cx="202406" cy="255985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4514918" y="3394646"/>
            <a:ext cx="136922" cy="255984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8" name="KSO_Shape"/>
          <p:cNvSpPr/>
          <p:nvPr/>
        </p:nvSpPr>
        <p:spPr>
          <a:xfrm>
            <a:off x="3663833" y="2799438"/>
            <a:ext cx="257175" cy="255985"/>
          </a:xfrm>
          <a:custGeom>
            <a:avLst/>
            <a:gdLst>
              <a:gd name="connsiteX0" fmla="*/ 320662 w 792088"/>
              <a:gd name="connsiteY0" fmla="*/ 99114 h 792088"/>
              <a:gd name="connsiteX1" fmla="*/ 320662 w 792088"/>
              <a:gd name="connsiteY1" fmla="*/ 475062 h 792088"/>
              <a:gd name="connsiteX2" fmla="*/ 696610 w 792088"/>
              <a:gd name="connsiteY2" fmla="*/ 475062 h 792088"/>
              <a:gd name="connsiteX3" fmla="*/ 696610 w 792088"/>
              <a:gd name="connsiteY3" fmla="*/ 434076 h 792088"/>
              <a:gd name="connsiteX4" fmla="*/ 361648 w 792088"/>
              <a:gd name="connsiteY4" fmla="*/ 434076 h 792088"/>
              <a:gd name="connsiteX5" fmla="*/ 361648 w 792088"/>
              <a:gd name="connsiteY5" fmla="*/ 99114 h 792088"/>
              <a:gd name="connsiteX6" fmla="*/ 396044 w 792088"/>
              <a:gd name="connsiteY6" fmla="*/ 0 h 792088"/>
              <a:gd name="connsiteX7" fmla="*/ 792088 w 792088"/>
              <a:gd name="connsiteY7" fmla="*/ 396044 h 792088"/>
              <a:gd name="connsiteX8" fmla="*/ 396044 w 792088"/>
              <a:gd name="connsiteY8" fmla="*/ 792088 h 792088"/>
              <a:gd name="connsiteX9" fmla="*/ 0 w 792088"/>
              <a:gd name="connsiteY9" fmla="*/ 396044 h 792088"/>
              <a:gd name="connsiteX10" fmla="*/ 396044 w 792088"/>
              <a:gd name="connsiteY10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2088" h="792088">
                <a:moveTo>
                  <a:pt x="320662" y="99114"/>
                </a:moveTo>
                <a:lnTo>
                  <a:pt x="320662" y="475062"/>
                </a:lnTo>
                <a:lnTo>
                  <a:pt x="696610" y="475062"/>
                </a:lnTo>
                <a:lnTo>
                  <a:pt x="696610" y="434076"/>
                </a:lnTo>
                <a:lnTo>
                  <a:pt x="361648" y="434076"/>
                </a:lnTo>
                <a:lnTo>
                  <a:pt x="361648" y="99114"/>
                </a:lnTo>
                <a:close/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cubicBezTo>
                  <a:pt x="792088" y="614773"/>
                  <a:pt x="614773" y="792088"/>
                  <a:pt x="396044" y="792088"/>
                </a:cubicBezTo>
                <a:cubicBezTo>
                  <a:pt x="177315" y="792088"/>
                  <a:pt x="0" y="614773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9" name="KSO_Shape"/>
          <p:cNvSpPr/>
          <p:nvPr/>
        </p:nvSpPr>
        <p:spPr>
          <a:xfrm>
            <a:off x="3982752" y="1833893"/>
            <a:ext cx="252413" cy="255984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5239979" y="2890372"/>
            <a:ext cx="257175" cy="233363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文本框 47"/>
          <p:cNvSpPr txBox="1">
            <a:spLocks noChangeArrowheads="1"/>
          </p:cNvSpPr>
          <p:nvPr/>
        </p:nvSpPr>
        <p:spPr bwMode="auto">
          <a:xfrm>
            <a:off x="2321469" y="1189117"/>
            <a:ext cx="1259848" cy="58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等线" panose="02010600030101010101" charset="-122"/>
              </a:rPr>
              <a:t>此处输入文本</a:t>
            </a:r>
            <a:endParaRPr lang="en-US" altLang="zh-CN" sz="1200" dirty="0">
              <a:solidFill>
                <a:prstClr val="black"/>
              </a:solidFill>
              <a:latin typeface="等线" panose="0201060003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等线" panose="02010600030101010101" charset="-122"/>
              </a:rPr>
              <a:t>此处输入文本</a:t>
            </a:r>
          </a:p>
        </p:txBody>
      </p:sp>
      <p:sp>
        <p:nvSpPr>
          <p:cNvPr id="46" name="文本框 47"/>
          <p:cNvSpPr txBox="1">
            <a:spLocks noChangeArrowheads="1"/>
          </p:cNvSpPr>
          <p:nvPr/>
        </p:nvSpPr>
        <p:spPr bwMode="auto">
          <a:xfrm>
            <a:off x="5731464" y="1189117"/>
            <a:ext cx="1259848" cy="58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等线" panose="02010600030101010101" charset="-122"/>
              </a:rPr>
              <a:t>此处输入文本</a:t>
            </a:r>
            <a:endParaRPr lang="en-US" altLang="zh-CN" sz="1200" dirty="0">
              <a:solidFill>
                <a:prstClr val="black"/>
              </a:solidFill>
              <a:latin typeface="等线" panose="0201060003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等线" panose="02010600030101010101" charset="-122"/>
              </a:rPr>
              <a:t>此处输入文本</a:t>
            </a:r>
          </a:p>
        </p:txBody>
      </p:sp>
      <p:sp>
        <p:nvSpPr>
          <p:cNvPr id="47" name="文本框 47"/>
          <p:cNvSpPr txBox="1">
            <a:spLocks noChangeArrowheads="1"/>
          </p:cNvSpPr>
          <p:nvPr/>
        </p:nvSpPr>
        <p:spPr bwMode="auto">
          <a:xfrm>
            <a:off x="5731464" y="3187816"/>
            <a:ext cx="1259848" cy="58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等线" panose="02010600030101010101" charset="-122"/>
              </a:rPr>
              <a:t>此处输入文本</a:t>
            </a:r>
            <a:endParaRPr lang="en-US" altLang="zh-CN" sz="1200" dirty="0">
              <a:solidFill>
                <a:prstClr val="black"/>
              </a:solidFill>
              <a:latin typeface="等线" panose="0201060003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等线" panose="02010600030101010101" charset="-122"/>
              </a:rPr>
              <a:t>此处输入文本</a:t>
            </a: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2199720" y="3187816"/>
            <a:ext cx="1259848" cy="58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等线" panose="02010600030101010101" charset="-122"/>
              </a:rPr>
              <a:t>此处输入文本</a:t>
            </a:r>
            <a:endParaRPr lang="en-US" altLang="zh-CN" sz="1200" dirty="0">
              <a:solidFill>
                <a:prstClr val="black"/>
              </a:solidFill>
              <a:latin typeface="等线" panose="0201060003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等线" panose="02010600030101010101" charset="-122"/>
              </a:rPr>
              <a:t>此处输入文本</a:t>
            </a: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3942076" y="4020839"/>
            <a:ext cx="1259848" cy="58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等线" panose="02010600030101010101" charset="-122"/>
              </a:rPr>
              <a:t>此处输入文本</a:t>
            </a:r>
            <a:endParaRPr lang="en-US" altLang="zh-CN" sz="1200" dirty="0">
              <a:solidFill>
                <a:prstClr val="black"/>
              </a:solidFill>
              <a:latin typeface="等线" panose="0201060003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等线" panose="02010600030101010101" charset="-122"/>
              </a:rPr>
              <a:t>此处输入文本</a:t>
            </a:r>
          </a:p>
        </p:txBody>
      </p:sp>
      <p:sp>
        <p:nvSpPr>
          <p:cNvPr id="22" name="矩形 21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1" name="MH_Number_1"/>
          <p:cNvSpPr/>
          <p:nvPr>
            <p:custDataLst>
              <p:tags r:id="rId8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MH_Entry_1"/>
          <p:cNvSpPr/>
          <p:nvPr>
            <p:custDataLst>
              <p:tags r:id="rId9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3079" grpId="0"/>
      <p:bldP spid="35" grpId="0" animBg="1"/>
      <p:bldP spid="36" grpId="0" animBg="1"/>
      <p:bldP spid="38" grpId="0" animBg="1"/>
      <p:bldP spid="39" grpId="0" animBg="1"/>
      <p:bldP spid="40" grpId="0" animBg="1"/>
      <p:bldP spid="45" grpId="0"/>
      <p:bldP spid="46" grpId="0"/>
      <p:bldP spid="47" grpId="0"/>
      <p:bldP spid="48" grpId="0"/>
      <p:bldP spid="49" grpId="0"/>
      <p:bldP spid="21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 b="-242"/>
          <a:stretch>
            <a:fillRect/>
          </a:stretch>
        </p:blipFill>
        <p:spPr>
          <a:xfrm>
            <a:off x="-9024" y="-18047"/>
            <a:ext cx="9171072" cy="5194929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1469608" y="1252119"/>
            <a:ext cx="1273592" cy="997558"/>
            <a:chOff x="1358584" y="2675166"/>
            <a:chExt cx="2636838" cy="2065338"/>
          </a:xfrm>
        </p:grpSpPr>
        <p:sp>
          <p:nvSpPr>
            <p:cNvPr id="8" name="Line 32"/>
            <p:cNvSpPr>
              <a:spLocks noChangeShapeType="1"/>
            </p:cNvSpPr>
            <p:nvPr/>
          </p:nvSpPr>
          <p:spPr bwMode="auto">
            <a:xfrm flipH="1">
              <a:off x="1817372" y="3599091"/>
              <a:ext cx="268288" cy="169863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 flipH="1">
              <a:off x="1817372" y="3462566"/>
              <a:ext cx="171450" cy="106363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flipH="1">
              <a:off x="1817372" y="3335566"/>
              <a:ext cx="93663" cy="5873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>
              <a:off x="1541147" y="3599091"/>
              <a:ext cx="268288" cy="169863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>
              <a:off x="1639572" y="3462566"/>
              <a:ext cx="169863" cy="106363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>
              <a:off x="1715772" y="3335566"/>
              <a:ext cx="93663" cy="5873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8"/>
            <p:cNvSpPr/>
            <p:nvPr/>
          </p:nvSpPr>
          <p:spPr bwMode="auto">
            <a:xfrm>
              <a:off x="1358584" y="3037116"/>
              <a:ext cx="906463" cy="915988"/>
            </a:xfrm>
            <a:custGeom>
              <a:avLst/>
              <a:gdLst>
                <a:gd name="T0" fmla="*/ 213 w 213"/>
                <a:gd name="T1" fmla="*/ 125 h 215"/>
                <a:gd name="T2" fmla="*/ 107 w 213"/>
                <a:gd name="T3" fmla="*/ 215 h 215"/>
                <a:gd name="T4" fmla="*/ 0 w 213"/>
                <a:gd name="T5" fmla="*/ 107 h 215"/>
                <a:gd name="T6" fmla="*/ 107 w 213"/>
                <a:gd name="T7" fmla="*/ 0 h 215"/>
                <a:gd name="T8" fmla="*/ 191 w 213"/>
                <a:gd name="T9" fmla="*/ 4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15">
                  <a:moveTo>
                    <a:pt x="213" y="125"/>
                  </a:moveTo>
                  <a:cubicBezTo>
                    <a:pt x="205" y="176"/>
                    <a:pt x="160" y="215"/>
                    <a:pt x="107" y="215"/>
                  </a:cubicBezTo>
                  <a:cubicBezTo>
                    <a:pt x="48" y="215"/>
                    <a:pt x="0" y="16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cubicBezTo>
                    <a:pt x="141" y="0"/>
                    <a:pt x="171" y="16"/>
                    <a:pt x="191" y="40"/>
                  </a:cubicBezTo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1814197" y="3229203"/>
              <a:ext cx="0" cy="116998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 flipH="1">
              <a:off x="3544572" y="3599091"/>
              <a:ext cx="268288" cy="169863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 flipH="1">
              <a:off x="3544572" y="3462566"/>
              <a:ext cx="169863" cy="106363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 flipH="1">
              <a:off x="3544572" y="3335566"/>
              <a:ext cx="93663" cy="5873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3268347" y="3599091"/>
              <a:ext cx="268288" cy="169863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3366772" y="3462566"/>
              <a:ext cx="169863" cy="106363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>
              <a:off x="3438209" y="3335566"/>
              <a:ext cx="98425" cy="5873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3111184" y="3037116"/>
              <a:ext cx="884238" cy="915988"/>
            </a:xfrm>
            <a:custGeom>
              <a:avLst/>
              <a:gdLst>
                <a:gd name="T0" fmla="*/ 36 w 208"/>
                <a:gd name="T1" fmla="*/ 22 h 215"/>
                <a:gd name="T2" fmla="*/ 101 w 208"/>
                <a:gd name="T3" fmla="*/ 0 h 215"/>
                <a:gd name="T4" fmla="*/ 208 w 208"/>
                <a:gd name="T5" fmla="*/ 107 h 215"/>
                <a:gd name="T6" fmla="*/ 101 w 208"/>
                <a:gd name="T7" fmla="*/ 215 h 215"/>
                <a:gd name="T8" fmla="*/ 0 w 208"/>
                <a:gd name="T9" fmla="*/ 14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15">
                  <a:moveTo>
                    <a:pt x="36" y="22"/>
                  </a:moveTo>
                  <a:cubicBezTo>
                    <a:pt x="54" y="8"/>
                    <a:pt x="76" y="0"/>
                    <a:pt x="101" y="0"/>
                  </a:cubicBezTo>
                  <a:cubicBezTo>
                    <a:pt x="160" y="0"/>
                    <a:pt x="208" y="48"/>
                    <a:pt x="208" y="107"/>
                  </a:cubicBezTo>
                  <a:cubicBezTo>
                    <a:pt x="208" y="167"/>
                    <a:pt x="160" y="215"/>
                    <a:pt x="101" y="215"/>
                  </a:cubicBezTo>
                  <a:cubicBezTo>
                    <a:pt x="55" y="215"/>
                    <a:pt x="15" y="186"/>
                    <a:pt x="0" y="145"/>
                  </a:cubicBezTo>
                </a:path>
              </a:pathLst>
            </a:custGeom>
            <a:noFill/>
            <a:ln w="33338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>
              <a:off x="3541397" y="3229203"/>
              <a:ext cx="0" cy="1136650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48"/>
            <p:cNvSpPr>
              <a:spLocks noChangeArrowheads="1"/>
            </p:cNvSpPr>
            <p:nvPr/>
          </p:nvSpPr>
          <p:spPr bwMode="auto">
            <a:xfrm>
              <a:off x="2166622" y="2675166"/>
              <a:ext cx="1114425" cy="1119188"/>
            </a:xfrm>
            <a:prstGeom prst="ellipse">
              <a:avLst/>
            </a:prstGeom>
            <a:noFill/>
            <a:ln w="33338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H="1">
              <a:off x="2728597" y="3364141"/>
              <a:ext cx="327025" cy="20478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 flipH="1">
              <a:off x="2728597" y="3199041"/>
              <a:ext cx="207963" cy="127000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 flipH="1">
              <a:off x="2728597" y="3041878"/>
              <a:ext cx="114300" cy="7143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52"/>
            <p:cNvSpPr>
              <a:spLocks noChangeShapeType="1"/>
            </p:cNvSpPr>
            <p:nvPr/>
          </p:nvSpPr>
          <p:spPr bwMode="auto">
            <a:xfrm>
              <a:off x="2387284" y="3364141"/>
              <a:ext cx="331788" cy="20478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53"/>
            <p:cNvSpPr>
              <a:spLocks noChangeShapeType="1"/>
            </p:cNvSpPr>
            <p:nvPr/>
          </p:nvSpPr>
          <p:spPr bwMode="auto">
            <a:xfrm>
              <a:off x="2511109" y="3199041"/>
              <a:ext cx="207963" cy="127000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54"/>
            <p:cNvSpPr>
              <a:spLocks noChangeShapeType="1"/>
            </p:cNvSpPr>
            <p:nvPr/>
          </p:nvSpPr>
          <p:spPr bwMode="auto">
            <a:xfrm>
              <a:off x="2600009" y="3041878"/>
              <a:ext cx="119063" cy="7143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55"/>
            <p:cNvSpPr>
              <a:spLocks noChangeShapeType="1"/>
            </p:cNvSpPr>
            <p:nvPr/>
          </p:nvSpPr>
          <p:spPr bwMode="auto">
            <a:xfrm>
              <a:off x="2723834" y="2913291"/>
              <a:ext cx="0" cy="1452563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6"/>
            <p:cNvSpPr/>
            <p:nvPr/>
          </p:nvSpPr>
          <p:spPr bwMode="auto">
            <a:xfrm>
              <a:off x="2477772" y="4302353"/>
              <a:ext cx="1466850" cy="203200"/>
            </a:xfrm>
            <a:custGeom>
              <a:avLst/>
              <a:gdLst>
                <a:gd name="T0" fmla="*/ 0 w 345"/>
                <a:gd name="T1" fmla="*/ 40 h 48"/>
                <a:gd name="T2" fmla="*/ 189 w 345"/>
                <a:gd name="T3" fmla="*/ 6 h 48"/>
                <a:gd name="T4" fmla="*/ 345 w 345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5" h="48">
                  <a:moveTo>
                    <a:pt x="0" y="40"/>
                  </a:moveTo>
                  <a:cubicBezTo>
                    <a:pt x="30" y="32"/>
                    <a:pt x="110" y="0"/>
                    <a:pt x="189" y="6"/>
                  </a:cubicBezTo>
                  <a:cubicBezTo>
                    <a:pt x="269" y="11"/>
                    <a:pt x="329" y="48"/>
                    <a:pt x="345" y="48"/>
                  </a:cubicBezTo>
                </a:path>
              </a:pathLst>
            </a:cu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7"/>
            <p:cNvSpPr/>
            <p:nvPr/>
          </p:nvSpPr>
          <p:spPr bwMode="auto">
            <a:xfrm>
              <a:off x="1499872" y="4310291"/>
              <a:ext cx="1071563" cy="217488"/>
            </a:xfrm>
            <a:custGeom>
              <a:avLst/>
              <a:gdLst>
                <a:gd name="T0" fmla="*/ 252 w 252"/>
                <a:gd name="T1" fmla="*/ 51 h 51"/>
                <a:gd name="T2" fmla="*/ 113 w 252"/>
                <a:gd name="T3" fmla="*/ 13 h 51"/>
                <a:gd name="T4" fmla="*/ 0 w 252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" h="51">
                  <a:moveTo>
                    <a:pt x="252" y="51"/>
                  </a:moveTo>
                  <a:cubicBezTo>
                    <a:pt x="217" y="35"/>
                    <a:pt x="165" y="0"/>
                    <a:pt x="113" y="13"/>
                  </a:cubicBezTo>
                  <a:cubicBezTo>
                    <a:pt x="61" y="27"/>
                    <a:pt x="0" y="51"/>
                    <a:pt x="0" y="51"/>
                  </a:cubicBezTo>
                </a:path>
              </a:pathLst>
            </a:cu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 flipH="1">
              <a:off x="1545909" y="4484916"/>
              <a:ext cx="258763" cy="25558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59"/>
            <p:cNvSpPr>
              <a:spLocks noChangeShapeType="1"/>
            </p:cNvSpPr>
            <p:nvPr/>
          </p:nvSpPr>
          <p:spPr bwMode="auto">
            <a:xfrm flipH="1">
              <a:off x="1672909" y="4434116"/>
              <a:ext cx="315913" cy="30638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60"/>
            <p:cNvSpPr>
              <a:spLocks noChangeShapeType="1"/>
            </p:cNvSpPr>
            <p:nvPr/>
          </p:nvSpPr>
          <p:spPr bwMode="auto">
            <a:xfrm flipH="1">
              <a:off x="1804672" y="4421416"/>
              <a:ext cx="328613" cy="31908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61"/>
            <p:cNvSpPr>
              <a:spLocks noChangeShapeType="1"/>
            </p:cNvSpPr>
            <p:nvPr/>
          </p:nvSpPr>
          <p:spPr bwMode="auto">
            <a:xfrm flipH="1">
              <a:off x="1933259" y="4442053"/>
              <a:ext cx="293688" cy="298450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62"/>
            <p:cNvSpPr>
              <a:spLocks noChangeShapeType="1"/>
            </p:cNvSpPr>
            <p:nvPr/>
          </p:nvSpPr>
          <p:spPr bwMode="auto">
            <a:xfrm flipH="1">
              <a:off x="2060259" y="4484916"/>
              <a:ext cx="260350" cy="25558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63"/>
            <p:cNvSpPr>
              <a:spLocks noChangeShapeType="1"/>
            </p:cNvSpPr>
            <p:nvPr/>
          </p:nvSpPr>
          <p:spPr bwMode="auto">
            <a:xfrm flipH="1">
              <a:off x="2192022" y="4527778"/>
              <a:ext cx="212725" cy="212725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64"/>
            <p:cNvSpPr>
              <a:spLocks noChangeShapeType="1"/>
            </p:cNvSpPr>
            <p:nvPr/>
          </p:nvSpPr>
          <p:spPr bwMode="auto">
            <a:xfrm flipH="1">
              <a:off x="2320609" y="4570641"/>
              <a:ext cx="173038" cy="169863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65"/>
            <p:cNvSpPr>
              <a:spLocks noChangeShapeType="1"/>
            </p:cNvSpPr>
            <p:nvPr/>
          </p:nvSpPr>
          <p:spPr bwMode="auto">
            <a:xfrm flipH="1">
              <a:off x="2447609" y="4451578"/>
              <a:ext cx="306388" cy="288925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66"/>
            <p:cNvSpPr>
              <a:spLocks noChangeShapeType="1"/>
            </p:cNvSpPr>
            <p:nvPr/>
          </p:nvSpPr>
          <p:spPr bwMode="auto">
            <a:xfrm flipH="1">
              <a:off x="2574609" y="4421416"/>
              <a:ext cx="323850" cy="31908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67"/>
            <p:cNvSpPr>
              <a:spLocks noChangeShapeType="1"/>
            </p:cNvSpPr>
            <p:nvPr/>
          </p:nvSpPr>
          <p:spPr bwMode="auto">
            <a:xfrm flipH="1">
              <a:off x="2706372" y="4396016"/>
              <a:ext cx="341313" cy="34448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68"/>
            <p:cNvSpPr>
              <a:spLocks noChangeShapeType="1"/>
            </p:cNvSpPr>
            <p:nvPr/>
          </p:nvSpPr>
          <p:spPr bwMode="auto">
            <a:xfrm flipH="1">
              <a:off x="2834959" y="4396016"/>
              <a:ext cx="344488" cy="34448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Line 69"/>
            <p:cNvSpPr>
              <a:spLocks noChangeShapeType="1"/>
            </p:cNvSpPr>
            <p:nvPr/>
          </p:nvSpPr>
          <p:spPr bwMode="auto">
            <a:xfrm flipH="1">
              <a:off x="2961959" y="4396016"/>
              <a:ext cx="349250" cy="34448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Line 70"/>
            <p:cNvSpPr>
              <a:spLocks noChangeShapeType="1"/>
            </p:cNvSpPr>
            <p:nvPr/>
          </p:nvSpPr>
          <p:spPr bwMode="auto">
            <a:xfrm flipH="1">
              <a:off x="3093722" y="4416653"/>
              <a:ext cx="327025" cy="323850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Line 71"/>
            <p:cNvSpPr>
              <a:spLocks noChangeShapeType="1"/>
            </p:cNvSpPr>
            <p:nvPr/>
          </p:nvSpPr>
          <p:spPr bwMode="auto">
            <a:xfrm flipH="1">
              <a:off x="3222309" y="4442053"/>
              <a:ext cx="301625" cy="298450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Line 72"/>
            <p:cNvSpPr>
              <a:spLocks noChangeShapeType="1"/>
            </p:cNvSpPr>
            <p:nvPr/>
          </p:nvSpPr>
          <p:spPr bwMode="auto">
            <a:xfrm flipH="1">
              <a:off x="3349309" y="4464278"/>
              <a:ext cx="280988" cy="276225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73"/>
            <p:cNvSpPr>
              <a:spLocks noChangeShapeType="1"/>
            </p:cNvSpPr>
            <p:nvPr/>
          </p:nvSpPr>
          <p:spPr bwMode="auto">
            <a:xfrm flipH="1">
              <a:off x="3476309" y="4497616"/>
              <a:ext cx="247650" cy="242888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Line 74"/>
            <p:cNvSpPr>
              <a:spLocks noChangeShapeType="1"/>
            </p:cNvSpPr>
            <p:nvPr/>
          </p:nvSpPr>
          <p:spPr bwMode="auto">
            <a:xfrm flipH="1">
              <a:off x="3608072" y="4527778"/>
              <a:ext cx="212725" cy="212725"/>
            </a:xfrm>
            <a:prstGeom prst="line">
              <a:avLst/>
            </a:pr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圆角矩形 53"/>
          <p:cNvSpPr/>
          <p:nvPr/>
        </p:nvSpPr>
        <p:spPr>
          <a:xfrm>
            <a:off x="450669" y="849086"/>
            <a:ext cx="8242663" cy="3546566"/>
          </a:xfrm>
          <a:prstGeom prst="roundRect">
            <a:avLst>
              <a:gd name="adj" fmla="val 10958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>
            <a:off x="581298" y="988423"/>
            <a:ext cx="7981405" cy="3267892"/>
          </a:xfrm>
          <a:prstGeom prst="roundRect">
            <a:avLst>
              <a:gd name="adj" fmla="val 10958"/>
            </a:avLst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6" name="MH_Number_1"/>
          <p:cNvSpPr/>
          <p:nvPr>
            <p:custDataLst>
              <p:tags r:id="rId1"/>
            </p:custDataLst>
          </p:nvPr>
        </p:nvSpPr>
        <p:spPr>
          <a:xfrm>
            <a:off x="4632906" y="1440495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MH_Entry_1"/>
          <p:cNvSpPr/>
          <p:nvPr>
            <p:custDataLst>
              <p:tags r:id="rId2"/>
            </p:custDataLst>
          </p:nvPr>
        </p:nvSpPr>
        <p:spPr>
          <a:xfrm>
            <a:off x="5135818" y="1440495"/>
            <a:ext cx="302069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58" name="MH_Entry_2"/>
          <p:cNvSpPr/>
          <p:nvPr>
            <p:custDataLst>
              <p:tags r:id="rId3"/>
            </p:custDataLst>
          </p:nvPr>
        </p:nvSpPr>
        <p:spPr>
          <a:xfrm>
            <a:off x="5135818" y="2062696"/>
            <a:ext cx="302069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59" name="MH_Number_2"/>
          <p:cNvSpPr/>
          <p:nvPr>
            <p:custDataLst>
              <p:tags r:id="rId4"/>
            </p:custDataLst>
          </p:nvPr>
        </p:nvSpPr>
        <p:spPr>
          <a:xfrm>
            <a:off x="4632906" y="2062696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0" name="MH_Number_1"/>
          <p:cNvSpPr/>
          <p:nvPr>
            <p:custDataLst>
              <p:tags r:id="rId5"/>
            </p:custDataLst>
          </p:nvPr>
        </p:nvSpPr>
        <p:spPr>
          <a:xfrm>
            <a:off x="4632906" y="2684896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MH_Entry_1"/>
          <p:cNvSpPr/>
          <p:nvPr>
            <p:custDataLst>
              <p:tags r:id="rId6"/>
            </p:custDataLst>
          </p:nvPr>
        </p:nvSpPr>
        <p:spPr>
          <a:xfrm>
            <a:off x="5135818" y="2684896"/>
            <a:ext cx="302069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2" name="MH_Entry_2"/>
          <p:cNvSpPr/>
          <p:nvPr>
            <p:custDataLst>
              <p:tags r:id="rId7"/>
            </p:custDataLst>
          </p:nvPr>
        </p:nvSpPr>
        <p:spPr>
          <a:xfrm>
            <a:off x="5135818" y="3307097"/>
            <a:ext cx="302069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3" name="MH_Number_2"/>
          <p:cNvSpPr/>
          <p:nvPr>
            <p:custDataLst>
              <p:tags r:id="rId8"/>
            </p:custDataLst>
          </p:nvPr>
        </p:nvSpPr>
        <p:spPr>
          <a:xfrm>
            <a:off x="4632906" y="330709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293077" y="2260405"/>
            <a:ext cx="1677383" cy="99257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65" name="组合 64"/>
          <p:cNvGrpSpPr/>
          <p:nvPr/>
        </p:nvGrpSpPr>
        <p:grpSpPr>
          <a:xfrm rot="16200000">
            <a:off x="1516890" y="1984470"/>
            <a:ext cx="1253404" cy="1915909"/>
            <a:chOff x="1877401" y="2181158"/>
            <a:chExt cx="1671205" cy="2554545"/>
          </a:xfrm>
        </p:grpSpPr>
        <p:sp>
          <p:nvSpPr>
            <p:cNvPr id="66" name="MH_Others_1"/>
            <p:cNvSpPr txBox="1"/>
            <p:nvPr>
              <p:custDataLst>
                <p:tags r:id="rId9"/>
              </p:custDataLst>
            </p:nvPr>
          </p:nvSpPr>
          <p:spPr>
            <a:xfrm rot="5400000">
              <a:off x="1055607" y="3207189"/>
              <a:ext cx="2208689" cy="52322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dist">
                <a:defRPr/>
              </a:pPr>
              <a:r>
                <a:rPr lang="en-US" altLang="zh-CN" sz="1800" b="1" spc="300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800" b="1" spc="3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1877401" y="2181158"/>
              <a:ext cx="1671205" cy="2554545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096942" y="2435755"/>
            <a:ext cx="1293019" cy="1293019"/>
          </a:xfrm>
          <a:prstGeom prst="ellipse">
            <a:avLst/>
          </a:prstGeom>
          <a:solidFill>
            <a:srgbClr val="FFAE3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b"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椭圆 15"/>
          <p:cNvSpPr/>
          <p:nvPr/>
        </p:nvSpPr>
        <p:spPr>
          <a:xfrm>
            <a:off x="6054329" y="2800087"/>
            <a:ext cx="561975" cy="563165"/>
          </a:xfrm>
          <a:prstGeom prst="ellipse">
            <a:avLst/>
          </a:prstGeom>
          <a:solidFill>
            <a:srgbClr val="FFAE3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600325" y="2166673"/>
            <a:ext cx="386954" cy="38576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5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>
            <a:stCxn id="15" idx="6"/>
            <a:endCxn id="16" idx="2"/>
          </p:cNvCxnSpPr>
          <p:nvPr/>
        </p:nvCxnSpPr>
        <p:spPr>
          <a:xfrm flipV="1">
            <a:off x="5389961" y="3082263"/>
            <a:ext cx="664369" cy="0"/>
          </a:xfrm>
          <a:prstGeom prst="line">
            <a:avLst/>
          </a:prstGeom>
          <a:ln>
            <a:solidFill>
              <a:srgbClr val="FFAE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23" idx="2"/>
            <a:endCxn id="20" idx="6"/>
          </p:cNvCxnSpPr>
          <p:nvPr/>
        </p:nvCxnSpPr>
        <p:spPr>
          <a:xfrm flipH="1">
            <a:off x="2987280" y="2359554"/>
            <a:ext cx="834628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3821908" y="1801152"/>
            <a:ext cx="1117997" cy="111680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1000" anchor="b"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文本框 47"/>
          <p:cNvSpPr txBox="1">
            <a:spLocks noChangeArrowheads="1"/>
          </p:cNvSpPr>
          <p:nvPr/>
        </p:nvSpPr>
        <p:spPr bwMode="auto">
          <a:xfrm>
            <a:off x="1853458" y="2745316"/>
            <a:ext cx="1858565" cy="162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dirty="0">
                <a:solidFill>
                  <a:srgbClr val="4E4E4E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5" name="文本框 47"/>
          <p:cNvSpPr txBox="1">
            <a:spLocks noChangeArrowheads="1"/>
          </p:cNvSpPr>
          <p:nvPr/>
        </p:nvSpPr>
        <p:spPr bwMode="auto">
          <a:xfrm>
            <a:off x="5386198" y="919917"/>
            <a:ext cx="1903579" cy="16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dirty="0">
                <a:solidFill>
                  <a:srgbClr val="4E4E4E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6" name="KSO_Shape"/>
          <p:cNvSpPr/>
          <p:nvPr/>
        </p:nvSpPr>
        <p:spPr bwMode="auto">
          <a:xfrm>
            <a:off x="4312445" y="1974983"/>
            <a:ext cx="165497" cy="311944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4587480" y="2932246"/>
            <a:ext cx="310753" cy="230981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51435" tIns="25718" rIns="51435" bIns="405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MH_Number_1"/>
          <p:cNvSpPr/>
          <p:nvPr>
            <p:custDataLst>
              <p:tags r:id="rId1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MH_Entry_1"/>
          <p:cNvSpPr/>
          <p:nvPr>
            <p:custDataLst>
              <p:tags r:id="rId2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3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5"/>
          <p:cNvSpPr/>
          <p:nvPr/>
        </p:nvSpPr>
        <p:spPr bwMode="auto">
          <a:xfrm>
            <a:off x="4668291" y="1221180"/>
            <a:ext cx="909810" cy="776237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0BBCFF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3" name="Freeform 10"/>
          <p:cNvSpPr/>
          <p:nvPr/>
        </p:nvSpPr>
        <p:spPr bwMode="auto">
          <a:xfrm>
            <a:off x="4713261" y="2514163"/>
            <a:ext cx="846535" cy="74295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FFAE39"/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6" name="Freeform 19"/>
          <p:cNvSpPr/>
          <p:nvPr/>
        </p:nvSpPr>
        <p:spPr bwMode="auto">
          <a:xfrm>
            <a:off x="4725357" y="3700903"/>
            <a:ext cx="889841" cy="558402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7" name="文本框 47"/>
          <p:cNvSpPr txBox="1">
            <a:spLocks noChangeArrowheads="1"/>
          </p:cNvSpPr>
          <p:nvPr/>
        </p:nvSpPr>
        <p:spPr bwMode="auto">
          <a:xfrm>
            <a:off x="5751900" y="1206772"/>
            <a:ext cx="2935091" cy="75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sz="1200" dirty="0">
                <a:solidFill>
                  <a:prstClr val="black"/>
                </a:solidFill>
                <a:latin typeface="等线" panose="02010600030101010101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50" name="文本框 47"/>
          <p:cNvSpPr txBox="1">
            <a:spLocks noChangeArrowheads="1"/>
          </p:cNvSpPr>
          <p:nvPr/>
        </p:nvSpPr>
        <p:spPr bwMode="auto">
          <a:xfrm>
            <a:off x="5751900" y="2458239"/>
            <a:ext cx="2935091" cy="75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sz="1200" dirty="0">
                <a:solidFill>
                  <a:prstClr val="black"/>
                </a:solidFill>
                <a:latin typeface="等线" panose="02010600030101010101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51" name="文本框 47"/>
          <p:cNvSpPr txBox="1">
            <a:spLocks noChangeArrowheads="1"/>
          </p:cNvSpPr>
          <p:nvPr/>
        </p:nvSpPr>
        <p:spPr bwMode="auto">
          <a:xfrm>
            <a:off x="5751900" y="3536226"/>
            <a:ext cx="2935091" cy="75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sz="1200" dirty="0">
                <a:solidFill>
                  <a:prstClr val="black"/>
                </a:solidFill>
                <a:latin typeface="等线" panose="02010600030101010101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48" name="矩形 47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3" name="Freeform 5"/>
          <p:cNvSpPr/>
          <p:nvPr/>
        </p:nvSpPr>
        <p:spPr bwMode="auto">
          <a:xfrm>
            <a:off x="2022021" y="917642"/>
            <a:ext cx="1719263" cy="146685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0BBCFF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" name="Freeform 6"/>
          <p:cNvSpPr/>
          <p:nvPr/>
        </p:nvSpPr>
        <p:spPr bwMode="auto">
          <a:xfrm>
            <a:off x="1691028" y="1910624"/>
            <a:ext cx="1098947" cy="929878"/>
          </a:xfrm>
          <a:custGeom>
            <a:avLst/>
            <a:gdLst>
              <a:gd name="T0" fmla="*/ 2147483646 w 456"/>
              <a:gd name="T1" fmla="*/ 1588976384 h 386"/>
              <a:gd name="T2" fmla="*/ 2147483646 w 456"/>
              <a:gd name="T3" fmla="*/ 1650884722 h 386"/>
              <a:gd name="T4" fmla="*/ 2147483646 w 456"/>
              <a:gd name="T5" fmla="*/ 1320709062 h 386"/>
              <a:gd name="T6" fmla="*/ 2023607154 w 456"/>
              <a:gd name="T7" fmla="*/ 1104029880 h 386"/>
              <a:gd name="T8" fmla="*/ 2054580094 w 456"/>
              <a:gd name="T9" fmla="*/ 804805178 h 386"/>
              <a:gd name="T10" fmla="*/ 1755168585 w 456"/>
              <a:gd name="T11" fmla="*/ 887350698 h 386"/>
              <a:gd name="T12" fmla="*/ 1528030482 w 456"/>
              <a:gd name="T13" fmla="*/ 598446193 h 386"/>
              <a:gd name="T14" fmla="*/ 1424784137 w 456"/>
              <a:gd name="T15" fmla="*/ 247633351 h 386"/>
              <a:gd name="T16" fmla="*/ 1321537792 w 456"/>
              <a:gd name="T17" fmla="*/ 72225323 h 386"/>
              <a:gd name="T18" fmla="*/ 1084075376 w 456"/>
              <a:gd name="T19" fmla="*/ 154770844 h 386"/>
              <a:gd name="T20" fmla="*/ 918883152 w 456"/>
              <a:gd name="T21" fmla="*/ 330175660 h 386"/>
              <a:gd name="T22" fmla="*/ 505900985 w 456"/>
              <a:gd name="T23" fmla="*/ 453992335 h 386"/>
              <a:gd name="T24" fmla="*/ 258114256 w 456"/>
              <a:gd name="T25" fmla="*/ 753217038 h 386"/>
              <a:gd name="T26" fmla="*/ 20648626 w 456"/>
              <a:gd name="T27" fmla="*/ 949259036 h 386"/>
              <a:gd name="T28" fmla="*/ 340708761 w 456"/>
              <a:gd name="T29" fmla="*/ 1227846556 h 386"/>
              <a:gd name="T30" fmla="*/ 578174391 w 456"/>
              <a:gd name="T31" fmla="*/ 1310388865 h 386"/>
              <a:gd name="T32" fmla="*/ 1156345568 w 456"/>
              <a:gd name="T33" fmla="*/ 1547705230 h 386"/>
              <a:gd name="T34" fmla="*/ 1569327735 w 456"/>
              <a:gd name="T35" fmla="*/ 1465159709 h 386"/>
              <a:gd name="T36" fmla="*/ 1920360809 w 456"/>
              <a:gd name="T37" fmla="*/ 1609613567 h 386"/>
              <a:gd name="T38" fmla="*/ 2147483646 w 456"/>
              <a:gd name="T39" fmla="*/ 1733430243 h 386"/>
              <a:gd name="T40" fmla="*/ 2147483646 w 456"/>
              <a:gd name="T41" fmla="*/ 2094560071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6151423 h 386"/>
              <a:gd name="T102" fmla="*/ 2147483646 w 456"/>
              <a:gd name="T103" fmla="*/ 1939789227 h 386"/>
              <a:gd name="T104" fmla="*/ 2147483646 w 456"/>
              <a:gd name="T105" fmla="*/ 1733430243 h 386"/>
              <a:gd name="T106" fmla="*/ 2147483646 w 456"/>
              <a:gd name="T107" fmla="*/ 1465159709 h 386"/>
              <a:gd name="T108" fmla="*/ 2147483646 w 456"/>
              <a:gd name="T109" fmla="*/ 147547990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" name="Freeform 7"/>
          <p:cNvSpPr/>
          <p:nvPr/>
        </p:nvSpPr>
        <p:spPr bwMode="auto">
          <a:xfrm>
            <a:off x="2470887" y="2233283"/>
            <a:ext cx="222647" cy="365522"/>
          </a:xfrm>
          <a:custGeom>
            <a:avLst/>
            <a:gdLst>
              <a:gd name="T0" fmla="*/ 477152417 w 92"/>
              <a:gd name="T1" fmla="*/ 298763138 h 152"/>
              <a:gd name="T2" fmla="*/ 477152417 w 92"/>
              <a:gd name="T3" fmla="*/ 442993729 h 152"/>
              <a:gd name="T4" fmla="*/ 435659360 w 92"/>
              <a:gd name="T5" fmla="*/ 556318452 h 152"/>
              <a:gd name="T6" fmla="*/ 394169529 w 92"/>
              <a:gd name="T7" fmla="*/ 638734100 h 152"/>
              <a:gd name="T8" fmla="*/ 383795457 w 92"/>
              <a:gd name="T9" fmla="*/ 628432144 h 152"/>
              <a:gd name="T10" fmla="*/ 228203751 w 92"/>
              <a:gd name="T11" fmla="*/ 669639968 h 152"/>
              <a:gd name="T12" fmla="*/ 62237973 w 92"/>
              <a:gd name="T13" fmla="*/ 690243880 h 152"/>
              <a:gd name="T14" fmla="*/ 41489831 w 92"/>
              <a:gd name="T15" fmla="*/ 721152955 h 152"/>
              <a:gd name="T16" fmla="*/ 197084764 w 92"/>
              <a:gd name="T17" fmla="*/ 741756867 h 152"/>
              <a:gd name="T18" fmla="*/ 207455609 w 92"/>
              <a:gd name="T19" fmla="*/ 741756867 h 152"/>
              <a:gd name="T20" fmla="*/ 248948666 w 92"/>
              <a:gd name="T21" fmla="*/ 834474471 h 152"/>
              <a:gd name="T22" fmla="*/ 311186640 w 92"/>
              <a:gd name="T23" fmla="*/ 947799194 h 152"/>
              <a:gd name="T24" fmla="*/ 363050542 w 92"/>
              <a:gd name="T25" fmla="*/ 1112633697 h 152"/>
              <a:gd name="T26" fmla="*/ 373421386 w 92"/>
              <a:gd name="T27" fmla="*/ 1112633697 h 152"/>
              <a:gd name="T28" fmla="*/ 394169529 w 92"/>
              <a:gd name="T29" fmla="*/ 1195052552 h 152"/>
              <a:gd name="T30" fmla="*/ 373421386 w 92"/>
              <a:gd name="T31" fmla="*/ 1277468200 h 152"/>
              <a:gd name="T32" fmla="*/ 373421386 w 92"/>
              <a:gd name="T33" fmla="*/ 1359887055 h 152"/>
              <a:gd name="T34" fmla="*/ 518642248 w 92"/>
              <a:gd name="T35" fmla="*/ 1442302703 h 152"/>
              <a:gd name="T36" fmla="*/ 601625137 w 92"/>
              <a:gd name="T37" fmla="*/ 1555627426 h 152"/>
              <a:gd name="T38" fmla="*/ 643114968 w 92"/>
              <a:gd name="T39" fmla="*/ 1565929382 h 152"/>
              <a:gd name="T40" fmla="*/ 632744124 w 92"/>
              <a:gd name="T41" fmla="*/ 1432000747 h 152"/>
              <a:gd name="T42" fmla="*/ 726097857 w 92"/>
              <a:gd name="T43" fmla="*/ 1380490967 h 152"/>
              <a:gd name="T44" fmla="*/ 736471928 w 92"/>
              <a:gd name="T45" fmla="*/ 1380490967 h 152"/>
              <a:gd name="T46" fmla="*/ 746845999 w 92"/>
              <a:gd name="T47" fmla="*/ 1380490967 h 152"/>
              <a:gd name="T48" fmla="*/ 809080746 w 92"/>
              <a:gd name="T49" fmla="*/ 1370189011 h 152"/>
              <a:gd name="T50" fmla="*/ 819454817 w 92"/>
              <a:gd name="T51" fmla="*/ 1256864288 h 152"/>
              <a:gd name="T52" fmla="*/ 767590915 w 92"/>
              <a:gd name="T53" fmla="*/ 1195052552 h 152"/>
              <a:gd name="T54" fmla="*/ 715727013 w 92"/>
              <a:gd name="T55" fmla="*/ 1195052552 h 152"/>
              <a:gd name="T56" fmla="*/ 684608026 w 92"/>
              <a:gd name="T57" fmla="*/ 1081727829 h 152"/>
              <a:gd name="T58" fmla="*/ 705352942 w 92"/>
              <a:gd name="T59" fmla="*/ 865383546 h 152"/>
              <a:gd name="T60" fmla="*/ 850573804 w 92"/>
              <a:gd name="T61" fmla="*/ 824172515 h 152"/>
              <a:gd name="T62" fmla="*/ 954301608 w 92"/>
              <a:gd name="T63" fmla="*/ 556318452 h 152"/>
              <a:gd name="T64" fmla="*/ 871318719 w 92"/>
              <a:gd name="T65" fmla="*/ 494503509 h 152"/>
              <a:gd name="T66" fmla="*/ 860944648 w 92"/>
              <a:gd name="T67" fmla="*/ 494503509 h 152"/>
              <a:gd name="T68" fmla="*/ 788335830 w 92"/>
              <a:gd name="T69" fmla="*/ 494503509 h 152"/>
              <a:gd name="T70" fmla="*/ 746845999 w 92"/>
              <a:gd name="T71" fmla="*/ 432691773 h 152"/>
              <a:gd name="T72" fmla="*/ 736471928 w 92"/>
              <a:gd name="T73" fmla="*/ 432691773 h 152"/>
              <a:gd name="T74" fmla="*/ 757216844 w 92"/>
              <a:gd name="T75" fmla="*/ 267857270 h 152"/>
              <a:gd name="T76" fmla="*/ 788335830 w 92"/>
              <a:gd name="T77" fmla="*/ 185438415 h 152"/>
              <a:gd name="T78" fmla="*/ 809080746 w 92"/>
              <a:gd name="T79" fmla="*/ 103022767 h 152"/>
              <a:gd name="T80" fmla="*/ 663863111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" name="Freeform 8"/>
          <p:cNvSpPr/>
          <p:nvPr/>
        </p:nvSpPr>
        <p:spPr bwMode="auto">
          <a:xfrm>
            <a:off x="373006" y="1268877"/>
            <a:ext cx="1571625" cy="1188244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05291552 h 493"/>
              <a:gd name="T4" fmla="*/ 2147483646 w 652"/>
              <a:gd name="T5" fmla="*/ 1898889033 h 493"/>
              <a:gd name="T6" fmla="*/ 2147483646 w 652"/>
              <a:gd name="T7" fmla="*/ 1713130944 h 493"/>
              <a:gd name="T8" fmla="*/ 2147483646 w 652"/>
              <a:gd name="T9" fmla="*/ 928806514 h 493"/>
              <a:gd name="T10" fmla="*/ 2147483646 w 652"/>
              <a:gd name="T11" fmla="*/ 258000738 h 493"/>
              <a:gd name="T12" fmla="*/ 2147483646 w 652"/>
              <a:gd name="T13" fmla="*/ 72239435 h 493"/>
              <a:gd name="T14" fmla="*/ 2147483646 w 652"/>
              <a:gd name="T15" fmla="*/ 629523344 h 493"/>
              <a:gd name="T16" fmla="*/ 2147483646 w 652"/>
              <a:gd name="T17" fmla="*/ 1155847035 h 493"/>
              <a:gd name="T18" fmla="*/ 2147483646 w 652"/>
              <a:gd name="T19" fmla="*/ 1186807252 h 493"/>
              <a:gd name="T20" fmla="*/ 2147483646 w 652"/>
              <a:gd name="T21" fmla="*/ 1135205819 h 493"/>
              <a:gd name="T22" fmla="*/ 2147483646 w 652"/>
              <a:gd name="T23" fmla="*/ 1733768946 h 493"/>
              <a:gd name="T24" fmla="*/ 2147483646 w 652"/>
              <a:gd name="T25" fmla="*/ 2043371118 h 493"/>
              <a:gd name="T26" fmla="*/ 2147483646 w 652"/>
              <a:gd name="T27" fmla="*/ 2022729902 h 493"/>
              <a:gd name="T28" fmla="*/ 2085700645 w 652"/>
              <a:gd name="T29" fmla="*/ 2147483646 h 493"/>
              <a:gd name="T30" fmla="*/ 1703667212 w 652"/>
              <a:gd name="T31" fmla="*/ 2147483646 h 493"/>
              <a:gd name="T32" fmla="*/ 949923575 w 652"/>
              <a:gd name="T33" fmla="*/ 2147483646 h 493"/>
              <a:gd name="T34" fmla="*/ 547237254 w 652"/>
              <a:gd name="T35" fmla="*/ 2147483646 h 493"/>
              <a:gd name="T36" fmla="*/ 340734085 w 652"/>
              <a:gd name="T37" fmla="*/ 2147483646 h 493"/>
              <a:gd name="T38" fmla="*/ 51625792 w 652"/>
              <a:gd name="T39" fmla="*/ 2147483646 h 493"/>
              <a:gd name="T40" fmla="*/ 278781849 w 652"/>
              <a:gd name="T41" fmla="*/ 2147483646 h 493"/>
              <a:gd name="T42" fmla="*/ 216829613 w 652"/>
              <a:gd name="T43" fmla="*/ 2147483646 h 493"/>
              <a:gd name="T44" fmla="*/ 216829613 w 652"/>
              <a:gd name="T45" fmla="*/ 2147483646 h 493"/>
              <a:gd name="T46" fmla="*/ 619515934 w 652"/>
              <a:gd name="T47" fmla="*/ 2147483646 h 493"/>
              <a:gd name="T48" fmla="*/ 877644895 w 652"/>
              <a:gd name="T49" fmla="*/ 2147483646 h 493"/>
              <a:gd name="T50" fmla="*/ 1084151278 w 652"/>
              <a:gd name="T51" fmla="*/ 2147483646 h 493"/>
              <a:gd name="T52" fmla="*/ 1342283452 w 652"/>
              <a:gd name="T53" fmla="*/ 2147483646 h 493"/>
              <a:gd name="T54" fmla="*/ 1497160829 w 652"/>
              <a:gd name="T55" fmla="*/ 2147483646 h 493"/>
              <a:gd name="T56" fmla="*/ 1703667212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" name="Freeform 9"/>
          <p:cNvSpPr/>
          <p:nvPr/>
        </p:nvSpPr>
        <p:spPr bwMode="auto">
          <a:xfrm>
            <a:off x="1393371" y="2201136"/>
            <a:ext cx="977504" cy="701278"/>
          </a:xfrm>
          <a:custGeom>
            <a:avLst/>
            <a:gdLst>
              <a:gd name="T0" fmla="*/ 2147483646 w 406"/>
              <a:gd name="T1" fmla="*/ 299308236 h 291"/>
              <a:gd name="T2" fmla="*/ 2147483646 w 406"/>
              <a:gd name="T3" fmla="*/ 433484438 h 291"/>
              <a:gd name="T4" fmla="*/ 1958584861 w 406"/>
              <a:gd name="T5" fmla="*/ 144493742 h 291"/>
              <a:gd name="T6" fmla="*/ 1834886623 w 406"/>
              <a:gd name="T7" fmla="*/ 92889982 h 291"/>
              <a:gd name="T8" fmla="*/ 1484401327 w 406"/>
              <a:gd name="T9" fmla="*/ 20641504 h 291"/>
              <a:gd name="T10" fmla="*/ 1175150917 w 406"/>
              <a:gd name="T11" fmla="*/ 51603760 h 291"/>
              <a:gd name="T12" fmla="*/ 1010217793 w 406"/>
              <a:gd name="T13" fmla="*/ 103210734 h 291"/>
              <a:gd name="T14" fmla="*/ 742202269 w 406"/>
              <a:gd name="T15" fmla="*/ 134172990 h 291"/>
              <a:gd name="T16" fmla="*/ 422640729 w 406"/>
              <a:gd name="T17" fmla="*/ 206421467 h 291"/>
              <a:gd name="T18" fmla="*/ 505110501 w 406"/>
              <a:gd name="T19" fmla="*/ 464446695 h 291"/>
              <a:gd name="T20" fmla="*/ 639116658 w 406"/>
              <a:gd name="T21" fmla="*/ 670868162 h 291"/>
              <a:gd name="T22" fmla="*/ 536034258 w 406"/>
              <a:gd name="T23" fmla="*/ 918572637 h 291"/>
              <a:gd name="T24" fmla="*/ 577265934 w 406"/>
              <a:gd name="T25" fmla="*/ 1052745627 h 291"/>
              <a:gd name="T26" fmla="*/ 309250410 w 406"/>
              <a:gd name="T27" fmla="*/ 1083707883 h 291"/>
              <a:gd name="T28" fmla="*/ 103082400 w 406"/>
              <a:gd name="T29" fmla="*/ 1248843129 h 291"/>
              <a:gd name="T30" fmla="*/ 20615838 w 406"/>
              <a:gd name="T31" fmla="*/ 1403660836 h 291"/>
              <a:gd name="T32" fmla="*/ 51542805 w 406"/>
              <a:gd name="T33" fmla="*/ 1744255293 h 291"/>
              <a:gd name="T34" fmla="*/ 82466562 w 406"/>
              <a:gd name="T35" fmla="*/ 2033242776 h 291"/>
              <a:gd name="T36" fmla="*/ 391716972 w 406"/>
              <a:gd name="T37" fmla="*/ 2147483646 h 291"/>
              <a:gd name="T38" fmla="*/ 515418420 w 406"/>
              <a:gd name="T39" fmla="*/ 2147483646 h 291"/>
              <a:gd name="T40" fmla="*/ 649424577 w 406"/>
              <a:gd name="T41" fmla="*/ 2147483646 h 291"/>
              <a:gd name="T42" fmla="*/ 958674988 w 406"/>
              <a:gd name="T43" fmla="*/ 2147483646 h 291"/>
              <a:gd name="T44" fmla="*/ 1401934765 w 406"/>
              <a:gd name="T45" fmla="*/ 2147483646 h 291"/>
              <a:gd name="T46" fmla="*/ 1628718613 w 406"/>
              <a:gd name="T47" fmla="*/ 2147483646 h 291"/>
              <a:gd name="T48" fmla="*/ 1752420061 w 406"/>
              <a:gd name="T49" fmla="*/ 2147483646 h 291"/>
              <a:gd name="T50" fmla="*/ 1793651737 w 406"/>
              <a:gd name="T51" fmla="*/ 2147483646 h 291"/>
              <a:gd name="T52" fmla="*/ 1886426218 w 406"/>
              <a:gd name="T53" fmla="*/ 2147483646 h 291"/>
              <a:gd name="T54" fmla="*/ 2010127667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095167289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095167289 h 291"/>
              <a:gd name="T86" fmla="*/ 2147483646 w 406"/>
              <a:gd name="T87" fmla="*/ 1806179805 h 291"/>
              <a:gd name="T88" fmla="*/ 2147483646 w 406"/>
              <a:gd name="T89" fmla="*/ 1496547604 h 291"/>
              <a:gd name="T90" fmla="*/ 2147483646 w 406"/>
              <a:gd name="T91" fmla="*/ 1310770854 h 291"/>
              <a:gd name="T92" fmla="*/ 2147483646 w 406"/>
              <a:gd name="T93" fmla="*/ 866965664 h 291"/>
              <a:gd name="T94" fmla="*/ 2147483646 w 406"/>
              <a:gd name="T95" fmla="*/ 815361904 h 291"/>
              <a:gd name="T96" fmla="*/ 2147483646 w 406"/>
              <a:gd name="T97" fmla="*/ 516050455 h 291"/>
              <a:gd name="T98" fmla="*/ 2147483646 w 406"/>
              <a:gd name="T99" fmla="*/ 547015924 h 291"/>
              <a:gd name="T100" fmla="*/ 2147483646 w 406"/>
              <a:gd name="T101" fmla="*/ 402518969 h 291"/>
              <a:gd name="T102" fmla="*/ 2147483646 w 406"/>
              <a:gd name="T103" fmla="*/ 258025227 h 291"/>
              <a:gd name="T104" fmla="*/ 2147483646 w 406"/>
              <a:gd name="T105" fmla="*/ 278666731 h 291"/>
              <a:gd name="T106" fmla="*/ 2147483646 w 406"/>
              <a:gd name="T107" fmla="*/ 154814494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Freeform 10"/>
          <p:cNvSpPr/>
          <p:nvPr/>
        </p:nvSpPr>
        <p:spPr bwMode="auto">
          <a:xfrm>
            <a:off x="1952965" y="2692864"/>
            <a:ext cx="846535" cy="74295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FFAE39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Freeform 11"/>
          <p:cNvSpPr/>
          <p:nvPr/>
        </p:nvSpPr>
        <p:spPr bwMode="auto">
          <a:xfrm>
            <a:off x="546838" y="2392826"/>
            <a:ext cx="1515665" cy="919163"/>
          </a:xfrm>
          <a:custGeom>
            <a:avLst/>
            <a:gdLst>
              <a:gd name="T0" fmla="*/ 691307552 w 629"/>
              <a:gd name="T1" fmla="*/ 185398124 h 382"/>
              <a:gd name="T2" fmla="*/ 350812020 w 629"/>
              <a:gd name="T3" fmla="*/ 298697334 h 382"/>
              <a:gd name="T4" fmla="*/ 216678390 w 629"/>
              <a:gd name="T5" fmla="*/ 556194372 h 382"/>
              <a:gd name="T6" fmla="*/ 103180951 w 629"/>
              <a:gd name="T7" fmla="*/ 1081490127 h 382"/>
              <a:gd name="T8" fmla="*/ 92861249 w 629"/>
              <a:gd name="T9" fmla="*/ 1225691163 h 382"/>
              <a:gd name="T10" fmla="*/ 319859341 w 629"/>
              <a:gd name="T11" fmla="*/ 1709786621 h 382"/>
              <a:gd name="T12" fmla="*/ 670671362 w 629"/>
              <a:gd name="T13" fmla="*/ 2101183017 h 382"/>
              <a:gd name="T14" fmla="*/ 949258323 w 629"/>
              <a:gd name="T15" fmla="*/ 2018782425 h 382"/>
              <a:gd name="T16" fmla="*/ 1217525582 w 629"/>
              <a:gd name="T17" fmla="*/ 2147483646 h 382"/>
              <a:gd name="T18" fmla="*/ 1496112543 w 629"/>
              <a:gd name="T19" fmla="*/ 2147483646 h 382"/>
              <a:gd name="T20" fmla="*/ 1619929684 w 629"/>
              <a:gd name="T21" fmla="*/ 2147483646 h 382"/>
              <a:gd name="T22" fmla="*/ 1950105514 w 629"/>
              <a:gd name="T23" fmla="*/ 2147483646 h 382"/>
              <a:gd name="T24" fmla="*/ 2104878547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32081635 h 382"/>
              <a:gd name="T54" fmla="*/ 2147483646 w 629"/>
              <a:gd name="T55" fmla="*/ 1977582129 h 382"/>
              <a:gd name="T56" fmla="*/ 2147483646 w 629"/>
              <a:gd name="T57" fmla="*/ 2029084103 h 382"/>
              <a:gd name="T58" fmla="*/ 2147483646 w 629"/>
              <a:gd name="T59" fmla="*/ 2090881339 h 382"/>
              <a:gd name="T60" fmla="*/ 2147483646 w 629"/>
              <a:gd name="T61" fmla="*/ 2147483646 h 382"/>
              <a:gd name="T62" fmla="*/ 2147483646 w 629"/>
              <a:gd name="T63" fmla="*/ 1956985189 h 382"/>
              <a:gd name="T64" fmla="*/ 2147483646 w 629"/>
              <a:gd name="T65" fmla="*/ 1771583857 h 382"/>
              <a:gd name="T66" fmla="*/ 2147483646 w 629"/>
              <a:gd name="T67" fmla="*/ 1709786621 h 382"/>
              <a:gd name="T68" fmla="*/ 2147483646 w 629"/>
              <a:gd name="T69" fmla="*/ 1544988645 h 382"/>
              <a:gd name="T70" fmla="*/ 2147483646 w 629"/>
              <a:gd name="T71" fmla="*/ 1380187461 h 382"/>
              <a:gd name="T72" fmla="*/ 2147483646 w 629"/>
              <a:gd name="T73" fmla="*/ 1400787609 h 382"/>
              <a:gd name="T74" fmla="*/ 2147483646 w 629"/>
              <a:gd name="T75" fmla="*/ 1009391213 h 382"/>
              <a:gd name="T76" fmla="*/ 2147483646 w 629"/>
              <a:gd name="T77" fmla="*/ 762192644 h 382"/>
              <a:gd name="T78" fmla="*/ 2147483646 w 629"/>
              <a:gd name="T79" fmla="*/ 411996544 h 382"/>
              <a:gd name="T80" fmla="*/ 2147483646 w 629"/>
              <a:gd name="T81" fmla="*/ 226598420 h 382"/>
              <a:gd name="T82" fmla="*/ 2147483646 w 629"/>
              <a:gd name="T83" fmla="*/ 205998272 h 382"/>
              <a:gd name="T84" fmla="*/ 2147483646 w 629"/>
              <a:gd name="T85" fmla="*/ 154499506 h 382"/>
              <a:gd name="T86" fmla="*/ 2147483646 w 629"/>
              <a:gd name="T87" fmla="*/ 20600148 h 382"/>
              <a:gd name="T88" fmla="*/ 2147483646 w 629"/>
              <a:gd name="T89" fmla="*/ 123597680 h 382"/>
              <a:gd name="T90" fmla="*/ 2147483646 w 629"/>
              <a:gd name="T91" fmla="*/ 185398124 h 382"/>
              <a:gd name="T92" fmla="*/ 2125514737 w 629"/>
              <a:gd name="T93" fmla="*/ 205998272 h 382"/>
              <a:gd name="T94" fmla="*/ 1764383015 w 629"/>
              <a:gd name="T95" fmla="*/ 185398124 h 382"/>
              <a:gd name="T96" fmla="*/ 1568340815 w 629"/>
              <a:gd name="T97" fmla="*/ 0 h 382"/>
              <a:gd name="T98" fmla="*/ 1392934805 w 629"/>
              <a:gd name="T99" fmla="*/ 103000740 h 382"/>
              <a:gd name="T100" fmla="*/ 949258323 w 629"/>
              <a:gd name="T101" fmla="*/ 61800444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0" name="Freeform 12"/>
          <p:cNvSpPr/>
          <p:nvPr/>
        </p:nvSpPr>
        <p:spPr bwMode="auto">
          <a:xfrm>
            <a:off x="1926771" y="3157208"/>
            <a:ext cx="684610" cy="713185"/>
          </a:xfrm>
          <a:custGeom>
            <a:avLst/>
            <a:gdLst>
              <a:gd name="T0" fmla="*/ 103327747 w 284"/>
              <a:gd name="T1" fmla="*/ 1878486868 h 296"/>
              <a:gd name="T2" fmla="*/ 423647620 w 284"/>
              <a:gd name="T3" fmla="*/ 1868164965 h 296"/>
              <a:gd name="T4" fmla="*/ 433981038 w 284"/>
              <a:gd name="T5" fmla="*/ 2012661978 h 296"/>
              <a:gd name="T6" fmla="*/ 702633823 w 284"/>
              <a:gd name="T7" fmla="*/ 2147483646 h 296"/>
              <a:gd name="T8" fmla="*/ 743967493 w 284"/>
              <a:gd name="T9" fmla="*/ 2147483646 h 296"/>
              <a:gd name="T10" fmla="*/ 1136614860 w 284"/>
              <a:gd name="T11" fmla="*/ 2147483646 h 296"/>
              <a:gd name="T12" fmla="*/ 1219278987 w 284"/>
              <a:gd name="T13" fmla="*/ 2147483646 h 296"/>
              <a:gd name="T14" fmla="*/ 1405270860 w 284"/>
              <a:gd name="T15" fmla="*/ 2147483646 h 296"/>
              <a:gd name="T16" fmla="*/ 1405270860 w 284"/>
              <a:gd name="T17" fmla="*/ 2147483646 h 296"/>
              <a:gd name="T18" fmla="*/ 1394937442 w 284"/>
              <a:gd name="T19" fmla="*/ 2147483646 h 296"/>
              <a:gd name="T20" fmla="*/ 1673923645 w 284"/>
              <a:gd name="T21" fmla="*/ 2147483646 h 296"/>
              <a:gd name="T22" fmla="*/ 196324326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15877801 h 296"/>
              <a:gd name="T34" fmla="*/ 2147483646 w 284"/>
              <a:gd name="T35" fmla="*/ 2002343287 h 296"/>
              <a:gd name="T36" fmla="*/ 2147483646 w 284"/>
              <a:gd name="T37" fmla="*/ 1857843061 h 296"/>
              <a:gd name="T38" fmla="*/ 2147483646 w 284"/>
              <a:gd name="T39" fmla="*/ 1878486868 h 296"/>
              <a:gd name="T40" fmla="*/ 2147483646 w 284"/>
              <a:gd name="T41" fmla="*/ 1754630450 h 296"/>
              <a:gd name="T42" fmla="*/ 2147483646 w 284"/>
              <a:gd name="T43" fmla="*/ 1599808321 h 296"/>
              <a:gd name="T44" fmla="*/ 2147483646 w 284"/>
              <a:gd name="T45" fmla="*/ 1403705003 h 296"/>
              <a:gd name="T46" fmla="*/ 2147483646 w 284"/>
              <a:gd name="T47" fmla="*/ 1094063957 h 296"/>
              <a:gd name="T48" fmla="*/ 2147483646 w 284"/>
              <a:gd name="T49" fmla="*/ 1052776343 h 296"/>
              <a:gd name="T50" fmla="*/ 2066571013 w 284"/>
              <a:gd name="T51" fmla="*/ 866994928 h 296"/>
              <a:gd name="T52" fmla="*/ 2045907392 w 284"/>
              <a:gd name="T53" fmla="*/ 763779104 h 296"/>
              <a:gd name="T54" fmla="*/ 2128568304 w 284"/>
              <a:gd name="T55" fmla="*/ 681210300 h 296"/>
              <a:gd name="T56" fmla="*/ 2147483646 w 284"/>
              <a:gd name="T57" fmla="*/ 650244590 h 296"/>
              <a:gd name="T58" fmla="*/ 2147483646 w 284"/>
              <a:gd name="T59" fmla="*/ 681210300 h 296"/>
              <a:gd name="T60" fmla="*/ 2147483646 w 284"/>
              <a:gd name="T61" fmla="*/ 557353882 h 296"/>
              <a:gd name="T62" fmla="*/ 2147483646 w 284"/>
              <a:gd name="T63" fmla="*/ 536710075 h 296"/>
              <a:gd name="T64" fmla="*/ 2147483646 w 284"/>
              <a:gd name="T65" fmla="*/ 454138059 h 296"/>
              <a:gd name="T66" fmla="*/ 2147483646 w 284"/>
              <a:gd name="T67" fmla="*/ 227069029 h 296"/>
              <a:gd name="T68" fmla="*/ 2045907392 w 284"/>
              <a:gd name="T69" fmla="*/ 350925448 h 296"/>
              <a:gd name="T70" fmla="*/ 2076904430 w 284"/>
              <a:gd name="T71" fmla="*/ 516066268 h 296"/>
              <a:gd name="T72" fmla="*/ 1994243518 w 284"/>
              <a:gd name="T73" fmla="*/ 639922686 h 296"/>
              <a:gd name="T74" fmla="*/ 1890912557 w 284"/>
              <a:gd name="T75" fmla="*/ 877313619 h 296"/>
              <a:gd name="T76" fmla="*/ 1890912557 w 284"/>
              <a:gd name="T77" fmla="*/ 1011491941 h 296"/>
              <a:gd name="T78" fmla="*/ 1839248683 w 284"/>
              <a:gd name="T79" fmla="*/ 1073420150 h 296"/>
              <a:gd name="T80" fmla="*/ 1787584810 w 284"/>
              <a:gd name="T81" fmla="*/ 1104385861 h 296"/>
              <a:gd name="T82" fmla="*/ 1591259519 w 284"/>
              <a:gd name="T83" fmla="*/ 1155992166 h 296"/>
              <a:gd name="T84" fmla="*/ 1425934481 w 284"/>
              <a:gd name="T85" fmla="*/ 1135348359 h 296"/>
              <a:gd name="T86" fmla="*/ 1332940151 w 284"/>
              <a:gd name="T87" fmla="*/ 1094063957 h 296"/>
              <a:gd name="T88" fmla="*/ 1260609443 w 284"/>
              <a:gd name="T89" fmla="*/ 866994928 h 296"/>
              <a:gd name="T90" fmla="*/ 1167615113 w 284"/>
              <a:gd name="T91" fmla="*/ 660566493 h 296"/>
              <a:gd name="T92" fmla="*/ 1136614860 w 284"/>
              <a:gd name="T93" fmla="*/ 588316380 h 296"/>
              <a:gd name="T94" fmla="*/ 1033287113 w 284"/>
              <a:gd name="T95" fmla="*/ 536710075 h 296"/>
              <a:gd name="T96" fmla="*/ 888625696 w 284"/>
              <a:gd name="T97" fmla="*/ 454138059 h 296"/>
              <a:gd name="T98" fmla="*/ 888625696 w 284"/>
              <a:gd name="T99" fmla="*/ 361247351 h 296"/>
              <a:gd name="T100" fmla="*/ 795631367 w 284"/>
              <a:gd name="T101" fmla="*/ 299319142 h 296"/>
              <a:gd name="T102" fmla="*/ 630303114 w 284"/>
              <a:gd name="T103" fmla="*/ 433497464 h 296"/>
              <a:gd name="T104" fmla="*/ 516641950 w 284"/>
              <a:gd name="T105" fmla="*/ 216747126 h 296"/>
              <a:gd name="T106" fmla="*/ 413314203 w 284"/>
              <a:gd name="T107" fmla="*/ 103212611 h 296"/>
              <a:gd name="T108" fmla="*/ 289319620 w 284"/>
              <a:gd name="T109" fmla="*/ 340603544 h 296"/>
              <a:gd name="T110" fmla="*/ 289319620 w 284"/>
              <a:gd name="T111" fmla="*/ 557353882 h 296"/>
              <a:gd name="T112" fmla="*/ 475311494 w 284"/>
              <a:gd name="T113" fmla="*/ 722494702 h 296"/>
              <a:gd name="T114" fmla="*/ 320319873 w 284"/>
              <a:gd name="T115" fmla="*/ 1321132986 h 296"/>
              <a:gd name="T116" fmla="*/ 20666835 w 284"/>
              <a:gd name="T117" fmla="*/ 1795914852 h 296"/>
              <a:gd name="T118" fmla="*/ 20666835 w 284"/>
              <a:gd name="T119" fmla="*/ 1878486868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" name="Freeform 13"/>
          <p:cNvSpPr/>
          <p:nvPr/>
        </p:nvSpPr>
        <p:spPr bwMode="auto">
          <a:xfrm>
            <a:off x="2418500" y="3148874"/>
            <a:ext cx="463153" cy="400050"/>
          </a:xfrm>
          <a:custGeom>
            <a:avLst/>
            <a:gdLst>
              <a:gd name="T0" fmla="*/ 1468325249 w 192"/>
              <a:gd name="T1" fmla="*/ 72240354 h 166"/>
              <a:gd name="T2" fmla="*/ 1354579252 w 192"/>
              <a:gd name="T3" fmla="*/ 103203260 h 166"/>
              <a:gd name="T4" fmla="*/ 1333901378 w 192"/>
              <a:gd name="T5" fmla="*/ 0 h 166"/>
              <a:gd name="T6" fmla="*/ 1292539197 w 192"/>
              <a:gd name="T7" fmla="*/ 103203260 h 166"/>
              <a:gd name="T8" fmla="*/ 1230495927 w 192"/>
              <a:gd name="T9" fmla="*/ 185764583 h 166"/>
              <a:gd name="T10" fmla="*/ 1116753146 w 192"/>
              <a:gd name="T11" fmla="*/ 175443614 h 166"/>
              <a:gd name="T12" fmla="*/ 1096072056 w 192"/>
              <a:gd name="T13" fmla="*/ 258004937 h 166"/>
              <a:gd name="T14" fmla="*/ 971988730 w 192"/>
              <a:gd name="T15" fmla="*/ 288967843 h 166"/>
              <a:gd name="T16" fmla="*/ 930626550 w 192"/>
              <a:gd name="T17" fmla="*/ 309606567 h 166"/>
              <a:gd name="T18" fmla="*/ 827224314 w 192"/>
              <a:gd name="T19" fmla="*/ 268325906 h 166"/>
              <a:gd name="T20" fmla="*/ 754843715 w 192"/>
              <a:gd name="T21" fmla="*/ 247687182 h 166"/>
              <a:gd name="T22" fmla="*/ 868586495 w 192"/>
              <a:gd name="T23" fmla="*/ 412809828 h 166"/>
              <a:gd name="T24" fmla="*/ 930626550 w 192"/>
              <a:gd name="T25" fmla="*/ 474732427 h 166"/>
              <a:gd name="T26" fmla="*/ 909948676 w 192"/>
              <a:gd name="T27" fmla="*/ 567614718 h 166"/>
              <a:gd name="T28" fmla="*/ 713481534 w 192"/>
              <a:gd name="T29" fmla="*/ 660497010 h 166"/>
              <a:gd name="T30" fmla="*/ 641097718 w 192"/>
              <a:gd name="T31" fmla="*/ 670817978 h 166"/>
              <a:gd name="T32" fmla="*/ 568717118 w 192"/>
              <a:gd name="T33" fmla="*/ 650176041 h 166"/>
              <a:gd name="T34" fmla="*/ 485995973 w 192"/>
              <a:gd name="T35" fmla="*/ 732737364 h 166"/>
              <a:gd name="T36" fmla="*/ 403271612 w 192"/>
              <a:gd name="T37" fmla="*/ 763700270 h 166"/>
              <a:gd name="T38" fmla="*/ 82721145 w 192"/>
              <a:gd name="T39" fmla="*/ 763700270 h 166"/>
              <a:gd name="T40" fmla="*/ 41362181 w 192"/>
              <a:gd name="T41" fmla="*/ 990745514 h 166"/>
              <a:gd name="T42" fmla="*/ 113742780 w 192"/>
              <a:gd name="T43" fmla="*/ 1032026176 h 166"/>
              <a:gd name="T44" fmla="*/ 155104961 w 192"/>
              <a:gd name="T45" fmla="*/ 980424546 h 166"/>
              <a:gd name="T46" fmla="*/ 289528832 w 192"/>
              <a:gd name="T47" fmla="*/ 990745514 h 166"/>
              <a:gd name="T48" fmla="*/ 320550467 w 192"/>
              <a:gd name="T49" fmla="*/ 1217790759 h 166"/>
              <a:gd name="T50" fmla="*/ 268847741 w 192"/>
              <a:gd name="T51" fmla="*/ 1341632743 h 166"/>
              <a:gd name="T52" fmla="*/ 392931067 w 192"/>
              <a:gd name="T53" fmla="*/ 1527397327 h 166"/>
              <a:gd name="T54" fmla="*/ 341231557 w 192"/>
              <a:gd name="T55" fmla="*/ 1713161910 h 166"/>
              <a:gd name="T56" fmla="*/ 475655428 w 192"/>
              <a:gd name="T57" fmla="*/ 1640921555 h 166"/>
              <a:gd name="T58" fmla="*/ 568717118 w 192"/>
              <a:gd name="T59" fmla="*/ 1651239311 h 166"/>
              <a:gd name="T60" fmla="*/ 868586495 w 192"/>
              <a:gd name="T61" fmla="*/ 1651239311 h 166"/>
              <a:gd name="T62" fmla="*/ 1013350911 w 192"/>
              <a:gd name="T63" fmla="*/ 1548039264 h 166"/>
              <a:gd name="T64" fmla="*/ 1178796417 w 192"/>
              <a:gd name="T65" fmla="*/ 1413873098 h 166"/>
              <a:gd name="T66" fmla="*/ 1282198652 w 192"/>
              <a:gd name="T67" fmla="*/ 1455156972 h 166"/>
              <a:gd name="T68" fmla="*/ 1416622523 w 192"/>
              <a:gd name="T69" fmla="*/ 1506755389 h 166"/>
              <a:gd name="T70" fmla="*/ 1509684213 w 192"/>
              <a:gd name="T71" fmla="*/ 1537718295 h 166"/>
              <a:gd name="T72" fmla="*/ 1530365303 w 192"/>
              <a:gd name="T73" fmla="*/ 1486116665 h 166"/>
              <a:gd name="T74" fmla="*/ 1561386939 w 192"/>
              <a:gd name="T75" fmla="*/ 1465474728 h 166"/>
              <a:gd name="T76" fmla="*/ 1623430210 w 192"/>
              <a:gd name="T77" fmla="*/ 1424194066 h 166"/>
              <a:gd name="T78" fmla="*/ 1788872500 w 192"/>
              <a:gd name="T79" fmla="*/ 1300352082 h 166"/>
              <a:gd name="T80" fmla="*/ 1819894135 w 192"/>
              <a:gd name="T81" fmla="*/ 1279710145 h 166"/>
              <a:gd name="T82" fmla="*/ 1892277951 w 192"/>
              <a:gd name="T83" fmla="*/ 1259071420 h 166"/>
              <a:gd name="T84" fmla="*/ 1964658551 w 192"/>
              <a:gd name="T85" fmla="*/ 1217790759 h 166"/>
              <a:gd name="T86" fmla="*/ 1923296370 w 192"/>
              <a:gd name="T87" fmla="*/ 1062985869 h 166"/>
              <a:gd name="T88" fmla="*/ 1943977461 w 192"/>
              <a:gd name="T89" fmla="*/ 970103577 h 166"/>
              <a:gd name="T90" fmla="*/ 1799213045 w 192"/>
              <a:gd name="T91" fmla="*/ 856582561 h 166"/>
              <a:gd name="T92" fmla="*/ 1923296370 w 192"/>
              <a:gd name="T93" fmla="*/ 350887229 h 166"/>
              <a:gd name="T94" fmla="*/ 1840575225 w 192"/>
              <a:gd name="T95" fmla="*/ 392171104 h 166"/>
              <a:gd name="T96" fmla="*/ 1737172990 w 192"/>
              <a:gd name="T97" fmla="*/ 392171104 h 166"/>
              <a:gd name="T98" fmla="*/ 1726832445 w 192"/>
              <a:gd name="T99" fmla="*/ 350887229 h 166"/>
              <a:gd name="T100" fmla="*/ 1716491900 w 192"/>
              <a:gd name="T101" fmla="*/ 330248505 h 166"/>
              <a:gd name="T102" fmla="*/ 1613089665 w 192"/>
              <a:gd name="T103" fmla="*/ 206406520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2" name="Freeform 14"/>
          <p:cNvSpPr/>
          <p:nvPr/>
        </p:nvSpPr>
        <p:spPr bwMode="auto">
          <a:xfrm>
            <a:off x="2493508" y="3394142"/>
            <a:ext cx="604838" cy="460772"/>
          </a:xfrm>
          <a:custGeom>
            <a:avLst/>
            <a:gdLst>
              <a:gd name="T0" fmla="*/ 2083667597 w 251"/>
              <a:gd name="T1" fmla="*/ 62095594 h 191"/>
              <a:gd name="T2" fmla="*/ 1939255214 w 251"/>
              <a:gd name="T3" fmla="*/ 186289998 h 191"/>
              <a:gd name="T4" fmla="*/ 1774212491 w 251"/>
              <a:gd name="T5" fmla="*/ 227687060 h 191"/>
              <a:gd name="T6" fmla="*/ 1660744012 w 251"/>
              <a:gd name="T7" fmla="*/ 217339403 h 191"/>
              <a:gd name="T8" fmla="*/ 1660744012 w 251"/>
              <a:gd name="T9" fmla="*/ 217339403 h 191"/>
              <a:gd name="T10" fmla="*/ 1516331629 w 251"/>
              <a:gd name="T11" fmla="*/ 269084123 h 191"/>
              <a:gd name="T12" fmla="*/ 1413179926 w 251"/>
              <a:gd name="T13" fmla="*/ 331182933 h 191"/>
              <a:gd name="T14" fmla="*/ 1310028224 w 251"/>
              <a:gd name="T15" fmla="*/ 413977058 h 191"/>
              <a:gd name="T16" fmla="*/ 1237823639 w 251"/>
              <a:gd name="T17" fmla="*/ 486423526 h 191"/>
              <a:gd name="T18" fmla="*/ 1217193299 w 251"/>
              <a:gd name="T19" fmla="*/ 527820588 h 191"/>
              <a:gd name="T20" fmla="*/ 1062464139 w 251"/>
              <a:gd name="T21" fmla="*/ 496774400 h 191"/>
              <a:gd name="T22" fmla="*/ 876791075 w 251"/>
              <a:gd name="T23" fmla="*/ 413977058 h 191"/>
              <a:gd name="T24" fmla="*/ 825213618 w 251"/>
              <a:gd name="T25" fmla="*/ 476075869 h 191"/>
              <a:gd name="T26" fmla="*/ 763322596 w 251"/>
              <a:gd name="T27" fmla="*/ 527820588 h 191"/>
              <a:gd name="T28" fmla="*/ 649857330 w 251"/>
              <a:gd name="T29" fmla="*/ 600267056 h 191"/>
              <a:gd name="T30" fmla="*/ 526075288 w 251"/>
              <a:gd name="T31" fmla="*/ 693412055 h 191"/>
              <a:gd name="T32" fmla="*/ 237250522 w 251"/>
              <a:gd name="T33" fmla="*/ 641664119 h 191"/>
              <a:gd name="T34" fmla="*/ 92838138 w 251"/>
              <a:gd name="T35" fmla="*/ 672713524 h 191"/>
              <a:gd name="T36" fmla="*/ 10316777 w 251"/>
              <a:gd name="T37" fmla="*/ 714110586 h 191"/>
              <a:gd name="T38" fmla="*/ 20630340 w 251"/>
              <a:gd name="T39" fmla="*/ 817606459 h 191"/>
              <a:gd name="T40" fmla="*/ 216620181 w 251"/>
              <a:gd name="T41" fmla="*/ 817606459 h 191"/>
              <a:gd name="T42" fmla="*/ 237250522 w 251"/>
              <a:gd name="T43" fmla="*/ 972847052 h 191"/>
              <a:gd name="T44" fmla="*/ 391976468 w 251"/>
              <a:gd name="T45" fmla="*/ 952148521 h 191"/>
              <a:gd name="T46" fmla="*/ 515758511 w 251"/>
              <a:gd name="T47" fmla="*/ 921099115 h 191"/>
              <a:gd name="T48" fmla="*/ 546705628 w 251"/>
              <a:gd name="T49" fmla="*/ 1117739987 h 191"/>
              <a:gd name="T50" fmla="*/ 474497830 w 251"/>
              <a:gd name="T51" fmla="*/ 1200534112 h 191"/>
              <a:gd name="T52" fmla="*/ 361032564 w 251"/>
              <a:gd name="T53" fmla="*/ 1283331454 h 191"/>
              <a:gd name="T54" fmla="*/ 546705628 w 251"/>
              <a:gd name="T55" fmla="*/ 1324728516 h 191"/>
              <a:gd name="T56" fmla="*/ 629226990 w 251"/>
              <a:gd name="T57" fmla="*/ 1376476453 h 191"/>
              <a:gd name="T58" fmla="*/ 794269713 w 251"/>
              <a:gd name="T59" fmla="*/ 1469621452 h 191"/>
              <a:gd name="T60" fmla="*/ 722061915 w 251"/>
              <a:gd name="T61" fmla="*/ 1552415577 h 191"/>
              <a:gd name="T62" fmla="*/ 1000573118 w 251"/>
              <a:gd name="T63" fmla="*/ 1842201447 h 191"/>
              <a:gd name="T64" fmla="*/ 1103724820 w 251"/>
              <a:gd name="T65" fmla="*/ 1800804385 h 191"/>
              <a:gd name="T66" fmla="*/ 1268767543 w 251"/>
              <a:gd name="T67" fmla="*/ 1904297041 h 191"/>
              <a:gd name="T68" fmla="*/ 1310028224 w 251"/>
              <a:gd name="T69" fmla="*/ 1852549105 h 191"/>
              <a:gd name="T70" fmla="*/ 1392549586 w 251"/>
              <a:gd name="T71" fmla="*/ 1862899979 h 191"/>
              <a:gd name="T72" fmla="*/ 1598852990 w 251"/>
              <a:gd name="T73" fmla="*/ 1914647915 h 191"/>
              <a:gd name="T74" fmla="*/ 1619483331 w 251"/>
              <a:gd name="T75" fmla="*/ 1924995572 h 191"/>
              <a:gd name="T76" fmla="*/ 1784529267 w 251"/>
              <a:gd name="T77" fmla="*/ 1790453511 h 191"/>
              <a:gd name="T78" fmla="*/ 1846420289 w 251"/>
              <a:gd name="T79" fmla="*/ 1842201447 h 191"/>
              <a:gd name="T80" fmla="*/ 1887680970 w 251"/>
              <a:gd name="T81" fmla="*/ 1759404106 h 191"/>
              <a:gd name="T82" fmla="*/ 2042406916 w 251"/>
              <a:gd name="T83" fmla="*/ 1573114108 h 191"/>
              <a:gd name="T84" fmla="*/ 2135245055 w 251"/>
              <a:gd name="T85" fmla="*/ 1593812639 h 191"/>
              <a:gd name="T86" fmla="*/ 2114614714 w 251"/>
              <a:gd name="T87" fmla="*/ 1479969109 h 191"/>
              <a:gd name="T88" fmla="*/ 2135245055 w 251"/>
              <a:gd name="T89" fmla="*/ 1417873515 h 191"/>
              <a:gd name="T90" fmla="*/ 2147483646 w 251"/>
              <a:gd name="T91" fmla="*/ 1304029985 h 191"/>
              <a:gd name="T92" fmla="*/ 2147483646 w 251"/>
              <a:gd name="T93" fmla="*/ 1179835581 h 191"/>
              <a:gd name="T94" fmla="*/ 2147483646 w 251"/>
              <a:gd name="T95" fmla="*/ 1086690582 h 191"/>
              <a:gd name="T96" fmla="*/ 2147483646 w 251"/>
              <a:gd name="T97" fmla="*/ 931449989 h 191"/>
              <a:gd name="T98" fmla="*/ 2147483646 w 251"/>
              <a:gd name="T99" fmla="*/ 807255585 h 191"/>
              <a:gd name="T100" fmla="*/ 2147483646 w 251"/>
              <a:gd name="T101" fmla="*/ 693412055 h 191"/>
              <a:gd name="T102" fmla="*/ 2147483646 w 251"/>
              <a:gd name="T103" fmla="*/ 620965587 h 191"/>
              <a:gd name="T104" fmla="*/ 2147483646 w 251"/>
              <a:gd name="T105" fmla="*/ 631316461 h 191"/>
              <a:gd name="T106" fmla="*/ 2147483646 w 251"/>
              <a:gd name="T107" fmla="*/ 527820588 h 191"/>
              <a:gd name="T108" fmla="*/ 2147483646 w 251"/>
              <a:gd name="T109" fmla="*/ 517472931 h 191"/>
              <a:gd name="T110" fmla="*/ 2147483646 w 251"/>
              <a:gd name="T111" fmla="*/ 300133528 h 191"/>
              <a:gd name="T112" fmla="*/ 2147483646 w 251"/>
              <a:gd name="T113" fmla="*/ 144892935 h 191"/>
              <a:gd name="T114" fmla="*/ 2147483646 w 251"/>
              <a:gd name="T115" fmla="*/ 0 h 191"/>
              <a:gd name="T116" fmla="*/ 2145558619 w 251"/>
              <a:gd name="T117" fmla="*/ 41397063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" name="Freeform 15"/>
          <p:cNvSpPr/>
          <p:nvPr/>
        </p:nvSpPr>
        <p:spPr bwMode="auto">
          <a:xfrm>
            <a:off x="2576852" y="2888127"/>
            <a:ext cx="342900" cy="346472"/>
          </a:xfrm>
          <a:custGeom>
            <a:avLst/>
            <a:gdLst>
              <a:gd name="T0" fmla="*/ 1389073411 w 142"/>
              <a:gd name="T1" fmla="*/ 164898334 h 144"/>
              <a:gd name="T2" fmla="*/ 1337242386 w 142"/>
              <a:gd name="T3" fmla="*/ 144286444 h 144"/>
              <a:gd name="T4" fmla="*/ 1295778854 w 142"/>
              <a:gd name="T5" fmla="*/ 123674553 h 144"/>
              <a:gd name="T6" fmla="*/ 1212848569 w 142"/>
              <a:gd name="T7" fmla="*/ 144286444 h 144"/>
              <a:gd name="T8" fmla="*/ 1150650051 w 142"/>
              <a:gd name="T9" fmla="*/ 113367003 h 144"/>
              <a:gd name="T10" fmla="*/ 1140285777 w 142"/>
              <a:gd name="T11" fmla="*/ 103062662 h 144"/>
              <a:gd name="T12" fmla="*/ 1057355493 w 142"/>
              <a:gd name="T13" fmla="*/ 20611891 h 144"/>
              <a:gd name="T14" fmla="*/ 912226690 w 142"/>
              <a:gd name="T15" fmla="*/ 82450771 h 144"/>
              <a:gd name="T16" fmla="*/ 891494924 w 142"/>
              <a:gd name="T17" fmla="*/ 206125324 h 144"/>
              <a:gd name="T18" fmla="*/ 839663899 w 142"/>
              <a:gd name="T19" fmla="*/ 309184778 h 144"/>
              <a:gd name="T20" fmla="*/ 746369341 w 142"/>
              <a:gd name="T21" fmla="*/ 443166880 h 144"/>
              <a:gd name="T22" fmla="*/ 601240538 w 142"/>
              <a:gd name="T23" fmla="*/ 608065215 h 144"/>
              <a:gd name="T24" fmla="*/ 456114955 w 142"/>
              <a:gd name="T25" fmla="*/ 742047317 h 144"/>
              <a:gd name="T26" fmla="*/ 373184670 w 142"/>
              <a:gd name="T27" fmla="*/ 845106771 h 144"/>
              <a:gd name="T28" fmla="*/ 0 w 142"/>
              <a:gd name="T29" fmla="*/ 865718662 h 144"/>
              <a:gd name="T30" fmla="*/ 103662051 w 142"/>
              <a:gd name="T31" fmla="*/ 1164599099 h 144"/>
              <a:gd name="T32" fmla="*/ 165860569 w 142"/>
              <a:gd name="T33" fmla="*/ 1205822880 h 144"/>
              <a:gd name="T34" fmla="*/ 217691594 w 142"/>
              <a:gd name="T35" fmla="*/ 1350112532 h 144"/>
              <a:gd name="T36" fmla="*/ 228055868 w 142"/>
              <a:gd name="T37" fmla="*/ 1381028764 h 144"/>
              <a:gd name="T38" fmla="*/ 321353645 w 142"/>
              <a:gd name="T39" fmla="*/ 1350112532 h 144"/>
              <a:gd name="T40" fmla="*/ 362817177 w 142"/>
              <a:gd name="T41" fmla="*/ 1370724423 h 144"/>
              <a:gd name="T42" fmla="*/ 393916437 w 142"/>
              <a:gd name="T43" fmla="*/ 1267661761 h 144"/>
              <a:gd name="T44" fmla="*/ 570141279 w 142"/>
              <a:gd name="T45" fmla="*/ 1195518539 h 144"/>
              <a:gd name="T46" fmla="*/ 580508772 w 142"/>
              <a:gd name="T47" fmla="*/ 1092455877 h 144"/>
              <a:gd name="T48" fmla="*/ 621972304 w 142"/>
              <a:gd name="T49" fmla="*/ 1061536437 h 144"/>
              <a:gd name="T50" fmla="*/ 632339797 w 142"/>
              <a:gd name="T51" fmla="*/ 1061536437 h 144"/>
              <a:gd name="T52" fmla="*/ 704902589 w 142"/>
              <a:gd name="T53" fmla="*/ 1133679659 h 144"/>
              <a:gd name="T54" fmla="*/ 725634355 w 142"/>
              <a:gd name="T55" fmla="*/ 1195518539 h 144"/>
              <a:gd name="T56" fmla="*/ 787832873 w 142"/>
              <a:gd name="T57" fmla="*/ 1113067768 h 144"/>
              <a:gd name="T58" fmla="*/ 839663899 w 142"/>
              <a:gd name="T59" fmla="*/ 1092455877 h 144"/>
              <a:gd name="T60" fmla="*/ 901862417 w 142"/>
              <a:gd name="T61" fmla="*/ 1102763426 h 144"/>
              <a:gd name="T62" fmla="*/ 932961676 w 142"/>
              <a:gd name="T63" fmla="*/ 1216130430 h 144"/>
              <a:gd name="T64" fmla="*/ 974425208 w 142"/>
              <a:gd name="T65" fmla="*/ 1308885542 h 144"/>
              <a:gd name="T66" fmla="*/ 1005524468 w 142"/>
              <a:gd name="T67" fmla="*/ 1391336314 h 144"/>
              <a:gd name="T68" fmla="*/ 1078087259 w 142"/>
              <a:gd name="T69" fmla="*/ 1391336314 h 144"/>
              <a:gd name="T70" fmla="*/ 1078087259 w 142"/>
              <a:gd name="T71" fmla="*/ 1401640655 h 144"/>
              <a:gd name="T72" fmla="*/ 1119550792 w 142"/>
              <a:gd name="T73" fmla="*/ 1484091426 h 144"/>
              <a:gd name="T74" fmla="*/ 1140285777 w 142"/>
              <a:gd name="T75" fmla="*/ 1422255754 h 144"/>
              <a:gd name="T76" fmla="*/ 1161017544 w 142"/>
              <a:gd name="T77" fmla="*/ 1411948205 h 144"/>
              <a:gd name="T78" fmla="*/ 1192116803 w 142"/>
              <a:gd name="T79" fmla="*/ 1391336314 h 144"/>
              <a:gd name="T80" fmla="*/ 1223212842 w 142"/>
              <a:gd name="T81" fmla="*/ 1360416873 h 144"/>
              <a:gd name="T82" fmla="*/ 974425208 w 142"/>
              <a:gd name="T83" fmla="*/ 865718662 h 144"/>
              <a:gd name="T84" fmla="*/ 912226690 w 142"/>
              <a:gd name="T85" fmla="*/ 659596546 h 144"/>
              <a:gd name="T86" fmla="*/ 901862417 w 142"/>
              <a:gd name="T87" fmla="*/ 659596546 h 144"/>
              <a:gd name="T88" fmla="*/ 943325949 w 142"/>
              <a:gd name="T89" fmla="*/ 535921993 h 144"/>
              <a:gd name="T90" fmla="*/ 1347609879 w 142"/>
              <a:gd name="T91" fmla="*/ 453471222 h 144"/>
              <a:gd name="T92" fmla="*/ 1451271930 w 142"/>
              <a:gd name="T93" fmla="*/ 391635549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" name="Freeform 16"/>
          <p:cNvSpPr/>
          <p:nvPr/>
        </p:nvSpPr>
        <p:spPr bwMode="auto">
          <a:xfrm>
            <a:off x="2576852" y="2213043"/>
            <a:ext cx="390525" cy="697706"/>
          </a:xfrm>
          <a:custGeom>
            <a:avLst/>
            <a:gdLst>
              <a:gd name="T0" fmla="*/ 496124246 w 162"/>
              <a:gd name="T1" fmla="*/ 931559359 h 289"/>
              <a:gd name="T2" fmla="*/ 630490559 w 162"/>
              <a:gd name="T3" fmla="*/ 1035064524 h 289"/>
              <a:gd name="T4" fmla="*/ 723515864 w 162"/>
              <a:gd name="T5" fmla="*/ 1117868656 h 289"/>
              <a:gd name="T6" fmla="*/ 909560046 w 162"/>
              <a:gd name="T7" fmla="*/ 1179974973 h 289"/>
              <a:gd name="T8" fmla="*/ 909560046 w 162"/>
              <a:gd name="T9" fmla="*/ 1190323880 h 289"/>
              <a:gd name="T10" fmla="*/ 961241128 w 162"/>
              <a:gd name="T11" fmla="*/ 1273128012 h 289"/>
              <a:gd name="T12" fmla="*/ 919896905 w 162"/>
              <a:gd name="T13" fmla="*/ 1407686336 h 289"/>
              <a:gd name="T14" fmla="*/ 909560046 w 162"/>
              <a:gd name="T15" fmla="*/ 1490493687 h 289"/>
              <a:gd name="T16" fmla="*/ 868219037 w 162"/>
              <a:gd name="T17" fmla="*/ 1635400917 h 289"/>
              <a:gd name="T18" fmla="*/ 723515864 w 162"/>
              <a:gd name="T19" fmla="*/ 1614699884 h 289"/>
              <a:gd name="T20" fmla="*/ 578812691 w 162"/>
              <a:gd name="T21" fmla="*/ 1718208268 h 289"/>
              <a:gd name="T22" fmla="*/ 599483196 w 162"/>
              <a:gd name="T23" fmla="*/ 1832065559 h 289"/>
              <a:gd name="T24" fmla="*/ 454780023 w 162"/>
              <a:gd name="T25" fmla="*/ 1801012400 h 289"/>
              <a:gd name="T26" fmla="*/ 330750569 w 162"/>
              <a:gd name="T27" fmla="*/ 1749258208 h 289"/>
              <a:gd name="T28" fmla="*/ 206717900 w 162"/>
              <a:gd name="T29" fmla="*/ 2028726981 h 289"/>
              <a:gd name="T30" fmla="*/ 248062123 w 162"/>
              <a:gd name="T31" fmla="*/ 2111531113 h 289"/>
              <a:gd name="T32" fmla="*/ 268732627 w 162"/>
              <a:gd name="T33" fmla="*/ 2147483646 h 289"/>
              <a:gd name="T34" fmla="*/ 279069486 w 162"/>
              <a:gd name="T35" fmla="*/ 2147483646 h 289"/>
              <a:gd name="T36" fmla="*/ 31007364 w 162"/>
              <a:gd name="T37" fmla="*/ 2147483646 h 289"/>
              <a:gd name="T38" fmla="*/ 31007364 w 162"/>
              <a:gd name="T39" fmla="*/ 2147483646 h 289"/>
              <a:gd name="T40" fmla="*/ 62014727 w 162"/>
              <a:gd name="T41" fmla="*/ 2147483646 h 289"/>
              <a:gd name="T42" fmla="*/ 341084214 w 162"/>
              <a:gd name="T43" fmla="*/ 2147483646 h 289"/>
              <a:gd name="T44" fmla="*/ 444446378 w 162"/>
              <a:gd name="T45" fmla="*/ 2147483646 h 289"/>
              <a:gd name="T46" fmla="*/ 527131609 w 162"/>
              <a:gd name="T47" fmla="*/ 2147483646 h 289"/>
              <a:gd name="T48" fmla="*/ 599483196 w 162"/>
              <a:gd name="T49" fmla="*/ 2147483646 h 289"/>
              <a:gd name="T50" fmla="*/ 785530591 w 162"/>
              <a:gd name="T51" fmla="*/ 2147483646 h 289"/>
              <a:gd name="T52" fmla="*/ 1012922210 w 162"/>
              <a:gd name="T53" fmla="*/ 2147483646 h 289"/>
              <a:gd name="T54" fmla="*/ 1074936937 w 162"/>
              <a:gd name="T55" fmla="*/ 2147483646 h 289"/>
              <a:gd name="T56" fmla="*/ 1074936937 w 162"/>
              <a:gd name="T57" fmla="*/ 2147483646 h 289"/>
              <a:gd name="T58" fmla="*/ 1167959028 w 162"/>
              <a:gd name="T59" fmla="*/ 2147483646 h 289"/>
              <a:gd name="T60" fmla="*/ 1281654837 w 162"/>
              <a:gd name="T61" fmla="*/ 2147483646 h 289"/>
              <a:gd name="T62" fmla="*/ 1240310614 w 162"/>
              <a:gd name="T63" fmla="*/ 2147483646 h 289"/>
              <a:gd name="T64" fmla="*/ 1281654837 w 162"/>
              <a:gd name="T65" fmla="*/ 2147483646 h 289"/>
              <a:gd name="T66" fmla="*/ 1385013787 w 162"/>
              <a:gd name="T67" fmla="*/ 2147483646 h 289"/>
              <a:gd name="T68" fmla="*/ 1250647473 w 162"/>
              <a:gd name="T69" fmla="*/ 2147483646 h 289"/>
              <a:gd name="T70" fmla="*/ 1209303251 w 162"/>
              <a:gd name="T71" fmla="*/ 2147483646 h 289"/>
              <a:gd name="T72" fmla="*/ 1260984333 w 162"/>
              <a:gd name="T73" fmla="*/ 2147483646 h 289"/>
              <a:gd name="T74" fmla="*/ 1560724323 w 162"/>
              <a:gd name="T75" fmla="*/ 2147483646 h 289"/>
              <a:gd name="T76" fmla="*/ 1674420133 w 162"/>
              <a:gd name="T77" fmla="*/ 2147483646 h 289"/>
              <a:gd name="T78" fmla="*/ 1498709596 w 162"/>
              <a:gd name="T79" fmla="*/ 1935570724 h 289"/>
              <a:gd name="T80" fmla="*/ 1416021151 w 162"/>
              <a:gd name="T81" fmla="*/ 1904517565 h 289"/>
              <a:gd name="T82" fmla="*/ 1405687506 w 162"/>
              <a:gd name="T83" fmla="*/ 1780311367 h 289"/>
              <a:gd name="T84" fmla="*/ 1426358010 w 162"/>
              <a:gd name="T85" fmla="*/ 983310332 h 289"/>
              <a:gd name="T86" fmla="*/ 1447028514 w 162"/>
              <a:gd name="T87" fmla="*/ 828050975 h 289"/>
              <a:gd name="T88" fmla="*/ 1529716960 w 162"/>
              <a:gd name="T89" fmla="*/ 703844777 h 289"/>
              <a:gd name="T90" fmla="*/ 1436694869 w 162"/>
              <a:gd name="T91" fmla="*/ 569286454 h 289"/>
              <a:gd name="T92" fmla="*/ 1426358010 w 162"/>
              <a:gd name="T93" fmla="*/ 455429163 h 289"/>
              <a:gd name="T94" fmla="*/ 1426358010 w 162"/>
              <a:gd name="T95" fmla="*/ 445077037 h 289"/>
              <a:gd name="T96" fmla="*/ 1509046456 w 162"/>
              <a:gd name="T97" fmla="*/ 186312516 h 289"/>
              <a:gd name="T98" fmla="*/ 1550387464 w 162"/>
              <a:gd name="T99" fmla="*/ 103505165 h 289"/>
              <a:gd name="T100" fmla="*/ 1612405406 w 162"/>
              <a:gd name="T101" fmla="*/ 62103099 h 289"/>
              <a:gd name="T102" fmla="*/ 1529716960 w 162"/>
              <a:gd name="T103" fmla="*/ 0 h 289"/>
              <a:gd name="T104" fmla="*/ 1385013787 w 162"/>
              <a:gd name="T105" fmla="*/ 51754192 h 289"/>
              <a:gd name="T106" fmla="*/ 1260984333 w 162"/>
              <a:gd name="T107" fmla="*/ 165611483 h 289"/>
              <a:gd name="T108" fmla="*/ 1085273796 w 162"/>
              <a:gd name="T109" fmla="*/ 289817680 h 289"/>
              <a:gd name="T110" fmla="*/ 1012922210 w 162"/>
              <a:gd name="T111" fmla="*/ 362272905 h 289"/>
              <a:gd name="T112" fmla="*/ 961241128 w 162"/>
              <a:gd name="T113" fmla="*/ 610688520 h 289"/>
              <a:gd name="T114" fmla="*/ 950904269 w 162"/>
              <a:gd name="T115" fmla="*/ 683143744 h 289"/>
              <a:gd name="T116" fmla="*/ 899226401 w 162"/>
              <a:gd name="T117" fmla="*/ 745246843 h 289"/>
              <a:gd name="T118" fmla="*/ 888889541 w 162"/>
              <a:gd name="T119" fmla="*/ 755595750 h 289"/>
              <a:gd name="T120" fmla="*/ 785530591 w 162"/>
              <a:gd name="T121" fmla="*/ 765947876 h 289"/>
              <a:gd name="T122" fmla="*/ 785530591 w 162"/>
              <a:gd name="T123" fmla="*/ 765947876 h 289"/>
              <a:gd name="T124" fmla="*/ 558138973 w 162"/>
              <a:gd name="T125" fmla="*/ 683143744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Freeform 17"/>
          <p:cNvSpPr/>
          <p:nvPr/>
        </p:nvSpPr>
        <p:spPr bwMode="auto">
          <a:xfrm>
            <a:off x="2914990" y="2083264"/>
            <a:ext cx="260747" cy="571500"/>
          </a:xfrm>
          <a:custGeom>
            <a:avLst/>
            <a:gdLst>
              <a:gd name="T0" fmla="*/ 1035166824 w 108"/>
              <a:gd name="T1" fmla="*/ 41373063 h 237"/>
              <a:gd name="T2" fmla="*/ 973057652 w 108"/>
              <a:gd name="T3" fmla="*/ 62059595 h 237"/>
              <a:gd name="T4" fmla="*/ 910948479 w 108"/>
              <a:gd name="T5" fmla="*/ 124119190 h 237"/>
              <a:gd name="T6" fmla="*/ 900595877 w 108"/>
              <a:gd name="T7" fmla="*/ 124119190 h 237"/>
              <a:gd name="T8" fmla="*/ 703912539 w 108"/>
              <a:gd name="T9" fmla="*/ 144805722 h 237"/>
              <a:gd name="T10" fmla="*/ 631450765 w 108"/>
              <a:gd name="T11" fmla="*/ 206865316 h 237"/>
              <a:gd name="T12" fmla="*/ 579694194 w 108"/>
              <a:gd name="T13" fmla="*/ 248238380 h 237"/>
              <a:gd name="T14" fmla="*/ 476177834 w 108"/>
              <a:gd name="T15" fmla="*/ 248238380 h 237"/>
              <a:gd name="T16" fmla="*/ 434770646 w 108"/>
              <a:gd name="T17" fmla="*/ 393040886 h 237"/>
              <a:gd name="T18" fmla="*/ 424418044 w 108"/>
              <a:gd name="T19" fmla="*/ 393040886 h 237"/>
              <a:gd name="T20" fmla="*/ 341606887 w 108"/>
              <a:gd name="T21" fmla="*/ 475787013 h 237"/>
              <a:gd name="T22" fmla="*/ 217385323 w 108"/>
              <a:gd name="T23" fmla="*/ 620592734 h 237"/>
              <a:gd name="T24" fmla="*/ 144923549 w 108"/>
              <a:gd name="T25" fmla="*/ 703338861 h 237"/>
              <a:gd name="T26" fmla="*/ 134570947 w 108"/>
              <a:gd name="T27" fmla="*/ 796428253 h 237"/>
              <a:gd name="T28" fmla="*/ 134570947 w 108"/>
              <a:gd name="T29" fmla="*/ 879174380 h 237"/>
              <a:gd name="T30" fmla="*/ 82814376 w 108"/>
              <a:gd name="T31" fmla="*/ 951574025 h 237"/>
              <a:gd name="T32" fmla="*/ 82814376 w 108"/>
              <a:gd name="T33" fmla="*/ 1158439342 h 237"/>
              <a:gd name="T34" fmla="*/ 124221564 w 108"/>
              <a:gd name="T35" fmla="*/ 1261872000 h 237"/>
              <a:gd name="T36" fmla="*/ 113868962 w 108"/>
              <a:gd name="T37" fmla="*/ 1365304658 h 237"/>
              <a:gd name="T38" fmla="*/ 31054586 w 108"/>
              <a:gd name="T39" fmla="*/ 1675599418 h 237"/>
              <a:gd name="T40" fmla="*/ 93163759 w 108"/>
              <a:gd name="T41" fmla="*/ 1923837797 h 237"/>
              <a:gd name="T42" fmla="*/ 72461774 w 108"/>
              <a:gd name="T43" fmla="*/ 2147483646 h 237"/>
              <a:gd name="T44" fmla="*/ 175978135 w 108"/>
              <a:gd name="T45" fmla="*/ 2147483646 h 237"/>
              <a:gd name="T46" fmla="*/ 579694194 w 108"/>
              <a:gd name="T47" fmla="*/ 2147483646 h 237"/>
              <a:gd name="T48" fmla="*/ 776374313 w 108"/>
              <a:gd name="T49" fmla="*/ 2147483646 h 237"/>
              <a:gd name="T50" fmla="*/ 942003065 w 108"/>
              <a:gd name="T51" fmla="*/ 2027270456 h 237"/>
              <a:gd name="T52" fmla="*/ 983410253 w 108"/>
              <a:gd name="T53" fmla="*/ 1923837797 h 237"/>
              <a:gd name="T54" fmla="*/ 983410253 w 108"/>
              <a:gd name="T55" fmla="*/ 1903151266 h 237"/>
              <a:gd name="T56" fmla="*/ 1004112238 w 108"/>
              <a:gd name="T57" fmla="*/ 1758345544 h 237"/>
              <a:gd name="T58" fmla="*/ 1014464840 w 108"/>
              <a:gd name="T59" fmla="*/ 1675599418 h 237"/>
              <a:gd name="T60" fmla="*/ 983410253 w 108"/>
              <a:gd name="T61" fmla="*/ 1448050785 h 237"/>
              <a:gd name="T62" fmla="*/ 993759636 w 108"/>
              <a:gd name="T63" fmla="*/ 1385991190 h 237"/>
              <a:gd name="T64" fmla="*/ 1117981200 w 108"/>
              <a:gd name="T65" fmla="*/ 1117066278 h 237"/>
              <a:gd name="T66" fmla="*/ 942003065 w 108"/>
              <a:gd name="T67" fmla="*/ 951574025 h 237"/>
              <a:gd name="T68" fmla="*/ 910948479 w 108"/>
              <a:gd name="T69" fmla="*/ 879174380 h 237"/>
              <a:gd name="T70" fmla="*/ 931650464 w 108"/>
              <a:gd name="T71" fmla="*/ 755055190 h 237"/>
              <a:gd name="T72" fmla="*/ 952355667 w 108"/>
              <a:gd name="T73" fmla="*/ 672309063 h 237"/>
              <a:gd name="T74" fmla="*/ 1076574012 w 108"/>
              <a:gd name="T75" fmla="*/ 579219671 h 237"/>
              <a:gd name="T76" fmla="*/ 1107628598 w 108"/>
              <a:gd name="T77" fmla="*/ 341324557 h 237"/>
              <a:gd name="T78" fmla="*/ 1035166824 w 108"/>
              <a:gd name="T79" fmla="*/ 330981291 h 237"/>
              <a:gd name="T80" fmla="*/ 942003065 w 108"/>
              <a:gd name="T81" fmla="*/ 268924911 h 237"/>
              <a:gd name="T82" fmla="*/ 931650464 w 108"/>
              <a:gd name="T83" fmla="*/ 165492253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6" name="Freeform 18"/>
          <p:cNvSpPr/>
          <p:nvPr/>
        </p:nvSpPr>
        <p:spPr bwMode="auto">
          <a:xfrm>
            <a:off x="2848315" y="3057195"/>
            <a:ext cx="415529" cy="481013"/>
          </a:xfrm>
          <a:custGeom>
            <a:avLst/>
            <a:gdLst>
              <a:gd name="T0" fmla="*/ 1540712846 w 173"/>
              <a:gd name="T1" fmla="*/ 349814737 h 200"/>
              <a:gd name="T2" fmla="*/ 1499627640 w 173"/>
              <a:gd name="T3" fmla="*/ 267503878 h 200"/>
              <a:gd name="T4" fmla="*/ 1468812935 w 173"/>
              <a:gd name="T5" fmla="*/ 123463082 h 200"/>
              <a:gd name="T6" fmla="*/ 1396913024 w 173"/>
              <a:gd name="T7" fmla="*/ 174905765 h 200"/>
              <a:gd name="T8" fmla="*/ 1283927906 w 173"/>
              <a:gd name="T9" fmla="*/ 154328051 h 200"/>
              <a:gd name="T10" fmla="*/ 1283927906 w 173"/>
              <a:gd name="T11" fmla="*/ 72020398 h 200"/>
              <a:gd name="T12" fmla="*/ 1253113201 w 173"/>
              <a:gd name="T13" fmla="*/ 102885367 h 200"/>
              <a:gd name="T14" fmla="*/ 1119587081 w 173"/>
              <a:gd name="T15" fmla="*/ 226348449 h 200"/>
              <a:gd name="T16" fmla="*/ 1099042877 w 173"/>
              <a:gd name="T17" fmla="*/ 226348449 h 200"/>
              <a:gd name="T18" fmla="*/ 1016872464 w 173"/>
              <a:gd name="T19" fmla="*/ 164618511 h 200"/>
              <a:gd name="T20" fmla="*/ 944972553 w 173"/>
              <a:gd name="T21" fmla="*/ 133753543 h 200"/>
              <a:gd name="T22" fmla="*/ 770358025 w 173"/>
              <a:gd name="T23" fmla="*/ 82307652 h 200"/>
              <a:gd name="T24" fmla="*/ 677913909 w 173"/>
              <a:gd name="T25" fmla="*/ 41155430 h 200"/>
              <a:gd name="T26" fmla="*/ 482758379 w 173"/>
              <a:gd name="T27" fmla="*/ 0 h 200"/>
              <a:gd name="T28" fmla="*/ 410858467 w 173"/>
              <a:gd name="T29" fmla="*/ 164618511 h 200"/>
              <a:gd name="T30" fmla="*/ 349229057 w 173"/>
              <a:gd name="T31" fmla="*/ 164618511 h 200"/>
              <a:gd name="T32" fmla="*/ 143799823 w 173"/>
              <a:gd name="T33" fmla="*/ 267503878 h 200"/>
              <a:gd name="T34" fmla="*/ 133529322 w 173"/>
              <a:gd name="T35" fmla="*/ 740781697 h 200"/>
              <a:gd name="T36" fmla="*/ 92444116 w 173"/>
              <a:gd name="T37" fmla="*/ 853957525 h 200"/>
              <a:gd name="T38" fmla="*/ 10270501 w 173"/>
              <a:gd name="T39" fmla="*/ 1121461403 h 200"/>
              <a:gd name="T40" fmla="*/ 71899911 w 173"/>
              <a:gd name="T41" fmla="*/ 1142039118 h 200"/>
              <a:gd name="T42" fmla="*/ 174614528 w 173"/>
              <a:gd name="T43" fmla="*/ 1296367169 h 200"/>
              <a:gd name="T44" fmla="*/ 143799823 w 173"/>
              <a:gd name="T45" fmla="*/ 1358100313 h 200"/>
              <a:gd name="T46" fmla="*/ 246514440 w 173"/>
              <a:gd name="T47" fmla="*/ 1625604191 h 200"/>
              <a:gd name="T48" fmla="*/ 390314263 w 173"/>
              <a:gd name="T49" fmla="*/ 1553583793 h 200"/>
              <a:gd name="T50" fmla="*/ 472484675 w 173"/>
              <a:gd name="T51" fmla="*/ 1553583793 h 200"/>
              <a:gd name="T52" fmla="*/ 534114086 w 173"/>
              <a:gd name="T53" fmla="*/ 1440407965 h 200"/>
              <a:gd name="T54" fmla="*/ 698458113 w 173"/>
              <a:gd name="T55" fmla="*/ 1388965282 h 200"/>
              <a:gd name="T56" fmla="*/ 790899026 w 173"/>
              <a:gd name="T57" fmla="*/ 1553583793 h 200"/>
              <a:gd name="T58" fmla="*/ 831984233 w 173"/>
              <a:gd name="T59" fmla="*/ 1697624589 h 200"/>
              <a:gd name="T60" fmla="*/ 729272818 w 173"/>
              <a:gd name="T61" fmla="*/ 1903398530 h 200"/>
              <a:gd name="T62" fmla="*/ 862798938 w 173"/>
              <a:gd name="T63" fmla="*/ 1923973038 h 200"/>
              <a:gd name="T64" fmla="*/ 914157847 w 173"/>
              <a:gd name="T65" fmla="*/ 2047439327 h 200"/>
              <a:gd name="T66" fmla="*/ 1047683967 w 173"/>
              <a:gd name="T67" fmla="*/ 2016571151 h 200"/>
              <a:gd name="T68" fmla="*/ 1109313378 w 173"/>
              <a:gd name="T69" fmla="*/ 1831378132 h 200"/>
              <a:gd name="T70" fmla="*/ 1386642523 w 173"/>
              <a:gd name="T71" fmla="*/ 1944550753 h 200"/>
              <a:gd name="T72" fmla="*/ 1314742611 w 173"/>
              <a:gd name="T73" fmla="*/ 1769644988 h 200"/>
              <a:gd name="T74" fmla="*/ 1314742611 w 173"/>
              <a:gd name="T75" fmla="*/ 1749067273 h 200"/>
              <a:gd name="T76" fmla="*/ 1705056874 w 173"/>
              <a:gd name="T77" fmla="*/ 1707911843 h 200"/>
              <a:gd name="T78" fmla="*/ 1715327375 w 173"/>
              <a:gd name="T79" fmla="*/ 1697624589 h 200"/>
              <a:gd name="T80" fmla="*/ 1715327375 w 173"/>
              <a:gd name="T81" fmla="*/ 1677046875 h 200"/>
              <a:gd name="T82" fmla="*/ 1705056874 w 173"/>
              <a:gd name="T83" fmla="*/ 1460985680 h 200"/>
              <a:gd name="T84" fmla="*/ 1746142080 w 173"/>
              <a:gd name="T85" fmla="*/ 1378678028 h 200"/>
              <a:gd name="T86" fmla="*/ 1674242169 w 173"/>
              <a:gd name="T87" fmla="*/ 1296367169 h 200"/>
              <a:gd name="T88" fmla="*/ 1622886461 w 173"/>
              <a:gd name="T89" fmla="*/ 1008285576 h 200"/>
              <a:gd name="T90" fmla="*/ 1550986550 w 173"/>
              <a:gd name="T91" fmla="*/ 1049441005 h 200"/>
              <a:gd name="T92" fmla="*/ 1540712846 w 173"/>
              <a:gd name="T93" fmla="*/ 864244779 h 200"/>
              <a:gd name="T94" fmla="*/ 1674242169 w 173"/>
              <a:gd name="T95" fmla="*/ 514433249 h 200"/>
              <a:gd name="T96" fmla="*/ 1540712846 w 173"/>
              <a:gd name="T97" fmla="*/ 34981473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" name="Freeform 19"/>
          <p:cNvSpPr/>
          <p:nvPr/>
        </p:nvSpPr>
        <p:spPr bwMode="auto">
          <a:xfrm>
            <a:off x="2799500" y="2779780"/>
            <a:ext cx="588169" cy="369094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8" name="Freeform 20"/>
          <p:cNvSpPr/>
          <p:nvPr/>
        </p:nvSpPr>
        <p:spPr bwMode="auto">
          <a:xfrm>
            <a:off x="2929278" y="3457245"/>
            <a:ext cx="611981" cy="483394"/>
          </a:xfrm>
          <a:custGeom>
            <a:avLst/>
            <a:gdLst>
              <a:gd name="T0" fmla="*/ 2147483646 w 254"/>
              <a:gd name="T1" fmla="*/ 659320216 h 201"/>
              <a:gd name="T2" fmla="*/ 2147483646 w 254"/>
              <a:gd name="T3" fmla="*/ 649017435 h 201"/>
              <a:gd name="T4" fmla="*/ 2147483646 w 254"/>
              <a:gd name="T5" fmla="*/ 453280644 h 201"/>
              <a:gd name="T6" fmla="*/ 2147483646 w 254"/>
              <a:gd name="T7" fmla="*/ 226641925 h 201"/>
              <a:gd name="T8" fmla="*/ 2083033188 w 254"/>
              <a:gd name="T9" fmla="*/ 278149413 h 201"/>
              <a:gd name="T10" fmla="*/ 2062408938 w 254"/>
              <a:gd name="T11" fmla="*/ 298754974 h 201"/>
              <a:gd name="T12" fmla="*/ 1876793900 w 254"/>
              <a:gd name="T13" fmla="*/ 257547059 h 201"/>
              <a:gd name="T14" fmla="*/ 1546805900 w 254"/>
              <a:gd name="T15" fmla="*/ 412072730 h 201"/>
              <a:gd name="T16" fmla="*/ 1546805900 w 254"/>
              <a:gd name="T17" fmla="*/ 195736791 h 201"/>
              <a:gd name="T18" fmla="*/ 1536493775 w 254"/>
              <a:gd name="T19" fmla="*/ 103018182 h 201"/>
              <a:gd name="T20" fmla="*/ 1423063613 w 254"/>
              <a:gd name="T21" fmla="*/ 103018182 h 201"/>
              <a:gd name="T22" fmla="*/ 1299318113 w 254"/>
              <a:gd name="T23" fmla="*/ 92715402 h 201"/>
              <a:gd name="T24" fmla="*/ 1134324113 w 254"/>
              <a:gd name="T25" fmla="*/ 10302780 h 201"/>
              <a:gd name="T26" fmla="*/ 1082766700 w 254"/>
              <a:gd name="T27" fmla="*/ 247244279 h 201"/>
              <a:gd name="T28" fmla="*/ 845587825 w 254"/>
              <a:gd name="T29" fmla="*/ 185434011 h 201"/>
              <a:gd name="T30" fmla="*/ 804339325 w 254"/>
              <a:gd name="T31" fmla="*/ 164828451 h 201"/>
              <a:gd name="T32" fmla="*/ 742466575 w 254"/>
              <a:gd name="T33" fmla="*/ 339959681 h 201"/>
              <a:gd name="T34" fmla="*/ 773402950 w 254"/>
              <a:gd name="T35" fmla="*/ 484185778 h 201"/>
              <a:gd name="T36" fmla="*/ 701218075 w 254"/>
              <a:gd name="T37" fmla="*/ 628411875 h 201"/>
              <a:gd name="T38" fmla="*/ 536227288 w 254"/>
              <a:gd name="T39" fmla="*/ 1050790592 h 201"/>
              <a:gd name="T40" fmla="*/ 299048413 w 254"/>
              <a:gd name="T41" fmla="*/ 1205316262 h 201"/>
              <a:gd name="T42" fmla="*/ 329984788 w 254"/>
              <a:gd name="T43" fmla="*/ 1277429310 h 201"/>
              <a:gd name="T44" fmla="*/ 195930375 w 254"/>
              <a:gd name="T45" fmla="*/ 1462863322 h 201"/>
              <a:gd name="T46" fmla="*/ 51560625 w 254"/>
              <a:gd name="T47" fmla="*/ 1504071236 h 201"/>
              <a:gd name="T48" fmla="*/ 20624250 w 254"/>
              <a:gd name="T49" fmla="*/ 1895541612 h 201"/>
              <a:gd name="T50" fmla="*/ 82497000 w 254"/>
              <a:gd name="T51" fmla="*/ 2019162148 h 201"/>
              <a:gd name="T52" fmla="*/ 216554625 w 254"/>
              <a:gd name="T53" fmla="*/ 2060370062 h 201"/>
              <a:gd name="T54" fmla="*/ 226863538 w 254"/>
              <a:gd name="T55" fmla="*/ 2050070489 h 201"/>
              <a:gd name="T56" fmla="*/ 185618250 w 254"/>
              <a:gd name="T57" fmla="*/ 1916143966 h 201"/>
              <a:gd name="T58" fmla="*/ 123745500 w 254"/>
              <a:gd name="T59" fmla="*/ 1874936051 h 201"/>
              <a:gd name="T60" fmla="*/ 185618250 w 254"/>
              <a:gd name="T61" fmla="*/ 1782220649 h 201"/>
              <a:gd name="T62" fmla="*/ 329984788 w 254"/>
              <a:gd name="T63" fmla="*/ 1668899686 h 201"/>
              <a:gd name="T64" fmla="*/ 659969575 w 254"/>
              <a:gd name="T65" fmla="*/ 1452560541 h 201"/>
              <a:gd name="T66" fmla="*/ 721842325 w 254"/>
              <a:gd name="T67" fmla="*/ 1493768456 h 201"/>
              <a:gd name="T68" fmla="*/ 773402950 w 254"/>
              <a:gd name="T69" fmla="*/ 1452560541 h 201"/>
              <a:gd name="T70" fmla="*/ 989957575 w 254"/>
              <a:gd name="T71" fmla="*/ 1411352627 h 201"/>
              <a:gd name="T72" fmla="*/ 1010581825 w 254"/>
              <a:gd name="T73" fmla="*/ 1401053053 h 201"/>
              <a:gd name="T74" fmla="*/ 1227133238 w 254"/>
              <a:gd name="T75" fmla="*/ 1318637225 h 201"/>
              <a:gd name="T76" fmla="*/ 1278693863 w 254"/>
              <a:gd name="T77" fmla="*/ 988977117 h 201"/>
              <a:gd name="T78" fmla="*/ 1340566613 w 254"/>
              <a:gd name="T79" fmla="*/ 968374763 h 201"/>
              <a:gd name="T80" fmla="*/ 1361190863 w 254"/>
              <a:gd name="T81" fmla="*/ 978677543 h 201"/>
              <a:gd name="T82" fmla="*/ 1639615025 w 254"/>
              <a:gd name="T83" fmla="*/ 1153808774 h 201"/>
              <a:gd name="T84" fmla="*/ 1608678650 w 254"/>
              <a:gd name="T85" fmla="*/ 1061090165 h 201"/>
              <a:gd name="T86" fmla="*/ 1711799900 w 254"/>
              <a:gd name="T87" fmla="*/ 1019882251 h 201"/>
              <a:gd name="T88" fmla="*/ 1783984775 w 254"/>
              <a:gd name="T89" fmla="*/ 978677543 h 201"/>
              <a:gd name="T90" fmla="*/ 1990224063 w 254"/>
              <a:gd name="T91" fmla="*/ 1040487811 h 201"/>
              <a:gd name="T92" fmla="*/ 2124281688 w 254"/>
              <a:gd name="T93" fmla="*/ 947769203 h 201"/>
              <a:gd name="T94" fmla="*/ 2134593813 w 254"/>
              <a:gd name="T95" fmla="*/ 968374763 h 201"/>
              <a:gd name="T96" fmla="*/ 2147483646 w 254"/>
              <a:gd name="T97" fmla="*/ 710827704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9" name="Freeform 21"/>
          <p:cNvSpPr/>
          <p:nvPr/>
        </p:nvSpPr>
        <p:spPr bwMode="auto">
          <a:xfrm>
            <a:off x="3218599" y="3038146"/>
            <a:ext cx="365522" cy="497681"/>
          </a:xfrm>
          <a:custGeom>
            <a:avLst/>
            <a:gdLst>
              <a:gd name="T0" fmla="*/ 1225958420 w 152"/>
              <a:gd name="T1" fmla="*/ 82357031 h 207"/>
              <a:gd name="T2" fmla="*/ 1092029785 w 152"/>
              <a:gd name="T3" fmla="*/ 30883486 h 207"/>
              <a:gd name="T4" fmla="*/ 906591370 w 152"/>
              <a:gd name="T5" fmla="*/ 164710855 h 207"/>
              <a:gd name="T6" fmla="*/ 782964691 w 152"/>
              <a:gd name="T7" fmla="*/ 113240516 h 207"/>
              <a:gd name="T8" fmla="*/ 782964691 w 152"/>
              <a:gd name="T9" fmla="*/ 123533943 h 207"/>
              <a:gd name="T10" fmla="*/ 556318452 w 152"/>
              <a:gd name="T11" fmla="*/ 175007488 h 207"/>
              <a:gd name="T12" fmla="*/ 432691773 w 152"/>
              <a:gd name="T13" fmla="*/ 185300914 h 207"/>
              <a:gd name="T14" fmla="*/ 350272918 w 152"/>
              <a:gd name="T15" fmla="*/ 277951372 h 207"/>
              <a:gd name="T16" fmla="*/ 206042327 w 152"/>
              <a:gd name="T17" fmla="*/ 288248004 h 207"/>
              <a:gd name="T18" fmla="*/ 103022767 w 152"/>
              <a:gd name="T19" fmla="*/ 452958860 h 207"/>
              <a:gd name="T20" fmla="*/ 113324723 w 152"/>
              <a:gd name="T21" fmla="*/ 473548919 h 207"/>
              <a:gd name="T22" fmla="*/ 175136459 w 152"/>
              <a:gd name="T23" fmla="*/ 710323378 h 207"/>
              <a:gd name="T24" fmla="*/ 175136459 w 152"/>
              <a:gd name="T25" fmla="*/ 741206864 h 207"/>
              <a:gd name="T26" fmla="*/ 164834503 w 152"/>
              <a:gd name="T27" fmla="*/ 741206864 h 207"/>
              <a:gd name="T28" fmla="*/ 0 w 152"/>
              <a:gd name="T29" fmla="*/ 967684691 h 207"/>
              <a:gd name="T30" fmla="*/ 61811736 w 152"/>
              <a:gd name="T31" fmla="*/ 1008864809 h 207"/>
              <a:gd name="T32" fmla="*/ 123626679 w 152"/>
              <a:gd name="T33" fmla="*/ 1348583152 h 207"/>
              <a:gd name="T34" fmla="*/ 206042327 w 152"/>
              <a:gd name="T35" fmla="*/ 1472117095 h 207"/>
              <a:gd name="T36" fmla="*/ 216344283 w 152"/>
              <a:gd name="T37" fmla="*/ 1564767552 h 207"/>
              <a:gd name="T38" fmla="*/ 226646239 w 152"/>
              <a:gd name="T39" fmla="*/ 1863308983 h 207"/>
              <a:gd name="T40" fmla="*/ 267857270 w 152"/>
              <a:gd name="T41" fmla="*/ 1863308983 h 207"/>
              <a:gd name="T42" fmla="*/ 442993729 w 152"/>
              <a:gd name="T43" fmla="*/ 1863308983 h 207"/>
              <a:gd name="T44" fmla="*/ 288461182 w 152"/>
              <a:gd name="T45" fmla="*/ 2089790016 h 207"/>
              <a:gd name="T46" fmla="*/ 412087861 w 152"/>
              <a:gd name="T47" fmla="*/ 2089790016 h 207"/>
              <a:gd name="T48" fmla="*/ 772662735 w 152"/>
              <a:gd name="T49" fmla="*/ 2069199957 h 207"/>
              <a:gd name="T50" fmla="*/ 793266647 w 152"/>
              <a:gd name="T51" fmla="*/ 2007432985 h 207"/>
              <a:gd name="T52" fmla="*/ 793266647 w 152"/>
              <a:gd name="T53" fmla="*/ 1955959440 h 207"/>
              <a:gd name="T54" fmla="*/ 772662735 w 152"/>
              <a:gd name="T55" fmla="*/ 1842718924 h 207"/>
              <a:gd name="T56" fmla="*/ 855078384 w 152"/>
              <a:gd name="T57" fmla="*/ 1780951952 h 207"/>
              <a:gd name="T58" fmla="*/ 834474471 w 152"/>
              <a:gd name="T59" fmla="*/ 1729481613 h 207"/>
              <a:gd name="T60" fmla="*/ 834474471 w 152"/>
              <a:gd name="T61" fmla="*/ 1719184981 h 207"/>
              <a:gd name="T62" fmla="*/ 875685502 w 152"/>
              <a:gd name="T63" fmla="*/ 1585357611 h 207"/>
              <a:gd name="T64" fmla="*/ 916893326 w 152"/>
              <a:gd name="T65" fmla="*/ 1533884066 h 207"/>
              <a:gd name="T66" fmla="*/ 958101150 w 152"/>
              <a:gd name="T67" fmla="*/ 1503000581 h 207"/>
              <a:gd name="T68" fmla="*/ 1030218049 w 152"/>
              <a:gd name="T69" fmla="*/ 1338289725 h 207"/>
              <a:gd name="T70" fmla="*/ 1061123917 w 152"/>
              <a:gd name="T71" fmla="*/ 1317699666 h 207"/>
              <a:gd name="T72" fmla="*/ 1019916093 w 152"/>
              <a:gd name="T73" fmla="*/ 1142692178 h 207"/>
              <a:gd name="T74" fmla="*/ 1153841522 w 152"/>
              <a:gd name="T75" fmla="*/ 1029451662 h 207"/>
              <a:gd name="T76" fmla="*/ 1133237609 w 152"/>
              <a:gd name="T77" fmla="*/ 875034233 h 207"/>
              <a:gd name="T78" fmla="*/ 1287770156 w 152"/>
              <a:gd name="T79" fmla="*/ 700026746 h 207"/>
              <a:gd name="T80" fmla="*/ 1349585099 w 152"/>
              <a:gd name="T81" fmla="*/ 720616805 h 207"/>
              <a:gd name="T82" fmla="*/ 1462906616 w 152"/>
              <a:gd name="T83" fmla="*/ 658849833 h 207"/>
              <a:gd name="T84" fmla="*/ 1462906616 w 152"/>
              <a:gd name="T85" fmla="*/ 658849833 h 207"/>
              <a:gd name="T86" fmla="*/ 1524721558 w 152"/>
              <a:gd name="T87" fmla="*/ 617672921 h 207"/>
              <a:gd name="T88" fmla="*/ 1524721558 w 152"/>
              <a:gd name="T89" fmla="*/ 545609317 h 207"/>
              <a:gd name="T90" fmla="*/ 1545325470 w 152"/>
              <a:gd name="T91" fmla="*/ 525019258 h 207"/>
              <a:gd name="T92" fmla="*/ 1565929382 w 152"/>
              <a:gd name="T93" fmla="*/ 494135772 h 207"/>
              <a:gd name="T94" fmla="*/ 1421698791 w 152"/>
              <a:gd name="T95" fmla="*/ 267657945 h 207"/>
              <a:gd name="T96" fmla="*/ 1359887055 w 152"/>
              <a:gd name="T97" fmla="*/ 102943884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0" name="Freeform 22"/>
          <p:cNvSpPr/>
          <p:nvPr/>
        </p:nvSpPr>
        <p:spPr bwMode="auto">
          <a:xfrm>
            <a:off x="3407909" y="3167924"/>
            <a:ext cx="340519" cy="415528"/>
          </a:xfrm>
          <a:custGeom>
            <a:avLst/>
            <a:gdLst>
              <a:gd name="T0" fmla="*/ 755391339 w 141"/>
              <a:gd name="T1" fmla="*/ 82170412 h 173"/>
              <a:gd name="T2" fmla="*/ 620867917 w 141"/>
              <a:gd name="T3" fmla="*/ 205429234 h 173"/>
              <a:gd name="T4" fmla="*/ 610521943 w 141"/>
              <a:gd name="T5" fmla="*/ 215699734 h 173"/>
              <a:gd name="T6" fmla="*/ 527738052 w 141"/>
              <a:gd name="T7" fmla="*/ 215699734 h 173"/>
              <a:gd name="T8" fmla="*/ 362173488 w 141"/>
              <a:gd name="T9" fmla="*/ 318414351 h 173"/>
              <a:gd name="T10" fmla="*/ 413913018 w 141"/>
              <a:gd name="T11" fmla="*/ 349229057 h 173"/>
              <a:gd name="T12" fmla="*/ 382868656 w 141"/>
              <a:gd name="T13" fmla="*/ 482758379 h 173"/>
              <a:gd name="T14" fmla="*/ 237999261 w 141"/>
              <a:gd name="T15" fmla="*/ 606013997 h 173"/>
              <a:gd name="T16" fmla="*/ 248348455 w 141"/>
              <a:gd name="T17" fmla="*/ 698458113 h 173"/>
              <a:gd name="T18" fmla="*/ 279392817 w 141"/>
              <a:gd name="T19" fmla="*/ 790899026 h 173"/>
              <a:gd name="T20" fmla="*/ 186259731 w 141"/>
              <a:gd name="T21" fmla="*/ 955243054 h 173"/>
              <a:gd name="T22" fmla="*/ 186259731 w 141"/>
              <a:gd name="T23" fmla="*/ 965513555 h 173"/>
              <a:gd name="T24" fmla="*/ 124174227 w 141"/>
              <a:gd name="T25" fmla="*/ 1037413466 h 173"/>
              <a:gd name="T26" fmla="*/ 72434698 w 141"/>
              <a:gd name="T27" fmla="*/ 1088772376 h 173"/>
              <a:gd name="T28" fmla="*/ 72434698 w 141"/>
              <a:gd name="T29" fmla="*/ 1253113201 h 173"/>
              <a:gd name="T30" fmla="*/ 20695168 w 141"/>
              <a:gd name="T31" fmla="*/ 1294198407 h 173"/>
              <a:gd name="T32" fmla="*/ 0 w 141"/>
              <a:gd name="T33" fmla="*/ 1314742611 h 173"/>
              <a:gd name="T34" fmla="*/ 31044362 w 141"/>
              <a:gd name="T35" fmla="*/ 1407186727 h 173"/>
              <a:gd name="T36" fmla="*/ 269043623 w 141"/>
              <a:gd name="T37" fmla="*/ 1407186727 h 173"/>
              <a:gd name="T38" fmla="*/ 362173488 w 141"/>
              <a:gd name="T39" fmla="*/ 1499627640 h 173"/>
              <a:gd name="T40" fmla="*/ 362173488 w 141"/>
              <a:gd name="T41" fmla="*/ 1509898141 h 173"/>
              <a:gd name="T42" fmla="*/ 527738052 w 141"/>
              <a:gd name="T43" fmla="*/ 1766686284 h 173"/>
              <a:gd name="T44" fmla="*/ 579477582 w 141"/>
              <a:gd name="T45" fmla="*/ 1653701167 h 173"/>
              <a:gd name="T46" fmla="*/ 703651809 w 141"/>
              <a:gd name="T47" fmla="*/ 1735871579 h 173"/>
              <a:gd name="T48" fmla="*/ 786435701 w 141"/>
              <a:gd name="T49" fmla="*/ 1499627640 h 173"/>
              <a:gd name="T50" fmla="*/ 807130869 w 141"/>
              <a:gd name="T51" fmla="*/ 1499627640 h 173"/>
              <a:gd name="T52" fmla="*/ 879565566 w 141"/>
              <a:gd name="T53" fmla="*/ 1448271933 h 173"/>
              <a:gd name="T54" fmla="*/ 879565566 w 141"/>
              <a:gd name="T55" fmla="*/ 1427727729 h 173"/>
              <a:gd name="T56" fmla="*/ 1003739794 w 141"/>
              <a:gd name="T57" fmla="*/ 1427727729 h 173"/>
              <a:gd name="T58" fmla="*/ 1065825298 w 141"/>
              <a:gd name="T59" fmla="*/ 1150398584 h 173"/>
              <a:gd name="T60" fmla="*/ 1179650331 w 141"/>
              <a:gd name="T61" fmla="*/ 1129857582 h 173"/>
              <a:gd name="T62" fmla="*/ 1127914021 w 141"/>
              <a:gd name="T63" fmla="*/ 1078498672 h 173"/>
              <a:gd name="T64" fmla="*/ 1210694693 w 141"/>
              <a:gd name="T65" fmla="*/ 1006598761 h 173"/>
              <a:gd name="T66" fmla="*/ 1272783417 w 141"/>
              <a:gd name="T67" fmla="*/ 1027142965 h 173"/>
              <a:gd name="T68" fmla="*/ 1231389861 w 141"/>
              <a:gd name="T69" fmla="*/ 944972553 h 173"/>
              <a:gd name="T70" fmla="*/ 1272783417 w 141"/>
              <a:gd name="T71" fmla="*/ 924428348 h 173"/>
              <a:gd name="T72" fmla="*/ 1221043887 w 141"/>
              <a:gd name="T73" fmla="*/ 811443231 h 173"/>
              <a:gd name="T74" fmla="*/ 1231389861 w 141"/>
              <a:gd name="T75" fmla="*/ 801172730 h 173"/>
              <a:gd name="T76" fmla="*/ 1355564088 w 141"/>
              <a:gd name="T77" fmla="*/ 698458113 h 173"/>
              <a:gd name="T78" fmla="*/ 1252088249 w 141"/>
              <a:gd name="T79" fmla="*/ 564928791 h 173"/>
              <a:gd name="T80" fmla="*/ 1376259256 w 141"/>
              <a:gd name="T81" fmla="*/ 513569881 h 173"/>
              <a:gd name="T82" fmla="*/ 1438347980 w 141"/>
              <a:gd name="T83" fmla="*/ 441669970 h 173"/>
              <a:gd name="T84" fmla="*/ 1396957644 w 141"/>
              <a:gd name="T85" fmla="*/ 349229057 h 173"/>
              <a:gd name="T86" fmla="*/ 1396957644 w 141"/>
              <a:gd name="T87" fmla="*/ 338958556 h 173"/>
              <a:gd name="T88" fmla="*/ 1396957644 w 141"/>
              <a:gd name="T89" fmla="*/ 308143850 h 173"/>
              <a:gd name="T90" fmla="*/ 1376259256 w 141"/>
              <a:gd name="T91" fmla="*/ 308143850 h 173"/>
              <a:gd name="T92" fmla="*/ 1210694693 w 141"/>
              <a:gd name="T93" fmla="*/ 287599646 h 173"/>
              <a:gd name="T94" fmla="*/ 1210694693 w 141"/>
              <a:gd name="T95" fmla="*/ 287599646 h 173"/>
              <a:gd name="T96" fmla="*/ 1169304357 w 141"/>
              <a:gd name="T97" fmla="*/ 236243939 h 173"/>
              <a:gd name="T98" fmla="*/ 962346238 w 141"/>
              <a:gd name="T99" fmla="*/ 318414351 h 173"/>
              <a:gd name="T100" fmla="*/ 879565566 w 141"/>
              <a:gd name="T101" fmla="*/ 164344027 h 173"/>
              <a:gd name="T102" fmla="*/ 755391339 w 141"/>
              <a:gd name="T103" fmla="*/ 10270501 h 173"/>
              <a:gd name="T104" fmla="*/ 755391339 w 141"/>
              <a:gd name="T105" fmla="*/ 82170412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" name="Freeform 23"/>
          <p:cNvSpPr/>
          <p:nvPr/>
        </p:nvSpPr>
        <p:spPr bwMode="auto">
          <a:xfrm>
            <a:off x="3557928" y="2907176"/>
            <a:ext cx="294085" cy="338138"/>
          </a:xfrm>
          <a:custGeom>
            <a:avLst/>
            <a:gdLst>
              <a:gd name="T0" fmla="*/ 661042979 w 122"/>
              <a:gd name="T1" fmla="*/ 62162554 h 140"/>
              <a:gd name="T2" fmla="*/ 444137549 w 122"/>
              <a:gd name="T3" fmla="*/ 20719778 h 140"/>
              <a:gd name="T4" fmla="*/ 392494470 w 122"/>
              <a:gd name="T5" fmla="*/ 269369994 h 140"/>
              <a:gd name="T6" fmla="*/ 289205098 w 122"/>
              <a:gd name="T7" fmla="*/ 331532548 h 140"/>
              <a:gd name="T8" fmla="*/ 237562019 w 122"/>
              <a:gd name="T9" fmla="*/ 424774768 h 140"/>
              <a:gd name="T10" fmla="*/ 175589039 w 122"/>
              <a:gd name="T11" fmla="*/ 549099876 h 140"/>
              <a:gd name="T12" fmla="*/ 61972980 w 122"/>
              <a:gd name="T13" fmla="*/ 704504651 h 140"/>
              <a:gd name="T14" fmla="*/ 10329901 w 122"/>
              <a:gd name="T15" fmla="*/ 808109981 h 140"/>
              <a:gd name="T16" fmla="*/ 113616059 w 122"/>
              <a:gd name="T17" fmla="*/ 963514755 h 140"/>
              <a:gd name="T18" fmla="*/ 165259138 w 122"/>
              <a:gd name="T19" fmla="*/ 1046397087 h 140"/>
              <a:gd name="T20" fmla="*/ 165259138 w 122"/>
              <a:gd name="T21" fmla="*/ 1056756976 h 140"/>
              <a:gd name="T22" fmla="*/ 165259138 w 122"/>
              <a:gd name="T23" fmla="*/ 1077479974 h 140"/>
              <a:gd name="T24" fmla="*/ 154932450 w 122"/>
              <a:gd name="T25" fmla="*/ 1087839863 h 140"/>
              <a:gd name="T26" fmla="*/ 278878411 w 122"/>
              <a:gd name="T27" fmla="*/ 1274324305 h 140"/>
              <a:gd name="T28" fmla="*/ 340851391 w 122"/>
              <a:gd name="T29" fmla="*/ 1398649413 h 140"/>
              <a:gd name="T30" fmla="*/ 475124039 w 122"/>
              <a:gd name="T31" fmla="*/ 1346849968 h 140"/>
              <a:gd name="T32" fmla="*/ 475124039 w 122"/>
              <a:gd name="T33" fmla="*/ 1336486859 h 140"/>
              <a:gd name="T34" fmla="*/ 547426920 w 122"/>
              <a:gd name="T35" fmla="*/ 1295047303 h 140"/>
              <a:gd name="T36" fmla="*/ 681699568 w 122"/>
              <a:gd name="T37" fmla="*/ 1409009301 h 140"/>
              <a:gd name="T38" fmla="*/ 702359371 w 122"/>
              <a:gd name="T39" fmla="*/ 1409009301 h 140"/>
              <a:gd name="T40" fmla="*/ 764332351 w 122"/>
              <a:gd name="T41" fmla="*/ 1388289524 h 140"/>
              <a:gd name="T42" fmla="*/ 784988940 w 122"/>
              <a:gd name="T43" fmla="*/ 1388289524 h 140"/>
              <a:gd name="T44" fmla="*/ 867618509 w 122"/>
              <a:gd name="T45" fmla="*/ 1450452078 h 140"/>
              <a:gd name="T46" fmla="*/ 877948410 w 122"/>
              <a:gd name="T47" fmla="*/ 1284687414 h 140"/>
              <a:gd name="T48" fmla="*/ 888275097 w 122"/>
              <a:gd name="T49" fmla="*/ 1274324305 h 140"/>
              <a:gd name="T50" fmla="*/ 919261588 w 122"/>
              <a:gd name="T51" fmla="*/ 1170722195 h 140"/>
              <a:gd name="T52" fmla="*/ 908934900 w 122"/>
              <a:gd name="T53" fmla="*/ 1150002417 h 140"/>
              <a:gd name="T54" fmla="*/ 929591489 w 122"/>
              <a:gd name="T55" fmla="*/ 1139642528 h 140"/>
              <a:gd name="T56" fmla="*/ 1043207548 w 122"/>
              <a:gd name="T57" fmla="*/ 973874644 h 140"/>
              <a:gd name="T58" fmla="*/ 1063867351 w 122"/>
              <a:gd name="T59" fmla="*/ 973874644 h 140"/>
              <a:gd name="T60" fmla="*/ 1063867351 w 122"/>
              <a:gd name="T61" fmla="*/ 1056756976 h 140"/>
              <a:gd name="T62" fmla="*/ 1187810097 w 122"/>
              <a:gd name="T63" fmla="*/ 953154866 h 140"/>
              <a:gd name="T64" fmla="*/ 1156823607 w 122"/>
              <a:gd name="T65" fmla="*/ 890992313 h 140"/>
              <a:gd name="T66" fmla="*/ 1187810097 w 122"/>
              <a:gd name="T67" fmla="*/ 704504651 h 140"/>
              <a:gd name="T68" fmla="*/ 1125837117 w 122"/>
              <a:gd name="T69" fmla="*/ 704504651 h 140"/>
              <a:gd name="T70" fmla="*/ 1115510430 w 122"/>
              <a:gd name="T71" fmla="*/ 694144762 h 140"/>
              <a:gd name="T72" fmla="*/ 1094853841 w 122"/>
              <a:gd name="T73" fmla="*/ 600902541 h 140"/>
              <a:gd name="T74" fmla="*/ 1260112979 w 122"/>
              <a:gd name="T75" fmla="*/ 600902541 h 140"/>
              <a:gd name="T76" fmla="*/ 1125837117 w 122"/>
              <a:gd name="T77" fmla="*/ 445494546 h 140"/>
              <a:gd name="T78" fmla="*/ 1208469900 w 122"/>
              <a:gd name="T79" fmla="*/ 341892436 h 140"/>
              <a:gd name="T80" fmla="*/ 1146496920 w 122"/>
              <a:gd name="T81" fmla="*/ 352252325 h 140"/>
              <a:gd name="T82" fmla="*/ 1146496920 w 122"/>
              <a:gd name="T83" fmla="*/ 341892436 h 140"/>
              <a:gd name="T84" fmla="*/ 1063867351 w 122"/>
              <a:gd name="T85" fmla="*/ 248650216 h 140"/>
              <a:gd name="T86" fmla="*/ 836632019 w 122"/>
              <a:gd name="T87" fmla="*/ 331532548 h 140"/>
              <a:gd name="T88" fmla="*/ 815975430 w 122"/>
              <a:gd name="T89" fmla="*/ 331532548 h 140"/>
              <a:gd name="T90" fmla="*/ 805645529 w 122"/>
              <a:gd name="T91" fmla="*/ 186487662 h 140"/>
              <a:gd name="T92" fmla="*/ 846961920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2" name="Freeform 24"/>
          <p:cNvSpPr/>
          <p:nvPr/>
        </p:nvSpPr>
        <p:spPr bwMode="auto">
          <a:xfrm>
            <a:off x="3275750" y="2616664"/>
            <a:ext cx="369094" cy="448866"/>
          </a:xfrm>
          <a:custGeom>
            <a:avLst/>
            <a:gdLst>
              <a:gd name="T0" fmla="*/ 991136533 w 153"/>
              <a:gd name="T1" fmla="*/ 543916776 h 187"/>
              <a:gd name="T2" fmla="*/ 877568236 w 153"/>
              <a:gd name="T3" fmla="*/ 287351051 h 187"/>
              <a:gd name="T4" fmla="*/ 567838270 w 153"/>
              <a:gd name="T5" fmla="*/ 174464053 h 187"/>
              <a:gd name="T6" fmla="*/ 382001578 w 153"/>
              <a:gd name="T7" fmla="*/ 0 h 187"/>
              <a:gd name="T8" fmla="*/ 495566658 w 153"/>
              <a:gd name="T9" fmla="*/ 174464053 h 187"/>
              <a:gd name="T10" fmla="*/ 505891634 w 153"/>
              <a:gd name="T11" fmla="*/ 194988671 h 187"/>
              <a:gd name="T12" fmla="*/ 371676602 w 153"/>
              <a:gd name="T13" fmla="*/ 369452723 h 187"/>
              <a:gd name="T14" fmla="*/ 196161668 w 153"/>
              <a:gd name="T15" fmla="*/ 236037906 h 187"/>
              <a:gd name="T16" fmla="*/ 237458354 w 153"/>
              <a:gd name="T17" fmla="*/ 359188814 h 187"/>
              <a:gd name="T18" fmla="*/ 237458354 w 153"/>
              <a:gd name="T19" fmla="*/ 369452723 h 187"/>
              <a:gd name="T20" fmla="*/ 227136595 w 153"/>
              <a:gd name="T21" fmla="*/ 420765868 h 187"/>
              <a:gd name="T22" fmla="*/ 144540007 w 153"/>
              <a:gd name="T23" fmla="*/ 451551195 h 187"/>
              <a:gd name="T24" fmla="*/ 113568297 w 153"/>
              <a:gd name="T25" fmla="*/ 523388958 h 187"/>
              <a:gd name="T26" fmla="*/ 82593371 w 153"/>
              <a:gd name="T27" fmla="*/ 646539865 h 187"/>
              <a:gd name="T28" fmla="*/ 82593371 w 153"/>
              <a:gd name="T29" fmla="*/ 646539865 h 187"/>
              <a:gd name="T30" fmla="*/ 41296685 w 153"/>
              <a:gd name="T31" fmla="*/ 667067684 h 187"/>
              <a:gd name="T32" fmla="*/ 144540007 w 153"/>
              <a:gd name="T33" fmla="*/ 831267827 h 187"/>
              <a:gd name="T34" fmla="*/ 185836693 w 153"/>
              <a:gd name="T35" fmla="*/ 831267827 h 187"/>
              <a:gd name="T36" fmla="*/ 361351627 w 153"/>
              <a:gd name="T37" fmla="*/ 913366299 h 187"/>
              <a:gd name="T38" fmla="*/ 361351627 w 153"/>
              <a:gd name="T39" fmla="*/ 913366299 h 187"/>
              <a:gd name="T40" fmla="*/ 351026651 w 153"/>
              <a:gd name="T41" fmla="*/ 1026256498 h 187"/>
              <a:gd name="T42" fmla="*/ 309729966 w 153"/>
              <a:gd name="T43" fmla="*/ 1118618879 h 187"/>
              <a:gd name="T44" fmla="*/ 258108305 w 153"/>
              <a:gd name="T45" fmla="*/ 1180192732 h 187"/>
              <a:gd name="T46" fmla="*/ 258108305 w 153"/>
              <a:gd name="T47" fmla="*/ 1180192732 h 187"/>
              <a:gd name="T48" fmla="*/ 268433280 w 153"/>
              <a:gd name="T49" fmla="*/ 1303343640 h 187"/>
              <a:gd name="T50" fmla="*/ 392323337 w 153"/>
              <a:gd name="T51" fmla="*/ 1323871458 h 187"/>
              <a:gd name="T52" fmla="*/ 443944998 w 153"/>
              <a:gd name="T53" fmla="*/ 1375181403 h 187"/>
              <a:gd name="T54" fmla="*/ 526541585 w 153"/>
              <a:gd name="T55" fmla="*/ 1806211180 h 187"/>
              <a:gd name="T56" fmla="*/ 505891634 w 153"/>
              <a:gd name="T57" fmla="*/ 1836996507 h 187"/>
              <a:gd name="T58" fmla="*/ 516216609 w 153"/>
              <a:gd name="T59" fmla="*/ 1867785034 h 187"/>
              <a:gd name="T60" fmla="*/ 753674963 w 153"/>
              <a:gd name="T61" fmla="*/ 1775422653 h 187"/>
              <a:gd name="T62" fmla="*/ 805296624 w 153"/>
              <a:gd name="T63" fmla="*/ 1795947271 h 187"/>
              <a:gd name="T64" fmla="*/ 815621600 w 153"/>
              <a:gd name="T65" fmla="*/ 1795947271 h 187"/>
              <a:gd name="T66" fmla="*/ 898214971 w 153"/>
              <a:gd name="T67" fmla="*/ 1744634126 h 187"/>
              <a:gd name="T68" fmla="*/ 1135676541 w 153"/>
              <a:gd name="T69" fmla="*/ 1847260416 h 187"/>
              <a:gd name="T70" fmla="*/ 1197619961 w 153"/>
              <a:gd name="T71" fmla="*/ 1888309652 h 187"/>
              <a:gd name="T72" fmla="*/ 1383459870 w 153"/>
              <a:gd name="T73" fmla="*/ 1672796363 h 187"/>
              <a:gd name="T74" fmla="*/ 1342163185 w 153"/>
              <a:gd name="T75" fmla="*/ 1518856928 h 187"/>
              <a:gd name="T76" fmla="*/ 1486703192 w 153"/>
              <a:gd name="T77" fmla="*/ 1529120838 h 187"/>
              <a:gd name="T78" fmla="*/ 1486703192 w 153"/>
              <a:gd name="T79" fmla="*/ 1385445312 h 187"/>
              <a:gd name="T80" fmla="*/ 1579621538 w 153"/>
              <a:gd name="T81" fmla="*/ 1262294404 h 187"/>
              <a:gd name="T82" fmla="*/ 1466053241 w 153"/>
              <a:gd name="T83" fmla="*/ 1139143496 h 187"/>
              <a:gd name="T84" fmla="*/ 1404106605 w 153"/>
              <a:gd name="T85" fmla="*/ 1190456641 h 187"/>
              <a:gd name="T86" fmla="*/ 1393784846 w 153"/>
              <a:gd name="T87" fmla="*/ 1180192732 h 187"/>
              <a:gd name="T88" fmla="*/ 1300863283 w 153"/>
              <a:gd name="T89" fmla="*/ 1098094261 h 187"/>
              <a:gd name="T90" fmla="*/ 1166648251 w 153"/>
              <a:gd name="T91" fmla="*/ 1015992589 h 187"/>
              <a:gd name="T92" fmla="*/ 1135676541 w 153"/>
              <a:gd name="T93" fmla="*/ 872317063 h 187"/>
              <a:gd name="T94" fmla="*/ 1207944936 w 153"/>
              <a:gd name="T95" fmla="*/ 656803775 h 187"/>
              <a:gd name="T96" fmla="*/ 1331838209 w 153"/>
              <a:gd name="T97" fmla="*/ 667067684 h 187"/>
              <a:gd name="T98" fmla="*/ 1342163185 w 153"/>
              <a:gd name="T99" fmla="*/ 533652867 h 187"/>
              <a:gd name="T100" fmla="*/ 1001458292 w 153"/>
              <a:gd name="T101" fmla="*/ 554177485 h 187"/>
              <a:gd name="T102" fmla="*/ 991136533 w 153"/>
              <a:gd name="T103" fmla="*/ 54391677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3" name="Freeform 25"/>
          <p:cNvSpPr/>
          <p:nvPr/>
        </p:nvSpPr>
        <p:spPr bwMode="auto">
          <a:xfrm>
            <a:off x="3345997" y="2095170"/>
            <a:ext cx="98822" cy="140494"/>
          </a:xfrm>
          <a:custGeom>
            <a:avLst/>
            <a:gdLst>
              <a:gd name="T0" fmla="*/ 247551875 w 41"/>
              <a:gd name="T1" fmla="*/ 10425605 h 58"/>
              <a:gd name="T2" fmla="*/ 237235874 w 41"/>
              <a:gd name="T3" fmla="*/ 0 h 58"/>
              <a:gd name="T4" fmla="*/ 175349512 w 41"/>
              <a:gd name="T5" fmla="*/ 72976006 h 58"/>
              <a:gd name="T6" fmla="*/ 154720725 w 41"/>
              <a:gd name="T7" fmla="*/ 62550401 h 58"/>
              <a:gd name="T8" fmla="*/ 154720725 w 41"/>
              <a:gd name="T9" fmla="*/ 62550401 h 58"/>
              <a:gd name="T10" fmla="*/ 154720725 w 41"/>
              <a:gd name="T11" fmla="*/ 72976006 h 58"/>
              <a:gd name="T12" fmla="*/ 123775937 w 41"/>
              <a:gd name="T13" fmla="*/ 104249592 h 58"/>
              <a:gd name="T14" fmla="*/ 103147150 w 41"/>
              <a:gd name="T15" fmla="*/ 114675197 h 58"/>
              <a:gd name="T16" fmla="*/ 61889576 w 41"/>
              <a:gd name="T17" fmla="*/ 135526408 h 58"/>
              <a:gd name="T18" fmla="*/ 51573575 w 41"/>
              <a:gd name="T19" fmla="*/ 166803223 h 58"/>
              <a:gd name="T20" fmla="*/ 30944788 w 41"/>
              <a:gd name="T21" fmla="*/ 260627210 h 58"/>
              <a:gd name="T22" fmla="*/ 10316000 w 41"/>
              <a:gd name="T23" fmla="*/ 312752006 h 58"/>
              <a:gd name="T24" fmla="*/ 10316000 w 41"/>
              <a:gd name="T25" fmla="*/ 406579223 h 58"/>
              <a:gd name="T26" fmla="*/ 30944788 w 41"/>
              <a:gd name="T27" fmla="*/ 531680026 h 58"/>
              <a:gd name="T28" fmla="*/ 103147150 w 41"/>
              <a:gd name="T29" fmla="*/ 583804822 h 58"/>
              <a:gd name="T30" fmla="*/ 195978300 w 41"/>
              <a:gd name="T31" fmla="*/ 604656032 h 58"/>
              <a:gd name="T32" fmla="*/ 288809449 w 41"/>
              <a:gd name="T33" fmla="*/ 573379217 h 58"/>
              <a:gd name="T34" fmla="*/ 268180662 w 41"/>
              <a:gd name="T35" fmla="*/ 521254421 h 58"/>
              <a:gd name="T36" fmla="*/ 268180662 w 41"/>
              <a:gd name="T37" fmla="*/ 510828816 h 58"/>
              <a:gd name="T38" fmla="*/ 268180662 w 41"/>
              <a:gd name="T39" fmla="*/ 510828816 h 58"/>
              <a:gd name="T40" fmla="*/ 278496662 w 41"/>
              <a:gd name="T41" fmla="*/ 469129625 h 58"/>
              <a:gd name="T42" fmla="*/ 278496662 w 41"/>
              <a:gd name="T43" fmla="*/ 469129625 h 58"/>
              <a:gd name="T44" fmla="*/ 319754237 w 41"/>
              <a:gd name="T45" fmla="*/ 385728013 h 58"/>
              <a:gd name="T46" fmla="*/ 402272600 w 41"/>
              <a:gd name="T47" fmla="*/ 385728013 h 58"/>
              <a:gd name="T48" fmla="*/ 422901387 w 41"/>
              <a:gd name="T49" fmla="*/ 385728013 h 58"/>
              <a:gd name="T50" fmla="*/ 340383024 w 41"/>
              <a:gd name="T51" fmla="*/ 250201605 h 58"/>
              <a:gd name="T52" fmla="*/ 309441450 w 41"/>
              <a:gd name="T53" fmla="*/ 208502414 h 58"/>
              <a:gd name="T54" fmla="*/ 278496662 w 41"/>
              <a:gd name="T55" fmla="*/ 93827217 h 58"/>
              <a:gd name="T56" fmla="*/ 247551875 w 41"/>
              <a:gd name="T57" fmla="*/ 10425605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" name="Freeform 26"/>
          <p:cNvSpPr/>
          <p:nvPr/>
        </p:nvSpPr>
        <p:spPr bwMode="auto">
          <a:xfrm>
            <a:off x="3251937" y="2033258"/>
            <a:ext cx="128588" cy="136922"/>
          </a:xfrm>
          <a:custGeom>
            <a:avLst/>
            <a:gdLst>
              <a:gd name="T0" fmla="*/ 271263014 w 53"/>
              <a:gd name="T1" fmla="*/ 123492659 h 57"/>
              <a:gd name="T2" fmla="*/ 271263014 w 53"/>
              <a:gd name="T3" fmla="*/ 133783448 h 57"/>
              <a:gd name="T4" fmla="*/ 250397873 w 53"/>
              <a:gd name="T5" fmla="*/ 133783448 h 57"/>
              <a:gd name="T6" fmla="*/ 198231784 w 53"/>
              <a:gd name="T7" fmla="*/ 123492659 h 57"/>
              <a:gd name="T8" fmla="*/ 198231784 w 53"/>
              <a:gd name="T9" fmla="*/ 144074236 h 57"/>
              <a:gd name="T10" fmla="*/ 198231784 w 53"/>
              <a:gd name="T11" fmla="*/ 154365024 h 57"/>
              <a:gd name="T12" fmla="*/ 187795978 w 53"/>
              <a:gd name="T13" fmla="*/ 154365024 h 57"/>
              <a:gd name="T14" fmla="*/ 93899607 w 53"/>
              <a:gd name="T15" fmla="*/ 195528176 h 57"/>
              <a:gd name="T16" fmla="*/ 93899607 w 53"/>
              <a:gd name="T17" fmla="*/ 205818964 h 57"/>
              <a:gd name="T18" fmla="*/ 125197319 w 53"/>
              <a:gd name="T19" fmla="*/ 288148471 h 57"/>
              <a:gd name="T20" fmla="*/ 125197319 w 53"/>
              <a:gd name="T21" fmla="*/ 298439259 h 57"/>
              <a:gd name="T22" fmla="*/ 125197319 w 53"/>
              <a:gd name="T23" fmla="*/ 308730047 h 57"/>
              <a:gd name="T24" fmla="*/ 20865142 w 53"/>
              <a:gd name="T25" fmla="*/ 421931919 h 57"/>
              <a:gd name="T26" fmla="*/ 0 w 53"/>
              <a:gd name="T27" fmla="*/ 463095071 h 57"/>
              <a:gd name="T28" fmla="*/ 20865142 w 53"/>
              <a:gd name="T29" fmla="*/ 493967435 h 57"/>
              <a:gd name="T30" fmla="*/ 73031230 w 53"/>
              <a:gd name="T31" fmla="*/ 514552214 h 57"/>
              <a:gd name="T32" fmla="*/ 104332177 w 53"/>
              <a:gd name="T33" fmla="*/ 514552214 h 57"/>
              <a:gd name="T34" fmla="*/ 208664355 w 53"/>
              <a:gd name="T35" fmla="*/ 545424578 h 57"/>
              <a:gd name="T36" fmla="*/ 250397873 w 53"/>
              <a:gd name="T37" fmla="*/ 566006154 h 57"/>
              <a:gd name="T38" fmla="*/ 323429103 w 53"/>
              <a:gd name="T39" fmla="*/ 586587730 h 57"/>
              <a:gd name="T40" fmla="*/ 375595192 w 53"/>
              <a:gd name="T41" fmla="*/ 545424578 h 57"/>
              <a:gd name="T42" fmla="*/ 406892904 w 53"/>
              <a:gd name="T43" fmla="*/ 504258223 h 57"/>
              <a:gd name="T44" fmla="*/ 438193851 w 53"/>
              <a:gd name="T45" fmla="*/ 432222707 h 57"/>
              <a:gd name="T46" fmla="*/ 417328709 w 53"/>
              <a:gd name="T47" fmla="*/ 339602411 h 57"/>
              <a:gd name="T48" fmla="*/ 448626422 w 53"/>
              <a:gd name="T49" fmla="*/ 349893200 h 57"/>
              <a:gd name="T50" fmla="*/ 500792510 w 53"/>
              <a:gd name="T51" fmla="*/ 349893200 h 57"/>
              <a:gd name="T52" fmla="*/ 521657652 w 53"/>
              <a:gd name="T53" fmla="*/ 339602411 h 57"/>
              <a:gd name="T54" fmla="*/ 532093458 w 53"/>
              <a:gd name="T55" fmla="*/ 319020835 h 57"/>
              <a:gd name="T56" fmla="*/ 490359940 w 53"/>
              <a:gd name="T57" fmla="*/ 195528176 h 57"/>
              <a:gd name="T58" fmla="*/ 500792510 w 53"/>
              <a:gd name="T59" fmla="*/ 154365024 h 57"/>
              <a:gd name="T60" fmla="*/ 552958599 w 53"/>
              <a:gd name="T61" fmla="*/ 113201871 h 57"/>
              <a:gd name="T62" fmla="*/ 552958599 w 53"/>
              <a:gd name="T63" fmla="*/ 113201871 h 57"/>
              <a:gd name="T64" fmla="*/ 542526028 w 53"/>
              <a:gd name="T65" fmla="*/ 92620295 h 57"/>
              <a:gd name="T66" fmla="*/ 448626422 w 53"/>
              <a:gd name="T67" fmla="*/ 92620295 h 57"/>
              <a:gd name="T68" fmla="*/ 448626422 w 53"/>
              <a:gd name="T69" fmla="*/ 92620295 h 57"/>
              <a:gd name="T70" fmla="*/ 354726815 w 53"/>
              <a:gd name="T71" fmla="*/ 30872364 h 57"/>
              <a:gd name="T72" fmla="*/ 250397873 w 53"/>
              <a:gd name="T73" fmla="*/ 10290788 h 57"/>
              <a:gd name="T74" fmla="*/ 229529496 w 53"/>
              <a:gd name="T75" fmla="*/ 10290788 h 57"/>
              <a:gd name="T76" fmla="*/ 260830443 w 53"/>
              <a:gd name="T77" fmla="*/ 51453940 h 57"/>
              <a:gd name="T78" fmla="*/ 271263014 w 53"/>
              <a:gd name="T79" fmla="*/ 123492659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" name="Freeform 27"/>
          <p:cNvSpPr/>
          <p:nvPr/>
        </p:nvSpPr>
        <p:spPr bwMode="auto">
          <a:xfrm>
            <a:off x="3468631" y="1760605"/>
            <a:ext cx="452438" cy="431006"/>
          </a:xfrm>
          <a:custGeom>
            <a:avLst/>
            <a:gdLst>
              <a:gd name="T0" fmla="*/ 824315455 w 188"/>
              <a:gd name="T1" fmla="*/ 381719040 h 179"/>
              <a:gd name="T2" fmla="*/ 721275221 w 188"/>
              <a:gd name="T3" fmla="*/ 412671228 h 179"/>
              <a:gd name="T4" fmla="*/ 597628223 w 188"/>
              <a:gd name="T5" fmla="*/ 474569183 h 179"/>
              <a:gd name="T6" fmla="*/ 473981226 w 188"/>
              <a:gd name="T7" fmla="*/ 577737793 h 179"/>
              <a:gd name="T8" fmla="*/ 463677844 w 188"/>
              <a:gd name="T9" fmla="*/ 598371515 h 179"/>
              <a:gd name="T10" fmla="*/ 350334229 w 188"/>
              <a:gd name="T11" fmla="*/ 722170636 h 179"/>
              <a:gd name="T12" fmla="*/ 216383850 w 188"/>
              <a:gd name="T13" fmla="*/ 711855380 h 179"/>
              <a:gd name="T14" fmla="*/ 154560351 w 188"/>
              <a:gd name="T15" fmla="*/ 649954215 h 179"/>
              <a:gd name="T16" fmla="*/ 175167114 w 188"/>
              <a:gd name="T17" fmla="*/ 887240411 h 179"/>
              <a:gd name="T18" fmla="*/ 20606763 w 188"/>
              <a:gd name="T19" fmla="*/ 1134841864 h 179"/>
              <a:gd name="T20" fmla="*/ 0 w 188"/>
              <a:gd name="T21" fmla="*/ 1165790842 h 179"/>
              <a:gd name="T22" fmla="*/ 164863733 w 188"/>
              <a:gd name="T23" fmla="*/ 1227692008 h 179"/>
              <a:gd name="T24" fmla="*/ 175167114 w 188"/>
              <a:gd name="T25" fmla="*/ 1238010474 h 179"/>
              <a:gd name="T26" fmla="*/ 236990613 w 188"/>
              <a:gd name="T27" fmla="*/ 1279274707 h 179"/>
              <a:gd name="T28" fmla="*/ 247293995 w 188"/>
              <a:gd name="T29" fmla="*/ 1279274707 h 179"/>
              <a:gd name="T30" fmla="*/ 401854346 w 188"/>
              <a:gd name="T31" fmla="*/ 1403077039 h 179"/>
              <a:gd name="T32" fmla="*/ 577021460 w 188"/>
              <a:gd name="T33" fmla="*/ 1155475586 h 179"/>
              <a:gd name="T34" fmla="*/ 628538368 w 188"/>
              <a:gd name="T35" fmla="*/ 1093574420 h 179"/>
              <a:gd name="T36" fmla="*/ 762491956 w 188"/>
              <a:gd name="T37" fmla="*/ 1041991721 h 179"/>
              <a:gd name="T38" fmla="*/ 896442335 w 188"/>
              <a:gd name="T39" fmla="*/ 1021357999 h 179"/>
              <a:gd name="T40" fmla="*/ 968569215 w 188"/>
              <a:gd name="T41" fmla="*/ 1134841864 h 179"/>
              <a:gd name="T42" fmla="*/ 978872597 w 188"/>
              <a:gd name="T43" fmla="*/ 1227692008 h 179"/>
              <a:gd name="T44" fmla="*/ 947962452 w 188"/>
              <a:gd name="T45" fmla="*/ 1382443317 h 179"/>
              <a:gd name="T46" fmla="*/ 947962452 w 188"/>
              <a:gd name="T47" fmla="*/ 1392761783 h 179"/>
              <a:gd name="T48" fmla="*/ 875832363 w 188"/>
              <a:gd name="T49" fmla="*/ 1609411047 h 179"/>
              <a:gd name="T50" fmla="*/ 947962452 w 188"/>
              <a:gd name="T51" fmla="*/ 1568143604 h 179"/>
              <a:gd name="T52" fmla="*/ 999482569 w 188"/>
              <a:gd name="T53" fmla="*/ 1588777326 h 179"/>
              <a:gd name="T54" fmla="*/ 989175979 w 188"/>
              <a:gd name="T55" fmla="*/ 1650678491 h 179"/>
              <a:gd name="T56" fmla="*/ 947962452 w 188"/>
              <a:gd name="T57" fmla="*/ 1722894913 h 179"/>
              <a:gd name="T58" fmla="*/ 917049098 w 188"/>
              <a:gd name="T59" fmla="*/ 1774480823 h 179"/>
              <a:gd name="T60" fmla="*/ 865528981 w 188"/>
              <a:gd name="T61" fmla="*/ 1784796079 h 179"/>
              <a:gd name="T62" fmla="*/ 814008864 w 188"/>
              <a:gd name="T63" fmla="*/ 1846697244 h 179"/>
              <a:gd name="T64" fmla="*/ 1020089332 w 188"/>
              <a:gd name="T65" fmla="*/ 1691945935 h 179"/>
              <a:gd name="T66" fmla="*/ 1339510207 w 188"/>
              <a:gd name="T67" fmla="*/ 1372128061 h 179"/>
              <a:gd name="T68" fmla="*/ 1401333706 w 188"/>
              <a:gd name="T69" fmla="*/ 1341175873 h 179"/>
              <a:gd name="T70" fmla="*/ 1566197439 w 188"/>
              <a:gd name="T71" fmla="*/ 1299908429 h 179"/>
              <a:gd name="T72" fmla="*/ 1679541055 w 188"/>
              <a:gd name="T73" fmla="*/ 1072940698 h 179"/>
              <a:gd name="T74" fmla="*/ 1937138431 w 188"/>
              <a:gd name="T75" fmla="*/ 804705524 h 179"/>
              <a:gd name="T76" fmla="*/ 1875314932 w 188"/>
              <a:gd name="T77" fmla="*/ 619005237 h 179"/>
              <a:gd name="T78" fmla="*/ 1782578080 w 188"/>
              <a:gd name="T79" fmla="*/ 598371515 h 179"/>
              <a:gd name="T80" fmla="*/ 1761971316 w 188"/>
              <a:gd name="T81" fmla="*/ 557104071 h 179"/>
              <a:gd name="T82" fmla="*/ 1628020938 w 188"/>
              <a:gd name="T83" fmla="*/ 226967731 h 179"/>
              <a:gd name="T84" fmla="*/ 1586804202 w 188"/>
              <a:gd name="T85" fmla="*/ 61901166 h 179"/>
              <a:gd name="T86" fmla="*/ 1514677322 w 188"/>
              <a:gd name="T87" fmla="*/ 123802332 h 179"/>
              <a:gd name="T88" fmla="*/ 1380726943 w 188"/>
              <a:gd name="T89" fmla="*/ 51582700 h 179"/>
              <a:gd name="T90" fmla="*/ 1277686709 w 188"/>
              <a:gd name="T91" fmla="*/ 61901166 h 179"/>
              <a:gd name="T92" fmla="*/ 1174646475 w 188"/>
              <a:gd name="T93" fmla="*/ 20633722 h 179"/>
              <a:gd name="T94" fmla="*/ 1174646475 w 188"/>
              <a:gd name="T95" fmla="*/ 154751309 h 179"/>
              <a:gd name="T96" fmla="*/ 1164343093 w 188"/>
              <a:gd name="T97" fmla="*/ 165066565 h 179"/>
              <a:gd name="T98" fmla="*/ 1071609449 w 188"/>
              <a:gd name="T99" fmla="*/ 247601453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6" name="Freeform 28"/>
          <p:cNvSpPr/>
          <p:nvPr/>
        </p:nvSpPr>
        <p:spPr bwMode="auto">
          <a:xfrm>
            <a:off x="3569834" y="1501049"/>
            <a:ext cx="645319" cy="438150"/>
          </a:xfrm>
          <a:custGeom>
            <a:avLst/>
            <a:gdLst>
              <a:gd name="T0" fmla="*/ 484274801 w 268"/>
              <a:gd name="T1" fmla="*/ 30866303 h 182"/>
              <a:gd name="T2" fmla="*/ 370933070 w 268"/>
              <a:gd name="T3" fmla="*/ 61729397 h 182"/>
              <a:gd name="T4" fmla="*/ 350324607 w 268"/>
              <a:gd name="T5" fmla="*/ 102883398 h 182"/>
              <a:gd name="T6" fmla="*/ 298808266 w 268"/>
              <a:gd name="T7" fmla="*/ 185191400 h 182"/>
              <a:gd name="T8" fmla="*/ 216377624 w 268"/>
              <a:gd name="T9" fmla="*/ 246920797 h 182"/>
              <a:gd name="T10" fmla="*/ 113341731 w 268"/>
              <a:gd name="T11" fmla="*/ 174903702 h 182"/>
              <a:gd name="T12" fmla="*/ 0 w 268"/>
              <a:gd name="T13" fmla="*/ 205766796 h 182"/>
              <a:gd name="T14" fmla="*/ 164858072 w 268"/>
              <a:gd name="T15" fmla="*/ 308653403 h 182"/>
              <a:gd name="T16" fmla="*/ 175163909 w 268"/>
              <a:gd name="T17" fmla="*/ 329228799 h 182"/>
              <a:gd name="T18" fmla="*/ 185466535 w 268"/>
              <a:gd name="T19" fmla="*/ 534995595 h 182"/>
              <a:gd name="T20" fmla="*/ 309110892 w 268"/>
              <a:gd name="T21" fmla="*/ 781919601 h 182"/>
              <a:gd name="T22" fmla="*/ 391541533 w 268"/>
              <a:gd name="T23" fmla="*/ 699611599 h 182"/>
              <a:gd name="T24" fmla="*/ 504880053 w 268"/>
              <a:gd name="T25" fmla="*/ 679036203 h 182"/>
              <a:gd name="T26" fmla="*/ 504880053 w 268"/>
              <a:gd name="T27" fmla="*/ 679036203 h 182"/>
              <a:gd name="T28" fmla="*/ 618221784 w 268"/>
              <a:gd name="T29" fmla="*/ 802494997 h 182"/>
              <a:gd name="T30" fmla="*/ 649132873 w 268"/>
              <a:gd name="T31" fmla="*/ 905378395 h 182"/>
              <a:gd name="T32" fmla="*/ 638830247 w 268"/>
              <a:gd name="T33" fmla="*/ 1008265002 h 182"/>
              <a:gd name="T34" fmla="*/ 710955051 w 268"/>
              <a:gd name="T35" fmla="*/ 1100860702 h 182"/>
              <a:gd name="T36" fmla="*/ 813994155 w 268"/>
              <a:gd name="T37" fmla="*/ 1069994399 h 182"/>
              <a:gd name="T38" fmla="*/ 865510497 w 268"/>
              <a:gd name="T39" fmla="*/ 1121436098 h 182"/>
              <a:gd name="T40" fmla="*/ 989154854 w 268"/>
              <a:gd name="T41" fmla="*/ 1172877797 h 182"/>
              <a:gd name="T42" fmla="*/ 1081888121 w 268"/>
              <a:gd name="T43" fmla="*/ 1142011493 h 182"/>
              <a:gd name="T44" fmla="*/ 1133407673 w 268"/>
              <a:gd name="T45" fmla="*/ 1090569795 h 182"/>
              <a:gd name="T46" fmla="*/ 1195229852 w 268"/>
              <a:gd name="T47" fmla="*/ 1244898101 h 182"/>
              <a:gd name="T48" fmla="*/ 1349785298 w 268"/>
              <a:gd name="T49" fmla="*/ 1409510896 h 182"/>
              <a:gd name="T50" fmla="*/ 1380696387 w 268"/>
              <a:gd name="T51" fmla="*/ 1666722600 h 182"/>
              <a:gd name="T52" fmla="*/ 1483732281 w 268"/>
              <a:gd name="T53" fmla="*/ 1707873391 h 182"/>
              <a:gd name="T54" fmla="*/ 1545554459 w 268"/>
              <a:gd name="T55" fmla="*/ 1872489396 h 182"/>
              <a:gd name="T56" fmla="*/ 1916487529 w 268"/>
              <a:gd name="T57" fmla="*/ 1563835992 h 182"/>
              <a:gd name="T58" fmla="*/ 2060740349 w 268"/>
              <a:gd name="T59" fmla="*/ 1399223198 h 182"/>
              <a:gd name="T60" fmla="*/ 2147483646 w 268"/>
              <a:gd name="T61" fmla="*/ 1172877797 h 182"/>
              <a:gd name="T62" fmla="*/ 2147483646 w 268"/>
              <a:gd name="T63" fmla="*/ 1090569795 h 182"/>
              <a:gd name="T64" fmla="*/ 2147483646 w 268"/>
              <a:gd name="T65" fmla="*/ 874515301 h 182"/>
              <a:gd name="T66" fmla="*/ 2147483646 w 268"/>
              <a:gd name="T67" fmla="*/ 864224393 h 182"/>
              <a:gd name="T68" fmla="*/ 2147483646 w 268"/>
              <a:gd name="T69" fmla="*/ 1018552700 h 182"/>
              <a:gd name="T70" fmla="*/ 2147483646 w 268"/>
              <a:gd name="T71" fmla="*/ 905378395 h 182"/>
              <a:gd name="T72" fmla="*/ 2147483646 w 268"/>
              <a:gd name="T73" fmla="*/ 812782695 h 182"/>
              <a:gd name="T74" fmla="*/ 2147483646 w 268"/>
              <a:gd name="T75" fmla="*/ 648169900 h 182"/>
              <a:gd name="T76" fmla="*/ 2147483646 w 268"/>
              <a:gd name="T77" fmla="*/ 565861898 h 182"/>
              <a:gd name="T78" fmla="*/ 2147483646 w 268"/>
              <a:gd name="T79" fmla="*/ 555574200 h 182"/>
              <a:gd name="T80" fmla="*/ 2147483646 w 268"/>
              <a:gd name="T81" fmla="*/ 565861898 h 182"/>
              <a:gd name="T82" fmla="*/ 2147483646 w 268"/>
              <a:gd name="T83" fmla="*/ 565861898 h 182"/>
              <a:gd name="T84" fmla="*/ 2147483646 w 268"/>
              <a:gd name="T85" fmla="*/ 709899297 h 182"/>
              <a:gd name="T86" fmla="*/ 2143170990 w 268"/>
              <a:gd name="T87" fmla="*/ 740765600 h 182"/>
              <a:gd name="T88" fmla="*/ 1937095992 w 268"/>
              <a:gd name="T89" fmla="*/ 555574200 h 182"/>
              <a:gd name="T90" fmla="*/ 1885576440 w 268"/>
              <a:gd name="T91" fmla="*/ 452690802 h 182"/>
              <a:gd name="T92" fmla="*/ 1895882277 w 268"/>
              <a:gd name="T93" fmla="*/ 514420199 h 182"/>
              <a:gd name="T94" fmla="*/ 1844362725 w 268"/>
              <a:gd name="T95" fmla="*/ 617303597 h 182"/>
              <a:gd name="T96" fmla="*/ 1731020994 w 268"/>
              <a:gd name="T97" fmla="*/ 586440503 h 182"/>
              <a:gd name="T98" fmla="*/ 1710415742 w 268"/>
              <a:gd name="T99" fmla="*/ 483553896 h 182"/>
              <a:gd name="T100" fmla="*/ 1607376637 w 268"/>
              <a:gd name="T101" fmla="*/ 442399895 h 182"/>
              <a:gd name="T102" fmla="*/ 1483732281 w 268"/>
              <a:gd name="T103" fmla="*/ 360095102 h 182"/>
              <a:gd name="T104" fmla="*/ 1318874208 w 268"/>
              <a:gd name="T105" fmla="*/ 298362496 h 182"/>
              <a:gd name="T106" fmla="*/ 1205532478 w 268"/>
              <a:gd name="T107" fmla="*/ 349804195 h 182"/>
              <a:gd name="T108" fmla="*/ 1154016136 w 268"/>
              <a:gd name="T109" fmla="*/ 246920797 h 182"/>
              <a:gd name="T110" fmla="*/ 1009763317 w 268"/>
              <a:gd name="T111" fmla="*/ 246920797 h 182"/>
              <a:gd name="T112" fmla="*/ 844905245 w 268"/>
              <a:gd name="T113" fmla="*/ 277787100 h 182"/>
              <a:gd name="T114" fmla="*/ 690349799 w 268"/>
              <a:gd name="T115" fmla="*/ 26749940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7" name="Freeform 29"/>
          <p:cNvSpPr/>
          <p:nvPr/>
        </p:nvSpPr>
        <p:spPr bwMode="auto">
          <a:xfrm>
            <a:off x="3432912" y="875970"/>
            <a:ext cx="866775" cy="790575"/>
          </a:xfrm>
          <a:custGeom>
            <a:avLst/>
            <a:gdLst>
              <a:gd name="T0" fmla="*/ 2147483646 w 360"/>
              <a:gd name="T1" fmla="*/ 1580182670 h 328"/>
              <a:gd name="T2" fmla="*/ 2147483646 w 360"/>
              <a:gd name="T3" fmla="*/ 1229032394 h 328"/>
              <a:gd name="T4" fmla="*/ 2147483646 w 360"/>
              <a:gd name="T5" fmla="*/ 1580182670 h 328"/>
              <a:gd name="T6" fmla="*/ 2147483646 w 360"/>
              <a:gd name="T7" fmla="*/ 1673136294 h 328"/>
              <a:gd name="T8" fmla="*/ 2147483646 w 360"/>
              <a:gd name="T9" fmla="*/ 1745432128 h 328"/>
              <a:gd name="T10" fmla="*/ 2147483646 w 360"/>
              <a:gd name="T11" fmla="*/ 1580182670 h 328"/>
              <a:gd name="T12" fmla="*/ 2147483646 w 360"/>
              <a:gd name="T13" fmla="*/ 1466574472 h 328"/>
              <a:gd name="T14" fmla="*/ 2147483646 w 360"/>
              <a:gd name="T15" fmla="*/ 1352966273 h 328"/>
              <a:gd name="T16" fmla="*/ 1731607782 w 360"/>
              <a:gd name="T17" fmla="*/ 1229032394 h 328"/>
              <a:gd name="T18" fmla="*/ 1329629640 w 360"/>
              <a:gd name="T19" fmla="*/ 588695568 h 328"/>
              <a:gd name="T20" fmla="*/ 556588330 w 360"/>
              <a:gd name="T21" fmla="*/ 82624729 h 328"/>
              <a:gd name="T22" fmla="*/ 41229598 w 360"/>
              <a:gd name="T23" fmla="*/ 144591668 h 328"/>
              <a:gd name="T24" fmla="*/ 41229598 w 360"/>
              <a:gd name="T25" fmla="*/ 216887502 h 328"/>
              <a:gd name="T26" fmla="*/ 10308202 w 360"/>
              <a:gd name="T27" fmla="*/ 289183337 h 328"/>
              <a:gd name="T28" fmla="*/ 51534589 w 360"/>
              <a:gd name="T29" fmla="*/ 464758475 h 328"/>
              <a:gd name="T30" fmla="*/ 216449769 w 360"/>
              <a:gd name="T31" fmla="*/ 382136960 h 328"/>
              <a:gd name="T32" fmla="*/ 381364949 w 360"/>
              <a:gd name="T33" fmla="*/ 506070839 h 328"/>
              <a:gd name="T34" fmla="*/ 618431121 w 360"/>
              <a:gd name="T35" fmla="*/ 795254176 h 328"/>
              <a:gd name="T36" fmla="*/ 762733108 w 360"/>
              <a:gd name="T37" fmla="*/ 681645977 h 328"/>
              <a:gd name="T38" fmla="*/ 999799280 w 360"/>
              <a:gd name="T39" fmla="*/ 537054309 h 328"/>
              <a:gd name="T40" fmla="*/ 1185327654 w 360"/>
              <a:gd name="T41" fmla="*/ 733287236 h 328"/>
              <a:gd name="T42" fmla="*/ 1226557251 w 360"/>
              <a:gd name="T43" fmla="*/ 1032799467 h 328"/>
              <a:gd name="T44" fmla="*/ 1247170445 w 360"/>
              <a:gd name="T45" fmla="*/ 1352966273 h 328"/>
              <a:gd name="T46" fmla="*/ 1195635856 w 360"/>
              <a:gd name="T47" fmla="*/ 1487232261 h 328"/>
              <a:gd name="T48" fmla="*/ 1154406258 w 360"/>
              <a:gd name="T49" fmla="*/ 1538870306 h 328"/>
              <a:gd name="T50" fmla="*/ 1175019452 w 360"/>
              <a:gd name="T51" fmla="*/ 1735103233 h 328"/>
              <a:gd name="T52" fmla="*/ 1123484863 w 360"/>
              <a:gd name="T53" fmla="*/ 1900349477 h 328"/>
              <a:gd name="T54" fmla="*/ 979182876 w 360"/>
              <a:gd name="T55" fmla="*/ 1869366007 h 328"/>
              <a:gd name="T56" fmla="*/ 865805496 w 360"/>
              <a:gd name="T57" fmla="*/ 2106911298 h 328"/>
              <a:gd name="T58" fmla="*/ 700890316 w 360"/>
              <a:gd name="T59" fmla="*/ 2147483646 h 328"/>
              <a:gd name="T60" fmla="*/ 824575899 w 360"/>
              <a:gd name="T61" fmla="*/ 2147483646 h 328"/>
              <a:gd name="T62" fmla="*/ 927648287 w 360"/>
              <a:gd name="T63" fmla="*/ 2147483646 h 328"/>
              <a:gd name="T64" fmla="*/ 1123484863 w 360"/>
              <a:gd name="T65" fmla="*/ 2147483646 h 328"/>
              <a:gd name="T66" fmla="*/ 1216249049 w 360"/>
              <a:gd name="T67" fmla="*/ 2147483646 h 328"/>
              <a:gd name="T68" fmla="*/ 1370856027 w 360"/>
              <a:gd name="T69" fmla="*/ 2147483646 h 328"/>
              <a:gd name="T70" fmla="*/ 1587309006 w 360"/>
              <a:gd name="T71" fmla="*/ 2147483646 h 328"/>
              <a:gd name="T72" fmla="*/ 1721302790 w 360"/>
              <a:gd name="T73" fmla="*/ 2147483646 h 328"/>
              <a:gd name="T74" fmla="*/ 1824371969 w 360"/>
              <a:gd name="T75" fmla="*/ 2147483646 h 328"/>
              <a:gd name="T76" fmla="*/ 1855296574 w 360"/>
              <a:gd name="T77" fmla="*/ 2147483646 h 328"/>
              <a:gd name="T78" fmla="*/ 2061438141 w 360"/>
              <a:gd name="T79" fmla="*/ 2147483646 h 328"/>
              <a:gd name="T80" fmla="*/ 2123280933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8" name="Freeform 30"/>
          <p:cNvSpPr/>
          <p:nvPr/>
        </p:nvSpPr>
        <p:spPr bwMode="auto">
          <a:xfrm>
            <a:off x="3261462" y="2290433"/>
            <a:ext cx="522684" cy="327422"/>
          </a:xfrm>
          <a:custGeom>
            <a:avLst/>
            <a:gdLst>
              <a:gd name="T0" fmla="*/ 2039401883 w 217"/>
              <a:gd name="T1" fmla="*/ 41242363 h 136"/>
              <a:gd name="T2" fmla="*/ 1843701005 w 217"/>
              <a:gd name="T3" fmla="*/ 61863545 h 136"/>
              <a:gd name="T4" fmla="*/ 1390502014 w 217"/>
              <a:gd name="T5" fmla="*/ 216522408 h 136"/>
              <a:gd name="T6" fmla="*/ 1400801553 w 217"/>
              <a:gd name="T7" fmla="*/ 309317726 h 136"/>
              <a:gd name="T8" fmla="*/ 1091802533 w 217"/>
              <a:gd name="T9" fmla="*/ 268075362 h 136"/>
              <a:gd name="T10" fmla="*/ 865199826 w 217"/>
              <a:gd name="T11" fmla="*/ 0 h 136"/>
              <a:gd name="T12" fmla="*/ 772500762 w 217"/>
              <a:gd name="T13" fmla="*/ 103105909 h 136"/>
              <a:gd name="T14" fmla="*/ 659199408 w 217"/>
              <a:gd name="T15" fmla="*/ 41242363 h 136"/>
              <a:gd name="T16" fmla="*/ 607701713 w 217"/>
              <a:gd name="T17" fmla="*/ 103105909 h 136"/>
              <a:gd name="T18" fmla="*/ 525302188 w 217"/>
              <a:gd name="T19" fmla="*/ 123727090 h 136"/>
              <a:gd name="T20" fmla="*/ 61800446 w 217"/>
              <a:gd name="T21" fmla="*/ 659881025 h 136"/>
              <a:gd name="T22" fmla="*/ 113301354 w 217"/>
              <a:gd name="T23" fmla="*/ 783608115 h 136"/>
              <a:gd name="T24" fmla="*/ 102998603 w 217"/>
              <a:gd name="T25" fmla="*/ 783608115 h 136"/>
              <a:gd name="T26" fmla="*/ 175101800 w 217"/>
              <a:gd name="T27" fmla="*/ 1061997278 h 136"/>
              <a:gd name="T28" fmla="*/ 0 w 217"/>
              <a:gd name="T29" fmla="*/ 1175413777 h 136"/>
              <a:gd name="T30" fmla="*/ 82399525 w 217"/>
              <a:gd name="T31" fmla="*/ 1257898504 h 136"/>
              <a:gd name="T32" fmla="*/ 92699064 w 217"/>
              <a:gd name="T33" fmla="*/ 1278519686 h 136"/>
              <a:gd name="T34" fmla="*/ 329601310 w 217"/>
              <a:gd name="T35" fmla="*/ 1402246776 h 136"/>
              <a:gd name="T36" fmla="*/ 432599913 w 217"/>
              <a:gd name="T37" fmla="*/ 1299140868 h 136"/>
              <a:gd name="T38" fmla="*/ 587099423 w 217"/>
              <a:gd name="T39" fmla="*/ 1226966732 h 136"/>
              <a:gd name="T40" fmla="*/ 607701713 w 217"/>
              <a:gd name="T41" fmla="*/ 1247587913 h 136"/>
              <a:gd name="T42" fmla="*/ 607701713 w 217"/>
              <a:gd name="T43" fmla="*/ 1257898504 h 136"/>
              <a:gd name="T44" fmla="*/ 762201223 w 217"/>
              <a:gd name="T45" fmla="*/ 1361004413 h 136"/>
              <a:gd name="T46" fmla="*/ 947602562 w 217"/>
              <a:gd name="T47" fmla="*/ 1299140868 h 136"/>
              <a:gd name="T48" fmla="*/ 1091802533 w 217"/>
              <a:gd name="T49" fmla="*/ 1288830277 h 136"/>
              <a:gd name="T50" fmla="*/ 1112401611 w 217"/>
              <a:gd name="T51" fmla="*/ 1278519686 h 136"/>
              <a:gd name="T52" fmla="*/ 1225702965 w 217"/>
              <a:gd name="T53" fmla="*/ 1134171414 h 136"/>
              <a:gd name="T54" fmla="*/ 1287500200 w 217"/>
              <a:gd name="T55" fmla="*/ 1092929050 h 136"/>
              <a:gd name="T56" fmla="*/ 1297802950 w 217"/>
              <a:gd name="T57" fmla="*/ 1103239641 h 136"/>
              <a:gd name="T58" fmla="*/ 1328701568 w 217"/>
              <a:gd name="T59" fmla="*/ 1113550232 h 136"/>
              <a:gd name="T60" fmla="*/ 1380202475 w 217"/>
              <a:gd name="T61" fmla="*/ 907335205 h 136"/>
              <a:gd name="T62" fmla="*/ 1442002921 w 217"/>
              <a:gd name="T63" fmla="*/ 886714023 h 136"/>
              <a:gd name="T64" fmla="*/ 1524402446 w 217"/>
              <a:gd name="T65" fmla="*/ 711433979 h 136"/>
              <a:gd name="T66" fmla="*/ 1555301063 w 217"/>
              <a:gd name="T67" fmla="*/ 618638661 h 136"/>
              <a:gd name="T68" fmla="*/ 1658302878 w 217"/>
              <a:gd name="T69" fmla="*/ 577396298 h 136"/>
              <a:gd name="T70" fmla="*/ 1658302878 w 217"/>
              <a:gd name="T71" fmla="*/ 556775116 h 136"/>
              <a:gd name="T72" fmla="*/ 1740702402 w 217"/>
              <a:gd name="T73" fmla="*/ 494911571 h 136"/>
              <a:gd name="T74" fmla="*/ 1689201495 w 217"/>
              <a:gd name="T75" fmla="*/ 484600980 h 136"/>
              <a:gd name="T76" fmla="*/ 1689201495 w 217"/>
              <a:gd name="T77" fmla="*/ 453669208 h 136"/>
              <a:gd name="T78" fmla="*/ 1709800573 w 217"/>
              <a:gd name="T79" fmla="*/ 443358617 h 136"/>
              <a:gd name="T80" fmla="*/ 1812802388 w 217"/>
              <a:gd name="T81" fmla="*/ 391805662 h 136"/>
              <a:gd name="T82" fmla="*/ 2080603251 w 217"/>
              <a:gd name="T83" fmla="*/ 206211817 h 136"/>
              <a:gd name="T84" fmla="*/ 2147483646 w 217"/>
              <a:gd name="T85" fmla="*/ 247454180 h 136"/>
              <a:gd name="T86" fmla="*/ 2147483646 w 217"/>
              <a:gd name="T87" fmla="*/ 144348272 h 136"/>
              <a:gd name="T88" fmla="*/ 2147483646 w 217"/>
              <a:gd name="T89" fmla="*/ 144348272 h 136"/>
              <a:gd name="T90" fmla="*/ 2147483646 w 217"/>
              <a:gd name="T91" fmla="*/ 61863545 h 136"/>
              <a:gd name="T92" fmla="*/ 2147483646 w 217"/>
              <a:gd name="T93" fmla="*/ 72174136 h 136"/>
              <a:gd name="T94" fmla="*/ 2101202330 w 217"/>
              <a:gd name="T95" fmla="*/ 82484727 h 136"/>
              <a:gd name="T96" fmla="*/ 2080603251 w 217"/>
              <a:gd name="T97" fmla="*/ 82484727 h 136"/>
              <a:gd name="T98" fmla="*/ 2080603251 w 217"/>
              <a:gd name="T99" fmla="*/ 61863545 h 136"/>
              <a:gd name="T100" fmla="*/ 2039401883 w 217"/>
              <a:gd name="T101" fmla="*/ 41242363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9" name="Freeform 31"/>
          <p:cNvSpPr/>
          <p:nvPr/>
        </p:nvSpPr>
        <p:spPr bwMode="auto">
          <a:xfrm>
            <a:off x="3750808" y="2833358"/>
            <a:ext cx="82154" cy="73819"/>
          </a:xfrm>
          <a:custGeom>
            <a:avLst/>
            <a:gdLst>
              <a:gd name="T0" fmla="*/ 322782987 w 34"/>
              <a:gd name="T1" fmla="*/ 172431075 h 31"/>
              <a:gd name="T2" fmla="*/ 354020362 w 34"/>
              <a:gd name="T3" fmla="*/ 131857750 h 31"/>
              <a:gd name="T4" fmla="*/ 354020362 w 34"/>
              <a:gd name="T5" fmla="*/ 131857750 h 31"/>
              <a:gd name="T6" fmla="*/ 354020362 w 34"/>
              <a:gd name="T7" fmla="*/ 131857750 h 31"/>
              <a:gd name="T8" fmla="*/ 354020362 w 34"/>
              <a:gd name="T9" fmla="*/ 131857750 h 31"/>
              <a:gd name="T10" fmla="*/ 249895779 w 34"/>
              <a:gd name="T11" fmla="*/ 50714275 h 31"/>
              <a:gd name="T12" fmla="*/ 114537042 w 34"/>
              <a:gd name="T13" fmla="*/ 10144125 h 31"/>
              <a:gd name="T14" fmla="*/ 72887208 w 34"/>
              <a:gd name="T15" fmla="*/ 20285075 h 31"/>
              <a:gd name="T16" fmla="*/ 72887208 w 34"/>
              <a:gd name="T17" fmla="*/ 111572675 h 31"/>
              <a:gd name="T18" fmla="*/ 20824917 w 34"/>
              <a:gd name="T19" fmla="*/ 192716150 h 31"/>
              <a:gd name="T20" fmla="*/ 0 w 34"/>
              <a:gd name="T21" fmla="*/ 213004400 h 31"/>
              <a:gd name="T22" fmla="*/ 41649833 w 34"/>
              <a:gd name="T23" fmla="*/ 253574550 h 31"/>
              <a:gd name="T24" fmla="*/ 52062292 w 34"/>
              <a:gd name="T25" fmla="*/ 253574550 h 31"/>
              <a:gd name="T26" fmla="*/ 62474750 w 34"/>
              <a:gd name="T27" fmla="*/ 294147875 h 31"/>
              <a:gd name="T28" fmla="*/ 114537042 w 34"/>
              <a:gd name="T29" fmla="*/ 314432950 h 31"/>
              <a:gd name="T30" fmla="*/ 177011792 w 34"/>
              <a:gd name="T31" fmla="*/ 284003750 h 31"/>
              <a:gd name="T32" fmla="*/ 270720696 w 34"/>
              <a:gd name="T33" fmla="*/ 304288825 h 31"/>
              <a:gd name="T34" fmla="*/ 270720696 w 34"/>
              <a:gd name="T35" fmla="*/ 273859625 h 31"/>
              <a:gd name="T36" fmla="*/ 322782987 w 34"/>
              <a:gd name="T37" fmla="*/ 172431075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0" name="Freeform 32"/>
          <p:cNvSpPr/>
          <p:nvPr/>
        </p:nvSpPr>
        <p:spPr bwMode="auto">
          <a:xfrm>
            <a:off x="3367428" y="2558324"/>
            <a:ext cx="454819" cy="352425"/>
          </a:xfrm>
          <a:custGeom>
            <a:avLst/>
            <a:gdLst>
              <a:gd name="T0" fmla="*/ 1235387192 w 189"/>
              <a:gd name="T1" fmla="*/ 237991476 h 146"/>
              <a:gd name="T2" fmla="*/ 875064858 w 189"/>
              <a:gd name="T3" fmla="*/ 93127099 h 146"/>
              <a:gd name="T4" fmla="*/ 875064858 w 189"/>
              <a:gd name="T5" fmla="*/ 10347455 h 146"/>
              <a:gd name="T6" fmla="*/ 844182103 w 189"/>
              <a:gd name="T7" fmla="*/ 0 h 146"/>
              <a:gd name="T8" fmla="*/ 679462314 w 189"/>
              <a:gd name="T9" fmla="*/ 165559288 h 146"/>
              <a:gd name="T10" fmla="*/ 597104023 w 189"/>
              <a:gd name="T11" fmla="*/ 248338932 h 146"/>
              <a:gd name="T12" fmla="*/ 494156160 w 189"/>
              <a:gd name="T13" fmla="*/ 196601654 h 146"/>
              <a:gd name="T14" fmla="*/ 319143188 w 189"/>
              <a:gd name="T15" fmla="*/ 258689605 h 146"/>
              <a:gd name="T16" fmla="*/ 102947863 w 189"/>
              <a:gd name="T17" fmla="*/ 113822010 h 146"/>
              <a:gd name="T18" fmla="*/ 20589573 w 189"/>
              <a:gd name="T19" fmla="*/ 175906743 h 146"/>
              <a:gd name="T20" fmla="*/ 20589573 w 189"/>
              <a:gd name="T21" fmla="*/ 186254199 h 146"/>
              <a:gd name="T22" fmla="*/ 0 w 189"/>
              <a:gd name="T23" fmla="*/ 206949110 h 146"/>
              <a:gd name="T24" fmla="*/ 41179145 w 189"/>
              <a:gd name="T25" fmla="*/ 217296565 h 146"/>
              <a:gd name="T26" fmla="*/ 51475536 w 189"/>
              <a:gd name="T27" fmla="*/ 217296565 h 146"/>
              <a:gd name="T28" fmla="*/ 350025943 w 189"/>
              <a:gd name="T29" fmla="*/ 444943804 h 146"/>
              <a:gd name="T30" fmla="*/ 638283168 w 189"/>
              <a:gd name="T31" fmla="*/ 776065598 h 146"/>
              <a:gd name="T32" fmla="*/ 926540394 w 189"/>
              <a:gd name="T33" fmla="*/ 745020013 h 146"/>
              <a:gd name="T34" fmla="*/ 936836784 w 189"/>
              <a:gd name="T35" fmla="*/ 734672558 h 146"/>
              <a:gd name="T36" fmla="*/ 1019195075 w 189"/>
              <a:gd name="T37" fmla="*/ 755370687 h 146"/>
              <a:gd name="T38" fmla="*/ 1029488257 w 189"/>
              <a:gd name="T39" fmla="*/ 776065598 h 146"/>
              <a:gd name="T40" fmla="*/ 957426357 w 189"/>
              <a:gd name="T41" fmla="*/ 962319797 h 146"/>
              <a:gd name="T42" fmla="*/ 864771676 w 189"/>
              <a:gd name="T43" fmla="*/ 962319797 h 146"/>
              <a:gd name="T44" fmla="*/ 761823813 w 189"/>
              <a:gd name="T45" fmla="*/ 1210658728 h 146"/>
              <a:gd name="T46" fmla="*/ 916247212 w 189"/>
              <a:gd name="T47" fmla="*/ 1314136501 h 146"/>
              <a:gd name="T48" fmla="*/ 957426357 w 189"/>
              <a:gd name="T49" fmla="*/ 1376221234 h 146"/>
              <a:gd name="T50" fmla="*/ 1029488257 w 189"/>
              <a:gd name="T51" fmla="*/ 1376221234 h 146"/>
              <a:gd name="T52" fmla="*/ 1183911656 w 189"/>
              <a:gd name="T53" fmla="*/ 1438305967 h 146"/>
              <a:gd name="T54" fmla="*/ 1214797619 w 189"/>
              <a:gd name="T55" fmla="*/ 1479695789 h 146"/>
              <a:gd name="T56" fmla="*/ 1358927836 w 189"/>
              <a:gd name="T57" fmla="*/ 1490043245 h 146"/>
              <a:gd name="T58" fmla="*/ 1564823562 w 189"/>
              <a:gd name="T59" fmla="*/ 1479695789 h 146"/>
              <a:gd name="T60" fmla="*/ 1636888671 w 189"/>
              <a:gd name="T61" fmla="*/ 1438305967 h 146"/>
              <a:gd name="T62" fmla="*/ 1626592280 w 189"/>
              <a:gd name="T63" fmla="*/ 1355526323 h 146"/>
              <a:gd name="T64" fmla="*/ 1667774634 w 189"/>
              <a:gd name="T65" fmla="*/ 1231353639 h 146"/>
              <a:gd name="T66" fmla="*/ 1750132924 w 189"/>
              <a:gd name="T67" fmla="*/ 1148573995 h 146"/>
              <a:gd name="T68" fmla="*/ 1914849505 w 189"/>
              <a:gd name="T69" fmla="*/ 1148573995 h 146"/>
              <a:gd name="T70" fmla="*/ 1863377178 w 189"/>
              <a:gd name="T71" fmla="*/ 1014057074 h 146"/>
              <a:gd name="T72" fmla="*/ 1791312069 w 189"/>
              <a:gd name="T73" fmla="*/ 1003709618 h 146"/>
              <a:gd name="T74" fmla="*/ 1791312069 w 189"/>
              <a:gd name="T75" fmla="*/ 1003709618 h 146"/>
              <a:gd name="T76" fmla="*/ 1606002707 w 189"/>
              <a:gd name="T77" fmla="*/ 889887608 h 146"/>
              <a:gd name="T78" fmla="*/ 1513351235 w 189"/>
              <a:gd name="T79" fmla="*/ 858845242 h 146"/>
              <a:gd name="T80" fmla="*/ 1358927836 w 189"/>
              <a:gd name="T81" fmla="*/ 444943804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" name="Freeform 33"/>
          <p:cNvSpPr/>
          <p:nvPr/>
        </p:nvSpPr>
        <p:spPr bwMode="auto">
          <a:xfrm>
            <a:off x="3129302" y="1885620"/>
            <a:ext cx="423863" cy="606029"/>
          </a:xfrm>
          <a:custGeom>
            <a:avLst/>
            <a:gdLst>
              <a:gd name="T0" fmla="*/ 1626858130 w 176"/>
              <a:gd name="T1" fmla="*/ 766116602 h 251"/>
              <a:gd name="T2" fmla="*/ 1441517830 w 176"/>
              <a:gd name="T3" fmla="*/ 714350662 h 251"/>
              <a:gd name="T4" fmla="*/ 1431223109 w 176"/>
              <a:gd name="T5" fmla="*/ 538349684 h 251"/>
              <a:gd name="T6" fmla="*/ 1379739870 w 176"/>
              <a:gd name="T7" fmla="*/ 476233775 h 251"/>
              <a:gd name="T8" fmla="*/ 1204697502 w 176"/>
              <a:gd name="T9" fmla="*/ 393411489 h 251"/>
              <a:gd name="T10" fmla="*/ 1204697502 w 176"/>
              <a:gd name="T11" fmla="*/ 248470075 h 251"/>
              <a:gd name="T12" fmla="*/ 1163512196 w 176"/>
              <a:gd name="T13" fmla="*/ 207057323 h 251"/>
              <a:gd name="T14" fmla="*/ 1081138372 w 176"/>
              <a:gd name="T15" fmla="*/ 155294602 h 251"/>
              <a:gd name="T16" fmla="*/ 1029655134 w 176"/>
              <a:gd name="T17" fmla="*/ 0 h 251"/>
              <a:gd name="T18" fmla="*/ 916393936 w 176"/>
              <a:gd name="T19" fmla="*/ 82822285 h 251"/>
              <a:gd name="T20" fmla="*/ 803132738 w 176"/>
              <a:gd name="T21" fmla="*/ 248470075 h 251"/>
              <a:gd name="T22" fmla="*/ 731056847 w 176"/>
              <a:gd name="T23" fmla="*/ 341645549 h 251"/>
              <a:gd name="T24" fmla="*/ 607497717 w 176"/>
              <a:gd name="T25" fmla="*/ 403764677 h 251"/>
              <a:gd name="T26" fmla="*/ 463345934 w 176"/>
              <a:gd name="T27" fmla="*/ 403764677 h 251"/>
              <a:gd name="T28" fmla="*/ 329488872 w 176"/>
              <a:gd name="T29" fmla="*/ 517646527 h 251"/>
              <a:gd name="T30" fmla="*/ 247118260 w 176"/>
              <a:gd name="T31" fmla="*/ 465880586 h 251"/>
              <a:gd name="T32" fmla="*/ 175042368 w 176"/>
              <a:gd name="T33" fmla="*/ 331292361 h 251"/>
              <a:gd name="T34" fmla="*/ 82373824 w 176"/>
              <a:gd name="T35" fmla="*/ 496940151 h 251"/>
              <a:gd name="T36" fmla="*/ 72075891 w 176"/>
              <a:gd name="T37" fmla="*/ 496940151 h 251"/>
              <a:gd name="T38" fmla="*/ 154449715 w 176"/>
              <a:gd name="T39" fmla="*/ 869645264 h 251"/>
              <a:gd name="T40" fmla="*/ 185337089 w 176"/>
              <a:gd name="T41" fmla="*/ 973173925 h 251"/>
              <a:gd name="T42" fmla="*/ 61777959 w 176"/>
              <a:gd name="T43" fmla="*/ 1035289834 h 251"/>
              <a:gd name="T44" fmla="*/ 247118260 w 176"/>
              <a:gd name="T45" fmla="*/ 1242347158 h 251"/>
              <a:gd name="T46" fmla="*/ 247118260 w 176"/>
              <a:gd name="T47" fmla="*/ 1242347158 h 251"/>
              <a:gd name="T48" fmla="*/ 195635021 w 176"/>
              <a:gd name="T49" fmla="*/ 1449407700 h 251"/>
              <a:gd name="T50" fmla="*/ 82373824 w 176"/>
              <a:gd name="T51" fmla="*/ 1521876797 h 251"/>
              <a:gd name="T52" fmla="*/ 185337089 w 176"/>
              <a:gd name="T53" fmla="*/ 1853169158 h 251"/>
              <a:gd name="T54" fmla="*/ 247118260 w 176"/>
              <a:gd name="T55" fmla="*/ 1956697819 h 251"/>
              <a:gd name="T56" fmla="*/ 164744436 w 176"/>
              <a:gd name="T57" fmla="*/ 2147483646 h 251"/>
              <a:gd name="T58" fmla="*/ 102966477 w 176"/>
              <a:gd name="T59" fmla="*/ 2147483646 h 251"/>
              <a:gd name="T60" fmla="*/ 113261198 w 176"/>
              <a:gd name="T61" fmla="*/ 2147483646 h 251"/>
              <a:gd name="T62" fmla="*/ 133853851 w 176"/>
              <a:gd name="T63" fmla="*/ 2147483646 h 251"/>
              <a:gd name="T64" fmla="*/ 144151783 w 176"/>
              <a:gd name="T65" fmla="*/ 2147483646 h 251"/>
              <a:gd name="T66" fmla="*/ 144151783 w 176"/>
              <a:gd name="T67" fmla="*/ 2147483646 h 251"/>
              <a:gd name="T68" fmla="*/ 483938587 w 176"/>
              <a:gd name="T69" fmla="*/ 2147483646 h 251"/>
              <a:gd name="T70" fmla="*/ 576607132 w 176"/>
              <a:gd name="T71" fmla="*/ 2147483646 h 251"/>
              <a:gd name="T72" fmla="*/ 1070843651 w 176"/>
              <a:gd name="T73" fmla="*/ 1822112813 h 251"/>
              <a:gd name="T74" fmla="*/ 1287071326 w 176"/>
              <a:gd name="T75" fmla="*/ 1697877775 h 251"/>
              <a:gd name="T76" fmla="*/ 1204697502 w 176"/>
              <a:gd name="T77" fmla="*/ 1615052271 h 251"/>
              <a:gd name="T78" fmla="*/ 1184104849 w 176"/>
              <a:gd name="T79" fmla="*/ 1521876797 h 251"/>
              <a:gd name="T80" fmla="*/ 895801283 w 176"/>
              <a:gd name="T81" fmla="*/ 1231997189 h 251"/>
              <a:gd name="T82" fmla="*/ 628090370 w 176"/>
              <a:gd name="T83" fmla="*/ 1180231248 h 251"/>
              <a:gd name="T84" fmla="*/ 525123893 w 176"/>
              <a:gd name="T85" fmla="*/ 1035289834 h 251"/>
              <a:gd name="T86" fmla="*/ 689868330 w 176"/>
              <a:gd name="T87" fmla="*/ 766116602 h 251"/>
              <a:gd name="T88" fmla="*/ 731056847 w 176"/>
              <a:gd name="T89" fmla="*/ 631528376 h 251"/>
              <a:gd name="T90" fmla="*/ 1070843651 w 176"/>
              <a:gd name="T91" fmla="*/ 693644286 h 251"/>
              <a:gd name="T92" fmla="*/ 1039953066 w 176"/>
              <a:gd name="T93" fmla="*/ 828232511 h 251"/>
              <a:gd name="T94" fmla="*/ 1235588087 w 176"/>
              <a:gd name="T95" fmla="*/ 983527113 h 251"/>
              <a:gd name="T96" fmla="*/ 1544484306 w 176"/>
              <a:gd name="T97" fmla="*/ 1263053534 h 251"/>
              <a:gd name="T98" fmla="*/ 1709228742 w 176"/>
              <a:gd name="T99" fmla="*/ 1055996211 h 251"/>
              <a:gd name="T100" fmla="*/ 1729821395 w 176"/>
              <a:gd name="T101" fmla="*/ 952467549 h 251"/>
              <a:gd name="T102" fmla="*/ 1801897287 w 176"/>
              <a:gd name="T103" fmla="*/ 900701609 h 251"/>
              <a:gd name="T104" fmla="*/ 1678341368 w 176"/>
              <a:gd name="T105" fmla="*/ 807526135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" name="Freeform 34"/>
          <p:cNvSpPr/>
          <p:nvPr/>
        </p:nvSpPr>
        <p:spPr bwMode="auto">
          <a:xfrm>
            <a:off x="2934040" y="2466646"/>
            <a:ext cx="447675" cy="440531"/>
          </a:xfrm>
          <a:custGeom>
            <a:avLst/>
            <a:gdLst>
              <a:gd name="T0" fmla="*/ 422252195 w 186"/>
              <a:gd name="T1" fmla="*/ 618178486 h 183"/>
              <a:gd name="T2" fmla="*/ 20596259 w 186"/>
              <a:gd name="T3" fmla="*/ 834541116 h 183"/>
              <a:gd name="T4" fmla="*/ 154481571 w 186"/>
              <a:gd name="T5" fmla="*/ 1143628754 h 183"/>
              <a:gd name="T6" fmla="*/ 164782910 w 186"/>
              <a:gd name="T7" fmla="*/ 1143628754 h 183"/>
              <a:gd name="T8" fmla="*/ 350162078 w 186"/>
              <a:gd name="T9" fmla="*/ 1473322663 h 183"/>
              <a:gd name="T10" fmla="*/ 453149792 w 186"/>
              <a:gd name="T11" fmla="*/ 1493928933 h 183"/>
              <a:gd name="T12" fmla="*/ 545839377 w 186"/>
              <a:gd name="T13" fmla="*/ 1545444609 h 183"/>
              <a:gd name="T14" fmla="*/ 1091678754 w 186"/>
              <a:gd name="T15" fmla="*/ 1596960286 h 183"/>
              <a:gd name="T16" fmla="*/ 1122576352 w 186"/>
              <a:gd name="T17" fmla="*/ 1782413510 h 183"/>
              <a:gd name="T18" fmla="*/ 1338849909 w 186"/>
              <a:gd name="T19" fmla="*/ 1761807240 h 183"/>
              <a:gd name="T20" fmla="*/ 1462437091 w 186"/>
              <a:gd name="T21" fmla="*/ 1885441653 h 183"/>
              <a:gd name="T22" fmla="*/ 1555126676 w 186"/>
              <a:gd name="T23" fmla="*/ 1792713436 h 183"/>
              <a:gd name="T24" fmla="*/ 1678713858 w 186"/>
              <a:gd name="T25" fmla="*/ 1803016571 h 183"/>
              <a:gd name="T26" fmla="*/ 1791999702 w 186"/>
              <a:gd name="T27" fmla="*/ 1699988428 h 183"/>
              <a:gd name="T28" fmla="*/ 1771403442 w 186"/>
              <a:gd name="T29" fmla="*/ 1679382158 h 183"/>
              <a:gd name="T30" fmla="*/ 1781701572 w 186"/>
              <a:gd name="T31" fmla="*/ 1576354015 h 183"/>
              <a:gd name="T32" fmla="*/ 1565424805 w 186"/>
              <a:gd name="T33" fmla="*/ 1514535204 h 183"/>
              <a:gd name="T34" fmla="*/ 1462437091 w 186"/>
              <a:gd name="T35" fmla="*/ 1349688249 h 183"/>
              <a:gd name="T36" fmla="*/ 1421241364 w 186"/>
              <a:gd name="T37" fmla="*/ 1215750701 h 183"/>
              <a:gd name="T38" fmla="*/ 1534530417 w 186"/>
              <a:gd name="T39" fmla="*/ 1164235025 h 183"/>
              <a:gd name="T40" fmla="*/ 1606620533 w 186"/>
              <a:gd name="T41" fmla="*/ 1050900537 h 183"/>
              <a:gd name="T42" fmla="*/ 1647816260 w 186"/>
              <a:gd name="T43" fmla="*/ 1009691206 h 183"/>
              <a:gd name="T44" fmla="*/ 1647816260 w 186"/>
              <a:gd name="T45" fmla="*/ 834541116 h 183"/>
              <a:gd name="T46" fmla="*/ 1750803974 w 186"/>
              <a:gd name="T47" fmla="*/ 855144177 h 183"/>
              <a:gd name="T48" fmla="*/ 1761105313 w 186"/>
              <a:gd name="T49" fmla="*/ 865447312 h 183"/>
              <a:gd name="T50" fmla="*/ 1915586884 w 186"/>
              <a:gd name="T51" fmla="*/ 834541116 h 183"/>
              <a:gd name="T52" fmla="*/ 1740505845 w 186"/>
              <a:gd name="T53" fmla="*/ 700600358 h 183"/>
              <a:gd name="T54" fmla="*/ 1565424805 w 186"/>
              <a:gd name="T55" fmla="*/ 649087891 h 183"/>
              <a:gd name="T56" fmla="*/ 1565424805 w 186"/>
              <a:gd name="T57" fmla="*/ 649087891 h 183"/>
              <a:gd name="T58" fmla="*/ 1349151248 w 186"/>
              <a:gd name="T59" fmla="*/ 494540863 h 183"/>
              <a:gd name="T60" fmla="*/ 1524229078 w 186"/>
              <a:gd name="T61" fmla="*/ 298784503 h 183"/>
              <a:gd name="T62" fmla="*/ 1462437091 w 186"/>
              <a:gd name="T63" fmla="*/ 92728217 h 183"/>
              <a:gd name="T64" fmla="*/ 1174070209 w 186"/>
              <a:gd name="T65" fmla="*/ 144240684 h 183"/>
              <a:gd name="T66" fmla="*/ 1040184897 w 186"/>
              <a:gd name="T67" fmla="*/ 72121947 h 183"/>
              <a:gd name="T68" fmla="*/ 988691040 w 186"/>
              <a:gd name="T69" fmla="*/ 51515676 h 183"/>
              <a:gd name="T70" fmla="*/ 978389701 w 186"/>
              <a:gd name="T71" fmla="*/ 30909406 h 183"/>
              <a:gd name="T72" fmla="*/ 978389701 w 186"/>
              <a:gd name="T73" fmla="*/ 30909406 h 183"/>
              <a:gd name="T74" fmla="*/ 968091572 w 186"/>
              <a:gd name="T75" fmla="*/ 10303135 h 183"/>
              <a:gd name="T76" fmla="*/ 968091572 w 186"/>
              <a:gd name="T77" fmla="*/ 0 h 183"/>
              <a:gd name="T78" fmla="*/ 957793442 w 186"/>
              <a:gd name="T79" fmla="*/ 113331278 h 183"/>
              <a:gd name="T80" fmla="*/ 947495312 w 186"/>
              <a:gd name="T81" fmla="*/ 185453225 h 183"/>
              <a:gd name="T82" fmla="*/ 957793442 w 186"/>
              <a:gd name="T83" fmla="*/ 350300179 h 183"/>
              <a:gd name="T84" fmla="*/ 947495312 w 186"/>
              <a:gd name="T85" fmla="*/ 360603314 h 183"/>
              <a:gd name="T86" fmla="*/ 896001455 w 186"/>
              <a:gd name="T87" fmla="*/ 494540863 h 183"/>
              <a:gd name="T88" fmla="*/ 690022818 w 186"/>
              <a:gd name="T89" fmla="*/ 566662809 h 183"/>
              <a:gd name="T90" fmla="*/ 432550324 w 186"/>
              <a:gd name="T91" fmla="*/ 61817848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3" name="Freeform 35"/>
          <p:cNvSpPr/>
          <p:nvPr/>
        </p:nvSpPr>
        <p:spPr bwMode="auto">
          <a:xfrm>
            <a:off x="3774622" y="3408429"/>
            <a:ext cx="127397" cy="308372"/>
          </a:xfrm>
          <a:custGeom>
            <a:avLst/>
            <a:gdLst>
              <a:gd name="T0" fmla="*/ 410181476 w 53"/>
              <a:gd name="T1" fmla="*/ 0 h 128"/>
              <a:gd name="T2" fmla="*/ 123053802 w 53"/>
              <a:gd name="T3" fmla="*/ 361048419 h 128"/>
              <a:gd name="T4" fmla="*/ 0 w 53"/>
              <a:gd name="T5" fmla="*/ 557047417 h 128"/>
              <a:gd name="T6" fmla="*/ 30764252 w 53"/>
              <a:gd name="T7" fmla="*/ 783989568 h 128"/>
              <a:gd name="T8" fmla="*/ 30764252 w 53"/>
              <a:gd name="T9" fmla="*/ 794307164 h 128"/>
              <a:gd name="T10" fmla="*/ 30764252 w 53"/>
              <a:gd name="T11" fmla="*/ 794307164 h 128"/>
              <a:gd name="T12" fmla="*/ 10255819 w 53"/>
              <a:gd name="T13" fmla="*/ 949042201 h 128"/>
              <a:gd name="T14" fmla="*/ 20508433 w 53"/>
              <a:gd name="T15" fmla="*/ 1041881296 h 128"/>
              <a:gd name="T16" fmla="*/ 184582305 w 53"/>
              <a:gd name="T17" fmla="*/ 1155355583 h 128"/>
              <a:gd name="T18" fmla="*/ 184582305 w 53"/>
              <a:gd name="T19" fmla="*/ 1155355583 h 128"/>
              <a:gd name="T20" fmla="*/ 194834919 w 53"/>
              <a:gd name="T21" fmla="*/ 1155355583 h 128"/>
              <a:gd name="T22" fmla="*/ 194834919 w 53"/>
              <a:gd name="T23" fmla="*/ 1165669968 h 128"/>
              <a:gd name="T24" fmla="*/ 194834919 w 53"/>
              <a:gd name="T25" fmla="*/ 1165669968 h 128"/>
              <a:gd name="T26" fmla="*/ 256363422 w 53"/>
              <a:gd name="T27" fmla="*/ 1279141043 h 128"/>
              <a:gd name="T28" fmla="*/ 317891926 w 53"/>
              <a:gd name="T29" fmla="*/ 1320405004 h 128"/>
              <a:gd name="T30" fmla="*/ 338400358 w 53"/>
              <a:gd name="T31" fmla="*/ 1052198892 h 128"/>
              <a:gd name="T32" fmla="*/ 338400358 w 53"/>
              <a:gd name="T33" fmla="*/ 1041881296 h 128"/>
              <a:gd name="T34" fmla="*/ 461454160 w 53"/>
              <a:gd name="T35" fmla="*/ 753043203 h 128"/>
              <a:gd name="T36" fmla="*/ 502474231 w 53"/>
              <a:gd name="T37" fmla="*/ 412626765 h 128"/>
              <a:gd name="T38" fmla="*/ 502474231 w 53"/>
              <a:gd name="T39" fmla="*/ 402312380 h 128"/>
              <a:gd name="T40" fmla="*/ 502474231 w 53"/>
              <a:gd name="T41" fmla="*/ 402312380 h 128"/>
              <a:gd name="T42" fmla="*/ 543491096 w 53"/>
              <a:gd name="T43" fmla="*/ 309470073 h 128"/>
              <a:gd name="T44" fmla="*/ 512726845 w 53"/>
              <a:gd name="T45" fmla="*/ 226945363 h 128"/>
              <a:gd name="T46" fmla="*/ 512726845 w 53"/>
              <a:gd name="T47" fmla="*/ 226945363 h 128"/>
              <a:gd name="T48" fmla="*/ 502474231 w 53"/>
              <a:gd name="T49" fmla="*/ 226945363 h 128"/>
              <a:gd name="T50" fmla="*/ 502474231 w 53"/>
              <a:gd name="T51" fmla="*/ 123788672 h 128"/>
              <a:gd name="T52" fmla="*/ 502474231 w 53"/>
              <a:gd name="T53" fmla="*/ 113471075 h 128"/>
              <a:gd name="T54" fmla="*/ 502474231 w 53"/>
              <a:gd name="T55" fmla="*/ 113471075 h 128"/>
              <a:gd name="T56" fmla="*/ 522982663 w 53"/>
              <a:gd name="T57" fmla="*/ 82524710 h 128"/>
              <a:gd name="T58" fmla="*/ 543491096 w 53"/>
              <a:gd name="T59" fmla="*/ 61892730 h 128"/>
              <a:gd name="T60" fmla="*/ 41018147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4" name="Freeform 36"/>
          <p:cNvSpPr/>
          <p:nvPr/>
        </p:nvSpPr>
        <p:spPr bwMode="auto">
          <a:xfrm>
            <a:off x="2832837" y="3954926"/>
            <a:ext cx="197644" cy="169069"/>
          </a:xfrm>
          <a:custGeom>
            <a:avLst/>
            <a:gdLst>
              <a:gd name="T0" fmla="*/ 383612057 w 82"/>
              <a:gd name="T1" fmla="*/ 72522443 h 70"/>
              <a:gd name="T2" fmla="*/ 373244598 w 82"/>
              <a:gd name="T3" fmla="*/ 93242221 h 70"/>
              <a:gd name="T4" fmla="*/ 373244598 w 82"/>
              <a:gd name="T5" fmla="*/ 93242221 h 70"/>
              <a:gd name="T6" fmla="*/ 362877139 w 82"/>
              <a:gd name="T7" fmla="*/ 103602110 h 70"/>
              <a:gd name="T8" fmla="*/ 196991365 w 82"/>
              <a:gd name="T9" fmla="*/ 145044886 h 70"/>
              <a:gd name="T10" fmla="*/ 207358824 w 82"/>
              <a:gd name="T11" fmla="*/ 165764664 h 70"/>
              <a:gd name="T12" fmla="*/ 259196120 w 82"/>
              <a:gd name="T13" fmla="*/ 227927218 h 70"/>
              <a:gd name="T14" fmla="*/ 238461202 w 82"/>
              <a:gd name="T15" fmla="*/ 238287106 h 70"/>
              <a:gd name="T16" fmla="*/ 165885774 w 82"/>
              <a:gd name="T17" fmla="*/ 279729883 h 70"/>
              <a:gd name="T18" fmla="*/ 41473050 w 82"/>
              <a:gd name="T19" fmla="*/ 372972103 h 70"/>
              <a:gd name="T20" fmla="*/ 62207969 w 82"/>
              <a:gd name="T21" fmla="*/ 652701986 h 70"/>
              <a:gd name="T22" fmla="*/ 186620692 w 82"/>
              <a:gd name="T23" fmla="*/ 663061875 h 70"/>
              <a:gd name="T24" fmla="*/ 196991365 w 82"/>
              <a:gd name="T25" fmla="*/ 663061875 h 70"/>
              <a:gd name="T26" fmla="*/ 196991365 w 82"/>
              <a:gd name="T27" fmla="*/ 663061875 h 70"/>
              <a:gd name="T28" fmla="*/ 321404088 w 82"/>
              <a:gd name="T29" fmla="*/ 725224429 h 70"/>
              <a:gd name="T30" fmla="*/ 456187485 w 82"/>
              <a:gd name="T31" fmla="*/ 704504651 h 70"/>
              <a:gd name="T32" fmla="*/ 642808177 w 82"/>
              <a:gd name="T33" fmla="*/ 549099876 h 70"/>
              <a:gd name="T34" fmla="*/ 653175636 w 82"/>
              <a:gd name="T35" fmla="*/ 549099876 h 70"/>
              <a:gd name="T36" fmla="*/ 663546309 w 82"/>
              <a:gd name="T37" fmla="*/ 538736767 h 70"/>
              <a:gd name="T38" fmla="*/ 715383605 w 82"/>
              <a:gd name="T39" fmla="*/ 518016989 h 70"/>
              <a:gd name="T40" fmla="*/ 705016145 w 82"/>
              <a:gd name="T41" fmla="*/ 341892436 h 70"/>
              <a:gd name="T42" fmla="*/ 705016145 w 82"/>
              <a:gd name="T43" fmla="*/ 341892436 h 70"/>
              <a:gd name="T44" fmla="*/ 777591573 w 82"/>
              <a:gd name="T45" fmla="*/ 227927218 h 70"/>
              <a:gd name="T46" fmla="*/ 777591573 w 82"/>
              <a:gd name="T47" fmla="*/ 227927218 h 70"/>
              <a:gd name="T48" fmla="*/ 777591573 w 82"/>
              <a:gd name="T49" fmla="*/ 227927218 h 70"/>
              <a:gd name="T50" fmla="*/ 839799542 w 82"/>
              <a:gd name="T51" fmla="*/ 176124553 h 70"/>
              <a:gd name="T52" fmla="*/ 819064623 w 82"/>
              <a:gd name="T53" fmla="*/ 51802665 h 70"/>
              <a:gd name="T54" fmla="*/ 767224114 w 82"/>
              <a:gd name="T55" fmla="*/ 0 h 70"/>
              <a:gd name="T56" fmla="*/ 767224114 w 82"/>
              <a:gd name="T57" fmla="*/ 62162554 h 70"/>
              <a:gd name="T58" fmla="*/ 663546309 w 82"/>
              <a:gd name="T59" fmla="*/ 41442776 h 70"/>
              <a:gd name="T60" fmla="*/ 611705799 w 82"/>
              <a:gd name="T61" fmla="*/ 72522443 h 70"/>
              <a:gd name="T62" fmla="*/ 601338340 w 82"/>
              <a:gd name="T63" fmla="*/ 72522443 h 70"/>
              <a:gd name="T64" fmla="*/ 601338340 w 82"/>
              <a:gd name="T65" fmla="*/ 72522443 h 70"/>
              <a:gd name="T66" fmla="*/ 383612057 w 82"/>
              <a:gd name="T67" fmla="*/ 72522443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4589009" y="858112"/>
            <a:ext cx="0" cy="3296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H_Number_1"/>
          <p:cNvSpPr/>
          <p:nvPr>
            <p:custDataLst>
              <p:tags r:id="rId1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MH_Entry_1"/>
          <p:cNvSpPr/>
          <p:nvPr>
            <p:custDataLst>
              <p:tags r:id="rId2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6" grpId="0" animBg="1"/>
      <p:bldP spid="47" grpId="0"/>
      <p:bldP spid="50" grpId="0"/>
      <p:bldP spid="51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4" name="Freeform 109"/>
          <p:cNvSpPr>
            <a:spLocks noEditPoints="1"/>
          </p:cNvSpPr>
          <p:nvPr/>
        </p:nvSpPr>
        <p:spPr bwMode="auto">
          <a:xfrm>
            <a:off x="2364581" y="920382"/>
            <a:ext cx="4414838" cy="2182416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232323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矩形标注 24"/>
          <p:cNvSpPr/>
          <p:nvPr/>
        </p:nvSpPr>
        <p:spPr>
          <a:xfrm>
            <a:off x="6385323" y="1394251"/>
            <a:ext cx="816769" cy="447675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文本框 6"/>
          <p:cNvSpPr txBox="1">
            <a:spLocks noChangeArrowheads="1"/>
          </p:cNvSpPr>
          <p:nvPr/>
        </p:nvSpPr>
        <p:spPr bwMode="auto">
          <a:xfrm>
            <a:off x="6417469" y="1422826"/>
            <a:ext cx="72985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7" name="矩形标注 26"/>
          <p:cNvSpPr/>
          <p:nvPr/>
        </p:nvSpPr>
        <p:spPr>
          <a:xfrm>
            <a:off x="6472238" y="2472957"/>
            <a:ext cx="1296591" cy="447675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文本框 8"/>
          <p:cNvSpPr txBox="1">
            <a:spLocks noChangeArrowheads="1"/>
          </p:cNvSpPr>
          <p:nvPr/>
        </p:nvSpPr>
        <p:spPr bwMode="auto">
          <a:xfrm>
            <a:off x="6515100" y="2500342"/>
            <a:ext cx="1210866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矩形标注 28"/>
          <p:cNvSpPr/>
          <p:nvPr/>
        </p:nvSpPr>
        <p:spPr>
          <a:xfrm>
            <a:off x="5063729" y="2069336"/>
            <a:ext cx="859631" cy="74414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5106592" y="2086005"/>
            <a:ext cx="772715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1" name="矩形标注 30"/>
          <p:cNvSpPr/>
          <p:nvPr/>
        </p:nvSpPr>
        <p:spPr>
          <a:xfrm flipH="1">
            <a:off x="2364581" y="2293173"/>
            <a:ext cx="952500" cy="576263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文本框 12"/>
          <p:cNvSpPr txBox="1">
            <a:spLocks noChangeArrowheads="1"/>
          </p:cNvSpPr>
          <p:nvPr/>
        </p:nvSpPr>
        <p:spPr bwMode="auto">
          <a:xfrm>
            <a:off x="2387203" y="2269360"/>
            <a:ext cx="908447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3" name="矩形标注 32"/>
          <p:cNvSpPr/>
          <p:nvPr/>
        </p:nvSpPr>
        <p:spPr>
          <a:xfrm flipH="1">
            <a:off x="1484710" y="1101357"/>
            <a:ext cx="951309" cy="576263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文本框 14"/>
          <p:cNvSpPr txBox="1">
            <a:spLocks noChangeArrowheads="1"/>
          </p:cNvSpPr>
          <p:nvPr/>
        </p:nvSpPr>
        <p:spPr bwMode="auto">
          <a:xfrm>
            <a:off x="1506141" y="1077545"/>
            <a:ext cx="908447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" name="矩形 132"/>
          <p:cNvSpPr>
            <a:spLocks noChangeArrowheads="1"/>
          </p:cNvSpPr>
          <p:nvPr/>
        </p:nvSpPr>
        <p:spPr bwMode="auto">
          <a:xfrm>
            <a:off x="848916" y="3420695"/>
            <a:ext cx="1984772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894160" y="3779073"/>
            <a:ext cx="18942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44"/>
          <p:cNvSpPr>
            <a:spLocks noChangeArrowheads="1"/>
          </p:cNvSpPr>
          <p:nvPr/>
        </p:nvSpPr>
        <p:spPr bwMode="auto">
          <a:xfrm>
            <a:off x="894160" y="3829080"/>
            <a:ext cx="7378303" cy="892969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sz="1200" dirty="0">
                <a:solidFill>
                  <a:srgbClr val="4E4E4E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9" name="MH_Number_1"/>
          <p:cNvSpPr/>
          <p:nvPr>
            <p:custDataLst>
              <p:tags r:id="rId1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MH_Entry_1"/>
          <p:cNvSpPr/>
          <p:nvPr>
            <p:custDataLst>
              <p:tags r:id="rId2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/>
      <p:bldP spid="37" grpId="0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 b="-242"/>
          <a:stretch>
            <a:fillRect/>
          </a:stretch>
        </p:blipFill>
        <p:spPr>
          <a:xfrm>
            <a:off x="-9024" y="-18047"/>
            <a:ext cx="9171072" cy="51949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3582447" y="1924278"/>
            <a:ext cx="1985159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感谢一路有你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73245" y="2704026"/>
            <a:ext cx="2598019" cy="2846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LISTENING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966156" y="1854154"/>
            <a:ext cx="3217004" cy="128093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406834" y="1391193"/>
            <a:ext cx="4336866" cy="2253343"/>
            <a:chOff x="600891" y="1132114"/>
            <a:chExt cx="10990217" cy="4728755"/>
          </a:xfrm>
        </p:grpSpPr>
        <p:sp>
          <p:nvSpPr>
            <p:cNvPr id="9" name="圆角矩形 8"/>
            <p:cNvSpPr/>
            <p:nvPr/>
          </p:nvSpPr>
          <p:spPr>
            <a:xfrm>
              <a:off x="600891" y="1132114"/>
              <a:ext cx="10990217" cy="4728755"/>
            </a:xfrm>
            <a:prstGeom prst="roundRect">
              <a:avLst>
                <a:gd name="adj" fmla="val 10958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921509" y="1359019"/>
              <a:ext cx="10370733" cy="4268842"/>
            </a:xfrm>
            <a:prstGeom prst="roundRect">
              <a:avLst>
                <a:gd name="adj" fmla="val 10958"/>
              </a:avLst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5418716" y="4745999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 b="-242"/>
          <a:stretch>
            <a:fillRect/>
          </a:stretch>
        </p:blipFill>
        <p:spPr>
          <a:xfrm>
            <a:off x="-9024" y="-18047"/>
            <a:ext cx="9171072" cy="51949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731517" y="1489166"/>
            <a:ext cx="7694023" cy="2253343"/>
            <a:chOff x="600891" y="1132114"/>
            <a:chExt cx="10990217" cy="4728755"/>
          </a:xfrm>
        </p:grpSpPr>
        <p:sp>
          <p:nvSpPr>
            <p:cNvPr id="54" name="圆角矩形 53"/>
            <p:cNvSpPr/>
            <p:nvPr/>
          </p:nvSpPr>
          <p:spPr>
            <a:xfrm>
              <a:off x="600891" y="1132114"/>
              <a:ext cx="10990217" cy="4728755"/>
            </a:xfrm>
            <a:prstGeom prst="roundRect">
              <a:avLst>
                <a:gd name="adj" fmla="val 10958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775063" y="1359019"/>
              <a:ext cx="10641873" cy="4268842"/>
            </a:xfrm>
            <a:prstGeom prst="roundRect">
              <a:avLst>
                <a:gd name="adj" fmla="val 10958"/>
              </a:avLst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8" name="MH_Number_1"/>
          <p:cNvSpPr/>
          <p:nvPr>
            <p:custDataLst>
              <p:tags r:id="rId1"/>
            </p:custDataLst>
          </p:nvPr>
        </p:nvSpPr>
        <p:spPr>
          <a:xfrm flipH="1">
            <a:off x="1043553" y="1898884"/>
            <a:ext cx="1352838" cy="13519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MH_Entry_1"/>
          <p:cNvSpPr/>
          <p:nvPr>
            <p:custDataLst>
              <p:tags r:id="rId2"/>
            </p:custDataLst>
          </p:nvPr>
        </p:nvSpPr>
        <p:spPr>
          <a:xfrm flipH="1">
            <a:off x="2520488" y="2120956"/>
            <a:ext cx="5598074" cy="90962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zh-CN" altLang="en-US" sz="4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391960" y="3115808"/>
            <a:ext cx="2284810" cy="10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33230" y="3115808"/>
            <a:ext cx="2284810" cy="10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4850" y="3115808"/>
            <a:ext cx="2284810" cy="1059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6" y="1114425"/>
            <a:ext cx="2272904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3387054" y="1121569"/>
            <a:ext cx="2349103" cy="160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0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35610" y="1115144"/>
            <a:ext cx="2239565" cy="15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784850" y="2620565"/>
            <a:ext cx="2284810" cy="387120"/>
          </a:xfrm>
          <a:prstGeom prst="rect">
            <a:avLst/>
          </a:prstGeom>
          <a:solidFill>
            <a:srgbClr val="0B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33229" y="2620565"/>
            <a:ext cx="2241947" cy="387120"/>
          </a:xfrm>
          <a:prstGeom prst="rect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91960" y="2620565"/>
            <a:ext cx="2352171" cy="3871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1099176" y="2638835"/>
            <a:ext cx="152281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48"/>
          <p:cNvSpPr>
            <a:spLocks noChangeArrowheads="1"/>
          </p:cNvSpPr>
          <p:nvPr/>
        </p:nvSpPr>
        <p:spPr bwMode="auto">
          <a:xfrm>
            <a:off x="3815293" y="2633685"/>
            <a:ext cx="1524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6479315" y="2620566"/>
            <a:ext cx="1524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6" name="矩形 54"/>
          <p:cNvSpPr>
            <a:spLocks noChangeArrowheads="1"/>
          </p:cNvSpPr>
          <p:nvPr/>
        </p:nvSpPr>
        <p:spPr bwMode="auto">
          <a:xfrm>
            <a:off x="975215" y="3148284"/>
            <a:ext cx="1882378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0" name="矩形 54"/>
          <p:cNvSpPr>
            <a:spLocks noChangeArrowheads="1"/>
          </p:cNvSpPr>
          <p:nvPr/>
        </p:nvSpPr>
        <p:spPr bwMode="auto">
          <a:xfrm>
            <a:off x="3622176" y="3148284"/>
            <a:ext cx="1882378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1" name="矩形 54"/>
          <p:cNvSpPr>
            <a:spLocks noChangeArrowheads="1"/>
          </p:cNvSpPr>
          <p:nvPr/>
        </p:nvSpPr>
        <p:spPr bwMode="auto">
          <a:xfrm>
            <a:off x="6335523" y="3148284"/>
            <a:ext cx="1882378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200" dirty="0">
                <a:solidFill>
                  <a:prstClr val="black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8" name="矩形 27"/>
          <p:cNvSpPr/>
          <p:nvPr/>
        </p:nvSpPr>
        <p:spPr>
          <a:xfrm>
            <a:off x="42862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1" name="MH_Number_1"/>
          <p:cNvSpPr/>
          <p:nvPr>
            <p:custDataLst>
              <p:tags r:id="rId1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MH_Entry_1"/>
          <p:cNvSpPr/>
          <p:nvPr>
            <p:custDataLst>
              <p:tags r:id="rId2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8" grpId="0" animBg="1"/>
      <p:bldP spid="14" grpId="0" animBg="1"/>
      <p:bldP spid="15" grpId="0" animBg="1"/>
      <p:bldP spid="17" grpId="0" animBg="1"/>
      <p:bldP spid="22" grpId="0"/>
      <p:bldP spid="23" grpId="0"/>
      <p:bldP spid="24" grpId="0"/>
      <p:bldP spid="26" grpId="0"/>
      <p:bldP spid="30" grpId="0"/>
      <p:bldP spid="31" grpId="0"/>
      <p:bldP spid="2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873948" y="1095412"/>
            <a:ext cx="2231855" cy="32238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矩形 124"/>
          <p:cNvSpPr>
            <a:spLocks noChangeArrowheads="1"/>
          </p:cNvSpPr>
          <p:nvPr/>
        </p:nvSpPr>
        <p:spPr bwMode="auto">
          <a:xfrm>
            <a:off x="6105474" y="1303645"/>
            <a:ext cx="1921021" cy="262890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sz="1200" dirty="0">
                <a:solidFill>
                  <a:prstClr val="black"/>
                </a:solidFill>
                <a:latin typeface="等线" panose="02010600030101010101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5" y="1095412"/>
            <a:ext cx="4796844" cy="32238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46224" y="1095412"/>
            <a:ext cx="255451" cy="3223805"/>
          </a:xfrm>
          <a:prstGeom prst="rect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9" name="MH_Number_1"/>
          <p:cNvSpPr/>
          <p:nvPr>
            <p:custDataLst>
              <p:tags r:id="rId1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MH_Entry_1"/>
          <p:cNvSpPr/>
          <p:nvPr>
            <p:custDataLst>
              <p:tags r:id="rId2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/>
      <p:bldP spid="10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651896" y="2014649"/>
            <a:ext cx="1620443" cy="224671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108000" anchor="b">
            <a:norm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3761779" y="2014649"/>
            <a:ext cx="1620443" cy="2246711"/>
          </a:xfrm>
          <a:prstGeom prst="rect">
            <a:avLst/>
          </a:prstGeom>
          <a:solidFill>
            <a:srgbClr val="0BBC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108000" anchor="b">
            <a:norm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1871662" y="2014650"/>
            <a:ext cx="1620443" cy="2246711"/>
          </a:xfrm>
          <a:prstGeom prst="rect">
            <a:avLst/>
          </a:prstGeom>
          <a:solidFill>
            <a:srgbClr val="FFC22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108000" anchor="b">
            <a:norm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矩形 117"/>
          <p:cNvSpPr>
            <a:spLocks noChangeArrowheads="1"/>
          </p:cNvSpPr>
          <p:nvPr/>
        </p:nvSpPr>
        <p:spPr bwMode="auto">
          <a:xfrm>
            <a:off x="3212963" y="943291"/>
            <a:ext cx="2719736" cy="31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750"/>
              </a:spcBef>
              <a:buNone/>
              <a:defRPr/>
            </a:pPr>
            <a:r>
              <a:rPr lang="zh-CN" altLang="en-US" sz="1800" b="1" spc="1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4" name="矩形 124"/>
          <p:cNvSpPr>
            <a:spLocks noChangeArrowheads="1"/>
          </p:cNvSpPr>
          <p:nvPr/>
        </p:nvSpPr>
        <p:spPr bwMode="auto">
          <a:xfrm>
            <a:off x="2148601" y="1322606"/>
            <a:ext cx="4846799" cy="25146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sz="1200" dirty="0">
                <a:solidFill>
                  <a:prstClr val="black"/>
                </a:solidFill>
                <a:latin typeface="等线" panose="02010600030101010101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953817" y="2095879"/>
            <a:ext cx="1459706" cy="1757363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43340" y="2095879"/>
            <a:ext cx="1459706" cy="1757363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32861" y="2095879"/>
            <a:ext cx="1459706" cy="1757363"/>
          </a:xfrm>
          <a:prstGeom prst="rect">
            <a:avLst/>
          </a:prstGeom>
          <a:blipFill dpi="0"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MH_Entry_1"/>
          <p:cNvSpPr/>
          <p:nvPr>
            <p:custDataLst>
              <p:tags r:id="rId2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0" grpId="0" animBg="1"/>
      <p:bldP spid="13" grpId="0"/>
      <p:bldP spid="14" grpId="0"/>
      <p:bldP spid="16" grpId="0" animBg="1"/>
      <p:bldP spid="17" grpId="0" animBg="1"/>
      <p:bldP spid="18" grpId="0" animBg="1"/>
      <p:bldP spid="1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ext_2"/>
          <p:cNvSpPr/>
          <p:nvPr>
            <p:custDataLst>
              <p:tags r:id="rId2"/>
            </p:custDataLst>
          </p:nvPr>
        </p:nvSpPr>
        <p:spPr bwMode="auto">
          <a:xfrm>
            <a:off x="746107" y="2183524"/>
            <a:ext cx="1135856" cy="124182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123" name="MH_SubTitle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0212" y="2183524"/>
            <a:ext cx="1135857" cy="1241822"/>
          </a:xfrm>
          <a:prstGeom prst="rect">
            <a:avLst/>
          </a:prstGeom>
          <a:solidFill>
            <a:srgbClr val="302A28"/>
          </a:solidFill>
          <a:ln>
            <a:noFill/>
          </a:ln>
        </p:spPr>
        <p:txBody>
          <a:bodyPr lIns="68580" tIns="34290" rIns="68580" bIns="3429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" name="MH_Text_3"/>
          <p:cNvSpPr/>
          <p:nvPr>
            <p:custDataLst>
              <p:tags r:id="rId4"/>
            </p:custDataLst>
          </p:nvPr>
        </p:nvSpPr>
        <p:spPr bwMode="auto">
          <a:xfrm>
            <a:off x="1933161" y="3476542"/>
            <a:ext cx="1135856" cy="1241822"/>
          </a:xfrm>
          <a:prstGeom prst="rect">
            <a:avLst/>
          </a:prstGeom>
          <a:solidFill>
            <a:srgbClr val="0BBCFF"/>
          </a:solidFill>
          <a:ln>
            <a:noFill/>
          </a:ln>
          <a:effectLst/>
        </p:spPr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" name="MH_Text_1"/>
          <p:cNvSpPr/>
          <p:nvPr>
            <p:custDataLst>
              <p:tags r:id="rId5"/>
            </p:custDataLst>
          </p:nvPr>
        </p:nvSpPr>
        <p:spPr bwMode="auto">
          <a:xfrm>
            <a:off x="1933161" y="890505"/>
            <a:ext cx="1135856" cy="1241822"/>
          </a:xfrm>
          <a:prstGeom prst="rect">
            <a:avLst/>
          </a:prstGeom>
          <a:solidFill>
            <a:srgbClr val="FFC229"/>
          </a:solidFill>
          <a:ln>
            <a:noFill/>
          </a:ln>
          <a:effectLst/>
        </p:spPr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078" name="MH_Picture_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33161" y="2183524"/>
            <a:ext cx="1135856" cy="1241822"/>
          </a:xfrm>
          <a:prstGeom prst="rect">
            <a:avLst/>
          </a:prstGeom>
          <a:blipFill dpi="0" rotWithShape="1">
            <a:blip r:embed="rId15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9" name="MH_Picture_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6107" y="3476542"/>
            <a:ext cx="1135856" cy="1241822"/>
          </a:xfrm>
          <a:prstGeom prst="rect">
            <a:avLst/>
          </a:prstGeom>
          <a:blipFill dpi="0" rotWithShape="1">
            <a:blip r:embed="rId16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0" name="MH_Picture_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0214" y="3476542"/>
            <a:ext cx="1135856" cy="1241822"/>
          </a:xfrm>
          <a:prstGeom prst="rect">
            <a:avLst/>
          </a:prstGeom>
          <a:blipFill dpi="0" rotWithShape="1">
            <a:blip r:embed="rId17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1" name="MH_Picture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107" y="890505"/>
            <a:ext cx="1135856" cy="1241822"/>
          </a:xfrm>
          <a:prstGeom prst="rect">
            <a:avLst/>
          </a:prstGeom>
          <a:blipFill dpi="0" rotWithShape="1">
            <a:blip r:embed="rId18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2" name="MH_Picture_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0214" y="890505"/>
            <a:ext cx="1135856" cy="1241822"/>
          </a:xfrm>
          <a:prstGeom prst="rect">
            <a:avLst/>
          </a:prstGeom>
          <a:blipFill dpi="0" rotWithShape="1">
            <a:blip r:embed="rId19">
              <a:grayscl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矩形 51"/>
          <p:cNvSpPr>
            <a:spLocks noChangeArrowheads="1"/>
          </p:cNvSpPr>
          <p:nvPr/>
        </p:nvSpPr>
        <p:spPr bwMode="auto">
          <a:xfrm>
            <a:off x="5527470" y="1388531"/>
            <a:ext cx="1984772" cy="34647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" name="矩形 52"/>
          <p:cNvSpPr>
            <a:spLocks noChangeArrowheads="1"/>
          </p:cNvSpPr>
          <p:nvPr/>
        </p:nvSpPr>
        <p:spPr bwMode="auto">
          <a:xfrm>
            <a:off x="5527471" y="1862712"/>
            <a:ext cx="2869592" cy="239604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750"/>
              </a:spcBef>
              <a:buNone/>
              <a:defRPr/>
            </a:pPr>
            <a:r>
              <a:rPr sz="1200" dirty="0">
                <a:solidFill>
                  <a:prstClr val="black"/>
                </a:solidFill>
                <a:latin typeface="等线" panose="02010600030101010101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608433" y="1770102"/>
            <a:ext cx="1894284" cy="0"/>
          </a:xfrm>
          <a:prstGeom prst="line">
            <a:avLst/>
          </a:prstGeom>
          <a:ln>
            <a:solidFill>
              <a:srgbClr val="048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8" name="MH_Number_1"/>
          <p:cNvSpPr/>
          <p:nvPr>
            <p:custDataLst>
              <p:tags r:id="rId11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MH_Entry_1"/>
          <p:cNvSpPr/>
          <p:nvPr>
            <p:custDataLst>
              <p:tags r:id="rId12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3" grpId="0" animBg="1"/>
      <p:bldP spid="7" grpId="0" animBg="1"/>
      <p:bldP spid="14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15" grpId="0"/>
      <p:bldP spid="16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0" b="-242"/>
          <a:stretch>
            <a:fillRect/>
          </a:stretch>
        </p:blipFill>
        <p:spPr>
          <a:xfrm>
            <a:off x="-9024" y="-18047"/>
            <a:ext cx="9171072" cy="51949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731517" y="1489166"/>
            <a:ext cx="7694023" cy="2253343"/>
            <a:chOff x="600891" y="1132114"/>
            <a:chExt cx="10990217" cy="4728755"/>
          </a:xfrm>
        </p:grpSpPr>
        <p:sp>
          <p:nvSpPr>
            <p:cNvPr id="54" name="圆角矩形 53"/>
            <p:cNvSpPr/>
            <p:nvPr/>
          </p:nvSpPr>
          <p:spPr>
            <a:xfrm>
              <a:off x="600891" y="1132114"/>
              <a:ext cx="10990217" cy="4728755"/>
            </a:xfrm>
            <a:prstGeom prst="roundRect">
              <a:avLst>
                <a:gd name="adj" fmla="val 10958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775063" y="1359019"/>
              <a:ext cx="10641873" cy="4268842"/>
            </a:xfrm>
            <a:prstGeom prst="roundRect">
              <a:avLst>
                <a:gd name="adj" fmla="val 10958"/>
              </a:avLst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8" name="MH_Number_1"/>
          <p:cNvSpPr/>
          <p:nvPr>
            <p:custDataLst>
              <p:tags r:id="rId1"/>
            </p:custDataLst>
          </p:nvPr>
        </p:nvSpPr>
        <p:spPr>
          <a:xfrm flipH="1">
            <a:off x="1043553" y="1898884"/>
            <a:ext cx="1352838" cy="13519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6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MH_Entry_1"/>
          <p:cNvSpPr/>
          <p:nvPr>
            <p:custDataLst>
              <p:tags r:id="rId2"/>
            </p:custDataLst>
          </p:nvPr>
        </p:nvSpPr>
        <p:spPr>
          <a:xfrm flipH="1">
            <a:off x="2520488" y="2120956"/>
            <a:ext cx="5598074" cy="90962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r>
              <a:rPr lang="zh-CN" altLang="en-US" sz="41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H_Desc_1"/>
          <p:cNvSpPr/>
          <p:nvPr>
            <p:custDataLst>
              <p:tags r:id="rId1"/>
            </p:custDataLst>
          </p:nvPr>
        </p:nvSpPr>
        <p:spPr>
          <a:xfrm>
            <a:off x="0" y="3801648"/>
            <a:ext cx="9144000" cy="1368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34290" rIns="540000" bIns="34290" anchor="ctr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sz="1200" dirty="0">
                <a:solidFill>
                  <a:srgbClr val="1F1F1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7" name="MH_Other_1"/>
          <p:cNvSpPr/>
          <p:nvPr>
            <p:custDataLst>
              <p:tags r:id="rId2"/>
            </p:custDataLst>
          </p:nvPr>
        </p:nvSpPr>
        <p:spPr>
          <a:xfrm>
            <a:off x="3226599" y="1661595"/>
            <a:ext cx="624182" cy="622433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18" name="MH_Other_2"/>
          <p:cNvCxnSpPr>
            <a:stCxn id="17" idx="4"/>
          </p:cNvCxnSpPr>
          <p:nvPr>
            <p:custDataLst>
              <p:tags r:id="rId3"/>
            </p:custDataLst>
          </p:nvPr>
        </p:nvCxnSpPr>
        <p:spPr>
          <a:xfrm>
            <a:off x="3537815" y="2284028"/>
            <a:ext cx="0" cy="144943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3"/>
          <p:cNvSpPr/>
          <p:nvPr>
            <p:custDataLst>
              <p:tags r:id="rId4"/>
            </p:custDataLst>
          </p:nvPr>
        </p:nvSpPr>
        <p:spPr bwMode="auto">
          <a:xfrm>
            <a:off x="3396196" y="1860914"/>
            <a:ext cx="304223" cy="215055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 anchor="ctr">
            <a:normAutofit fontScale="77500" lnSpcReduction="2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0" name="MH_Other_4"/>
          <p:cNvSpPr/>
          <p:nvPr>
            <p:custDataLst>
              <p:tags r:id="rId5"/>
            </p:custDataLst>
          </p:nvPr>
        </p:nvSpPr>
        <p:spPr>
          <a:xfrm>
            <a:off x="5277482" y="1661595"/>
            <a:ext cx="622433" cy="622433"/>
          </a:xfrm>
          <a:prstGeom prst="ellipse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21" name="MH_Other_5"/>
          <p:cNvCxnSpPr>
            <a:stCxn id="20" idx="4"/>
          </p:cNvCxnSpPr>
          <p:nvPr>
            <p:custDataLst>
              <p:tags r:id="rId6"/>
            </p:custDataLst>
          </p:nvPr>
        </p:nvCxnSpPr>
        <p:spPr>
          <a:xfrm>
            <a:off x="5588699" y="2284028"/>
            <a:ext cx="0" cy="1449431"/>
          </a:xfrm>
          <a:prstGeom prst="line">
            <a:avLst/>
          </a:prstGeom>
          <a:ln>
            <a:solidFill>
              <a:srgbClr val="FFC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6"/>
          <p:cNvSpPr/>
          <p:nvPr>
            <p:custDataLst>
              <p:tags r:id="rId7"/>
            </p:custDataLst>
          </p:nvPr>
        </p:nvSpPr>
        <p:spPr bwMode="auto">
          <a:xfrm>
            <a:off x="5438337" y="1857415"/>
            <a:ext cx="290236" cy="244778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 anchor="ctr">
            <a:normAutofit fontScale="92500" lnSpcReduction="2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3" name="MH_Other_7"/>
          <p:cNvSpPr/>
          <p:nvPr>
            <p:custDataLst>
              <p:tags r:id="rId8"/>
            </p:custDataLst>
          </p:nvPr>
        </p:nvSpPr>
        <p:spPr>
          <a:xfrm>
            <a:off x="1175716" y="1661595"/>
            <a:ext cx="624182" cy="622433"/>
          </a:xfrm>
          <a:prstGeom prst="ellipse">
            <a:avLst/>
          </a:prstGeom>
          <a:solidFill>
            <a:srgbClr val="0B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24" name="MH_Other_8"/>
          <p:cNvCxnSpPr>
            <a:stCxn id="23" idx="4"/>
          </p:cNvCxnSpPr>
          <p:nvPr>
            <p:custDataLst>
              <p:tags r:id="rId9"/>
            </p:custDataLst>
          </p:nvPr>
        </p:nvCxnSpPr>
        <p:spPr>
          <a:xfrm>
            <a:off x="1488680" y="2284028"/>
            <a:ext cx="0" cy="1449431"/>
          </a:xfrm>
          <a:prstGeom prst="line">
            <a:avLst/>
          </a:prstGeom>
          <a:ln>
            <a:solidFill>
              <a:srgbClr val="0BB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H_Other_9"/>
          <p:cNvSpPr/>
          <p:nvPr>
            <p:custDataLst>
              <p:tags r:id="rId10"/>
            </p:custDataLst>
          </p:nvPr>
        </p:nvSpPr>
        <p:spPr>
          <a:xfrm>
            <a:off x="1345312" y="1848675"/>
            <a:ext cx="291985" cy="272752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6" name="MH_Other_10"/>
          <p:cNvSpPr/>
          <p:nvPr>
            <p:custDataLst>
              <p:tags r:id="rId11"/>
            </p:custDataLst>
          </p:nvPr>
        </p:nvSpPr>
        <p:spPr>
          <a:xfrm>
            <a:off x="7326617" y="1661595"/>
            <a:ext cx="624182" cy="622433"/>
          </a:xfrm>
          <a:prstGeom prst="ellipse">
            <a:avLst/>
          </a:prstGeom>
          <a:solidFill>
            <a:srgbClr val="302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27" name="MH_Other_11"/>
          <p:cNvCxnSpPr>
            <a:stCxn id="26" idx="4"/>
          </p:cNvCxnSpPr>
          <p:nvPr>
            <p:custDataLst>
              <p:tags r:id="rId12"/>
            </p:custDataLst>
          </p:nvPr>
        </p:nvCxnSpPr>
        <p:spPr>
          <a:xfrm>
            <a:off x="7637833" y="2284028"/>
            <a:ext cx="0" cy="1449431"/>
          </a:xfrm>
          <a:prstGeom prst="line">
            <a:avLst/>
          </a:prstGeom>
          <a:ln>
            <a:solidFill>
              <a:srgbClr val="302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H_Other_12"/>
          <p:cNvSpPr/>
          <p:nvPr>
            <p:custDataLst>
              <p:tags r:id="rId13"/>
            </p:custDataLst>
          </p:nvPr>
        </p:nvSpPr>
        <p:spPr bwMode="auto">
          <a:xfrm>
            <a:off x="7483975" y="1825945"/>
            <a:ext cx="276248" cy="272752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34290"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9" name="MH_SubTitle_1"/>
          <p:cNvSpPr txBox="1"/>
          <p:nvPr>
            <p:custDataLst>
              <p:tags r:id="rId14"/>
            </p:custDataLst>
          </p:nvPr>
        </p:nvSpPr>
        <p:spPr bwMode="auto">
          <a:xfrm>
            <a:off x="1078679" y="1194686"/>
            <a:ext cx="818257" cy="42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</a:rPr>
              <a:t>点击此处添加文字</a:t>
            </a:r>
          </a:p>
        </p:txBody>
      </p:sp>
      <p:sp>
        <p:nvSpPr>
          <p:cNvPr id="34" name="MH_Other_13"/>
          <p:cNvSpPr/>
          <p:nvPr>
            <p:custDataLst>
              <p:tags r:id="rId15"/>
            </p:custDataLst>
          </p:nvPr>
        </p:nvSpPr>
        <p:spPr>
          <a:xfrm>
            <a:off x="3479582" y="3707233"/>
            <a:ext cx="110150" cy="9441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5" name="MH_Other_14"/>
          <p:cNvSpPr/>
          <p:nvPr>
            <p:custDataLst>
              <p:tags r:id="rId16"/>
            </p:custDataLst>
          </p:nvPr>
        </p:nvSpPr>
        <p:spPr>
          <a:xfrm>
            <a:off x="5532749" y="3707233"/>
            <a:ext cx="111899" cy="94414"/>
          </a:xfrm>
          <a:prstGeom prst="triangle">
            <a:avLst/>
          </a:prstGeom>
          <a:solidFill>
            <a:srgbClr val="FFC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6" name="MH_Other_15"/>
          <p:cNvSpPr/>
          <p:nvPr>
            <p:custDataLst>
              <p:tags r:id="rId17"/>
            </p:custDataLst>
          </p:nvPr>
        </p:nvSpPr>
        <p:spPr>
          <a:xfrm>
            <a:off x="1432731" y="3707233"/>
            <a:ext cx="111899" cy="94414"/>
          </a:xfrm>
          <a:prstGeom prst="triangle">
            <a:avLst/>
          </a:prstGeom>
          <a:solidFill>
            <a:srgbClr val="0B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7" name="MH_Other_16"/>
          <p:cNvSpPr/>
          <p:nvPr>
            <p:custDataLst>
              <p:tags r:id="rId18"/>
            </p:custDataLst>
          </p:nvPr>
        </p:nvSpPr>
        <p:spPr>
          <a:xfrm>
            <a:off x="7583634" y="3707233"/>
            <a:ext cx="110150" cy="94414"/>
          </a:xfrm>
          <a:prstGeom prst="triangle">
            <a:avLst/>
          </a:prstGeom>
          <a:solidFill>
            <a:srgbClr val="302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>
            <a:normAutofit fontScale="25000" lnSpcReduction="20000"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8" name="MH_SubTitle_1"/>
          <p:cNvSpPr txBox="1"/>
          <p:nvPr>
            <p:custDataLst>
              <p:tags r:id="rId19"/>
            </p:custDataLst>
          </p:nvPr>
        </p:nvSpPr>
        <p:spPr bwMode="auto">
          <a:xfrm>
            <a:off x="3128686" y="1194686"/>
            <a:ext cx="818257" cy="42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</a:rPr>
              <a:t>点击此处添加文字</a:t>
            </a:r>
          </a:p>
        </p:txBody>
      </p:sp>
      <p:sp>
        <p:nvSpPr>
          <p:cNvPr id="39" name="MH_SubTitle_1"/>
          <p:cNvSpPr txBox="1"/>
          <p:nvPr>
            <p:custDataLst>
              <p:tags r:id="rId20"/>
            </p:custDataLst>
          </p:nvPr>
        </p:nvSpPr>
        <p:spPr bwMode="auto">
          <a:xfrm>
            <a:off x="5174325" y="1194686"/>
            <a:ext cx="818257" cy="42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</a:rPr>
              <a:t>点击此处添加文字</a:t>
            </a:r>
          </a:p>
        </p:txBody>
      </p:sp>
      <p:sp>
        <p:nvSpPr>
          <p:cNvPr id="40" name="MH_SubTitle_1"/>
          <p:cNvSpPr txBox="1"/>
          <p:nvPr>
            <p:custDataLst>
              <p:tags r:id="rId21"/>
            </p:custDataLst>
          </p:nvPr>
        </p:nvSpPr>
        <p:spPr bwMode="auto">
          <a:xfrm>
            <a:off x="7228704" y="1194686"/>
            <a:ext cx="818257" cy="42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</a:rPr>
              <a:t>点击此处添加文字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42863" y="35719"/>
            <a:ext cx="9051132" cy="5072063"/>
          </a:xfrm>
          <a:prstGeom prst="rect">
            <a:avLst/>
          </a:prstGeom>
          <a:noFill/>
          <a:ln>
            <a:solidFill>
              <a:srgbClr val="3A3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0" name="MH_Number_1"/>
          <p:cNvSpPr/>
          <p:nvPr>
            <p:custDataLst>
              <p:tags r:id="rId22"/>
            </p:custDataLst>
          </p:nvPr>
        </p:nvSpPr>
        <p:spPr>
          <a:xfrm>
            <a:off x="98571" y="77687"/>
            <a:ext cx="374213" cy="37396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MH_Entry_1"/>
          <p:cNvSpPr/>
          <p:nvPr>
            <p:custDataLst>
              <p:tags r:id="rId23"/>
            </p:custDataLst>
          </p:nvPr>
        </p:nvSpPr>
        <p:spPr>
          <a:xfrm>
            <a:off x="539935" y="77687"/>
            <a:ext cx="2664863" cy="37396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rmAutofit lnSpcReduction="10000"/>
          </a:bodyPr>
          <a:lstStyle/>
          <a:p>
            <a:pPr algn="ctr"/>
            <a:r>
              <a:rPr lang="zh-CN" altLang="en-US" sz="1800" spc="1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XunHChF#"/>
  <p:tag name="MH_LAYOUT" val="TitleSubTitle"/>
  <p:tag name="MH" val="20151019115359"/>
  <p:tag name="MH_LIBRARY" val="GRAPHIC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Title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TuWHP#"/>
  <p:tag name="MH_LAYOUT" val="SubTitleText"/>
  <p:tag name="MH" val="20151019125454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25454"/>
  <p:tag name="MH_LIBRARY" val="GRAPHIC"/>
  <p:tag name="MH_TYPE" val="Picture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Desc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51019113956"/>
  <p:tag name="MH_LIBRARY" val="GRAPHI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Desc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Other"/>
  <p:tag name="MH_ORDER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Other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19132228"/>
  <p:tag name="MH_LIBRARY" val="GRAPHI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Other"/>
  <p:tag name="MH_ORDER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019133200"/>
  <p:tag name="MH_LIBRARY" val="GRAPHIC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全屏显示(16:9)</PresentationFormat>
  <Paragraphs>172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宋体</vt:lpstr>
      <vt:lpstr>Calibri</vt:lpstr>
      <vt:lpstr>Arial Narrow</vt:lpstr>
      <vt:lpstr>等线</vt:lpstr>
      <vt:lpstr>等线 Light</vt:lpstr>
      <vt:lpstr>华文中宋</vt:lpstr>
      <vt:lpstr>Arial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31</cp:revision>
  <dcterms:created xsi:type="dcterms:W3CDTF">2016-01-10T03:46:00Z</dcterms:created>
  <dcterms:modified xsi:type="dcterms:W3CDTF">2021-01-04T10:24:14Z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