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65" r:id="rId5"/>
    <p:sldId id="266" r:id="rId6"/>
    <p:sldId id="267" r:id="rId7"/>
    <p:sldId id="268" r:id="rId8"/>
    <p:sldId id="261" r:id="rId9"/>
    <p:sldId id="269" r:id="rId10"/>
    <p:sldId id="283" r:id="rId11"/>
    <p:sldId id="270" r:id="rId12"/>
    <p:sldId id="271" r:id="rId13"/>
    <p:sldId id="272" r:id="rId14"/>
    <p:sldId id="273" r:id="rId15"/>
    <p:sldId id="262" r:id="rId16"/>
    <p:sldId id="275" r:id="rId17"/>
    <p:sldId id="284" r:id="rId18"/>
    <p:sldId id="276" r:id="rId19"/>
    <p:sldId id="263" r:id="rId20"/>
    <p:sldId id="277" r:id="rId21"/>
    <p:sldId id="259" r:id="rId22"/>
    <p:sldId id="279" r:id="rId23"/>
    <p:sldId id="278" r:id="rId24"/>
    <p:sldId id="285"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p15:clr>
            <a:srgbClr val="A4A3A4"/>
          </p15:clr>
        </p15:guide>
        <p15:guide id="2" pos="325">
          <p15:clr>
            <a:srgbClr val="A4A3A4"/>
          </p15:clr>
        </p15:guide>
        <p15:guide id="3" pos="3817">
          <p15:clr>
            <a:srgbClr val="A4A3A4"/>
          </p15:clr>
        </p15:guide>
        <p15:guide id="4" pos="731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C9E9"/>
    <a:srgbClr val="1B6798"/>
    <a:srgbClr val="31A8E0"/>
    <a:srgbClr val="238A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64" autoAdjust="0"/>
    <p:restoredTop sz="94660"/>
  </p:normalViewPr>
  <p:slideViewPr>
    <p:cSldViewPr snapToGrid="0" showGuides="1">
      <p:cViewPr varScale="1">
        <p:scale>
          <a:sx n="108" d="100"/>
          <a:sy n="108" d="100"/>
        </p:scale>
        <p:origin x="552" y="132"/>
      </p:cViewPr>
      <p:guideLst>
        <p:guide orient="horz" pos="2137"/>
        <p:guide pos="325"/>
        <p:guide pos="3817"/>
        <p:guide pos="731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DF31BB-E726-467D-B29E-D7457A25D499}"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EC21E2-6BB7-466A-832F-DFB35E1B6EE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EC21E2-6BB7-466A-832F-DFB35E1B6EE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EC21E2-6BB7-466A-832F-DFB35E1B6EE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EC21E2-6BB7-466A-832F-DFB35E1B6EE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EEC21E2-6BB7-466A-832F-DFB35E1B6EE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EC21E2-6BB7-466A-832F-DFB35E1B6EE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EC21E2-6BB7-466A-832F-DFB35E1B6EE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EC21E2-6BB7-466A-832F-DFB35E1B6EE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EC21E2-6BB7-466A-832F-DFB35E1B6EE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BA7E12-C40E-478B-BA02-3AF6D807A7A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EC21E2-6BB7-466A-832F-DFB35E1B6EE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EC21E2-6BB7-466A-832F-DFB35E1B6EE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EC21E2-6BB7-466A-832F-DFB35E1B6EE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EC21E2-6BB7-466A-832F-DFB35E1B6EE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EC21E2-6BB7-466A-832F-DFB35E1B6EE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EC21E2-6BB7-466A-832F-DFB35E1B6EEC}"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EC21E2-6BB7-466A-832F-DFB35E1B6EEC}"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EC21E2-6BB7-466A-832F-DFB35E1B6EEC}"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EC21E2-6BB7-466A-832F-DFB35E1B6EE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EC21E2-6BB7-466A-832F-DFB35E1B6EE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EC21E2-6BB7-466A-832F-DFB35E1B6EE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EC21E2-6BB7-466A-832F-DFB35E1B6EE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EC21E2-6BB7-466A-832F-DFB35E1B6EE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EC21E2-6BB7-466A-832F-DFB35E1B6EE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EC21E2-6BB7-466A-832F-DFB35E1B6EE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59F938B4-D757-4AEA-B869-9747EA431F8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CFFE50-B3C8-4281-8915-5A4CAF4484D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F938B4-D757-4AEA-B869-9747EA431F8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CFFE50-B3C8-4281-8915-5A4CAF4484D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F938B4-D757-4AEA-B869-9747EA431F8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CFFE50-B3C8-4281-8915-5A4CAF4484D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F938B4-D757-4AEA-B869-9747EA431F8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CFFE50-B3C8-4281-8915-5A4CAF4484D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9F938B4-D757-4AEA-B869-9747EA431F8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CFFE50-B3C8-4281-8915-5A4CAF4484D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9F938B4-D757-4AEA-B869-9747EA431F8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CFFE50-B3C8-4281-8915-5A4CAF4484D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9F938B4-D757-4AEA-B869-9747EA431F82}"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9CFFE50-B3C8-4281-8915-5A4CAF4484D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9F938B4-D757-4AEA-B869-9747EA431F82}"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9CFFE50-B3C8-4281-8915-5A4CAF4484D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9F938B4-D757-4AEA-B869-9747EA431F82}"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9CFFE50-B3C8-4281-8915-5A4CAF4484D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9F938B4-D757-4AEA-B869-9747EA431F8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CFFE50-B3C8-4281-8915-5A4CAF4484D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9F938B4-D757-4AEA-B869-9747EA431F8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CFFE50-B3C8-4281-8915-5A4CAF4484D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F938B4-D757-4AEA-B869-9747EA431F82}"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FFE50-B3C8-4281-8915-5A4CAF4484D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4" name="Dexter Britain - Nothing To Fea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06400" y="-718325"/>
            <a:ext cx="406400" cy="406400"/>
          </a:xfrm>
          <a:prstGeom prst="rect">
            <a:avLst/>
          </a:prstGeom>
        </p:spPr>
      </p:pic>
      <p:sp>
        <p:nvSpPr>
          <p:cNvPr id="24" name="文本框 23"/>
          <p:cNvSpPr txBox="1"/>
          <p:nvPr/>
        </p:nvSpPr>
        <p:spPr>
          <a:xfrm>
            <a:off x="8094874" y="5496100"/>
            <a:ext cx="3808730" cy="1198880"/>
          </a:xfrm>
          <a:prstGeom prst="rect">
            <a:avLst/>
          </a:prstGeom>
          <a:noFill/>
        </p:spPr>
        <p:txBody>
          <a:bodyPr wrap="none" rtlCol="0">
            <a:spAutoFit/>
          </a:bodyPr>
          <a:lstStyle/>
          <a:p>
            <a:pPr>
              <a:lnSpc>
                <a:spcPct val="150000"/>
              </a:lnSpc>
            </a:pPr>
            <a:r>
              <a:rPr lang="zh-CN" altLang="en-US" sz="2400">
                <a:solidFill>
                  <a:schemeClr val="tx1">
                    <a:lumMod val="85000"/>
                    <a:lumOff val="15000"/>
                  </a:schemeClr>
                </a:solidFill>
                <a:latin typeface="华文行楷" panose="02010800040101010101" pitchFamily="2" charset="-122"/>
                <a:ea typeface="华文行楷" panose="02010800040101010101" pitchFamily="2" charset="-122"/>
              </a:rPr>
              <a:t>汇报人：</a:t>
            </a:r>
            <a:r>
              <a:rPr lang="en-US" altLang="zh-CN" sz="2400">
                <a:solidFill>
                  <a:schemeClr val="tx1">
                    <a:lumMod val="85000"/>
                    <a:lumOff val="15000"/>
                  </a:schemeClr>
                </a:solidFill>
                <a:latin typeface="华文行楷" panose="02010800040101010101" pitchFamily="2" charset="-122"/>
                <a:ea typeface="华文行楷" panose="02010800040101010101" pitchFamily="2" charset="-122"/>
              </a:rPr>
              <a:t>xiazaii </a:t>
            </a:r>
          </a:p>
          <a:p>
            <a:pPr>
              <a:lnSpc>
                <a:spcPct val="150000"/>
              </a:lnSpc>
            </a:pPr>
            <a:r>
              <a:rPr lang="zh-CN" altLang="en-US" sz="2400">
                <a:solidFill>
                  <a:schemeClr val="tx1">
                    <a:lumMod val="85000"/>
                    <a:lumOff val="15000"/>
                  </a:schemeClr>
                </a:solidFill>
                <a:latin typeface="华文行楷" panose="02010800040101010101" pitchFamily="2" charset="-122"/>
                <a:ea typeface="华文行楷" panose="02010800040101010101" pitchFamily="2" charset="-122"/>
              </a:rPr>
              <a:t>汇报时间：</a:t>
            </a:r>
            <a:r>
              <a:rPr lang="en-US" altLang="zh-CN" sz="2400">
                <a:solidFill>
                  <a:schemeClr val="tx1">
                    <a:lumMod val="85000"/>
                    <a:lumOff val="15000"/>
                  </a:schemeClr>
                </a:solidFill>
                <a:latin typeface="华文行楷" panose="02010800040101010101" pitchFamily="2" charset="-122"/>
                <a:ea typeface="华文行楷" panose="02010800040101010101" pitchFamily="2" charset="-122"/>
              </a:rPr>
              <a:t>20XX</a:t>
            </a:r>
            <a:r>
              <a:rPr lang="zh-CN" altLang="en-US" sz="2400">
                <a:solidFill>
                  <a:schemeClr val="tx1">
                    <a:lumMod val="85000"/>
                    <a:lumOff val="15000"/>
                  </a:schemeClr>
                </a:solidFill>
                <a:latin typeface="华文行楷" panose="02010800040101010101" pitchFamily="2" charset="-122"/>
                <a:ea typeface="华文行楷" panose="02010800040101010101" pitchFamily="2" charset="-122"/>
              </a:rPr>
              <a:t>年</a:t>
            </a:r>
            <a:r>
              <a:rPr lang="en-US" altLang="zh-CN" sz="2400">
                <a:solidFill>
                  <a:schemeClr val="tx1">
                    <a:lumMod val="85000"/>
                    <a:lumOff val="15000"/>
                  </a:schemeClr>
                </a:solidFill>
                <a:latin typeface="华文行楷" panose="02010800040101010101" pitchFamily="2" charset="-122"/>
                <a:ea typeface="华文行楷" panose="02010800040101010101" pitchFamily="2" charset="-122"/>
              </a:rPr>
              <a:t>X</a:t>
            </a:r>
            <a:r>
              <a:rPr lang="zh-CN" altLang="en-US" sz="2400">
                <a:solidFill>
                  <a:schemeClr val="tx1">
                    <a:lumMod val="85000"/>
                    <a:lumOff val="15000"/>
                  </a:schemeClr>
                </a:solidFill>
                <a:latin typeface="华文行楷" panose="02010800040101010101" pitchFamily="2" charset="-122"/>
                <a:ea typeface="华文行楷" panose="02010800040101010101" pitchFamily="2" charset="-122"/>
              </a:rPr>
              <a:t>月</a:t>
            </a:r>
            <a:r>
              <a:rPr lang="en-US" altLang="zh-CN" sz="2400">
                <a:solidFill>
                  <a:schemeClr val="tx1">
                    <a:lumMod val="85000"/>
                    <a:lumOff val="15000"/>
                  </a:schemeClr>
                </a:solidFill>
                <a:latin typeface="华文行楷" panose="02010800040101010101" pitchFamily="2" charset="-122"/>
                <a:ea typeface="华文行楷" panose="02010800040101010101" pitchFamily="2" charset="-122"/>
              </a:rPr>
              <a:t>XX</a:t>
            </a:r>
            <a:r>
              <a:rPr lang="zh-CN" altLang="en-US" sz="2400">
                <a:solidFill>
                  <a:schemeClr val="tx1">
                    <a:lumMod val="85000"/>
                    <a:lumOff val="15000"/>
                  </a:schemeClr>
                </a:solidFill>
                <a:latin typeface="华文行楷" panose="02010800040101010101" pitchFamily="2" charset="-122"/>
                <a:ea typeface="华文行楷" panose="02010800040101010101" pitchFamily="2" charset="-122"/>
              </a:rPr>
              <a:t>日</a:t>
            </a:r>
            <a:endParaRPr lang="zh-CN" altLang="en-US" sz="2400" dirty="0">
              <a:solidFill>
                <a:schemeClr val="tx1">
                  <a:lumMod val="85000"/>
                  <a:lumOff val="15000"/>
                </a:schemeClr>
              </a:solidFill>
              <a:latin typeface="华文行楷" panose="02010800040101010101" pitchFamily="2" charset="-122"/>
              <a:ea typeface="华文行楷" panose="02010800040101010101" pitchFamily="2" charset="-122"/>
            </a:endParaRPr>
          </a:p>
        </p:txBody>
      </p:sp>
      <p:pic>
        <p:nvPicPr>
          <p:cNvPr id="39" name="图片 3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9923" y="395474"/>
            <a:ext cx="4504922" cy="4504922"/>
          </a:xfrm>
          <a:prstGeom prst="rect">
            <a:avLst/>
          </a:prstGeom>
        </p:spPr>
      </p:pic>
      <p:sp>
        <p:nvSpPr>
          <p:cNvPr id="40" name="文本框 39"/>
          <p:cNvSpPr txBox="1"/>
          <p:nvPr/>
        </p:nvSpPr>
        <p:spPr>
          <a:xfrm>
            <a:off x="6805056" y="395474"/>
            <a:ext cx="824841" cy="2328523"/>
          </a:xfrm>
          <a:prstGeom prst="rect">
            <a:avLst/>
          </a:prstGeom>
          <a:noFill/>
        </p:spPr>
        <p:txBody>
          <a:bodyPr vert="eaVert" wrap="none" rtlCol="0">
            <a:spAutoFit/>
          </a:bodyPr>
          <a:lstStyle/>
          <a:p>
            <a:pPr>
              <a:lnSpc>
                <a:spcPct val="130000"/>
              </a:lnSpc>
            </a:pPr>
            <a:r>
              <a:rPr lang="zh-CN" altLang="en-US" sz="3200" dirty="0">
                <a:latin typeface="华文行楷" panose="02010800040101010101" pitchFamily="2" charset="-122"/>
                <a:ea typeface="华文行楷" panose="02010800040101010101" pitchFamily="2" charset="-122"/>
              </a:rPr>
              <a:t>这个冬天，</a:t>
            </a:r>
          </a:p>
        </p:txBody>
      </p:sp>
      <p:sp>
        <p:nvSpPr>
          <p:cNvPr id="41" name="文本框 40"/>
          <p:cNvSpPr txBox="1"/>
          <p:nvPr/>
        </p:nvSpPr>
        <p:spPr>
          <a:xfrm>
            <a:off x="7399837" y="395474"/>
            <a:ext cx="824841" cy="4117474"/>
          </a:xfrm>
          <a:prstGeom prst="rect">
            <a:avLst/>
          </a:prstGeom>
          <a:noFill/>
        </p:spPr>
        <p:txBody>
          <a:bodyPr vert="eaVert" wrap="none" rtlCol="0">
            <a:spAutoFit/>
          </a:bodyPr>
          <a:lstStyle/>
          <a:p>
            <a:pPr>
              <a:lnSpc>
                <a:spcPct val="130000"/>
              </a:lnSpc>
            </a:pPr>
            <a:r>
              <a:rPr lang="zh-CN" altLang="en-US" sz="3200" dirty="0">
                <a:latin typeface="华文行楷" panose="02010800040101010101" pitchFamily="2" charset="-122"/>
                <a:ea typeface="华文行楷" panose="02010800040101010101" pitchFamily="2" charset="-122"/>
              </a:rPr>
              <a:t>因为有你变得不太冷</a:t>
            </a:r>
          </a:p>
        </p:txBody>
      </p:sp>
      <p:pic>
        <p:nvPicPr>
          <p:cNvPr id="42" name="图片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00804" y="2506843"/>
            <a:ext cx="1698607" cy="1665121"/>
          </a:xfrm>
          <a:prstGeom prst="rect">
            <a:avLst/>
          </a:prstGeom>
        </p:spPr>
      </p:pic>
      <p:cxnSp>
        <p:nvCxnSpPr>
          <p:cNvPr id="45" name="直接连接符 44"/>
          <p:cNvCxnSpPr/>
          <p:nvPr/>
        </p:nvCxnSpPr>
        <p:spPr>
          <a:xfrm>
            <a:off x="7420974" y="395474"/>
            <a:ext cx="0" cy="1877826"/>
          </a:xfrm>
          <a:prstGeom prst="line">
            <a:avLst/>
          </a:prstGeom>
          <a:ln w="95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7954374" y="395474"/>
            <a:ext cx="0" cy="4024126"/>
          </a:xfrm>
          <a:prstGeom prst="line">
            <a:avLst/>
          </a:prstGeom>
          <a:ln w="95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47" presetClass="entr" presetSubtype="0" fill="hold" nodeType="after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1000"/>
                                        <p:tgtEl>
                                          <p:spTgt spid="39"/>
                                        </p:tgtEl>
                                      </p:cBhvr>
                                    </p:animEffect>
                                    <p:anim calcmode="lin" valueType="num">
                                      <p:cBhvr>
                                        <p:cTn id="11" dur="1000" fill="hold"/>
                                        <p:tgtEl>
                                          <p:spTgt spid="39"/>
                                        </p:tgtEl>
                                        <p:attrNameLst>
                                          <p:attrName>ppt_x</p:attrName>
                                        </p:attrNameLst>
                                      </p:cBhvr>
                                      <p:tavLst>
                                        <p:tav tm="0">
                                          <p:val>
                                            <p:strVal val="#ppt_x"/>
                                          </p:val>
                                        </p:tav>
                                        <p:tav tm="100000">
                                          <p:val>
                                            <p:strVal val="#ppt_x"/>
                                          </p:val>
                                        </p:tav>
                                      </p:tavLst>
                                    </p:anim>
                                    <p:anim calcmode="lin" valueType="num">
                                      <p:cBhvr>
                                        <p:cTn id="12" dur="1000" fill="hold"/>
                                        <p:tgtEl>
                                          <p:spTgt spid="39"/>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anim calcmode="lin" valueType="num">
                                      <p:cBhvr>
                                        <p:cTn id="17" dur="500" fill="hold"/>
                                        <p:tgtEl>
                                          <p:spTgt spid="24"/>
                                        </p:tgtEl>
                                        <p:attrNameLst>
                                          <p:attrName>ppt_x</p:attrName>
                                        </p:attrNameLst>
                                      </p:cBhvr>
                                      <p:tavLst>
                                        <p:tav tm="0">
                                          <p:val>
                                            <p:strVal val="#ppt_x"/>
                                          </p:val>
                                        </p:tav>
                                        <p:tav tm="100000">
                                          <p:val>
                                            <p:strVal val="#ppt_x"/>
                                          </p:val>
                                        </p:tav>
                                      </p:tavLst>
                                    </p:anim>
                                    <p:anim calcmode="lin" valueType="num">
                                      <p:cBhvr>
                                        <p:cTn id="18"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9" repeatCount="indefinite" fill="hold" display="0">
                  <p:stCondLst>
                    <p:cond delay="indefinite"/>
                  </p:stCondLst>
                  <p:endCondLst>
                    <p:cond evt="onStopAudio" delay="0">
                      <p:tgtEl>
                        <p:sldTgt/>
                      </p:tgtEl>
                    </p:cond>
                  </p:endCondLst>
                </p:cTn>
                <p:tgtEl>
                  <p:spTgt spid="4"/>
                </p:tgtEl>
              </p:cMediaNode>
            </p:audio>
          </p:childTnLst>
        </p:cTn>
      </p:par>
    </p:tnLst>
    <p:bldLst>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a:extLst>
              <a:ext uri="{28A0092B-C50C-407E-A947-70E740481C1C}">
                <a14:useLocalDpi xmlns:a14="http://schemas.microsoft.com/office/drawing/2010/main" val="0"/>
              </a:ext>
            </a:extLst>
          </a:blip>
          <a:srcRect l="538" t="8372" b="50000"/>
          <a:stretch>
            <a:fillRect/>
          </a:stretch>
        </p:blipFill>
        <p:spPr>
          <a:xfrm>
            <a:off x="0" y="0"/>
            <a:ext cx="12191999" cy="3392488"/>
          </a:xfrm>
          <a:custGeom>
            <a:avLst/>
            <a:gdLst>
              <a:gd name="connsiteX0" fmla="*/ 0 w 12191999"/>
              <a:gd name="connsiteY0" fmla="*/ 0 h 3392488"/>
              <a:gd name="connsiteX1" fmla="*/ 12191999 w 12191999"/>
              <a:gd name="connsiteY1" fmla="*/ 0 h 3392488"/>
              <a:gd name="connsiteX2" fmla="*/ 12191999 w 12191999"/>
              <a:gd name="connsiteY2" fmla="*/ 3392488 h 3392488"/>
              <a:gd name="connsiteX3" fmla="*/ 0 w 12191999"/>
              <a:gd name="connsiteY3" fmla="*/ 3392488 h 3392488"/>
            </a:gdLst>
            <a:ahLst/>
            <a:cxnLst>
              <a:cxn ang="0">
                <a:pos x="connsiteX0" y="connsiteY0"/>
              </a:cxn>
              <a:cxn ang="0">
                <a:pos x="connsiteX1" y="connsiteY1"/>
              </a:cxn>
              <a:cxn ang="0">
                <a:pos x="connsiteX2" y="connsiteY2"/>
              </a:cxn>
              <a:cxn ang="0">
                <a:pos x="connsiteX3" y="connsiteY3"/>
              </a:cxn>
            </a:cxnLst>
            <a:rect l="l" t="t" r="r" b="b"/>
            <a:pathLst>
              <a:path w="12191999" h="3392488">
                <a:moveTo>
                  <a:pt x="0" y="0"/>
                </a:moveTo>
                <a:lnTo>
                  <a:pt x="12191999" y="0"/>
                </a:lnTo>
                <a:lnTo>
                  <a:pt x="12191999" y="3392488"/>
                </a:lnTo>
                <a:lnTo>
                  <a:pt x="0" y="3392488"/>
                </a:lnTo>
                <a:close/>
              </a:path>
            </a:pathLst>
          </a:custGeom>
        </p:spPr>
      </p:pic>
      <p:sp>
        <p:nvSpPr>
          <p:cNvPr id="28" name="ïṡḻïďe"/>
          <p:cNvSpPr/>
          <p:nvPr/>
        </p:nvSpPr>
        <p:spPr>
          <a:xfrm>
            <a:off x="4669152" y="2094930"/>
            <a:ext cx="2853695" cy="4166170"/>
          </a:xfrm>
          <a:prstGeom prst="snip1Rect">
            <a:avLst>
              <a:gd name="adj" fmla="val 29383"/>
            </a:avLst>
          </a:prstGeom>
          <a:solidFill>
            <a:schemeClr val="tx1">
              <a:lumMod val="75000"/>
              <a:lumOff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1" name="íṡľïḓé"/>
          <p:cNvSpPr/>
          <p:nvPr/>
        </p:nvSpPr>
        <p:spPr bwMode="auto">
          <a:xfrm>
            <a:off x="6802874" y="2094930"/>
            <a:ext cx="719975" cy="719975"/>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chemeClr val="tx1">
              <a:lumMod val="75000"/>
              <a:lumOff val="25000"/>
            </a:schemeClr>
          </a:solidFill>
          <a:ln w="3175">
            <a:noFill/>
            <a:prstDash val="solid"/>
            <a:round/>
          </a:ln>
          <a:effectLst/>
        </p:spPr>
        <p:txBody>
          <a:bodyPr vert="horz" wrap="square" lIns="121920" tIns="60960" rIns="121920" bIns="60960" anchor="t" anchorCtr="0" compatLnSpc="1">
            <a:normAutofit/>
          </a:bodyPr>
          <a:lstStyle/>
          <a:p>
            <a:pPr lvl="0" algn="r"/>
            <a:r>
              <a:rPr lang="en-US" altLang="zh-CN" sz="2000" b="1">
                <a:solidFill>
                  <a:schemeClr val="bg1"/>
                </a:solidFill>
              </a:rPr>
              <a:t>2</a:t>
            </a:r>
            <a:endParaRPr lang="en-US" altLang="zh-CN" sz="2000" b="1" dirty="0">
              <a:solidFill>
                <a:schemeClr val="bg1"/>
              </a:solidFill>
            </a:endParaRPr>
          </a:p>
        </p:txBody>
      </p:sp>
      <p:sp>
        <p:nvSpPr>
          <p:cNvPr id="25" name="ïsľíḓé"/>
          <p:cNvSpPr/>
          <p:nvPr/>
        </p:nvSpPr>
        <p:spPr>
          <a:xfrm>
            <a:off x="1356784" y="2094930"/>
            <a:ext cx="2853695" cy="4166170"/>
          </a:xfrm>
          <a:prstGeom prst="snip1Rect">
            <a:avLst>
              <a:gd name="adj" fmla="val 29383"/>
            </a:avLst>
          </a:prstGeom>
          <a:solidFill>
            <a:schemeClr val="tx1">
              <a:lumMod val="75000"/>
              <a:lumOff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îṧļíḍè"/>
          <p:cNvSpPr/>
          <p:nvPr/>
        </p:nvSpPr>
        <p:spPr>
          <a:xfrm>
            <a:off x="1356785" y="5487419"/>
            <a:ext cx="2853695" cy="773682"/>
          </a:xfrm>
          <a:prstGeom prst="rect">
            <a:avLst/>
          </a:prstGeom>
          <a:solidFill>
            <a:schemeClr val="tx1">
              <a:lumMod val="50000"/>
              <a:lumOff val="50000"/>
            </a:schemeClr>
          </a:solidFill>
          <a:ln w="3175">
            <a:noFill/>
            <a:prstDash val="solid"/>
            <a:round/>
          </a:ln>
          <a:effectLst/>
        </p:spPr>
        <p:txBody>
          <a:bodyPr anchor="ctr"/>
          <a:lstStyle/>
          <a:p>
            <a:pPr algn="ctr"/>
            <a:endParaRPr/>
          </a:p>
        </p:txBody>
      </p:sp>
      <p:sp>
        <p:nvSpPr>
          <p:cNvPr id="27" name="íṣľiḑê"/>
          <p:cNvSpPr/>
          <p:nvPr/>
        </p:nvSpPr>
        <p:spPr bwMode="auto">
          <a:xfrm>
            <a:off x="3490506" y="2094930"/>
            <a:ext cx="719975" cy="719975"/>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chemeClr val="tx1">
              <a:lumMod val="75000"/>
              <a:lumOff val="25000"/>
            </a:schemeClr>
          </a:solidFill>
          <a:ln w="3175">
            <a:noFill/>
            <a:prstDash val="solid"/>
            <a:round/>
          </a:ln>
          <a:effectLst/>
        </p:spPr>
        <p:txBody>
          <a:bodyPr vert="horz" wrap="square" lIns="121920" tIns="60960" rIns="121920" bIns="60960" anchor="t" anchorCtr="0" compatLnSpc="1">
            <a:normAutofit/>
          </a:bodyPr>
          <a:lstStyle/>
          <a:p>
            <a:pPr lvl="0" algn="r"/>
            <a:r>
              <a:rPr lang="en-US" altLang="ko-KR" sz="2000" b="1">
                <a:solidFill>
                  <a:schemeClr val="bg1"/>
                </a:solidFill>
              </a:rPr>
              <a:t>1</a:t>
            </a:r>
            <a:endParaRPr lang="en-US" altLang="ko-KR" sz="2000" b="1" dirty="0">
              <a:solidFill>
                <a:schemeClr val="bg1"/>
              </a:solidFill>
            </a:endParaRPr>
          </a:p>
        </p:txBody>
      </p:sp>
      <p:sp>
        <p:nvSpPr>
          <p:cNvPr id="15" name="íS1ïďê"/>
          <p:cNvSpPr/>
          <p:nvPr/>
        </p:nvSpPr>
        <p:spPr>
          <a:xfrm>
            <a:off x="7981520" y="2094930"/>
            <a:ext cx="2853695" cy="4166170"/>
          </a:xfrm>
          <a:prstGeom prst="snip1Rect">
            <a:avLst>
              <a:gd name="adj" fmla="val 29383"/>
            </a:avLst>
          </a:prstGeom>
          <a:solidFill>
            <a:schemeClr val="tx1">
              <a:lumMod val="75000"/>
              <a:lumOff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íṡḷîḑè"/>
          <p:cNvSpPr/>
          <p:nvPr/>
        </p:nvSpPr>
        <p:spPr>
          <a:xfrm>
            <a:off x="7981521" y="5487419"/>
            <a:ext cx="2853695" cy="773682"/>
          </a:xfrm>
          <a:prstGeom prst="rect">
            <a:avLst/>
          </a:prstGeom>
          <a:solidFill>
            <a:schemeClr val="tx1">
              <a:lumMod val="50000"/>
              <a:lumOff val="50000"/>
            </a:schemeClr>
          </a:solidFill>
          <a:ln w="3175">
            <a:noFill/>
            <a:prstDash val="solid"/>
            <a:round/>
          </a:ln>
          <a:effectLst/>
        </p:spPr>
        <p:txBody>
          <a:bodyPr anchor="ctr"/>
          <a:lstStyle/>
          <a:p>
            <a:pPr algn="ctr"/>
            <a:endParaRPr/>
          </a:p>
        </p:txBody>
      </p:sp>
      <p:sp>
        <p:nvSpPr>
          <p:cNvPr id="17" name="iṧḷíḑê"/>
          <p:cNvSpPr/>
          <p:nvPr/>
        </p:nvSpPr>
        <p:spPr bwMode="auto">
          <a:xfrm>
            <a:off x="10115242" y="2094930"/>
            <a:ext cx="719975" cy="719975"/>
          </a:xfrm>
          <a:custGeom>
            <a:avLst/>
            <a:gdLst>
              <a:gd name="T0" fmla="*/ 608 w 608"/>
              <a:gd name="T1" fmla="*/ 0 h 608"/>
              <a:gd name="T2" fmla="*/ 0 w 608"/>
              <a:gd name="T3" fmla="*/ 0 h 608"/>
              <a:gd name="T4" fmla="*/ 608 w 608"/>
              <a:gd name="T5" fmla="*/ 608 h 608"/>
              <a:gd name="T6" fmla="*/ 608 w 608"/>
              <a:gd name="T7" fmla="*/ 0 h 608"/>
            </a:gdLst>
            <a:ahLst/>
            <a:cxnLst>
              <a:cxn ang="0">
                <a:pos x="T0" y="T1"/>
              </a:cxn>
              <a:cxn ang="0">
                <a:pos x="T2" y="T3"/>
              </a:cxn>
              <a:cxn ang="0">
                <a:pos x="T4" y="T5"/>
              </a:cxn>
              <a:cxn ang="0">
                <a:pos x="T6" y="T7"/>
              </a:cxn>
            </a:cxnLst>
            <a:rect l="0" t="0" r="r" b="b"/>
            <a:pathLst>
              <a:path w="608" h="608">
                <a:moveTo>
                  <a:pt x="608" y="0"/>
                </a:moveTo>
                <a:lnTo>
                  <a:pt x="0" y="0"/>
                </a:lnTo>
                <a:lnTo>
                  <a:pt x="608" y="608"/>
                </a:lnTo>
                <a:lnTo>
                  <a:pt x="608" y="0"/>
                </a:lnTo>
                <a:close/>
              </a:path>
            </a:pathLst>
          </a:custGeom>
          <a:solidFill>
            <a:schemeClr val="tx1">
              <a:lumMod val="75000"/>
              <a:lumOff val="25000"/>
            </a:schemeClr>
          </a:solidFill>
          <a:ln w="3175">
            <a:noFill/>
            <a:prstDash val="solid"/>
            <a:round/>
          </a:ln>
          <a:effectLst/>
        </p:spPr>
        <p:txBody>
          <a:bodyPr vert="horz" wrap="square" lIns="121920" tIns="60960" rIns="121920" bIns="60960" anchor="t" anchorCtr="0" compatLnSpc="1">
            <a:normAutofit/>
          </a:bodyPr>
          <a:lstStyle/>
          <a:p>
            <a:pPr lvl="0" algn="r"/>
            <a:r>
              <a:rPr lang="en-US" altLang="ko-KR" sz="2000" b="1">
                <a:solidFill>
                  <a:schemeClr val="bg1"/>
                </a:solidFill>
              </a:rPr>
              <a:t>1</a:t>
            </a:r>
            <a:endParaRPr lang="en-US" altLang="ko-KR" sz="2000" b="1" dirty="0">
              <a:solidFill>
                <a:schemeClr val="bg1"/>
              </a:solidFill>
            </a:endParaRPr>
          </a:p>
        </p:txBody>
      </p:sp>
      <p:sp>
        <p:nvSpPr>
          <p:cNvPr id="39" name="文本框 38"/>
          <p:cNvSpPr txBox="1"/>
          <p:nvPr/>
        </p:nvSpPr>
        <p:spPr>
          <a:xfrm>
            <a:off x="1416853" y="2399195"/>
            <a:ext cx="1620957" cy="597921"/>
          </a:xfrm>
          <a:prstGeom prst="rect">
            <a:avLst/>
          </a:prstGeom>
          <a:noFill/>
        </p:spPr>
        <p:txBody>
          <a:bodyPr wrap="none" rtlCol="0">
            <a:spAutoFit/>
          </a:bodyPr>
          <a:lstStyle/>
          <a:p>
            <a:pPr>
              <a:lnSpc>
                <a:spcPct val="130000"/>
              </a:lnSpc>
            </a:pPr>
            <a:r>
              <a:rPr lang="zh-CN" altLang="en-US" sz="2800" b="1" dirty="0">
                <a:solidFill>
                  <a:schemeClr val="bg1"/>
                </a:solidFill>
              </a:rPr>
              <a:t>更换文本</a:t>
            </a:r>
          </a:p>
        </p:txBody>
      </p:sp>
      <p:sp>
        <p:nvSpPr>
          <p:cNvPr id="40" name="文本框 39"/>
          <p:cNvSpPr txBox="1"/>
          <p:nvPr/>
        </p:nvSpPr>
        <p:spPr>
          <a:xfrm>
            <a:off x="1416853" y="3072697"/>
            <a:ext cx="2456647" cy="1172629"/>
          </a:xfrm>
          <a:prstGeom prst="rect">
            <a:avLst/>
          </a:prstGeom>
          <a:noFill/>
        </p:spPr>
        <p:txBody>
          <a:bodyPr wrap="square" rtlCol="0">
            <a:spAutoFit/>
          </a:bodyPr>
          <a:lstStyle/>
          <a:p>
            <a:pPr algn="just">
              <a:lnSpc>
                <a:spcPct val="130000"/>
              </a:lnSpc>
            </a:pPr>
            <a:r>
              <a:rPr lang="zh-CN" altLang="en-US" dirty="0">
                <a:solidFill>
                  <a:schemeClr val="bg1"/>
                </a:solidFill>
              </a:rPr>
              <a:t>点击此处更换文本点击此处更换文本点击此处更换文本</a:t>
            </a:r>
          </a:p>
        </p:txBody>
      </p:sp>
      <p:sp>
        <p:nvSpPr>
          <p:cNvPr id="41" name="文本框 40"/>
          <p:cNvSpPr txBox="1"/>
          <p:nvPr/>
        </p:nvSpPr>
        <p:spPr>
          <a:xfrm>
            <a:off x="4756782" y="2399195"/>
            <a:ext cx="1620957" cy="597921"/>
          </a:xfrm>
          <a:prstGeom prst="rect">
            <a:avLst/>
          </a:prstGeom>
          <a:noFill/>
        </p:spPr>
        <p:txBody>
          <a:bodyPr wrap="none" rtlCol="0">
            <a:spAutoFit/>
          </a:bodyPr>
          <a:lstStyle/>
          <a:p>
            <a:pPr>
              <a:lnSpc>
                <a:spcPct val="130000"/>
              </a:lnSpc>
            </a:pPr>
            <a:r>
              <a:rPr lang="zh-CN" altLang="en-US" sz="2800" b="1" dirty="0">
                <a:solidFill>
                  <a:schemeClr val="bg1"/>
                </a:solidFill>
              </a:rPr>
              <a:t>更换文本</a:t>
            </a:r>
          </a:p>
        </p:txBody>
      </p:sp>
      <p:sp>
        <p:nvSpPr>
          <p:cNvPr id="42" name="文本框 41"/>
          <p:cNvSpPr txBox="1"/>
          <p:nvPr/>
        </p:nvSpPr>
        <p:spPr>
          <a:xfrm>
            <a:off x="4756782" y="3072697"/>
            <a:ext cx="2456647" cy="1172629"/>
          </a:xfrm>
          <a:prstGeom prst="rect">
            <a:avLst/>
          </a:prstGeom>
          <a:noFill/>
        </p:spPr>
        <p:txBody>
          <a:bodyPr wrap="square" rtlCol="0">
            <a:spAutoFit/>
          </a:bodyPr>
          <a:lstStyle/>
          <a:p>
            <a:pPr algn="just">
              <a:lnSpc>
                <a:spcPct val="130000"/>
              </a:lnSpc>
            </a:pPr>
            <a:r>
              <a:rPr lang="zh-CN" altLang="en-US" dirty="0">
                <a:solidFill>
                  <a:schemeClr val="bg1"/>
                </a:solidFill>
              </a:rPr>
              <a:t>点击此处更换文本点击此处更换文本点击此处更换文本</a:t>
            </a:r>
          </a:p>
        </p:txBody>
      </p:sp>
      <p:sp>
        <p:nvSpPr>
          <p:cNvPr id="43" name="文本框 42"/>
          <p:cNvSpPr txBox="1"/>
          <p:nvPr/>
        </p:nvSpPr>
        <p:spPr>
          <a:xfrm>
            <a:off x="8006918" y="2399195"/>
            <a:ext cx="1620957" cy="597921"/>
          </a:xfrm>
          <a:prstGeom prst="rect">
            <a:avLst/>
          </a:prstGeom>
          <a:noFill/>
        </p:spPr>
        <p:txBody>
          <a:bodyPr wrap="none" rtlCol="0">
            <a:spAutoFit/>
          </a:bodyPr>
          <a:lstStyle/>
          <a:p>
            <a:pPr>
              <a:lnSpc>
                <a:spcPct val="130000"/>
              </a:lnSpc>
            </a:pPr>
            <a:r>
              <a:rPr lang="zh-CN" altLang="en-US" sz="2800" b="1" dirty="0">
                <a:solidFill>
                  <a:schemeClr val="bg1"/>
                </a:solidFill>
              </a:rPr>
              <a:t>更换文本</a:t>
            </a:r>
          </a:p>
        </p:txBody>
      </p:sp>
      <p:sp>
        <p:nvSpPr>
          <p:cNvPr id="44" name="文本框 43"/>
          <p:cNvSpPr txBox="1"/>
          <p:nvPr/>
        </p:nvSpPr>
        <p:spPr>
          <a:xfrm>
            <a:off x="8006918" y="3072697"/>
            <a:ext cx="2456647" cy="1172629"/>
          </a:xfrm>
          <a:prstGeom prst="rect">
            <a:avLst/>
          </a:prstGeom>
          <a:noFill/>
        </p:spPr>
        <p:txBody>
          <a:bodyPr wrap="square" rtlCol="0">
            <a:spAutoFit/>
          </a:bodyPr>
          <a:lstStyle/>
          <a:p>
            <a:pPr algn="just">
              <a:lnSpc>
                <a:spcPct val="130000"/>
              </a:lnSpc>
            </a:pPr>
            <a:r>
              <a:rPr lang="zh-CN" altLang="en-US" dirty="0">
                <a:solidFill>
                  <a:schemeClr val="bg1"/>
                </a:solidFill>
              </a:rPr>
              <a:t>点击此处更换文本点击此处更换文本点击此处更换文本</a:t>
            </a:r>
          </a:p>
        </p:txBody>
      </p:sp>
      <p:sp>
        <p:nvSpPr>
          <p:cNvPr id="20" name="îṧļíḍè"/>
          <p:cNvSpPr/>
          <p:nvPr/>
        </p:nvSpPr>
        <p:spPr>
          <a:xfrm>
            <a:off x="4669152" y="5487419"/>
            <a:ext cx="2853695" cy="773682"/>
          </a:xfrm>
          <a:prstGeom prst="rect">
            <a:avLst/>
          </a:prstGeom>
          <a:solidFill>
            <a:schemeClr val="tx1">
              <a:lumMod val="50000"/>
              <a:lumOff val="50000"/>
            </a:schemeClr>
          </a:solidFill>
          <a:ln w="3175">
            <a:noFill/>
            <a:prstDash val="solid"/>
            <a:round/>
          </a:ln>
          <a:effectLst/>
        </p:spPr>
        <p:txBody>
          <a:bodyPr anchor="ctr"/>
          <a:lstStyle/>
          <a:p>
            <a:pPr algn="ctr"/>
            <a:endParaRPr dirty="0"/>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lativeShape1"/>
          <p:cNvSpPr/>
          <p:nvPr/>
        </p:nvSpPr>
        <p:spPr>
          <a:xfrm>
            <a:off x="6138855" y="1320063"/>
            <a:ext cx="4885525" cy="391990"/>
          </a:xfrm>
          <a:prstGeom prst="roundRect">
            <a:avLst>
              <a:gd name="adj" fmla="val 50000"/>
            </a:avLst>
          </a:prstGeom>
          <a:solidFill>
            <a:schemeClr val="bg1">
              <a:lumMod val="75000"/>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4" name="ValueShape1"/>
          <p:cNvSpPr/>
          <p:nvPr/>
        </p:nvSpPr>
        <p:spPr>
          <a:xfrm>
            <a:off x="6138855" y="1320063"/>
            <a:ext cx="2953306" cy="391990"/>
          </a:xfrm>
          <a:prstGeom prst="roundRect">
            <a:avLst>
              <a:gd name="adj" fmla="val 50000"/>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5" name="RelativeShape2"/>
          <p:cNvSpPr/>
          <p:nvPr/>
        </p:nvSpPr>
        <p:spPr>
          <a:xfrm flipH="1">
            <a:off x="1167620" y="1320063"/>
            <a:ext cx="4885524" cy="391990"/>
          </a:xfrm>
          <a:prstGeom prst="roundRect">
            <a:avLst>
              <a:gd name="adj" fmla="val 50000"/>
            </a:avLst>
          </a:prstGeom>
          <a:solidFill>
            <a:schemeClr val="bg1">
              <a:lumMod val="75000"/>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6" name="ValueShape2"/>
          <p:cNvSpPr/>
          <p:nvPr/>
        </p:nvSpPr>
        <p:spPr>
          <a:xfrm flipH="1">
            <a:off x="3549194" y="1320064"/>
            <a:ext cx="2503951" cy="391990"/>
          </a:xfrm>
          <a:prstGeom prst="roundRect">
            <a:avLst>
              <a:gd name="adj" fmla="val 50000"/>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7" name="BackShape"/>
          <p:cNvSpPr/>
          <p:nvPr/>
        </p:nvSpPr>
        <p:spPr>
          <a:xfrm>
            <a:off x="5491157" y="911215"/>
            <a:ext cx="1209684" cy="1209686"/>
          </a:xfrm>
          <a:prstGeom prst="ellipse">
            <a:avLst/>
          </a:prstGeom>
          <a:solidFill>
            <a:schemeClr val="bg1"/>
          </a:solidFill>
          <a:ln w="381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cxnSp>
        <p:nvCxnSpPr>
          <p:cNvPr id="12" name="LineShape"/>
          <p:cNvCxnSpPr/>
          <p:nvPr/>
        </p:nvCxnSpPr>
        <p:spPr>
          <a:xfrm flipH="1">
            <a:off x="1265777" y="2120900"/>
            <a:ext cx="9758602" cy="0"/>
          </a:xfrm>
          <a:prstGeom prst="straightConnector1">
            <a:avLst/>
          </a:prstGeom>
          <a:noFill/>
          <a:ln w="12700" cap="flat" cmpd="sng">
            <a:solidFill>
              <a:srgbClr val="D8D8D8"/>
            </a:solidFill>
            <a:prstDash val="solid"/>
            <a:miter/>
            <a:headEnd type="none" w="med" len="med"/>
            <a:tailEnd type="none" w="med" len="med"/>
          </a:ln>
        </p:spPr>
      </p:cxnSp>
      <p:sp>
        <p:nvSpPr>
          <p:cNvPr id="14" name="文本框 13"/>
          <p:cNvSpPr txBox="1"/>
          <p:nvPr/>
        </p:nvSpPr>
        <p:spPr>
          <a:xfrm>
            <a:off x="4322106" y="540055"/>
            <a:ext cx="1184940" cy="742319"/>
          </a:xfrm>
          <a:prstGeom prst="rect">
            <a:avLst/>
          </a:prstGeom>
          <a:noFill/>
        </p:spPr>
        <p:txBody>
          <a:bodyPr wrap="none" rtlCol="0">
            <a:spAutoFit/>
          </a:bodyPr>
          <a:lstStyle/>
          <a:p>
            <a:pPr>
              <a:lnSpc>
                <a:spcPct val="130000"/>
              </a:lnSpc>
            </a:pPr>
            <a:r>
              <a:rPr lang="en-US" altLang="zh-CN" sz="3600" b="1" dirty="0">
                <a:solidFill>
                  <a:schemeClr val="tx1">
                    <a:lumMod val="85000"/>
                    <a:lumOff val="15000"/>
                  </a:schemeClr>
                </a:solidFill>
              </a:rPr>
              <a:t>47%</a:t>
            </a:r>
            <a:endParaRPr lang="zh-CN" altLang="en-US" sz="3600" b="1" dirty="0">
              <a:solidFill>
                <a:schemeClr val="tx1">
                  <a:lumMod val="85000"/>
                  <a:lumOff val="15000"/>
                </a:schemeClr>
              </a:solidFill>
            </a:endParaRPr>
          </a:p>
        </p:txBody>
      </p:sp>
      <p:sp>
        <p:nvSpPr>
          <p:cNvPr id="15" name="文本框 14"/>
          <p:cNvSpPr txBox="1"/>
          <p:nvPr/>
        </p:nvSpPr>
        <p:spPr>
          <a:xfrm>
            <a:off x="6711561" y="540055"/>
            <a:ext cx="1184940" cy="742319"/>
          </a:xfrm>
          <a:prstGeom prst="rect">
            <a:avLst/>
          </a:prstGeom>
          <a:noFill/>
        </p:spPr>
        <p:txBody>
          <a:bodyPr wrap="none" rtlCol="0">
            <a:spAutoFit/>
          </a:bodyPr>
          <a:lstStyle/>
          <a:p>
            <a:pPr>
              <a:lnSpc>
                <a:spcPct val="130000"/>
              </a:lnSpc>
            </a:pPr>
            <a:r>
              <a:rPr lang="en-US" altLang="zh-CN" sz="3600" b="1" dirty="0">
                <a:solidFill>
                  <a:schemeClr val="tx1">
                    <a:lumMod val="85000"/>
                    <a:lumOff val="15000"/>
                  </a:schemeClr>
                </a:solidFill>
              </a:rPr>
              <a:t>55%</a:t>
            </a:r>
            <a:endParaRPr lang="zh-CN" altLang="en-US" sz="3600" b="1" dirty="0">
              <a:solidFill>
                <a:schemeClr val="tx1">
                  <a:lumMod val="85000"/>
                  <a:lumOff val="15000"/>
                </a:schemeClr>
              </a:solidFill>
            </a:endParaRPr>
          </a:p>
        </p:txBody>
      </p:sp>
      <p:sp>
        <p:nvSpPr>
          <p:cNvPr id="16" name="文本框 15"/>
          <p:cNvSpPr txBox="1"/>
          <p:nvPr/>
        </p:nvSpPr>
        <p:spPr>
          <a:xfrm>
            <a:off x="5561410" y="1094098"/>
            <a:ext cx="1107996" cy="742319"/>
          </a:xfrm>
          <a:prstGeom prst="rect">
            <a:avLst/>
          </a:prstGeom>
          <a:noFill/>
        </p:spPr>
        <p:txBody>
          <a:bodyPr wrap="none" rtlCol="0">
            <a:spAutoFit/>
          </a:bodyPr>
          <a:lstStyle/>
          <a:p>
            <a:pPr>
              <a:lnSpc>
                <a:spcPct val="130000"/>
              </a:lnSpc>
            </a:pPr>
            <a:r>
              <a:rPr lang="zh-CN" altLang="en-US" sz="3600" b="1" dirty="0"/>
              <a:t>对比</a:t>
            </a:r>
          </a:p>
        </p:txBody>
      </p:sp>
      <p:sp>
        <p:nvSpPr>
          <p:cNvPr id="18" name="文本框 17"/>
          <p:cNvSpPr txBox="1"/>
          <p:nvPr/>
        </p:nvSpPr>
        <p:spPr>
          <a:xfrm>
            <a:off x="2894755" y="1920254"/>
            <a:ext cx="2646878" cy="525657"/>
          </a:xfrm>
          <a:prstGeom prst="rect">
            <a:avLst/>
          </a:prstGeom>
          <a:noFill/>
        </p:spPr>
        <p:txBody>
          <a:bodyPr wrap="none" rtlCol="0">
            <a:spAutoFit/>
          </a:bodyPr>
          <a:lstStyle/>
          <a:p>
            <a:pPr>
              <a:lnSpc>
                <a:spcPct val="130000"/>
              </a:lnSpc>
            </a:pPr>
            <a:r>
              <a:rPr lang="zh-CN" altLang="en-US" sz="2400" b="1" dirty="0">
                <a:solidFill>
                  <a:schemeClr val="tx1">
                    <a:lumMod val="85000"/>
                    <a:lumOff val="15000"/>
                  </a:schemeClr>
                </a:solidFill>
              </a:rPr>
              <a:t>点击此处更换文本</a:t>
            </a:r>
          </a:p>
        </p:txBody>
      </p:sp>
      <p:sp>
        <p:nvSpPr>
          <p:cNvPr id="19" name="文本框 18"/>
          <p:cNvSpPr txBox="1"/>
          <p:nvPr/>
        </p:nvSpPr>
        <p:spPr>
          <a:xfrm>
            <a:off x="1278722" y="2492061"/>
            <a:ext cx="4225380" cy="452432"/>
          </a:xfrm>
          <a:prstGeom prst="rect">
            <a:avLst/>
          </a:prstGeom>
          <a:noFill/>
        </p:spPr>
        <p:txBody>
          <a:bodyPr wrap="square" rtlCol="0">
            <a:spAutoFit/>
          </a:bodyPr>
          <a:lstStyle/>
          <a:p>
            <a:pPr algn="r">
              <a:lnSpc>
                <a:spcPct val="130000"/>
              </a:lnSpc>
            </a:pPr>
            <a:r>
              <a:rPr lang="zh-CN" altLang="en-US" dirty="0">
                <a:solidFill>
                  <a:schemeClr val="tx1">
                    <a:lumMod val="85000"/>
                    <a:lumOff val="15000"/>
                  </a:schemeClr>
                </a:solidFill>
              </a:rPr>
              <a:t>点击此处更换文本点击此处更换文本</a:t>
            </a:r>
            <a:endParaRPr lang="zh-CN" altLang="en-US" dirty="0"/>
          </a:p>
        </p:txBody>
      </p:sp>
      <p:sp>
        <p:nvSpPr>
          <p:cNvPr id="20" name="文本框 19"/>
          <p:cNvSpPr txBox="1"/>
          <p:nvPr/>
        </p:nvSpPr>
        <p:spPr>
          <a:xfrm>
            <a:off x="6673945" y="1920254"/>
            <a:ext cx="2646878" cy="525657"/>
          </a:xfrm>
          <a:prstGeom prst="rect">
            <a:avLst/>
          </a:prstGeom>
          <a:noFill/>
        </p:spPr>
        <p:txBody>
          <a:bodyPr wrap="none" rtlCol="0">
            <a:spAutoFit/>
          </a:bodyPr>
          <a:lstStyle/>
          <a:p>
            <a:pPr>
              <a:lnSpc>
                <a:spcPct val="130000"/>
              </a:lnSpc>
            </a:pPr>
            <a:r>
              <a:rPr lang="zh-CN" altLang="en-US" sz="2400" b="1" dirty="0">
                <a:solidFill>
                  <a:schemeClr val="tx1">
                    <a:lumMod val="85000"/>
                    <a:lumOff val="15000"/>
                  </a:schemeClr>
                </a:solidFill>
              </a:rPr>
              <a:t>点击此处更换文本</a:t>
            </a:r>
          </a:p>
        </p:txBody>
      </p:sp>
      <p:sp>
        <p:nvSpPr>
          <p:cNvPr id="21" name="文本框 20"/>
          <p:cNvSpPr txBox="1"/>
          <p:nvPr/>
        </p:nvSpPr>
        <p:spPr>
          <a:xfrm>
            <a:off x="6700841" y="2492061"/>
            <a:ext cx="4225380" cy="452432"/>
          </a:xfrm>
          <a:prstGeom prst="rect">
            <a:avLst/>
          </a:prstGeom>
          <a:noFill/>
        </p:spPr>
        <p:txBody>
          <a:bodyPr wrap="square" rtlCol="0">
            <a:spAutoFit/>
          </a:bodyPr>
          <a:lstStyle/>
          <a:p>
            <a:pPr>
              <a:lnSpc>
                <a:spcPct val="130000"/>
              </a:lnSpc>
            </a:pPr>
            <a:r>
              <a:rPr lang="zh-CN" altLang="en-US" dirty="0">
                <a:solidFill>
                  <a:schemeClr val="tx1">
                    <a:lumMod val="85000"/>
                    <a:lumOff val="15000"/>
                  </a:schemeClr>
                </a:solidFill>
              </a:rPr>
              <a:t>点击此处更换文本点击此处更换文本</a:t>
            </a:r>
            <a:endParaRPr lang="zh-CN" altLang="en-US" dirty="0"/>
          </a:p>
        </p:txBody>
      </p:sp>
      <p:sp>
        <p:nvSpPr>
          <p:cNvPr id="29" name="RelativeShape1"/>
          <p:cNvSpPr/>
          <p:nvPr/>
        </p:nvSpPr>
        <p:spPr>
          <a:xfrm>
            <a:off x="6138855" y="4139394"/>
            <a:ext cx="4885525" cy="391990"/>
          </a:xfrm>
          <a:prstGeom prst="roundRect">
            <a:avLst>
              <a:gd name="adj" fmla="val 50000"/>
            </a:avLst>
          </a:prstGeom>
          <a:solidFill>
            <a:schemeClr val="bg1">
              <a:lumMod val="75000"/>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30" name="ValueShape1"/>
          <p:cNvSpPr/>
          <p:nvPr/>
        </p:nvSpPr>
        <p:spPr>
          <a:xfrm>
            <a:off x="6138855" y="4139394"/>
            <a:ext cx="2953306" cy="391990"/>
          </a:xfrm>
          <a:prstGeom prst="roundRect">
            <a:avLst>
              <a:gd name="adj" fmla="val 50000"/>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31" name="RelativeShape2"/>
          <p:cNvSpPr/>
          <p:nvPr/>
        </p:nvSpPr>
        <p:spPr>
          <a:xfrm flipH="1">
            <a:off x="1167620" y="4139394"/>
            <a:ext cx="4885524" cy="391990"/>
          </a:xfrm>
          <a:prstGeom prst="roundRect">
            <a:avLst>
              <a:gd name="adj" fmla="val 50000"/>
            </a:avLst>
          </a:prstGeom>
          <a:solidFill>
            <a:schemeClr val="bg1">
              <a:lumMod val="75000"/>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32" name="ValueShape2"/>
          <p:cNvSpPr/>
          <p:nvPr/>
        </p:nvSpPr>
        <p:spPr>
          <a:xfrm flipH="1">
            <a:off x="3549194" y="4139395"/>
            <a:ext cx="2503951" cy="391990"/>
          </a:xfrm>
          <a:prstGeom prst="roundRect">
            <a:avLst>
              <a:gd name="adj" fmla="val 50000"/>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33" name="BackShape"/>
          <p:cNvSpPr/>
          <p:nvPr/>
        </p:nvSpPr>
        <p:spPr>
          <a:xfrm>
            <a:off x="5491157" y="3730546"/>
            <a:ext cx="1209684" cy="1209686"/>
          </a:xfrm>
          <a:prstGeom prst="ellipse">
            <a:avLst/>
          </a:prstGeom>
          <a:solidFill>
            <a:schemeClr val="bg1"/>
          </a:solidFill>
          <a:ln w="381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cxnSp>
        <p:nvCxnSpPr>
          <p:cNvPr id="34" name="LineShape"/>
          <p:cNvCxnSpPr/>
          <p:nvPr/>
        </p:nvCxnSpPr>
        <p:spPr>
          <a:xfrm flipH="1">
            <a:off x="1265777" y="4940231"/>
            <a:ext cx="9758602" cy="0"/>
          </a:xfrm>
          <a:prstGeom prst="straightConnector1">
            <a:avLst/>
          </a:prstGeom>
          <a:noFill/>
          <a:ln w="12700" cap="flat" cmpd="sng">
            <a:solidFill>
              <a:srgbClr val="D8D8D8"/>
            </a:solidFill>
            <a:prstDash val="solid"/>
            <a:miter/>
            <a:headEnd type="none" w="med" len="med"/>
            <a:tailEnd type="none" w="med" len="med"/>
          </a:ln>
        </p:spPr>
      </p:cxnSp>
      <p:sp>
        <p:nvSpPr>
          <p:cNvPr id="35" name="文本框 34"/>
          <p:cNvSpPr txBox="1"/>
          <p:nvPr/>
        </p:nvSpPr>
        <p:spPr>
          <a:xfrm>
            <a:off x="4322106" y="3359386"/>
            <a:ext cx="1184940" cy="742319"/>
          </a:xfrm>
          <a:prstGeom prst="rect">
            <a:avLst/>
          </a:prstGeom>
          <a:noFill/>
        </p:spPr>
        <p:txBody>
          <a:bodyPr wrap="none" rtlCol="0">
            <a:spAutoFit/>
          </a:bodyPr>
          <a:lstStyle/>
          <a:p>
            <a:pPr>
              <a:lnSpc>
                <a:spcPct val="130000"/>
              </a:lnSpc>
            </a:pPr>
            <a:r>
              <a:rPr lang="en-US" altLang="zh-CN" sz="3600" b="1" dirty="0">
                <a:solidFill>
                  <a:schemeClr val="tx1">
                    <a:lumMod val="85000"/>
                    <a:lumOff val="15000"/>
                  </a:schemeClr>
                </a:solidFill>
              </a:rPr>
              <a:t>47%</a:t>
            </a:r>
            <a:endParaRPr lang="zh-CN" altLang="en-US" sz="3600" b="1" dirty="0">
              <a:solidFill>
                <a:schemeClr val="tx1">
                  <a:lumMod val="85000"/>
                  <a:lumOff val="15000"/>
                </a:schemeClr>
              </a:solidFill>
            </a:endParaRPr>
          </a:p>
        </p:txBody>
      </p:sp>
      <p:sp>
        <p:nvSpPr>
          <p:cNvPr id="36" name="文本框 35"/>
          <p:cNvSpPr txBox="1"/>
          <p:nvPr/>
        </p:nvSpPr>
        <p:spPr>
          <a:xfrm>
            <a:off x="6711561" y="3359386"/>
            <a:ext cx="1184940" cy="742319"/>
          </a:xfrm>
          <a:prstGeom prst="rect">
            <a:avLst/>
          </a:prstGeom>
          <a:noFill/>
        </p:spPr>
        <p:txBody>
          <a:bodyPr wrap="none" rtlCol="0">
            <a:spAutoFit/>
          </a:bodyPr>
          <a:lstStyle/>
          <a:p>
            <a:pPr>
              <a:lnSpc>
                <a:spcPct val="130000"/>
              </a:lnSpc>
            </a:pPr>
            <a:r>
              <a:rPr lang="en-US" altLang="zh-CN" sz="3600" b="1" dirty="0">
                <a:solidFill>
                  <a:schemeClr val="tx1">
                    <a:lumMod val="85000"/>
                    <a:lumOff val="15000"/>
                  </a:schemeClr>
                </a:solidFill>
              </a:rPr>
              <a:t>55%</a:t>
            </a:r>
            <a:endParaRPr lang="zh-CN" altLang="en-US" sz="3600" b="1" dirty="0">
              <a:solidFill>
                <a:schemeClr val="tx1">
                  <a:lumMod val="85000"/>
                  <a:lumOff val="15000"/>
                </a:schemeClr>
              </a:solidFill>
            </a:endParaRPr>
          </a:p>
        </p:txBody>
      </p:sp>
      <p:sp>
        <p:nvSpPr>
          <p:cNvPr id="37" name="文本框 36"/>
          <p:cNvSpPr txBox="1"/>
          <p:nvPr/>
        </p:nvSpPr>
        <p:spPr>
          <a:xfrm>
            <a:off x="5561410" y="3913429"/>
            <a:ext cx="1107996" cy="742319"/>
          </a:xfrm>
          <a:prstGeom prst="rect">
            <a:avLst/>
          </a:prstGeom>
          <a:noFill/>
        </p:spPr>
        <p:txBody>
          <a:bodyPr wrap="none" rtlCol="0">
            <a:spAutoFit/>
          </a:bodyPr>
          <a:lstStyle/>
          <a:p>
            <a:pPr>
              <a:lnSpc>
                <a:spcPct val="130000"/>
              </a:lnSpc>
            </a:pPr>
            <a:r>
              <a:rPr lang="zh-CN" altLang="en-US" sz="3600" b="1" dirty="0"/>
              <a:t>对比</a:t>
            </a:r>
          </a:p>
        </p:txBody>
      </p:sp>
      <p:sp>
        <p:nvSpPr>
          <p:cNvPr id="25" name="文本框 24"/>
          <p:cNvSpPr txBox="1"/>
          <p:nvPr/>
        </p:nvSpPr>
        <p:spPr>
          <a:xfrm>
            <a:off x="2894755" y="4739585"/>
            <a:ext cx="2646878" cy="525657"/>
          </a:xfrm>
          <a:prstGeom prst="rect">
            <a:avLst/>
          </a:prstGeom>
          <a:noFill/>
        </p:spPr>
        <p:txBody>
          <a:bodyPr wrap="none" rtlCol="0">
            <a:spAutoFit/>
          </a:bodyPr>
          <a:lstStyle/>
          <a:p>
            <a:pPr>
              <a:lnSpc>
                <a:spcPct val="130000"/>
              </a:lnSpc>
            </a:pPr>
            <a:r>
              <a:rPr lang="zh-CN" altLang="en-US" sz="2400" b="1" dirty="0">
                <a:solidFill>
                  <a:schemeClr val="tx1">
                    <a:lumMod val="85000"/>
                    <a:lumOff val="15000"/>
                  </a:schemeClr>
                </a:solidFill>
              </a:rPr>
              <a:t>点击此处更换文本</a:t>
            </a:r>
          </a:p>
        </p:txBody>
      </p:sp>
      <p:sp>
        <p:nvSpPr>
          <p:cNvPr id="26" name="文本框 25"/>
          <p:cNvSpPr txBox="1"/>
          <p:nvPr/>
        </p:nvSpPr>
        <p:spPr>
          <a:xfrm>
            <a:off x="1278722" y="5311392"/>
            <a:ext cx="4225380" cy="452432"/>
          </a:xfrm>
          <a:prstGeom prst="rect">
            <a:avLst/>
          </a:prstGeom>
          <a:noFill/>
        </p:spPr>
        <p:txBody>
          <a:bodyPr wrap="square" rtlCol="0">
            <a:spAutoFit/>
          </a:bodyPr>
          <a:lstStyle/>
          <a:p>
            <a:pPr algn="r">
              <a:lnSpc>
                <a:spcPct val="130000"/>
              </a:lnSpc>
            </a:pPr>
            <a:r>
              <a:rPr lang="zh-CN" altLang="en-US" dirty="0">
                <a:solidFill>
                  <a:schemeClr val="tx1">
                    <a:lumMod val="85000"/>
                    <a:lumOff val="15000"/>
                  </a:schemeClr>
                </a:solidFill>
              </a:rPr>
              <a:t>点击此处更换文本点击此处更换文本</a:t>
            </a:r>
            <a:endParaRPr lang="zh-CN" altLang="en-US" dirty="0"/>
          </a:p>
        </p:txBody>
      </p:sp>
      <p:sp>
        <p:nvSpPr>
          <p:cNvPr id="27" name="文本框 26"/>
          <p:cNvSpPr txBox="1"/>
          <p:nvPr/>
        </p:nvSpPr>
        <p:spPr>
          <a:xfrm>
            <a:off x="6673945" y="4739585"/>
            <a:ext cx="2646878" cy="525657"/>
          </a:xfrm>
          <a:prstGeom prst="rect">
            <a:avLst/>
          </a:prstGeom>
          <a:noFill/>
        </p:spPr>
        <p:txBody>
          <a:bodyPr wrap="none" rtlCol="0">
            <a:spAutoFit/>
          </a:bodyPr>
          <a:lstStyle/>
          <a:p>
            <a:pPr>
              <a:lnSpc>
                <a:spcPct val="130000"/>
              </a:lnSpc>
            </a:pPr>
            <a:r>
              <a:rPr lang="zh-CN" altLang="en-US" sz="2400" b="1" dirty="0">
                <a:solidFill>
                  <a:schemeClr val="tx1">
                    <a:lumMod val="85000"/>
                    <a:lumOff val="15000"/>
                  </a:schemeClr>
                </a:solidFill>
              </a:rPr>
              <a:t>点击此处更换文本</a:t>
            </a:r>
          </a:p>
        </p:txBody>
      </p:sp>
      <p:sp>
        <p:nvSpPr>
          <p:cNvPr id="28" name="文本框 27"/>
          <p:cNvSpPr txBox="1"/>
          <p:nvPr/>
        </p:nvSpPr>
        <p:spPr>
          <a:xfrm>
            <a:off x="6700841" y="5311392"/>
            <a:ext cx="4225380" cy="452432"/>
          </a:xfrm>
          <a:prstGeom prst="rect">
            <a:avLst/>
          </a:prstGeom>
          <a:noFill/>
        </p:spPr>
        <p:txBody>
          <a:bodyPr wrap="square" rtlCol="0">
            <a:spAutoFit/>
          </a:bodyPr>
          <a:lstStyle/>
          <a:p>
            <a:pPr>
              <a:lnSpc>
                <a:spcPct val="130000"/>
              </a:lnSpc>
            </a:pPr>
            <a:r>
              <a:rPr lang="zh-CN" altLang="en-US" dirty="0">
                <a:solidFill>
                  <a:schemeClr val="tx1">
                    <a:lumMod val="85000"/>
                    <a:lumOff val="15000"/>
                  </a:schemeClr>
                </a:solidFill>
              </a:rPr>
              <a:t>点击此处更换文本点击此处更换文本</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right)">
                                      <p:cBhvr>
                                        <p:cTn id="15" dur="500"/>
                                        <p:tgtEl>
                                          <p:spTgt spid="3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right)">
                                      <p:cBhvr>
                                        <p:cTn id="31" dur="500"/>
                                        <p:tgtEl>
                                          <p:spTgt spid="32"/>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0" y="653166"/>
            <a:ext cx="4613669" cy="2818396"/>
            <a:chOff x="0" y="653166"/>
            <a:chExt cx="4613669" cy="2818396"/>
          </a:xfrm>
          <a:solidFill>
            <a:schemeClr val="tx1"/>
          </a:solidFill>
        </p:grpSpPr>
        <p:grpSp>
          <p:nvGrpSpPr>
            <p:cNvPr id="8" name="组合 7"/>
            <p:cNvGrpSpPr/>
            <p:nvPr/>
          </p:nvGrpSpPr>
          <p:grpSpPr>
            <a:xfrm>
              <a:off x="0" y="653166"/>
              <a:ext cx="4613669" cy="1373589"/>
              <a:chOff x="491071" y="1718721"/>
              <a:chExt cx="5599402" cy="1667063"/>
            </a:xfrm>
            <a:grpFill/>
          </p:grpSpPr>
          <p:sp>
            <p:nvSpPr>
              <p:cNvPr id="9" name="任意多边形 8"/>
              <p:cNvSpPr/>
              <p:nvPr/>
            </p:nvSpPr>
            <p:spPr>
              <a:xfrm>
                <a:off x="4388096" y="1718721"/>
                <a:ext cx="1702377" cy="1657729"/>
              </a:xfrm>
              <a:custGeom>
                <a:avLst/>
                <a:gdLst>
                  <a:gd name="connsiteX0" fmla="*/ 1702377 w 1702377"/>
                  <a:gd name="connsiteY0" fmla="*/ 0 h 1657729"/>
                  <a:gd name="connsiteX1" fmla="*/ 1702377 w 1702377"/>
                  <a:gd name="connsiteY1" fmla="*/ 1657729 h 1657729"/>
                  <a:gd name="connsiteX2" fmla="*/ 0 w 1702377"/>
                  <a:gd name="connsiteY2" fmla="*/ 1657729 h 1657729"/>
                  <a:gd name="connsiteX3" fmla="*/ 6177 w 1702377"/>
                  <a:gd name="connsiteY3" fmla="*/ 1535385 h 1657729"/>
                  <a:gd name="connsiteX4" fmla="*/ 1533010 w 1702377"/>
                  <a:gd name="connsiteY4" fmla="*/ 8552 h 1657729"/>
                  <a:gd name="connsiteX5" fmla="*/ 1702377 w 1702377"/>
                  <a:gd name="connsiteY5" fmla="*/ 0 h 165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2377" h="1657729">
                    <a:moveTo>
                      <a:pt x="1702377" y="0"/>
                    </a:moveTo>
                    <a:lnTo>
                      <a:pt x="1702377" y="1657729"/>
                    </a:lnTo>
                    <a:lnTo>
                      <a:pt x="0" y="1657729"/>
                    </a:lnTo>
                    <a:lnTo>
                      <a:pt x="6177" y="1535385"/>
                    </a:lnTo>
                    <a:cubicBezTo>
                      <a:pt x="87936" y="730329"/>
                      <a:pt x="727954" y="90310"/>
                      <a:pt x="1533010" y="8552"/>
                    </a:cubicBezTo>
                    <a:lnTo>
                      <a:pt x="170237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91071" y="3186087"/>
                <a:ext cx="4136108" cy="1996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0" y="2105664"/>
              <a:ext cx="4613669" cy="1365898"/>
              <a:chOff x="491071" y="3481552"/>
              <a:chExt cx="5599402" cy="1657728"/>
            </a:xfrm>
            <a:grpFill/>
          </p:grpSpPr>
          <p:sp>
            <p:nvSpPr>
              <p:cNvPr id="12" name="任意多边形 11"/>
              <p:cNvSpPr/>
              <p:nvPr/>
            </p:nvSpPr>
            <p:spPr>
              <a:xfrm>
                <a:off x="4388096" y="3481552"/>
                <a:ext cx="1702377" cy="1657728"/>
              </a:xfrm>
              <a:custGeom>
                <a:avLst/>
                <a:gdLst>
                  <a:gd name="connsiteX0" fmla="*/ 0 w 1702377"/>
                  <a:gd name="connsiteY0" fmla="*/ 0 h 1657728"/>
                  <a:gd name="connsiteX1" fmla="*/ 1702377 w 1702377"/>
                  <a:gd name="connsiteY1" fmla="*/ 0 h 1657728"/>
                  <a:gd name="connsiteX2" fmla="*/ 1702377 w 1702377"/>
                  <a:gd name="connsiteY2" fmla="*/ 1657728 h 1657728"/>
                  <a:gd name="connsiteX3" fmla="*/ 1533010 w 1702377"/>
                  <a:gd name="connsiteY3" fmla="*/ 1649176 h 1657728"/>
                  <a:gd name="connsiteX4" fmla="*/ 6177 w 1702377"/>
                  <a:gd name="connsiteY4" fmla="*/ 122343 h 1657728"/>
                  <a:gd name="connsiteX5" fmla="*/ 0 w 1702377"/>
                  <a:gd name="connsiteY5" fmla="*/ 0 h 165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2377" h="1657728">
                    <a:moveTo>
                      <a:pt x="0" y="0"/>
                    </a:moveTo>
                    <a:lnTo>
                      <a:pt x="1702377" y="0"/>
                    </a:lnTo>
                    <a:lnTo>
                      <a:pt x="1702377" y="1657728"/>
                    </a:lnTo>
                    <a:lnTo>
                      <a:pt x="1533010" y="1649176"/>
                    </a:lnTo>
                    <a:cubicBezTo>
                      <a:pt x="727954" y="1567418"/>
                      <a:pt x="87936" y="927399"/>
                      <a:pt x="6177" y="122343"/>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91071" y="3481552"/>
                <a:ext cx="4136107" cy="1996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4" name="椭圆 13"/>
          <p:cNvSpPr/>
          <p:nvPr/>
        </p:nvSpPr>
        <p:spPr>
          <a:xfrm>
            <a:off x="3407977" y="852117"/>
            <a:ext cx="2420492" cy="24204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3766133" y="1210273"/>
            <a:ext cx="1704180" cy="170418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128587" y="1358122"/>
            <a:ext cx="1005403" cy="1372683"/>
          </a:xfrm>
          <a:prstGeom prst="rect">
            <a:avLst/>
          </a:prstGeom>
          <a:noFill/>
        </p:spPr>
        <p:txBody>
          <a:bodyPr wrap="none" rtlCol="0">
            <a:spAutoFit/>
          </a:bodyPr>
          <a:lstStyle/>
          <a:p>
            <a:pPr>
              <a:lnSpc>
                <a:spcPct val="130000"/>
              </a:lnSpc>
            </a:pPr>
            <a:r>
              <a:rPr lang="zh-CN" altLang="en-US" sz="3200">
                <a:solidFill>
                  <a:schemeClr val="bg1"/>
                </a:solidFill>
              </a:rPr>
              <a:t>更换</a:t>
            </a:r>
            <a:endParaRPr lang="en-US" altLang="zh-CN" sz="3200">
              <a:solidFill>
                <a:schemeClr val="bg1"/>
              </a:solidFill>
            </a:endParaRPr>
          </a:p>
          <a:p>
            <a:pPr>
              <a:lnSpc>
                <a:spcPct val="130000"/>
              </a:lnSpc>
            </a:pPr>
            <a:r>
              <a:rPr lang="zh-CN" altLang="en-US" sz="3200">
                <a:solidFill>
                  <a:schemeClr val="bg1"/>
                </a:solidFill>
              </a:rPr>
              <a:t>文本</a:t>
            </a:r>
            <a:endParaRPr lang="zh-CN" altLang="en-US" sz="3200" b="1" dirty="0">
              <a:solidFill>
                <a:schemeClr val="bg1"/>
              </a:solidFill>
            </a:endParaRPr>
          </a:p>
        </p:txBody>
      </p:sp>
      <p:grpSp>
        <p:nvGrpSpPr>
          <p:cNvPr id="35" name="组合 34"/>
          <p:cNvGrpSpPr/>
          <p:nvPr/>
        </p:nvGrpSpPr>
        <p:grpSpPr>
          <a:xfrm>
            <a:off x="5802132" y="1074963"/>
            <a:ext cx="5627867" cy="1528103"/>
            <a:chOff x="5802132" y="1165951"/>
            <a:chExt cx="5627867" cy="1528103"/>
          </a:xfrm>
        </p:grpSpPr>
        <p:sp>
          <p:nvSpPr>
            <p:cNvPr id="33" name="文本框 32"/>
            <p:cNvSpPr txBox="1"/>
            <p:nvPr/>
          </p:nvSpPr>
          <p:spPr>
            <a:xfrm>
              <a:off x="5811287" y="1165951"/>
              <a:ext cx="3523214" cy="670120"/>
            </a:xfrm>
            <a:prstGeom prst="rect">
              <a:avLst/>
            </a:prstGeom>
            <a:noFill/>
          </p:spPr>
          <p:txBody>
            <a:bodyPr wrap="square" rtlCol="0">
              <a:spAutoFit/>
            </a:bodyPr>
            <a:lstStyle/>
            <a:p>
              <a:pPr>
                <a:lnSpc>
                  <a:spcPct val="130000"/>
                </a:lnSpc>
              </a:pPr>
              <a:r>
                <a:rPr lang="zh-CN" altLang="en-US" sz="3200" b="1" dirty="0">
                  <a:solidFill>
                    <a:schemeClr val="tx1">
                      <a:lumMod val="85000"/>
                      <a:lumOff val="15000"/>
                    </a:schemeClr>
                  </a:solidFill>
                </a:rPr>
                <a:t>点击此处更换文本</a:t>
              </a:r>
            </a:p>
          </p:txBody>
        </p:sp>
        <p:sp>
          <p:nvSpPr>
            <p:cNvPr id="34" name="文本框 33"/>
            <p:cNvSpPr txBox="1"/>
            <p:nvPr/>
          </p:nvSpPr>
          <p:spPr>
            <a:xfrm>
              <a:off x="5802132" y="1881524"/>
              <a:ext cx="5627867" cy="812530"/>
            </a:xfrm>
            <a:prstGeom prst="rect">
              <a:avLst/>
            </a:prstGeom>
            <a:noFill/>
          </p:spPr>
          <p:txBody>
            <a:bodyPr wrap="square" rtlCol="0">
              <a:spAutoFit/>
            </a:bodyPr>
            <a:lstStyle/>
            <a:p>
              <a:pPr algn="just">
                <a:lnSpc>
                  <a:spcPct val="130000"/>
                </a:lnSpc>
              </a:pPr>
              <a:r>
                <a:rPr lang="zh-CN" altLang="en-US" dirty="0">
                  <a:solidFill>
                    <a:schemeClr val="tx1">
                      <a:lumMod val="85000"/>
                      <a:lumOff val="15000"/>
                    </a:schemeClr>
                  </a:solidFill>
                </a:rPr>
                <a:t>点击此处更换文本点击此处更换文本点击此处更换文本点击此处更换文本</a:t>
              </a:r>
              <a:endParaRPr lang="zh-CN" altLang="en-US" dirty="0"/>
            </a:p>
          </p:txBody>
        </p:sp>
      </p:grpSp>
      <p:grpSp>
        <p:nvGrpSpPr>
          <p:cNvPr id="52" name="组合 51"/>
          <p:cNvGrpSpPr/>
          <p:nvPr/>
        </p:nvGrpSpPr>
        <p:grpSpPr>
          <a:xfrm>
            <a:off x="0" y="3289300"/>
            <a:ext cx="4613669" cy="2818396"/>
            <a:chOff x="0" y="3289300"/>
            <a:chExt cx="4613669" cy="2818396"/>
          </a:xfrm>
          <a:solidFill>
            <a:schemeClr val="tx1">
              <a:lumMod val="75000"/>
              <a:lumOff val="25000"/>
            </a:schemeClr>
          </a:solidFill>
        </p:grpSpPr>
        <p:grpSp>
          <p:nvGrpSpPr>
            <p:cNvPr id="38" name="组合 37"/>
            <p:cNvGrpSpPr/>
            <p:nvPr/>
          </p:nvGrpSpPr>
          <p:grpSpPr>
            <a:xfrm>
              <a:off x="0" y="3289300"/>
              <a:ext cx="4613669" cy="1373589"/>
              <a:chOff x="491071" y="1718721"/>
              <a:chExt cx="5599402" cy="1667063"/>
            </a:xfrm>
            <a:grpFill/>
          </p:grpSpPr>
          <p:sp>
            <p:nvSpPr>
              <p:cNvPr id="48" name="任意多边形 47"/>
              <p:cNvSpPr/>
              <p:nvPr/>
            </p:nvSpPr>
            <p:spPr>
              <a:xfrm>
                <a:off x="4388096" y="1718721"/>
                <a:ext cx="1702377" cy="1657729"/>
              </a:xfrm>
              <a:custGeom>
                <a:avLst/>
                <a:gdLst>
                  <a:gd name="connsiteX0" fmla="*/ 1702377 w 1702377"/>
                  <a:gd name="connsiteY0" fmla="*/ 0 h 1657729"/>
                  <a:gd name="connsiteX1" fmla="*/ 1702377 w 1702377"/>
                  <a:gd name="connsiteY1" fmla="*/ 1657729 h 1657729"/>
                  <a:gd name="connsiteX2" fmla="*/ 0 w 1702377"/>
                  <a:gd name="connsiteY2" fmla="*/ 1657729 h 1657729"/>
                  <a:gd name="connsiteX3" fmla="*/ 6177 w 1702377"/>
                  <a:gd name="connsiteY3" fmla="*/ 1535385 h 1657729"/>
                  <a:gd name="connsiteX4" fmla="*/ 1533010 w 1702377"/>
                  <a:gd name="connsiteY4" fmla="*/ 8552 h 1657729"/>
                  <a:gd name="connsiteX5" fmla="*/ 1702377 w 1702377"/>
                  <a:gd name="connsiteY5" fmla="*/ 0 h 165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2377" h="1657729">
                    <a:moveTo>
                      <a:pt x="1702377" y="0"/>
                    </a:moveTo>
                    <a:lnTo>
                      <a:pt x="1702377" y="1657729"/>
                    </a:lnTo>
                    <a:lnTo>
                      <a:pt x="0" y="1657729"/>
                    </a:lnTo>
                    <a:lnTo>
                      <a:pt x="6177" y="1535385"/>
                    </a:lnTo>
                    <a:cubicBezTo>
                      <a:pt x="87936" y="730329"/>
                      <a:pt x="727954" y="90310"/>
                      <a:pt x="1533010" y="8552"/>
                    </a:cubicBezTo>
                    <a:lnTo>
                      <a:pt x="170237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491071" y="3186087"/>
                <a:ext cx="4136108" cy="1996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0" y="4741798"/>
              <a:ext cx="4613669" cy="1365898"/>
              <a:chOff x="491071" y="3481552"/>
              <a:chExt cx="5599402" cy="1657728"/>
            </a:xfrm>
            <a:grpFill/>
          </p:grpSpPr>
          <p:sp>
            <p:nvSpPr>
              <p:cNvPr id="46" name="任意多边形 45"/>
              <p:cNvSpPr/>
              <p:nvPr/>
            </p:nvSpPr>
            <p:spPr>
              <a:xfrm>
                <a:off x="4388096" y="3481552"/>
                <a:ext cx="1702377" cy="1657728"/>
              </a:xfrm>
              <a:custGeom>
                <a:avLst/>
                <a:gdLst>
                  <a:gd name="connsiteX0" fmla="*/ 0 w 1702377"/>
                  <a:gd name="connsiteY0" fmla="*/ 0 h 1657728"/>
                  <a:gd name="connsiteX1" fmla="*/ 1702377 w 1702377"/>
                  <a:gd name="connsiteY1" fmla="*/ 0 h 1657728"/>
                  <a:gd name="connsiteX2" fmla="*/ 1702377 w 1702377"/>
                  <a:gd name="connsiteY2" fmla="*/ 1657728 h 1657728"/>
                  <a:gd name="connsiteX3" fmla="*/ 1533010 w 1702377"/>
                  <a:gd name="connsiteY3" fmla="*/ 1649176 h 1657728"/>
                  <a:gd name="connsiteX4" fmla="*/ 6177 w 1702377"/>
                  <a:gd name="connsiteY4" fmla="*/ 122343 h 1657728"/>
                  <a:gd name="connsiteX5" fmla="*/ 0 w 1702377"/>
                  <a:gd name="connsiteY5" fmla="*/ 0 h 165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2377" h="1657728">
                    <a:moveTo>
                      <a:pt x="0" y="0"/>
                    </a:moveTo>
                    <a:lnTo>
                      <a:pt x="1702377" y="0"/>
                    </a:lnTo>
                    <a:lnTo>
                      <a:pt x="1702377" y="1657728"/>
                    </a:lnTo>
                    <a:lnTo>
                      <a:pt x="1533010" y="1649176"/>
                    </a:lnTo>
                    <a:cubicBezTo>
                      <a:pt x="727954" y="1567418"/>
                      <a:pt x="87936" y="927399"/>
                      <a:pt x="6177" y="122343"/>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491071" y="3481552"/>
                <a:ext cx="4136107" cy="1996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0" name="椭圆 39"/>
          <p:cNvSpPr/>
          <p:nvPr/>
        </p:nvSpPr>
        <p:spPr>
          <a:xfrm>
            <a:off x="3407977" y="3488251"/>
            <a:ext cx="2420492" cy="24204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3766133" y="3846407"/>
            <a:ext cx="1704180" cy="170418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4128587" y="3994256"/>
            <a:ext cx="1005403" cy="1372683"/>
          </a:xfrm>
          <a:prstGeom prst="rect">
            <a:avLst/>
          </a:prstGeom>
          <a:noFill/>
        </p:spPr>
        <p:txBody>
          <a:bodyPr wrap="none" rtlCol="0">
            <a:spAutoFit/>
          </a:bodyPr>
          <a:lstStyle/>
          <a:p>
            <a:pPr>
              <a:lnSpc>
                <a:spcPct val="130000"/>
              </a:lnSpc>
            </a:pPr>
            <a:r>
              <a:rPr lang="zh-CN" altLang="en-US" sz="3200">
                <a:solidFill>
                  <a:schemeClr val="bg1"/>
                </a:solidFill>
              </a:rPr>
              <a:t>更换</a:t>
            </a:r>
            <a:endParaRPr lang="en-US" altLang="zh-CN" sz="3200">
              <a:solidFill>
                <a:schemeClr val="bg1"/>
              </a:solidFill>
            </a:endParaRPr>
          </a:p>
          <a:p>
            <a:pPr>
              <a:lnSpc>
                <a:spcPct val="130000"/>
              </a:lnSpc>
            </a:pPr>
            <a:r>
              <a:rPr lang="zh-CN" altLang="en-US" sz="3200">
                <a:solidFill>
                  <a:schemeClr val="bg1"/>
                </a:solidFill>
              </a:rPr>
              <a:t>文本</a:t>
            </a:r>
            <a:endParaRPr lang="zh-CN" altLang="en-US" sz="3200" b="1" dirty="0">
              <a:solidFill>
                <a:schemeClr val="bg1"/>
              </a:solidFill>
            </a:endParaRPr>
          </a:p>
        </p:txBody>
      </p:sp>
      <p:grpSp>
        <p:nvGrpSpPr>
          <p:cNvPr id="43" name="组合 42"/>
          <p:cNvGrpSpPr/>
          <p:nvPr/>
        </p:nvGrpSpPr>
        <p:grpSpPr>
          <a:xfrm>
            <a:off x="5802132" y="3711097"/>
            <a:ext cx="5627867" cy="1528103"/>
            <a:chOff x="5802132" y="1165951"/>
            <a:chExt cx="5627867" cy="1528103"/>
          </a:xfrm>
        </p:grpSpPr>
        <p:sp>
          <p:nvSpPr>
            <p:cNvPr id="44" name="文本框 43"/>
            <p:cNvSpPr txBox="1"/>
            <p:nvPr/>
          </p:nvSpPr>
          <p:spPr>
            <a:xfrm>
              <a:off x="5811287" y="1165951"/>
              <a:ext cx="3523214" cy="670120"/>
            </a:xfrm>
            <a:prstGeom prst="rect">
              <a:avLst/>
            </a:prstGeom>
            <a:noFill/>
          </p:spPr>
          <p:txBody>
            <a:bodyPr wrap="square" rtlCol="0">
              <a:spAutoFit/>
            </a:bodyPr>
            <a:lstStyle/>
            <a:p>
              <a:pPr>
                <a:lnSpc>
                  <a:spcPct val="130000"/>
                </a:lnSpc>
              </a:pPr>
              <a:r>
                <a:rPr lang="zh-CN" altLang="en-US" sz="3200" b="1" dirty="0">
                  <a:solidFill>
                    <a:schemeClr val="tx1">
                      <a:lumMod val="85000"/>
                      <a:lumOff val="15000"/>
                    </a:schemeClr>
                  </a:solidFill>
                </a:rPr>
                <a:t>点击此处更换文本</a:t>
              </a:r>
            </a:p>
          </p:txBody>
        </p:sp>
        <p:sp>
          <p:nvSpPr>
            <p:cNvPr id="45" name="文本框 44"/>
            <p:cNvSpPr txBox="1"/>
            <p:nvPr/>
          </p:nvSpPr>
          <p:spPr>
            <a:xfrm>
              <a:off x="5802132" y="1881524"/>
              <a:ext cx="5627867" cy="812530"/>
            </a:xfrm>
            <a:prstGeom prst="rect">
              <a:avLst/>
            </a:prstGeom>
            <a:noFill/>
          </p:spPr>
          <p:txBody>
            <a:bodyPr wrap="square" rtlCol="0">
              <a:spAutoFit/>
            </a:bodyPr>
            <a:lstStyle/>
            <a:p>
              <a:pPr algn="just">
                <a:lnSpc>
                  <a:spcPct val="130000"/>
                </a:lnSpc>
              </a:pPr>
              <a:r>
                <a:rPr lang="zh-CN" altLang="en-US" dirty="0">
                  <a:solidFill>
                    <a:schemeClr val="tx1">
                      <a:lumMod val="85000"/>
                      <a:lumOff val="15000"/>
                    </a:schemeClr>
                  </a:solidFill>
                </a:rPr>
                <a:t>点击此处更换文本点击此处更换文本点击此处更换文本点击此处更换文本</a:t>
              </a:r>
              <a:endParaRPr lang="zh-CN" altLang="en-US" dirty="0"/>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8000">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14:bounceEnd="58000">
                                          <p:cBhvr additive="base">
                                            <p:cTn id="7" dur="500" fill="hold"/>
                                            <p:tgtEl>
                                              <p:spTgt spid="51"/>
                                            </p:tgtEl>
                                            <p:attrNameLst>
                                              <p:attrName>ppt_x</p:attrName>
                                            </p:attrNameLst>
                                          </p:cBhvr>
                                          <p:tavLst>
                                            <p:tav tm="0">
                                              <p:val>
                                                <p:strVal val="0-#ppt_w/2"/>
                                              </p:val>
                                            </p:tav>
                                            <p:tav tm="100000">
                                              <p:val>
                                                <p:strVal val="#ppt_x"/>
                                              </p:val>
                                            </p:tav>
                                          </p:tavLst>
                                        </p:anim>
                                        <p:anim calcmode="lin" valueType="num" p14:bounceEnd="58000">
                                          <p:cBhvr additive="base">
                                            <p:cTn id="8" dur="500" fill="hold"/>
                                            <p:tgtEl>
                                              <p:spTgt spid="5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14:presetBounceEnd="58000">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14:bounceEnd="58000">
                                          <p:cBhvr additive="base">
                                            <p:cTn id="12" dur="500" fill="hold"/>
                                            <p:tgtEl>
                                              <p:spTgt spid="52"/>
                                            </p:tgtEl>
                                            <p:attrNameLst>
                                              <p:attrName>ppt_x</p:attrName>
                                            </p:attrNameLst>
                                          </p:cBhvr>
                                          <p:tavLst>
                                            <p:tav tm="0">
                                              <p:val>
                                                <p:strVal val="0-#ppt_w/2"/>
                                              </p:val>
                                            </p:tav>
                                            <p:tav tm="100000">
                                              <p:val>
                                                <p:strVal val="#ppt_x"/>
                                              </p:val>
                                            </p:tav>
                                          </p:tavLst>
                                        </p:anim>
                                        <p:anim calcmode="lin" valueType="num" p14:bounceEnd="58000">
                                          <p:cBhvr additive="base">
                                            <p:cTn id="13"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0-#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additive="base">
                                            <p:cTn id="12" dur="500" fill="hold"/>
                                            <p:tgtEl>
                                              <p:spTgt spid="52"/>
                                            </p:tgtEl>
                                            <p:attrNameLst>
                                              <p:attrName>ppt_x</p:attrName>
                                            </p:attrNameLst>
                                          </p:cBhvr>
                                          <p:tavLst>
                                            <p:tav tm="0">
                                              <p:val>
                                                <p:strVal val="0-#ppt_w/2"/>
                                              </p:val>
                                            </p:tav>
                                            <p:tav tm="100000">
                                              <p:val>
                                                <p:strVal val="#ppt_x"/>
                                              </p:val>
                                            </p:tav>
                                          </p:tavLst>
                                        </p:anim>
                                        <p:anim calcmode="lin" valueType="num">
                                          <p:cBhvr additive="base">
                                            <p:cTn id="13"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7578331" y="653166"/>
            <a:ext cx="4613669" cy="2818396"/>
            <a:chOff x="7578331" y="653166"/>
            <a:chExt cx="4613669" cy="2818396"/>
          </a:xfrm>
          <a:solidFill>
            <a:schemeClr val="tx1">
              <a:lumMod val="75000"/>
              <a:lumOff val="25000"/>
            </a:schemeClr>
          </a:solidFill>
        </p:grpSpPr>
        <p:grpSp>
          <p:nvGrpSpPr>
            <p:cNvPr id="17" name="组合 16"/>
            <p:cNvGrpSpPr/>
            <p:nvPr/>
          </p:nvGrpSpPr>
          <p:grpSpPr>
            <a:xfrm flipH="1">
              <a:off x="7578331" y="653166"/>
              <a:ext cx="4613669" cy="1373589"/>
              <a:chOff x="491071" y="1718721"/>
              <a:chExt cx="5599402" cy="1667063"/>
            </a:xfrm>
            <a:grpFill/>
          </p:grpSpPr>
          <p:sp>
            <p:nvSpPr>
              <p:cNvPr id="27" name="任意多边形 26"/>
              <p:cNvSpPr/>
              <p:nvPr/>
            </p:nvSpPr>
            <p:spPr>
              <a:xfrm>
                <a:off x="4388096" y="1718721"/>
                <a:ext cx="1702377" cy="1657729"/>
              </a:xfrm>
              <a:custGeom>
                <a:avLst/>
                <a:gdLst>
                  <a:gd name="connsiteX0" fmla="*/ 1702377 w 1702377"/>
                  <a:gd name="connsiteY0" fmla="*/ 0 h 1657729"/>
                  <a:gd name="connsiteX1" fmla="*/ 1702377 w 1702377"/>
                  <a:gd name="connsiteY1" fmla="*/ 1657729 h 1657729"/>
                  <a:gd name="connsiteX2" fmla="*/ 0 w 1702377"/>
                  <a:gd name="connsiteY2" fmla="*/ 1657729 h 1657729"/>
                  <a:gd name="connsiteX3" fmla="*/ 6177 w 1702377"/>
                  <a:gd name="connsiteY3" fmla="*/ 1535385 h 1657729"/>
                  <a:gd name="connsiteX4" fmla="*/ 1533010 w 1702377"/>
                  <a:gd name="connsiteY4" fmla="*/ 8552 h 1657729"/>
                  <a:gd name="connsiteX5" fmla="*/ 1702377 w 1702377"/>
                  <a:gd name="connsiteY5" fmla="*/ 0 h 165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2377" h="1657729">
                    <a:moveTo>
                      <a:pt x="1702377" y="0"/>
                    </a:moveTo>
                    <a:lnTo>
                      <a:pt x="1702377" y="1657729"/>
                    </a:lnTo>
                    <a:lnTo>
                      <a:pt x="0" y="1657729"/>
                    </a:lnTo>
                    <a:lnTo>
                      <a:pt x="6177" y="1535385"/>
                    </a:lnTo>
                    <a:cubicBezTo>
                      <a:pt x="87936" y="730329"/>
                      <a:pt x="727954" y="90310"/>
                      <a:pt x="1533010" y="8552"/>
                    </a:cubicBezTo>
                    <a:lnTo>
                      <a:pt x="170237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491071" y="3186087"/>
                <a:ext cx="4136108" cy="1996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flipH="1">
              <a:off x="7578331" y="2105664"/>
              <a:ext cx="4613669" cy="1365898"/>
              <a:chOff x="491071" y="3481552"/>
              <a:chExt cx="5599402" cy="1657728"/>
            </a:xfrm>
            <a:grpFill/>
          </p:grpSpPr>
          <p:sp>
            <p:nvSpPr>
              <p:cNvPr id="25" name="任意多边形 24"/>
              <p:cNvSpPr/>
              <p:nvPr/>
            </p:nvSpPr>
            <p:spPr>
              <a:xfrm>
                <a:off x="4388096" y="3481552"/>
                <a:ext cx="1702377" cy="1657728"/>
              </a:xfrm>
              <a:custGeom>
                <a:avLst/>
                <a:gdLst>
                  <a:gd name="connsiteX0" fmla="*/ 0 w 1702377"/>
                  <a:gd name="connsiteY0" fmla="*/ 0 h 1657728"/>
                  <a:gd name="connsiteX1" fmla="*/ 1702377 w 1702377"/>
                  <a:gd name="connsiteY1" fmla="*/ 0 h 1657728"/>
                  <a:gd name="connsiteX2" fmla="*/ 1702377 w 1702377"/>
                  <a:gd name="connsiteY2" fmla="*/ 1657728 h 1657728"/>
                  <a:gd name="connsiteX3" fmla="*/ 1533010 w 1702377"/>
                  <a:gd name="connsiteY3" fmla="*/ 1649176 h 1657728"/>
                  <a:gd name="connsiteX4" fmla="*/ 6177 w 1702377"/>
                  <a:gd name="connsiteY4" fmla="*/ 122343 h 1657728"/>
                  <a:gd name="connsiteX5" fmla="*/ 0 w 1702377"/>
                  <a:gd name="connsiteY5" fmla="*/ 0 h 165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2377" h="1657728">
                    <a:moveTo>
                      <a:pt x="0" y="0"/>
                    </a:moveTo>
                    <a:lnTo>
                      <a:pt x="1702377" y="0"/>
                    </a:lnTo>
                    <a:lnTo>
                      <a:pt x="1702377" y="1657728"/>
                    </a:lnTo>
                    <a:lnTo>
                      <a:pt x="1533010" y="1649176"/>
                    </a:lnTo>
                    <a:cubicBezTo>
                      <a:pt x="727954" y="1567418"/>
                      <a:pt x="87936" y="927399"/>
                      <a:pt x="6177" y="122343"/>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491071" y="3481552"/>
                <a:ext cx="4136107" cy="1996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9" name="椭圆 18"/>
          <p:cNvSpPr/>
          <p:nvPr/>
        </p:nvSpPr>
        <p:spPr>
          <a:xfrm flipH="1">
            <a:off x="6363531" y="852117"/>
            <a:ext cx="2420492" cy="24204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flipH="1">
            <a:off x="6721687" y="1210273"/>
            <a:ext cx="1704180" cy="170418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flipH="1">
            <a:off x="7058010" y="1358122"/>
            <a:ext cx="1005403" cy="1372683"/>
          </a:xfrm>
          <a:prstGeom prst="rect">
            <a:avLst/>
          </a:prstGeom>
          <a:noFill/>
        </p:spPr>
        <p:txBody>
          <a:bodyPr wrap="none" rtlCol="0">
            <a:spAutoFit/>
          </a:bodyPr>
          <a:lstStyle/>
          <a:p>
            <a:pPr>
              <a:lnSpc>
                <a:spcPct val="130000"/>
              </a:lnSpc>
            </a:pPr>
            <a:r>
              <a:rPr lang="zh-CN" altLang="en-US" sz="3200">
                <a:solidFill>
                  <a:schemeClr val="bg1"/>
                </a:solidFill>
              </a:rPr>
              <a:t>更换</a:t>
            </a:r>
            <a:endParaRPr lang="en-US" altLang="zh-CN" sz="3200">
              <a:solidFill>
                <a:schemeClr val="bg1"/>
              </a:solidFill>
            </a:endParaRPr>
          </a:p>
          <a:p>
            <a:pPr>
              <a:lnSpc>
                <a:spcPct val="130000"/>
              </a:lnSpc>
            </a:pPr>
            <a:r>
              <a:rPr lang="zh-CN" altLang="en-US" sz="3200">
                <a:solidFill>
                  <a:schemeClr val="bg1"/>
                </a:solidFill>
              </a:rPr>
              <a:t>文本</a:t>
            </a:r>
            <a:endParaRPr lang="zh-CN" altLang="en-US" sz="3200" b="1" dirty="0">
              <a:solidFill>
                <a:schemeClr val="bg1"/>
              </a:solidFill>
            </a:endParaRPr>
          </a:p>
        </p:txBody>
      </p:sp>
      <p:sp>
        <p:nvSpPr>
          <p:cNvPr id="23" name="文本框 22"/>
          <p:cNvSpPr txBox="1"/>
          <p:nvPr/>
        </p:nvSpPr>
        <p:spPr>
          <a:xfrm flipH="1">
            <a:off x="2857499" y="1074963"/>
            <a:ext cx="3523214" cy="670120"/>
          </a:xfrm>
          <a:prstGeom prst="rect">
            <a:avLst/>
          </a:prstGeom>
          <a:noFill/>
        </p:spPr>
        <p:txBody>
          <a:bodyPr wrap="square" rtlCol="0">
            <a:spAutoFit/>
          </a:bodyPr>
          <a:lstStyle/>
          <a:p>
            <a:pPr>
              <a:lnSpc>
                <a:spcPct val="130000"/>
              </a:lnSpc>
            </a:pPr>
            <a:r>
              <a:rPr lang="zh-CN" altLang="en-US" sz="3200" b="1" dirty="0">
                <a:solidFill>
                  <a:schemeClr val="tx1">
                    <a:lumMod val="85000"/>
                    <a:lumOff val="15000"/>
                  </a:schemeClr>
                </a:solidFill>
              </a:rPr>
              <a:t>点击此处更换文本</a:t>
            </a:r>
          </a:p>
        </p:txBody>
      </p:sp>
      <p:sp>
        <p:nvSpPr>
          <p:cNvPr id="24" name="文本框 23"/>
          <p:cNvSpPr txBox="1"/>
          <p:nvPr/>
        </p:nvSpPr>
        <p:spPr>
          <a:xfrm flipH="1">
            <a:off x="762001" y="1790536"/>
            <a:ext cx="5627867" cy="812530"/>
          </a:xfrm>
          <a:prstGeom prst="rect">
            <a:avLst/>
          </a:prstGeom>
          <a:noFill/>
        </p:spPr>
        <p:txBody>
          <a:bodyPr wrap="square" rtlCol="0">
            <a:spAutoFit/>
          </a:bodyPr>
          <a:lstStyle/>
          <a:p>
            <a:pPr algn="just">
              <a:lnSpc>
                <a:spcPct val="130000"/>
              </a:lnSpc>
            </a:pPr>
            <a:r>
              <a:rPr lang="zh-CN" altLang="en-US" dirty="0">
                <a:solidFill>
                  <a:schemeClr val="tx1">
                    <a:lumMod val="85000"/>
                    <a:lumOff val="15000"/>
                  </a:schemeClr>
                </a:solidFill>
              </a:rPr>
              <a:t>点击此处更换文本点击此处更换文本点击此处更换文本点击此处更换文本</a:t>
            </a:r>
            <a:endParaRPr lang="zh-CN" altLang="en-US" dirty="0"/>
          </a:p>
        </p:txBody>
      </p:sp>
      <p:grpSp>
        <p:nvGrpSpPr>
          <p:cNvPr id="30" name="组合 29"/>
          <p:cNvGrpSpPr/>
          <p:nvPr/>
        </p:nvGrpSpPr>
        <p:grpSpPr>
          <a:xfrm>
            <a:off x="7578331" y="3289300"/>
            <a:ext cx="4613669" cy="2818396"/>
            <a:chOff x="7578331" y="3289300"/>
            <a:chExt cx="4613669" cy="2818396"/>
          </a:xfrm>
          <a:solidFill>
            <a:schemeClr val="tx1">
              <a:lumMod val="75000"/>
              <a:lumOff val="25000"/>
            </a:schemeClr>
          </a:solidFill>
        </p:grpSpPr>
        <p:grpSp>
          <p:nvGrpSpPr>
            <p:cNvPr id="5" name="组合 4"/>
            <p:cNvGrpSpPr/>
            <p:nvPr/>
          </p:nvGrpSpPr>
          <p:grpSpPr>
            <a:xfrm flipH="1">
              <a:off x="7578331" y="3289300"/>
              <a:ext cx="4613669" cy="1373589"/>
              <a:chOff x="491071" y="1718721"/>
              <a:chExt cx="5599402" cy="1667063"/>
            </a:xfrm>
            <a:grpFill/>
          </p:grpSpPr>
          <p:sp>
            <p:nvSpPr>
              <p:cNvPr id="15" name="任意多边形 14"/>
              <p:cNvSpPr/>
              <p:nvPr/>
            </p:nvSpPr>
            <p:spPr>
              <a:xfrm>
                <a:off x="4388096" y="1718721"/>
                <a:ext cx="1702377" cy="1657729"/>
              </a:xfrm>
              <a:custGeom>
                <a:avLst/>
                <a:gdLst>
                  <a:gd name="connsiteX0" fmla="*/ 1702377 w 1702377"/>
                  <a:gd name="connsiteY0" fmla="*/ 0 h 1657729"/>
                  <a:gd name="connsiteX1" fmla="*/ 1702377 w 1702377"/>
                  <a:gd name="connsiteY1" fmla="*/ 1657729 h 1657729"/>
                  <a:gd name="connsiteX2" fmla="*/ 0 w 1702377"/>
                  <a:gd name="connsiteY2" fmla="*/ 1657729 h 1657729"/>
                  <a:gd name="connsiteX3" fmla="*/ 6177 w 1702377"/>
                  <a:gd name="connsiteY3" fmla="*/ 1535385 h 1657729"/>
                  <a:gd name="connsiteX4" fmla="*/ 1533010 w 1702377"/>
                  <a:gd name="connsiteY4" fmla="*/ 8552 h 1657729"/>
                  <a:gd name="connsiteX5" fmla="*/ 1702377 w 1702377"/>
                  <a:gd name="connsiteY5" fmla="*/ 0 h 165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2377" h="1657729">
                    <a:moveTo>
                      <a:pt x="1702377" y="0"/>
                    </a:moveTo>
                    <a:lnTo>
                      <a:pt x="1702377" y="1657729"/>
                    </a:lnTo>
                    <a:lnTo>
                      <a:pt x="0" y="1657729"/>
                    </a:lnTo>
                    <a:lnTo>
                      <a:pt x="6177" y="1535385"/>
                    </a:lnTo>
                    <a:cubicBezTo>
                      <a:pt x="87936" y="730329"/>
                      <a:pt x="727954" y="90310"/>
                      <a:pt x="1533010" y="8552"/>
                    </a:cubicBezTo>
                    <a:lnTo>
                      <a:pt x="170237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91071" y="3186087"/>
                <a:ext cx="4136108" cy="1996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flipH="1">
              <a:off x="7578331" y="4741798"/>
              <a:ext cx="4613669" cy="1365898"/>
              <a:chOff x="491071" y="3481552"/>
              <a:chExt cx="5599402" cy="1657728"/>
            </a:xfrm>
            <a:grpFill/>
          </p:grpSpPr>
          <p:sp>
            <p:nvSpPr>
              <p:cNvPr id="13" name="任意多边形 12"/>
              <p:cNvSpPr/>
              <p:nvPr/>
            </p:nvSpPr>
            <p:spPr>
              <a:xfrm>
                <a:off x="4388096" y="3481552"/>
                <a:ext cx="1702377" cy="1657728"/>
              </a:xfrm>
              <a:custGeom>
                <a:avLst/>
                <a:gdLst>
                  <a:gd name="connsiteX0" fmla="*/ 0 w 1702377"/>
                  <a:gd name="connsiteY0" fmla="*/ 0 h 1657728"/>
                  <a:gd name="connsiteX1" fmla="*/ 1702377 w 1702377"/>
                  <a:gd name="connsiteY1" fmla="*/ 0 h 1657728"/>
                  <a:gd name="connsiteX2" fmla="*/ 1702377 w 1702377"/>
                  <a:gd name="connsiteY2" fmla="*/ 1657728 h 1657728"/>
                  <a:gd name="connsiteX3" fmla="*/ 1533010 w 1702377"/>
                  <a:gd name="connsiteY3" fmla="*/ 1649176 h 1657728"/>
                  <a:gd name="connsiteX4" fmla="*/ 6177 w 1702377"/>
                  <a:gd name="connsiteY4" fmla="*/ 122343 h 1657728"/>
                  <a:gd name="connsiteX5" fmla="*/ 0 w 1702377"/>
                  <a:gd name="connsiteY5" fmla="*/ 0 h 165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2377" h="1657728">
                    <a:moveTo>
                      <a:pt x="0" y="0"/>
                    </a:moveTo>
                    <a:lnTo>
                      <a:pt x="1702377" y="0"/>
                    </a:lnTo>
                    <a:lnTo>
                      <a:pt x="1702377" y="1657728"/>
                    </a:lnTo>
                    <a:lnTo>
                      <a:pt x="1533010" y="1649176"/>
                    </a:lnTo>
                    <a:cubicBezTo>
                      <a:pt x="727954" y="1567418"/>
                      <a:pt x="87936" y="927399"/>
                      <a:pt x="6177" y="122343"/>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91071" y="3481552"/>
                <a:ext cx="4136107" cy="1996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 name="椭圆 6"/>
          <p:cNvSpPr/>
          <p:nvPr/>
        </p:nvSpPr>
        <p:spPr>
          <a:xfrm flipH="1">
            <a:off x="6363531" y="3488251"/>
            <a:ext cx="2420492" cy="24204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flipH="1">
            <a:off x="6721687" y="3846407"/>
            <a:ext cx="1704180" cy="170418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flipH="1">
            <a:off x="7058010" y="3994256"/>
            <a:ext cx="1005403" cy="1372683"/>
          </a:xfrm>
          <a:prstGeom prst="rect">
            <a:avLst/>
          </a:prstGeom>
          <a:noFill/>
        </p:spPr>
        <p:txBody>
          <a:bodyPr wrap="none" rtlCol="0">
            <a:spAutoFit/>
          </a:bodyPr>
          <a:lstStyle/>
          <a:p>
            <a:pPr>
              <a:lnSpc>
                <a:spcPct val="130000"/>
              </a:lnSpc>
            </a:pPr>
            <a:r>
              <a:rPr lang="zh-CN" altLang="en-US" sz="3200">
                <a:solidFill>
                  <a:schemeClr val="bg1"/>
                </a:solidFill>
              </a:rPr>
              <a:t>更换</a:t>
            </a:r>
            <a:endParaRPr lang="en-US" altLang="zh-CN" sz="3200">
              <a:solidFill>
                <a:schemeClr val="bg1"/>
              </a:solidFill>
            </a:endParaRPr>
          </a:p>
          <a:p>
            <a:pPr>
              <a:lnSpc>
                <a:spcPct val="130000"/>
              </a:lnSpc>
            </a:pPr>
            <a:r>
              <a:rPr lang="zh-CN" altLang="en-US" sz="3200">
                <a:solidFill>
                  <a:schemeClr val="bg1"/>
                </a:solidFill>
              </a:rPr>
              <a:t>文本</a:t>
            </a:r>
            <a:endParaRPr lang="zh-CN" altLang="en-US" sz="3200" b="1" dirty="0">
              <a:solidFill>
                <a:schemeClr val="bg1"/>
              </a:solidFill>
            </a:endParaRPr>
          </a:p>
        </p:txBody>
      </p:sp>
      <p:sp>
        <p:nvSpPr>
          <p:cNvPr id="11" name="文本框 10"/>
          <p:cNvSpPr txBox="1"/>
          <p:nvPr/>
        </p:nvSpPr>
        <p:spPr>
          <a:xfrm flipH="1">
            <a:off x="2857499" y="3711097"/>
            <a:ext cx="3523214" cy="670120"/>
          </a:xfrm>
          <a:prstGeom prst="rect">
            <a:avLst/>
          </a:prstGeom>
          <a:noFill/>
        </p:spPr>
        <p:txBody>
          <a:bodyPr wrap="square" rtlCol="0">
            <a:spAutoFit/>
          </a:bodyPr>
          <a:lstStyle/>
          <a:p>
            <a:pPr>
              <a:lnSpc>
                <a:spcPct val="130000"/>
              </a:lnSpc>
            </a:pPr>
            <a:r>
              <a:rPr lang="zh-CN" altLang="en-US" sz="3200" b="1" dirty="0">
                <a:solidFill>
                  <a:schemeClr val="tx1">
                    <a:lumMod val="85000"/>
                    <a:lumOff val="15000"/>
                  </a:schemeClr>
                </a:solidFill>
              </a:rPr>
              <a:t>点击此处更换文本</a:t>
            </a:r>
          </a:p>
        </p:txBody>
      </p:sp>
      <p:sp>
        <p:nvSpPr>
          <p:cNvPr id="12" name="文本框 11"/>
          <p:cNvSpPr txBox="1"/>
          <p:nvPr/>
        </p:nvSpPr>
        <p:spPr>
          <a:xfrm flipH="1">
            <a:off x="762001" y="4426670"/>
            <a:ext cx="5627867" cy="812530"/>
          </a:xfrm>
          <a:prstGeom prst="rect">
            <a:avLst/>
          </a:prstGeom>
          <a:noFill/>
        </p:spPr>
        <p:txBody>
          <a:bodyPr wrap="square" rtlCol="0">
            <a:spAutoFit/>
          </a:bodyPr>
          <a:lstStyle/>
          <a:p>
            <a:pPr algn="just">
              <a:lnSpc>
                <a:spcPct val="130000"/>
              </a:lnSpc>
            </a:pPr>
            <a:r>
              <a:rPr lang="zh-CN" altLang="en-US" dirty="0">
                <a:solidFill>
                  <a:schemeClr val="tx1">
                    <a:lumMod val="85000"/>
                    <a:lumOff val="15000"/>
                  </a:schemeClr>
                </a:solidFill>
              </a:rPr>
              <a:t>点击此处更换文本点击此处更换文本点击此处更换文本点击此处更换文本</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58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58000">
                                          <p:cBhvr additive="base">
                                            <p:cTn id="7" dur="500" fill="hold"/>
                                            <p:tgtEl>
                                              <p:spTgt spid="29"/>
                                            </p:tgtEl>
                                            <p:attrNameLst>
                                              <p:attrName>ppt_x</p:attrName>
                                            </p:attrNameLst>
                                          </p:cBhvr>
                                          <p:tavLst>
                                            <p:tav tm="0">
                                              <p:val>
                                                <p:strVal val="1+#ppt_w/2"/>
                                              </p:val>
                                            </p:tav>
                                            <p:tav tm="100000">
                                              <p:val>
                                                <p:strVal val="#ppt_x"/>
                                              </p:val>
                                            </p:tav>
                                          </p:tavLst>
                                        </p:anim>
                                        <p:anim calcmode="lin" valueType="num" p14:bounceEnd="58000">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58000">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14:bounceEnd="58000">
                                          <p:cBhvr additive="base">
                                            <p:cTn id="12" dur="500" fill="hold"/>
                                            <p:tgtEl>
                                              <p:spTgt spid="30"/>
                                            </p:tgtEl>
                                            <p:attrNameLst>
                                              <p:attrName>ppt_x</p:attrName>
                                            </p:attrNameLst>
                                          </p:cBhvr>
                                          <p:tavLst>
                                            <p:tav tm="0">
                                              <p:val>
                                                <p:strVal val="1+#ppt_w/2"/>
                                              </p:val>
                                            </p:tav>
                                            <p:tav tm="100000">
                                              <p:val>
                                                <p:strVal val="#ppt_x"/>
                                              </p:val>
                                            </p:tav>
                                          </p:tavLst>
                                        </p:anim>
                                        <p:anim calcmode="lin" valueType="num" p14:bounceEnd="58000">
                                          <p:cBhvr additive="base">
                                            <p:cTn id="13"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1+#ppt_w/2"/>
                                              </p:val>
                                            </p:tav>
                                            <p:tav tm="100000">
                                              <p:val>
                                                <p:strVal val="#ppt_x"/>
                                              </p:val>
                                            </p:tav>
                                          </p:tavLst>
                                        </p:anim>
                                        <p:anim calcmode="lin" valueType="num">
                                          <p:cBhvr additive="base">
                                            <p:cTn id="13"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5473700" y="1966088"/>
            <a:ext cx="6130925" cy="999064"/>
          </a:xfrm>
          <a:custGeom>
            <a:avLst/>
            <a:gdLst>
              <a:gd name="connsiteX0" fmla="*/ 0 w 5598929"/>
              <a:gd name="connsiteY0" fmla="*/ 0 h 999064"/>
              <a:gd name="connsiteX1" fmla="*/ 5598929 w 5598929"/>
              <a:gd name="connsiteY1" fmla="*/ 0 h 999064"/>
              <a:gd name="connsiteX2" fmla="*/ 5598929 w 5598929"/>
              <a:gd name="connsiteY2" fmla="*/ 999064 h 999064"/>
              <a:gd name="connsiteX3" fmla="*/ 0 w 5598929"/>
              <a:gd name="connsiteY3" fmla="*/ 999064 h 999064"/>
              <a:gd name="connsiteX4" fmla="*/ 698500 w 5598929"/>
              <a:gd name="connsiteY4" fmla="*/ 499532 h 999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8929" h="999064">
                <a:moveTo>
                  <a:pt x="0" y="0"/>
                </a:moveTo>
                <a:lnTo>
                  <a:pt x="5598929" y="0"/>
                </a:lnTo>
                <a:lnTo>
                  <a:pt x="5598929" y="999064"/>
                </a:lnTo>
                <a:lnTo>
                  <a:pt x="0" y="999064"/>
                </a:lnTo>
                <a:lnTo>
                  <a:pt x="698500" y="499532"/>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5473700" y="3058005"/>
            <a:ext cx="6130925" cy="999064"/>
          </a:xfrm>
          <a:custGeom>
            <a:avLst/>
            <a:gdLst>
              <a:gd name="connsiteX0" fmla="*/ 0 w 5598929"/>
              <a:gd name="connsiteY0" fmla="*/ 0 h 999064"/>
              <a:gd name="connsiteX1" fmla="*/ 5598929 w 5598929"/>
              <a:gd name="connsiteY1" fmla="*/ 0 h 999064"/>
              <a:gd name="connsiteX2" fmla="*/ 5598929 w 5598929"/>
              <a:gd name="connsiteY2" fmla="*/ 999064 h 999064"/>
              <a:gd name="connsiteX3" fmla="*/ 0 w 5598929"/>
              <a:gd name="connsiteY3" fmla="*/ 999064 h 999064"/>
              <a:gd name="connsiteX4" fmla="*/ 698500 w 5598929"/>
              <a:gd name="connsiteY4" fmla="*/ 499532 h 999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8929" h="999064">
                <a:moveTo>
                  <a:pt x="0" y="0"/>
                </a:moveTo>
                <a:lnTo>
                  <a:pt x="5598929" y="0"/>
                </a:lnTo>
                <a:lnTo>
                  <a:pt x="5598929" y="999064"/>
                </a:lnTo>
                <a:lnTo>
                  <a:pt x="0" y="999064"/>
                </a:lnTo>
                <a:lnTo>
                  <a:pt x="698500" y="499532"/>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5473700" y="4145370"/>
            <a:ext cx="6130925" cy="999064"/>
          </a:xfrm>
          <a:custGeom>
            <a:avLst/>
            <a:gdLst>
              <a:gd name="connsiteX0" fmla="*/ 0 w 5598929"/>
              <a:gd name="connsiteY0" fmla="*/ 0 h 999064"/>
              <a:gd name="connsiteX1" fmla="*/ 5598929 w 5598929"/>
              <a:gd name="connsiteY1" fmla="*/ 0 h 999064"/>
              <a:gd name="connsiteX2" fmla="*/ 5598929 w 5598929"/>
              <a:gd name="connsiteY2" fmla="*/ 999064 h 999064"/>
              <a:gd name="connsiteX3" fmla="*/ 0 w 5598929"/>
              <a:gd name="connsiteY3" fmla="*/ 999064 h 999064"/>
              <a:gd name="connsiteX4" fmla="*/ 698500 w 5598929"/>
              <a:gd name="connsiteY4" fmla="*/ 499532 h 999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8929" h="999064">
                <a:moveTo>
                  <a:pt x="0" y="0"/>
                </a:moveTo>
                <a:lnTo>
                  <a:pt x="5598929" y="0"/>
                </a:lnTo>
                <a:lnTo>
                  <a:pt x="5598929" y="999064"/>
                </a:lnTo>
                <a:lnTo>
                  <a:pt x="0" y="999064"/>
                </a:lnTo>
                <a:lnTo>
                  <a:pt x="698500" y="499532"/>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5473700" y="874171"/>
            <a:ext cx="6130925" cy="999064"/>
          </a:xfrm>
          <a:custGeom>
            <a:avLst/>
            <a:gdLst>
              <a:gd name="connsiteX0" fmla="*/ 0 w 5598929"/>
              <a:gd name="connsiteY0" fmla="*/ 0 h 999064"/>
              <a:gd name="connsiteX1" fmla="*/ 5598929 w 5598929"/>
              <a:gd name="connsiteY1" fmla="*/ 0 h 999064"/>
              <a:gd name="connsiteX2" fmla="*/ 5598929 w 5598929"/>
              <a:gd name="connsiteY2" fmla="*/ 999064 h 999064"/>
              <a:gd name="connsiteX3" fmla="*/ 0 w 5598929"/>
              <a:gd name="connsiteY3" fmla="*/ 999064 h 999064"/>
              <a:gd name="connsiteX4" fmla="*/ 698500 w 5598929"/>
              <a:gd name="connsiteY4" fmla="*/ 499532 h 999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8929" h="999064">
                <a:moveTo>
                  <a:pt x="0" y="0"/>
                </a:moveTo>
                <a:lnTo>
                  <a:pt x="5598929" y="0"/>
                </a:lnTo>
                <a:lnTo>
                  <a:pt x="5598929" y="999064"/>
                </a:lnTo>
                <a:lnTo>
                  <a:pt x="0" y="999064"/>
                </a:lnTo>
                <a:lnTo>
                  <a:pt x="698500" y="499532"/>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877047" y="935814"/>
            <a:ext cx="4456955" cy="5095488"/>
            <a:chOff x="1486647" y="1266014"/>
            <a:chExt cx="4456955" cy="5095488"/>
          </a:xfrm>
          <a:solidFill>
            <a:schemeClr val="tx1">
              <a:lumMod val="75000"/>
              <a:lumOff val="25000"/>
            </a:schemeClr>
          </a:solidFill>
        </p:grpSpPr>
        <p:sp>
          <p:nvSpPr>
            <p:cNvPr id="2" name="上箭头 1"/>
            <p:cNvSpPr/>
            <p:nvPr/>
          </p:nvSpPr>
          <p:spPr>
            <a:xfrm rot="5400000">
              <a:off x="3489323" y="-312485"/>
              <a:ext cx="875780" cy="4032778"/>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486647" y="1458491"/>
              <a:ext cx="431544" cy="4903011"/>
              <a:chOff x="3442447" y="1458491"/>
              <a:chExt cx="431544" cy="4903011"/>
            </a:xfrm>
            <a:grpFill/>
          </p:grpSpPr>
          <p:sp>
            <p:nvSpPr>
              <p:cNvPr id="4" name="矩形 3"/>
              <p:cNvSpPr/>
              <p:nvPr/>
            </p:nvSpPr>
            <p:spPr>
              <a:xfrm>
                <a:off x="3442447" y="1944303"/>
                <a:ext cx="431544" cy="441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rot="16200000">
                <a:off x="3409125" y="1491816"/>
                <a:ext cx="490826" cy="42417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 name="组合 6"/>
          <p:cNvGrpSpPr/>
          <p:nvPr/>
        </p:nvGrpSpPr>
        <p:grpSpPr>
          <a:xfrm>
            <a:off x="1605995" y="2027732"/>
            <a:ext cx="3728006" cy="4003570"/>
            <a:chOff x="1486647" y="2243871"/>
            <a:chExt cx="3728006" cy="4003570"/>
          </a:xfrm>
          <a:solidFill>
            <a:schemeClr val="tx1">
              <a:lumMod val="65000"/>
              <a:lumOff val="35000"/>
            </a:schemeClr>
          </a:solidFill>
        </p:grpSpPr>
        <p:sp>
          <p:nvSpPr>
            <p:cNvPr id="8" name="上箭头 7"/>
            <p:cNvSpPr/>
            <p:nvPr/>
          </p:nvSpPr>
          <p:spPr>
            <a:xfrm rot="5400000">
              <a:off x="3124849" y="1029846"/>
              <a:ext cx="875780" cy="3303829"/>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486647" y="2436348"/>
              <a:ext cx="431544" cy="3811093"/>
              <a:chOff x="3442447" y="2436348"/>
              <a:chExt cx="431544" cy="3811093"/>
            </a:xfrm>
            <a:grpFill/>
          </p:grpSpPr>
          <p:sp>
            <p:nvSpPr>
              <p:cNvPr id="10" name="矩形 9"/>
              <p:cNvSpPr/>
              <p:nvPr/>
            </p:nvSpPr>
            <p:spPr>
              <a:xfrm>
                <a:off x="3442447" y="2904067"/>
                <a:ext cx="431544" cy="33433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16200000">
                <a:off x="3409125" y="2469673"/>
                <a:ext cx="490826" cy="42417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2" name="组合 11"/>
          <p:cNvGrpSpPr/>
          <p:nvPr/>
        </p:nvGrpSpPr>
        <p:grpSpPr>
          <a:xfrm>
            <a:off x="2334943" y="3119649"/>
            <a:ext cx="2999058" cy="2911653"/>
            <a:chOff x="1486647" y="3221728"/>
            <a:chExt cx="2999058" cy="2911653"/>
          </a:xfrm>
          <a:solidFill>
            <a:schemeClr val="tx1">
              <a:lumMod val="75000"/>
              <a:lumOff val="25000"/>
            </a:schemeClr>
          </a:solidFill>
        </p:grpSpPr>
        <p:sp>
          <p:nvSpPr>
            <p:cNvPr id="13" name="上箭头 12"/>
            <p:cNvSpPr/>
            <p:nvPr/>
          </p:nvSpPr>
          <p:spPr>
            <a:xfrm rot="5400000">
              <a:off x="2760375" y="2372177"/>
              <a:ext cx="875780" cy="2574881"/>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486647" y="3414205"/>
              <a:ext cx="431544" cy="2719176"/>
              <a:chOff x="3442447" y="3414205"/>
              <a:chExt cx="431544" cy="2719176"/>
            </a:xfrm>
            <a:grpFill/>
          </p:grpSpPr>
          <p:sp>
            <p:nvSpPr>
              <p:cNvPr id="15" name="矩形 14"/>
              <p:cNvSpPr/>
              <p:nvPr/>
            </p:nvSpPr>
            <p:spPr>
              <a:xfrm>
                <a:off x="3442447" y="3905031"/>
                <a:ext cx="431544" cy="2228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直角三角形 15"/>
              <p:cNvSpPr/>
              <p:nvPr/>
            </p:nvSpPr>
            <p:spPr>
              <a:xfrm rot="16200000">
                <a:off x="3409125" y="3447530"/>
                <a:ext cx="490826" cy="42417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 name="组合 16"/>
          <p:cNvGrpSpPr/>
          <p:nvPr/>
        </p:nvGrpSpPr>
        <p:grpSpPr>
          <a:xfrm>
            <a:off x="3063891" y="4211565"/>
            <a:ext cx="2270110" cy="1819736"/>
            <a:chOff x="1486647" y="4313644"/>
            <a:chExt cx="2270110" cy="1819736"/>
          </a:xfrm>
          <a:solidFill>
            <a:schemeClr val="tx1">
              <a:lumMod val="65000"/>
              <a:lumOff val="35000"/>
            </a:schemeClr>
          </a:solidFill>
        </p:grpSpPr>
        <p:sp>
          <p:nvSpPr>
            <p:cNvPr id="18" name="上箭头 17"/>
            <p:cNvSpPr/>
            <p:nvPr/>
          </p:nvSpPr>
          <p:spPr>
            <a:xfrm rot="5400000">
              <a:off x="2395901" y="3828567"/>
              <a:ext cx="875780" cy="1845933"/>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1486647" y="4506121"/>
              <a:ext cx="431544" cy="1627259"/>
              <a:chOff x="3442447" y="4506121"/>
              <a:chExt cx="431544" cy="1627259"/>
            </a:xfrm>
            <a:grpFill/>
          </p:grpSpPr>
          <p:sp>
            <p:nvSpPr>
              <p:cNvPr id="20" name="矩形 19"/>
              <p:cNvSpPr/>
              <p:nvPr/>
            </p:nvSpPr>
            <p:spPr>
              <a:xfrm>
                <a:off x="3442447" y="4996947"/>
                <a:ext cx="431544" cy="11364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直角三角形 20"/>
              <p:cNvSpPr/>
              <p:nvPr/>
            </p:nvSpPr>
            <p:spPr>
              <a:xfrm rot="16200000">
                <a:off x="3409125" y="4539446"/>
                <a:ext cx="490826" cy="42417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5" name="文本框 24"/>
          <p:cNvSpPr txBox="1"/>
          <p:nvPr/>
        </p:nvSpPr>
        <p:spPr>
          <a:xfrm>
            <a:off x="6343579" y="999064"/>
            <a:ext cx="4853168" cy="812530"/>
          </a:xfrm>
          <a:prstGeom prst="rect">
            <a:avLst/>
          </a:prstGeom>
          <a:noFill/>
        </p:spPr>
        <p:txBody>
          <a:bodyPr wrap="square" rtlCol="0">
            <a:spAutoFit/>
          </a:bodyPr>
          <a:lstStyle/>
          <a:p>
            <a:pPr algn="just">
              <a:lnSpc>
                <a:spcPct val="130000"/>
              </a:lnSpc>
            </a:pPr>
            <a:r>
              <a:rPr lang="zh-CN" altLang="en-US" dirty="0">
                <a:solidFill>
                  <a:schemeClr val="bg1"/>
                </a:solidFill>
              </a:rPr>
              <a:t>点击此处更换文本点击此处更换文本点击此处更换文本</a:t>
            </a:r>
          </a:p>
        </p:txBody>
      </p:sp>
      <p:sp>
        <p:nvSpPr>
          <p:cNvPr id="26" name="文本框 25"/>
          <p:cNvSpPr txBox="1"/>
          <p:nvPr/>
        </p:nvSpPr>
        <p:spPr>
          <a:xfrm>
            <a:off x="6343578" y="2076892"/>
            <a:ext cx="4853169" cy="812530"/>
          </a:xfrm>
          <a:prstGeom prst="rect">
            <a:avLst/>
          </a:prstGeom>
          <a:noFill/>
        </p:spPr>
        <p:txBody>
          <a:bodyPr wrap="square" rtlCol="0">
            <a:spAutoFit/>
          </a:bodyPr>
          <a:lstStyle/>
          <a:p>
            <a:pPr algn="just">
              <a:lnSpc>
                <a:spcPct val="130000"/>
              </a:lnSpc>
            </a:pPr>
            <a:r>
              <a:rPr lang="zh-CN" altLang="en-US" dirty="0">
                <a:solidFill>
                  <a:schemeClr val="bg1"/>
                </a:solidFill>
              </a:rPr>
              <a:t>点击此处更换文本点击此处更换文本点击此处更换文本</a:t>
            </a:r>
          </a:p>
        </p:txBody>
      </p:sp>
      <p:sp>
        <p:nvSpPr>
          <p:cNvPr id="27" name="文本框 26"/>
          <p:cNvSpPr txBox="1"/>
          <p:nvPr/>
        </p:nvSpPr>
        <p:spPr>
          <a:xfrm>
            <a:off x="6343578" y="3168809"/>
            <a:ext cx="4853169" cy="812530"/>
          </a:xfrm>
          <a:prstGeom prst="rect">
            <a:avLst/>
          </a:prstGeom>
          <a:noFill/>
        </p:spPr>
        <p:txBody>
          <a:bodyPr wrap="square" rtlCol="0">
            <a:spAutoFit/>
          </a:bodyPr>
          <a:lstStyle/>
          <a:p>
            <a:pPr algn="just">
              <a:lnSpc>
                <a:spcPct val="130000"/>
              </a:lnSpc>
            </a:pPr>
            <a:r>
              <a:rPr lang="zh-CN" altLang="en-US" dirty="0">
                <a:solidFill>
                  <a:schemeClr val="bg1"/>
                </a:solidFill>
              </a:rPr>
              <a:t>点击此处更换文本点击此处更换文本点击此处更换文本</a:t>
            </a:r>
          </a:p>
        </p:txBody>
      </p:sp>
      <p:sp>
        <p:nvSpPr>
          <p:cNvPr id="28" name="文本框 27"/>
          <p:cNvSpPr txBox="1"/>
          <p:nvPr/>
        </p:nvSpPr>
        <p:spPr>
          <a:xfrm>
            <a:off x="6343578" y="4260726"/>
            <a:ext cx="4853169" cy="812530"/>
          </a:xfrm>
          <a:prstGeom prst="rect">
            <a:avLst/>
          </a:prstGeom>
          <a:noFill/>
        </p:spPr>
        <p:txBody>
          <a:bodyPr wrap="square" rtlCol="0">
            <a:spAutoFit/>
          </a:bodyPr>
          <a:lstStyle/>
          <a:p>
            <a:pPr algn="just">
              <a:lnSpc>
                <a:spcPct val="130000"/>
              </a:lnSpc>
            </a:pPr>
            <a:r>
              <a:rPr lang="zh-CN" altLang="en-US" dirty="0">
                <a:solidFill>
                  <a:schemeClr val="bg1"/>
                </a:solidFill>
              </a:rPr>
              <a:t>点击此处更换文本点击此处更换文本点击此处更换文本</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弧形 1"/>
          <p:cNvSpPr/>
          <p:nvPr/>
        </p:nvSpPr>
        <p:spPr>
          <a:xfrm>
            <a:off x="988389" y="1486278"/>
            <a:ext cx="3326642" cy="3326642"/>
          </a:xfrm>
          <a:prstGeom prst="arc">
            <a:avLst>
              <a:gd name="adj1" fmla="val 16200000"/>
              <a:gd name="adj2" fmla="val 5384624"/>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弧形 2"/>
          <p:cNvSpPr/>
          <p:nvPr/>
        </p:nvSpPr>
        <p:spPr>
          <a:xfrm flipH="1">
            <a:off x="4365831" y="2297450"/>
            <a:ext cx="1704298" cy="1704298"/>
          </a:xfrm>
          <a:prstGeom prst="arc">
            <a:avLst>
              <a:gd name="adj1" fmla="val 16200000"/>
              <a:gd name="adj2" fmla="val 5384624"/>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 name="文本框 3"/>
          <p:cNvSpPr txBox="1"/>
          <p:nvPr/>
        </p:nvSpPr>
        <p:spPr>
          <a:xfrm>
            <a:off x="2406346" y="2364769"/>
            <a:ext cx="1704313" cy="1569660"/>
          </a:xfrm>
          <a:prstGeom prst="rect">
            <a:avLst/>
          </a:prstGeom>
          <a:noFill/>
        </p:spPr>
        <p:txBody>
          <a:bodyPr wrap="none" rtlCol="0">
            <a:spAutoFit/>
          </a:bodyPr>
          <a:lstStyle/>
          <a:p>
            <a:r>
              <a:rPr lang="en-US" altLang="zh-CN" sz="9600" b="1" dirty="0">
                <a:solidFill>
                  <a:schemeClr val="tx1">
                    <a:lumMod val="85000"/>
                    <a:lumOff val="15000"/>
                  </a:schemeClr>
                </a:solidFill>
              </a:rPr>
              <a:t>03</a:t>
            </a:r>
            <a:endParaRPr lang="zh-CN" altLang="en-US" sz="9600" b="1" dirty="0">
              <a:solidFill>
                <a:schemeClr val="tx1">
                  <a:lumMod val="85000"/>
                  <a:lumOff val="15000"/>
                </a:schemeClr>
              </a:solidFill>
            </a:endParaRPr>
          </a:p>
        </p:txBody>
      </p:sp>
      <p:sp>
        <p:nvSpPr>
          <p:cNvPr id="7" name="文本框 6"/>
          <p:cNvSpPr txBox="1"/>
          <p:nvPr/>
        </p:nvSpPr>
        <p:spPr>
          <a:xfrm>
            <a:off x="4929097" y="2641768"/>
            <a:ext cx="4801314" cy="1015663"/>
          </a:xfrm>
          <a:prstGeom prst="rect">
            <a:avLst/>
          </a:prstGeom>
          <a:noFill/>
        </p:spPr>
        <p:txBody>
          <a:bodyPr wrap="none" rtlCol="0">
            <a:spAutoFit/>
          </a:bodyPr>
          <a:lstStyle/>
          <a:p>
            <a:r>
              <a:rPr lang="zh-CN" altLang="en-US" sz="6000" dirty="0">
                <a:solidFill>
                  <a:schemeClr val="tx1">
                    <a:lumMod val="85000"/>
                    <a:lumOff val="15000"/>
                  </a:schemeClr>
                </a:solidFill>
              </a:rPr>
              <a:t>培训体系建立</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par>
                          <p:cTn id="11" fill="hold">
                            <p:stCondLst>
                              <p:cond delay="500"/>
                            </p:stCondLst>
                            <p:childTnLst>
                              <p:par>
                                <p:cTn id="12" presetID="12" presetClass="entr" presetSubtype="2"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p:tgtEl>
                                          <p:spTgt spid="4"/>
                                        </p:tgtEl>
                                        <p:attrNameLst>
                                          <p:attrName>ppt_x</p:attrName>
                                        </p:attrNameLst>
                                      </p:cBhvr>
                                      <p:tavLst>
                                        <p:tav tm="0">
                                          <p:val>
                                            <p:strVal val="#ppt_x+#ppt_w*1.125000"/>
                                          </p:val>
                                        </p:tav>
                                        <p:tav tm="100000">
                                          <p:val>
                                            <p:strVal val="#ppt_x"/>
                                          </p:val>
                                        </p:tav>
                                      </p:tavLst>
                                    </p:anim>
                                    <p:animEffect transition="in" filter="wipe(left)">
                                      <p:cBhvr>
                                        <p:cTn id="15" dur="500"/>
                                        <p:tgtEl>
                                          <p:spTgt spid="4"/>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p:tgtEl>
                                          <p:spTgt spid="7"/>
                                        </p:tgtEl>
                                        <p:attrNameLst>
                                          <p:attrName>ppt_x</p:attrName>
                                        </p:attrNameLst>
                                      </p:cBhvr>
                                      <p:tavLst>
                                        <p:tav tm="0">
                                          <p:val>
                                            <p:strVal val="#ppt_x-#ppt_w*1.125000"/>
                                          </p:val>
                                        </p:tav>
                                        <p:tav tm="100000">
                                          <p:val>
                                            <p:strVal val="#ppt_x"/>
                                          </p:val>
                                        </p:tav>
                                      </p:tavLst>
                                    </p:anim>
                                    <p:animEffect transition="in" filter="wipe(right)">
                                      <p:cBhvr>
                                        <p:cTn id="19" dur="500"/>
                                        <p:tgtEl>
                                          <p:spTgt spid="7"/>
                                        </p:tgtEl>
                                      </p:cBhvr>
                                    </p:animEffect>
                                  </p:childTnLst>
                                </p:cTn>
                              </p:par>
                            </p:childTnLst>
                          </p:cTn>
                        </p:par>
                        <p:par>
                          <p:cTn id="20" fill="hold">
                            <p:stCondLst>
                              <p:cond delay="1000"/>
                            </p:stCondLst>
                            <p:childTnLst>
                              <p:par>
                                <p:cTn id="21" presetID="26" presetClass="emph" presetSubtype="0" fill="hold" grpId="1" nodeType="afterEffect">
                                  <p:stCondLst>
                                    <p:cond delay="0"/>
                                  </p:stCondLst>
                                  <p:childTnLst>
                                    <p:animEffect transition="out" filter="fade">
                                      <p:cBhvr>
                                        <p:cTn id="22" dur="500" tmFilter="0, 0; .2, .5; .8, .5; 1, 0"/>
                                        <p:tgtEl>
                                          <p:spTgt spid="4"/>
                                        </p:tgtEl>
                                      </p:cBhvr>
                                    </p:animEffect>
                                    <p:animScale>
                                      <p:cBhvr>
                                        <p:cTn id="23" dur="250" autoRev="1" fill="hold"/>
                                        <p:tgtEl>
                                          <p:spTgt spid="4"/>
                                        </p:tgtEl>
                                      </p:cBhvr>
                                      <p:by x="105000" y="105000"/>
                                    </p:animScale>
                                  </p:childTnLst>
                                </p:cTn>
                              </p:par>
                              <p:par>
                                <p:cTn id="24" presetID="26" presetClass="emph" presetSubtype="0" fill="hold" grpId="1" nodeType="withEffect">
                                  <p:stCondLst>
                                    <p:cond delay="0"/>
                                  </p:stCondLst>
                                  <p:childTnLst>
                                    <p:animEffect transition="out" filter="fade">
                                      <p:cBhvr>
                                        <p:cTn id="25" dur="500" tmFilter="0, 0; .2, .5; .8, .5; 1, 0"/>
                                        <p:tgtEl>
                                          <p:spTgt spid="7"/>
                                        </p:tgtEl>
                                      </p:cBhvr>
                                    </p:animEffect>
                                    <p:animScale>
                                      <p:cBhvr>
                                        <p:cTn id="26"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4" grpId="1"/>
      <p:bldP spid="7" grpId="0"/>
      <p:bldP spid="7"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1231674" y="819152"/>
            <a:ext cx="1842406" cy="1842406"/>
          </a:xfrm>
          <a:custGeom>
            <a:avLst/>
            <a:gdLst>
              <a:gd name="connsiteX0" fmla="*/ 751114 w 1502229"/>
              <a:gd name="connsiteY0" fmla="*/ 304800 h 1502229"/>
              <a:gd name="connsiteX1" fmla="*/ 1197428 w 1502229"/>
              <a:gd name="connsiteY1" fmla="*/ 751114 h 1502229"/>
              <a:gd name="connsiteX2" fmla="*/ 751114 w 1502229"/>
              <a:gd name="connsiteY2" fmla="*/ 1197428 h 1502229"/>
              <a:gd name="connsiteX3" fmla="*/ 304800 w 1502229"/>
              <a:gd name="connsiteY3" fmla="*/ 751114 h 1502229"/>
              <a:gd name="connsiteX4" fmla="*/ 751114 w 1502229"/>
              <a:gd name="connsiteY4" fmla="*/ 304800 h 1502229"/>
              <a:gd name="connsiteX5" fmla="*/ 751114 w 1502229"/>
              <a:gd name="connsiteY5" fmla="*/ 234042 h 1502229"/>
              <a:gd name="connsiteX6" fmla="*/ 234042 w 1502229"/>
              <a:gd name="connsiteY6" fmla="*/ 751114 h 1502229"/>
              <a:gd name="connsiteX7" fmla="*/ 751114 w 1502229"/>
              <a:gd name="connsiteY7" fmla="*/ 1268186 h 1502229"/>
              <a:gd name="connsiteX8" fmla="*/ 1268186 w 1502229"/>
              <a:gd name="connsiteY8" fmla="*/ 751114 h 1502229"/>
              <a:gd name="connsiteX9" fmla="*/ 751114 w 1502229"/>
              <a:gd name="connsiteY9" fmla="*/ 234042 h 1502229"/>
              <a:gd name="connsiteX10" fmla="*/ 693964 w 1502229"/>
              <a:gd name="connsiteY10" fmla="*/ 0 h 1502229"/>
              <a:gd name="connsiteX11" fmla="*/ 808266 w 1502229"/>
              <a:gd name="connsiteY11" fmla="*/ 0 h 1502229"/>
              <a:gd name="connsiteX12" fmla="*/ 808265 w 1502229"/>
              <a:gd name="connsiteY12" fmla="*/ 120061 h 1502229"/>
              <a:gd name="connsiteX13" fmla="*/ 879455 w 1502229"/>
              <a:gd name="connsiteY13" fmla="*/ 127238 h 1502229"/>
              <a:gd name="connsiteX14" fmla="*/ 984619 w 1502229"/>
              <a:gd name="connsiteY14" fmla="*/ 158471 h 1502229"/>
              <a:gd name="connsiteX15" fmla="*/ 1017779 w 1502229"/>
              <a:gd name="connsiteY15" fmla="*/ 174938 h 1502229"/>
              <a:gd name="connsiteX16" fmla="*/ 1077178 w 1502229"/>
              <a:gd name="connsiteY16" fmla="*/ 72054 h 1502229"/>
              <a:gd name="connsiteX17" fmla="*/ 1176166 w 1502229"/>
              <a:gd name="connsiteY17" fmla="*/ 129205 h 1502229"/>
              <a:gd name="connsiteX18" fmla="*/ 1116667 w 1502229"/>
              <a:gd name="connsiteY18" fmla="*/ 232260 h 1502229"/>
              <a:gd name="connsiteX19" fmla="*/ 1167863 w 1502229"/>
              <a:gd name="connsiteY19" fmla="*/ 269589 h 1502229"/>
              <a:gd name="connsiteX20" fmla="*/ 1259117 w 1502229"/>
              <a:gd name="connsiteY20" fmla="*/ 367041 h 1502229"/>
              <a:gd name="connsiteX21" fmla="*/ 1270204 w 1502229"/>
              <a:gd name="connsiteY21" fmla="*/ 385427 h 1502229"/>
              <a:gd name="connsiteX22" fmla="*/ 1373024 w 1502229"/>
              <a:gd name="connsiteY22" fmla="*/ 326064 h 1502229"/>
              <a:gd name="connsiteX23" fmla="*/ 1430174 w 1502229"/>
              <a:gd name="connsiteY23" fmla="*/ 425051 h 1502229"/>
              <a:gd name="connsiteX24" fmla="*/ 1328950 w 1502229"/>
              <a:gd name="connsiteY24" fmla="*/ 483493 h 1502229"/>
              <a:gd name="connsiteX25" fmla="*/ 1372501 w 1502229"/>
              <a:gd name="connsiteY25" fmla="*/ 611155 h 1502229"/>
              <a:gd name="connsiteX26" fmla="*/ 1384003 w 1502229"/>
              <a:gd name="connsiteY26" fmla="*/ 679992 h 1502229"/>
              <a:gd name="connsiteX27" fmla="*/ 1384774 w 1502229"/>
              <a:gd name="connsiteY27" fmla="*/ 693965 h 1502229"/>
              <a:gd name="connsiteX28" fmla="*/ 1502229 w 1502229"/>
              <a:gd name="connsiteY28" fmla="*/ 693964 h 1502229"/>
              <a:gd name="connsiteX29" fmla="*/ 1502229 w 1502229"/>
              <a:gd name="connsiteY29" fmla="*/ 808266 h 1502229"/>
              <a:gd name="connsiteX30" fmla="*/ 1382169 w 1502229"/>
              <a:gd name="connsiteY30" fmla="*/ 808266 h 1502229"/>
              <a:gd name="connsiteX31" fmla="*/ 1374992 w 1502229"/>
              <a:gd name="connsiteY31" fmla="*/ 879456 h 1502229"/>
              <a:gd name="connsiteX32" fmla="*/ 1349288 w 1502229"/>
              <a:gd name="connsiteY32" fmla="*/ 970073 h 1502229"/>
              <a:gd name="connsiteX33" fmla="*/ 1327642 w 1502229"/>
              <a:gd name="connsiteY33" fmla="*/ 1017981 h 1502229"/>
              <a:gd name="connsiteX34" fmla="*/ 1430175 w 1502229"/>
              <a:gd name="connsiteY34" fmla="*/ 1077178 h 1502229"/>
              <a:gd name="connsiteX35" fmla="*/ 1373024 w 1502229"/>
              <a:gd name="connsiteY35" fmla="*/ 1176166 h 1502229"/>
              <a:gd name="connsiteX36" fmla="*/ 1270961 w 1502229"/>
              <a:gd name="connsiteY36" fmla="*/ 1117240 h 1502229"/>
              <a:gd name="connsiteX37" fmla="*/ 1261417 w 1502229"/>
              <a:gd name="connsiteY37" fmla="*/ 1132131 h 1502229"/>
              <a:gd name="connsiteX38" fmla="*/ 1201411 w 1502229"/>
              <a:gd name="connsiteY38" fmla="*/ 1201411 h 1502229"/>
              <a:gd name="connsiteX39" fmla="*/ 1117200 w 1502229"/>
              <a:gd name="connsiteY39" fmla="*/ 1270892 h 1502229"/>
              <a:gd name="connsiteX40" fmla="*/ 1176166 w 1502229"/>
              <a:gd name="connsiteY40" fmla="*/ 1373024 h 1502229"/>
              <a:gd name="connsiteX41" fmla="*/ 1077178 w 1502229"/>
              <a:gd name="connsiteY41" fmla="*/ 1430174 h 1502229"/>
              <a:gd name="connsiteX42" fmla="*/ 1017954 w 1502229"/>
              <a:gd name="connsiteY42" fmla="*/ 1327594 h 1502229"/>
              <a:gd name="connsiteX43" fmla="*/ 998992 w 1502229"/>
              <a:gd name="connsiteY43" fmla="*/ 1337886 h 1502229"/>
              <a:gd name="connsiteX44" fmla="*/ 879455 w 1502229"/>
              <a:gd name="connsiteY44" fmla="*/ 1374992 h 1502229"/>
              <a:gd name="connsiteX45" fmla="*/ 808265 w 1502229"/>
              <a:gd name="connsiteY45" fmla="*/ 1382169 h 1502229"/>
              <a:gd name="connsiteX46" fmla="*/ 808265 w 1502229"/>
              <a:gd name="connsiteY46" fmla="*/ 1502229 h 1502229"/>
              <a:gd name="connsiteX47" fmla="*/ 693963 w 1502229"/>
              <a:gd name="connsiteY47" fmla="*/ 1502229 h 1502229"/>
              <a:gd name="connsiteX48" fmla="*/ 693964 w 1502229"/>
              <a:gd name="connsiteY48" fmla="*/ 1382168 h 1502229"/>
              <a:gd name="connsiteX49" fmla="*/ 622774 w 1502229"/>
              <a:gd name="connsiteY49" fmla="*/ 1374992 h 1502229"/>
              <a:gd name="connsiteX50" fmla="*/ 517612 w 1502229"/>
              <a:gd name="connsiteY50" fmla="*/ 1343759 h 1502229"/>
              <a:gd name="connsiteX51" fmla="*/ 484450 w 1502229"/>
              <a:gd name="connsiteY51" fmla="*/ 1327291 h 1502229"/>
              <a:gd name="connsiteX52" fmla="*/ 425051 w 1502229"/>
              <a:gd name="connsiteY52" fmla="*/ 1430175 h 1502229"/>
              <a:gd name="connsiteX53" fmla="*/ 326064 w 1502229"/>
              <a:gd name="connsiteY53" fmla="*/ 1373024 h 1502229"/>
              <a:gd name="connsiteX54" fmla="*/ 385562 w 1502229"/>
              <a:gd name="connsiteY54" fmla="*/ 1269969 h 1502229"/>
              <a:gd name="connsiteX55" fmla="*/ 334367 w 1502229"/>
              <a:gd name="connsiteY55" fmla="*/ 1232641 h 1502229"/>
              <a:gd name="connsiteX56" fmla="*/ 243113 w 1502229"/>
              <a:gd name="connsiteY56" fmla="*/ 1135189 h 1502229"/>
              <a:gd name="connsiteX57" fmla="*/ 232026 w 1502229"/>
              <a:gd name="connsiteY57" fmla="*/ 1116802 h 1502229"/>
              <a:gd name="connsiteX58" fmla="*/ 129205 w 1502229"/>
              <a:gd name="connsiteY58" fmla="*/ 1176166 h 1502229"/>
              <a:gd name="connsiteX59" fmla="*/ 72055 w 1502229"/>
              <a:gd name="connsiteY59" fmla="*/ 1077178 h 1502229"/>
              <a:gd name="connsiteX60" fmla="*/ 173279 w 1502229"/>
              <a:gd name="connsiteY60" fmla="*/ 1018737 h 1502229"/>
              <a:gd name="connsiteX61" fmla="*/ 129730 w 1502229"/>
              <a:gd name="connsiteY61" fmla="*/ 891076 h 1502229"/>
              <a:gd name="connsiteX62" fmla="*/ 118227 w 1502229"/>
              <a:gd name="connsiteY62" fmla="*/ 822239 h 1502229"/>
              <a:gd name="connsiteX63" fmla="*/ 117455 w 1502229"/>
              <a:gd name="connsiteY63" fmla="*/ 808266 h 1502229"/>
              <a:gd name="connsiteX64" fmla="*/ 0 w 1502229"/>
              <a:gd name="connsiteY64" fmla="*/ 808265 h 1502229"/>
              <a:gd name="connsiteX65" fmla="*/ 0 w 1502229"/>
              <a:gd name="connsiteY65" fmla="*/ 693963 h 1502229"/>
              <a:gd name="connsiteX66" fmla="*/ 120061 w 1502229"/>
              <a:gd name="connsiteY66" fmla="*/ 693964 h 1502229"/>
              <a:gd name="connsiteX67" fmla="*/ 127238 w 1502229"/>
              <a:gd name="connsiteY67" fmla="*/ 622775 h 1502229"/>
              <a:gd name="connsiteX68" fmla="*/ 152942 w 1502229"/>
              <a:gd name="connsiteY68" fmla="*/ 532157 h 1502229"/>
              <a:gd name="connsiteX69" fmla="*/ 174588 w 1502229"/>
              <a:gd name="connsiteY69" fmla="*/ 484249 h 1502229"/>
              <a:gd name="connsiteX70" fmla="*/ 72054 w 1502229"/>
              <a:gd name="connsiteY70" fmla="*/ 425051 h 1502229"/>
              <a:gd name="connsiteX71" fmla="*/ 129205 w 1502229"/>
              <a:gd name="connsiteY71" fmla="*/ 326064 h 1502229"/>
              <a:gd name="connsiteX72" fmla="*/ 231268 w 1502229"/>
              <a:gd name="connsiteY72" fmla="*/ 384990 h 1502229"/>
              <a:gd name="connsiteX73" fmla="*/ 240812 w 1502229"/>
              <a:gd name="connsiteY73" fmla="*/ 370099 h 1502229"/>
              <a:gd name="connsiteX74" fmla="*/ 300819 w 1502229"/>
              <a:gd name="connsiteY74" fmla="*/ 300818 h 1502229"/>
              <a:gd name="connsiteX75" fmla="*/ 385030 w 1502229"/>
              <a:gd name="connsiteY75" fmla="*/ 231338 h 1502229"/>
              <a:gd name="connsiteX76" fmla="*/ 326064 w 1502229"/>
              <a:gd name="connsiteY76" fmla="*/ 129205 h 1502229"/>
              <a:gd name="connsiteX77" fmla="*/ 425051 w 1502229"/>
              <a:gd name="connsiteY77" fmla="*/ 72055 h 1502229"/>
              <a:gd name="connsiteX78" fmla="*/ 484277 w 1502229"/>
              <a:gd name="connsiteY78" fmla="*/ 174636 h 1502229"/>
              <a:gd name="connsiteX79" fmla="*/ 503238 w 1502229"/>
              <a:gd name="connsiteY79" fmla="*/ 164344 h 1502229"/>
              <a:gd name="connsiteX80" fmla="*/ 622776 w 1502229"/>
              <a:gd name="connsiteY80" fmla="*/ 127238 h 1502229"/>
              <a:gd name="connsiteX81" fmla="*/ 693964 w 1502229"/>
              <a:gd name="connsiteY81" fmla="*/ 120061 h 150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502229" h="1502229">
                <a:moveTo>
                  <a:pt x="751114" y="304800"/>
                </a:moveTo>
                <a:cubicBezTo>
                  <a:pt x="997606" y="304800"/>
                  <a:pt x="1197428" y="504622"/>
                  <a:pt x="1197428" y="751114"/>
                </a:cubicBezTo>
                <a:cubicBezTo>
                  <a:pt x="1197428" y="997606"/>
                  <a:pt x="997606" y="1197428"/>
                  <a:pt x="751114" y="1197428"/>
                </a:cubicBezTo>
                <a:cubicBezTo>
                  <a:pt x="504622" y="1197428"/>
                  <a:pt x="304800" y="997606"/>
                  <a:pt x="304800" y="751114"/>
                </a:cubicBezTo>
                <a:cubicBezTo>
                  <a:pt x="304800" y="504622"/>
                  <a:pt x="504622" y="304800"/>
                  <a:pt x="751114" y="304800"/>
                </a:cubicBezTo>
                <a:close/>
                <a:moveTo>
                  <a:pt x="751114" y="234042"/>
                </a:moveTo>
                <a:cubicBezTo>
                  <a:pt x="465544" y="234042"/>
                  <a:pt x="234042" y="465543"/>
                  <a:pt x="234042" y="751114"/>
                </a:cubicBezTo>
                <a:cubicBezTo>
                  <a:pt x="234042" y="1036686"/>
                  <a:pt x="465544" y="1268186"/>
                  <a:pt x="751114" y="1268186"/>
                </a:cubicBezTo>
                <a:cubicBezTo>
                  <a:pt x="1036685" y="1268186"/>
                  <a:pt x="1268186" y="1036686"/>
                  <a:pt x="1268186" y="751114"/>
                </a:cubicBezTo>
                <a:cubicBezTo>
                  <a:pt x="1268186" y="465543"/>
                  <a:pt x="1036685" y="234042"/>
                  <a:pt x="751114" y="234042"/>
                </a:cubicBezTo>
                <a:close/>
                <a:moveTo>
                  <a:pt x="693964" y="0"/>
                </a:moveTo>
                <a:lnTo>
                  <a:pt x="808266" y="0"/>
                </a:lnTo>
                <a:lnTo>
                  <a:pt x="808265" y="120061"/>
                </a:lnTo>
                <a:lnTo>
                  <a:pt x="879455" y="127238"/>
                </a:lnTo>
                <a:cubicBezTo>
                  <a:pt x="915729" y="134659"/>
                  <a:pt x="950879" y="145167"/>
                  <a:pt x="984619" y="158471"/>
                </a:cubicBezTo>
                <a:lnTo>
                  <a:pt x="1017779" y="174938"/>
                </a:lnTo>
                <a:lnTo>
                  <a:pt x="1077178" y="72054"/>
                </a:lnTo>
                <a:lnTo>
                  <a:pt x="1176166" y="129205"/>
                </a:lnTo>
                <a:lnTo>
                  <a:pt x="1116667" y="232260"/>
                </a:lnTo>
                <a:lnTo>
                  <a:pt x="1167863" y="269589"/>
                </a:lnTo>
                <a:cubicBezTo>
                  <a:pt x="1201563" y="298781"/>
                  <a:pt x="1232167" y="331451"/>
                  <a:pt x="1259117" y="367041"/>
                </a:cubicBezTo>
                <a:lnTo>
                  <a:pt x="1270204" y="385427"/>
                </a:lnTo>
                <a:lnTo>
                  <a:pt x="1373024" y="326064"/>
                </a:lnTo>
                <a:lnTo>
                  <a:pt x="1430174" y="425051"/>
                </a:lnTo>
                <a:lnTo>
                  <a:pt x="1328950" y="483493"/>
                </a:lnTo>
                <a:lnTo>
                  <a:pt x="1372501" y="611155"/>
                </a:lnTo>
                <a:cubicBezTo>
                  <a:pt x="1377551" y="633673"/>
                  <a:pt x="1381408" y="656642"/>
                  <a:pt x="1384003" y="679992"/>
                </a:cubicBezTo>
                <a:lnTo>
                  <a:pt x="1384774" y="693965"/>
                </a:lnTo>
                <a:lnTo>
                  <a:pt x="1502229" y="693964"/>
                </a:lnTo>
                <a:lnTo>
                  <a:pt x="1502229" y="808266"/>
                </a:lnTo>
                <a:lnTo>
                  <a:pt x="1382169" y="808266"/>
                </a:lnTo>
                <a:lnTo>
                  <a:pt x="1374992" y="879456"/>
                </a:lnTo>
                <a:cubicBezTo>
                  <a:pt x="1368630" y="910547"/>
                  <a:pt x="1360002" y="940813"/>
                  <a:pt x="1349288" y="970073"/>
                </a:cubicBezTo>
                <a:lnTo>
                  <a:pt x="1327642" y="1017981"/>
                </a:lnTo>
                <a:lnTo>
                  <a:pt x="1430175" y="1077178"/>
                </a:lnTo>
                <a:lnTo>
                  <a:pt x="1373024" y="1176166"/>
                </a:lnTo>
                <a:lnTo>
                  <a:pt x="1270961" y="1117240"/>
                </a:lnTo>
                <a:lnTo>
                  <a:pt x="1261417" y="1132131"/>
                </a:lnTo>
                <a:cubicBezTo>
                  <a:pt x="1243081" y="1156650"/>
                  <a:pt x="1223019" y="1179803"/>
                  <a:pt x="1201411" y="1201411"/>
                </a:cubicBezTo>
                <a:lnTo>
                  <a:pt x="1117200" y="1270892"/>
                </a:lnTo>
                <a:lnTo>
                  <a:pt x="1176166" y="1373024"/>
                </a:lnTo>
                <a:lnTo>
                  <a:pt x="1077178" y="1430174"/>
                </a:lnTo>
                <a:lnTo>
                  <a:pt x="1017954" y="1327594"/>
                </a:lnTo>
                <a:lnTo>
                  <a:pt x="998992" y="1337886"/>
                </a:lnTo>
                <a:cubicBezTo>
                  <a:pt x="960898" y="1353999"/>
                  <a:pt x="920911" y="1366509"/>
                  <a:pt x="879455" y="1374992"/>
                </a:cubicBezTo>
                <a:lnTo>
                  <a:pt x="808265" y="1382169"/>
                </a:lnTo>
                <a:lnTo>
                  <a:pt x="808265" y="1502229"/>
                </a:lnTo>
                <a:lnTo>
                  <a:pt x="693963" y="1502229"/>
                </a:lnTo>
                <a:lnTo>
                  <a:pt x="693964" y="1382168"/>
                </a:lnTo>
                <a:lnTo>
                  <a:pt x="622774" y="1374992"/>
                </a:lnTo>
                <a:cubicBezTo>
                  <a:pt x="586502" y="1367570"/>
                  <a:pt x="551351" y="1357064"/>
                  <a:pt x="517612" y="1343759"/>
                </a:cubicBezTo>
                <a:lnTo>
                  <a:pt x="484450" y="1327291"/>
                </a:lnTo>
                <a:lnTo>
                  <a:pt x="425051" y="1430175"/>
                </a:lnTo>
                <a:lnTo>
                  <a:pt x="326064" y="1373024"/>
                </a:lnTo>
                <a:lnTo>
                  <a:pt x="385562" y="1269969"/>
                </a:lnTo>
                <a:lnTo>
                  <a:pt x="334367" y="1232641"/>
                </a:lnTo>
                <a:cubicBezTo>
                  <a:pt x="300667" y="1203450"/>
                  <a:pt x="270064" y="1170780"/>
                  <a:pt x="243113" y="1135189"/>
                </a:cubicBezTo>
                <a:lnTo>
                  <a:pt x="232026" y="1116802"/>
                </a:lnTo>
                <a:lnTo>
                  <a:pt x="129205" y="1176166"/>
                </a:lnTo>
                <a:lnTo>
                  <a:pt x="72055" y="1077178"/>
                </a:lnTo>
                <a:lnTo>
                  <a:pt x="173279" y="1018737"/>
                </a:lnTo>
                <a:lnTo>
                  <a:pt x="129730" y="891076"/>
                </a:lnTo>
                <a:cubicBezTo>
                  <a:pt x="124679" y="868558"/>
                  <a:pt x="120822" y="845589"/>
                  <a:pt x="118227" y="822239"/>
                </a:cubicBezTo>
                <a:lnTo>
                  <a:pt x="117455" y="808266"/>
                </a:lnTo>
                <a:lnTo>
                  <a:pt x="0" y="808265"/>
                </a:lnTo>
                <a:lnTo>
                  <a:pt x="0" y="693963"/>
                </a:lnTo>
                <a:lnTo>
                  <a:pt x="120061" y="693964"/>
                </a:lnTo>
                <a:lnTo>
                  <a:pt x="127238" y="622775"/>
                </a:lnTo>
                <a:cubicBezTo>
                  <a:pt x="133600" y="591684"/>
                  <a:pt x="142228" y="561418"/>
                  <a:pt x="152942" y="532157"/>
                </a:cubicBezTo>
                <a:lnTo>
                  <a:pt x="174588" y="484249"/>
                </a:lnTo>
                <a:lnTo>
                  <a:pt x="72054" y="425051"/>
                </a:lnTo>
                <a:lnTo>
                  <a:pt x="129205" y="326064"/>
                </a:lnTo>
                <a:lnTo>
                  <a:pt x="231268" y="384990"/>
                </a:lnTo>
                <a:lnTo>
                  <a:pt x="240812" y="370099"/>
                </a:lnTo>
                <a:cubicBezTo>
                  <a:pt x="259150" y="345580"/>
                  <a:pt x="279211" y="322427"/>
                  <a:pt x="300819" y="300818"/>
                </a:cubicBezTo>
                <a:lnTo>
                  <a:pt x="385030" y="231338"/>
                </a:lnTo>
                <a:lnTo>
                  <a:pt x="326064" y="129205"/>
                </a:lnTo>
                <a:lnTo>
                  <a:pt x="425051" y="72055"/>
                </a:lnTo>
                <a:lnTo>
                  <a:pt x="484277" y="174636"/>
                </a:lnTo>
                <a:lnTo>
                  <a:pt x="503238" y="164344"/>
                </a:lnTo>
                <a:cubicBezTo>
                  <a:pt x="541332" y="148232"/>
                  <a:pt x="581320" y="135720"/>
                  <a:pt x="622776" y="127238"/>
                </a:cubicBezTo>
                <a:lnTo>
                  <a:pt x="693964" y="120061"/>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任意多边形 2"/>
          <p:cNvSpPr/>
          <p:nvPr/>
        </p:nvSpPr>
        <p:spPr>
          <a:xfrm>
            <a:off x="2822339" y="1367509"/>
            <a:ext cx="2315946" cy="2315946"/>
          </a:xfrm>
          <a:custGeom>
            <a:avLst/>
            <a:gdLst>
              <a:gd name="connsiteX0" fmla="*/ 751114 w 1502229"/>
              <a:gd name="connsiteY0" fmla="*/ 304800 h 1502229"/>
              <a:gd name="connsiteX1" fmla="*/ 1197428 w 1502229"/>
              <a:gd name="connsiteY1" fmla="*/ 751114 h 1502229"/>
              <a:gd name="connsiteX2" fmla="*/ 751114 w 1502229"/>
              <a:gd name="connsiteY2" fmla="*/ 1197428 h 1502229"/>
              <a:gd name="connsiteX3" fmla="*/ 304800 w 1502229"/>
              <a:gd name="connsiteY3" fmla="*/ 751114 h 1502229"/>
              <a:gd name="connsiteX4" fmla="*/ 751114 w 1502229"/>
              <a:gd name="connsiteY4" fmla="*/ 304800 h 1502229"/>
              <a:gd name="connsiteX5" fmla="*/ 751114 w 1502229"/>
              <a:gd name="connsiteY5" fmla="*/ 234042 h 1502229"/>
              <a:gd name="connsiteX6" fmla="*/ 234042 w 1502229"/>
              <a:gd name="connsiteY6" fmla="*/ 751114 h 1502229"/>
              <a:gd name="connsiteX7" fmla="*/ 751114 w 1502229"/>
              <a:gd name="connsiteY7" fmla="*/ 1268186 h 1502229"/>
              <a:gd name="connsiteX8" fmla="*/ 1268186 w 1502229"/>
              <a:gd name="connsiteY8" fmla="*/ 751114 h 1502229"/>
              <a:gd name="connsiteX9" fmla="*/ 751114 w 1502229"/>
              <a:gd name="connsiteY9" fmla="*/ 234042 h 1502229"/>
              <a:gd name="connsiteX10" fmla="*/ 693964 w 1502229"/>
              <a:gd name="connsiteY10" fmla="*/ 0 h 1502229"/>
              <a:gd name="connsiteX11" fmla="*/ 808266 w 1502229"/>
              <a:gd name="connsiteY11" fmla="*/ 0 h 1502229"/>
              <a:gd name="connsiteX12" fmla="*/ 808265 w 1502229"/>
              <a:gd name="connsiteY12" fmla="*/ 120061 h 1502229"/>
              <a:gd name="connsiteX13" fmla="*/ 879455 w 1502229"/>
              <a:gd name="connsiteY13" fmla="*/ 127238 h 1502229"/>
              <a:gd name="connsiteX14" fmla="*/ 984619 w 1502229"/>
              <a:gd name="connsiteY14" fmla="*/ 158471 h 1502229"/>
              <a:gd name="connsiteX15" fmla="*/ 1017779 w 1502229"/>
              <a:gd name="connsiteY15" fmla="*/ 174938 h 1502229"/>
              <a:gd name="connsiteX16" fmla="*/ 1077178 w 1502229"/>
              <a:gd name="connsiteY16" fmla="*/ 72054 h 1502229"/>
              <a:gd name="connsiteX17" fmla="*/ 1176166 w 1502229"/>
              <a:gd name="connsiteY17" fmla="*/ 129205 h 1502229"/>
              <a:gd name="connsiteX18" fmla="*/ 1116667 w 1502229"/>
              <a:gd name="connsiteY18" fmla="*/ 232260 h 1502229"/>
              <a:gd name="connsiteX19" fmla="*/ 1167863 w 1502229"/>
              <a:gd name="connsiteY19" fmla="*/ 269589 h 1502229"/>
              <a:gd name="connsiteX20" fmla="*/ 1259117 w 1502229"/>
              <a:gd name="connsiteY20" fmla="*/ 367041 h 1502229"/>
              <a:gd name="connsiteX21" fmla="*/ 1270204 w 1502229"/>
              <a:gd name="connsiteY21" fmla="*/ 385427 h 1502229"/>
              <a:gd name="connsiteX22" fmla="*/ 1373024 w 1502229"/>
              <a:gd name="connsiteY22" fmla="*/ 326064 h 1502229"/>
              <a:gd name="connsiteX23" fmla="*/ 1430174 w 1502229"/>
              <a:gd name="connsiteY23" fmla="*/ 425051 h 1502229"/>
              <a:gd name="connsiteX24" fmla="*/ 1328950 w 1502229"/>
              <a:gd name="connsiteY24" fmla="*/ 483493 h 1502229"/>
              <a:gd name="connsiteX25" fmla="*/ 1372501 w 1502229"/>
              <a:gd name="connsiteY25" fmla="*/ 611155 h 1502229"/>
              <a:gd name="connsiteX26" fmla="*/ 1384003 w 1502229"/>
              <a:gd name="connsiteY26" fmla="*/ 679992 h 1502229"/>
              <a:gd name="connsiteX27" fmla="*/ 1384774 w 1502229"/>
              <a:gd name="connsiteY27" fmla="*/ 693965 h 1502229"/>
              <a:gd name="connsiteX28" fmla="*/ 1502229 w 1502229"/>
              <a:gd name="connsiteY28" fmla="*/ 693964 h 1502229"/>
              <a:gd name="connsiteX29" fmla="*/ 1502229 w 1502229"/>
              <a:gd name="connsiteY29" fmla="*/ 808266 h 1502229"/>
              <a:gd name="connsiteX30" fmla="*/ 1382169 w 1502229"/>
              <a:gd name="connsiteY30" fmla="*/ 808266 h 1502229"/>
              <a:gd name="connsiteX31" fmla="*/ 1374992 w 1502229"/>
              <a:gd name="connsiteY31" fmla="*/ 879456 h 1502229"/>
              <a:gd name="connsiteX32" fmla="*/ 1349288 w 1502229"/>
              <a:gd name="connsiteY32" fmla="*/ 970073 h 1502229"/>
              <a:gd name="connsiteX33" fmla="*/ 1327642 w 1502229"/>
              <a:gd name="connsiteY33" fmla="*/ 1017981 h 1502229"/>
              <a:gd name="connsiteX34" fmla="*/ 1430175 w 1502229"/>
              <a:gd name="connsiteY34" fmla="*/ 1077178 h 1502229"/>
              <a:gd name="connsiteX35" fmla="*/ 1373024 w 1502229"/>
              <a:gd name="connsiteY35" fmla="*/ 1176166 h 1502229"/>
              <a:gd name="connsiteX36" fmla="*/ 1270961 w 1502229"/>
              <a:gd name="connsiteY36" fmla="*/ 1117240 h 1502229"/>
              <a:gd name="connsiteX37" fmla="*/ 1261417 w 1502229"/>
              <a:gd name="connsiteY37" fmla="*/ 1132131 h 1502229"/>
              <a:gd name="connsiteX38" fmla="*/ 1201411 w 1502229"/>
              <a:gd name="connsiteY38" fmla="*/ 1201411 h 1502229"/>
              <a:gd name="connsiteX39" fmla="*/ 1117200 w 1502229"/>
              <a:gd name="connsiteY39" fmla="*/ 1270892 h 1502229"/>
              <a:gd name="connsiteX40" fmla="*/ 1176166 w 1502229"/>
              <a:gd name="connsiteY40" fmla="*/ 1373024 h 1502229"/>
              <a:gd name="connsiteX41" fmla="*/ 1077178 w 1502229"/>
              <a:gd name="connsiteY41" fmla="*/ 1430174 h 1502229"/>
              <a:gd name="connsiteX42" fmla="*/ 1017954 w 1502229"/>
              <a:gd name="connsiteY42" fmla="*/ 1327594 h 1502229"/>
              <a:gd name="connsiteX43" fmla="*/ 998992 w 1502229"/>
              <a:gd name="connsiteY43" fmla="*/ 1337886 h 1502229"/>
              <a:gd name="connsiteX44" fmla="*/ 879455 w 1502229"/>
              <a:gd name="connsiteY44" fmla="*/ 1374992 h 1502229"/>
              <a:gd name="connsiteX45" fmla="*/ 808265 w 1502229"/>
              <a:gd name="connsiteY45" fmla="*/ 1382169 h 1502229"/>
              <a:gd name="connsiteX46" fmla="*/ 808265 w 1502229"/>
              <a:gd name="connsiteY46" fmla="*/ 1502229 h 1502229"/>
              <a:gd name="connsiteX47" fmla="*/ 693963 w 1502229"/>
              <a:gd name="connsiteY47" fmla="*/ 1502229 h 1502229"/>
              <a:gd name="connsiteX48" fmla="*/ 693964 w 1502229"/>
              <a:gd name="connsiteY48" fmla="*/ 1382168 h 1502229"/>
              <a:gd name="connsiteX49" fmla="*/ 622774 w 1502229"/>
              <a:gd name="connsiteY49" fmla="*/ 1374992 h 1502229"/>
              <a:gd name="connsiteX50" fmla="*/ 517612 w 1502229"/>
              <a:gd name="connsiteY50" fmla="*/ 1343759 h 1502229"/>
              <a:gd name="connsiteX51" fmla="*/ 484450 w 1502229"/>
              <a:gd name="connsiteY51" fmla="*/ 1327291 h 1502229"/>
              <a:gd name="connsiteX52" fmla="*/ 425051 w 1502229"/>
              <a:gd name="connsiteY52" fmla="*/ 1430175 h 1502229"/>
              <a:gd name="connsiteX53" fmla="*/ 326064 w 1502229"/>
              <a:gd name="connsiteY53" fmla="*/ 1373024 h 1502229"/>
              <a:gd name="connsiteX54" fmla="*/ 385562 w 1502229"/>
              <a:gd name="connsiteY54" fmla="*/ 1269969 h 1502229"/>
              <a:gd name="connsiteX55" fmla="*/ 334367 w 1502229"/>
              <a:gd name="connsiteY55" fmla="*/ 1232641 h 1502229"/>
              <a:gd name="connsiteX56" fmla="*/ 243113 w 1502229"/>
              <a:gd name="connsiteY56" fmla="*/ 1135189 h 1502229"/>
              <a:gd name="connsiteX57" fmla="*/ 232026 w 1502229"/>
              <a:gd name="connsiteY57" fmla="*/ 1116802 h 1502229"/>
              <a:gd name="connsiteX58" fmla="*/ 129205 w 1502229"/>
              <a:gd name="connsiteY58" fmla="*/ 1176166 h 1502229"/>
              <a:gd name="connsiteX59" fmla="*/ 72055 w 1502229"/>
              <a:gd name="connsiteY59" fmla="*/ 1077178 h 1502229"/>
              <a:gd name="connsiteX60" fmla="*/ 173279 w 1502229"/>
              <a:gd name="connsiteY60" fmla="*/ 1018737 h 1502229"/>
              <a:gd name="connsiteX61" fmla="*/ 129730 w 1502229"/>
              <a:gd name="connsiteY61" fmla="*/ 891076 h 1502229"/>
              <a:gd name="connsiteX62" fmla="*/ 118227 w 1502229"/>
              <a:gd name="connsiteY62" fmla="*/ 822239 h 1502229"/>
              <a:gd name="connsiteX63" fmla="*/ 117455 w 1502229"/>
              <a:gd name="connsiteY63" fmla="*/ 808266 h 1502229"/>
              <a:gd name="connsiteX64" fmla="*/ 0 w 1502229"/>
              <a:gd name="connsiteY64" fmla="*/ 808265 h 1502229"/>
              <a:gd name="connsiteX65" fmla="*/ 0 w 1502229"/>
              <a:gd name="connsiteY65" fmla="*/ 693963 h 1502229"/>
              <a:gd name="connsiteX66" fmla="*/ 120061 w 1502229"/>
              <a:gd name="connsiteY66" fmla="*/ 693964 h 1502229"/>
              <a:gd name="connsiteX67" fmla="*/ 127238 w 1502229"/>
              <a:gd name="connsiteY67" fmla="*/ 622775 h 1502229"/>
              <a:gd name="connsiteX68" fmla="*/ 152942 w 1502229"/>
              <a:gd name="connsiteY68" fmla="*/ 532157 h 1502229"/>
              <a:gd name="connsiteX69" fmla="*/ 174588 w 1502229"/>
              <a:gd name="connsiteY69" fmla="*/ 484249 h 1502229"/>
              <a:gd name="connsiteX70" fmla="*/ 72054 w 1502229"/>
              <a:gd name="connsiteY70" fmla="*/ 425051 h 1502229"/>
              <a:gd name="connsiteX71" fmla="*/ 129205 w 1502229"/>
              <a:gd name="connsiteY71" fmla="*/ 326064 h 1502229"/>
              <a:gd name="connsiteX72" fmla="*/ 231268 w 1502229"/>
              <a:gd name="connsiteY72" fmla="*/ 384990 h 1502229"/>
              <a:gd name="connsiteX73" fmla="*/ 240812 w 1502229"/>
              <a:gd name="connsiteY73" fmla="*/ 370099 h 1502229"/>
              <a:gd name="connsiteX74" fmla="*/ 300819 w 1502229"/>
              <a:gd name="connsiteY74" fmla="*/ 300818 h 1502229"/>
              <a:gd name="connsiteX75" fmla="*/ 385030 w 1502229"/>
              <a:gd name="connsiteY75" fmla="*/ 231338 h 1502229"/>
              <a:gd name="connsiteX76" fmla="*/ 326064 w 1502229"/>
              <a:gd name="connsiteY76" fmla="*/ 129205 h 1502229"/>
              <a:gd name="connsiteX77" fmla="*/ 425051 w 1502229"/>
              <a:gd name="connsiteY77" fmla="*/ 72055 h 1502229"/>
              <a:gd name="connsiteX78" fmla="*/ 484277 w 1502229"/>
              <a:gd name="connsiteY78" fmla="*/ 174636 h 1502229"/>
              <a:gd name="connsiteX79" fmla="*/ 503238 w 1502229"/>
              <a:gd name="connsiteY79" fmla="*/ 164344 h 1502229"/>
              <a:gd name="connsiteX80" fmla="*/ 622776 w 1502229"/>
              <a:gd name="connsiteY80" fmla="*/ 127238 h 1502229"/>
              <a:gd name="connsiteX81" fmla="*/ 693964 w 1502229"/>
              <a:gd name="connsiteY81" fmla="*/ 120061 h 150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502229" h="1502229">
                <a:moveTo>
                  <a:pt x="751114" y="304800"/>
                </a:moveTo>
                <a:cubicBezTo>
                  <a:pt x="997606" y="304800"/>
                  <a:pt x="1197428" y="504622"/>
                  <a:pt x="1197428" y="751114"/>
                </a:cubicBezTo>
                <a:cubicBezTo>
                  <a:pt x="1197428" y="997606"/>
                  <a:pt x="997606" y="1197428"/>
                  <a:pt x="751114" y="1197428"/>
                </a:cubicBezTo>
                <a:cubicBezTo>
                  <a:pt x="504622" y="1197428"/>
                  <a:pt x="304800" y="997606"/>
                  <a:pt x="304800" y="751114"/>
                </a:cubicBezTo>
                <a:cubicBezTo>
                  <a:pt x="304800" y="504622"/>
                  <a:pt x="504622" y="304800"/>
                  <a:pt x="751114" y="304800"/>
                </a:cubicBezTo>
                <a:close/>
                <a:moveTo>
                  <a:pt x="751114" y="234042"/>
                </a:moveTo>
                <a:cubicBezTo>
                  <a:pt x="465544" y="234042"/>
                  <a:pt x="234042" y="465543"/>
                  <a:pt x="234042" y="751114"/>
                </a:cubicBezTo>
                <a:cubicBezTo>
                  <a:pt x="234042" y="1036686"/>
                  <a:pt x="465544" y="1268186"/>
                  <a:pt x="751114" y="1268186"/>
                </a:cubicBezTo>
                <a:cubicBezTo>
                  <a:pt x="1036685" y="1268186"/>
                  <a:pt x="1268186" y="1036686"/>
                  <a:pt x="1268186" y="751114"/>
                </a:cubicBezTo>
                <a:cubicBezTo>
                  <a:pt x="1268186" y="465543"/>
                  <a:pt x="1036685" y="234042"/>
                  <a:pt x="751114" y="234042"/>
                </a:cubicBezTo>
                <a:close/>
                <a:moveTo>
                  <a:pt x="693964" y="0"/>
                </a:moveTo>
                <a:lnTo>
                  <a:pt x="808266" y="0"/>
                </a:lnTo>
                <a:lnTo>
                  <a:pt x="808265" y="120061"/>
                </a:lnTo>
                <a:lnTo>
                  <a:pt x="879455" y="127238"/>
                </a:lnTo>
                <a:cubicBezTo>
                  <a:pt x="915729" y="134659"/>
                  <a:pt x="950879" y="145167"/>
                  <a:pt x="984619" y="158471"/>
                </a:cubicBezTo>
                <a:lnTo>
                  <a:pt x="1017779" y="174938"/>
                </a:lnTo>
                <a:lnTo>
                  <a:pt x="1077178" y="72054"/>
                </a:lnTo>
                <a:lnTo>
                  <a:pt x="1176166" y="129205"/>
                </a:lnTo>
                <a:lnTo>
                  <a:pt x="1116667" y="232260"/>
                </a:lnTo>
                <a:lnTo>
                  <a:pt x="1167863" y="269589"/>
                </a:lnTo>
                <a:cubicBezTo>
                  <a:pt x="1201563" y="298781"/>
                  <a:pt x="1232167" y="331451"/>
                  <a:pt x="1259117" y="367041"/>
                </a:cubicBezTo>
                <a:lnTo>
                  <a:pt x="1270204" y="385427"/>
                </a:lnTo>
                <a:lnTo>
                  <a:pt x="1373024" y="326064"/>
                </a:lnTo>
                <a:lnTo>
                  <a:pt x="1430174" y="425051"/>
                </a:lnTo>
                <a:lnTo>
                  <a:pt x="1328950" y="483493"/>
                </a:lnTo>
                <a:lnTo>
                  <a:pt x="1372501" y="611155"/>
                </a:lnTo>
                <a:cubicBezTo>
                  <a:pt x="1377551" y="633673"/>
                  <a:pt x="1381408" y="656642"/>
                  <a:pt x="1384003" y="679992"/>
                </a:cubicBezTo>
                <a:lnTo>
                  <a:pt x="1384774" y="693965"/>
                </a:lnTo>
                <a:lnTo>
                  <a:pt x="1502229" y="693964"/>
                </a:lnTo>
                <a:lnTo>
                  <a:pt x="1502229" y="808266"/>
                </a:lnTo>
                <a:lnTo>
                  <a:pt x="1382169" y="808266"/>
                </a:lnTo>
                <a:lnTo>
                  <a:pt x="1374992" y="879456"/>
                </a:lnTo>
                <a:cubicBezTo>
                  <a:pt x="1368630" y="910547"/>
                  <a:pt x="1360002" y="940813"/>
                  <a:pt x="1349288" y="970073"/>
                </a:cubicBezTo>
                <a:lnTo>
                  <a:pt x="1327642" y="1017981"/>
                </a:lnTo>
                <a:lnTo>
                  <a:pt x="1430175" y="1077178"/>
                </a:lnTo>
                <a:lnTo>
                  <a:pt x="1373024" y="1176166"/>
                </a:lnTo>
                <a:lnTo>
                  <a:pt x="1270961" y="1117240"/>
                </a:lnTo>
                <a:lnTo>
                  <a:pt x="1261417" y="1132131"/>
                </a:lnTo>
                <a:cubicBezTo>
                  <a:pt x="1243081" y="1156650"/>
                  <a:pt x="1223019" y="1179803"/>
                  <a:pt x="1201411" y="1201411"/>
                </a:cubicBezTo>
                <a:lnTo>
                  <a:pt x="1117200" y="1270892"/>
                </a:lnTo>
                <a:lnTo>
                  <a:pt x="1176166" y="1373024"/>
                </a:lnTo>
                <a:lnTo>
                  <a:pt x="1077178" y="1430174"/>
                </a:lnTo>
                <a:lnTo>
                  <a:pt x="1017954" y="1327594"/>
                </a:lnTo>
                <a:lnTo>
                  <a:pt x="998992" y="1337886"/>
                </a:lnTo>
                <a:cubicBezTo>
                  <a:pt x="960898" y="1353999"/>
                  <a:pt x="920911" y="1366509"/>
                  <a:pt x="879455" y="1374992"/>
                </a:cubicBezTo>
                <a:lnTo>
                  <a:pt x="808265" y="1382169"/>
                </a:lnTo>
                <a:lnTo>
                  <a:pt x="808265" y="1502229"/>
                </a:lnTo>
                <a:lnTo>
                  <a:pt x="693963" y="1502229"/>
                </a:lnTo>
                <a:lnTo>
                  <a:pt x="693964" y="1382168"/>
                </a:lnTo>
                <a:lnTo>
                  <a:pt x="622774" y="1374992"/>
                </a:lnTo>
                <a:cubicBezTo>
                  <a:pt x="586502" y="1367570"/>
                  <a:pt x="551351" y="1357064"/>
                  <a:pt x="517612" y="1343759"/>
                </a:cubicBezTo>
                <a:lnTo>
                  <a:pt x="484450" y="1327291"/>
                </a:lnTo>
                <a:lnTo>
                  <a:pt x="425051" y="1430175"/>
                </a:lnTo>
                <a:lnTo>
                  <a:pt x="326064" y="1373024"/>
                </a:lnTo>
                <a:lnTo>
                  <a:pt x="385562" y="1269969"/>
                </a:lnTo>
                <a:lnTo>
                  <a:pt x="334367" y="1232641"/>
                </a:lnTo>
                <a:cubicBezTo>
                  <a:pt x="300667" y="1203450"/>
                  <a:pt x="270064" y="1170780"/>
                  <a:pt x="243113" y="1135189"/>
                </a:cubicBezTo>
                <a:lnTo>
                  <a:pt x="232026" y="1116802"/>
                </a:lnTo>
                <a:lnTo>
                  <a:pt x="129205" y="1176166"/>
                </a:lnTo>
                <a:lnTo>
                  <a:pt x="72055" y="1077178"/>
                </a:lnTo>
                <a:lnTo>
                  <a:pt x="173279" y="1018737"/>
                </a:lnTo>
                <a:lnTo>
                  <a:pt x="129730" y="891076"/>
                </a:lnTo>
                <a:cubicBezTo>
                  <a:pt x="124679" y="868558"/>
                  <a:pt x="120822" y="845589"/>
                  <a:pt x="118227" y="822239"/>
                </a:cubicBezTo>
                <a:lnTo>
                  <a:pt x="117455" y="808266"/>
                </a:lnTo>
                <a:lnTo>
                  <a:pt x="0" y="808265"/>
                </a:lnTo>
                <a:lnTo>
                  <a:pt x="0" y="693963"/>
                </a:lnTo>
                <a:lnTo>
                  <a:pt x="120061" y="693964"/>
                </a:lnTo>
                <a:lnTo>
                  <a:pt x="127238" y="622775"/>
                </a:lnTo>
                <a:cubicBezTo>
                  <a:pt x="133600" y="591684"/>
                  <a:pt x="142228" y="561418"/>
                  <a:pt x="152942" y="532157"/>
                </a:cubicBezTo>
                <a:lnTo>
                  <a:pt x="174588" y="484249"/>
                </a:lnTo>
                <a:lnTo>
                  <a:pt x="72054" y="425051"/>
                </a:lnTo>
                <a:lnTo>
                  <a:pt x="129205" y="326064"/>
                </a:lnTo>
                <a:lnTo>
                  <a:pt x="231268" y="384990"/>
                </a:lnTo>
                <a:lnTo>
                  <a:pt x="240812" y="370099"/>
                </a:lnTo>
                <a:cubicBezTo>
                  <a:pt x="259150" y="345580"/>
                  <a:pt x="279211" y="322427"/>
                  <a:pt x="300819" y="300818"/>
                </a:cubicBezTo>
                <a:lnTo>
                  <a:pt x="385030" y="231338"/>
                </a:lnTo>
                <a:lnTo>
                  <a:pt x="326064" y="129205"/>
                </a:lnTo>
                <a:lnTo>
                  <a:pt x="425051" y="72055"/>
                </a:lnTo>
                <a:lnTo>
                  <a:pt x="484277" y="174636"/>
                </a:lnTo>
                <a:lnTo>
                  <a:pt x="503238" y="164344"/>
                </a:lnTo>
                <a:cubicBezTo>
                  <a:pt x="541332" y="148232"/>
                  <a:pt x="581320" y="135720"/>
                  <a:pt x="622776" y="127238"/>
                </a:cubicBezTo>
                <a:lnTo>
                  <a:pt x="693964" y="12006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任意多边形 3"/>
          <p:cNvSpPr/>
          <p:nvPr/>
        </p:nvSpPr>
        <p:spPr>
          <a:xfrm>
            <a:off x="4217082" y="3181352"/>
            <a:ext cx="1842406" cy="1842406"/>
          </a:xfrm>
          <a:custGeom>
            <a:avLst/>
            <a:gdLst>
              <a:gd name="connsiteX0" fmla="*/ 751114 w 1502229"/>
              <a:gd name="connsiteY0" fmla="*/ 304800 h 1502229"/>
              <a:gd name="connsiteX1" fmla="*/ 1197428 w 1502229"/>
              <a:gd name="connsiteY1" fmla="*/ 751114 h 1502229"/>
              <a:gd name="connsiteX2" fmla="*/ 751114 w 1502229"/>
              <a:gd name="connsiteY2" fmla="*/ 1197428 h 1502229"/>
              <a:gd name="connsiteX3" fmla="*/ 304800 w 1502229"/>
              <a:gd name="connsiteY3" fmla="*/ 751114 h 1502229"/>
              <a:gd name="connsiteX4" fmla="*/ 751114 w 1502229"/>
              <a:gd name="connsiteY4" fmla="*/ 304800 h 1502229"/>
              <a:gd name="connsiteX5" fmla="*/ 751114 w 1502229"/>
              <a:gd name="connsiteY5" fmla="*/ 234042 h 1502229"/>
              <a:gd name="connsiteX6" fmla="*/ 234042 w 1502229"/>
              <a:gd name="connsiteY6" fmla="*/ 751114 h 1502229"/>
              <a:gd name="connsiteX7" fmla="*/ 751114 w 1502229"/>
              <a:gd name="connsiteY7" fmla="*/ 1268186 h 1502229"/>
              <a:gd name="connsiteX8" fmla="*/ 1268186 w 1502229"/>
              <a:gd name="connsiteY8" fmla="*/ 751114 h 1502229"/>
              <a:gd name="connsiteX9" fmla="*/ 751114 w 1502229"/>
              <a:gd name="connsiteY9" fmla="*/ 234042 h 1502229"/>
              <a:gd name="connsiteX10" fmla="*/ 693964 w 1502229"/>
              <a:gd name="connsiteY10" fmla="*/ 0 h 1502229"/>
              <a:gd name="connsiteX11" fmla="*/ 808266 w 1502229"/>
              <a:gd name="connsiteY11" fmla="*/ 0 h 1502229"/>
              <a:gd name="connsiteX12" fmla="*/ 808265 w 1502229"/>
              <a:gd name="connsiteY12" fmla="*/ 120061 h 1502229"/>
              <a:gd name="connsiteX13" fmla="*/ 879455 w 1502229"/>
              <a:gd name="connsiteY13" fmla="*/ 127238 h 1502229"/>
              <a:gd name="connsiteX14" fmla="*/ 984619 w 1502229"/>
              <a:gd name="connsiteY14" fmla="*/ 158471 h 1502229"/>
              <a:gd name="connsiteX15" fmla="*/ 1017779 w 1502229"/>
              <a:gd name="connsiteY15" fmla="*/ 174938 h 1502229"/>
              <a:gd name="connsiteX16" fmla="*/ 1077178 w 1502229"/>
              <a:gd name="connsiteY16" fmla="*/ 72054 h 1502229"/>
              <a:gd name="connsiteX17" fmla="*/ 1176166 w 1502229"/>
              <a:gd name="connsiteY17" fmla="*/ 129205 h 1502229"/>
              <a:gd name="connsiteX18" fmla="*/ 1116667 w 1502229"/>
              <a:gd name="connsiteY18" fmla="*/ 232260 h 1502229"/>
              <a:gd name="connsiteX19" fmla="*/ 1167863 w 1502229"/>
              <a:gd name="connsiteY19" fmla="*/ 269589 h 1502229"/>
              <a:gd name="connsiteX20" fmla="*/ 1259117 w 1502229"/>
              <a:gd name="connsiteY20" fmla="*/ 367041 h 1502229"/>
              <a:gd name="connsiteX21" fmla="*/ 1270204 w 1502229"/>
              <a:gd name="connsiteY21" fmla="*/ 385427 h 1502229"/>
              <a:gd name="connsiteX22" fmla="*/ 1373024 w 1502229"/>
              <a:gd name="connsiteY22" fmla="*/ 326064 h 1502229"/>
              <a:gd name="connsiteX23" fmla="*/ 1430174 w 1502229"/>
              <a:gd name="connsiteY23" fmla="*/ 425051 h 1502229"/>
              <a:gd name="connsiteX24" fmla="*/ 1328950 w 1502229"/>
              <a:gd name="connsiteY24" fmla="*/ 483493 h 1502229"/>
              <a:gd name="connsiteX25" fmla="*/ 1372501 w 1502229"/>
              <a:gd name="connsiteY25" fmla="*/ 611155 h 1502229"/>
              <a:gd name="connsiteX26" fmla="*/ 1384003 w 1502229"/>
              <a:gd name="connsiteY26" fmla="*/ 679992 h 1502229"/>
              <a:gd name="connsiteX27" fmla="*/ 1384774 w 1502229"/>
              <a:gd name="connsiteY27" fmla="*/ 693965 h 1502229"/>
              <a:gd name="connsiteX28" fmla="*/ 1502229 w 1502229"/>
              <a:gd name="connsiteY28" fmla="*/ 693964 h 1502229"/>
              <a:gd name="connsiteX29" fmla="*/ 1502229 w 1502229"/>
              <a:gd name="connsiteY29" fmla="*/ 808266 h 1502229"/>
              <a:gd name="connsiteX30" fmla="*/ 1382169 w 1502229"/>
              <a:gd name="connsiteY30" fmla="*/ 808266 h 1502229"/>
              <a:gd name="connsiteX31" fmla="*/ 1374992 w 1502229"/>
              <a:gd name="connsiteY31" fmla="*/ 879456 h 1502229"/>
              <a:gd name="connsiteX32" fmla="*/ 1349288 w 1502229"/>
              <a:gd name="connsiteY32" fmla="*/ 970073 h 1502229"/>
              <a:gd name="connsiteX33" fmla="*/ 1327642 w 1502229"/>
              <a:gd name="connsiteY33" fmla="*/ 1017981 h 1502229"/>
              <a:gd name="connsiteX34" fmla="*/ 1430175 w 1502229"/>
              <a:gd name="connsiteY34" fmla="*/ 1077178 h 1502229"/>
              <a:gd name="connsiteX35" fmla="*/ 1373024 w 1502229"/>
              <a:gd name="connsiteY35" fmla="*/ 1176166 h 1502229"/>
              <a:gd name="connsiteX36" fmla="*/ 1270961 w 1502229"/>
              <a:gd name="connsiteY36" fmla="*/ 1117240 h 1502229"/>
              <a:gd name="connsiteX37" fmla="*/ 1261417 w 1502229"/>
              <a:gd name="connsiteY37" fmla="*/ 1132131 h 1502229"/>
              <a:gd name="connsiteX38" fmla="*/ 1201411 w 1502229"/>
              <a:gd name="connsiteY38" fmla="*/ 1201411 h 1502229"/>
              <a:gd name="connsiteX39" fmla="*/ 1117200 w 1502229"/>
              <a:gd name="connsiteY39" fmla="*/ 1270892 h 1502229"/>
              <a:gd name="connsiteX40" fmla="*/ 1176166 w 1502229"/>
              <a:gd name="connsiteY40" fmla="*/ 1373024 h 1502229"/>
              <a:gd name="connsiteX41" fmla="*/ 1077178 w 1502229"/>
              <a:gd name="connsiteY41" fmla="*/ 1430174 h 1502229"/>
              <a:gd name="connsiteX42" fmla="*/ 1017954 w 1502229"/>
              <a:gd name="connsiteY42" fmla="*/ 1327594 h 1502229"/>
              <a:gd name="connsiteX43" fmla="*/ 998992 w 1502229"/>
              <a:gd name="connsiteY43" fmla="*/ 1337886 h 1502229"/>
              <a:gd name="connsiteX44" fmla="*/ 879455 w 1502229"/>
              <a:gd name="connsiteY44" fmla="*/ 1374992 h 1502229"/>
              <a:gd name="connsiteX45" fmla="*/ 808265 w 1502229"/>
              <a:gd name="connsiteY45" fmla="*/ 1382169 h 1502229"/>
              <a:gd name="connsiteX46" fmla="*/ 808265 w 1502229"/>
              <a:gd name="connsiteY46" fmla="*/ 1502229 h 1502229"/>
              <a:gd name="connsiteX47" fmla="*/ 693963 w 1502229"/>
              <a:gd name="connsiteY47" fmla="*/ 1502229 h 1502229"/>
              <a:gd name="connsiteX48" fmla="*/ 693964 w 1502229"/>
              <a:gd name="connsiteY48" fmla="*/ 1382168 h 1502229"/>
              <a:gd name="connsiteX49" fmla="*/ 622774 w 1502229"/>
              <a:gd name="connsiteY49" fmla="*/ 1374992 h 1502229"/>
              <a:gd name="connsiteX50" fmla="*/ 517612 w 1502229"/>
              <a:gd name="connsiteY50" fmla="*/ 1343759 h 1502229"/>
              <a:gd name="connsiteX51" fmla="*/ 484450 w 1502229"/>
              <a:gd name="connsiteY51" fmla="*/ 1327291 h 1502229"/>
              <a:gd name="connsiteX52" fmla="*/ 425051 w 1502229"/>
              <a:gd name="connsiteY52" fmla="*/ 1430175 h 1502229"/>
              <a:gd name="connsiteX53" fmla="*/ 326064 w 1502229"/>
              <a:gd name="connsiteY53" fmla="*/ 1373024 h 1502229"/>
              <a:gd name="connsiteX54" fmla="*/ 385562 w 1502229"/>
              <a:gd name="connsiteY54" fmla="*/ 1269969 h 1502229"/>
              <a:gd name="connsiteX55" fmla="*/ 334367 w 1502229"/>
              <a:gd name="connsiteY55" fmla="*/ 1232641 h 1502229"/>
              <a:gd name="connsiteX56" fmla="*/ 243113 w 1502229"/>
              <a:gd name="connsiteY56" fmla="*/ 1135189 h 1502229"/>
              <a:gd name="connsiteX57" fmla="*/ 232026 w 1502229"/>
              <a:gd name="connsiteY57" fmla="*/ 1116802 h 1502229"/>
              <a:gd name="connsiteX58" fmla="*/ 129205 w 1502229"/>
              <a:gd name="connsiteY58" fmla="*/ 1176166 h 1502229"/>
              <a:gd name="connsiteX59" fmla="*/ 72055 w 1502229"/>
              <a:gd name="connsiteY59" fmla="*/ 1077178 h 1502229"/>
              <a:gd name="connsiteX60" fmla="*/ 173279 w 1502229"/>
              <a:gd name="connsiteY60" fmla="*/ 1018737 h 1502229"/>
              <a:gd name="connsiteX61" fmla="*/ 129730 w 1502229"/>
              <a:gd name="connsiteY61" fmla="*/ 891076 h 1502229"/>
              <a:gd name="connsiteX62" fmla="*/ 118227 w 1502229"/>
              <a:gd name="connsiteY62" fmla="*/ 822239 h 1502229"/>
              <a:gd name="connsiteX63" fmla="*/ 117455 w 1502229"/>
              <a:gd name="connsiteY63" fmla="*/ 808266 h 1502229"/>
              <a:gd name="connsiteX64" fmla="*/ 0 w 1502229"/>
              <a:gd name="connsiteY64" fmla="*/ 808265 h 1502229"/>
              <a:gd name="connsiteX65" fmla="*/ 0 w 1502229"/>
              <a:gd name="connsiteY65" fmla="*/ 693963 h 1502229"/>
              <a:gd name="connsiteX66" fmla="*/ 120061 w 1502229"/>
              <a:gd name="connsiteY66" fmla="*/ 693964 h 1502229"/>
              <a:gd name="connsiteX67" fmla="*/ 127238 w 1502229"/>
              <a:gd name="connsiteY67" fmla="*/ 622775 h 1502229"/>
              <a:gd name="connsiteX68" fmla="*/ 152942 w 1502229"/>
              <a:gd name="connsiteY68" fmla="*/ 532157 h 1502229"/>
              <a:gd name="connsiteX69" fmla="*/ 174588 w 1502229"/>
              <a:gd name="connsiteY69" fmla="*/ 484249 h 1502229"/>
              <a:gd name="connsiteX70" fmla="*/ 72054 w 1502229"/>
              <a:gd name="connsiteY70" fmla="*/ 425051 h 1502229"/>
              <a:gd name="connsiteX71" fmla="*/ 129205 w 1502229"/>
              <a:gd name="connsiteY71" fmla="*/ 326064 h 1502229"/>
              <a:gd name="connsiteX72" fmla="*/ 231268 w 1502229"/>
              <a:gd name="connsiteY72" fmla="*/ 384990 h 1502229"/>
              <a:gd name="connsiteX73" fmla="*/ 240812 w 1502229"/>
              <a:gd name="connsiteY73" fmla="*/ 370099 h 1502229"/>
              <a:gd name="connsiteX74" fmla="*/ 300819 w 1502229"/>
              <a:gd name="connsiteY74" fmla="*/ 300818 h 1502229"/>
              <a:gd name="connsiteX75" fmla="*/ 385030 w 1502229"/>
              <a:gd name="connsiteY75" fmla="*/ 231338 h 1502229"/>
              <a:gd name="connsiteX76" fmla="*/ 326064 w 1502229"/>
              <a:gd name="connsiteY76" fmla="*/ 129205 h 1502229"/>
              <a:gd name="connsiteX77" fmla="*/ 425051 w 1502229"/>
              <a:gd name="connsiteY77" fmla="*/ 72055 h 1502229"/>
              <a:gd name="connsiteX78" fmla="*/ 484277 w 1502229"/>
              <a:gd name="connsiteY78" fmla="*/ 174636 h 1502229"/>
              <a:gd name="connsiteX79" fmla="*/ 503238 w 1502229"/>
              <a:gd name="connsiteY79" fmla="*/ 164344 h 1502229"/>
              <a:gd name="connsiteX80" fmla="*/ 622776 w 1502229"/>
              <a:gd name="connsiteY80" fmla="*/ 127238 h 1502229"/>
              <a:gd name="connsiteX81" fmla="*/ 693964 w 1502229"/>
              <a:gd name="connsiteY81" fmla="*/ 120061 h 150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502229" h="1502229">
                <a:moveTo>
                  <a:pt x="751114" y="304800"/>
                </a:moveTo>
                <a:cubicBezTo>
                  <a:pt x="997606" y="304800"/>
                  <a:pt x="1197428" y="504622"/>
                  <a:pt x="1197428" y="751114"/>
                </a:cubicBezTo>
                <a:cubicBezTo>
                  <a:pt x="1197428" y="997606"/>
                  <a:pt x="997606" y="1197428"/>
                  <a:pt x="751114" y="1197428"/>
                </a:cubicBezTo>
                <a:cubicBezTo>
                  <a:pt x="504622" y="1197428"/>
                  <a:pt x="304800" y="997606"/>
                  <a:pt x="304800" y="751114"/>
                </a:cubicBezTo>
                <a:cubicBezTo>
                  <a:pt x="304800" y="504622"/>
                  <a:pt x="504622" y="304800"/>
                  <a:pt x="751114" y="304800"/>
                </a:cubicBezTo>
                <a:close/>
                <a:moveTo>
                  <a:pt x="751114" y="234042"/>
                </a:moveTo>
                <a:cubicBezTo>
                  <a:pt x="465544" y="234042"/>
                  <a:pt x="234042" y="465543"/>
                  <a:pt x="234042" y="751114"/>
                </a:cubicBezTo>
                <a:cubicBezTo>
                  <a:pt x="234042" y="1036686"/>
                  <a:pt x="465544" y="1268186"/>
                  <a:pt x="751114" y="1268186"/>
                </a:cubicBezTo>
                <a:cubicBezTo>
                  <a:pt x="1036685" y="1268186"/>
                  <a:pt x="1268186" y="1036686"/>
                  <a:pt x="1268186" y="751114"/>
                </a:cubicBezTo>
                <a:cubicBezTo>
                  <a:pt x="1268186" y="465543"/>
                  <a:pt x="1036685" y="234042"/>
                  <a:pt x="751114" y="234042"/>
                </a:cubicBezTo>
                <a:close/>
                <a:moveTo>
                  <a:pt x="693964" y="0"/>
                </a:moveTo>
                <a:lnTo>
                  <a:pt x="808266" y="0"/>
                </a:lnTo>
                <a:lnTo>
                  <a:pt x="808265" y="120061"/>
                </a:lnTo>
                <a:lnTo>
                  <a:pt x="879455" y="127238"/>
                </a:lnTo>
                <a:cubicBezTo>
                  <a:pt x="915729" y="134659"/>
                  <a:pt x="950879" y="145167"/>
                  <a:pt x="984619" y="158471"/>
                </a:cubicBezTo>
                <a:lnTo>
                  <a:pt x="1017779" y="174938"/>
                </a:lnTo>
                <a:lnTo>
                  <a:pt x="1077178" y="72054"/>
                </a:lnTo>
                <a:lnTo>
                  <a:pt x="1176166" y="129205"/>
                </a:lnTo>
                <a:lnTo>
                  <a:pt x="1116667" y="232260"/>
                </a:lnTo>
                <a:lnTo>
                  <a:pt x="1167863" y="269589"/>
                </a:lnTo>
                <a:cubicBezTo>
                  <a:pt x="1201563" y="298781"/>
                  <a:pt x="1232167" y="331451"/>
                  <a:pt x="1259117" y="367041"/>
                </a:cubicBezTo>
                <a:lnTo>
                  <a:pt x="1270204" y="385427"/>
                </a:lnTo>
                <a:lnTo>
                  <a:pt x="1373024" y="326064"/>
                </a:lnTo>
                <a:lnTo>
                  <a:pt x="1430174" y="425051"/>
                </a:lnTo>
                <a:lnTo>
                  <a:pt x="1328950" y="483493"/>
                </a:lnTo>
                <a:lnTo>
                  <a:pt x="1372501" y="611155"/>
                </a:lnTo>
                <a:cubicBezTo>
                  <a:pt x="1377551" y="633673"/>
                  <a:pt x="1381408" y="656642"/>
                  <a:pt x="1384003" y="679992"/>
                </a:cubicBezTo>
                <a:lnTo>
                  <a:pt x="1384774" y="693965"/>
                </a:lnTo>
                <a:lnTo>
                  <a:pt x="1502229" y="693964"/>
                </a:lnTo>
                <a:lnTo>
                  <a:pt x="1502229" y="808266"/>
                </a:lnTo>
                <a:lnTo>
                  <a:pt x="1382169" y="808266"/>
                </a:lnTo>
                <a:lnTo>
                  <a:pt x="1374992" y="879456"/>
                </a:lnTo>
                <a:cubicBezTo>
                  <a:pt x="1368630" y="910547"/>
                  <a:pt x="1360002" y="940813"/>
                  <a:pt x="1349288" y="970073"/>
                </a:cubicBezTo>
                <a:lnTo>
                  <a:pt x="1327642" y="1017981"/>
                </a:lnTo>
                <a:lnTo>
                  <a:pt x="1430175" y="1077178"/>
                </a:lnTo>
                <a:lnTo>
                  <a:pt x="1373024" y="1176166"/>
                </a:lnTo>
                <a:lnTo>
                  <a:pt x="1270961" y="1117240"/>
                </a:lnTo>
                <a:lnTo>
                  <a:pt x="1261417" y="1132131"/>
                </a:lnTo>
                <a:cubicBezTo>
                  <a:pt x="1243081" y="1156650"/>
                  <a:pt x="1223019" y="1179803"/>
                  <a:pt x="1201411" y="1201411"/>
                </a:cubicBezTo>
                <a:lnTo>
                  <a:pt x="1117200" y="1270892"/>
                </a:lnTo>
                <a:lnTo>
                  <a:pt x="1176166" y="1373024"/>
                </a:lnTo>
                <a:lnTo>
                  <a:pt x="1077178" y="1430174"/>
                </a:lnTo>
                <a:lnTo>
                  <a:pt x="1017954" y="1327594"/>
                </a:lnTo>
                <a:lnTo>
                  <a:pt x="998992" y="1337886"/>
                </a:lnTo>
                <a:cubicBezTo>
                  <a:pt x="960898" y="1353999"/>
                  <a:pt x="920911" y="1366509"/>
                  <a:pt x="879455" y="1374992"/>
                </a:cubicBezTo>
                <a:lnTo>
                  <a:pt x="808265" y="1382169"/>
                </a:lnTo>
                <a:lnTo>
                  <a:pt x="808265" y="1502229"/>
                </a:lnTo>
                <a:lnTo>
                  <a:pt x="693963" y="1502229"/>
                </a:lnTo>
                <a:lnTo>
                  <a:pt x="693964" y="1382168"/>
                </a:lnTo>
                <a:lnTo>
                  <a:pt x="622774" y="1374992"/>
                </a:lnTo>
                <a:cubicBezTo>
                  <a:pt x="586502" y="1367570"/>
                  <a:pt x="551351" y="1357064"/>
                  <a:pt x="517612" y="1343759"/>
                </a:cubicBezTo>
                <a:lnTo>
                  <a:pt x="484450" y="1327291"/>
                </a:lnTo>
                <a:lnTo>
                  <a:pt x="425051" y="1430175"/>
                </a:lnTo>
                <a:lnTo>
                  <a:pt x="326064" y="1373024"/>
                </a:lnTo>
                <a:lnTo>
                  <a:pt x="385562" y="1269969"/>
                </a:lnTo>
                <a:lnTo>
                  <a:pt x="334367" y="1232641"/>
                </a:lnTo>
                <a:cubicBezTo>
                  <a:pt x="300667" y="1203450"/>
                  <a:pt x="270064" y="1170780"/>
                  <a:pt x="243113" y="1135189"/>
                </a:cubicBezTo>
                <a:lnTo>
                  <a:pt x="232026" y="1116802"/>
                </a:lnTo>
                <a:lnTo>
                  <a:pt x="129205" y="1176166"/>
                </a:lnTo>
                <a:lnTo>
                  <a:pt x="72055" y="1077178"/>
                </a:lnTo>
                <a:lnTo>
                  <a:pt x="173279" y="1018737"/>
                </a:lnTo>
                <a:lnTo>
                  <a:pt x="129730" y="891076"/>
                </a:lnTo>
                <a:cubicBezTo>
                  <a:pt x="124679" y="868558"/>
                  <a:pt x="120822" y="845589"/>
                  <a:pt x="118227" y="822239"/>
                </a:cubicBezTo>
                <a:lnTo>
                  <a:pt x="117455" y="808266"/>
                </a:lnTo>
                <a:lnTo>
                  <a:pt x="0" y="808265"/>
                </a:lnTo>
                <a:lnTo>
                  <a:pt x="0" y="693963"/>
                </a:lnTo>
                <a:lnTo>
                  <a:pt x="120061" y="693964"/>
                </a:lnTo>
                <a:lnTo>
                  <a:pt x="127238" y="622775"/>
                </a:lnTo>
                <a:cubicBezTo>
                  <a:pt x="133600" y="591684"/>
                  <a:pt x="142228" y="561418"/>
                  <a:pt x="152942" y="532157"/>
                </a:cubicBezTo>
                <a:lnTo>
                  <a:pt x="174588" y="484249"/>
                </a:lnTo>
                <a:lnTo>
                  <a:pt x="72054" y="425051"/>
                </a:lnTo>
                <a:lnTo>
                  <a:pt x="129205" y="326064"/>
                </a:lnTo>
                <a:lnTo>
                  <a:pt x="231268" y="384990"/>
                </a:lnTo>
                <a:lnTo>
                  <a:pt x="240812" y="370099"/>
                </a:lnTo>
                <a:cubicBezTo>
                  <a:pt x="259150" y="345580"/>
                  <a:pt x="279211" y="322427"/>
                  <a:pt x="300819" y="300818"/>
                </a:cubicBezTo>
                <a:lnTo>
                  <a:pt x="385030" y="231338"/>
                </a:lnTo>
                <a:lnTo>
                  <a:pt x="326064" y="129205"/>
                </a:lnTo>
                <a:lnTo>
                  <a:pt x="425051" y="72055"/>
                </a:lnTo>
                <a:lnTo>
                  <a:pt x="484277" y="174636"/>
                </a:lnTo>
                <a:lnTo>
                  <a:pt x="503238" y="164344"/>
                </a:lnTo>
                <a:cubicBezTo>
                  <a:pt x="541332" y="148232"/>
                  <a:pt x="581320" y="135720"/>
                  <a:pt x="622776" y="127238"/>
                </a:cubicBezTo>
                <a:lnTo>
                  <a:pt x="693964" y="120061"/>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任意多边形 4"/>
          <p:cNvSpPr/>
          <p:nvPr/>
        </p:nvSpPr>
        <p:spPr>
          <a:xfrm>
            <a:off x="2152877" y="3759655"/>
            <a:ext cx="2315946" cy="2315946"/>
          </a:xfrm>
          <a:custGeom>
            <a:avLst/>
            <a:gdLst>
              <a:gd name="connsiteX0" fmla="*/ 751114 w 1502229"/>
              <a:gd name="connsiteY0" fmla="*/ 304800 h 1502229"/>
              <a:gd name="connsiteX1" fmla="*/ 1197428 w 1502229"/>
              <a:gd name="connsiteY1" fmla="*/ 751114 h 1502229"/>
              <a:gd name="connsiteX2" fmla="*/ 751114 w 1502229"/>
              <a:gd name="connsiteY2" fmla="*/ 1197428 h 1502229"/>
              <a:gd name="connsiteX3" fmla="*/ 304800 w 1502229"/>
              <a:gd name="connsiteY3" fmla="*/ 751114 h 1502229"/>
              <a:gd name="connsiteX4" fmla="*/ 751114 w 1502229"/>
              <a:gd name="connsiteY4" fmla="*/ 304800 h 1502229"/>
              <a:gd name="connsiteX5" fmla="*/ 751114 w 1502229"/>
              <a:gd name="connsiteY5" fmla="*/ 234042 h 1502229"/>
              <a:gd name="connsiteX6" fmla="*/ 234042 w 1502229"/>
              <a:gd name="connsiteY6" fmla="*/ 751114 h 1502229"/>
              <a:gd name="connsiteX7" fmla="*/ 751114 w 1502229"/>
              <a:gd name="connsiteY7" fmla="*/ 1268186 h 1502229"/>
              <a:gd name="connsiteX8" fmla="*/ 1268186 w 1502229"/>
              <a:gd name="connsiteY8" fmla="*/ 751114 h 1502229"/>
              <a:gd name="connsiteX9" fmla="*/ 751114 w 1502229"/>
              <a:gd name="connsiteY9" fmla="*/ 234042 h 1502229"/>
              <a:gd name="connsiteX10" fmla="*/ 693964 w 1502229"/>
              <a:gd name="connsiteY10" fmla="*/ 0 h 1502229"/>
              <a:gd name="connsiteX11" fmla="*/ 808266 w 1502229"/>
              <a:gd name="connsiteY11" fmla="*/ 0 h 1502229"/>
              <a:gd name="connsiteX12" fmla="*/ 808265 w 1502229"/>
              <a:gd name="connsiteY12" fmla="*/ 120061 h 1502229"/>
              <a:gd name="connsiteX13" fmla="*/ 879455 w 1502229"/>
              <a:gd name="connsiteY13" fmla="*/ 127238 h 1502229"/>
              <a:gd name="connsiteX14" fmla="*/ 984619 w 1502229"/>
              <a:gd name="connsiteY14" fmla="*/ 158471 h 1502229"/>
              <a:gd name="connsiteX15" fmla="*/ 1017779 w 1502229"/>
              <a:gd name="connsiteY15" fmla="*/ 174938 h 1502229"/>
              <a:gd name="connsiteX16" fmla="*/ 1077178 w 1502229"/>
              <a:gd name="connsiteY16" fmla="*/ 72054 h 1502229"/>
              <a:gd name="connsiteX17" fmla="*/ 1176166 w 1502229"/>
              <a:gd name="connsiteY17" fmla="*/ 129205 h 1502229"/>
              <a:gd name="connsiteX18" fmla="*/ 1116667 w 1502229"/>
              <a:gd name="connsiteY18" fmla="*/ 232260 h 1502229"/>
              <a:gd name="connsiteX19" fmla="*/ 1167863 w 1502229"/>
              <a:gd name="connsiteY19" fmla="*/ 269589 h 1502229"/>
              <a:gd name="connsiteX20" fmla="*/ 1259117 w 1502229"/>
              <a:gd name="connsiteY20" fmla="*/ 367041 h 1502229"/>
              <a:gd name="connsiteX21" fmla="*/ 1270204 w 1502229"/>
              <a:gd name="connsiteY21" fmla="*/ 385427 h 1502229"/>
              <a:gd name="connsiteX22" fmla="*/ 1373024 w 1502229"/>
              <a:gd name="connsiteY22" fmla="*/ 326064 h 1502229"/>
              <a:gd name="connsiteX23" fmla="*/ 1430174 w 1502229"/>
              <a:gd name="connsiteY23" fmla="*/ 425051 h 1502229"/>
              <a:gd name="connsiteX24" fmla="*/ 1328950 w 1502229"/>
              <a:gd name="connsiteY24" fmla="*/ 483493 h 1502229"/>
              <a:gd name="connsiteX25" fmla="*/ 1372501 w 1502229"/>
              <a:gd name="connsiteY25" fmla="*/ 611155 h 1502229"/>
              <a:gd name="connsiteX26" fmla="*/ 1384003 w 1502229"/>
              <a:gd name="connsiteY26" fmla="*/ 679992 h 1502229"/>
              <a:gd name="connsiteX27" fmla="*/ 1384774 w 1502229"/>
              <a:gd name="connsiteY27" fmla="*/ 693965 h 1502229"/>
              <a:gd name="connsiteX28" fmla="*/ 1502229 w 1502229"/>
              <a:gd name="connsiteY28" fmla="*/ 693964 h 1502229"/>
              <a:gd name="connsiteX29" fmla="*/ 1502229 w 1502229"/>
              <a:gd name="connsiteY29" fmla="*/ 808266 h 1502229"/>
              <a:gd name="connsiteX30" fmla="*/ 1382169 w 1502229"/>
              <a:gd name="connsiteY30" fmla="*/ 808266 h 1502229"/>
              <a:gd name="connsiteX31" fmla="*/ 1374992 w 1502229"/>
              <a:gd name="connsiteY31" fmla="*/ 879456 h 1502229"/>
              <a:gd name="connsiteX32" fmla="*/ 1349288 w 1502229"/>
              <a:gd name="connsiteY32" fmla="*/ 970073 h 1502229"/>
              <a:gd name="connsiteX33" fmla="*/ 1327642 w 1502229"/>
              <a:gd name="connsiteY33" fmla="*/ 1017981 h 1502229"/>
              <a:gd name="connsiteX34" fmla="*/ 1430175 w 1502229"/>
              <a:gd name="connsiteY34" fmla="*/ 1077178 h 1502229"/>
              <a:gd name="connsiteX35" fmla="*/ 1373024 w 1502229"/>
              <a:gd name="connsiteY35" fmla="*/ 1176166 h 1502229"/>
              <a:gd name="connsiteX36" fmla="*/ 1270961 w 1502229"/>
              <a:gd name="connsiteY36" fmla="*/ 1117240 h 1502229"/>
              <a:gd name="connsiteX37" fmla="*/ 1261417 w 1502229"/>
              <a:gd name="connsiteY37" fmla="*/ 1132131 h 1502229"/>
              <a:gd name="connsiteX38" fmla="*/ 1201411 w 1502229"/>
              <a:gd name="connsiteY38" fmla="*/ 1201411 h 1502229"/>
              <a:gd name="connsiteX39" fmla="*/ 1117200 w 1502229"/>
              <a:gd name="connsiteY39" fmla="*/ 1270892 h 1502229"/>
              <a:gd name="connsiteX40" fmla="*/ 1176166 w 1502229"/>
              <a:gd name="connsiteY40" fmla="*/ 1373024 h 1502229"/>
              <a:gd name="connsiteX41" fmla="*/ 1077178 w 1502229"/>
              <a:gd name="connsiteY41" fmla="*/ 1430174 h 1502229"/>
              <a:gd name="connsiteX42" fmla="*/ 1017954 w 1502229"/>
              <a:gd name="connsiteY42" fmla="*/ 1327594 h 1502229"/>
              <a:gd name="connsiteX43" fmla="*/ 998992 w 1502229"/>
              <a:gd name="connsiteY43" fmla="*/ 1337886 h 1502229"/>
              <a:gd name="connsiteX44" fmla="*/ 879455 w 1502229"/>
              <a:gd name="connsiteY44" fmla="*/ 1374992 h 1502229"/>
              <a:gd name="connsiteX45" fmla="*/ 808265 w 1502229"/>
              <a:gd name="connsiteY45" fmla="*/ 1382169 h 1502229"/>
              <a:gd name="connsiteX46" fmla="*/ 808265 w 1502229"/>
              <a:gd name="connsiteY46" fmla="*/ 1502229 h 1502229"/>
              <a:gd name="connsiteX47" fmla="*/ 693963 w 1502229"/>
              <a:gd name="connsiteY47" fmla="*/ 1502229 h 1502229"/>
              <a:gd name="connsiteX48" fmla="*/ 693964 w 1502229"/>
              <a:gd name="connsiteY48" fmla="*/ 1382168 h 1502229"/>
              <a:gd name="connsiteX49" fmla="*/ 622774 w 1502229"/>
              <a:gd name="connsiteY49" fmla="*/ 1374992 h 1502229"/>
              <a:gd name="connsiteX50" fmla="*/ 517612 w 1502229"/>
              <a:gd name="connsiteY50" fmla="*/ 1343759 h 1502229"/>
              <a:gd name="connsiteX51" fmla="*/ 484450 w 1502229"/>
              <a:gd name="connsiteY51" fmla="*/ 1327291 h 1502229"/>
              <a:gd name="connsiteX52" fmla="*/ 425051 w 1502229"/>
              <a:gd name="connsiteY52" fmla="*/ 1430175 h 1502229"/>
              <a:gd name="connsiteX53" fmla="*/ 326064 w 1502229"/>
              <a:gd name="connsiteY53" fmla="*/ 1373024 h 1502229"/>
              <a:gd name="connsiteX54" fmla="*/ 385562 w 1502229"/>
              <a:gd name="connsiteY54" fmla="*/ 1269969 h 1502229"/>
              <a:gd name="connsiteX55" fmla="*/ 334367 w 1502229"/>
              <a:gd name="connsiteY55" fmla="*/ 1232641 h 1502229"/>
              <a:gd name="connsiteX56" fmla="*/ 243113 w 1502229"/>
              <a:gd name="connsiteY56" fmla="*/ 1135189 h 1502229"/>
              <a:gd name="connsiteX57" fmla="*/ 232026 w 1502229"/>
              <a:gd name="connsiteY57" fmla="*/ 1116802 h 1502229"/>
              <a:gd name="connsiteX58" fmla="*/ 129205 w 1502229"/>
              <a:gd name="connsiteY58" fmla="*/ 1176166 h 1502229"/>
              <a:gd name="connsiteX59" fmla="*/ 72055 w 1502229"/>
              <a:gd name="connsiteY59" fmla="*/ 1077178 h 1502229"/>
              <a:gd name="connsiteX60" fmla="*/ 173279 w 1502229"/>
              <a:gd name="connsiteY60" fmla="*/ 1018737 h 1502229"/>
              <a:gd name="connsiteX61" fmla="*/ 129730 w 1502229"/>
              <a:gd name="connsiteY61" fmla="*/ 891076 h 1502229"/>
              <a:gd name="connsiteX62" fmla="*/ 118227 w 1502229"/>
              <a:gd name="connsiteY62" fmla="*/ 822239 h 1502229"/>
              <a:gd name="connsiteX63" fmla="*/ 117455 w 1502229"/>
              <a:gd name="connsiteY63" fmla="*/ 808266 h 1502229"/>
              <a:gd name="connsiteX64" fmla="*/ 0 w 1502229"/>
              <a:gd name="connsiteY64" fmla="*/ 808265 h 1502229"/>
              <a:gd name="connsiteX65" fmla="*/ 0 w 1502229"/>
              <a:gd name="connsiteY65" fmla="*/ 693963 h 1502229"/>
              <a:gd name="connsiteX66" fmla="*/ 120061 w 1502229"/>
              <a:gd name="connsiteY66" fmla="*/ 693964 h 1502229"/>
              <a:gd name="connsiteX67" fmla="*/ 127238 w 1502229"/>
              <a:gd name="connsiteY67" fmla="*/ 622775 h 1502229"/>
              <a:gd name="connsiteX68" fmla="*/ 152942 w 1502229"/>
              <a:gd name="connsiteY68" fmla="*/ 532157 h 1502229"/>
              <a:gd name="connsiteX69" fmla="*/ 174588 w 1502229"/>
              <a:gd name="connsiteY69" fmla="*/ 484249 h 1502229"/>
              <a:gd name="connsiteX70" fmla="*/ 72054 w 1502229"/>
              <a:gd name="connsiteY70" fmla="*/ 425051 h 1502229"/>
              <a:gd name="connsiteX71" fmla="*/ 129205 w 1502229"/>
              <a:gd name="connsiteY71" fmla="*/ 326064 h 1502229"/>
              <a:gd name="connsiteX72" fmla="*/ 231268 w 1502229"/>
              <a:gd name="connsiteY72" fmla="*/ 384990 h 1502229"/>
              <a:gd name="connsiteX73" fmla="*/ 240812 w 1502229"/>
              <a:gd name="connsiteY73" fmla="*/ 370099 h 1502229"/>
              <a:gd name="connsiteX74" fmla="*/ 300819 w 1502229"/>
              <a:gd name="connsiteY74" fmla="*/ 300818 h 1502229"/>
              <a:gd name="connsiteX75" fmla="*/ 385030 w 1502229"/>
              <a:gd name="connsiteY75" fmla="*/ 231338 h 1502229"/>
              <a:gd name="connsiteX76" fmla="*/ 326064 w 1502229"/>
              <a:gd name="connsiteY76" fmla="*/ 129205 h 1502229"/>
              <a:gd name="connsiteX77" fmla="*/ 425051 w 1502229"/>
              <a:gd name="connsiteY77" fmla="*/ 72055 h 1502229"/>
              <a:gd name="connsiteX78" fmla="*/ 484277 w 1502229"/>
              <a:gd name="connsiteY78" fmla="*/ 174636 h 1502229"/>
              <a:gd name="connsiteX79" fmla="*/ 503238 w 1502229"/>
              <a:gd name="connsiteY79" fmla="*/ 164344 h 1502229"/>
              <a:gd name="connsiteX80" fmla="*/ 622776 w 1502229"/>
              <a:gd name="connsiteY80" fmla="*/ 127238 h 1502229"/>
              <a:gd name="connsiteX81" fmla="*/ 693964 w 1502229"/>
              <a:gd name="connsiteY81" fmla="*/ 120061 h 1502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502229" h="1502229">
                <a:moveTo>
                  <a:pt x="751114" y="304800"/>
                </a:moveTo>
                <a:cubicBezTo>
                  <a:pt x="997606" y="304800"/>
                  <a:pt x="1197428" y="504622"/>
                  <a:pt x="1197428" y="751114"/>
                </a:cubicBezTo>
                <a:cubicBezTo>
                  <a:pt x="1197428" y="997606"/>
                  <a:pt x="997606" y="1197428"/>
                  <a:pt x="751114" y="1197428"/>
                </a:cubicBezTo>
                <a:cubicBezTo>
                  <a:pt x="504622" y="1197428"/>
                  <a:pt x="304800" y="997606"/>
                  <a:pt x="304800" y="751114"/>
                </a:cubicBezTo>
                <a:cubicBezTo>
                  <a:pt x="304800" y="504622"/>
                  <a:pt x="504622" y="304800"/>
                  <a:pt x="751114" y="304800"/>
                </a:cubicBezTo>
                <a:close/>
                <a:moveTo>
                  <a:pt x="751114" y="234042"/>
                </a:moveTo>
                <a:cubicBezTo>
                  <a:pt x="465544" y="234042"/>
                  <a:pt x="234042" y="465543"/>
                  <a:pt x="234042" y="751114"/>
                </a:cubicBezTo>
                <a:cubicBezTo>
                  <a:pt x="234042" y="1036686"/>
                  <a:pt x="465544" y="1268186"/>
                  <a:pt x="751114" y="1268186"/>
                </a:cubicBezTo>
                <a:cubicBezTo>
                  <a:pt x="1036685" y="1268186"/>
                  <a:pt x="1268186" y="1036686"/>
                  <a:pt x="1268186" y="751114"/>
                </a:cubicBezTo>
                <a:cubicBezTo>
                  <a:pt x="1268186" y="465543"/>
                  <a:pt x="1036685" y="234042"/>
                  <a:pt x="751114" y="234042"/>
                </a:cubicBezTo>
                <a:close/>
                <a:moveTo>
                  <a:pt x="693964" y="0"/>
                </a:moveTo>
                <a:lnTo>
                  <a:pt x="808266" y="0"/>
                </a:lnTo>
                <a:lnTo>
                  <a:pt x="808265" y="120061"/>
                </a:lnTo>
                <a:lnTo>
                  <a:pt x="879455" y="127238"/>
                </a:lnTo>
                <a:cubicBezTo>
                  <a:pt x="915729" y="134659"/>
                  <a:pt x="950879" y="145167"/>
                  <a:pt x="984619" y="158471"/>
                </a:cubicBezTo>
                <a:lnTo>
                  <a:pt x="1017779" y="174938"/>
                </a:lnTo>
                <a:lnTo>
                  <a:pt x="1077178" y="72054"/>
                </a:lnTo>
                <a:lnTo>
                  <a:pt x="1176166" y="129205"/>
                </a:lnTo>
                <a:lnTo>
                  <a:pt x="1116667" y="232260"/>
                </a:lnTo>
                <a:lnTo>
                  <a:pt x="1167863" y="269589"/>
                </a:lnTo>
                <a:cubicBezTo>
                  <a:pt x="1201563" y="298781"/>
                  <a:pt x="1232167" y="331451"/>
                  <a:pt x="1259117" y="367041"/>
                </a:cubicBezTo>
                <a:lnTo>
                  <a:pt x="1270204" y="385427"/>
                </a:lnTo>
                <a:lnTo>
                  <a:pt x="1373024" y="326064"/>
                </a:lnTo>
                <a:lnTo>
                  <a:pt x="1430174" y="425051"/>
                </a:lnTo>
                <a:lnTo>
                  <a:pt x="1328950" y="483493"/>
                </a:lnTo>
                <a:lnTo>
                  <a:pt x="1372501" y="611155"/>
                </a:lnTo>
                <a:cubicBezTo>
                  <a:pt x="1377551" y="633673"/>
                  <a:pt x="1381408" y="656642"/>
                  <a:pt x="1384003" y="679992"/>
                </a:cubicBezTo>
                <a:lnTo>
                  <a:pt x="1384774" y="693965"/>
                </a:lnTo>
                <a:lnTo>
                  <a:pt x="1502229" y="693964"/>
                </a:lnTo>
                <a:lnTo>
                  <a:pt x="1502229" y="808266"/>
                </a:lnTo>
                <a:lnTo>
                  <a:pt x="1382169" y="808266"/>
                </a:lnTo>
                <a:lnTo>
                  <a:pt x="1374992" y="879456"/>
                </a:lnTo>
                <a:cubicBezTo>
                  <a:pt x="1368630" y="910547"/>
                  <a:pt x="1360002" y="940813"/>
                  <a:pt x="1349288" y="970073"/>
                </a:cubicBezTo>
                <a:lnTo>
                  <a:pt x="1327642" y="1017981"/>
                </a:lnTo>
                <a:lnTo>
                  <a:pt x="1430175" y="1077178"/>
                </a:lnTo>
                <a:lnTo>
                  <a:pt x="1373024" y="1176166"/>
                </a:lnTo>
                <a:lnTo>
                  <a:pt x="1270961" y="1117240"/>
                </a:lnTo>
                <a:lnTo>
                  <a:pt x="1261417" y="1132131"/>
                </a:lnTo>
                <a:cubicBezTo>
                  <a:pt x="1243081" y="1156650"/>
                  <a:pt x="1223019" y="1179803"/>
                  <a:pt x="1201411" y="1201411"/>
                </a:cubicBezTo>
                <a:lnTo>
                  <a:pt x="1117200" y="1270892"/>
                </a:lnTo>
                <a:lnTo>
                  <a:pt x="1176166" y="1373024"/>
                </a:lnTo>
                <a:lnTo>
                  <a:pt x="1077178" y="1430174"/>
                </a:lnTo>
                <a:lnTo>
                  <a:pt x="1017954" y="1327594"/>
                </a:lnTo>
                <a:lnTo>
                  <a:pt x="998992" y="1337886"/>
                </a:lnTo>
                <a:cubicBezTo>
                  <a:pt x="960898" y="1353999"/>
                  <a:pt x="920911" y="1366509"/>
                  <a:pt x="879455" y="1374992"/>
                </a:cubicBezTo>
                <a:lnTo>
                  <a:pt x="808265" y="1382169"/>
                </a:lnTo>
                <a:lnTo>
                  <a:pt x="808265" y="1502229"/>
                </a:lnTo>
                <a:lnTo>
                  <a:pt x="693963" y="1502229"/>
                </a:lnTo>
                <a:lnTo>
                  <a:pt x="693964" y="1382168"/>
                </a:lnTo>
                <a:lnTo>
                  <a:pt x="622774" y="1374992"/>
                </a:lnTo>
                <a:cubicBezTo>
                  <a:pt x="586502" y="1367570"/>
                  <a:pt x="551351" y="1357064"/>
                  <a:pt x="517612" y="1343759"/>
                </a:cubicBezTo>
                <a:lnTo>
                  <a:pt x="484450" y="1327291"/>
                </a:lnTo>
                <a:lnTo>
                  <a:pt x="425051" y="1430175"/>
                </a:lnTo>
                <a:lnTo>
                  <a:pt x="326064" y="1373024"/>
                </a:lnTo>
                <a:lnTo>
                  <a:pt x="385562" y="1269969"/>
                </a:lnTo>
                <a:lnTo>
                  <a:pt x="334367" y="1232641"/>
                </a:lnTo>
                <a:cubicBezTo>
                  <a:pt x="300667" y="1203450"/>
                  <a:pt x="270064" y="1170780"/>
                  <a:pt x="243113" y="1135189"/>
                </a:cubicBezTo>
                <a:lnTo>
                  <a:pt x="232026" y="1116802"/>
                </a:lnTo>
                <a:lnTo>
                  <a:pt x="129205" y="1176166"/>
                </a:lnTo>
                <a:lnTo>
                  <a:pt x="72055" y="1077178"/>
                </a:lnTo>
                <a:lnTo>
                  <a:pt x="173279" y="1018737"/>
                </a:lnTo>
                <a:lnTo>
                  <a:pt x="129730" y="891076"/>
                </a:lnTo>
                <a:cubicBezTo>
                  <a:pt x="124679" y="868558"/>
                  <a:pt x="120822" y="845589"/>
                  <a:pt x="118227" y="822239"/>
                </a:cubicBezTo>
                <a:lnTo>
                  <a:pt x="117455" y="808266"/>
                </a:lnTo>
                <a:lnTo>
                  <a:pt x="0" y="808265"/>
                </a:lnTo>
                <a:lnTo>
                  <a:pt x="0" y="693963"/>
                </a:lnTo>
                <a:lnTo>
                  <a:pt x="120061" y="693964"/>
                </a:lnTo>
                <a:lnTo>
                  <a:pt x="127238" y="622775"/>
                </a:lnTo>
                <a:cubicBezTo>
                  <a:pt x="133600" y="591684"/>
                  <a:pt x="142228" y="561418"/>
                  <a:pt x="152942" y="532157"/>
                </a:cubicBezTo>
                <a:lnTo>
                  <a:pt x="174588" y="484249"/>
                </a:lnTo>
                <a:lnTo>
                  <a:pt x="72054" y="425051"/>
                </a:lnTo>
                <a:lnTo>
                  <a:pt x="129205" y="326064"/>
                </a:lnTo>
                <a:lnTo>
                  <a:pt x="231268" y="384990"/>
                </a:lnTo>
                <a:lnTo>
                  <a:pt x="240812" y="370099"/>
                </a:lnTo>
                <a:cubicBezTo>
                  <a:pt x="259150" y="345580"/>
                  <a:pt x="279211" y="322427"/>
                  <a:pt x="300819" y="300818"/>
                </a:cubicBezTo>
                <a:lnTo>
                  <a:pt x="385030" y="231338"/>
                </a:lnTo>
                <a:lnTo>
                  <a:pt x="326064" y="129205"/>
                </a:lnTo>
                <a:lnTo>
                  <a:pt x="425051" y="72055"/>
                </a:lnTo>
                <a:lnTo>
                  <a:pt x="484277" y="174636"/>
                </a:lnTo>
                <a:lnTo>
                  <a:pt x="503238" y="164344"/>
                </a:lnTo>
                <a:cubicBezTo>
                  <a:pt x="541332" y="148232"/>
                  <a:pt x="581320" y="135720"/>
                  <a:pt x="622776" y="127238"/>
                </a:cubicBezTo>
                <a:lnTo>
                  <a:pt x="693964" y="12006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5"/>
          <p:cNvSpPr txBox="1"/>
          <p:nvPr/>
        </p:nvSpPr>
        <p:spPr>
          <a:xfrm>
            <a:off x="6530847" y="952673"/>
            <a:ext cx="2360965" cy="525657"/>
          </a:xfrm>
          <a:prstGeom prst="rect">
            <a:avLst/>
          </a:prstGeom>
          <a:noFill/>
        </p:spPr>
        <p:txBody>
          <a:bodyPr wrap="square" rtlCol="0">
            <a:spAutoFit/>
          </a:bodyPr>
          <a:lstStyle/>
          <a:p>
            <a:pPr algn="ctr">
              <a:lnSpc>
                <a:spcPct val="130000"/>
              </a:lnSpc>
            </a:pPr>
            <a:r>
              <a:rPr lang="zh-CN" altLang="en-US" sz="2400" b="1" dirty="0">
                <a:solidFill>
                  <a:schemeClr val="tx1">
                    <a:lumMod val="85000"/>
                    <a:lumOff val="15000"/>
                  </a:schemeClr>
                </a:solidFill>
              </a:rPr>
              <a:t>点击更换文本</a:t>
            </a:r>
          </a:p>
        </p:txBody>
      </p:sp>
      <p:sp>
        <p:nvSpPr>
          <p:cNvPr id="7" name="文本框 6"/>
          <p:cNvSpPr txBox="1"/>
          <p:nvPr/>
        </p:nvSpPr>
        <p:spPr>
          <a:xfrm>
            <a:off x="6267190" y="1385277"/>
            <a:ext cx="4827768" cy="812530"/>
          </a:xfrm>
          <a:prstGeom prst="rect">
            <a:avLst/>
          </a:prstGeom>
          <a:noFill/>
        </p:spPr>
        <p:txBody>
          <a:bodyPr wrap="square" rtlCol="0">
            <a:spAutoFit/>
          </a:bodyPr>
          <a:lstStyle/>
          <a:p>
            <a:pPr>
              <a:lnSpc>
                <a:spcPct val="130000"/>
              </a:lnSpc>
            </a:pPr>
            <a:r>
              <a:rPr lang="zh-CN" altLang="en-US" dirty="0">
                <a:solidFill>
                  <a:schemeClr val="tx1">
                    <a:lumMod val="85000"/>
                    <a:lumOff val="15000"/>
                  </a:schemeClr>
                </a:solidFill>
              </a:rPr>
              <a:t>点击此处更换文本点击此处更换文本点击此处更换文本</a:t>
            </a:r>
            <a:endParaRPr lang="zh-CN" altLang="en-US" dirty="0"/>
          </a:p>
        </p:txBody>
      </p:sp>
      <p:sp>
        <p:nvSpPr>
          <p:cNvPr id="8" name="文本框 7"/>
          <p:cNvSpPr txBox="1"/>
          <p:nvPr/>
        </p:nvSpPr>
        <p:spPr>
          <a:xfrm>
            <a:off x="6530847" y="2189980"/>
            <a:ext cx="2360965" cy="525657"/>
          </a:xfrm>
          <a:prstGeom prst="rect">
            <a:avLst/>
          </a:prstGeom>
          <a:noFill/>
        </p:spPr>
        <p:txBody>
          <a:bodyPr wrap="square" rtlCol="0">
            <a:spAutoFit/>
          </a:bodyPr>
          <a:lstStyle/>
          <a:p>
            <a:pPr algn="ctr">
              <a:lnSpc>
                <a:spcPct val="130000"/>
              </a:lnSpc>
            </a:pPr>
            <a:r>
              <a:rPr lang="zh-CN" altLang="en-US" sz="2400" b="1" dirty="0">
                <a:solidFill>
                  <a:schemeClr val="tx1">
                    <a:lumMod val="85000"/>
                    <a:lumOff val="15000"/>
                  </a:schemeClr>
                </a:solidFill>
              </a:rPr>
              <a:t>点击更换文本</a:t>
            </a:r>
          </a:p>
        </p:txBody>
      </p:sp>
      <p:sp>
        <p:nvSpPr>
          <p:cNvPr id="9" name="文本框 8"/>
          <p:cNvSpPr txBox="1"/>
          <p:nvPr/>
        </p:nvSpPr>
        <p:spPr>
          <a:xfrm>
            <a:off x="6267190" y="2622584"/>
            <a:ext cx="4827768" cy="812530"/>
          </a:xfrm>
          <a:prstGeom prst="rect">
            <a:avLst/>
          </a:prstGeom>
          <a:noFill/>
        </p:spPr>
        <p:txBody>
          <a:bodyPr wrap="square" rtlCol="0">
            <a:spAutoFit/>
          </a:bodyPr>
          <a:lstStyle/>
          <a:p>
            <a:pPr>
              <a:lnSpc>
                <a:spcPct val="130000"/>
              </a:lnSpc>
            </a:pPr>
            <a:r>
              <a:rPr lang="zh-CN" altLang="en-US" dirty="0">
                <a:solidFill>
                  <a:schemeClr val="tx1">
                    <a:lumMod val="85000"/>
                    <a:lumOff val="15000"/>
                  </a:schemeClr>
                </a:solidFill>
              </a:rPr>
              <a:t>点击此处更换文本点击此处更换文本点击此处更换文本</a:t>
            </a:r>
            <a:endParaRPr lang="zh-CN" altLang="en-US" dirty="0"/>
          </a:p>
        </p:txBody>
      </p:sp>
      <p:sp>
        <p:nvSpPr>
          <p:cNvPr id="10" name="文本框 9"/>
          <p:cNvSpPr txBox="1"/>
          <p:nvPr/>
        </p:nvSpPr>
        <p:spPr>
          <a:xfrm>
            <a:off x="6530847" y="3427287"/>
            <a:ext cx="2360965" cy="525657"/>
          </a:xfrm>
          <a:prstGeom prst="rect">
            <a:avLst/>
          </a:prstGeom>
          <a:noFill/>
        </p:spPr>
        <p:txBody>
          <a:bodyPr wrap="square" rtlCol="0">
            <a:spAutoFit/>
          </a:bodyPr>
          <a:lstStyle/>
          <a:p>
            <a:pPr algn="ctr">
              <a:lnSpc>
                <a:spcPct val="130000"/>
              </a:lnSpc>
            </a:pPr>
            <a:r>
              <a:rPr lang="zh-CN" altLang="en-US" sz="2400" b="1" dirty="0">
                <a:solidFill>
                  <a:schemeClr val="tx1">
                    <a:lumMod val="85000"/>
                    <a:lumOff val="15000"/>
                  </a:schemeClr>
                </a:solidFill>
              </a:rPr>
              <a:t>点击更换文本</a:t>
            </a:r>
          </a:p>
        </p:txBody>
      </p:sp>
      <p:sp>
        <p:nvSpPr>
          <p:cNvPr id="11" name="文本框 10"/>
          <p:cNvSpPr txBox="1"/>
          <p:nvPr/>
        </p:nvSpPr>
        <p:spPr>
          <a:xfrm>
            <a:off x="6267190" y="3859891"/>
            <a:ext cx="4827768" cy="812530"/>
          </a:xfrm>
          <a:prstGeom prst="rect">
            <a:avLst/>
          </a:prstGeom>
          <a:noFill/>
        </p:spPr>
        <p:txBody>
          <a:bodyPr wrap="square" rtlCol="0">
            <a:spAutoFit/>
          </a:bodyPr>
          <a:lstStyle/>
          <a:p>
            <a:pPr>
              <a:lnSpc>
                <a:spcPct val="130000"/>
              </a:lnSpc>
            </a:pPr>
            <a:r>
              <a:rPr lang="zh-CN" altLang="en-US" dirty="0">
                <a:solidFill>
                  <a:schemeClr val="tx1">
                    <a:lumMod val="85000"/>
                    <a:lumOff val="15000"/>
                  </a:schemeClr>
                </a:solidFill>
              </a:rPr>
              <a:t>点击此处更换文本点击此处更换文本点击此处更换文本</a:t>
            </a:r>
            <a:endParaRPr lang="zh-CN" altLang="en-US" dirty="0"/>
          </a:p>
        </p:txBody>
      </p:sp>
      <p:sp>
        <p:nvSpPr>
          <p:cNvPr id="12" name="文本框 11"/>
          <p:cNvSpPr txBox="1"/>
          <p:nvPr/>
        </p:nvSpPr>
        <p:spPr>
          <a:xfrm>
            <a:off x="6530847" y="4664595"/>
            <a:ext cx="2360965" cy="525657"/>
          </a:xfrm>
          <a:prstGeom prst="rect">
            <a:avLst/>
          </a:prstGeom>
          <a:noFill/>
        </p:spPr>
        <p:txBody>
          <a:bodyPr wrap="square" rtlCol="0">
            <a:spAutoFit/>
          </a:bodyPr>
          <a:lstStyle/>
          <a:p>
            <a:pPr algn="ctr">
              <a:lnSpc>
                <a:spcPct val="130000"/>
              </a:lnSpc>
            </a:pPr>
            <a:r>
              <a:rPr lang="zh-CN" altLang="en-US" sz="2400" b="1" dirty="0">
                <a:solidFill>
                  <a:schemeClr val="tx1">
                    <a:lumMod val="85000"/>
                    <a:lumOff val="15000"/>
                  </a:schemeClr>
                </a:solidFill>
              </a:rPr>
              <a:t>点击更换文本</a:t>
            </a:r>
          </a:p>
        </p:txBody>
      </p:sp>
      <p:sp>
        <p:nvSpPr>
          <p:cNvPr id="13" name="文本框 12"/>
          <p:cNvSpPr txBox="1"/>
          <p:nvPr/>
        </p:nvSpPr>
        <p:spPr>
          <a:xfrm>
            <a:off x="6267190" y="5097199"/>
            <a:ext cx="4827768" cy="812530"/>
          </a:xfrm>
          <a:prstGeom prst="rect">
            <a:avLst/>
          </a:prstGeom>
          <a:noFill/>
        </p:spPr>
        <p:txBody>
          <a:bodyPr wrap="square" rtlCol="0">
            <a:spAutoFit/>
          </a:bodyPr>
          <a:lstStyle/>
          <a:p>
            <a:pPr>
              <a:lnSpc>
                <a:spcPct val="130000"/>
              </a:lnSpc>
            </a:pPr>
            <a:r>
              <a:rPr lang="zh-CN" altLang="en-US" dirty="0">
                <a:solidFill>
                  <a:schemeClr val="tx1">
                    <a:lumMod val="85000"/>
                    <a:lumOff val="15000"/>
                  </a:schemeClr>
                </a:solidFill>
              </a:rPr>
              <a:t>点击此处更换文本点击此处更换文本点击此处更换文本</a:t>
            </a:r>
            <a:endParaRPr lang="zh-CN" altLang="en-US" dirty="0"/>
          </a:p>
        </p:txBody>
      </p:sp>
      <p:sp>
        <p:nvSpPr>
          <p:cNvPr id="14" name="椭圆 13"/>
          <p:cNvSpPr/>
          <p:nvPr/>
        </p:nvSpPr>
        <p:spPr>
          <a:xfrm flipH="1">
            <a:off x="6366351" y="1035696"/>
            <a:ext cx="394551" cy="39455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flipH="1">
            <a:off x="6366351" y="3509733"/>
            <a:ext cx="394551" cy="39455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flipH="1">
            <a:off x="6366351" y="2277419"/>
            <a:ext cx="394551" cy="39455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flipH="1">
            <a:off x="6366351" y="4772455"/>
            <a:ext cx="394551" cy="39455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21600000">
                                      <p:cBhvr>
                                        <p:cTn id="6" dur="2000" fill="hold"/>
                                        <p:tgtEl>
                                          <p:spTgt spid="2"/>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3"/>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4"/>
                                        </p:tgtEl>
                                        <p:attrNameLst>
                                          <p:attrName>r</p:attrName>
                                        </p:attrNameLst>
                                      </p:cBhvr>
                                    </p:animRot>
                                  </p:childTnLst>
                                </p:cTn>
                              </p:par>
                              <p:par>
                                <p:cTn id="11" presetID="8" presetClass="emph" presetSubtype="0" repeatCount="indefinite" fill="hold" grpId="0" nodeType="withEffect">
                                  <p:stCondLst>
                                    <p:cond delay="0"/>
                                  </p:stCondLst>
                                  <p:childTnLst>
                                    <p:animRot by="-21600000">
                                      <p:cBhvr>
                                        <p:cTn id="12"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表 1"/>
          <p:cNvPicPr>
            <a:picLocks noGrp="1" noRot="1" noChangeAspect="1" noMove="1" noResize="1" noEditPoints="1" noAdjustHandles="1" noChangeArrowheads="1" noChangeShapeType="1"/>
          </p:cNvPicPr>
          <p:nvPr/>
        </p:nvPicPr>
        <p:blipFill>
          <a:blip r:embed="rId3"/>
          <a:stretch>
            <a:fillRect/>
          </a:stretch>
        </p:blipFill>
        <p:spPr>
          <a:xfrm>
            <a:off x="1498600" y="2247597"/>
            <a:ext cx="8890000" cy="4017434"/>
          </a:xfrm>
          <a:prstGeom prst="rect">
            <a:avLst/>
          </a:prstGeom>
        </p:spPr>
      </p:pic>
      <p:sp>
        <p:nvSpPr>
          <p:cNvPr id="3" name="文本框 2"/>
          <p:cNvSpPr txBox="1"/>
          <p:nvPr/>
        </p:nvSpPr>
        <p:spPr>
          <a:xfrm>
            <a:off x="4362192" y="585287"/>
            <a:ext cx="3467616" cy="584775"/>
          </a:xfrm>
          <a:prstGeom prst="rect">
            <a:avLst/>
          </a:prstGeom>
          <a:noFill/>
        </p:spPr>
        <p:txBody>
          <a:bodyPr wrap="none" rtlCol="0">
            <a:spAutoFit/>
          </a:bodyPr>
          <a:lstStyle/>
          <a:p>
            <a:r>
              <a:rPr lang="zh-CN" altLang="en-US" sz="3200" b="1" dirty="0">
                <a:solidFill>
                  <a:schemeClr val="tx1">
                    <a:lumMod val="85000"/>
                    <a:lumOff val="15000"/>
                  </a:schemeClr>
                </a:solidFill>
              </a:rPr>
              <a:t>点击此处更换文本</a:t>
            </a:r>
          </a:p>
        </p:txBody>
      </p:sp>
      <p:sp>
        <p:nvSpPr>
          <p:cNvPr id="4" name="文本框 3"/>
          <p:cNvSpPr txBox="1"/>
          <p:nvPr/>
        </p:nvSpPr>
        <p:spPr>
          <a:xfrm>
            <a:off x="1189036" y="1264589"/>
            <a:ext cx="9813928" cy="452432"/>
          </a:xfrm>
          <a:prstGeom prst="rect">
            <a:avLst/>
          </a:prstGeom>
          <a:noFill/>
        </p:spPr>
        <p:txBody>
          <a:bodyPr wrap="square" rtlCol="0">
            <a:spAutoFit/>
          </a:bodyPr>
          <a:lstStyle/>
          <a:p>
            <a:pPr algn="ctr">
              <a:lnSpc>
                <a:spcPct val="130000"/>
              </a:lnSpc>
            </a:pPr>
            <a:r>
              <a:rPr lang="zh-CN" altLang="en-US" dirty="0">
                <a:solidFill>
                  <a:schemeClr val="tx1">
                    <a:lumMod val="85000"/>
                    <a:lumOff val="15000"/>
                  </a:schemeClr>
                </a:solidFill>
              </a:rPr>
              <a:t>点击此处更换文本点击此处更换文本点击此处更换文本点击此处更换文本点击此处更换文本</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同心圆 1"/>
          <p:cNvSpPr/>
          <p:nvPr/>
        </p:nvSpPr>
        <p:spPr>
          <a:xfrm>
            <a:off x="4394200" y="1797050"/>
            <a:ext cx="3263900" cy="3263900"/>
          </a:xfrm>
          <a:prstGeom prst="donut">
            <a:avLst>
              <a:gd name="adj" fmla="val 2567"/>
            </a:avLst>
          </a:prstGeom>
          <a:solidFill>
            <a:schemeClr val="tx1">
              <a:lumMod val="85000"/>
              <a:lumOff val="1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椭圆 2"/>
          <p:cNvSpPr/>
          <p:nvPr/>
        </p:nvSpPr>
        <p:spPr>
          <a:xfrm>
            <a:off x="5397500" y="1257300"/>
            <a:ext cx="1257300" cy="12573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397500" y="4343400"/>
            <a:ext cx="1257300" cy="12573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7029450" y="2800350"/>
            <a:ext cx="1257300" cy="12573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3905250" y="2800350"/>
            <a:ext cx="1257300" cy="12573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flipH="1">
            <a:off x="1943353" y="1473068"/>
            <a:ext cx="2360965" cy="525657"/>
          </a:xfrm>
          <a:prstGeom prst="rect">
            <a:avLst/>
          </a:prstGeom>
          <a:noFill/>
        </p:spPr>
        <p:txBody>
          <a:bodyPr wrap="square" rtlCol="0">
            <a:spAutoFit/>
          </a:bodyPr>
          <a:lstStyle/>
          <a:p>
            <a:pPr algn="ctr">
              <a:lnSpc>
                <a:spcPct val="130000"/>
              </a:lnSpc>
            </a:pPr>
            <a:r>
              <a:rPr lang="zh-CN" altLang="en-US" sz="2400" b="1" dirty="0">
                <a:solidFill>
                  <a:schemeClr val="tx1">
                    <a:lumMod val="85000"/>
                    <a:lumOff val="15000"/>
                  </a:schemeClr>
                </a:solidFill>
              </a:rPr>
              <a:t>点击更换文本</a:t>
            </a:r>
          </a:p>
        </p:txBody>
      </p:sp>
      <p:sp>
        <p:nvSpPr>
          <p:cNvPr id="9" name="文本框 8"/>
          <p:cNvSpPr txBox="1"/>
          <p:nvPr/>
        </p:nvSpPr>
        <p:spPr>
          <a:xfrm flipH="1">
            <a:off x="530225" y="1905672"/>
            <a:ext cx="3910749" cy="812530"/>
          </a:xfrm>
          <a:prstGeom prst="rect">
            <a:avLst/>
          </a:prstGeom>
          <a:noFill/>
        </p:spPr>
        <p:txBody>
          <a:bodyPr wrap="square" rtlCol="0">
            <a:spAutoFit/>
          </a:bodyPr>
          <a:lstStyle/>
          <a:p>
            <a:pPr algn="r">
              <a:lnSpc>
                <a:spcPct val="130000"/>
              </a:lnSpc>
            </a:pPr>
            <a:r>
              <a:rPr lang="zh-CN" altLang="en-US" dirty="0">
                <a:solidFill>
                  <a:schemeClr val="tx1">
                    <a:lumMod val="85000"/>
                    <a:lumOff val="15000"/>
                  </a:schemeClr>
                </a:solidFill>
              </a:rPr>
              <a:t>点击此处更换文本点击此处更换文本点击此处更换</a:t>
            </a:r>
            <a:endParaRPr lang="zh-CN" altLang="en-US" dirty="0"/>
          </a:p>
        </p:txBody>
      </p:sp>
      <p:sp>
        <p:nvSpPr>
          <p:cNvPr id="10" name="椭圆 9"/>
          <p:cNvSpPr/>
          <p:nvPr/>
        </p:nvSpPr>
        <p:spPr>
          <a:xfrm>
            <a:off x="4074263" y="1556091"/>
            <a:ext cx="394551" cy="394551"/>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flipH="1">
            <a:off x="1943353" y="4221946"/>
            <a:ext cx="2360965" cy="525657"/>
          </a:xfrm>
          <a:prstGeom prst="rect">
            <a:avLst/>
          </a:prstGeom>
          <a:noFill/>
        </p:spPr>
        <p:txBody>
          <a:bodyPr wrap="square" rtlCol="0">
            <a:spAutoFit/>
          </a:bodyPr>
          <a:lstStyle/>
          <a:p>
            <a:pPr algn="ctr">
              <a:lnSpc>
                <a:spcPct val="130000"/>
              </a:lnSpc>
            </a:pPr>
            <a:r>
              <a:rPr lang="zh-CN" altLang="en-US" sz="2400" b="1" dirty="0">
                <a:solidFill>
                  <a:schemeClr val="tx1">
                    <a:lumMod val="85000"/>
                    <a:lumOff val="15000"/>
                  </a:schemeClr>
                </a:solidFill>
              </a:rPr>
              <a:t>点击更换文本</a:t>
            </a:r>
          </a:p>
        </p:txBody>
      </p:sp>
      <p:sp>
        <p:nvSpPr>
          <p:cNvPr id="14" name="文本框 13"/>
          <p:cNvSpPr txBox="1"/>
          <p:nvPr/>
        </p:nvSpPr>
        <p:spPr>
          <a:xfrm flipH="1">
            <a:off x="530225" y="4654550"/>
            <a:ext cx="3910749" cy="812530"/>
          </a:xfrm>
          <a:prstGeom prst="rect">
            <a:avLst/>
          </a:prstGeom>
          <a:noFill/>
        </p:spPr>
        <p:txBody>
          <a:bodyPr wrap="square" rtlCol="0">
            <a:spAutoFit/>
          </a:bodyPr>
          <a:lstStyle/>
          <a:p>
            <a:pPr algn="r">
              <a:lnSpc>
                <a:spcPct val="130000"/>
              </a:lnSpc>
            </a:pPr>
            <a:r>
              <a:rPr lang="zh-CN" altLang="en-US" dirty="0">
                <a:solidFill>
                  <a:schemeClr val="tx1">
                    <a:lumMod val="85000"/>
                    <a:lumOff val="15000"/>
                  </a:schemeClr>
                </a:solidFill>
              </a:rPr>
              <a:t>点击此处更换文本点击此处更换文本点击此处更换</a:t>
            </a:r>
            <a:endParaRPr lang="zh-CN" altLang="en-US" dirty="0"/>
          </a:p>
        </p:txBody>
      </p:sp>
      <p:sp>
        <p:nvSpPr>
          <p:cNvPr id="15" name="椭圆 14"/>
          <p:cNvSpPr/>
          <p:nvPr/>
        </p:nvSpPr>
        <p:spPr>
          <a:xfrm>
            <a:off x="4074263" y="4304969"/>
            <a:ext cx="394551" cy="39455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7720201" y="1473068"/>
            <a:ext cx="2360965" cy="525657"/>
          </a:xfrm>
          <a:prstGeom prst="rect">
            <a:avLst/>
          </a:prstGeom>
          <a:noFill/>
        </p:spPr>
        <p:txBody>
          <a:bodyPr wrap="square" rtlCol="0">
            <a:spAutoFit/>
          </a:bodyPr>
          <a:lstStyle/>
          <a:p>
            <a:pPr algn="ctr">
              <a:lnSpc>
                <a:spcPct val="130000"/>
              </a:lnSpc>
            </a:pPr>
            <a:r>
              <a:rPr lang="zh-CN" altLang="en-US" sz="2400" b="1" dirty="0">
                <a:solidFill>
                  <a:schemeClr val="tx1">
                    <a:lumMod val="85000"/>
                    <a:lumOff val="15000"/>
                  </a:schemeClr>
                </a:solidFill>
              </a:rPr>
              <a:t>点击更换文本</a:t>
            </a:r>
          </a:p>
        </p:txBody>
      </p:sp>
      <p:sp>
        <p:nvSpPr>
          <p:cNvPr id="18" name="文本框 17"/>
          <p:cNvSpPr txBox="1"/>
          <p:nvPr/>
        </p:nvSpPr>
        <p:spPr>
          <a:xfrm>
            <a:off x="7583545" y="1905672"/>
            <a:ext cx="3910749" cy="812530"/>
          </a:xfrm>
          <a:prstGeom prst="rect">
            <a:avLst/>
          </a:prstGeom>
          <a:noFill/>
        </p:spPr>
        <p:txBody>
          <a:bodyPr wrap="square" rtlCol="0">
            <a:spAutoFit/>
          </a:bodyPr>
          <a:lstStyle/>
          <a:p>
            <a:pPr algn="r">
              <a:lnSpc>
                <a:spcPct val="130000"/>
              </a:lnSpc>
            </a:pPr>
            <a:r>
              <a:rPr lang="zh-CN" altLang="en-US" dirty="0">
                <a:solidFill>
                  <a:schemeClr val="tx1">
                    <a:lumMod val="85000"/>
                    <a:lumOff val="15000"/>
                  </a:schemeClr>
                </a:solidFill>
              </a:rPr>
              <a:t>点击此处更换文本点击此处更换文本点击此处更换</a:t>
            </a:r>
            <a:endParaRPr lang="zh-CN" altLang="en-US" dirty="0"/>
          </a:p>
        </p:txBody>
      </p:sp>
      <p:sp>
        <p:nvSpPr>
          <p:cNvPr id="19" name="椭圆 18"/>
          <p:cNvSpPr/>
          <p:nvPr/>
        </p:nvSpPr>
        <p:spPr>
          <a:xfrm flipH="1">
            <a:off x="7555705" y="1556091"/>
            <a:ext cx="394551" cy="39455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7720201" y="4221946"/>
            <a:ext cx="2360965" cy="525657"/>
          </a:xfrm>
          <a:prstGeom prst="rect">
            <a:avLst/>
          </a:prstGeom>
          <a:noFill/>
        </p:spPr>
        <p:txBody>
          <a:bodyPr wrap="square" rtlCol="0">
            <a:spAutoFit/>
          </a:bodyPr>
          <a:lstStyle/>
          <a:p>
            <a:pPr algn="ctr">
              <a:lnSpc>
                <a:spcPct val="130000"/>
              </a:lnSpc>
            </a:pPr>
            <a:r>
              <a:rPr lang="zh-CN" altLang="en-US" sz="2400" b="1" dirty="0">
                <a:solidFill>
                  <a:schemeClr val="tx1">
                    <a:lumMod val="85000"/>
                    <a:lumOff val="15000"/>
                  </a:schemeClr>
                </a:solidFill>
              </a:rPr>
              <a:t>点击更换文本</a:t>
            </a:r>
          </a:p>
        </p:txBody>
      </p:sp>
      <p:sp>
        <p:nvSpPr>
          <p:cNvPr id="22" name="文本框 21"/>
          <p:cNvSpPr txBox="1"/>
          <p:nvPr/>
        </p:nvSpPr>
        <p:spPr>
          <a:xfrm>
            <a:off x="7583545" y="4654550"/>
            <a:ext cx="3910749" cy="812530"/>
          </a:xfrm>
          <a:prstGeom prst="rect">
            <a:avLst/>
          </a:prstGeom>
          <a:noFill/>
        </p:spPr>
        <p:txBody>
          <a:bodyPr wrap="square" rtlCol="0">
            <a:spAutoFit/>
          </a:bodyPr>
          <a:lstStyle/>
          <a:p>
            <a:pPr algn="r">
              <a:lnSpc>
                <a:spcPct val="130000"/>
              </a:lnSpc>
            </a:pPr>
            <a:r>
              <a:rPr lang="zh-CN" altLang="en-US" dirty="0">
                <a:solidFill>
                  <a:schemeClr val="tx1">
                    <a:lumMod val="85000"/>
                    <a:lumOff val="15000"/>
                  </a:schemeClr>
                </a:solidFill>
              </a:rPr>
              <a:t>点击此处更换文本点击此处更换文本点击此处更换</a:t>
            </a:r>
            <a:endParaRPr lang="zh-CN" altLang="en-US" dirty="0"/>
          </a:p>
        </p:txBody>
      </p:sp>
      <p:sp>
        <p:nvSpPr>
          <p:cNvPr id="23" name="椭圆 22"/>
          <p:cNvSpPr/>
          <p:nvPr/>
        </p:nvSpPr>
        <p:spPr>
          <a:xfrm flipH="1">
            <a:off x="7555705" y="4304969"/>
            <a:ext cx="394551" cy="394551"/>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5472152" y="1435370"/>
            <a:ext cx="1107996" cy="742319"/>
          </a:xfrm>
          <a:prstGeom prst="rect">
            <a:avLst/>
          </a:prstGeom>
          <a:noFill/>
        </p:spPr>
        <p:txBody>
          <a:bodyPr wrap="none" rtlCol="0">
            <a:spAutoFit/>
          </a:bodyPr>
          <a:lstStyle/>
          <a:p>
            <a:pPr>
              <a:lnSpc>
                <a:spcPct val="130000"/>
              </a:lnSpc>
            </a:pPr>
            <a:r>
              <a:rPr lang="zh-CN" altLang="en-US" sz="3600" b="1" dirty="0">
                <a:solidFill>
                  <a:schemeClr val="bg1"/>
                </a:solidFill>
              </a:rPr>
              <a:t>文本</a:t>
            </a:r>
          </a:p>
        </p:txBody>
      </p:sp>
      <p:sp>
        <p:nvSpPr>
          <p:cNvPr id="25" name="文本框 24"/>
          <p:cNvSpPr txBox="1"/>
          <p:nvPr/>
        </p:nvSpPr>
        <p:spPr>
          <a:xfrm>
            <a:off x="5472152" y="4600890"/>
            <a:ext cx="1107996" cy="742319"/>
          </a:xfrm>
          <a:prstGeom prst="rect">
            <a:avLst/>
          </a:prstGeom>
          <a:noFill/>
        </p:spPr>
        <p:txBody>
          <a:bodyPr wrap="none" rtlCol="0">
            <a:spAutoFit/>
          </a:bodyPr>
          <a:lstStyle/>
          <a:p>
            <a:pPr>
              <a:lnSpc>
                <a:spcPct val="130000"/>
              </a:lnSpc>
            </a:pPr>
            <a:r>
              <a:rPr lang="zh-CN" altLang="en-US" sz="3600" b="1" dirty="0">
                <a:solidFill>
                  <a:schemeClr val="bg1"/>
                </a:solidFill>
              </a:rPr>
              <a:t>文本</a:t>
            </a:r>
          </a:p>
        </p:txBody>
      </p:sp>
      <p:sp>
        <p:nvSpPr>
          <p:cNvPr id="26" name="文本框 25"/>
          <p:cNvSpPr txBox="1"/>
          <p:nvPr/>
        </p:nvSpPr>
        <p:spPr>
          <a:xfrm>
            <a:off x="7135153" y="2999891"/>
            <a:ext cx="1107996" cy="742319"/>
          </a:xfrm>
          <a:prstGeom prst="rect">
            <a:avLst/>
          </a:prstGeom>
          <a:noFill/>
        </p:spPr>
        <p:txBody>
          <a:bodyPr wrap="none" rtlCol="0">
            <a:spAutoFit/>
          </a:bodyPr>
          <a:lstStyle/>
          <a:p>
            <a:pPr>
              <a:lnSpc>
                <a:spcPct val="130000"/>
              </a:lnSpc>
            </a:pPr>
            <a:r>
              <a:rPr lang="zh-CN" altLang="en-US" sz="3600" b="1" dirty="0">
                <a:solidFill>
                  <a:schemeClr val="bg1"/>
                </a:solidFill>
              </a:rPr>
              <a:t>文本</a:t>
            </a:r>
          </a:p>
        </p:txBody>
      </p:sp>
      <p:sp>
        <p:nvSpPr>
          <p:cNvPr id="27" name="文本框 26"/>
          <p:cNvSpPr txBox="1"/>
          <p:nvPr/>
        </p:nvSpPr>
        <p:spPr>
          <a:xfrm>
            <a:off x="3979902" y="2999891"/>
            <a:ext cx="1107996" cy="742319"/>
          </a:xfrm>
          <a:prstGeom prst="rect">
            <a:avLst/>
          </a:prstGeom>
          <a:noFill/>
        </p:spPr>
        <p:txBody>
          <a:bodyPr wrap="none" rtlCol="0">
            <a:spAutoFit/>
          </a:bodyPr>
          <a:lstStyle/>
          <a:p>
            <a:pPr>
              <a:lnSpc>
                <a:spcPct val="130000"/>
              </a:lnSpc>
            </a:pPr>
            <a:r>
              <a:rPr lang="zh-CN" altLang="en-US" sz="3600" b="1" dirty="0">
                <a:solidFill>
                  <a:schemeClr val="bg1"/>
                </a:solidFill>
              </a:rPr>
              <a:t>文本</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8" presetClass="emph" presetSubtype="0" fill="hold" grpId="1" nodeType="withEffect">
                                  <p:stCondLst>
                                    <p:cond delay="0"/>
                                  </p:stCondLst>
                                  <p:childTnLst>
                                    <p:animRot by="21600000">
                                      <p:cBhvr>
                                        <p:cTn id="9" dur="2000" fill="hold"/>
                                        <p:tgtEl>
                                          <p:spTgt spid="2"/>
                                        </p:tgtEl>
                                        <p:attrNameLst>
                                          <p:attrName>r</p:attrName>
                                        </p:attrNameLst>
                                      </p:cBhvr>
                                    </p:animRo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弧形 1"/>
          <p:cNvSpPr/>
          <p:nvPr/>
        </p:nvSpPr>
        <p:spPr>
          <a:xfrm>
            <a:off x="988389" y="1486278"/>
            <a:ext cx="3326642" cy="3326642"/>
          </a:xfrm>
          <a:prstGeom prst="arc">
            <a:avLst>
              <a:gd name="adj1" fmla="val 16200000"/>
              <a:gd name="adj2" fmla="val 5384624"/>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弧形 2"/>
          <p:cNvSpPr/>
          <p:nvPr/>
        </p:nvSpPr>
        <p:spPr>
          <a:xfrm flipH="1">
            <a:off x="4365831" y="2297450"/>
            <a:ext cx="1704298" cy="1704298"/>
          </a:xfrm>
          <a:prstGeom prst="arc">
            <a:avLst>
              <a:gd name="adj1" fmla="val 16200000"/>
              <a:gd name="adj2" fmla="val 5384624"/>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 name="文本框 3"/>
          <p:cNvSpPr txBox="1"/>
          <p:nvPr/>
        </p:nvSpPr>
        <p:spPr>
          <a:xfrm>
            <a:off x="2406346" y="2364769"/>
            <a:ext cx="1704313" cy="1569660"/>
          </a:xfrm>
          <a:prstGeom prst="rect">
            <a:avLst/>
          </a:prstGeom>
          <a:noFill/>
        </p:spPr>
        <p:txBody>
          <a:bodyPr wrap="none" rtlCol="0">
            <a:spAutoFit/>
          </a:bodyPr>
          <a:lstStyle/>
          <a:p>
            <a:r>
              <a:rPr lang="en-US" altLang="zh-CN" sz="9600" b="1" dirty="0">
                <a:solidFill>
                  <a:schemeClr val="tx1">
                    <a:lumMod val="85000"/>
                    <a:lumOff val="15000"/>
                  </a:schemeClr>
                </a:solidFill>
              </a:rPr>
              <a:t>04</a:t>
            </a:r>
            <a:endParaRPr lang="zh-CN" altLang="en-US" sz="9600" b="1" dirty="0">
              <a:solidFill>
                <a:schemeClr val="tx1">
                  <a:lumMod val="85000"/>
                  <a:lumOff val="15000"/>
                </a:schemeClr>
              </a:solidFill>
            </a:endParaRPr>
          </a:p>
        </p:txBody>
      </p:sp>
      <p:sp>
        <p:nvSpPr>
          <p:cNvPr id="7" name="文本框 6"/>
          <p:cNvSpPr txBox="1"/>
          <p:nvPr/>
        </p:nvSpPr>
        <p:spPr>
          <a:xfrm>
            <a:off x="4929097" y="2641768"/>
            <a:ext cx="4801314" cy="1015663"/>
          </a:xfrm>
          <a:prstGeom prst="rect">
            <a:avLst/>
          </a:prstGeom>
          <a:noFill/>
        </p:spPr>
        <p:txBody>
          <a:bodyPr wrap="none" rtlCol="0">
            <a:spAutoFit/>
          </a:bodyPr>
          <a:lstStyle/>
          <a:p>
            <a:r>
              <a:rPr lang="zh-CN" altLang="en-US" sz="6000" dirty="0">
                <a:solidFill>
                  <a:schemeClr val="tx1">
                    <a:lumMod val="85000"/>
                    <a:lumOff val="15000"/>
                  </a:schemeClr>
                </a:solidFill>
              </a:rPr>
              <a:t>年度培训实施</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par>
                          <p:cTn id="11" fill="hold">
                            <p:stCondLst>
                              <p:cond delay="500"/>
                            </p:stCondLst>
                            <p:childTnLst>
                              <p:par>
                                <p:cTn id="12" presetID="12" presetClass="entr" presetSubtype="2"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p:tgtEl>
                                          <p:spTgt spid="4"/>
                                        </p:tgtEl>
                                        <p:attrNameLst>
                                          <p:attrName>ppt_x</p:attrName>
                                        </p:attrNameLst>
                                      </p:cBhvr>
                                      <p:tavLst>
                                        <p:tav tm="0">
                                          <p:val>
                                            <p:strVal val="#ppt_x+#ppt_w*1.125000"/>
                                          </p:val>
                                        </p:tav>
                                        <p:tav tm="100000">
                                          <p:val>
                                            <p:strVal val="#ppt_x"/>
                                          </p:val>
                                        </p:tav>
                                      </p:tavLst>
                                    </p:anim>
                                    <p:animEffect transition="in" filter="wipe(left)">
                                      <p:cBhvr>
                                        <p:cTn id="15" dur="500"/>
                                        <p:tgtEl>
                                          <p:spTgt spid="4"/>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p:tgtEl>
                                          <p:spTgt spid="7"/>
                                        </p:tgtEl>
                                        <p:attrNameLst>
                                          <p:attrName>ppt_x</p:attrName>
                                        </p:attrNameLst>
                                      </p:cBhvr>
                                      <p:tavLst>
                                        <p:tav tm="0">
                                          <p:val>
                                            <p:strVal val="#ppt_x-#ppt_w*1.125000"/>
                                          </p:val>
                                        </p:tav>
                                        <p:tav tm="100000">
                                          <p:val>
                                            <p:strVal val="#ppt_x"/>
                                          </p:val>
                                        </p:tav>
                                      </p:tavLst>
                                    </p:anim>
                                    <p:animEffect transition="in" filter="wipe(right)">
                                      <p:cBhvr>
                                        <p:cTn id="19" dur="500"/>
                                        <p:tgtEl>
                                          <p:spTgt spid="7"/>
                                        </p:tgtEl>
                                      </p:cBhvr>
                                    </p:animEffect>
                                  </p:childTnLst>
                                </p:cTn>
                              </p:par>
                            </p:childTnLst>
                          </p:cTn>
                        </p:par>
                        <p:par>
                          <p:cTn id="20" fill="hold">
                            <p:stCondLst>
                              <p:cond delay="1000"/>
                            </p:stCondLst>
                            <p:childTnLst>
                              <p:par>
                                <p:cTn id="21" presetID="26" presetClass="emph" presetSubtype="0" fill="hold" grpId="1" nodeType="afterEffect">
                                  <p:stCondLst>
                                    <p:cond delay="0"/>
                                  </p:stCondLst>
                                  <p:childTnLst>
                                    <p:animEffect transition="out" filter="fade">
                                      <p:cBhvr>
                                        <p:cTn id="22" dur="500" tmFilter="0, 0; .2, .5; .8, .5; 1, 0"/>
                                        <p:tgtEl>
                                          <p:spTgt spid="4"/>
                                        </p:tgtEl>
                                      </p:cBhvr>
                                    </p:animEffect>
                                    <p:animScale>
                                      <p:cBhvr>
                                        <p:cTn id="23" dur="250" autoRev="1" fill="hold"/>
                                        <p:tgtEl>
                                          <p:spTgt spid="4"/>
                                        </p:tgtEl>
                                      </p:cBhvr>
                                      <p:by x="105000" y="105000"/>
                                    </p:animScale>
                                  </p:childTnLst>
                                </p:cTn>
                              </p:par>
                              <p:par>
                                <p:cTn id="24" presetID="26" presetClass="emph" presetSubtype="0" fill="hold" grpId="1" nodeType="withEffect">
                                  <p:stCondLst>
                                    <p:cond delay="0"/>
                                  </p:stCondLst>
                                  <p:childTnLst>
                                    <p:animEffect transition="out" filter="fade">
                                      <p:cBhvr>
                                        <p:cTn id="25" dur="500" tmFilter="0, 0; .2, .5; .8, .5; 1, 0"/>
                                        <p:tgtEl>
                                          <p:spTgt spid="7"/>
                                        </p:tgtEl>
                                      </p:cBhvr>
                                    </p:animEffect>
                                    <p:animScale>
                                      <p:cBhvr>
                                        <p:cTn id="26"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4" grpId="1"/>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1483641" y="2415099"/>
            <a:ext cx="2646878" cy="1769715"/>
            <a:chOff x="1382041" y="697812"/>
            <a:chExt cx="2646878" cy="1769715"/>
          </a:xfrm>
        </p:grpSpPr>
        <p:sp>
          <p:nvSpPr>
            <p:cNvPr id="5" name="文本框 4"/>
            <p:cNvSpPr txBox="1"/>
            <p:nvPr/>
          </p:nvSpPr>
          <p:spPr>
            <a:xfrm>
              <a:off x="1382041" y="697812"/>
              <a:ext cx="2646878" cy="1569660"/>
            </a:xfrm>
            <a:prstGeom prst="rect">
              <a:avLst/>
            </a:prstGeom>
            <a:noFill/>
          </p:spPr>
          <p:txBody>
            <a:bodyPr wrap="none" rtlCol="0">
              <a:spAutoFit/>
            </a:bodyPr>
            <a:lstStyle/>
            <a:p>
              <a:r>
                <a:rPr lang="zh-CN" altLang="en-US" sz="9600" b="1" dirty="0">
                  <a:solidFill>
                    <a:schemeClr val="tx1">
                      <a:lumMod val="85000"/>
                      <a:lumOff val="15000"/>
                    </a:schemeClr>
                  </a:solidFill>
                </a:rPr>
                <a:t>目录</a:t>
              </a:r>
            </a:p>
          </p:txBody>
        </p:sp>
        <p:sp>
          <p:nvSpPr>
            <p:cNvPr id="6" name="文本框 5"/>
            <p:cNvSpPr txBox="1"/>
            <p:nvPr/>
          </p:nvSpPr>
          <p:spPr>
            <a:xfrm>
              <a:off x="1924881" y="2067417"/>
              <a:ext cx="1561197" cy="400110"/>
            </a:xfrm>
            <a:prstGeom prst="rect">
              <a:avLst/>
            </a:prstGeom>
            <a:noFill/>
          </p:spPr>
          <p:txBody>
            <a:bodyPr wrap="none" rtlCol="0">
              <a:spAutoFit/>
            </a:bodyPr>
            <a:lstStyle/>
            <a:p>
              <a:r>
                <a:rPr lang="en-US" altLang="zh-CN" sz="2000" dirty="0">
                  <a:solidFill>
                    <a:schemeClr val="tx1">
                      <a:lumMod val="85000"/>
                      <a:lumOff val="15000"/>
                    </a:schemeClr>
                  </a:solidFill>
                </a:rPr>
                <a:t>CONTENTS</a:t>
              </a:r>
              <a:endParaRPr lang="zh-CN" altLang="en-US" sz="2000" dirty="0">
                <a:solidFill>
                  <a:schemeClr val="tx1">
                    <a:lumMod val="85000"/>
                    <a:lumOff val="15000"/>
                  </a:schemeClr>
                </a:solidFill>
              </a:endParaRPr>
            </a:p>
          </p:txBody>
        </p:sp>
      </p:grpSp>
      <p:sp>
        <p:nvSpPr>
          <p:cNvPr id="8" name="文本框 7"/>
          <p:cNvSpPr txBox="1"/>
          <p:nvPr/>
        </p:nvSpPr>
        <p:spPr>
          <a:xfrm>
            <a:off x="6381227" y="1104900"/>
            <a:ext cx="880369" cy="769441"/>
          </a:xfrm>
          <a:prstGeom prst="rect">
            <a:avLst/>
          </a:prstGeom>
          <a:noFill/>
        </p:spPr>
        <p:txBody>
          <a:bodyPr wrap="none" rtlCol="0">
            <a:spAutoFit/>
          </a:bodyPr>
          <a:lstStyle/>
          <a:p>
            <a:r>
              <a:rPr lang="en-US" altLang="zh-CN" sz="4400" b="1" dirty="0"/>
              <a:t>01</a:t>
            </a:r>
            <a:endParaRPr lang="zh-CN" altLang="en-US" sz="4400" b="1" dirty="0"/>
          </a:p>
        </p:txBody>
      </p:sp>
      <p:sp>
        <p:nvSpPr>
          <p:cNvPr id="11" name="文本框 10"/>
          <p:cNvSpPr txBox="1"/>
          <p:nvPr/>
        </p:nvSpPr>
        <p:spPr>
          <a:xfrm>
            <a:off x="7355268" y="1104900"/>
            <a:ext cx="3570208" cy="769441"/>
          </a:xfrm>
          <a:prstGeom prst="rect">
            <a:avLst/>
          </a:prstGeom>
          <a:noFill/>
        </p:spPr>
        <p:txBody>
          <a:bodyPr wrap="none" rtlCol="0">
            <a:spAutoFit/>
          </a:bodyPr>
          <a:lstStyle/>
          <a:p>
            <a:r>
              <a:rPr lang="zh-CN" altLang="en-US" sz="4400" dirty="0"/>
              <a:t>点击更换文本</a:t>
            </a:r>
          </a:p>
        </p:txBody>
      </p:sp>
      <p:sp>
        <p:nvSpPr>
          <p:cNvPr id="14" name="文本框 13"/>
          <p:cNvSpPr txBox="1"/>
          <p:nvPr/>
        </p:nvSpPr>
        <p:spPr>
          <a:xfrm>
            <a:off x="6381227" y="2389699"/>
            <a:ext cx="880369" cy="769441"/>
          </a:xfrm>
          <a:prstGeom prst="rect">
            <a:avLst/>
          </a:prstGeom>
          <a:noFill/>
        </p:spPr>
        <p:txBody>
          <a:bodyPr wrap="square" rtlCol="0">
            <a:spAutoFit/>
          </a:bodyPr>
          <a:lstStyle/>
          <a:p>
            <a:r>
              <a:rPr lang="en-US" altLang="zh-CN" sz="4400" b="1" dirty="0"/>
              <a:t>02</a:t>
            </a:r>
            <a:endParaRPr lang="zh-CN" altLang="en-US" sz="4400" b="1" dirty="0"/>
          </a:p>
        </p:txBody>
      </p:sp>
      <p:sp>
        <p:nvSpPr>
          <p:cNvPr id="15" name="文本框 14"/>
          <p:cNvSpPr txBox="1"/>
          <p:nvPr/>
        </p:nvSpPr>
        <p:spPr>
          <a:xfrm>
            <a:off x="7355268" y="2389699"/>
            <a:ext cx="3570208" cy="769441"/>
          </a:xfrm>
          <a:prstGeom prst="rect">
            <a:avLst/>
          </a:prstGeom>
          <a:noFill/>
        </p:spPr>
        <p:txBody>
          <a:bodyPr wrap="none" rtlCol="0">
            <a:spAutoFit/>
          </a:bodyPr>
          <a:lstStyle/>
          <a:p>
            <a:r>
              <a:rPr lang="zh-CN" altLang="en-US" sz="4400" dirty="0"/>
              <a:t>点击更换文本</a:t>
            </a:r>
          </a:p>
        </p:txBody>
      </p:sp>
      <p:sp>
        <p:nvSpPr>
          <p:cNvPr id="17" name="文本框 16"/>
          <p:cNvSpPr txBox="1"/>
          <p:nvPr/>
        </p:nvSpPr>
        <p:spPr>
          <a:xfrm>
            <a:off x="6381227" y="3674498"/>
            <a:ext cx="880369" cy="769441"/>
          </a:xfrm>
          <a:prstGeom prst="rect">
            <a:avLst/>
          </a:prstGeom>
          <a:noFill/>
        </p:spPr>
        <p:txBody>
          <a:bodyPr wrap="square" rtlCol="0">
            <a:spAutoFit/>
          </a:bodyPr>
          <a:lstStyle/>
          <a:p>
            <a:r>
              <a:rPr lang="en-US" altLang="zh-CN" sz="4400" b="1" dirty="0"/>
              <a:t>03</a:t>
            </a:r>
            <a:endParaRPr lang="zh-CN" altLang="en-US" sz="4400" b="1" dirty="0"/>
          </a:p>
        </p:txBody>
      </p:sp>
      <p:sp>
        <p:nvSpPr>
          <p:cNvPr id="18" name="文本框 17"/>
          <p:cNvSpPr txBox="1"/>
          <p:nvPr/>
        </p:nvSpPr>
        <p:spPr>
          <a:xfrm>
            <a:off x="7355268" y="3674498"/>
            <a:ext cx="3570208" cy="769441"/>
          </a:xfrm>
          <a:prstGeom prst="rect">
            <a:avLst/>
          </a:prstGeom>
          <a:noFill/>
        </p:spPr>
        <p:txBody>
          <a:bodyPr wrap="none" rtlCol="0">
            <a:spAutoFit/>
          </a:bodyPr>
          <a:lstStyle/>
          <a:p>
            <a:r>
              <a:rPr lang="zh-CN" altLang="en-US" sz="4400" dirty="0"/>
              <a:t>点击更换文本</a:t>
            </a:r>
          </a:p>
        </p:txBody>
      </p:sp>
      <p:sp>
        <p:nvSpPr>
          <p:cNvPr id="20" name="文本框 19"/>
          <p:cNvSpPr txBox="1"/>
          <p:nvPr/>
        </p:nvSpPr>
        <p:spPr>
          <a:xfrm>
            <a:off x="6381227" y="4959296"/>
            <a:ext cx="880369" cy="769441"/>
          </a:xfrm>
          <a:prstGeom prst="rect">
            <a:avLst/>
          </a:prstGeom>
          <a:noFill/>
        </p:spPr>
        <p:txBody>
          <a:bodyPr wrap="square" rtlCol="0">
            <a:spAutoFit/>
          </a:bodyPr>
          <a:lstStyle/>
          <a:p>
            <a:r>
              <a:rPr lang="en-US" altLang="zh-CN" sz="4400" b="1" dirty="0"/>
              <a:t>04</a:t>
            </a:r>
            <a:endParaRPr lang="zh-CN" altLang="en-US" sz="4400" b="1" dirty="0"/>
          </a:p>
        </p:txBody>
      </p:sp>
      <p:sp>
        <p:nvSpPr>
          <p:cNvPr id="21" name="文本框 20"/>
          <p:cNvSpPr txBox="1"/>
          <p:nvPr/>
        </p:nvSpPr>
        <p:spPr>
          <a:xfrm>
            <a:off x="7355268" y="4959296"/>
            <a:ext cx="3570208" cy="769441"/>
          </a:xfrm>
          <a:prstGeom prst="rect">
            <a:avLst/>
          </a:prstGeom>
          <a:noFill/>
        </p:spPr>
        <p:txBody>
          <a:bodyPr wrap="none" rtlCol="0">
            <a:spAutoFit/>
          </a:bodyPr>
          <a:lstStyle/>
          <a:p>
            <a:r>
              <a:rPr lang="zh-CN" altLang="en-US" sz="4400" dirty="0"/>
              <a:t>点击更换文本</a:t>
            </a:r>
          </a:p>
        </p:txBody>
      </p:sp>
      <p:sp>
        <p:nvSpPr>
          <p:cNvPr id="26" name="弧形 25"/>
          <p:cNvSpPr/>
          <p:nvPr/>
        </p:nvSpPr>
        <p:spPr>
          <a:xfrm>
            <a:off x="794129" y="1381616"/>
            <a:ext cx="4025900" cy="4025900"/>
          </a:xfrm>
          <a:prstGeom prst="arc">
            <a:avLst>
              <a:gd name="adj1" fmla="val 16200000"/>
              <a:gd name="adj2" fmla="val 5384624"/>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37" name="组合 36"/>
          <p:cNvGrpSpPr/>
          <p:nvPr/>
        </p:nvGrpSpPr>
        <p:grpSpPr>
          <a:xfrm>
            <a:off x="3587678" y="1069686"/>
            <a:ext cx="3539745" cy="839868"/>
            <a:chOff x="3587678" y="1069686"/>
            <a:chExt cx="3539745" cy="839868"/>
          </a:xfrm>
        </p:grpSpPr>
        <p:cxnSp>
          <p:nvCxnSpPr>
            <p:cNvPr id="30" name="直接连接符 29"/>
            <p:cNvCxnSpPr/>
            <p:nvPr/>
          </p:nvCxnSpPr>
          <p:spPr>
            <a:xfrm>
              <a:off x="3587678" y="1489621"/>
              <a:ext cx="2699877" cy="0"/>
            </a:xfrm>
            <a:prstGeom prst="line">
              <a:avLst/>
            </a:prstGeom>
            <a:ln w="28575">
              <a:solidFill>
                <a:schemeClr val="tx1">
                  <a:lumMod val="85000"/>
                  <a:lumOff val="15000"/>
                </a:schemeClr>
              </a:solidFill>
              <a:prstDash val="dash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弧形 33"/>
            <p:cNvSpPr/>
            <p:nvPr/>
          </p:nvSpPr>
          <p:spPr>
            <a:xfrm flipH="1">
              <a:off x="6287555" y="1069686"/>
              <a:ext cx="839868" cy="839868"/>
            </a:xfrm>
            <a:prstGeom prst="arc">
              <a:avLst>
                <a:gd name="adj1" fmla="val 16200000"/>
                <a:gd name="adj2" fmla="val 5384624"/>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38" name="组合 37"/>
          <p:cNvGrpSpPr/>
          <p:nvPr/>
        </p:nvGrpSpPr>
        <p:grpSpPr>
          <a:xfrm>
            <a:off x="4820029" y="2317889"/>
            <a:ext cx="2307394" cy="839868"/>
            <a:chOff x="4820029" y="1069686"/>
            <a:chExt cx="2307394" cy="839868"/>
          </a:xfrm>
        </p:grpSpPr>
        <p:cxnSp>
          <p:nvCxnSpPr>
            <p:cNvPr id="39" name="直接连接符 38"/>
            <p:cNvCxnSpPr/>
            <p:nvPr/>
          </p:nvCxnSpPr>
          <p:spPr>
            <a:xfrm>
              <a:off x="4820029" y="1489621"/>
              <a:ext cx="1467526" cy="0"/>
            </a:xfrm>
            <a:prstGeom prst="line">
              <a:avLst/>
            </a:prstGeom>
            <a:ln w="28575">
              <a:solidFill>
                <a:schemeClr val="tx1">
                  <a:lumMod val="85000"/>
                  <a:lumOff val="15000"/>
                </a:schemeClr>
              </a:solidFill>
              <a:prstDash val="dash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弧形 39"/>
            <p:cNvSpPr/>
            <p:nvPr/>
          </p:nvSpPr>
          <p:spPr>
            <a:xfrm flipH="1">
              <a:off x="6287555" y="1069686"/>
              <a:ext cx="839868" cy="839868"/>
            </a:xfrm>
            <a:prstGeom prst="arc">
              <a:avLst>
                <a:gd name="adj1" fmla="val 16200000"/>
                <a:gd name="adj2" fmla="val 5384624"/>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41" name="组合 40"/>
          <p:cNvGrpSpPr/>
          <p:nvPr/>
        </p:nvGrpSpPr>
        <p:grpSpPr>
          <a:xfrm>
            <a:off x="4820029" y="3564825"/>
            <a:ext cx="2307394" cy="839868"/>
            <a:chOff x="4820029" y="1069686"/>
            <a:chExt cx="2307394" cy="839868"/>
          </a:xfrm>
        </p:grpSpPr>
        <p:cxnSp>
          <p:nvCxnSpPr>
            <p:cNvPr id="42" name="直接连接符 41"/>
            <p:cNvCxnSpPr/>
            <p:nvPr/>
          </p:nvCxnSpPr>
          <p:spPr>
            <a:xfrm>
              <a:off x="4820029" y="1489621"/>
              <a:ext cx="1467526" cy="0"/>
            </a:xfrm>
            <a:prstGeom prst="line">
              <a:avLst/>
            </a:prstGeom>
            <a:ln w="28575">
              <a:solidFill>
                <a:schemeClr val="tx1">
                  <a:lumMod val="85000"/>
                  <a:lumOff val="15000"/>
                </a:schemeClr>
              </a:solidFill>
              <a:prstDash val="dash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弧形 42"/>
            <p:cNvSpPr/>
            <p:nvPr/>
          </p:nvSpPr>
          <p:spPr>
            <a:xfrm flipH="1">
              <a:off x="6287555" y="1069686"/>
              <a:ext cx="839868" cy="839868"/>
            </a:xfrm>
            <a:prstGeom prst="arc">
              <a:avLst>
                <a:gd name="adj1" fmla="val 16200000"/>
                <a:gd name="adj2" fmla="val 5384624"/>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44" name="组合 43"/>
          <p:cNvGrpSpPr/>
          <p:nvPr/>
        </p:nvGrpSpPr>
        <p:grpSpPr>
          <a:xfrm>
            <a:off x="3587678" y="4888869"/>
            <a:ext cx="3539745" cy="839868"/>
            <a:chOff x="3587678" y="1069686"/>
            <a:chExt cx="3539745" cy="839868"/>
          </a:xfrm>
        </p:grpSpPr>
        <p:cxnSp>
          <p:nvCxnSpPr>
            <p:cNvPr id="45" name="直接连接符 44"/>
            <p:cNvCxnSpPr/>
            <p:nvPr/>
          </p:nvCxnSpPr>
          <p:spPr>
            <a:xfrm>
              <a:off x="3587678" y="1489621"/>
              <a:ext cx="2699877" cy="0"/>
            </a:xfrm>
            <a:prstGeom prst="line">
              <a:avLst/>
            </a:prstGeom>
            <a:ln w="28575">
              <a:solidFill>
                <a:schemeClr val="tx1">
                  <a:lumMod val="85000"/>
                  <a:lumOff val="15000"/>
                </a:schemeClr>
              </a:solidFill>
              <a:prstDash val="dash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6" name="弧形 45"/>
            <p:cNvSpPr/>
            <p:nvPr/>
          </p:nvSpPr>
          <p:spPr>
            <a:xfrm flipH="1">
              <a:off x="6287555" y="1069686"/>
              <a:ext cx="839868" cy="839868"/>
            </a:xfrm>
            <a:prstGeom prst="arc">
              <a:avLst>
                <a:gd name="adj1" fmla="val 16200000"/>
                <a:gd name="adj2" fmla="val 5384624"/>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par>
                                <p:cTn id="13" presetID="22" presetClass="entr" presetSubtype="8"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par>
                                <p:cTn id="16" presetID="22" presetClass="entr" presetSubtype="8"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left)">
                                      <p:cBhvr>
                                        <p:cTn id="18" dur="500"/>
                                        <p:tgtEl>
                                          <p:spTgt spid="41"/>
                                        </p:tgtEl>
                                      </p:cBhvr>
                                    </p:animEffect>
                                  </p:childTnLst>
                                </p:cTn>
                              </p:par>
                              <p:par>
                                <p:cTn id="19" presetID="22" presetClass="entr" presetSubtype="8"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left)">
                                      <p:cBhvr>
                                        <p:cTn id="2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02525" y="2203450"/>
            <a:ext cx="3586950" cy="3404868"/>
            <a:chOff x="4302525" y="2203450"/>
            <a:chExt cx="3586950" cy="3404868"/>
          </a:xfrm>
        </p:grpSpPr>
        <p:sp>
          <p:nvSpPr>
            <p:cNvPr id="3" name="右箭头 2"/>
            <p:cNvSpPr/>
            <p:nvPr/>
          </p:nvSpPr>
          <p:spPr>
            <a:xfrm rot="2700000" flipH="1" flipV="1">
              <a:off x="6251175" y="2501900"/>
              <a:ext cx="1638300" cy="1041400"/>
            </a:xfrm>
            <a:prstGeom prst="rightArrow">
              <a:avLst>
                <a:gd name="adj1" fmla="val 50000"/>
                <a:gd name="adj2" fmla="val 647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右箭头 3"/>
            <p:cNvSpPr/>
            <p:nvPr/>
          </p:nvSpPr>
          <p:spPr>
            <a:xfrm rot="18900000" flipH="1">
              <a:off x="4302525" y="2501900"/>
              <a:ext cx="1638300" cy="1041400"/>
            </a:xfrm>
            <a:prstGeom prst="rightArrow">
              <a:avLst>
                <a:gd name="adj1" fmla="val 50000"/>
                <a:gd name="adj2" fmla="val 64754"/>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右箭头 4"/>
            <p:cNvSpPr/>
            <p:nvPr/>
          </p:nvSpPr>
          <p:spPr>
            <a:xfrm rot="18900000" flipV="1">
              <a:off x="6251175" y="4268468"/>
              <a:ext cx="1638300" cy="1041400"/>
            </a:xfrm>
            <a:prstGeom prst="rightArrow">
              <a:avLst>
                <a:gd name="adj1" fmla="val 50000"/>
                <a:gd name="adj2" fmla="val 64754"/>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右箭头 5"/>
            <p:cNvSpPr/>
            <p:nvPr/>
          </p:nvSpPr>
          <p:spPr>
            <a:xfrm rot="2700000">
              <a:off x="4302525" y="4268468"/>
              <a:ext cx="1638300" cy="1041400"/>
            </a:xfrm>
            <a:prstGeom prst="rightArrow">
              <a:avLst>
                <a:gd name="adj1" fmla="val 50000"/>
                <a:gd name="adj2" fmla="val 647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7" name="文本框 6"/>
          <p:cNvSpPr txBox="1"/>
          <p:nvPr/>
        </p:nvSpPr>
        <p:spPr>
          <a:xfrm>
            <a:off x="4926449" y="317500"/>
            <a:ext cx="2339102" cy="597921"/>
          </a:xfrm>
          <a:prstGeom prst="rect">
            <a:avLst/>
          </a:prstGeom>
          <a:noFill/>
        </p:spPr>
        <p:txBody>
          <a:bodyPr wrap="none" rtlCol="0">
            <a:spAutoFit/>
          </a:bodyPr>
          <a:lstStyle/>
          <a:p>
            <a:pPr>
              <a:lnSpc>
                <a:spcPct val="130000"/>
              </a:lnSpc>
            </a:pPr>
            <a:r>
              <a:rPr lang="zh-CN" altLang="en-US" sz="2800" b="1" dirty="0">
                <a:solidFill>
                  <a:schemeClr val="tx1">
                    <a:lumMod val="85000"/>
                    <a:lumOff val="15000"/>
                  </a:schemeClr>
                </a:solidFill>
              </a:rPr>
              <a:t>点击更换文本</a:t>
            </a:r>
          </a:p>
        </p:txBody>
      </p:sp>
      <p:sp>
        <p:nvSpPr>
          <p:cNvPr id="8" name="文本框 7"/>
          <p:cNvSpPr txBox="1"/>
          <p:nvPr/>
        </p:nvSpPr>
        <p:spPr>
          <a:xfrm>
            <a:off x="3951824" y="915421"/>
            <a:ext cx="4288353" cy="892552"/>
          </a:xfrm>
          <a:prstGeom prst="rect">
            <a:avLst/>
          </a:prstGeom>
          <a:noFill/>
        </p:spPr>
        <p:txBody>
          <a:bodyPr wrap="none" rtlCol="0">
            <a:spAutoFit/>
          </a:bodyPr>
          <a:lstStyle/>
          <a:p>
            <a:pPr algn="ctr">
              <a:lnSpc>
                <a:spcPct val="130000"/>
              </a:lnSpc>
            </a:pPr>
            <a:r>
              <a:rPr lang="zh-CN" altLang="en-US" sz="2000" dirty="0">
                <a:solidFill>
                  <a:schemeClr val="tx1">
                    <a:lumMod val="85000"/>
                    <a:lumOff val="15000"/>
                  </a:schemeClr>
                </a:solidFill>
              </a:rPr>
              <a:t>点击此处更换文本点击此处更换文本</a:t>
            </a:r>
            <a:endParaRPr lang="en-US" altLang="zh-CN" sz="2000" dirty="0">
              <a:solidFill>
                <a:schemeClr val="tx1">
                  <a:lumMod val="85000"/>
                  <a:lumOff val="15000"/>
                </a:schemeClr>
              </a:solidFill>
            </a:endParaRPr>
          </a:p>
          <a:p>
            <a:pPr algn="ctr">
              <a:lnSpc>
                <a:spcPct val="130000"/>
              </a:lnSpc>
            </a:pPr>
            <a:r>
              <a:rPr lang="zh-CN" altLang="en-US" sz="2000" dirty="0">
                <a:solidFill>
                  <a:schemeClr val="tx1">
                    <a:lumMod val="85000"/>
                    <a:lumOff val="15000"/>
                  </a:schemeClr>
                </a:solidFill>
              </a:rPr>
              <a:t>点击此处更换文本</a:t>
            </a:r>
          </a:p>
        </p:txBody>
      </p:sp>
      <p:sp>
        <p:nvSpPr>
          <p:cNvPr id="9" name="文本框 8"/>
          <p:cNvSpPr txBox="1"/>
          <p:nvPr/>
        </p:nvSpPr>
        <p:spPr>
          <a:xfrm>
            <a:off x="1581429" y="2299739"/>
            <a:ext cx="1723549" cy="453457"/>
          </a:xfrm>
          <a:prstGeom prst="rect">
            <a:avLst/>
          </a:prstGeom>
          <a:noFill/>
        </p:spPr>
        <p:txBody>
          <a:bodyPr wrap="none" rtlCol="0">
            <a:spAutoFit/>
          </a:bodyPr>
          <a:lstStyle/>
          <a:p>
            <a:pPr>
              <a:lnSpc>
                <a:spcPct val="130000"/>
              </a:lnSpc>
            </a:pPr>
            <a:r>
              <a:rPr lang="zh-CN" altLang="en-US" sz="2000" dirty="0">
                <a:solidFill>
                  <a:schemeClr val="tx1">
                    <a:lumMod val="85000"/>
                    <a:lumOff val="15000"/>
                  </a:schemeClr>
                </a:solidFill>
              </a:rPr>
              <a:t>点击更换文本</a:t>
            </a:r>
          </a:p>
        </p:txBody>
      </p:sp>
      <p:sp>
        <p:nvSpPr>
          <p:cNvPr id="10" name="文本框 9"/>
          <p:cNvSpPr txBox="1"/>
          <p:nvPr/>
        </p:nvSpPr>
        <p:spPr>
          <a:xfrm>
            <a:off x="1581429" y="2686862"/>
            <a:ext cx="2812601" cy="732508"/>
          </a:xfrm>
          <a:prstGeom prst="rect">
            <a:avLst/>
          </a:prstGeom>
          <a:noFill/>
        </p:spPr>
        <p:txBody>
          <a:bodyPr wrap="square" rtlCol="0">
            <a:spAutoFit/>
          </a:bodyPr>
          <a:lstStyle/>
          <a:p>
            <a:pPr>
              <a:lnSpc>
                <a:spcPct val="130000"/>
              </a:lnSpc>
            </a:pPr>
            <a:r>
              <a:rPr lang="zh-CN" altLang="en-US" sz="1600" dirty="0">
                <a:solidFill>
                  <a:schemeClr val="tx1">
                    <a:lumMod val="85000"/>
                    <a:lumOff val="15000"/>
                  </a:schemeClr>
                </a:solidFill>
              </a:rPr>
              <a:t>点击此处更换文本点击此处更换文本</a:t>
            </a:r>
          </a:p>
        </p:txBody>
      </p:sp>
      <p:sp>
        <p:nvSpPr>
          <p:cNvPr id="11" name="泪滴形 10"/>
          <p:cNvSpPr/>
          <p:nvPr/>
        </p:nvSpPr>
        <p:spPr>
          <a:xfrm>
            <a:off x="1055321" y="2579121"/>
            <a:ext cx="526108" cy="526108"/>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文本框 11"/>
          <p:cNvSpPr txBox="1"/>
          <p:nvPr/>
        </p:nvSpPr>
        <p:spPr>
          <a:xfrm>
            <a:off x="1581429" y="4107747"/>
            <a:ext cx="1723549" cy="453457"/>
          </a:xfrm>
          <a:prstGeom prst="rect">
            <a:avLst/>
          </a:prstGeom>
          <a:noFill/>
        </p:spPr>
        <p:txBody>
          <a:bodyPr wrap="none" rtlCol="0">
            <a:spAutoFit/>
          </a:bodyPr>
          <a:lstStyle/>
          <a:p>
            <a:pPr>
              <a:lnSpc>
                <a:spcPct val="130000"/>
              </a:lnSpc>
            </a:pPr>
            <a:r>
              <a:rPr lang="zh-CN" altLang="en-US" sz="2000" dirty="0">
                <a:solidFill>
                  <a:schemeClr val="tx1">
                    <a:lumMod val="85000"/>
                    <a:lumOff val="15000"/>
                  </a:schemeClr>
                </a:solidFill>
              </a:rPr>
              <a:t>点击更换文本</a:t>
            </a:r>
          </a:p>
        </p:txBody>
      </p:sp>
      <p:sp>
        <p:nvSpPr>
          <p:cNvPr id="13" name="文本框 12"/>
          <p:cNvSpPr txBox="1"/>
          <p:nvPr/>
        </p:nvSpPr>
        <p:spPr>
          <a:xfrm>
            <a:off x="1581429" y="4494870"/>
            <a:ext cx="2812601" cy="732508"/>
          </a:xfrm>
          <a:prstGeom prst="rect">
            <a:avLst/>
          </a:prstGeom>
          <a:noFill/>
        </p:spPr>
        <p:txBody>
          <a:bodyPr wrap="square" rtlCol="0">
            <a:spAutoFit/>
          </a:bodyPr>
          <a:lstStyle/>
          <a:p>
            <a:pPr>
              <a:lnSpc>
                <a:spcPct val="130000"/>
              </a:lnSpc>
            </a:pPr>
            <a:r>
              <a:rPr lang="zh-CN" altLang="en-US" sz="1600" dirty="0">
                <a:solidFill>
                  <a:schemeClr val="tx1">
                    <a:lumMod val="85000"/>
                    <a:lumOff val="15000"/>
                  </a:schemeClr>
                </a:solidFill>
              </a:rPr>
              <a:t>点击此处更换文本点击此处更换文本</a:t>
            </a:r>
          </a:p>
        </p:txBody>
      </p:sp>
      <p:sp>
        <p:nvSpPr>
          <p:cNvPr id="14" name="泪滴形 13"/>
          <p:cNvSpPr/>
          <p:nvPr/>
        </p:nvSpPr>
        <p:spPr>
          <a:xfrm>
            <a:off x="1055321" y="4387129"/>
            <a:ext cx="526108" cy="526108"/>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文本框 14"/>
          <p:cNvSpPr txBox="1"/>
          <p:nvPr/>
        </p:nvSpPr>
        <p:spPr>
          <a:xfrm>
            <a:off x="8662896" y="2301156"/>
            <a:ext cx="1723549" cy="453457"/>
          </a:xfrm>
          <a:prstGeom prst="rect">
            <a:avLst/>
          </a:prstGeom>
          <a:noFill/>
        </p:spPr>
        <p:txBody>
          <a:bodyPr wrap="none" rtlCol="0">
            <a:spAutoFit/>
          </a:bodyPr>
          <a:lstStyle/>
          <a:p>
            <a:pPr>
              <a:lnSpc>
                <a:spcPct val="130000"/>
              </a:lnSpc>
            </a:pPr>
            <a:r>
              <a:rPr lang="zh-CN" altLang="en-US" sz="2000" dirty="0">
                <a:solidFill>
                  <a:schemeClr val="tx1">
                    <a:lumMod val="85000"/>
                    <a:lumOff val="15000"/>
                  </a:schemeClr>
                </a:solidFill>
              </a:rPr>
              <a:t>点击更换文本</a:t>
            </a:r>
          </a:p>
        </p:txBody>
      </p:sp>
      <p:sp>
        <p:nvSpPr>
          <p:cNvPr id="16" name="文本框 15"/>
          <p:cNvSpPr txBox="1"/>
          <p:nvPr/>
        </p:nvSpPr>
        <p:spPr>
          <a:xfrm>
            <a:off x="8662896" y="2688279"/>
            <a:ext cx="2941729" cy="732508"/>
          </a:xfrm>
          <a:prstGeom prst="rect">
            <a:avLst/>
          </a:prstGeom>
          <a:noFill/>
        </p:spPr>
        <p:txBody>
          <a:bodyPr wrap="square" rtlCol="0">
            <a:spAutoFit/>
          </a:bodyPr>
          <a:lstStyle/>
          <a:p>
            <a:pPr>
              <a:lnSpc>
                <a:spcPct val="130000"/>
              </a:lnSpc>
            </a:pPr>
            <a:r>
              <a:rPr lang="zh-CN" altLang="en-US" sz="1600" dirty="0">
                <a:solidFill>
                  <a:schemeClr val="tx1">
                    <a:lumMod val="85000"/>
                    <a:lumOff val="15000"/>
                  </a:schemeClr>
                </a:solidFill>
              </a:rPr>
              <a:t>点击此处更换文本点击此处更换文本</a:t>
            </a:r>
          </a:p>
        </p:txBody>
      </p:sp>
      <p:sp>
        <p:nvSpPr>
          <p:cNvPr id="17" name="泪滴形 16"/>
          <p:cNvSpPr/>
          <p:nvPr/>
        </p:nvSpPr>
        <p:spPr>
          <a:xfrm>
            <a:off x="8136788" y="2580538"/>
            <a:ext cx="526108" cy="526108"/>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文本框 17"/>
          <p:cNvSpPr txBox="1"/>
          <p:nvPr/>
        </p:nvSpPr>
        <p:spPr>
          <a:xfrm>
            <a:off x="8662896" y="4109164"/>
            <a:ext cx="1723549" cy="453457"/>
          </a:xfrm>
          <a:prstGeom prst="rect">
            <a:avLst/>
          </a:prstGeom>
          <a:noFill/>
        </p:spPr>
        <p:txBody>
          <a:bodyPr wrap="none" rtlCol="0">
            <a:spAutoFit/>
          </a:bodyPr>
          <a:lstStyle/>
          <a:p>
            <a:pPr>
              <a:lnSpc>
                <a:spcPct val="130000"/>
              </a:lnSpc>
            </a:pPr>
            <a:r>
              <a:rPr lang="zh-CN" altLang="en-US" sz="2000" dirty="0">
                <a:solidFill>
                  <a:schemeClr val="tx1">
                    <a:lumMod val="85000"/>
                    <a:lumOff val="15000"/>
                  </a:schemeClr>
                </a:solidFill>
              </a:rPr>
              <a:t>点击更换文本</a:t>
            </a:r>
          </a:p>
        </p:txBody>
      </p:sp>
      <p:sp>
        <p:nvSpPr>
          <p:cNvPr id="19" name="文本框 18"/>
          <p:cNvSpPr txBox="1"/>
          <p:nvPr/>
        </p:nvSpPr>
        <p:spPr>
          <a:xfrm>
            <a:off x="8662896" y="4496287"/>
            <a:ext cx="2941729" cy="732508"/>
          </a:xfrm>
          <a:prstGeom prst="rect">
            <a:avLst/>
          </a:prstGeom>
          <a:noFill/>
        </p:spPr>
        <p:txBody>
          <a:bodyPr wrap="square" rtlCol="0">
            <a:spAutoFit/>
          </a:bodyPr>
          <a:lstStyle/>
          <a:p>
            <a:pPr>
              <a:lnSpc>
                <a:spcPct val="130000"/>
              </a:lnSpc>
            </a:pPr>
            <a:r>
              <a:rPr lang="zh-CN" altLang="en-US" sz="1600" dirty="0">
                <a:solidFill>
                  <a:schemeClr val="tx1">
                    <a:lumMod val="85000"/>
                    <a:lumOff val="15000"/>
                  </a:schemeClr>
                </a:solidFill>
              </a:rPr>
              <a:t>点击此处更换文本点击此处更换文本</a:t>
            </a:r>
          </a:p>
        </p:txBody>
      </p:sp>
      <p:sp>
        <p:nvSpPr>
          <p:cNvPr id="20" name="泪滴形 19"/>
          <p:cNvSpPr/>
          <p:nvPr/>
        </p:nvSpPr>
        <p:spPr>
          <a:xfrm>
            <a:off x="8136788" y="4388546"/>
            <a:ext cx="526108" cy="526108"/>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8" presetClass="emph" presetSubtype="0" fill="hold" nodeType="afterEffect">
                                  <p:stCondLst>
                                    <p:cond delay="0"/>
                                  </p:stCondLst>
                                  <p:childTnLst>
                                    <p:animRot by="-21600000">
                                      <p:cBhvr>
                                        <p:cTn id="12"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5382986" y="4793343"/>
            <a:ext cx="1426028" cy="1426028"/>
          </a:xfrm>
          <a:prstGeom prst="ellipse">
            <a:avLst/>
          </a:prstGeom>
          <a:solidFill>
            <a:schemeClr val="tx1">
              <a:lumMod val="75000"/>
              <a:lumOff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flipH="1">
            <a:off x="6346995" y="3995478"/>
            <a:ext cx="1657020" cy="1835216"/>
            <a:chOff x="7967140" y="2079401"/>
            <a:chExt cx="965793" cy="976677"/>
          </a:xfrm>
          <a:solidFill>
            <a:schemeClr val="tx1">
              <a:lumMod val="95000"/>
              <a:lumOff val="5000"/>
            </a:schemeClr>
          </a:solidFill>
        </p:grpSpPr>
        <p:sp>
          <p:nvSpPr>
            <p:cNvPr id="4" name="空心弧 3"/>
            <p:cNvSpPr/>
            <p:nvPr/>
          </p:nvSpPr>
          <p:spPr>
            <a:xfrm>
              <a:off x="8617246" y="2079401"/>
              <a:ext cx="315686" cy="315686"/>
            </a:xfrm>
            <a:prstGeom prst="blockArc">
              <a:avLst>
                <a:gd name="adj1" fmla="val 16204944"/>
                <a:gd name="adj2" fmla="val 0"/>
                <a:gd name="adj3" fmla="val 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矩形 4"/>
            <p:cNvSpPr/>
            <p:nvPr/>
          </p:nvSpPr>
          <p:spPr>
            <a:xfrm>
              <a:off x="7967140" y="2079401"/>
              <a:ext cx="818835" cy="77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16200000">
              <a:off x="8485014" y="2608160"/>
              <a:ext cx="818835" cy="77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flipH="1">
            <a:off x="6346995" y="2907853"/>
            <a:ext cx="1657020" cy="2392809"/>
            <a:chOff x="7967140" y="2079401"/>
            <a:chExt cx="965793" cy="1273419"/>
          </a:xfrm>
          <a:solidFill>
            <a:schemeClr val="tx1">
              <a:lumMod val="65000"/>
              <a:lumOff val="35000"/>
            </a:schemeClr>
          </a:solidFill>
        </p:grpSpPr>
        <p:sp>
          <p:nvSpPr>
            <p:cNvPr id="8" name="空心弧 7"/>
            <p:cNvSpPr/>
            <p:nvPr/>
          </p:nvSpPr>
          <p:spPr>
            <a:xfrm>
              <a:off x="8617246" y="2079401"/>
              <a:ext cx="315686" cy="315686"/>
            </a:xfrm>
            <a:prstGeom prst="blockArc">
              <a:avLst>
                <a:gd name="adj1" fmla="val 16204944"/>
                <a:gd name="adj2" fmla="val 0"/>
                <a:gd name="adj3" fmla="val 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矩形 8"/>
            <p:cNvSpPr/>
            <p:nvPr/>
          </p:nvSpPr>
          <p:spPr>
            <a:xfrm>
              <a:off x="7967140" y="2079401"/>
              <a:ext cx="818835" cy="77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16200000">
              <a:off x="8336643" y="2756530"/>
              <a:ext cx="1115578" cy="77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4199025" y="3995478"/>
            <a:ext cx="1657020" cy="1835216"/>
            <a:chOff x="7967140" y="2079401"/>
            <a:chExt cx="965793" cy="976677"/>
          </a:xfrm>
          <a:solidFill>
            <a:schemeClr val="tx1">
              <a:lumMod val="95000"/>
              <a:lumOff val="5000"/>
            </a:schemeClr>
          </a:solidFill>
        </p:grpSpPr>
        <p:sp>
          <p:nvSpPr>
            <p:cNvPr id="12" name="空心弧 11"/>
            <p:cNvSpPr/>
            <p:nvPr/>
          </p:nvSpPr>
          <p:spPr>
            <a:xfrm>
              <a:off x="8617246" y="2079401"/>
              <a:ext cx="315686" cy="315686"/>
            </a:xfrm>
            <a:prstGeom prst="blockArc">
              <a:avLst>
                <a:gd name="adj1" fmla="val 16204944"/>
                <a:gd name="adj2" fmla="val 0"/>
                <a:gd name="adj3" fmla="val 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矩形 12"/>
            <p:cNvSpPr/>
            <p:nvPr/>
          </p:nvSpPr>
          <p:spPr>
            <a:xfrm>
              <a:off x="7967140" y="2079401"/>
              <a:ext cx="818835" cy="77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16200000">
              <a:off x="8485014" y="2608160"/>
              <a:ext cx="818835" cy="77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4199025" y="2907853"/>
            <a:ext cx="1657020" cy="2351851"/>
            <a:chOff x="7967140" y="2079401"/>
            <a:chExt cx="965793" cy="1251623"/>
          </a:xfrm>
          <a:solidFill>
            <a:schemeClr val="tx1">
              <a:lumMod val="65000"/>
              <a:lumOff val="35000"/>
            </a:schemeClr>
          </a:solidFill>
        </p:grpSpPr>
        <p:sp>
          <p:nvSpPr>
            <p:cNvPr id="16" name="空心弧 15"/>
            <p:cNvSpPr/>
            <p:nvPr/>
          </p:nvSpPr>
          <p:spPr>
            <a:xfrm>
              <a:off x="8617246" y="2079401"/>
              <a:ext cx="315686" cy="315686"/>
            </a:xfrm>
            <a:prstGeom prst="blockArc">
              <a:avLst>
                <a:gd name="adj1" fmla="val 16204944"/>
                <a:gd name="adj2" fmla="val 0"/>
                <a:gd name="adj3" fmla="val 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矩形 16"/>
            <p:cNvSpPr/>
            <p:nvPr/>
          </p:nvSpPr>
          <p:spPr>
            <a:xfrm>
              <a:off x="7967140" y="2079401"/>
              <a:ext cx="818835" cy="77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6200000">
              <a:off x="8347541" y="2745633"/>
              <a:ext cx="1093781" cy="77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4199025" y="1752392"/>
            <a:ext cx="1810350" cy="3338719"/>
            <a:chOff x="7877772" y="2079401"/>
            <a:chExt cx="1055161" cy="1776821"/>
          </a:xfrm>
          <a:solidFill>
            <a:schemeClr val="tx1">
              <a:lumMod val="50000"/>
              <a:lumOff val="50000"/>
            </a:schemeClr>
          </a:solidFill>
        </p:grpSpPr>
        <p:sp>
          <p:nvSpPr>
            <p:cNvPr id="20" name="空心弧 19"/>
            <p:cNvSpPr/>
            <p:nvPr/>
          </p:nvSpPr>
          <p:spPr>
            <a:xfrm>
              <a:off x="8617246" y="2079401"/>
              <a:ext cx="315686" cy="315686"/>
            </a:xfrm>
            <a:prstGeom prst="blockArc">
              <a:avLst>
                <a:gd name="adj1" fmla="val 16204944"/>
                <a:gd name="adj2" fmla="val 0"/>
                <a:gd name="adj3" fmla="val 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矩形 20"/>
            <p:cNvSpPr/>
            <p:nvPr/>
          </p:nvSpPr>
          <p:spPr>
            <a:xfrm>
              <a:off x="7877772" y="2079401"/>
              <a:ext cx="908204" cy="77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rot="16200000">
              <a:off x="8084942" y="3008232"/>
              <a:ext cx="1618979" cy="77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flipH="1">
            <a:off x="6180804" y="1752392"/>
            <a:ext cx="1823209" cy="3338719"/>
            <a:chOff x="7870277" y="2079401"/>
            <a:chExt cx="1062656" cy="1776821"/>
          </a:xfrm>
          <a:solidFill>
            <a:schemeClr val="tx1">
              <a:lumMod val="50000"/>
              <a:lumOff val="50000"/>
            </a:schemeClr>
          </a:solidFill>
        </p:grpSpPr>
        <p:sp>
          <p:nvSpPr>
            <p:cNvPr id="24" name="空心弧 23"/>
            <p:cNvSpPr/>
            <p:nvPr/>
          </p:nvSpPr>
          <p:spPr>
            <a:xfrm>
              <a:off x="8617246" y="2079401"/>
              <a:ext cx="315686" cy="315686"/>
            </a:xfrm>
            <a:prstGeom prst="blockArc">
              <a:avLst>
                <a:gd name="adj1" fmla="val 16204944"/>
                <a:gd name="adj2" fmla="val 0"/>
                <a:gd name="adj3" fmla="val 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矩形 24"/>
            <p:cNvSpPr/>
            <p:nvPr/>
          </p:nvSpPr>
          <p:spPr>
            <a:xfrm>
              <a:off x="7870277" y="2079401"/>
              <a:ext cx="915698" cy="77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16200000">
              <a:off x="8084942" y="3008232"/>
              <a:ext cx="1618979" cy="770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椭圆 26"/>
          <p:cNvSpPr/>
          <p:nvPr/>
        </p:nvSpPr>
        <p:spPr>
          <a:xfrm>
            <a:off x="5622471" y="5032828"/>
            <a:ext cx="947058" cy="947058"/>
          </a:xfrm>
          <a:prstGeom prst="ellipse">
            <a:avLst/>
          </a:prstGeom>
          <a:solidFill>
            <a:schemeClr val="tx1">
              <a:lumMod val="75000"/>
              <a:lumOff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3976140" y="1558466"/>
            <a:ext cx="533400" cy="5334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7722748" y="1558466"/>
            <a:ext cx="533400" cy="5334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3976140" y="2703075"/>
            <a:ext cx="533400" cy="5334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7722748" y="2703075"/>
            <a:ext cx="533400" cy="5334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3976140" y="3808630"/>
            <a:ext cx="533400" cy="533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7722748" y="3808630"/>
            <a:ext cx="533400" cy="5334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aluminum-clip_13542"/>
          <p:cNvSpPr>
            <a:spLocks noChangeAspect="1"/>
          </p:cNvSpPr>
          <p:nvPr/>
        </p:nvSpPr>
        <p:spPr bwMode="auto">
          <a:xfrm>
            <a:off x="4143462" y="1694747"/>
            <a:ext cx="168614" cy="247630"/>
          </a:xfrm>
          <a:custGeom>
            <a:avLst/>
            <a:gdLst>
              <a:gd name="T0" fmla="*/ 103 w 437"/>
              <a:gd name="T1" fmla="*/ 626 h 643"/>
              <a:gd name="T2" fmla="*/ 29 w 437"/>
              <a:gd name="T3" fmla="*/ 547 h 643"/>
              <a:gd name="T4" fmla="*/ 17 w 437"/>
              <a:gd name="T5" fmla="*/ 435 h 643"/>
              <a:gd name="T6" fmla="*/ 210 w 437"/>
              <a:gd name="T7" fmla="*/ 80 h 643"/>
              <a:gd name="T8" fmla="*/ 375 w 437"/>
              <a:gd name="T9" fmla="*/ 26 h 643"/>
              <a:gd name="T10" fmla="*/ 427 w 437"/>
              <a:gd name="T11" fmla="*/ 96 h 643"/>
              <a:gd name="T12" fmla="*/ 419 w 437"/>
              <a:gd name="T13" fmla="*/ 194 h 643"/>
              <a:gd name="T14" fmla="*/ 272 w 437"/>
              <a:gd name="T15" fmla="*/ 466 h 643"/>
              <a:gd name="T16" fmla="*/ 261 w 437"/>
              <a:gd name="T17" fmla="*/ 476 h 643"/>
              <a:gd name="T18" fmla="*/ 154 w 437"/>
              <a:gd name="T19" fmla="*/ 473 h 643"/>
              <a:gd name="T20" fmla="*/ 127 w 437"/>
              <a:gd name="T21" fmla="*/ 388 h 643"/>
              <a:gd name="T22" fmla="*/ 262 w 437"/>
              <a:gd name="T23" fmla="*/ 141 h 643"/>
              <a:gd name="T24" fmla="*/ 298 w 437"/>
              <a:gd name="T25" fmla="*/ 130 h 643"/>
              <a:gd name="T26" fmla="*/ 309 w 437"/>
              <a:gd name="T27" fmla="*/ 166 h 643"/>
              <a:gd name="T28" fmla="*/ 173 w 437"/>
              <a:gd name="T29" fmla="*/ 415 h 643"/>
              <a:gd name="T30" fmla="*/ 182 w 437"/>
              <a:gd name="T31" fmla="*/ 427 h 643"/>
              <a:gd name="T32" fmla="*/ 205 w 437"/>
              <a:gd name="T33" fmla="*/ 435 h 643"/>
              <a:gd name="T34" fmla="*/ 248 w 437"/>
              <a:gd name="T35" fmla="*/ 397 h 643"/>
              <a:gd name="T36" fmla="*/ 373 w 437"/>
              <a:gd name="T37" fmla="*/ 169 h 643"/>
              <a:gd name="T38" fmla="*/ 376 w 437"/>
              <a:gd name="T39" fmla="*/ 112 h 643"/>
              <a:gd name="T40" fmla="*/ 350 w 437"/>
              <a:gd name="T41" fmla="*/ 73 h 643"/>
              <a:gd name="T42" fmla="*/ 257 w 437"/>
              <a:gd name="T43" fmla="*/ 106 h 643"/>
              <a:gd name="T44" fmla="*/ 64 w 437"/>
              <a:gd name="T45" fmla="*/ 460 h 643"/>
              <a:gd name="T46" fmla="*/ 75 w 437"/>
              <a:gd name="T47" fmla="*/ 521 h 643"/>
              <a:gd name="T48" fmla="*/ 128 w 437"/>
              <a:gd name="T49" fmla="*/ 579 h 643"/>
              <a:gd name="T50" fmla="*/ 252 w 437"/>
              <a:gd name="T51" fmla="*/ 562 h 643"/>
              <a:gd name="T52" fmla="*/ 361 w 437"/>
              <a:gd name="T53" fmla="*/ 361 h 643"/>
              <a:gd name="T54" fmla="*/ 398 w 437"/>
              <a:gd name="T55" fmla="*/ 350 h 643"/>
              <a:gd name="T56" fmla="*/ 408 w 437"/>
              <a:gd name="T57" fmla="*/ 386 h 643"/>
              <a:gd name="T58" fmla="*/ 298 w 437"/>
              <a:gd name="T59" fmla="*/ 588 h 643"/>
              <a:gd name="T60" fmla="*/ 181 w 437"/>
              <a:gd name="T61" fmla="*/ 643 h 643"/>
              <a:gd name="T62" fmla="*/ 103 w 437"/>
              <a:gd name="T63" fmla="*/ 62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7" h="643">
                <a:moveTo>
                  <a:pt x="103" y="626"/>
                </a:moveTo>
                <a:cubicBezTo>
                  <a:pt x="77" y="611"/>
                  <a:pt x="48" y="581"/>
                  <a:pt x="29" y="547"/>
                </a:cubicBezTo>
                <a:cubicBezTo>
                  <a:pt x="5" y="505"/>
                  <a:pt x="0" y="465"/>
                  <a:pt x="17" y="435"/>
                </a:cubicBezTo>
                <a:lnTo>
                  <a:pt x="210" y="80"/>
                </a:lnTo>
                <a:cubicBezTo>
                  <a:pt x="242" y="20"/>
                  <a:pt x="328" y="0"/>
                  <a:pt x="375" y="26"/>
                </a:cubicBezTo>
                <a:cubicBezTo>
                  <a:pt x="398" y="38"/>
                  <a:pt x="417" y="64"/>
                  <a:pt x="427" y="96"/>
                </a:cubicBezTo>
                <a:cubicBezTo>
                  <a:pt x="437" y="131"/>
                  <a:pt x="435" y="166"/>
                  <a:pt x="419" y="194"/>
                </a:cubicBezTo>
                <a:lnTo>
                  <a:pt x="272" y="466"/>
                </a:lnTo>
                <a:cubicBezTo>
                  <a:pt x="269" y="470"/>
                  <a:pt x="265" y="474"/>
                  <a:pt x="261" y="476"/>
                </a:cubicBezTo>
                <a:cubicBezTo>
                  <a:pt x="259" y="478"/>
                  <a:pt x="207" y="505"/>
                  <a:pt x="154" y="473"/>
                </a:cubicBezTo>
                <a:cubicBezTo>
                  <a:pt x="113" y="447"/>
                  <a:pt x="115" y="408"/>
                  <a:pt x="127" y="388"/>
                </a:cubicBezTo>
                <a:lnTo>
                  <a:pt x="262" y="141"/>
                </a:lnTo>
                <a:cubicBezTo>
                  <a:pt x="269" y="128"/>
                  <a:pt x="285" y="123"/>
                  <a:pt x="298" y="130"/>
                </a:cubicBezTo>
                <a:cubicBezTo>
                  <a:pt x="311" y="137"/>
                  <a:pt x="316" y="153"/>
                  <a:pt x="309" y="166"/>
                </a:cubicBezTo>
                <a:lnTo>
                  <a:pt x="173" y="415"/>
                </a:lnTo>
                <a:cubicBezTo>
                  <a:pt x="172" y="418"/>
                  <a:pt x="175" y="423"/>
                  <a:pt x="182" y="427"/>
                </a:cubicBezTo>
                <a:cubicBezTo>
                  <a:pt x="190" y="432"/>
                  <a:pt x="198" y="434"/>
                  <a:pt x="205" y="435"/>
                </a:cubicBezTo>
                <a:cubicBezTo>
                  <a:pt x="219" y="436"/>
                  <a:pt x="238" y="416"/>
                  <a:pt x="248" y="397"/>
                </a:cubicBezTo>
                <a:lnTo>
                  <a:pt x="373" y="169"/>
                </a:lnTo>
                <a:cubicBezTo>
                  <a:pt x="381" y="153"/>
                  <a:pt x="382" y="133"/>
                  <a:pt x="376" y="112"/>
                </a:cubicBezTo>
                <a:cubicBezTo>
                  <a:pt x="369" y="91"/>
                  <a:pt x="358" y="77"/>
                  <a:pt x="350" y="73"/>
                </a:cubicBezTo>
                <a:cubicBezTo>
                  <a:pt x="330" y="62"/>
                  <a:pt x="276" y="70"/>
                  <a:pt x="257" y="106"/>
                </a:cubicBezTo>
                <a:lnTo>
                  <a:pt x="64" y="460"/>
                </a:lnTo>
                <a:cubicBezTo>
                  <a:pt x="57" y="473"/>
                  <a:pt x="61" y="496"/>
                  <a:pt x="75" y="521"/>
                </a:cubicBezTo>
                <a:cubicBezTo>
                  <a:pt x="92" y="550"/>
                  <a:pt x="114" y="571"/>
                  <a:pt x="128" y="579"/>
                </a:cubicBezTo>
                <a:cubicBezTo>
                  <a:pt x="161" y="596"/>
                  <a:pt x="234" y="595"/>
                  <a:pt x="252" y="562"/>
                </a:cubicBezTo>
                <a:lnTo>
                  <a:pt x="361" y="361"/>
                </a:lnTo>
                <a:cubicBezTo>
                  <a:pt x="368" y="348"/>
                  <a:pt x="385" y="343"/>
                  <a:pt x="398" y="350"/>
                </a:cubicBezTo>
                <a:cubicBezTo>
                  <a:pt x="410" y="357"/>
                  <a:pt x="415" y="373"/>
                  <a:pt x="408" y="386"/>
                </a:cubicBezTo>
                <a:lnTo>
                  <a:pt x="298" y="588"/>
                </a:lnTo>
                <a:cubicBezTo>
                  <a:pt x="277" y="627"/>
                  <a:pt x="228" y="643"/>
                  <a:pt x="181" y="643"/>
                </a:cubicBezTo>
                <a:cubicBezTo>
                  <a:pt x="152" y="643"/>
                  <a:pt x="123" y="637"/>
                  <a:pt x="103" y="626"/>
                </a:cubicBezTo>
                <a:close/>
              </a:path>
            </a:pathLst>
          </a:custGeom>
          <a:solidFill>
            <a:schemeClr val="bg1"/>
          </a:solidFill>
          <a:ln>
            <a:noFill/>
          </a:ln>
        </p:spPr>
        <p:txBody>
          <a:bodyPr/>
          <a:lstStyle/>
          <a:p>
            <a:endParaRPr lang="zh-CN" altLang="en-US"/>
          </a:p>
        </p:txBody>
      </p:sp>
      <p:sp>
        <p:nvSpPr>
          <p:cNvPr id="35" name="agreement_158336"/>
          <p:cNvSpPr>
            <a:spLocks noChangeAspect="1"/>
          </p:cNvSpPr>
          <p:nvPr/>
        </p:nvSpPr>
        <p:spPr bwMode="auto">
          <a:xfrm>
            <a:off x="7876410" y="3979067"/>
            <a:ext cx="247628" cy="208162"/>
          </a:xfrm>
          <a:custGeom>
            <a:avLst/>
            <a:gdLst>
              <a:gd name="T0" fmla="*/ 3096 w 5342"/>
              <a:gd name="T1" fmla="*/ 79 h 4497"/>
              <a:gd name="T2" fmla="*/ 2813 w 5342"/>
              <a:gd name="T3" fmla="*/ 361 h 4497"/>
              <a:gd name="T4" fmla="*/ 2577 w 5342"/>
              <a:gd name="T5" fmla="*/ 691 h 4497"/>
              <a:gd name="T6" fmla="*/ 2341 w 5342"/>
              <a:gd name="T7" fmla="*/ 361 h 4497"/>
              <a:gd name="T8" fmla="*/ 2058 w 5342"/>
              <a:gd name="T9" fmla="*/ 79 h 4497"/>
              <a:gd name="T10" fmla="*/ 79 w 5342"/>
              <a:gd name="T11" fmla="*/ 2341 h 4497"/>
              <a:gd name="T12" fmla="*/ 306 w 5342"/>
              <a:gd name="T13" fmla="*/ 2380 h 4497"/>
              <a:gd name="T14" fmla="*/ 2247 w 5342"/>
              <a:gd name="T15" fmla="*/ 4321 h 4497"/>
              <a:gd name="T16" fmla="*/ 3096 w 5342"/>
              <a:gd name="T17" fmla="*/ 4321 h 4497"/>
              <a:gd name="T18" fmla="*/ 3661 w 5342"/>
              <a:gd name="T19" fmla="*/ 3756 h 4497"/>
              <a:gd name="T20" fmla="*/ 4227 w 5342"/>
              <a:gd name="T21" fmla="*/ 3190 h 4497"/>
              <a:gd name="T22" fmla="*/ 4934 w 5342"/>
              <a:gd name="T23" fmla="*/ 2483 h 4497"/>
              <a:gd name="T24" fmla="*/ 5123 w 5342"/>
              <a:gd name="T25" fmla="*/ 2588 h 4497"/>
              <a:gd name="T26" fmla="*/ 5264 w 5342"/>
              <a:gd name="T27" fmla="*/ 2247 h 4497"/>
              <a:gd name="T28" fmla="*/ 3096 w 5342"/>
              <a:gd name="T29" fmla="*/ 3473 h 4497"/>
              <a:gd name="T30" fmla="*/ 2813 w 5342"/>
              <a:gd name="T31" fmla="*/ 3190 h 4497"/>
              <a:gd name="T32" fmla="*/ 2530 w 5342"/>
              <a:gd name="T33" fmla="*/ 3473 h 4497"/>
              <a:gd name="T34" fmla="*/ 2813 w 5342"/>
              <a:gd name="T35" fmla="*/ 3756 h 4497"/>
              <a:gd name="T36" fmla="*/ 2871 w 5342"/>
              <a:gd name="T37" fmla="*/ 3897 h 4497"/>
              <a:gd name="T38" fmla="*/ 2530 w 5342"/>
              <a:gd name="T39" fmla="*/ 4038 h 4497"/>
              <a:gd name="T40" fmla="*/ 2011 w 5342"/>
              <a:gd name="T41" fmla="*/ 691 h 4497"/>
              <a:gd name="T42" fmla="*/ 1870 w 5342"/>
              <a:gd name="T43" fmla="*/ 1398 h 4497"/>
              <a:gd name="T44" fmla="*/ 1870 w 5342"/>
              <a:gd name="T45" fmla="*/ 2247 h 4497"/>
              <a:gd name="T46" fmla="*/ 2718 w 5342"/>
              <a:gd name="T47" fmla="*/ 2247 h 4497"/>
              <a:gd name="T48" fmla="*/ 3143 w 5342"/>
              <a:gd name="T49" fmla="*/ 1823 h 4497"/>
              <a:gd name="T50" fmla="*/ 3944 w 5342"/>
              <a:gd name="T51" fmla="*/ 2624 h 4497"/>
              <a:gd name="T52" fmla="*/ 3944 w 5342"/>
              <a:gd name="T53" fmla="*/ 2907 h 4497"/>
              <a:gd name="T54" fmla="*/ 3661 w 5342"/>
              <a:gd name="T55" fmla="*/ 2907 h 4497"/>
              <a:gd name="T56" fmla="*/ 3378 w 5342"/>
              <a:gd name="T57" fmla="*/ 2624 h 4497"/>
              <a:gd name="T58" fmla="*/ 3096 w 5342"/>
              <a:gd name="T59" fmla="*/ 2907 h 4497"/>
              <a:gd name="T60" fmla="*/ 3378 w 5342"/>
              <a:gd name="T61" fmla="*/ 3190 h 4497"/>
              <a:gd name="T62" fmla="*/ 4344 w 5342"/>
              <a:gd name="T63" fmla="*/ 2507 h 4497"/>
              <a:gd name="T64" fmla="*/ 4227 w 5342"/>
              <a:gd name="T65" fmla="*/ 2341 h 4497"/>
              <a:gd name="T66" fmla="*/ 3001 w 5342"/>
              <a:gd name="T67" fmla="*/ 1399 h 4497"/>
              <a:gd name="T68" fmla="*/ 2436 w 5342"/>
              <a:gd name="T69" fmla="*/ 1964 h 4497"/>
              <a:gd name="T70" fmla="*/ 2153 w 5342"/>
              <a:gd name="T71" fmla="*/ 1681 h 4497"/>
              <a:gd name="T72" fmla="*/ 2718 w 5342"/>
              <a:gd name="T73" fmla="*/ 1116 h 4497"/>
              <a:gd name="T74" fmla="*/ 2718 w 5342"/>
              <a:gd name="T75" fmla="*/ 1116 h 4497"/>
              <a:gd name="T76" fmla="*/ 4651 w 5342"/>
              <a:gd name="T77" fmla="*/ 2200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42" h="4497">
                <a:moveTo>
                  <a:pt x="5264" y="2247"/>
                </a:moveTo>
                <a:lnTo>
                  <a:pt x="3096" y="79"/>
                </a:lnTo>
                <a:cubicBezTo>
                  <a:pt x="3017" y="0"/>
                  <a:pt x="2891" y="0"/>
                  <a:pt x="2813" y="79"/>
                </a:cubicBezTo>
                <a:cubicBezTo>
                  <a:pt x="2735" y="157"/>
                  <a:pt x="2735" y="283"/>
                  <a:pt x="2813" y="361"/>
                </a:cubicBezTo>
                <a:lnTo>
                  <a:pt x="2860" y="409"/>
                </a:lnTo>
                <a:lnTo>
                  <a:pt x="2577" y="691"/>
                </a:lnTo>
                <a:lnTo>
                  <a:pt x="2294" y="409"/>
                </a:lnTo>
                <a:lnTo>
                  <a:pt x="2341" y="361"/>
                </a:lnTo>
                <a:cubicBezTo>
                  <a:pt x="2419" y="283"/>
                  <a:pt x="2419" y="157"/>
                  <a:pt x="2341" y="79"/>
                </a:cubicBezTo>
                <a:cubicBezTo>
                  <a:pt x="2263" y="0"/>
                  <a:pt x="2137" y="0"/>
                  <a:pt x="2058" y="79"/>
                </a:cubicBezTo>
                <a:lnTo>
                  <a:pt x="79" y="2058"/>
                </a:lnTo>
                <a:cubicBezTo>
                  <a:pt x="0" y="2137"/>
                  <a:pt x="0" y="2263"/>
                  <a:pt x="79" y="2341"/>
                </a:cubicBezTo>
                <a:cubicBezTo>
                  <a:pt x="118" y="2380"/>
                  <a:pt x="169" y="2400"/>
                  <a:pt x="220" y="2400"/>
                </a:cubicBezTo>
                <a:cubicBezTo>
                  <a:pt x="249" y="2400"/>
                  <a:pt x="279" y="2393"/>
                  <a:pt x="306" y="2380"/>
                </a:cubicBezTo>
                <a:lnTo>
                  <a:pt x="2247" y="4321"/>
                </a:lnTo>
                <a:cubicBezTo>
                  <a:pt x="2247" y="4321"/>
                  <a:pt x="2247" y="4321"/>
                  <a:pt x="2247" y="4321"/>
                </a:cubicBezTo>
                <a:cubicBezTo>
                  <a:pt x="2364" y="4438"/>
                  <a:pt x="2518" y="4497"/>
                  <a:pt x="2671" y="4497"/>
                </a:cubicBezTo>
                <a:cubicBezTo>
                  <a:pt x="2825" y="4497"/>
                  <a:pt x="2979" y="4438"/>
                  <a:pt x="3096" y="4321"/>
                </a:cubicBezTo>
                <a:cubicBezTo>
                  <a:pt x="3201" y="4216"/>
                  <a:pt x="3262" y="4078"/>
                  <a:pt x="3270" y="3930"/>
                </a:cubicBezTo>
                <a:cubicBezTo>
                  <a:pt x="3413" y="3922"/>
                  <a:pt x="3553" y="3864"/>
                  <a:pt x="3661" y="3756"/>
                </a:cubicBezTo>
                <a:cubicBezTo>
                  <a:pt x="3770" y="3647"/>
                  <a:pt x="3828" y="3507"/>
                  <a:pt x="3836" y="3364"/>
                </a:cubicBezTo>
                <a:cubicBezTo>
                  <a:pt x="3978" y="3357"/>
                  <a:pt x="4118" y="3298"/>
                  <a:pt x="4227" y="3190"/>
                </a:cubicBezTo>
                <a:cubicBezTo>
                  <a:pt x="4227" y="3190"/>
                  <a:pt x="4227" y="3189"/>
                  <a:pt x="4228" y="3189"/>
                </a:cubicBezTo>
                <a:lnTo>
                  <a:pt x="4934" y="2483"/>
                </a:lnTo>
                <a:lnTo>
                  <a:pt x="4981" y="2530"/>
                </a:lnTo>
                <a:cubicBezTo>
                  <a:pt x="5020" y="2569"/>
                  <a:pt x="5071" y="2588"/>
                  <a:pt x="5123" y="2588"/>
                </a:cubicBezTo>
                <a:cubicBezTo>
                  <a:pt x="5174" y="2588"/>
                  <a:pt x="5225" y="2569"/>
                  <a:pt x="5264" y="2530"/>
                </a:cubicBezTo>
                <a:cubicBezTo>
                  <a:pt x="5342" y="2452"/>
                  <a:pt x="5342" y="2325"/>
                  <a:pt x="5264" y="2247"/>
                </a:cubicBezTo>
                <a:close/>
                <a:moveTo>
                  <a:pt x="3378" y="3473"/>
                </a:moveTo>
                <a:cubicBezTo>
                  <a:pt x="3300" y="3551"/>
                  <a:pt x="3174" y="3551"/>
                  <a:pt x="3096" y="3473"/>
                </a:cubicBezTo>
                <a:cubicBezTo>
                  <a:pt x="3096" y="3473"/>
                  <a:pt x="3096" y="3473"/>
                  <a:pt x="3096" y="3473"/>
                </a:cubicBezTo>
                <a:lnTo>
                  <a:pt x="2813" y="3190"/>
                </a:lnTo>
                <a:cubicBezTo>
                  <a:pt x="2735" y="3112"/>
                  <a:pt x="2608" y="3112"/>
                  <a:pt x="2530" y="3190"/>
                </a:cubicBezTo>
                <a:cubicBezTo>
                  <a:pt x="2452" y="3268"/>
                  <a:pt x="2452" y="3395"/>
                  <a:pt x="2530" y="3473"/>
                </a:cubicBezTo>
                <a:lnTo>
                  <a:pt x="2813" y="3755"/>
                </a:lnTo>
                <a:cubicBezTo>
                  <a:pt x="2813" y="3755"/>
                  <a:pt x="2813" y="3755"/>
                  <a:pt x="2813" y="3756"/>
                </a:cubicBezTo>
                <a:cubicBezTo>
                  <a:pt x="2813" y="3756"/>
                  <a:pt x="2813" y="3756"/>
                  <a:pt x="2813" y="3756"/>
                </a:cubicBezTo>
                <a:cubicBezTo>
                  <a:pt x="2851" y="3793"/>
                  <a:pt x="2871" y="3844"/>
                  <a:pt x="2871" y="3897"/>
                </a:cubicBezTo>
                <a:cubicBezTo>
                  <a:pt x="2871" y="3950"/>
                  <a:pt x="2850" y="4001"/>
                  <a:pt x="2813" y="4038"/>
                </a:cubicBezTo>
                <a:cubicBezTo>
                  <a:pt x="2735" y="4116"/>
                  <a:pt x="2608" y="4116"/>
                  <a:pt x="2530" y="4038"/>
                </a:cubicBezTo>
                <a:lnTo>
                  <a:pt x="597" y="2106"/>
                </a:lnTo>
                <a:lnTo>
                  <a:pt x="2011" y="691"/>
                </a:lnTo>
                <a:lnTo>
                  <a:pt x="2294" y="974"/>
                </a:lnTo>
                <a:lnTo>
                  <a:pt x="1870" y="1398"/>
                </a:lnTo>
                <a:cubicBezTo>
                  <a:pt x="1870" y="1399"/>
                  <a:pt x="1870" y="1399"/>
                  <a:pt x="1870" y="1399"/>
                </a:cubicBezTo>
                <a:cubicBezTo>
                  <a:pt x="1636" y="1633"/>
                  <a:pt x="1636" y="2013"/>
                  <a:pt x="1870" y="2247"/>
                </a:cubicBezTo>
                <a:cubicBezTo>
                  <a:pt x="1987" y="2364"/>
                  <a:pt x="2141" y="2422"/>
                  <a:pt x="2294" y="2422"/>
                </a:cubicBezTo>
                <a:cubicBezTo>
                  <a:pt x="2448" y="2422"/>
                  <a:pt x="2601" y="2364"/>
                  <a:pt x="2718" y="2247"/>
                </a:cubicBezTo>
                <a:cubicBezTo>
                  <a:pt x="2718" y="2247"/>
                  <a:pt x="2718" y="2247"/>
                  <a:pt x="2718" y="2247"/>
                </a:cubicBezTo>
                <a:lnTo>
                  <a:pt x="3143" y="1823"/>
                </a:lnTo>
                <a:lnTo>
                  <a:pt x="3944" y="2624"/>
                </a:lnTo>
                <a:cubicBezTo>
                  <a:pt x="3944" y="2624"/>
                  <a:pt x="3944" y="2624"/>
                  <a:pt x="3944" y="2624"/>
                </a:cubicBezTo>
                <a:cubicBezTo>
                  <a:pt x="4022" y="2702"/>
                  <a:pt x="4022" y="2829"/>
                  <a:pt x="3944" y="2907"/>
                </a:cubicBezTo>
                <a:lnTo>
                  <a:pt x="3944" y="2907"/>
                </a:lnTo>
                <a:cubicBezTo>
                  <a:pt x="3944" y="2907"/>
                  <a:pt x="3944" y="2907"/>
                  <a:pt x="3944" y="2907"/>
                </a:cubicBezTo>
                <a:cubicBezTo>
                  <a:pt x="3866" y="2985"/>
                  <a:pt x="3739" y="2985"/>
                  <a:pt x="3661" y="2907"/>
                </a:cubicBezTo>
                <a:cubicBezTo>
                  <a:pt x="3661" y="2907"/>
                  <a:pt x="3661" y="2907"/>
                  <a:pt x="3661" y="2907"/>
                </a:cubicBezTo>
                <a:lnTo>
                  <a:pt x="3378" y="2624"/>
                </a:lnTo>
                <a:cubicBezTo>
                  <a:pt x="3300" y="2546"/>
                  <a:pt x="3174" y="2546"/>
                  <a:pt x="3096" y="2624"/>
                </a:cubicBezTo>
                <a:cubicBezTo>
                  <a:pt x="3017" y="2702"/>
                  <a:pt x="3017" y="2829"/>
                  <a:pt x="3096" y="2907"/>
                </a:cubicBezTo>
                <a:lnTo>
                  <a:pt x="3378" y="3190"/>
                </a:lnTo>
                <a:cubicBezTo>
                  <a:pt x="3378" y="3190"/>
                  <a:pt x="3378" y="3190"/>
                  <a:pt x="3378" y="3190"/>
                </a:cubicBezTo>
                <a:cubicBezTo>
                  <a:pt x="3456" y="3268"/>
                  <a:pt x="3456" y="3395"/>
                  <a:pt x="3378" y="3473"/>
                </a:cubicBezTo>
                <a:close/>
                <a:moveTo>
                  <a:pt x="4344" y="2507"/>
                </a:moveTo>
                <a:cubicBezTo>
                  <a:pt x="4315" y="2447"/>
                  <a:pt x="4277" y="2391"/>
                  <a:pt x="4227" y="2341"/>
                </a:cubicBezTo>
                <a:cubicBezTo>
                  <a:pt x="4227" y="2341"/>
                  <a:pt x="4227" y="2341"/>
                  <a:pt x="4227" y="2341"/>
                </a:cubicBezTo>
                <a:lnTo>
                  <a:pt x="3284" y="1399"/>
                </a:lnTo>
                <a:cubicBezTo>
                  <a:pt x="3206" y="1320"/>
                  <a:pt x="3079" y="1320"/>
                  <a:pt x="3001" y="1399"/>
                </a:cubicBezTo>
                <a:lnTo>
                  <a:pt x="2436" y="1964"/>
                </a:lnTo>
                <a:cubicBezTo>
                  <a:pt x="2436" y="1964"/>
                  <a:pt x="2436" y="1964"/>
                  <a:pt x="2436" y="1964"/>
                </a:cubicBezTo>
                <a:cubicBezTo>
                  <a:pt x="2358" y="2042"/>
                  <a:pt x="2231" y="2042"/>
                  <a:pt x="2153" y="1964"/>
                </a:cubicBezTo>
                <a:cubicBezTo>
                  <a:pt x="2075" y="1886"/>
                  <a:pt x="2075" y="1759"/>
                  <a:pt x="2153" y="1681"/>
                </a:cubicBezTo>
                <a:cubicBezTo>
                  <a:pt x="2153" y="1681"/>
                  <a:pt x="2153" y="1681"/>
                  <a:pt x="2153" y="1681"/>
                </a:cubicBezTo>
                <a:lnTo>
                  <a:pt x="2718" y="1116"/>
                </a:lnTo>
                <a:lnTo>
                  <a:pt x="2718" y="1116"/>
                </a:lnTo>
                <a:cubicBezTo>
                  <a:pt x="2718" y="1116"/>
                  <a:pt x="2718" y="1116"/>
                  <a:pt x="2718" y="1116"/>
                </a:cubicBezTo>
                <a:lnTo>
                  <a:pt x="3143" y="691"/>
                </a:lnTo>
                <a:lnTo>
                  <a:pt x="4651" y="2200"/>
                </a:lnTo>
                <a:lnTo>
                  <a:pt x="4344" y="2507"/>
                </a:lnTo>
                <a:close/>
              </a:path>
            </a:pathLst>
          </a:custGeom>
          <a:solidFill>
            <a:schemeClr val="bg1"/>
          </a:solidFill>
          <a:ln>
            <a:noFill/>
          </a:ln>
        </p:spPr>
        <p:txBody>
          <a:bodyPr/>
          <a:lstStyle/>
          <a:p>
            <a:endParaRPr lang="zh-CN" altLang="en-US"/>
          </a:p>
        </p:txBody>
      </p:sp>
      <p:sp>
        <p:nvSpPr>
          <p:cNvPr id="36" name="analytics_316129"/>
          <p:cNvSpPr>
            <a:spLocks noChangeAspect="1"/>
          </p:cNvSpPr>
          <p:nvPr/>
        </p:nvSpPr>
        <p:spPr bwMode="auto">
          <a:xfrm>
            <a:off x="7861010" y="1695121"/>
            <a:ext cx="247630" cy="247256"/>
          </a:xfrm>
          <a:custGeom>
            <a:avLst/>
            <a:gdLst>
              <a:gd name="connsiteX0" fmla="*/ 448034 w 607639"/>
              <a:gd name="connsiteY0" fmla="*/ 333927 h 606722"/>
              <a:gd name="connsiteX1" fmla="*/ 454711 w 607639"/>
              <a:gd name="connsiteY1" fmla="*/ 345743 h 606722"/>
              <a:gd name="connsiteX2" fmla="*/ 345397 w 607639"/>
              <a:gd name="connsiteY2" fmla="*/ 454228 h 606722"/>
              <a:gd name="connsiteX3" fmla="*/ 342815 w 607639"/>
              <a:gd name="connsiteY3" fmla="*/ 454583 h 606722"/>
              <a:gd name="connsiteX4" fmla="*/ 333557 w 607639"/>
              <a:gd name="connsiteY4" fmla="*/ 447564 h 606722"/>
              <a:gd name="connsiteX5" fmla="*/ 340323 w 607639"/>
              <a:gd name="connsiteY5" fmla="*/ 435747 h 606722"/>
              <a:gd name="connsiteX6" fmla="*/ 436195 w 607639"/>
              <a:gd name="connsiteY6" fmla="*/ 340501 h 606722"/>
              <a:gd name="connsiteX7" fmla="*/ 448034 w 607639"/>
              <a:gd name="connsiteY7" fmla="*/ 333927 h 606722"/>
              <a:gd name="connsiteX8" fmla="*/ 159411 w 607639"/>
              <a:gd name="connsiteY8" fmla="*/ 332920 h 606722"/>
              <a:gd name="connsiteX9" fmla="*/ 171160 w 607639"/>
              <a:gd name="connsiteY9" fmla="*/ 339674 h 606722"/>
              <a:gd name="connsiteX10" fmla="*/ 268357 w 607639"/>
              <a:gd name="connsiteY10" fmla="*/ 436095 h 606722"/>
              <a:gd name="connsiteX11" fmla="*/ 275211 w 607639"/>
              <a:gd name="connsiteY11" fmla="*/ 447737 h 606722"/>
              <a:gd name="connsiteX12" fmla="*/ 265865 w 607639"/>
              <a:gd name="connsiteY12" fmla="*/ 454935 h 606722"/>
              <a:gd name="connsiteX13" fmla="*/ 263462 w 607639"/>
              <a:gd name="connsiteY13" fmla="*/ 454580 h 606722"/>
              <a:gd name="connsiteX14" fmla="*/ 152646 w 607639"/>
              <a:gd name="connsiteY14" fmla="*/ 344739 h 606722"/>
              <a:gd name="connsiteX15" fmla="*/ 159411 w 607639"/>
              <a:gd name="connsiteY15" fmla="*/ 332920 h 606722"/>
              <a:gd name="connsiteX16" fmla="*/ 415299 w 607639"/>
              <a:gd name="connsiteY16" fmla="*/ 312915 h 606722"/>
              <a:gd name="connsiteX17" fmla="*/ 313388 w 607639"/>
              <a:gd name="connsiteY17" fmla="*/ 414672 h 606722"/>
              <a:gd name="connsiteX18" fmla="*/ 313388 w 607639"/>
              <a:gd name="connsiteY18" fmla="*/ 587348 h 606722"/>
              <a:gd name="connsiteX19" fmla="*/ 588236 w 607639"/>
              <a:gd name="connsiteY19" fmla="*/ 312915 h 606722"/>
              <a:gd name="connsiteX20" fmla="*/ 19314 w 607639"/>
              <a:gd name="connsiteY20" fmla="*/ 312915 h 606722"/>
              <a:gd name="connsiteX21" fmla="*/ 294251 w 607639"/>
              <a:gd name="connsiteY21" fmla="*/ 587348 h 606722"/>
              <a:gd name="connsiteX22" fmla="*/ 294251 w 607639"/>
              <a:gd name="connsiteY22" fmla="*/ 414672 h 606722"/>
              <a:gd name="connsiteX23" fmla="*/ 192251 w 607639"/>
              <a:gd name="connsiteY23" fmla="*/ 312915 h 606722"/>
              <a:gd name="connsiteX24" fmla="*/ 303775 w 607639"/>
              <a:gd name="connsiteY24" fmla="*/ 210713 h 606722"/>
              <a:gd name="connsiteX25" fmla="*/ 211032 w 607639"/>
              <a:gd name="connsiteY25" fmla="*/ 303317 h 606722"/>
              <a:gd name="connsiteX26" fmla="*/ 303775 w 607639"/>
              <a:gd name="connsiteY26" fmla="*/ 395920 h 606722"/>
              <a:gd name="connsiteX27" fmla="*/ 396519 w 607639"/>
              <a:gd name="connsiteY27" fmla="*/ 303317 h 606722"/>
              <a:gd name="connsiteX28" fmla="*/ 303775 w 607639"/>
              <a:gd name="connsiteY28" fmla="*/ 210713 h 606722"/>
              <a:gd name="connsiteX29" fmla="*/ 345396 w 607639"/>
              <a:gd name="connsiteY29" fmla="*/ 152503 h 606722"/>
              <a:gd name="connsiteX30" fmla="*/ 455153 w 607639"/>
              <a:gd name="connsiteY30" fmla="*/ 262624 h 606722"/>
              <a:gd name="connsiteX31" fmla="*/ 448388 w 607639"/>
              <a:gd name="connsiteY31" fmla="*/ 274356 h 606722"/>
              <a:gd name="connsiteX32" fmla="*/ 445895 w 607639"/>
              <a:gd name="connsiteY32" fmla="*/ 274712 h 606722"/>
              <a:gd name="connsiteX33" fmla="*/ 436548 w 607639"/>
              <a:gd name="connsiteY33" fmla="*/ 267602 h 606722"/>
              <a:gd name="connsiteX34" fmla="*/ 340322 w 607639"/>
              <a:gd name="connsiteY34" fmla="*/ 170901 h 606722"/>
              <a:gd name="connsiteX35" fmla="*/ 333557 w 607639"/>
              <a:gd name="connsiteY35" fmla="*/ 159169 h 606722"/>
              <a:gd name="connsiteX36" fmla="*/ 345396 w 607639"/>
              <a:gd name="connsiteY36" fmla="*/ 152503 h 606722"/>
              <a:gd name="connsiteX37" fmla="*/ 263459 w 607639"/>
              <a:gd name="connsiteY37" fmla="*/ 152150 h 606722"/>
              <a:gd name="connsiteX38" fmla="*/ 275210 w 607639"/>
              <a:gd name="connsiteY38" fmla="*/ 158904 h 606722"/>
              <a:gd name="connsiteX39" fmla="*/ 268355 w 607639"/>
              <a:gd name="connsiteY39" fmla="*/ 170636 h 606722"/>
              <a:gd name="connsiteX40" fmla="*/ 170790 w 607639"/>
              <a:gd name="connsiteY40" fmla="*/ 268218 h 606722"/>
              <a:gd name="connsiteX41" fmla="*/ 161532 w 607639"/>
              <a:gd name="connsiteY41" fmla="*/ 275417 h 606722"/>
              <a:gd name="connsiteX42" fmla="*/ 159129 w 607639"/>
              <a:gd name="connsiteY42" fmla="*/ 275061 h 606722"/>
              <a:gd name="connsiteX43" fmla="*/ 152274 w 607639"/>
              <a:gd name="connsiteY43" fmla="*/ 263330 h 606722"/>
              <a:gd name="connsiteX44" fmla="*/ 263459 w 607639"/>
              <a:gd name="connsiteY44" fmla="*/ 152150 h 606722"/>
              <a:gd name="connsiteX45" fmla="*/ 313388 w 607639"/>
              <a:gd name="connsiteY45" fmla="*/ 19285 h 606722"/>
              <a:gd name="connsiteX46" fmla="*/ 313388 w 607639"/>
              <a:gd name="connsiteY46" fmla="*/ 191961 h 606722"/>
              <a:gd name="connsiteX47" fmla="*/ 415299 w 607639"/>
              <a:gd name="connsiteY47" fmla="*/ 293807 h 606722"/>
              <a:gd name="connsiteX48" fmla="*/ 588236 w 607639"/>
              <a:gd name="connsiteY48" fmla="*/ 293807 h 606722"/>
              <a:gd name="connsiteX49" fmla="*/ 313388 w 607639"/>
              <a:gd name="connsiteY49" fmla="*/ 19285 h 606722"/>
              <a:gd name="connsiteX50" fmla="*/ 294251 w 607639"/>
              <a:gd name="connsiteY50" fmla="*/ 19285 h 606722"/>
              <a:gd name="connsiteX51" fmla="*/ 19314 w 607639"/>
              <a:gd name="connsiteY51" fmla="*/ 293807 h 606722"/>
              <a:gd name="connsiteX52" fmla="*/ 192251 w 607639"/>
              <a:gd name="connsiteY52" fmla="*/ 293807 h 606722"/>
              <a:gd name="connsiteX53" fmla="*/ 294251 w 607639"/>
              <a:gd name="connsiteY53" fmla="*/ 191961 h 606722"/>
              <a:gd name="connsiteX54" fmla="*/ 303775 w 607639"/>
              <a:gd name="connsiteY54" fmla="*/ 0 h 606722"/>
              <a:gd name="connsiteX55" fmla="*/ 518634 w 607639"/>
              <a:gd name="connsiteY55" fmla="*/ 88871 h 606722"/>
              <a:gd name="connsiteX56" fmla="*/ 607639 w 607639"/>
              <a:gd name="connsiteY56" fmla="*/ 303317 h 606722"/>
              <a:gd name="connsiteX57" fmla="*/ 518634 w 607639"/>
              <a:gd name="connsiteY57" fmla="*/ 517851 h 606722"/>
              <a:gd name="connsiteX58" fmla="*/ 303775 w 607639"/>
              <a:gd name="connsiteY58" fmla="*/ 606722 h 606722"/>
              <a:gd name="connsiteX59" fmla="*/ 89005 w 607639"/>
              <a:gd name="connsiteY59" fmla="*/ 517851 h 606722"/>
              <a:gd name="connsiteX60" fmla="*/ 0 w 607639"/>
              <a:gd name="connsiteY60" fmla="*/ 303317 h 606722"/>
              <a:gd name="connsiteX61" fmla="*/ 89005 w 607639"/>
              <a:gd name="connsiteY61" fmla="*/ 88871 h 606722"/>
              <a:gd name="connsiteX62" fmla="*/ 303775 w 607639"/>
              <a:gd name="connsiteY62"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7639" h="606722">
                <a:moveTo>
                  <a:pt x="448034" y="333927"/>
                </a:moveTo>
                <a:cubicBezTo>
                  <a:pt x="453108" y="335348"/>
                  <a:pt x="456135" y="340590"/>
                  <a:pt x="454711" y="345743"/>
                </a:cubicBezTo>
                <a:cubicBezTo>
                  <a:pt x="439934" y="398164"/>
                  <a:pt x="398095" y="439745"/>
                  <a:pt x="345397" y="454228"/>
                </a:cubicBezTo>
                <a:cubicBezTo>
                  <a:pt x="344506" y="454494"/>
                  <a:pt x="343705" y="454583"/>
                  <a:pt x="342815" y="454583"/>
                </a:cubicBezTo>
                <a:cubicBezTo>
                  <a:pt x="338631" y="454583"/>
                  <a:pt x="334804" y="451829"/>
                  <a:pt x="333557" y="447564"/>
                </a:cubicBezTo>
                <a:cubicBezTo>
                  <a:pt x="332222" y="442411"/>
                  <a:pt x="335160" y="437169"/>
                  <a:pt x="340323" y="435747"/>
                </a:cubicBezTo>
                <a:cubicBezTo>
                  <a:pt x="386523" y="423131"/>
                  <a:pt x="423287" y="386614"/>
                  <a:pt x="436195" y="340501"/>
                </a:cubicBezTo>
                <a:cubicBezTo>
                  <a:pt x="437619" y="335437"/>
                  <a:pt x="442960" y="332505"/>
                  <a:pt x="448034" y="333927"/>
                </a:cubicBezTo>
                <a:close/>
                <a:moveTo>
                  <a:pt x="159411" y="332920"/>
                </a:moveTo>
                <a:cubicBezTo>
                  <a:pt x="164484" y="331587"/>
                  <a:pt x="169736" y="334520"/>
                  <a:pt x="171160" y="339674"/>
                </a:cubicBezTo>
                <a:cubicBezTo>
                  <a:pt x="183977" y="386596"/>
                  <a:pt x="221272" y="423565"/>
                  <a:pt x="268357" y="436095"/>
                </a:cubicBezTo>
                <a:cubicBezTo>
                  <a:pt x="273520" y="437428"/>
                  <a:pt x="276546" y="442671"/>
                  <a:pt x="275211" y="447737"/>
                </a:cubicBezTo>
                <a:cubicBezTo>
                  <a:pt x="274054" y="452091"/>
                  <a:pt x="270137" y="454935"/>
                  <a:pt x="265865" y="454935"/>
                </a:cubicBezTo>
                <a:cubicBezTo>
                  <a:pt x="265064" y="454935"/>
                  <a:pt x="264263" y="454757"/>
                  <a:pt x="263462" y="454580"/>
                </a:cubicBezTo>
                <a:cubicBezTo>
                  <a:pt x="209790" y="440272"/>
                  <a:pt x="167333" y="398238"/>
                  <a:pt x="152646" y="344739"/>
                </a:cubicBezTo>
                <a:cubicBezTo>
                  <a:pt x="151222" y="339585"/>
                  <a:pt x="154248" y="334342"/>
                  <a:pt x="159411" y="332920"/>
                </a:cubicBezTo>
                <a:close/>
                <a:moveTo>
                  <a:pt x="415299" y="312915"/>
                </a:moveTo>
                <a:cubicBezTo>
                  <a:pt x="410670" y="366948"/>
                  <a:pt x="367503" y="410051"/>
                  <a:pt x="313388" y="414672"/>
                </a:cubicBezTo>
                <a:lnTo>
                  <a:pt x="313388" y="587348"/>
                </a:lnTo>
                <a:cubicBezTo>
                  <a:pt x="462738" y="582371"/>
                  <a:pt x="583252" y="462040"/>
                  <a:pt x="588236" y="312915"/>
                </a:cubicBezTo>
                <a:close/>
                <a:moveTo>
                  <a:pt x="19314" y="312915"/>
                </a:moveTo>
                <a:cubicBezTo>
                  <a:pt x="24298" y="462040"/>
                  <a:pt x="144901" y="582371"/>
                  <a:pt x="294251" y="587348"/>
                </a:cubicBezTo>
                <a:lnTo>
                  <a:pt x="294251" y="414672"/>
                </a:lnTo>
                <a:cubicBezTo>
                  <a:pt x="240136" y="410051"/>
                  <a:pt x="196880" y="366948"/>
                  <a:pt x="192251" y="312915"/>
                </a:cubicBezTo>
                <a:close/>
                <a:moveTo>
                  <a:pt x="303775" y="210713"/>
                </a:moveTo>
                <a:cubicBezTo>
                  <a:pt x="252686" y="210713"/>
                  <a:pt x="211032" y="252305"/>
                  <a:pt x="211032" y="303317"/>
                </a:cubicBezTo>
                <a:cubicBezTo>
                  <a:pt x="211032" y="354417"/>
                  <a:pt x="252686" y="395920"/>
                  <a:pt x="303775" y="395920"/>
                </a:cubicBezTo>
                <a:cubicBezTo>
                  <a:pt x="354953" y="395920"/>
                  <a:pt x="396519" y="354417"/>
                  <a:pt x="396519" y="303317"/>
                </a:cubicBezTo>
                <a:cubicBezTo>
                  <a:pt x="396519" y="252305"/>
                  <a:pt x="354953" y="210713"/>
                  <a:pt x="303775" y="210713"/>
                </a:cubicBezTo>
                <a:close/>
                <a:moveTo>
                  <a:pt x="345396" y="152503"/>
                </a:moveTo>
                <a:cubicBezTo>
                  <a:pt x="398717" y="167079"/>
                  <a:pt x="440732" y="209297"/>
                  <a:pt x="455153" y="262624"/>
                </a:cubicBezTo>
                <a:cubicBezTo>
                  <a:pt x="456488" y="267779"/>
                  <a:pt x="453461" y="273023"/>
                  <a:pt x="448388" y="274356"/>
                </a:cubicBezTo>
                <a:cubicBezTo>
                  <a:pt x="447497" y="274623"/>
                  <a:pt x="446696" y="274712"/>
                  <a:pt x="445895" y="274712"/>
                </a:cubicBezTo>
                <a:cubicBezTo>
                  <a:pt x="441622" y="274712"/>
                  <a:pt x="437706" y="271868"/>
                  <a:pt x="436548" y="267602"/>
                </a:cubicBezTo>
                <a:cubicBezTo>
                  <a:pt x="423997" y="220851"/>
                  <a:pt x="387056" y="183789"/>
                  <a:pt x="340322" y="170901"/>
                </a:cubicBezTo>
                <a:cubicBezTo>
                  <a:pt x="335160" y="169568"/>
                  <a:pt x="332222" y="164235"/>
                  <a:pt x="333557" y="159169"/>
                </a:cubicBezTo>
                <a:cubicBezTo>
                  <a:pt x="334982" y="154103"/>
                  <a:pt x="340322" y="151081"/>
                  <a:pt x="345396" y="152503"/>
                </a:cubicBezTo>
                <a:close/>
                <a:moveTo>
                  <a:pt x="263459" y="152150"/>
                </a:moveTo>
                <a:cubicBezTo>
                  <a:pt x="268533" y="150728"/>
                  <a:pt x="273785" y="153839"/>
                  <a:pt x="275210" y="158904"/>
                </a:cubicBezTo>
                <a:cubicBezTo>
                  <a:pt x="276545" y="164059"/>
                  <a:pt x="273518" y="169303"/>
                  <a:pt x="268355" y="170636"/>
                </a:cubicBezTo>
                <a:cubicBezTo>
                  <a:pt x="220730" y="183256"/>
                  <a:pt x="183342" y="220671"/>
                  <a:pt x="170790" y="268218"/>
                </a:cubicBezTo>
                <a:cubicBezTo>
                  <a:pt x="169633" y="272573"/>
                  <a:pt x="165805" y="275417"/>
                  <a:pt x="161532" y="275417"/>
                </a:cubicBezTo>
                <a:cubicBezTo>
                  <a:pt x="160731" y="275417"/>
                  <a:pt x="159930" y="275328"/>
                  <a:pt x="159129" y="275061"/>
                </a:cubicBezTo>
                <a:cubicBezTo>
                  <a:pt x="153966" y="273728"/>
                  <a:pt x="150939" y="268485"/>
                  <a:pt x="152274" y="263330"/>
                </a:cubicBezTo>
                <a:cubicBezTo>
                  <a:pt x="166606" y="209207"/>
                  <a:pt x="209158" y="166547"/>
                  <a:pt x="263459" y="152150"/>
                </a:cubicBezTo>
                <a:close/>
                <a:moveTo>
                  <a:pt x="313388" y="19285"/>
                </a:moveTo>
                <a:lnTo>
                  <a:pt x="313388" y="191961"/>
                </a:lnTo>
                <a:cubicBezTo>
                  <a:pt x="367503" y="196583"/>
                  <a:pt x="410670" y="239774"/>
                  <a:pt x="415299" y="293807"/>
                </a:cubicBezTo>
                <a:lnTo>
                  <a:pt x="588236" y="293807"/>
                </a:lnTo>
                <a:cubicBezTo>
                  <a:pt x="583252" y="144682"/>
                  <a:pt x="462738" y="24262"/>
                  <a:pt x="313388" y="19285"/>
                </a:cubicBezTo>
                <a:close/>
                <a:moveTo>
                  <a:pt x="294251" y="19285"/>
                </a:moveTo>
                <a:cubicBezTo>
                  <a:pt x="144901" y="24262"/>
                  <a:pt x="24298" y="144682"/>
                  <a:pt x="19314" y="293807"/>
                </a:cubicBezTo>
                <a:lnTo>
                  <a:pt x="192251" y="293807"/>
                </a:lnTo>
                <a:cubicBezTo>
                  <a:pt x="196880" y="239774"/>
                  <a:pt x="240136" y="196583"/>
                  <a:pt x="294251" y="191961"/>
                </a:cubicBezTo>
                <a:close/>
                <a:moveTo>
                  <a:pt x="303775" y="0"/>
                </a:moveTo>
                <a:cubicBezTo>
                  <a:pt x="384948" y="0"/>
                  <a:pt x="461225" y="31549"/>
                  <a:pt x="518634" y="88871"/>
                </a:cubicBezTo>
                <a:cubicBezTo>
                  <a:pt x="576042" y="146104"/>
                  <a:pt x="607639" y="222355"/>
                  <a:pt x="607639" y="303317"/>
                </a:cubicBezTo>
                <a:cubicBezTo>
                  <a:pt x="607639" y="384367"/>
                  <a:pt x="576042" y="460529"/>
                  <a:pt x="518634" y="517851"/>
                </a:cubicBezTo>
                <a:cubicBezTo>
                  <a:pt x="461225" y="575173"/>
                  <a:pt x="384948" y="606722"/>
                  <a:pt x="303775" y="606722"/>
                </a:cubicBezTo>
                <a:cubicBezTo>
                  <a:pt x="222691" y="606722"/>
                  <a:pt x="146325" y="575173"/>
                  <a:pt x="89005" y="517851"/>
                </a:cubicBezTo>
                <a:cubicBezTo>
                  <a:pt x="31597" y="460529"/>
                  <a:pt x="0" y="384367"/>
                  <a:pt x="0" y="303317"/>
                </a:cubicBezTo>
                <a:cubicBezTo>
                  <a:pt x="0" y="222355"/>
                  <a:pt x="31597" y="146104"/>
                  <a:pt x="89005" y="88871"/>
                </a:cubicBezTo>
                <a:cubicBezTo>
                  <a:pt x="146325" y="31549"/>
                  <a:pt x="222691" y="0"/>
                  <a:pt x="303775" y="0"/>
                </a:cubicBezTo>
                <a:close/>
              </a:path>
            </a:pathLst>
          </a:custGeom>
          <a:solidFill>
            <a:schemeClr val="bg1"/>
          </a:solidFill>
          <a:ln>
            <a:noFill/>
          </a:ln>
        </p:spPr>
        <p:txBody>
          <a:bodyPr/>
          <a:lstStyle/>
          <a:p>
            <a:endParaRPr lang="zh-CN" altLang="en-US"/>
          </a:p>
        </p:txBody>
      </p:sp>
      <p:sp>
        <p:nvSpPr>
          <p:cNvPr id="37" name="analytics_316106"/>
          <p:cNvSpPr>
            <a:spLocks noChangeAspect="1"/>
          </p:cNvSpPr>
          <p:nvPr/>
        </p:nvSpPr>
        <p:spPr bwMode="auto">
          <a:xfrm>
            <a:off x="7866973" y="2839328"/>
            <a:ext cx="247630" cy="247256"/>
          </a:xfrm>
          <a:custGeom>
            <a:avLst/>
            <a:gdLst>
              <a:gd name="connsiteX0" fmla="*/ 521306 w 607670"/>
              <a:gd name="connsiteY0" fmla="*/ 508386 h 606754"/>
              <a:gd name="connsiteX1" fmla="*/ 530823 w 607670"/>
              <a:gd name="connsiteY1" fmla="*/ 517989 h 606754"/>
              <a:gd name="connsiteX2" fmla="*/ 530823 w 607670"/>
              <a:gd name="connsiteY2" fmla="*/ 523058 h 606754"/>
              <a:gd name="connsiteX3" fmla="*/ 521306 w 607670"/>
              <a:gd name="connsiteY3" fmla="*/ 532661 h 606754"/>
              <a:gd name="connsiteX4" fmla="*/ 511700 w 607670"/>
              <a:gd name="connsiteY4" fmla="*/ 523058 h 606754"/>
              <a:gd name="connsiteX5" fmla="*/ 511700 w 607670"/>
              <a:gd name="connsiteY5" fmla="*/ 517989 h 606754"/>
              <a:gd name="connsiteX6" fmla="*/ 521306 w 607670"/>
              <a:gd name="connsiteY6" fmla="*/ 508386 h 606754"/>
              <a:gd name="connsiteX7" fmla="*/ 521306 w 607670"/>
              <a:gd name="connsiteY7" fmla="*/ 464917 h 606754"/>
              <a:gd name="connsiteX8" fmla="*/ 530823 w 607670"/>
              <a:gd name="connsiteY8" fmla="*/ 474520 h 606754"/>
              <a:gd name="connsiteX9" fmla="*/ 530823 w 607670"/>
              <a:gd name="connsiteY9" fmla="*/ 479678 h 606754"/>
              <a:gd name="connsiteX10" fmla="*/ 521306 w 607670"/>
              <a:gd name="connsiteY10" fmla="*/ 489192 h 606754"/>
              <a:gd name="connsiteX11" fmla="*/ 511700 w 607670"/>
              <a:gd name="connsiteY11" fmla="*/ 479678 h 606754"/>
              <a:gd name="connsiteX12" fmla="*/ 511700 w 607670"/>
              <a:gd name="connsiteY12" fmla="*/ 474520 h 606754"/>
              <a:gd name="connsiteX13" fmla="*/ 521306 w 607670"/>
              <a:gd name="connsiteY13" fmla="*/ 464917 h 606754"/>
              <a:gd name="connsiteX14" fmla="*/ 521306 w 607670"/>
              <a:gd name="connsiteY14" fmla="*/ 421590 h 606754"/>
              <a:gd name="connsiteX15" fmla="*/ 530823 w 607670"/>
              <a:gd name="connsiteY15" fmla="*/ 431165 h 606754"/>
              <a:gd name="connsiteX16" fmla="*/ 530823 w 607670"/>
              <a:gd name="connsiteY16" fmla="*/ 436219 h 606754"/>
              <a:gd name="connsiteX17" fmla="*/ 521306 w 607670"/>
              <a:gd name="connsiteY17" fmla="*/ 445794 h 606754"/>
              <a:gd name="connsiteX18" fmla="*/ 511700 w 607670"/>
              <a:gd name="connsiteY18" fmla="*/ 436219 h 606754"/>
              <a:gd name="connsiteX19" fmla="*/ 511700 w 607670"/>
              <a:gd name="connsiteY19" fmla="*/ 431165 h 606754"/>
              <a:gd name="connsiteX20" fmla="*/ 521306 w 607670"/>
              <a:gd name="connsiteY20" fmla="*/ 421590 h 606754"/>
              <a:gd name="connsiteX21" fmla="*/ 521306 w 607670"/>
              <a:gd name="connsiteY21" fmla="*/ 378122 h 606754"/>
              <a:gd name="connsiteX22" fmla="*/ 530823 w 607670"/>
              <a:gd name="connsiteY22" fmla="*/ 387697 h 606754"/>
              <a:gd name="connsiteX23" fmla="*/ 530823 w 607670"/>
              <a:gd name="connsiteY23" fmla="*/ 392751 h 606754"/>
              <a:gd name="connsiteX24" fmla="*/ 521306 w 607670"/>
              <a:gd name="connsiteY24" fmla="*/ 402326 h 606754"/>
              <a:gd name="connsiteX25" fmla="*/ 511700 w 607670"/>
              <a:gd name="connsiteY25" fmla="*/ 392751 h 606754"/>
              <a:gd name="connsiteX26" fmla="*/ 511700 w 607670"/>
              <a:gd name="connsiteY26" fmla="*/ 387697 h 606754"/>
              <a:gd name="connsiteX27" fmla="*/ 521306 w 607670"/>
              <a:gd name="connsiteY27" fmla="*/ 378122 h 606754"/>
              <a:gd name="connsiteX28" fmla="*/ 521306 w 607670"/>
              <a:gd name="connsiteY28" fmla="*/ 334653 h 606754"/>
              <a:gd name="connsiteX29" fmla="*/ 530823 w 607670"/>
              <a:gd name="connsiteY29" fmla="*/ 344249 h 606754"/>
              <a:gd name="connsiteX30" fmla="*/ 530823 w 607670"/>
              <a:gd name="connsiteY30" fmla="*/ 349402 h 606754"/>
              <a:gd name="connsiteX31" fmla="*/ 521306 w 607670"/>
              <a:gd name="connsiteY31" fmla="*/ 358998 h 606754"/>
              <a:gd name="connsiteX32" fmla="*/ 511700 w 607670"/>
              <a:gd name="connsiteY32" fmla="*/ 349402 h 606754"/>
              <a:gd name="connsiteX33" fmla="*/ 511700 w 607670"/>
              <a:gd name="connsiteY33" fmla="*/ 344249 h 606754"/>
              <a:gd name="connsiteX34" fmla="*/ 521306 w 607670"/>
              <a:gd name="connsiteY34" fmla="*/ 334653 h 606754"/>
              <a:gd name="connsiteX35" fmla="*/ 521306 w 607670"/>
              <a:gd name="connsiteY35" fmla="*/ 291256 h 606754"/>
              <a:gd name="connsiteX36" fmla="*/ 530823 w 607670"/>
              <a:gd name="connsiteY36" fmla="*/ 300859 h 606754"/>
              <a:gd name="connsiteX37" fmla="*/ 530823 w 607670"/>
              <a:gd name="connsiteY37" fmla="*/ 305928 h 606754"/>
              <a:gd name="connsiteX38" fmla="*/ 521306 w 607670"/>
              <a:gd name="connsiteY38" fmla="*/ 315531 h 606754"/>
              <a:gd name="connsiteX39" fmla="*/ 511700 w 607670"/>
              <a:gd name="connsiteY39" fmla="*/ 305928 h 606754"/>
              <a:gd name="connsiteX40" fmla="*/ 511700 w 607670"/>
              <a:gd name="connsiteY40" fmla="*/ 300859 h 606754"/>
              <a:gd name="connsiteX41" fmla="*/ 521306 w 607670"/>
              <a:gd name="connsiteY41" fmla="*/ 291256 h 606754"/>
              <a:gd name="connsiteX42" fmla="*/ 521306 w 607670"/>
              <a:gd name="connsiteY42" fmla="*/ 247787 h 606754"/>
              <a:gd name="connsiteX43" fmla="*/ 530823 w 607670"/>
              <a:gd name="connsiteY43" fmla="*/ 257390 h 606754"/>
              <a:gd name="connsiteX44" fmla="*/ 530823 w 607670"/>
              <a:gd name="connsiteY44" fmla="*/ 262459 h 606754"/>
              <a:gd name="connsiteX45" fmla="*/ 521306 w 607670"/>
              <a:gd name="connsiteY45" fmla="*/ 272062 h 606754"/>
              <a:gd name="connsiteX46" fmla="*/ 511700 w 607670"/>
              <a:gd name="connsiteY46" fmla="*/ 262459 h 606754"/>
              <a:gd name="connsiteX47" fmla="*/ 511700 w 607670"/>
              <a:gd name="connsiteY47" fmla="*/ 257390 h 606754"/>
              <a:gd name="connsiteX48" fmla="*/ 521306 w 607670"/>
              <a:gd name="connsiteY48" fmla="*/ 247787 h 606754"/>
              <a:gd name="connsiteX49" fmla="*/ 521306 w 607670"/>
              <a:gd name="connsiteY49" fmla="*/ 204460 h 606754"/>
              <a:gd name="connsiteX50" fmla="*/ 530823 w 607670"/>
              <a:gd name="connsiteY50" fmla="*/ 213974 h 606754"/>
              <a:gd name="connsiteX51" fmla="*/ 530823 w 607670"/>
              <a:gd name="connsiteY51" fmla="*/ 219132 h 606754"/>
              <a:gd name="connsiteX52" fmla="*/ 521306 w 607670"/>
              <a:gd name="connsiteY52" fmla="*/ 228735 h 606754"/>
              <a:gd name="connsiteX53" fmla="*/ 511700 w 607670"/>
              <a:gd name="connsiteY53" fmla="*/ 219132 h 606754"/>
              <a:gd name="connsiteX54" fmla="*/ 511700 w 607670"/>
              <a:gd name="connsiteY54" fmla="*/ 213974 h 606754"/>
              <a:gd name="connsiteX55" fmla="*/ 521306 w 607670"/>
              <a:gd name="connsiteY55" fmla="*/ 204460 h 606754"/>
              <a:gd name="connsiteX56" fmla="*/ 434289 w 607670"/>
              <a:gd name="connsiteY56" fmla="*/ 166073 h 606754"/>
              <a:gd name="connsiteX57" fmla="*/ 439442 w 607670"/>
              <a:gd name="connsiteY57" fmla="*/ 166073 h 606754"/>
              <a:gd name="connsiteX58" fmla="*/ 449038 w 607670"/>
              <a:gd name="connsiteY58" fmla="*/ 175670 h 606754"/>
              <a:gd name="connsiteX59" fmla="*/ 439442 w 607670"/>
              <a:gd name="connsiteY59" fmla="*/ 185267 h 606754"/>
              <a:gd name="connsiteX60" fmla="*/ 434289 w 607670"/>
              <a:gd name="connsiteY60" fmla="*/ 185267 h 606754"/>
              <a:gd name="connsiteX61" fmla="*/ 424693 w 607670"/>
              <a:gd name="connsiteY61" fmla="*/ 175670 h 606754"/>
              <a:gd name="connsiteX62" fmla="*/ 434289 w 607670"/>
              <a:gd name="connsiteY62" fmla="*/ 166073 h 606754"/>
              <a:gd name="connsiteX63" fmla="*/ 390828 w 607670"/>
              <a:gd name="connsiteY63" fmla="*/ 166073 h 606754"/>
              <a:gd name="connsiteX64" fmla="*/ 395896 w 607670"/>
              <a:gd name="connsiteY64" fmla="*/ 166073 h 606754"/>
              <a:gd name="connsiteX65" fmla="*/ 405499 w 607670"/>
              <a:gd name="connsiteY65" fmla="*/ 175670 h 606754"/>
              <a:gd name="connsiteX66" fmla="*/ 395896 w 607670"/>
              <a:gd name="connsiteY66" fmla="*/ 185267 h 606754"/>
              <a:gd name="connsiteX67" fmla="*/ 390828 w 607670"/>
              <a:gd name="connsiteY67" fmla="*/ 185267 h 606754"/>
              <a:gd name="connsiteX68" fmla="*/ 381225 w 607670"/>
              <a:gd name="connsiteY68" fmla="*/ 175670 h 606754"/>
              <a:gd name="connsiteX69" fmla="*/ 390828 w 607670"/>
              <a:gd name="connsiteY69" fmla="*/ 166073 h 606754"/>
              <a:gd name="connsiteX70" fmla="*/ 347317 w 607670"/>
              <a:gd name="connsiteY70" fmla="*/ 166073 h 606754"/>
              <a:gd name="connsiteX71" fmla="*/ 352400 w 607670"/>
              <a:gd name="connsiteY71" fmla="*/ 166073 h 606754"/>
              <a:gd name="connsiteX72" fmla="*/ 362031 w 607670"/>
              <a:gd name="connsiteY72" fmla="*/ 175670 h 606754"/>
              <a:gd name="connsiteX73" fmla="*/ 352400 w 607670"/>
              <a:gd name="connsiteY73" fmla="*/ 185267 h 606754"/>
              <a:gd name="connsiteX74" fmla="*/ 347317 w 607670"/>
              <a:gd name="connsiteY74" fmla="*/ 185267 h 606754"/>
              <a:gd name="connsiteX75" fmla="*/ 337686 w 607670"/>
              <a:gd name="connsiteY75" fmla="*/ 175670 h 606754"/>
              <a:gd name="connsiteX76" fmla="*/ 347317 w 607670"/>
              <a:gd name="connsiteY76" fmla="*/ 166073 h 606754"/>
              <a:gd name="connsiteX77" fmla="*/ 303802 w 607670"/>
              <a:gd name="connsiteY77" fmla="*/ 166073 h 606754"/>
              <a:gd name="connsiteX78" fmla="*/ 308959 w 607670"/>
              <a:gd name="connsiteY78" fmla="*/ 166073 h 606754"/>
              <a:gd name="connsiteX79" fmla="*/ 318562 w 607670"/>
              <a:gd name="connsiteY79" fmla="*/ 175670 h 606754"/>
              <a:gd name="connsiteX80" fmla="*/ 308959 w 607670"/>
              <a:gd name="connsiteY80" fmla="*/ 185267 h 606754"/>
              <a:gd name="connsiteX81" fmla="*/ 303802 w 607670"/>
              <a:gd name="connsiteY81" fmla="*/ 185267 h 606754"/>
              <a:gd name="connsiteX82" fmla="*/ 294288 w 607670"/>
              <a:gd name="connsiteY82" fmla="*/ 175670 h 606754"/>
              <a:gd name="connsiteX83" fmla="*/ 303802 w 607670"/>
              <a:gd name="connsiteY83" fmla="*/ 166073 h 606754"/>
              <a:gd name="connsiteX84" fmla="*/ 260353 w 607670"/>
              <a:gd name="connsiteY84" fmla="*/ 166073 h 606754"/>
              <a:gd name="connsiteX85" fmla="*/ 265421 w 607670"/>
              <a:gd name="connsiteY85" fmla="*/ 166073 h 606754"/>
              <a:gd name="connsiteX86" fmla="*/ 275024 w 607670"/>
              <a:gd name="connsiteY86" fmla="*/ 175670 h 606754"/>
              <a:gd name="connsiteX87" fmla="*/ 265421 w 607670"/>
              <a:gd name="connsiteY87" fmla="*/ 185267 h 606754"/>
              <a:gd name="connsiteX88" fmla="*/ 260353 w 607670"/>
              <a:gd name="connsiteY88" fmla="*/ 185267 h 606754"/>
              <a:gd name="connsiteX89" fmla="*/ 250750 w 607670"/>
              <a:gd name="connsiteY89" fmla="*/ 175670 h 606754"/>
              <a:gd name="connsiteX90" fmla="*/ 260353 w 607670"/>
              <a:gd name="connsiteY90" fmla="*/ 166073 h 606754"/>
              <a:gd name="connsiteX91" fmla="*/ 216842 w 607670"/>
              <a:gd name="connsiteY91" fmla="*/ 166073 h 606754"/>
              <a:gd name="connsiteX92" fmla="*/ 222014 w 607670"/>
              <a:gd name="connsiteY92" fmla="*/ 166073 h 606754"/>
              <a:gd name="connsiteX93" fmla="*/ 231556 w 607670"/>
              <a:gd name="connsiteY93" fmla="*/ 175670 h 606754"/>
              <a:gd name="connsiteX94" fmla="*/ 222014 w 607670"/>
              <a:gd name="connsiteY94" fmla="*/ 185267 h 606754"/>
              <a:gd name="connsiteX95" fmla="*/ 216842 w 607670"/>
              <a:gd name="connsiteY95" fmla="*/ 185267 h 606754"/>
              <a:gd name="connsiteX96" fmla="*/ 207211 w 607670"/>
              <a:gd name="connsiteY96" fmla="*/ 175670 h 606754"/>
              <a:gd name="connsiteX97" fmla="*/ 216842 w 607670"/>
              <a:gd name="connsiteY97" fmla="*/ 166073 h 606754"/>
              <a:gd name="connsiteX98" fmla="*/ 173327 w 607670"/>
              <a:gd name="connsiteY98" fmla="*/ 166073 h 606754"/>
              <a:gd name="connsiteX99" fmla="*/ 178484 w 607670"/>
              <a:gd name="connsiteY99" fmla="*/ 166073 h 606754"/>
              <a:gd name="connsiteX100" fmla="*/ 188087 w 607670"/>
              <a:gd name="connsiteY100" fmla="*/ 175670 h 606754"/>
              <a:gd name="connsiteX101" fmla="*/ 178484 w 607670"/>
              <a:gd name="connsiteY101" fmla="*/ 185267 h 606754"/>
              <a:gd name="connsiteX102" fmla="*/ 173327 w 607670"/>
              <a:gd name="connsiteY102" fmla="*/ 185267 h 606754"/>
              <a:gd name="connsiteX103" fmla="*/ 163813 w 607670"/>
              <a:gd name="connsiteY103" fmla="*/ 175670 h 606754"/>
              <a:gd name="connsiteX104" fmla="*/ 173327 w 607670"/>
              <a:gd name="connsiteY104" fmla="*/ 166073 h 606754"/>
              <a:gd name="connsiteX105" fmla="*/ 129877 w 607670"/>
              <a:gd name="connsiteY105" fmla="*/ 166073 h 606754"/>
              <a:gd name="connsiteX106" fmla="*/ 134945 w 607670"/>
              <a:gd name="connsiteY106" fmla="*/ 166073 h 606754"/>
              <a:gd name="connsiteX107" fmla="*/ 144548 w 607670"/>
              <a:gd name="connsiteY107" fmla="*/ 175670 h 606754"/>
              <a:gd name="connsiteX108" fmla="*/ 134945 w 607670"/>
              <a:gd name="connsiteY108" fmla="*/ 185267 h 606754"/>
              <a:gd name="connsiteX109" fmla="*/ 129877 w 607670"/>
              <a:gd name="connsiteY109" fmla="*/ 185267 h 606754"/>
              <a:gd name="connsiteX110" fmla="*/ 120274 w 607670"/>
              <a:gd name="connsiteY110" fmla="*/ 175670 h 606754"/>
              <a:gd name="connsiteX111" fmla="*/ 129877 w 607670"/>
              <a:gd name="connsiteY111" fmla="*/ 166073 h 606754"/>
              <a:gd name="connsiteX112" fmla="*/ 86366 w 607670"/>
              <a:gd name="connsiteY112" fmla="*/ 166073 h 606754"/>
              <a:gd name="connsiteX113" fmla="*/ 91538 w 607670"/>
              <a:gd name="connsiteY113" fmla="*/ 166073 h 606754"/>
              <a:gd name="connsiteX114" fmla="*/ 101080 w 607670"/>
              <a:gd name="connsiteY114" fmla="*/ 175670 h 606754"/>
              <a:gd name="connsiteX115" fmla="*/ 91538 w 607670"/>
              <a:gd name="connsiteY115" fmla="*/ 185267 h 606754"/>
              <a:gd name="connsiteX116" fmla="*/ 86366 w 607670"/>
              <a:gd name="connsiteY116" fmla="*/ 185267 h 606754"/>
              <a:gd name="connsiteX117" fmla="*/ 76735 w 607670"/>
              <a:gd name="connsiteY117" fmla="*/ 175670 h 606754"/>
              <a:gd name="connsiteX118" fmla="*/ 86366 w 607670"/>
              <a:gd name="connsiteY118" fmla="*/ 166073 h 606754"/>
              <a:gd name="connsiteX119" fmla="*/ 561830 w 607670"/>
              <a:gd name="connsiteY119" fmla="*/ 63964 h 606754"/>
              <a:gd name="connsiteX120" fmla="*/ 598057 w 607670"/>
              <a:gd name="connsiteY120" fmla="*/ 63964 h 606754"/>
              <a:gd name="connsiteX121" fmla="*/ 607670 w 607670"/>
              <a:gd name="connsiteY121" fmla="*/ 73472 h 606754"/>
              <a:gd name="connsiteX122" fmla="*/ 607670 w 607670"/>
              <a:gd name="connsiteY122" fmla="*/ 109639 h 606754"/>
              <a:gd name="connsiteX123" fmla="*/ 598057 w 607670"/>
              <a:gd name="connsiteY123" fmla="*/ 119237 h 606754"/>
              <a:gd name="connsiteX124" fmla="*/ 588444 w 607670"/>
              <a:gd name="connsiteY124" fmla="*/ 109639 h 606754"/>
              <a:gd name="connsiteX125" fmla="*/ 588444 w 607670"/>
              <a:gd name="connsiteY125" fmla="*/ 97554 h 606754"/>
              <a:gd name="connsiteX126" fmla="*/ 374732 w 607670"/>
              <a:gd name="connsiteY126" fmla="*/ 322732 h 606754"/>
              <a:gd name="connsiteX127" fmla="*/ 367789 w 607670"/>
              <a:gd name="connsiteY127" fmla="*/ 325754 h 606754"/>
              <a:gd name="connsiteX128" fmla="*/ 282429 w 607670"/>
              <a:gd name="connsiteY128" fmla="*/ 325754 h 606754"/>
              <a:gd name="connsiteX129" fmla="*/ 93372 w 607670"/>
              <a:gd name="connsiteY129" fmla="*/ 527028 h 606754"/>
              <a:gd name="connsiteX130" fmla="*/ 86340 w 607670"/>
              <a:gd name="connsiteY130" fmla="*/ 530049 h 606754"/>
              <a:gd name="connsiteX131" fmla="*/ 79753 w 607670"/>
              <a:gd name="connsiteY131" fmla="*/ 527472 h 606754"/>
              <a:gd name="connsiteX132" fmla="*/ 79308 w 607670"/>
              <a:gd name="connsiteY132" fmla="*/ 513965 h 606754"/>
              <a:gd name="connsiteX133" fmla="*/ 271213 w 607670"/>
              <a:gd name="connsiteY133" fmla="*/ 309581 h 606754"/>
              <a:gd name="connsiteX134" fmla="*/ 278245 w 607670"/>
              <a:gd name="connsiteY134" fmla="*/ 306559 h 606754"/>
              <a:gd name="connsiteX135" fmla="*/ 363694 w 607670"/>
              <a:gd name="connsiteY135" fmla="*/ 306559 h 606754"/>
              <a:gd name="connsiteX136" fmla="*/ 575716 w 607670"/>
              <a:gd name="connsiteY136" fmla="*/ 83069 h 606754"/>
              <a:gd name="connsiteX137" fmla="*/ 561830 w 607670"/>
              <a:gd name="connsiteY137" fmla="*/ 83069 h 606754"/>
              <a:gd name="connsiteX138" fmla="*/ 552306 w 607670"/>
              <a:gd name="connsiteY138" fmla="*/ 73472 h 606754"/>
              <a:gd name="connsiteX139" fmla="*/ 561830 w 607670"/>
              <a:gd name="connsiteY139" fmla="*/ 63964 h 606754"/>
              <a:gd name="connsiteX140" fmla="*/ 28413 w 607670"/>
              <a:gd name="connsiteY140" fmla="*/ 2866 h 606754"/>
              <a:gd name="connsiteX141" fmla="*/ 41941 w 607670"/>
              <a:gd name="connsiteY141" fmla="*/ 2866 h 606754"/>
              <a:gd name="connsiteX142" fmla="*/ 67573 w 607670"/>
              <a:gd name="connsiteY142" fmla="*/ 28372 h 606754"/>
              <a:gd name="connsiteX143" fmla="*/ 67573 w 607670"/>
              <a:gd name="connsiteY143" fmla="*/ 41881 h 606754"/>
              <a:gd name="connsiteX144" fmla="*/ 53956 w 607670"/>
              <a:gd name="connsiteY144" fmla="*/ 41881 h 606754"/>
              <a:gd name="connsiteX145" fmla="*/ 44789 w 607670"/>
              <a:gd name="connsiteY145" fmla="*/ 32727 h 606754"/>
              <a:gd name="connsiteX146" fmla="*/ 44789 w 607670"/>
              <a:gd name="connsiteY146" fmla="*/ 546054 h 606754"/>
              <a:gd name="connsiteX147" fmla="*/ 60809 w 607670"/>
              <a:gd name="connsiteY147" fmla="*/ 562051 h 606754"/>
              <a:gd name="connsiteX148" fmla="*/ 574874 w 607670"/>
              <a:gd name="connsiteY148" fmla="*/ 562051 h 606754"/>
              <a:gd name="connsiteX149" fmla="*/ 565618 w 607670"/>
              <a:gd name="connsiteY149" fmla="*/ 552808 h 606754"/>
              <a:gd name="connsiteX150" fmla="*/ 565618 w 607670"/>
              <a:gd name="connsiteY150" fmla="*/ 539300 h 606754"/>
              <a:gd name="connsiteX151" fmla="*/ 579235 w 607670"/>
              <a:gd name="connsiteY151" fmla="*/ 539300 h 606754"/>
              <a:gd name="connsiteX152" fmla="*/ 604778 w 607670"/>
              <a:gd name="connsiteY152" fmla="*/ 564806 h 606754"/>
              <a:gd name="connsiteX153" fmla="*/ 604778 w 607670"/>
              <a:gd name="connsiteY153" fmla="*/ 578404 h 606754"/>
              <a:gd name="connsiteX154" fmla="*/ 579235 w 607670"/>
              <a:gd name="connsiteY154" fmla="*/ 603910 h 606754"/>
              <a:gd name="connsiteX155" fmla="*/ 572382 w 607670"/>
              <a:gd name="connsiteY155" fmla="*/ 606754 h 606754"/>
              <a:gd name="connsiteX156" fmla="*/ 565618 w 607670"/>
              <a:gd name="connsiteY156" fmla="*/ 603910 h 606754"/>
              <a:gd name="connsiteX157" fmla="*/ 565618 w 607670"/>
              <a:gd name="connsiteY157" fmla="*/ 590401 h 606754"/>
              <a:gd name="connsiteX158" fmla="*/ 574874 w 607670"/>
              <a:gd name="connsiteY158" fmla="*/ 581159 h 606754"/>
              <a:gd name="connsiteX159" fmla="*/ 60809 w 607670"/>
              <a:gd name="connsiteY159" fmla="*/ 581159 h 606754"/>
              <a:gd name="connsiteX160" fmla="*/ 25565 w 607670"/>
              <a:gd name="connsiteY160" fmla="*/ 546054 h 606754"/>
              <a:gd name="connsiteX161" fmla="*/ 25565 w 607670"/>
              <a:gd name="connsiteY161" fmla="*/ 32727 h 606754"/>
              <a:gd name="connsiteX162" fmla="*/ 16398 w 607670"/>
              <a:gd name="connsiteY162" fmla="*/ 41881 h 606754"/>
              <a:gd name="connsiteX163" fmla="*/ 2870 w 607670"/>
              <a:gd name="connsiteY163" fmla="*/ 41881 h 606754"/>
              <a:gd name="connsiteX164" fmla="*/ 2870 w 607670"/>
              <a:gd name="connsiteY164" fmla="*/ 28372 h 60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607670" h="606754">
                <a:moveTo>
                  <a:pt x="521306" y="508386"/>
                </a:moveTo>
                <a:cubicBezTo>
                  <a:pt x="526554" y="508386"/>
                  <a:pt x="530823" y="512654"/>
                  <a:pt x="530823" y="517989"/>
                </a:cubicBezTo>
                <a:lnTo>
                  <a:pt x="530823" y="523058"/>
                </a:lnTo>
                <a:cubicBezTo>
                  <a:pt x="530823" y="528393"/>
                  <a:pt x="526554" y="532661"/>
                  <a:pt x="521306" y="532661"/>
                </a:cubicBezTo>
                <a:cubicBezTo>
                  <a:pt x="515969" y="532661"/>
                  <a:pt x="511700" y="528393"/>
                  <a:pt x="511700" y="523058"/>
                </a:cubicBezTo>
                <a:lnTo>
                  <a:pt x="511700" y="517989"/>
                </a:lnTo>
                <a:cubicBezTo>
                  <a:pt x="511700" y="512654"/>
                  <a:pt x="515969" y="508386"/>
                  <a:pt x="521306" y="508386"/>
                </a:cubicBezTo>
                <a:close/>
                <a:moveTo>
                  <a:pt x="521306" y="464917"/>
                </a:moveTo>
                <a:cubicBezTo>
                  <a:pt x="526554" y="464917"/>
                  <a:pt x="530823" y="469274"/>
                  <a:pt x="530823" y="474520"/>
                </a:cubicBezTo>
                <a:lnTo>
                  <a:pt x="530823" y="479678"/>
                </a:lnTo>
                <a:cubicBezTo>
                  <a:pt x="530823" y="484924"/>
                  <a:pt x="526554" y="489192"/>
                  <a:pt x="521306" y="489192"/>
                </a:cubicBezTo>
                <a:cubicBezTo>
                  <a:pt x="515969" y="489192"/>
                  <a:pt x="511700" y="484924"/>
                  <a:pt x="511700" y="479678"/>
                </a:cubicBezTo>
                <a:lnTo>
                  <a:pt x="511700" y="474520"/>
                </a:lnTo>
                <a:cubicBezTo>
                  <a:pt x="511700" y="469274"/>
                  <a:pt x="515969" y="464917"/>
                  <a:pt x="521306" y="464917"/>
                </a:cubicBezTo>
                <a:close/>
                <a:moveTo>
                  <a:pt x="521306" y="421590"/>
                </a:moveTo>
                <a:cubicBezTo>
                  <a:pt x="526554" y="421590"/>
                  <a:pt x="530823" y="425846"/>
                  <a:pt x="530823" y="431165"/>
                </a:cubicBezTo>
                <a:lnTo>
                  <a:pt x="530823" y="436219"/>
                </a:lnTo>
                <a:cubicBezTo>
                  <a:pt x="530823" y="441538"/>
                  <a:pt x="526554" y="445794"/>
                  <a:pt x="521306" y="445794"/>
                </a:cubicBezTo>
                <a:cubicBezTo>
                  <a:pt x="515969" y="445794"/>
                  <a:pt x="511700" y="441538"/>
                  <a:pt x="511700" y="436219"/>
                </a:cubicBezTo>
                <a:lnTo>
                  <a:pt x="511700" y="431165"/>
                </a:lnTo>
                <a:cubicBezTo>
                  <a:pt x="511700" y="425846"/>
                  <a:pt x="515969" y="421590"/>
                  <a:pt x="521306" y="421590"/>
                </a:cubicBezTo>
                <a:close/>
                <a:moveTo>
                  <a:pt x="521306" y="378122"/>
                </a:moveTo>
                <a:cubicBezTo>
                  <a:pt x="526554" y="378122"/>
                  <a:pt x="530823" y="382378"/>
                  <a:pt x="530823" y="387697"/>
                </a:cubicBezTo>
                <a:lnTo>
                  <a:pt x="530823" y="392751"/>
                </a:lnTo>
                <a:cubicBezTo>
                  <a:pt x="530823" y="398070"/>
                  <a:pt x="526554" y="402326"/>
                  <a:pt x="521306" y="402326"/>
                </a:cubicBezTo>
                <a:cubicBezTo>
                  <a:pt x="515969" y="402326"/>
                  <a:pt x="511700" y="398070"/>
                  <a:pt x="511700" y="392751"/>
                </a:cubicBezTo>
                <a:lnTo>
                  <a:pt x="511700" y="387697"/>
                </a:lnTo>
                <a:cubicBezTo>
                  <a:pt x="511700" y="382378"/>
                  <a:pt x="515969" y="378122"/>
                  <a:pt x="521306" y="378122"/>
                </a:cubicBezTo>
                <a:close/>
                <a:moveTo>
                  <a:pt x="521306" y="334653"/>
                </a:moveTo>
                <a:cubicBezTo>
                  <a:pt x="526554" y="334653"/>
                  <a:pt x="530823" y="339007"/>
                  <a:pt x="530823" y="344249"/>
                </a:cubicBezTo>
                <a:lnTo>
                  <a:pt x="530823" y="349402"/>
                </a:lnTo>
                <a:cubicBezTo>
                  <a:pt x="530823" y="354644"/>
                  <a:pt x="526554" y="358998"/>
                  <a:pt x="521306" y="358998"/>
                </a:cubicBezTo>
                <a:cubicBezTo>
                  <a:pt x="515969" y="358998"/>
                  <a:pt x="511700" y="354644"/>
                  <a:pt x="511700" y="349402"/>
                </a:cubicBezTo>
                <a:lnTo>
                  <a:pt x="511700" y="344249"/>
                </a:lnTo>
                <a:cubicBezTo>
                  <a:pt x="511700" y="339007"/>
                  <a:pt x="515969" y="334653"/>
                  <a:pt x="521306" y="334653"/>
                </a:cubicBezTo>
                <a:close/>
                <a:moveTo>
                  <a:pt x="521306" y="291256"/>
                </a:moveTo>
                <a:cubicBezTo>
                  <a:pt x="526554" y="291256"/>
                  <a:pt x="530823" y="295524"/>
                  <a:pt x="530823" y="300859"/>
                </a:cubicBezTo>
                <a:lnTo>
                  <a:pt x="530823" y="305928"/>
                </a:lnTo>
                <a:cubicBezTo>
                  <a:pt x="530823" y="311263"/>
                  <a:pt x="526554" y="315531"/>
                  <a:pt x="521306" y="315531"/>
                </a:cubicBezTo>
                <a:cubicBezTo>
                  <a:pt x="515969" y="315531"/>
                  <a:pt x="511700" y="311263"/>
                  <a:pt x="511700" y="305928"/>
                </a:cubicBezTo>
                <a:lnTo>
                  <a:pt x="511700" y="300859"/>
                </a:lnTo>
                <a:cubicBezTo>
                  <a:pt x="511700" y="295524"/>
                  <a:pt x="515969" y="291256"/>
                  <a:pt x="521306" y="291256"/>
                </a:cubicBezTo>
                <a:close/>
                <a:moveTo>
                  <a:pt x="521306" y="247787"/>
                </a:moveTo>
                <a:cubicBezTo>
                  <a:pt x="526554" y="247787"/>
                  <a:pt x="530823" y="252055"/>
                  <a:pt x="530823" y="257390"/>
                </a:cubicBezTo>
                <a:lnTo>
                  <a:pt x="530823" y="262459"/>
                </a:lnTo>
                <a:cubicBezTo>
                  <a:pt x="530823" y="267794"/>
                  <a:pt x="526554" y="272062"/>
                  <a:pt x="521306" y="272062"/>
                </a:cubicBezTo>
                <a:cubicBezTo>
                  <a:pt x="515969" y="272062"/>
                  <a:pt x="511700" y="267794"/>
                  <a:pt x="511700" y="262459"/>
                </a:cubicBezTo>
                <a:lnTo>
                  <a:pt x="511700" y="257390"/>
                </a:lnTo>
                <a:cubicBezTo>
                  <a:pt x="511700" y="252055"/>
                  <a:pt x="515969" y="247787"/>
                  <a:pt x="521306" y="247787"/>
                </a:cubicBezTo>
                <a:close/>
                <a:moveTo>
                  <a:pt x="521306" y="204460"/>
                </a:moveTo>
                <a:cubicBezTo>
                  <a:pt x="526554" y="204460"/>
                  <a:pt x="530823" y="208728"/>
                  <a:pt x="530823" y="213974"/>
                </a:cubicBezTo>
                <a:lnTo>
                  <a:pt x="530823" y="219132"/>
                </a:lnTo>
                <a:cubicBezTo>
                  <a:pt x="530823" y="224378"/>
                  <a:pt x="526554" y="228735"/>
                  <a:pt x="521306" y="228735"/>
                </a:cubicBezTo>
                <a:cubicBezTo>
                  <a:pt x="515969" y="228735"/>
                  <a:pt x="511700" y="224378"/>
                  <a:pt x="511700" y="219132"/>
                </a:cubicBezTo>
                <a:lnTo>
                  <a:pt x="511700" y="213974"/>
                </a:lnTo>
                <a:cubicBezTo>
                  <a:pt x="511700" y="208728"/>
                  <a:pt x="515969" y="204460"/>
                  <a:pt x="521306" y="204460"/>
                </a:cubicBezTo>
                <a:close/>
                <a:moveTo>
                  <a:pt x="434289" y="166073"/>
                </a:moveTo>
                <a:lnTo>
                  <a:pt x="439442" y="166073"/>
                </a:lnTo>
                <a:cubicBezTo>
                  <a:pt x="444684" y="166073"/>
                  <a:pt x="449038" y="170427"/>
                  <a:pt x="449038" y="175670"/>
                </a:cubicBezTo>
                <a:cubicBezTo>
                  <a:pt x="449038" y="181002"/>
                  <a:pt x="444684" y="185267"/>
                  <a:pt x="439442" y="185267"/>
                </a:cubicBezTo>
                <a:lnTo>
                  <a:pt x="434289" y="185267"/>
                </a:lnTo>
                <a:cubicBezTo>
                  <a:pt x="429047" y="185267"/>
                  <a:pt x="424693" y="181002"/>
                  <a:pt x="424693" y="175670"/>
                </a:cubicBezTo>
                <a:cubicBezTo>
                  <a:pt x="424693" y="170427"/>
                  <a:pt x="429047" y="166073"/>
                  <a:pt x="434289" y="166073"/>
                </a:cubicBezTo>
                <a:close/>
                <a:moveTo>
                  <a:pt x="390828" y="166073"/>
                </a:moveTo>
                <a:lnTo>
                  <a:pt x="395896" y="166073"/>
                </a:lnTo>
                <a:cubicBezTo>
                  <a:pt x="401231" y="166073"/>
                  <a:pt x="405499" y="170427"/>
                  <a:pt x="405499" y="175670"/>
                </a:cubicBezTo>
                <a:cubicBezTo>
                  <a:pt x="405499" y="181002"/>
                  <a:pt x="401231" y="185267"/>
                  <a:pt x="395896" y="185267"/>
                </a:cubicBezTo>
                <a:lnTo>
                  <a:pt x="390828" y="185267"/>
                </a:lnTo>
                <a:cubicBezTo>
                  <a:pt x="385493" y="185267"/>
                  <a:pt x="381225" y="181002"/>
                  <a:pt x="381225" y="175670"/>
                </a:cubicBezTo>
                <a:cubicBezTo>
                  <a:pt x="381225" y="170427"/>
                  <a:pt x="385493" y="166073"/>
                  <a:pt x="390828" y="166073"/>
                </a:cubicBezTo>
                <a:close/>
                <a:moveTo>
                  <a:pt x="347317" y="166073"/>
                </a:moveTo>
                <a:lnTo>
                  <a:pt x="352400" y="166073"/>
                </a:lnTo>
                <a:cubicBezTo>
                  <a:pt x="357751" y="166073"/>
                  <a:pt x="362031" y="170427"/>
                  <a:pt x="362031" y="175670"/>
                </a:cubicBezTo>
                <a:cubicBezTo>
                  <a:pt x="362031" y="181002"/>
                  <a:pt x="357751" y="185267"/>
                  <a:pt x="352400" y="185267"/>
                </a:cubicBezTo>
                <a:lnTo>
                  <a:pt x="347317" y="185267"/>
                </a:lnTo>
                <a:cubicBezTo>
                  <a:pt x="341966" y="185267"/>
                  <a:pt x="337686" y="181002"/>
                  <a:pt x="337686" y="175670"/>
                </a:cubicBezTo>
                <a:cubicBezTo>
                  <a:pt x="337686" y="170427"/>
                  <a:pt x="341966" y="166073"/>
                  <a:pt x="347317" y="166073"/>
                </a:cubicBezTo>
                <a:close/>
                <a:moveTo>
                  <a:pt x="303802" y="166073"/>
                </a:moveTo>
                <a:lnTo>
                  <a:pt x="308959" y="166073"/>
                </a:lnTo>
                <a:cubicBezTo>
                  <a:pt x="314205" y="166073"/>
                  <a:pt x="318562" y="170427"/>
                  <a:pt x="318562" y="175670"/>
                </a:cubicBezTo>
                <a:cubicBezTo>
                  <a:pt x="318562" y="181002"/>
                  <a:pt x="314205" y="185267"/>
                  <a:pt x="308959" y="185267"/>
                </a:cubicBezTo>
                <a:lnTo>
                  <a:pt x="303802" y="185267"/>
                </a:lnTo>
                <a:cubicBezTo>
                  <a:pt x="298556" y="185267"/>
                  <a:pt x="294288" y="181002"/>
                  <a:pt x="294288" y="175670"/>
                </a:cubicBezTo>
                <a:cubicBezTo>
                  <a:pt x="294288" y="170427"/>
                  <a:pt x="298556" y="166073"/>
                  <a:pt x="303802" y="166073"/>
                </a:cubicBezTo>
                <a:close/>
                <a:moveTo>
                  <a:pt x="260353" y="166073"/>
                </a:moveTo>
                <a:lnTo>
                  <a:pt x="265421" y="166073"/>
                </a:lnTo>
                <a:cubicBezTo>
                  <a:pt x="270756" y="166073"/>
                  <a:pt x="275024" y="170427"/>
                  <a:pt x="275024" y="175670"/>
                </a:cubicBezTo>
                <a:cubicBezTo>
                  <a:pt x="275024" y="181002"/>
                  <a:pt x="270756" y="185267"/>
                  <a:pt x="265421" y="185267"/>
                </a:cubicBezTo>
                <a:lnTo>
                  <a:pt x="260353" y="185267"/>
                </a:lnTo>
                <a:cubicBezTo>
                  <a:pt x="255018" y="185267"/>
                  <a:pt x="250750" y="181002"/>
                  <a:pt x="250750" y="175670"/>
                </a:cubicBezTo>
                <a:cubicBezTo>
                  <a:pt x="250750" y="170427"/>
                  <a:pt x="255018" y="166073"/>
                  <a:pt x="260353" y="166073"/>
                </a:cubicBezTo>
                <a:close/>
                <a:moveTo>
                  <a:pt x="216842" y="166073"/>
                </a:moveTo>
                <a:lnTo>
                  <a:pt x="222014" y="166073"/>
                </a:lnTo>
                <a:cubicBezTo>
                  <a:pt x="227276" y="166073"/>
                  <a:pt x="231556" y="170427"/>
                  <a:pt x="231556" y="175670"/>
                </a:cubicBezTo>
                <a:cubicBezTo>
                  <a:pt x="231556" y="181002"/>
                  <a:pt x="227276" y="185267"/>
                  <a:pt x="222014" y="185267"/>
                </a:cubicBezTo>
                <a:lnTo>
                  <a:pt x="216842" y="185267"/>
                </a:lnTo>
                <a:cubicBezTo>
                  <a:pt x="211581" y="185267"/>
                  <a:pt x="207211" y="181002"/>
                  <a:pt x="207211" y="175670"/>
                </a:cubicBezTo>
                <a:cubicBezTo>
                  <a:pt x="207211" y="170427"/>
                  <a:pt x="211581" y="166073"/>
                  <a:pt x="216842" y="166073"/>
                </a:cubicBezTo>
                <a:close/>
                <a:moveTo>
                  <a:pt x="173327" y="166073"/>
                </a:moveTo>
                <a:lnTo>
                  <a:pt x="178484" y="166073"/>
                </a:lnTo>
                <a:cubicBezTo>
                  <a:pt x="183730" y="166073"/>
                  <a:pt x="188087" y="170427"/>
                  <a:pt x="188087" y="175670"/>
                </a:cubicBezTo>
                <a:cubicBezTo>
                  <a:pt x="188087" y="181002"/>
                  <a:pt x="183730" y="185267"/>
                  <a:pt x="178484" y="185267"/>
                </a:cubicBezTo>
                <a:lnTo>
                  <a:pt x="173327" y="185267"/>
                </a:lnTo>
                <a:cubicBezTo>
                  <a:pt x="168081" y="185267"/>
                  <a:pt x="163813" y="181002"/>
                  <a:pt x="163813" y="175670"/>
                </a:cubicBezTo>
                <a:cubicBezTo>
                  <a:pt x="163813" y="170427"/>
                  <a:pt x="168081" y="166073"/>
                  <a:pt x="173327" y="166073"/>
                </a:cubicBezTo>
                <a:close/>
                <a:moveTo>
                  <a:pt x="129877" y="166073"/>
                </a:moveTo>
                <a:lnTo>
                  <a:pt x="134945" y="166073"/>
                </a:lnTo>
                <a:cubicBezTo>
                  <a:pt x="140280" y="166073"/>
                  <a:pt x="144548" y="170427"/>
                  <a:pt x="144548" y="175670"/>
                </a:cubicBezTo>
                <a:cubicBezTo>
                  <a:pt x="144548" y="181002"/>
                  <a:pt x="140280" y="185267"/>
                  <a:pt x="134945" y="185267"/>
                </a:cubicBezTo>
                <a:lnTo>
                  <a:pt x="129877" y="185267"/>
                </a:lnTo>
                <a:cubicBezTo>
                  <a:pt x="124542" y="185267"/>
                  <a:pt x="120274" y="181002"/>
                  <a:pt x="120274" y="175670"/>
                </a:cubicBezTo>
                <a:cubicBezTo>
                  <a:pt x="120274" y="170427"/>
                  <a:pt x="124542" y="166073"/>
                  <a:pt x="129877" y="166073"/>
                </a:cubicBezTo>
                <a:close/>
                <a:moveTo>
                  <a:pt x="86366" y="166073"/>
                </a:moveTo>
                <a:lnTo>
                  <a:pt x="91538" y="166073"/>
                </a:lnTo>
                <a:cubicBezTo>
                  <a:pt x="96800" y="166073"/>
                  <a:pt x="101080" y="170427"/>
                  <a:pt x="101080" y="175670"/>
                </a:cubicBezTo>
                <a:cubicBezTo>
                  <a:pt x="101080" y="181002"/>
                  <a:pt x="96800" y="185267"/>
                  <a:pt x="91538" y="185267"/>
                </a:cubicBezTo>
                <a:lnTo>
                  <a:pt x="86366" y="185267"/>
                </a:lnTo>
                <a:cubicBezTo>
                  <a:pt x="81105" y="185267"/>
                  <a:pt x="76735" y="181002"/>
                  <a:pt x="76735" y="175670"/>
                </a:cubicBezTo>
                <a:cubicBezTo>
                  <a:pt x="76735" y="170427"/>
                  <a:pt x="81105" y="166073"/>
                  <a:pt x="86366" y="166073"/>
                </a:cubicBezTo>
                <a:close/>
                <a:moveTo>
                  <a:pt x="561830" y="63964"/>
                </a:moveTo>
                <a:lnTo>
                  <a:pt x="598057" y="63964"/>
                </a:lnTo>
                <a:cubicBezTo>
                  <a:pt x="603309" y="63964"/>
                  <a:pt x="607670" y="68229"/>
                  <a:pt x="607670" y="73472"/>
                </a:cubicBezTo>
                <a:lnTo>
                  <a:pt x="607670" y="109639"/>
                </a:lnTo>
                <a:cubicBezTo>
                  <a:pt x="607670" y="114882"/>
                  <a:pt x="603309" y="119237"/>
                  <a:pt x="598057" y="119237"/>
                </a:cubicBezTo>
                <a:cubicBezTo>
                  <a:pt x="592716" y="119237"/>
                  <a:pt x="588444" y="114882"/>
                  <a:pt x="588444" y="109639"/>
                </a:cubicBezTo>
                <a:lnTo>
                  <a:pt x="588444" y="97554"/>
                </a:lnTo>
                <a:lnTo>
                  <a:pt x="374732" y="322732"/>
                </a:lnTo>
                <a:cubicBezTo>
                  <a:pt x="372951" y="324687"/>
                  <a:pt x="370459" y="325754"/>
                  <a:pt x="367789" y="325754"/>
                </a:cubicBezTo>
                <a:lnTo>
                  <a:pt x="282429" y="325754"/>
                </a:lnTo>
                <a:lnTo>
                  <a:pt x="93372" y="527028"/>
                </a:lnTo>
                <a:cubicBezTo>
                  <a:pt x="91503" y="529071"/>
                  <a:pt x="88921" y="530049"/>
                  <a:pt x="86340" y="530049"/>
                </a:cubicBezTo>
                <a:cubicBezTo>
                  <a:pt x="84026" y="530049"/>
                  <a:pt x="81623" y="529249"/>
                  <a:pt x="79753" y="527472"/>
                </a:cubicBezTo>
                <a:cubicBezTo>
                  <a:pt x="75926" y="523829"/>
                  <a:pt x="75748" y="517786"/>
                  <a:pt x="79308" y="513965"/>
                </a:cubicBezTo>
                <a:lnTo>
                  <a:pt x="271213" y="309581"/>
                </a:lnTo>
                <a:cubicBezTo>
                  <a:pt x="273083" y="307714"/>
                  <a:pt x="275575" y="306559"/>
                  <a:pt x="278245" y="306559"/>
                </a:cubicBezTo>
                <a:lnTo>
                  <a:pt x="363694" y="306559"/>
                </a:lnTo>
                <a:lnTo>
                  <a:pt x="575716" y="83069"/>
                </a:lnTo>
                <a:lnTo>
                  <a:pt x="561830" y="83069"/>
                </a:lnTo>
                <a:cubicBezTo>
                  <a:pt x="556578" y="83069"/>
                  <a:pt x="552306" y="78804"/>
                  <a:pt x="552306" y="73472"/>
                </a:cubicBezTo>
                <a:cubicBezTo>
                  <a:pt x="552306" y="68229"/>
                  <a:pt x="556578" y="63964"/>
                  <a:pt x="561830" y="63964"/>
                </a:cubicBezTo>
                <a:close/>
                <a:moveTo>
                  <a:pt x="28413" y="2866"/>
                </a:moveTo>
                <a:cubicBezTo>
                  <a:pt x="32151" y="-956"/>
                  <a:pt x="38203" y="-956"/>
                  <a:pt x="41941" y="2866"/>
                </a:cubicBezTo>
                <a:lnTo>
                  <a:pt x="67573" y="28372"/>
                </a:lnTo>
                <a:cubicBezTo>
                  <a:pt x="71311" y="32105"/>
                  <a:pt x="71311" y="38148"/>
                  <a:pt x="67573" y="41881"/>
                </a:cubicBezTo>
                <a:cubicBezTo>
                  <a:pt x="63835" y="45702"/>
                  <a:pt x="57783" y="45702"/>
                  <a:pt x="53956" y="41881"/>
                </a:cubicBezTo>
                <a:lnTo>
                  <a:pt x="44789" y="32727"/>
                </a:lnTo>
                <a:lnTo>
                  <a:pt x="44789" y="546054"/>
                </a:lnTo>
                <a:cubicBezTo>
                  <a:pt x="44789" y="554853"/>
                  <a:pt x="51998" y="562051"/>
                  <a:pt x="60809" y="562051"/>
                </a:cubicBezTo>
                <a:lnTo>
                  <a:pt x="574874" y="562051"/>
                </a:lnTo>
                <a:lnTo>
                  <a:pt x="565618" y="552808"/>
                </a:lnTo>
                <a:cubicBezTo>
                  <a:pt x="561880" y="549076"/>
                  <a:pt x="561880" y="543032"/>
                  <a:pt x="565618" y="539300"/>
                </a:cubicBezTo>
                <a:cubicBezTo>
                  <a:pt x="569356" y="535567"/>
                  <a:pt x="575497" y="535567"/>
                  <a:pt x="579235" y="539300"/>
                </a:cubicBezTo>
                <a:lnTo>
                  <a:pt x="604778" y="564806"/>
                </a:lnTo>
                <a:cubicBezTo>
                  <a:pt x="608516" y="568539"/>
                  <a:pt x="608516" y="574671"/>
                  <a:pt x="604778" y="578404"/>
                </a:cubicBezTo>
                <a:lnTo>
                  <a:pt x="579235" y="603910"/>
                </a:lnTo>
                <a:cubicBezTo>
                  <a:pt x="577366" y="605776"/>
                  <a:pt x="574874" y="606754"/>
                  <a:pt x="572382" y="606754"/>
                </a:cubicBezTo>
                <a:cubicBezTo>
                  <a:pt x="569979" y="606754"/>
                  <a:pt x="567487" y="605776"/>
                  <a:pt x="565618" y="603910"/>
                </a:cubicBezTo>
                <a:cubicBezTo>
                  <a:pt x="561880" y="600177"/>
                  <a:pt x="561880" y="594134"/>
                  <a:pt x="565618" y="590401"/>
                </a:cubicBezTo>
                <a:lnTo>
                  <a:pt x="574874" y="581159"/>
                </a:lnTo>
                <a:lnTo>
                  <a:pt x="60809" y="581159"/>
                </a:lnTo>
                <a:cubicBezTo>
                  <a:pt x="41407" y="581159"/>
                  <a:pt x="25565" y="565428"/>
                  <a:pt x="25565" y="546054"/>
                </a:cubicBezTo>
                <a:lnTo>
                  <a:pt x="25565" y="32727"/>
                </a:lnTo>
                <a:lnTo>
                  <a:pt x="16398" y="41881"/>
                </a:lnTo>
                <a:cubicBezTo>
                  <a:pt x="12660" y="45702"/>
                  <a:pt x="6608" y="45702"/>
                  <a:pt x="2870" y="41881"/>
                </a:cubicBezTo>
                <a:cubicBezTo>
                  <a:pt x="-957" y="38148"/>
                  <a:pt x="-957" y="32105"/>
                  <a:pt x="2870" y="28372"/>
                </a:cubicBezTo>
                <a:close/>
              </a:path>
            </a:pathLst>
          </a:custGeom>
          <a:solidFill>
            <a:schemeClr val="bg1"/>
          </a:solidFill>
          <a:ln>
            <a:noFill/>
          </a:ln>
        </p:spPr>
        <p:txBody>
          <a:bodyPr/>
          <a:lstStyle/>
          <a:p>
            <a:endParaRPr lang="zh-CN" altLang="en-US"/>
          </a:p>
        </p:txBody>
      </p:sp>
      <p:sp>
        <p:nvSpPr>
          <p:cNvPr id="38" name="analytics_339273"/>
          <p:cNvSpPr>
            <a:spLocks noChangeAspect="1"/>
          </p:cNvSpPr>
          <p:nvPr/>
        </p:nvSpPr>
        <p:spPr bwMode="auto">
          <a:xfrm>
            <a:off x="4109533" y="3951702"/>
            <a:ext cx="247630" cy="247256"/>
          </a:xfrm>
          <a:custGeom>
            <a:avLst/>
            <a:gdLst>
              <a:gd name="T0" fmla="*/ 5689 w 6827"/>
              <a:gd name="T1" fmla="*/ 2276 h 6827"/>
              <a:gd name="T2" fmla="*/ 4587 w 6827"/>
              <a:gd name="T3" fmla="*/ 3129 h 6827"/>
              <a:gd name="T4" fmla="*/ 2240 w 6827"/>
              <a:gd name="T5" fmla="*/ 3129 h 6827"/>
              <a:gd name="T6" fmla="*/ 1999 w 6827"/>
              <a:gd name="T7" fmla="*/ 2670 h 6827"/>
              <a:gd name="T8" fmla="*/ 2670 w 6827"/>
              <a:gd name="T9" fmla="*/ 1999 h 6827"/>
              <a:gd name="T10" fmla="*/ 3413 w 6827"/>
              <a:gd name="T11" fmla="*/ 2276 h 6827"/>
              <a:gd name="T12" fmla="*/ 4551 w 6827"/>
              <a:gd name="T13" fmla="*/ 1138 h 6827"/>
              <a:gd name="T14" fmla="*/ 3413 w 6827"/>
              <a:gd name="T15" fmla="*/ 0 h 6827"/>
              <a:gd name="T16" fmla="*/ 2276 w 6827"/>
              <a:gd name="T17" fmla="*/ 1138 h 6827"/>
              <a:gd name="T18" fmla="*/ 2342 w 6827"/>
              <a:gd name="T19" fmla="*/ 1522 h 6827"/>
              <a:gd name="T20" fmla="*/ 1522 w 6827"/>
              <a:gd name="T21" fmla="*/ 2342 h 6827"/>
              <a:gd name="T22" fmla="*/ 1138 w 6827"/>
              <a:gd name="T23" fmla="*/ 2276 h 6827"/>
              <a:gd name="T24" fmla="*/ 0 w 6827"/>
              <a:gd name="T25" fmla="*/ 3413 h 6827"/>
              <a:gd name="T26" fmla="*/ 1138 w 6827"/>
              <a:gd name="T27" fmla="*/ 4551 h 6827"/>
              <a:gd name="T28" fmla="*/ 2240 w 6827"/>
              <a:gd name="T29" fmla="*/ 3698 h 6827"/>
              <a:gd name="T30" fmla="*/ 4587 w 6827"/>
              <a:gd name="T31" fmla="*/ 3698 h 6827"/>
              <a:gd name="T32" fmla="*/ 4828 w 6827"/>
              <a:gd name="T33" fmla="*/ 4157 h 6827"/>
              <a:gd name="T34" fmla="*/ 4157 w 6827"/>
              <a:gd name="T35" fmla="*/ 4828 h 6827"/>
              <a:gd name="T36" fmla="*/ 3413 w 6827"/>
              <a:gd name="T37" fmla="*/ 4551 h 6827"/>
              <a:gd name="T38" fmla="*/ 2276 w 6827"/>
              <a:gd name="T39" fmla="*/ 5689 h 6827"/>
              <a:gd name="T40" fmla="*/ 3413 w 6827"/>
              <a:gd name="T41" fmla="*/ 6827 h 6827"/>
              <a:gd name="T42" fmla="*/ 4551 w 6827"/>
              <a:gd name="T43" fmla="*/ 5689 h 6827"/>
              <a:gd name="T44" fmla="*/ 4484 w 6827"/>
              <a:gd name="T45" fmla="*/ 5305 h 6827"/>
              <a:gd name="T46" fmla="*/ 5305 w 6827"/>
              <a:gd name="T47" fmla="*/ 4484 h 6827"/>
              <a:gd name="T48" fmla="*/ 5689 w 6827"/>
              <a:gd name="T49" fmla="*/ 4551 h 6827"/>
              <a:gd name="T50" fmla="*/ 6827 w 6827"/>
              <a:gd name="T51" fmla="*/ 3413 h 6827"/>
              <a:gd name="T52" fmla="*/ 5689 w 6827"/>
              <a:gd name="T53" fmla="*/ 2276 h 6827"/>
              <a:gd name="T54" fmla="*/ 3413 w 6827"/>
              <a:gd name="T55" fmla="*/ 569 h 6827"/>
              <a:gd name="T56" fmla="*/ 3982 w 6827"/>
              <a:gd name="T57" fmla="*/ 1138 h 6827"/>
              <a:gd name="T58" fmla="*/ 3413 w 6827"/>
              <a:gd name="T59" fmla="*/ 1707 h 6827"/>
              <a:gd name="T60" fmla="*/ 2844 w 6827"/>
              <a:gd name="T61" fmla="*/ 1138 h 6827"/>
              <a:gd name="T62" fmla="*/ 3413 w 6827"/>
              <a:gd name="T63" fmla="*/ 569 h 6827"/>
              <a:gd name="T64" fmla="*/ 1138 w 6827"/>
              <a:gd name="T65" fmla="*/ 3982 h 6827"/>
              <a:gd name="T66" fmla="*/ 569 w 6827"/>
              <a:gd name="T67" fmla="*/ 3413 h 6827"/>
              <a:gd name="T68" fmla="*/ 1138 w 6827"/>
              <a:gd name="T69" fmla="*/ 2844 h 6827"/>
              <a:gd name="T70" fmla="*/ 1707 w 6827"/>
              <a:gd name="T71" fmla="*/ 3413 h 6827"/>
              <a:gd name="T72" fmla="*/ 1138 w 6827"/>
              <a:gd name="T73" fmla="*/ 3982 h 6827"/>
              <a:gd name="T74" fmla="*/ 3413 w 6827"/>
              <a:gd name="T75" fmla="*/ 6258 h 6827"/>
              <a:gd name="T76" fmla="*/ 2844 w 6827"/>
              <a:gd name="T77" fmla="*/ 5689 h 6827"/>
              <a:gd name="T78" fmla="*/ 3413 w 6827"/>
              <a:gd name="T79" fmla="*/ 5120 h 6827"/>
              <a:gd name="T80" fmla="*/ 3982 w 6827"/>
              <a:gd name="T81" fmla="*/ 5689 h 6827"/>
              <a:gd name="T82" fmla="*/ 3413 w 6827"/>
              <a:gd name="T83" fmla="*/ 6258 h 6827"/>
              <a:gd name="T84" fmla="*/ 5689 w 6827"/>
              <a:gd name="T85" fmla="*/ 3982 h 6827"/>
              <a:gd name="T86" fmla="*/ 5120 w 6827"/>
              <a:gd name="T87" fmla="*/ 3413 h 6827"/>
              <a:gd name="T88" fmla="*/ 5689 w 6827"/>
              <a:gd name="T89" fmla="*/ 2844 h 6827"/>
              <a:gd name="T90" fmla="*/ 6258 w 6827"/>
              <a:gd name="T91" fmla="*/ 3413 h 6827"/>
              <a:gd name="T92" fmla="*/ 5689 w 6827"/>
              <a:gd name="T93" fmla="*/ 3982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27" h="6827">
                <a:moveTo>
                  <a:pt x="5689" y="2276"/>
                </a:moveTo>
                <a:cubicBezTo>
                  <a:pt x="5159" y="2276"/>
                  <a:pt x="4713" y="2638"/>
                  <a:pt x="4587" y="3129"/>
                </a:cubicBezTo>
                <a:lnTo>
                  <a:pt x="2240" y="3129"/>
                </a:lnTo>
                <a:cubicBezTo>
                  <a:pt x="2195" y="2957"/>
                  <a:pt x="2112" y="2801"/>
                  <a:pt x="1999" y="2670"/>
                </a:cubicBezTo>
                <a:lnTo>
                  <a:pt x="2670" y="1999"/>
                </a:lnTo>
                <a:cubicBezTo>
                  <a:pt x="2869" y="2171"/>
                  <a:pt x="3129" y="2276"/>
                  <a:pt x="3413" y="2276"/>
                </a:cubicBezTo>
                <a:cubicBezTo>
                  <a:pt x="4042" y="2276"/>
                  <a:pt x="4551" y="1766"/>
                  <a:pt x="4551" y="1138"/>
                </a:cubicBezTo>
                <a:cubicBezTo>
                  <a:pt x="4551" y="509"/>
                  <a:pt x="4042" y="0"/>
                  <a:pt x="3413" y="0"/>
                </a:cubicBezTo>
                <a:cubicBezTo>
                  <a:pt x="2785" y="0"/>
                  <a:pt x="2276" y="509"/>
                  <a:pt x="2276" y="1138"/>
                </a:cubicBezTo>
                <a:cubicBezTo>
                  <a:pt x="2276" y="1273"/>
                  <a:pt x="2299" y="1402"/>
                  <a:pt x="2342" y="1522"/>
                </a:cubicBezTo>
                <a:lnTo>
                  <a:pt x="1522" y="2342"/>
                </a:lnTo>
                <a:cubicBezTo>
                  <a:pt x="1402" y="2299"/>
                  <a:pt x="1273" y="2276"/>
                  <a:pt x="1138" y="2276"/>
                </a:cubicBezTo>
                <a:cubicBezTo>
                  <a:pt x="509" y="2276"/>
                  <a:pt x="0" y="2785"/>
                  <a:pt x="0" y="3413"/>
                </a:cubicBezTo>
                <a:cubicBezTo>
                  <a:pt x="0" y="4042"/>
                  <a:pt x="509" y="4551"/>
                  <a:pt x="1138" y="4551"/>
                </a:cubicBezTo>
                <a:cubicBezTo>
                  <a:pt x="1668" y="4551"/>
                  <a:pt x="2113" y="4189"/>
                  <a:pt x="2240" y="3698"/>
                </a:cubicBezTo>
                <a:lnTo>
                  <a:pt x="4587" y="3698"/>
                </a:lnTo>
                <a:cubicBezTo>
                  <a:pt x="4631" y="3870"/>
                  <a:pt x="4715" y="4026"/>
                  <a:pt x="4828" y="4157"/>
                </a:cubicBezTo>
                <a:lnTo>
                  <a:pt x="4157" y="4828"/>
                </a:lnTo>
                <a:cubicBezTo>
                  <a:pt x="3957" y="4656"/>
                  <a:pt x="3698" y="4551"/>
                  <a:pt x="3413" y="4551"/>
                </a:cubicBezTo>
                <a:cubicBezTo>
                  <a:pt x="2785" y="4551"/>
                  <a:pt x="2276" y="5060"/>
                  <a:pt x="2276" y="5689"/>
                </a:cubicBezTo>
                <a:cubicBezTo>
                  <a:pt x="2276" y="6317"/>
                  <a:pt x="2785" y="6827"/>
                  <a:pt x="3413" y="6827"/>
                </a:cubicBezTo>
                <a:cubicBezTo>
                  <a:pt x="4042" y="6827"/>
                  <a:pt x="4551" y="6317"/>
                  <a:pt x="4551" y="5689"/>
                </a:cubicBezTo>
                <a:cubicBezTo>
                  <a:pt x="4551" y="5554"/>
                  <a:pt x="4527" y="5425"/>
                  <a:pt x="4484" y="5305"/>
                </a:cubicBezTo>
                <a:lnTo>
                  <a:pt x="5305" y="4484"/>
                </a:lnTo>
                <a:cubicBezTo>
                  <a:pt x="5425" y="4527"/>
                  <a:pt x="5554" y="4551"/>
                  <a:pt x="5689" y="4551"/>
                </a:cubicBezTo>
                <a:cubicBezTo>
                  <a:pt x="6317" y="4551"/>
                  <a:pt x="6827" y="4042"/>
                  <a:pt x="6827" y="3413"/>
                </a:cubicBezTo>
                <a:cubicBezTo>
                  <a:pt x="6827" y="2785"/>
                  <a:pt x="6317" y="2276"/>
                  <a:pt x="5689" y="2276"/>
                </a:cubicBezTo>
                <a:close/>
                <a:moveTo>
                  <a:pt x="3413" y="569"/>
                </a:moveTo>
                <a:cubicBezTo>
                  <a:pt x="3728" y="569"/>
                  <a:pt x="3982" y="824"/>
                  <a:pt x="3982" y="1138"/>
                </a:cubicBezTo>
                <a:cubicBezTo>
                  <a:pt x="3982" y="1452"/>
                  <a:pt x="3728" y="1707"/>
                  <a:pt x="3413" y="1707"/>
                </a:cubicBezTo>
                <a:cubicBezTo>
                  <a:pt x="3099" y="1707"/>
                  <a:pt x="2844" y="1452"/>
                  <a:pt x="2844" y="1138"/>
                </a:cubicBezTo>
                <a:cubicBezTo>
                  <a:pt x="2844" y="824"/>
                  <a:pt x="3099" y="569"/>
                  <a:pt x="3413" y="569"/>
                </a:cubicBezTo>
                <a:close/>
                <a:moveTo>
                  <a:pt x="1138" y="3982"/>
                </a:moveTo>
                <a:cubicBezTo>
                  <a:pt x="824" y="3982"/>
                  <a:pt x="569" y="3728"/>
                  <a:pt x="569" y="3413"/>
                </a:cubicBezTo>
                <a:cubicBezTo>
                  <a:pt x="569" y="3099"/>
                  <a:pt x="824" y="2844"/>
                  <a:pt x="1138" y="2844"/>
                </a:cubicBezTo>
                <a:cubicBezTo>
                  <a:pt x="1452" y="2844"/>
                  <a:pt x="1707" y="3099"/>
                  <a:pt x="1707" y="3413"/>
                </a:cubicBezTo>
                <a:cubicBezTo>
                  <a:pt x="1707" y="3728"/>
                  <a:pt x="1452" y="3982"/>
                  <a:pt x="1138" y="3982"/>
                </a:cubicBezTo>
                <a:close/>
                <a:moveTo>
                  <a:pt x="3413" y="6258"/>
                </a:moveTo>
                <a:cubicBezTo>
                  <a:pt x="3099" y="6258"/>
                  <a:pt x="2844" y="6003"/>
                  <a:pt x="2844" y="5689"/>
                </a:cubicBezTo>
                <a:cubicBezTo>
                  <a:pt x="2844" y="5375"/>
                  <a:pt x="3099" y="5120"/>
                  <a:pt x="3413" y="5120"/>
                </a:cubicBezTo>
                <a:cubicBezTo>
                  <a:pt x="3728" y="5120"/>
                  <a:pt x="3982" y="5375"/>
                  <a:pt x="3982" y="5689"/>
                </a:cubicBezTo>
                <a:cubicBezTo>
                  <a:pt x="3982" y="6003"/>
                  <a:pt x="3728" y="6258"/>
                  <a:pt x="3413" y="6258"/>
                </a:cubicBezTo>
                <a:close/>
                <a:moveTo>
                  <a:pt x="5689" y="3982"/>
                </a:moveTo>
                <a:cubicBezTo>
                  <a:pt x="5375" y="3982"/>
                  <a:pt x="5120" y="3728"/>
                  <a:pt x="5120" y="3413"/>
                </a:cubicBezTo>
                <a:cubicBezTo>
                  <a:pt x="5120" y="3099"/>
                  <a:pt x="5375" y="2844"/>
                  <a:pt x="5689" y="2844"/>
                </a:cubicBezTo>
                <a:cubicBezTo>
                  <a:pt x="6003" y="2844"/>
                  <a:pt x="6258" y="3099"/>
                  <a:pt x="6258" y="3413"/>
                </a:cubicBezTo>
                <a:cubicBezTo>
                  <a:pt x="6258" y="3728"/>
                  <a:pt x="6003" y="3982"/>
                  <a:pt x="5689" y="3982"/>
                </a:cubicBezTo>
                <a:close/>
              </a:path>
            </a:pathLst>
          </a:custGeom>
          <a:solidFill>
            <a:schemeClr val="bg1"/>
          </a:solidFill>
          <a:ln>
            <a:noFill/>
          </a:ln>
        </p:spPr>
        <p:txBody>
          <a:bodyPr/>
          <a:lstStyle/>
          <a:p>
            <a:endParaRPr lang="zh-CN" altLang="en-US"/>
          </a:p>
        </p:txBody>
      </p:sp>
      <p:sp>
        <p:nvSpPr>
          <p:cNvPr id="39" name="analytics_174037"/>
          <p:cNvSpPr>
            <a:spLocks noChangeAspect="1"/>
          </p:cNvSpPr>
          <p:nvPr/>
        </p:nvSpPr>
        <p:spPr bwMode="auto">
          <a:xfrm>
            <a:off x="4115975" y="2877036"/>
            <a:ext cx="247630" cy="185478"/>
          </a:xfrm>
          <a:custGeom>
            <a:avLst/>
            <a:gdLst>
              <a:gd name="connsiteX0" fmla="*/ 43327 w 605592"/>
              <a:gd name="connsiteY0" fmla="*/ 388745 h 453595"/>
              <a:gd name="connsiteX1" fmla="*/ 151363 w 605592"/>
              <a:gd name="connsiteY1" fmla="*/ 388745 h 453595"/>
              <a:gd name="connsiteX2" fmla="*/ 151363 w 605592"/>
              <a:gd name="connsiteY2" fmla="*/ 410338 h 453595"/>
              <a:gd name="connsiteX3" fmla="*/ 43327 w 605592"/>
              <a:gd name="connsiteY3" fmla="*/ 410338 h 453595"/>
              <a:gd name="connsiteX4" fmla="*/ 443433 w 605592"/>
              <a:gd name="connsiteY4" fmla="*/ 356285 h 453595"/>
              <a:gd name="connsiteX5" fmla="*/ 508353 w 605592"/>
              <a:gd name="connsiteY5" fmla="*/ 356285 h 453595"/>
              <a:gd name="connsiteX6" fmla="*/ 508353 w 605592"/>
              <a:gd name="connsiteY6" fmla="*/ 377949 h 453595"/>
              <a:gd name="connsiteX7" fmla="*/ 443433 w 605592"/>
              <a:gd name="connsiteY7" fmla="*/ 377949 h 453595"/>
              <a:gd name="connsiteX8" fmla="*/ 43327 w 605592"/>
              <a:gd name="connsiteY8" fmla="*/ 345489 h 453595"/>
              <a:gd name="connsiteX9" fmla="*/ 151363 w 605592"/>
              <a:gd name="connsiteY9" fmla="*/ 345489 h 453595"/>
              <a:gd name="connsiteX10" fmla="*/ 151363 w 605592"/>
              <a:gd name="connsiteY10" fmla="*/ 367082 h 453595"/>
              <a:gd name="connsiteX11" fmla="*/ 43327 w 605592"/>
              <a:gd name="connsiteY11" fmla="*/ 367082 h 453595"/>
              <a:gd name="connsiteX12" fmla="*/ 443433 w 605592"/>
              <a:gd name="connsiteY12" fmla="*/ 323896 h 453595"/>
              <a:gd name="connsiteX13" fmla="*/ 508353 w 605592"/>
              <a:gd name="connsiteY13" fmla="*/ 323896 h 453595"/>
              <a:gd name="connsiteX14" fmla="*/ 508353 w 605592"/>
              <a:gd name="connsiteY14" fmla="*/ 345489 h 453595"/>
              <a:gd name="connsiteX15" fmla="*/ 443433 w 605592"/>
              <a:gd name="connsiteY15" fmla="*/ 345489 h 453595"/>
              <a:gd name="connsiteX16" fmla="*/ 378442 w 605592"/>
              <a:gd name="connsiteY16" fmla="*/ 118691 h 453595"/>
              <a:gd name="connsiteX17" fmla="*/ 432566 w 605592"/>
              <a:gd name="connsiteY17" fmla="*/ 118691 h 453595"/>
              <a:gd name="connsiteX18" fmla="*/ 432566 w 605592"/>
              <a:gd name="connsiteY18" fmla="*/ 140355 h 453595"/>
              <a:gd name="connsiteX19" fmla="*/ 378442 w 605592"/>
              <a:gd name="connsiteY19" fmla="*/ 140355 h 453595"/>
              <a:gd name="connsiteX20" fmla="*/ 281252 w 605592"/>
              <a:gd name="connsiteY20" fmla="*/ 98936 h 453595"/>
              <a:gd name="connsiteX21" fmla="*/ 173011 w 605592"/>
              <a:gd name="connsiteY21" fmla="*/ 226800 h 453595"/>
              <a:gd name="connsiteX22" fmla="*/ 302900 w 605592"/>
              <a:gd name="connsiteY22" fmla="*/ 356327 h 453595"/>
              <a:gd name="connsiteX23" fmla="*/ 432166 w 605592"/>
              <a:gd name="connsiteY23" fmla="*/ 237611 h 453595"/>
              <a:gd name="connsiteX24" fmla="*/ 292076 w 605592"/>
              <a:gd name="connsiteY24" fmla="*/ 237611 h 453595"/>
              <a:gd name="connsiteX25" fmla="*/ 281252 w 605592"/>
              <a:gd name="connsiteY25" fmla="*/ 226800 h 453595"/>
              <a:gd name="connsiteX26" fmla="*/ 291244 w 605592"/>
              <a:gd name="connsiteY26" fmla="*/ 75858 h 453595"/>
              <a:gd name="connsiteX27" fmla="*/ 299362 w 605592"/>
              <a:gd name="connsiteY27" fmla="*/ 78768 h 453595"/>
              <a:gd name="connsiteX28" fmla="*/ 302900 w 605592"/>
              <a:gd name="connsiteY28" fmla="*/ 86669 h 453595"/>
              <a:gd name="connsiteX29" fmla="*/ 302900 w 605592"/>
              <a:gd name="connsiteY29" fmla="*/ 215989 h 453595"/>
              <a:gd name="connsiteX30" fmla="*/ 443406 w 605592"/>
              <a:gd name="connsiteY30" fmla="*/ 215989 h 453595"/>
              <a:gd name="connsiteX31" fmla="*/ 454230 w 605592"/>
              <a:gd name="connsiteY31" fmla="*/ 226800 h 453595"/>
              <a:gd name="connsiteX32" fmla="*/ 302900 w 605592"/>
              <a:gd name="connsiteY32" fmla="*/ 377949 h 453595"/>
              <a:gd name="connsiteX33" fmla="*/ 151363 w 605592"/>
              <a:gd name="connsiteY33" fmla="*/ 226800 h 453595"/>
              <a:gd name="connsiteX34" fmla="*/ 291244 w 605592"/>
              <a:gd name="connsiteY34" fmla="*/ 75858 h 453595"/>
              <a:gd name="connsiteX35" fmla="*/ 378442 w 605592"/>
              <a:gd name="connsiteY35" fmla="*/ 75505 h 453595"/>
              <a:gd name="connsiteX36" fmla="*/ 508353 w 605592"/>
              <a:gd name="connsiteY36" fmla="*/ 75505 h 453595"/>
              <a:gd name="connsiteX37" fmla="*/ 508353 w 605592"/>
              <a:gd name="connsiteY37" fmla="*/ 97098 h 453595"/>
              <a:gd name="connsiteX38" fmla="*/ 378442 w 605592"/>
              <a:gd name="connsiteY38" fmla="*/ 97098 h 453595"/>
              <a:gd name="connsiteX39" fmla="*/ 21650 w 605592"/>
              <a:gd name="connsiteY39" fmla="*/ 21619 h 453595"/>
              <a:gd name="connsiteX40" fmla="*/ 21650 w 605592"/>
              <a:gd name="connsiteY40" fmla="*/ 431976 h 453595"/>
              <a:gd name="connsiteX41" fmla="*/ 584150 w 605592"/>
              <a:gd name="connsiteY41" fmla="*/ 431976 h 453595"/>
              <a:gd name="connsiteX42" fmla="*/ 584150 w 605592"/>
              <a:gd name="connsiteY42" fmla="*/ 21619 h 453595"/>
              <a:gd name="connsiteX43" fmla="*/ 10825 w 605592"/>
              <a:gd name="connsiteY43" fmla="*/ 0 h 453595"/>
              <a:gd name="connsiteX44" fmla="*/ 594767 w 605592"/>
              <a:gd name="connsiteY44" fmla="*/ 0 h 453595"/>
              <a:gd name="connsiteX45" fmla="*/ 605592 w 605592"/>
              <a:gd name="connsiteY45" fmla="*/ 10810 h 453595"/>
              <a:gd name="connsiteX46" fmla="*/ 605592 w 605592"/>
              <a:gd name="connsiteY46" fmla="*/ 442785 h 453595"/>
              <a:gd name="connsiteX47" fmla="*/ 594767 w 605592"/>
              <a:gd name="connsiteY47" fmla="*/ 453595 h 453595"/>
              <a:gd name="connsiteX48" fmla="*/ 10825 w 605592"/>
              <a:gd name="connsiteY48" fmla="*/ 453595 h 453595"/>
              <a:gd name="connsiteX49" fmla="*/ 0 w 605592"/>
              <a:gd name="connsiteY49" fmla="*/ 442785 h 453595"/>
              <a:gd name="connsiteX50" fmla="*/ 0 w 605592"/>
              <a:gd name="connsiteY50" fmla="*/ 10810 h 453595"/>
              <a:gd name="connsiteX51" fmla="*/ 10825 w 605592"/>
              <a:gd name="connsiteY51" fmla="*/ 0 h 45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592" h="453595">
                <a:moveTo>
                  <a:pt x="43327" y="388745"/>
                </a:moveTo>
                <a:lnTo>
                  <a:pt x="151363" y="388745"/>
                </a:lnTo>
                <a:lnTo>
                  <a:pt x="151363" y="410338"/>
                </a:lnTo>
                <a:lnTo>
                  <a:pt x="43327" y="410338"/>
                </a:lnTo>
                <a:close/>
                <a:moveTo>
                  <a:pt x="443433" y="356285"/>
                </a:moveTo>
                <a:lnTo>
                  <a:pt x="508353" y="356285"/>
                </a:lnTo>
                <a:lnTo>
                  <a:pt x="508353" y="377949"/>
                </a:lnTo>
                <a:lnTo>
                  <a:pt x="443433" y="377949"/>
                </a:lnTo>
                <a:close/>
                <a:moveTo>
                  <a:pt x="43327" y="345489"/>
                </a:moveTo>
                <a:lnTo>
                  <a:pt x="151363" y="345489"/>
                </a:lnTo>
                <a:lnTo>
                  <a:pt x="151363" y="367082"/>
                </a:lnTo>
                <a:lnTo>
                  <a:pt x="43327" y="367082"/>
                </a:lnTo>
                <a:close/>
                <a:moveTo>
                  <a:pt x="443433" y="323896"/>
                </a:moveTo>
                <a:lnTo>
                  <a:pt x="508353" y="323896"/>
                </a:lnTo>
                <a:lnTo>
                  <a:pt x="508353" y="345489"/>
                </a:lnTo>
                <a:lnTo>
                  <a:pt x="443433" y="345489"/>
                </a:lnTo>
                <a:close/>
                <a:moveTo>
                  <a:pt x="378442" y="118691"/>
                </a:moveTo>
                <a:lnTo>
                  <a:pt x="432566" y="118691"/>
                </a:lnTo>
                <a:lnTo>
                  <a:pt x="432566" y="140355"/>
                </a:lnTo>
                <a:lnTo>
                  <a:pt x="378442" y="140355"/>
                </a:lnTo>
                <a:close/>
                <a:moveTo>
                  <a:pt x="281252" y="98936"/>
                </a:moveTo>
                <a:cubicBezTo>
                  <a:pt x="219638" y="109331"/>
                  <a:pt x="173011" y="163388"/>
                  <a:pt x="173011" y="226800"/>
                </a:cubicBezTo>
                <a:cubicBezTo>
                  <a:pt x="173011" y="298320"/>
                  <a:pt x="231295" y="356327"/>
                  <a:pt x="302900" y="356327"/>
                </a:cubicBezTo>
                <a:cubicBezTo>
                  <a:pt x="370759" y="356327"/>
                  <a:pt x="426754" y="303934"/>
                  <a:pt x="432166" y="237611"/>
                </a:cubicBezTo>
                <a:lnTo>
                  <a:pt x="292076" y="237611"/>
                </a:lnTo>
                <a:cubicBezTo>
                  <a:pt x="286040" y="237611"/>
                  <a:pt x="281252" y="232621"/>
                  <a:pt x="281252" y="226800"/>
                </a:cubicBezTo>
                <a:close/>
                <a:moveTo>
                  <a:pt x="291244" y="75858"/>
                </a:moveTo>
                <a:cubicBezTo>
                  <a:pt x="294158" y="75858"/>
                  <a:pt x="297072" y="76689"/>
                  <a:pt x="299362" y="78768"/>
                </a:cubicBezTo>
                <a:cubicBezTo>
                  <a:pt x="301652" y="80848"/>
                  <a:pt x="302900" y="83758"/>
                  <a:pt x="302900" y="86669"/>
                </a:cubicBezTo>
                <a:lnTo>
                  <a:pt x="302900" y="215989"/>
                </a:lnTo>
                <a:lnTo>
                  <a:pt x="443406" y="215989"/>
                </a:lnTo>
                <a:cubicBezTo>
                  <a:pt x="449443" y="215989"/>
                  <a:pt x="454230" y="220770"/>
                  <a:pt x="454230" y="226800"/>
                </a:cubicBezTo>
                <a:cubicBezTo>
                  <a:pt x="454230" y="310171"/>
                  <a:pt x="386371" y="377949"/>
                  <a:pt x="302900" y="377949"/>
                </a:cubicBezTo>
                <a:cubicBezTo>
                  <a:pt x="219430" y="377949"/>
                  <a:pt x="151363" y="310171"/>
                  <a:pt x="151363" y="226800"/>
                </a:cubicBezTo>
                <a:cubicBezTo>
                  <a:pt x="151363" y="148210"/>
                  <a:pt x="212769" y="81887"/>
                  <a:pt x="291244" y="75858"/>
                </a:cubicBezTo>
                <a:close/>
                <a:moveTo>
                  <a:pt x="378442" y="75505"/>
                </a:moveTo>
                <a:lnTo>
                  <a:pt x="508353" y="75505"/>
                </a:lnTo>
                <a:lnTo>
                  <a:pt x="508353" y="97098"/>
                </a:lnTo>
                <a:lnTo>
                  <a:pt x="378442" y="97098"/>
                </a:lnTo>
                <a:close/>
                <a:moveTo>
                  <a:pt x="21650" y="21619"/>
                </a:moveTo>
                <a:lnTo>
                  <a:pt x="21650" y="431976"/>
                </a:lnTo>
                <a:lnTo>
                  <a:pt x="584150" y="431976"/>
                </a:lnTo>
                <a:lnTo>
                  <a:pt x="584150" y="21619"/>
                </a:lnTo>
                <a:close/>
                <a:moveTo>
                  <a:pt x="10825" y="0"/>
                </a:moveTo>
                <a:lnTo>
                  <a:pt x="594767" y="0"/>
                </a:lnTo>
                <a:cubicBezTo>
                  <a:pt x="600804" y="0"/>
                  <a:pt x="605592" y="4781"/>
                  <a:pt x="605592" y="10810"/>
                </a:cubicBezTo>
                <a:lnTo>
                  <a:pt x="605592" y="442785"/>
                </a:lnTo>
                <a:cubicBezTo>
                  <a:pt x="605592" y="448814"/>
                  <a:pt x="600804" y="453595"/>
                  <a:pt x="594767" y="453595"/>
                </a:cubicBezTo>
                <a:lnTo>
                  <a:pt x="10825" y="453595"/>
                </a:lnTo>
                <a:cubicBezTo>
                  <a:pt x="4788" y="453595"/>
                  <a:pt x="0" y="448814"/>
                  <a:pt x="0" y="442785"/>
                </a:cubicBezTo>
                <a:lnTo>
                  <a:pt x="0" y="10810"/>
                </a:lnTo>
                <a:cubicBezTo>
                  <a:pt x="0" y="4781"/>
                  <a:pt x="4788" y="0"/>
                  <a:pt x="10825" y="0"/>
                </a:cubicBezTo>
                <a:close/>
              </a:path>
            </a:pathLst>
          </a:custGeom>
          <a:solidFill>
            <a:schemeClr val="bg1"/>
          </a:solidFill>
          <a:ln>
            <a:noFill/>
          </a:ln>
        </p:spPr>
        <p:txBody>
          <a:bodyPr/>
          <a:lstStyle/>
          <a:p>
            <a:endParaRPr lang="zh-CN" altLang="en-US"/>
          </a:p>
        </p:txBody>
      </p:sp>
      <p:sp>
        <p:nvSpPr>
          <p:cNvPr id="40" name="analytics_339290"/>
          <p:cNvSpPr>
            <a:spLocks noChangeAspect="1"/>
          </p:cNvSpPr>
          <p:nvPr/>
        </p:nvSpPr>
        <p:spPr bwMode="auto">
          <a:xfrm>
            <a:off x="5836105" y="5259706"/>
            <a:ext cx="514856" cy="508934"/>
          </a:xfrm>
          <a:custGeom>
            <a:avLst/>
            <a:gdLst>
              <a:gd name="T0" fmla="*/ 6618 w 6896"/>
              <a:gd name="T1" fmla="*/ 5601 h 6827"/>
              <a:gd name="T2" fmla="*/ 5014 w 6896"/>
              <a:gd name="T3" fmla="*/ 3962 h 6827"/>
              <a:gd name="T4" fmla="*/ 4812 w 6896"/>
              <a:gd name="T5" fmla="*/ 3876 h 6827"/>
              <a:gd name="T6" fmla="*/ 4609 w 6896"/>
              <a:gd name="T7" fmla="*/ 3959 h 6827"/>
              <a:gd name="T8" fmla="*/ 4485 w 6896"/>
              <a:gd name="T9" fmla="*/ 4084 h 6827"/>
              <a:gd name="T10" fmla="*/ 4068 w 6896"/>
              <a:gd name="T11" fmla="*/ 3672 h 6827"/>
              <a:gd name="T12" fmla="*/ 4551 w 6896"/>
              <a:gd name="T13" fmla="*/ 2276 h 6827"/>
              <a:gd name="T14" fmla="*/ 2276 w 6896"/>
              <a:gd name="T15" fmla="*/ 0 h 6827"/>
              <a:gd name="T16" fmla="*/ 0 w 6896"/>
              <a:gd name="T17" fmla="*/ 2276 h 6827"/>
              <a:gd name="T18" fmla="*/ 2276 w 6896"/>
              <a:gd name="T19" fmla="*/ 4551 h 6827"/>
              <a:gd name="T20" fmla="*/ 3665 w 6896"/>
              <a:gd name="T21" fmla="*/ 4073 h 6827"/>
              <a:gd name="T22" fmla="*/ 4082 w 6896"/>
              <a:gd name="T23" fmla="*/ 4487 h 6827"/>
              <a:gd name="T24" fmla="*/ 3995 w 6896"/>
              <a:gd name="T25" fmla="*/ 4574 h 6827"/>
              <a:gd name="T26" fmla="*/ 3993 w 6896"/>
              <a:gd name="T27" fmla="*/ 4974 h 6827"/>
              <a:gd name="T28" fmla="*/ 5599 w 6896"/>
              <a:gd name="T29" fmla="*/ 6616 h 6827"/>
              <a:gd name="T30" fmla="*/ 6108 w 6896"/>
              <a:gd name="T31" fmla="*/ 6827 h 6827"/>
              <a:gd name="T32" fmla="*/ 6616 w 6896"/>
              <a:gd name="T33" fmla="*/ 6616 h 6827"/>
              <a:gd name="T34" fmla="*/ 6618 w 6896"/>
              <a:gd name="T35" fmla="*/ 5601 h 6827"/>
              <a:gd name="T36" fmla="*/ 1991 w 6896"/>
              <a:gd name="T37" fmla="*/ 2276 h 6827"/>
              <a:gd name="T38" fmla="*/ 1990 w 6896"/>
              <a:gd name="T39" fmla="*/ 2285 h 6827"/>
              <a:gd name="T40" fmla="*/ 2571 w 6896"/>
              <a:gd name="T41" fmla="*/ 2633 h 6827"/>
              <a:gd name="T42" fmla="*/ 2844 w 6896"/>
              <a:gd name="T43" fmla="*/ 2560 h 6827"/>
              <a:gd name="T44" fmla="*/ 3413 w 6896"/>
              <a:gd name="T45" fmla="*/ 3129 h 6827"/>
              <a:gd name="T46" fmla="*/ 2844 w 6896"/>
              <a:gd name="T47" fmla="*/ 3698 h 6827"/>
              <a:gd name="T48" fmla="*/ 2276 w 6896"/>
              <a:gd name="T49" fmla="*/ 3129 h 6827"/>
              <a:gd name="T50" fmla="*/ 2276 w 6896"/>
              <a:gd name="T51" fmla="*/ 3120 h 6827"/>
              <a:gd name="T52" fmla="*/ 1696 w 6896"/>
              <a:gd name="T53" fmla="*/ 2771 h 6827"/>
              <a:gd name="T54" fmla="*/ 1422 w 6896"/>
              <a:gd name="T55" fmla="*/ 2844 h 6827"/>
              <a:gd name="T56" fmla="*/ 853 w 6896"/>
              <a:gd name="T57" fmla="*/ 2276 h 6827"/>
              <a:gd name="T58" fmla="*/ 1422 w 6896"/>
              <a:gd name="T59" fmla="*/ 1707 h 6827"/>
              <a:gd name="T60" fmla="*/ 1696 w 6896"/>
              <a:gd name="T61" fmla="*/ 1780 h 6827"/>
              <a:gd name="T62" fmla="*/ 2276 w 6896"/>
              <a:gd name="T63" fmla="*/ 1431 h 6827"/>
              <a:gd name="T64" fmla="*/ 2276 w 6896"/>
              <a:gd name="T65" fmla="*/ 1422 h 6827"/>
              <a:gd name="T66" fmla="*/ 2844 w 6896"/>
              <a:gd name="T67" fmla="*/ 853 h 6827"/>
              <a:gd name="T68" fmla="*/ 3413 w 6896"/>
              <a:gd name="T69" fmla="*/ 1422 h 6827"/>
              <a:gd name="T70" fmla="*/ 2844 w 6896"/>
              <a:gd name="T71" fmla="*/ 1991 h 6827"/>
              <a:gd name="T72" fmla="*/ 2571 w 6896"/>
              <a:gd name="T73" fmla="*/ 1918 h 6827"/>
              <a:gd name="T74" fmla="*/ 1990 w 6896"/>
              <a:gd name="T75" fmla="*/ 2266 h 6827"/>
              <a:gd name="T76" fmla="*/ 1991 w 6896"/>
              <a:gd name="T77" fmla="*/ 2276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96" h="6827">
                <a:moveTo>
                  <a:pt x="6618" y="5601"/>
                </a:moveTo>
                <a:lnTo>
                  <a:pt x="5014" y="3962"/>
                </a:lnTo>
                <a:cubicBezTo>
                  <a:pt x="4961" y="3907"/>
                  <a:pt x="4888" y="3876"/>
                  <a:pt x="4812" y="3876"/>
                </a:cubicBezTo>
                <a:cubicBezTo>
                  <a:pt x="4739" y="3870"/>
                  <a:pt x="4663" y="3906"/>
                  <a:pt x="4609" y="3959"/>
                </a:cubicBezTo>
                <a:lnTo>
                  <a:pt x="4485" y="4084"/>
                </a:lnTo>
                <a:lnTo>
                  <a:pt x="4068" y="3672"/>
                </a:lnTo>
                <a:cubicBezTo>
                  <a:pt x="4370" y="3286"/>
                  <a:pt x="4551" y="2802"/>
                  <a:pt x="4551" y="2276"/>
                </a:cubicBezTo>
                <a:cubicBezTo>
                  <a:pt x="4551" y="1021"/>
                  <a:pt x="3530" y="0"/>
                  <a:pt x="2276" y="0"/>
                </a:cubicBezTo>
                <a:cubicBezTo>
                  <a:pt x="1021" y="0"/>
                  <a:pt x="0" y="1021"/>
                  <a:pt x="0" y="2276"/>
                </a:cubicBezTo>
                <a:cubicBezTo>
                  <a:pt x="0" y="3530"/>
                  <a:pt x="1021" y="4551"/>
                  <a:pt x="2276" y="4551"/>
                </a:cubicBezTo>
                <a:cubicBezTo>
                  <a:pt x="2799" y="4551"/>
                  <a:pt x="3281" y="4372"/>
                  <a:pt x="3665" y="4073"/>
                </a:cubicBezTo>
                <a:lnTo>
                  <a:pt x="4082" y="4487"/>
                </a:lnTo>
                <a:lnTo>
                  <a:pt x="3995" y="4574"/>
                </a:lnTo>
                <a:cubicBezTo>
                  <a:pt x="3884" y="4685"/>
                  <a:pt x="3884" y="4863"/>
                  <a:pt x="3993" y="4974"/>
                </a:cubicBezTo>
                <a:lnTo>
                  <a:pt x="5599" y="6616"/>
                </a:lnTo>
                <a:cubicBezTo>
                  <a:pt x="5735" y="6752"/>
                  <a:pt x="5916" y="6827"/>
                  <a:pt x="6108" y="6827"/>
                </a:cubicBezTo>
                <a:cubicBezTo>
                  <a:pt x="6300" y="6827"/>
                  <a:pt x="6480" y="6752"/>
                  <a:pt x="6616" y="6616"/>
                </a:cubicBezTo>
                <a:cubicBezTo>
                  <a:pt x="6896" y="6336"/>
                  <a:pt x="6896" y="5879"/>
                  <a:pt x="6618" y="5601"/>
                </a:cubicBezTo>
                <a:close/>
                <a:moveTo>
                  <a:pt x="1991" y="2276"/>
                </a:moveTo>
                <a:cubicBezTo>
                  <a:pt x="1991" y="2279"/>
                  <a:pt x="1990" y="2282"/>
                  <a:pt x="1990" y="2285"/>
                </a:cubicBezTo>
                <a:lnTo>
                  <a:pt x="2571" y="2633"/>
                </a:lnTo>
                <a:cubicBezTo>
                  <a:pt x="2652" y="2588"/>
                  <a:pt x="2745" y="2560"/>
                  <a:pt x="2844" y="2560"/>
                </a:cubicBezTo>
                <a:cubicBezTo>
                  <a:pt x="3158" y="2560"/>
                  <a:pt x="3413" y="2815"/>
                  <a:pt x="3413" y="3129"/>
                </a:cubicBezTo>
                <a:cubicBezTo>
                  <a:pt x="3413" y="3443"/>
                  <a:pt x="3158" y="3698"/>
                  <a:pt x="2844" y="3698"/>
                </a:cubicBezTo>
                <a:cubicBezTo>
                  <a:pt x="2531" y="3698"/>
                  <a:pt x="2276" y="3443"/>
                  <a:pt x="2276" y="3129"/>
                </a:cubicBezTo>
                <a:cubicBezTo>
                  <a:pt x="2276" y="3126"/>
                  <a:pt x="2276" y="3123"/>
                  <a:pt x="2276" y="3120"/>
                </a:cubicBezTo>
                <a:lnTo>
                  <a:pt x="1696" y="2771"/>
                </a:lnTo>
                <a:cubicBezTo>
                  <a:pt x="1614" y="2817"/>
                  <a:pt x="1522" y="2844"/>
                  <a:pt x="1422" y="2844"/>
                </a:cubicBezTo>
                <a:cubicBezTo>
                  <a:pt x="1109" y="2844"/>
                  <a:pt x="853" y="2589"/>
                  <a:pt x="853" y="2276"/>
                </a:cubicBezTo>
                <a:cubicBezTo>
                  <a:pt x="853" y="1962"/>
                  <a:pt x="1109" y="1707"/>
                  <a:pt x="1422" y="1707"/>
                </a:cubicBezTo>
                <a:cubicBezTo>
                  <a:pt x="1522" y="1707"/>
                  <a:pt x="1614" y="1735"/>
                  <a:pt x="1696" y="1780"/>
                </a:cubicBezTo>
                <a:lnTo>
                  <a:pt x="2276" y="1431"/>
                </a:lnTo>
                <a:cubicBezTo>
                  <a:pt x="2276" y="1428"/>
                  <a:pt x="2276" y="1425"/>
                  <a:pt x="2276" y="1422"/>
                </a:cubicBezTo>
                <a:cubicBezTo>
                  <a:pt x="2276" y="1108"/>
                  <a:pt x="2531" y="853"/>
                  <a:pt x="2844" y="853"/>
                </a:cubicBezTo>
                <a:cubicBezTo>
                  <a:pt x="3158" y="853"/>
                  <a:pt x="3413" y="1108"/>
                  <a:pt x="3413" y="1422"/>
                </a:cubicBezTo>
                <a:cubicBezTo>
                  <a:pt x="3413" y="1736"/>
                  <a:pt x="3158" y="1991"/>
                  <a:pt x="2844" y="1991"/>
                </a:cubicBezTo>
                <a:cubicBezTo>
                  <a:pt x="2745" y="1991"/>
                  <a:pt x="2652" y="1963"/>
                  <a:pt x="2571" y="1918"/>
                </a:cubicBezTo>
                <a:lnTo>
                  <a:pt x="1990" y="2266"/>
                </a:lnTo>
                <a:cubicBezTo>
                  <a:pt x="1990" y="2270"/>
                  <a:pt x="1991" y="2272"/>
                  <a:pt x="1991" y="2276"/>
                </a:cubicBezTo>
                <a:close/>
              </a:path>
            </a:pathLst>
          </a:custGeom>
          <a:solidFill>
            <a:schemeClr val="bg1"/>
          </a:solidFill>
          <a:ln>
            <a:noFill/>
          </a:ln>
        </p:spPr>
        <p:txBody>
          <a:bodyPr/>
          <a:lstStyle/>
          <a:p>
            <a:endParaRPr lang="zh-CN" altLang="en-US"/>
          </a:p>
        </p:txBody>
      </p:sp>
      <p:sp>
        <p:nvSpPr>
          <p:cNvPr id="41" name="文本框 40"/>
          <p:cNvSpPr txBox="1"/>
          <p:nvPr/>
        </p:nvSpPr>
        <p:spPr>
          <a:xfrm>
            <a:off x="8498108" y="1082357"/>
            <a:ext cx="1723549" cy="453457"/>
          </a:xfrm>
          <a:prstGeom prst="rect">
            <a:avLst/>
          </a:prstGeom>
          <a:noFill/>
        </p:spPr>
        <p:txBody>
          <a:bodyPr wrap="none" rtlCol="0">
            <a:spAutoFit/>
          </a:bodyPr>
          <a:lstStyle/>
          <a:p>
            <a:pPr>
              <a:lnSpc>
                <a:spcPct val="130000"/>
              </a:lnSpc>
            </a:pPr>
            <a:r>
              <a:rPr lang="zh-CN" altLang="en-US" sz="2000" dirty="0">
                <a:solidFill>
                  <a:schemeClr val="tx1">
                    <a:lumMod val="85000"/>
                    <a:lumOff val="15000"/>
                  </a:schemeClr>
                </a:solidFill>
              </a:rPr>
              <a:t>点击更换文本</a:t>
            </a:r>
          </a:p>
        </p:txBody>
      </p:sp>
      <p:sp>
        <p:nvSpPr>
          <p:cNvPr id="42" name="文本框 41"/>
          <p:cNvSpPr txBox="1"/>
          <p:nvPr/>
        </p:nvSpPr>
        <p:spPr>
          <a:xfrm>
            <a:off x="8498108" y="1469480"/>
            <a:ext cx="2919192" cy="732508"/>
          </a:xfrm>
          <a:prstGeom prst="rect">
            <a:avLst/>
          </a:prstGeom>
          <a:noFill/>
        </p:spPr>
        <p:txBody>
          <a:bodyPr wrap="square" rtlCol="0">
            <a:spAutoFit/>
          </a:bodyPr>
          <a:lstStyle/>
          <a:p>
            <a:pPr>
              <a:lnSpc>
                <a:spcPct val="130000"/>
              </a:lnSpc>
            </a:pPr>
            <a:r>
              <a:rPr lang="zh-CN" altLang="en-US" sz="1600" dirty="0">
                <a:solidFill>
                  <a:schemeClr val="tx1">
                    <a:lumMod val="85000"/>
                    <a:lumOff val="15000"/>
                  </a:schemeClr>
                </a:solidFill>
              </a:rPr>
              <a:t>点击此处更换文本点击此处更换文本</a:t>
            </a:r>
          </a:p>
        </p:txBody>
      </p:sp>
      <p:sp>
        <p:nvSpPr>
          <p:cNvPr id="43" name="文本框 42"/>
          <p:cNvSpPr txBox="1"/>
          <p:nvPr/>
        </p:nvSpPr>
        <p:spPr>
          <a:xfrm>
            <a:off x="8498108" y="2591198"/>
            <a:ext cx="1723549" cy="453457"/>
          </a:xfrm>
          <a:prstGeom prst="rect">
            <a:avLst/>
          </a:prstGeom>
          <a:noFill/>
        </p:spPr>
        <p:txBody>
          <a:bodyPr wrap="none" rtlCol="0">
            <a:spAutoFit/>
          </a:bodyPr>
          <a:lstStyle/>
          <a:p>
            <a:pPr>
              <a:lnSpc>
                <a:spcPct val="130000"/>
              </a:lnSpc>
            </a:pPr>
            <a:r>
              <a:rPr lang="zh-CN" altLang="en-US" sz="2000" dirty="0">
                <a:solidFill>
                  <a:schemeClr val="tx1">
                    <a:lumMod val="85000"/>
                    <a:lumOff val="15000"/>
                  </a:schemeClr>
                </a:solidFill>
              </a:rPr>
              <a:t>点击更换文本</a:t>
            </a:r>
          </a:p>
        </p:txBody>
      </p:sp>
      <p:sp>
        <p:nvSpPr>
          <p:cNvPr id="44" name="文本框 43"/>
          <p:cNvSpPr txBox="1"/>
          <p:nvPr/>
        </p:nvSpPr>
        <p:spPr>
          <a:xfrm>
            <a:off x="8498108" y="2978321"/>
            <a:ext cx="2919192" cy="732508"/>
          </a:xfrm>
          <a:prstGeom prst="rect">
            <a:avLst/>
          </a:prstGeom>
          <a:noFill/>
        </p:spPr>
        <p:txBody>
          <a:bodyPr wrap="square" rtlCol="0">
            <a:spAutoFit/>
          </a:bodyPr>
          <a:lstStyle/>
          <a:p>
            <a:pPr>
              <a:lnSpc>
                <a:spcPct val="130000"/>
              </a:lnSpc>
            </a:pPr>
            <a:r>
              <a:rPr lang="zh-CN" altLang="en-US" sz="1600" dirty="0">
                <a:solidFill>
                  <a:schemeClr val="tx1">
                    <a:lumMod val="85000"/>
                    <a:lumOff val="15000"/>
                  </a:schemeClr>
                </a:solidFill>
              </a:rPr>
              <a:t>点击此处更换文本点击此处更换文本</a:t>
            </a:r>
          </a:p>
        </p:txBody>
      </p:sp>
      <p:sp>
        <p:nvSpPr>
          <p:cNvPr id="45" name="文本框 44"/>
          <p:cNvSpPr txBox="1"/>
          <p:nvPr/>
        </p:nvSpPr>
        <p:spPr>
          <a:xfrm>
            <a:off x="8498108" y="4097952"/>
            <a:ext cx="1723549" cy="453457"/>
          </a:xfrm>
          <a:prstGeom prst="rect">
            <a:avLst/>
          </a:prstGeom>
          <a:noFill/>
        </p:spPr>
        <p:txBody>
          <a:bodyPr wrap="none" rtlCol="0">
            <a:spAutoFit/>
          </a:bodyPr>
          <a:lstStyle/>
          <a:p>
            <a:pPr>
              <a:lnSpc>
                <a:spcPct val="130000"/>
              </a:lnSpc>
            </a:pPr>
            <a:r>
              <a:rPr lang="zh-CN" altLang="en-US" sz="2000" dirty="0">
                <a:solidFill>
                  <a:schemeClr val="tx1">
                    <a:lumMod val="85000"/>
                    <a:lumOff val="15000"/>
                  </a:schemeClr>
                </a:solidFill>
              </a:rPr>
              <a:t>点击更换文本</a:t>
            </a:r>
          </a:p>
        </p:txBody>
      </p:sp>
      <p:sp>
        <p:nvSpPr>
          <p:cNvPr id="46" name="文本框 45"/>
          <p:cNvSpPr txBox="1"/>
          <p:nvPr/>
        </p:nvSpPr>
        <p:spPr>
          <a:xfrm>
            <a:off x="8498108" y="4485075"/>
            <a:ext cx="2919192" cy="732508"/>
          </a:xfrm>
          <a:prstGeom prst="rect">
            <a:avLst/>
          </a:prstGeom>
          <a:noFill/>
        </p:spPr>
        <p:txBody>
          <a:bodyPr wrap="square" rtlCol="0">
            <a:spAutoFit/>
          </a:bodyPr>
          <a:lstStyle/>
          <a:p>
            <a:pPr>
              <a:lnSpc>
                <a:spcPct val="130000"/>
              </a:lnSpc>
            </a:pPr>
            <a:r>
              <a:rPr lang="zh-CN" altLang="en-US" sz="1600" dirty="0">
                <a:solidFill>
                  <a:schemeClr val="tx1">
                    <a:lumMod val="85000"/>
                    <a:lumOff val="15000"/>
                  </a:schemeClr>
                </a:solidFill>
              </a:rPr>
              <a:t>点击此处更换文本点击此处更换文本</a:t>
            </a:r>
          </a:p>
        </p:txBody>
      </p:sp>
      <p:sp>
        <p:nvSpPr>
          <p:cNvPr id="47" name="文本框 46"/>
          <p:cNvSpPr txBox="1"/>
          <p:nvPr/>
        </p:nvSpPr>
        <p:spPr>
          <a:xfrm>
            <a:off x="1987847" y="1082357"/>
            <a:ext cx="1723549" cy="453457"/>
          </a:xfrm>
          <a:prstGeom prst="rect">
            <a:avLst/>
          </a:prstGeom>
          <a:noFill/>
        </p:spPr>
        <p:txBody>
          <a:bodyPr wrap="none" rtlCol="0">
            <a:spAutoFit/>
          </a:bodyPr>
          <a:lstStyle/>
          <a:p>
            <a:pPr>
              <a:lnSpc>
                <a:spcPct val="130000"/>
              </a:lnSpc>
            </a:pPr>
            <a:r>
              <a:rPr lang="zh-CN" altLang="en-US" sz="2000" dirty="0">
                <a:solidFill>
                  <a:schemeClr val="tx1">
                    <a:lumMod val="85000"/>
                    <a:lumOff val="15000"/>
                  </a:schemeClr>
                </a:solidFill>
              </a:rPr>
              <a:t>点击更换文本</a:t>
            </a:r>
          </a:p>
        </p:txBody>
      </p:sp>
      <p:sp>
        <p:nvSpPr>
          <p:cNvPr id="48" name="文本框 47"/>
          <p:cNvSpPr txBox="1"/>
          <p:nvPr/>
        </p:nvSpPr>
        <p:spPr>
          <a:xfrm>
            <a:off x="762932" y="1469480"/>
            <a:ext cx="2926994" cy="732508"/>
          </a:xfrm>
          <a:prstGeom prst="rect">
            <a:avLst/>
          </a:prstGeom>
          <a:noFill/>
        </p:spPr>
        <p:txBody>
          <a:bodyPr wrap="square" rtlCol="0">
            <a:spAutoFit/>
          </a:bodyPr>
          <a:lstStyle/>
          <a:p>
            <a:pPr>
              <a:lnSpc>
                <a:spcPct val="130000"/>
              </a:lnSpc>
            </a:pPr>
            <a:r>
              <a:rPr lang="zh-CN" altLang="en-US" sz="1600" dirty="0">
                <a:solidFill>
                  <a:schemeClr val="tx1">
                    <a:lumMod val="85000"/>
                    <a:lumOff val="15000"/>
                  </a:schemeClr>
                </a:solidFill>
              </a:rPr>
              <a:t>点击此处更换文本点击此处更换文本</a:t>
            </a:r>
          </a:p>
        </p:txBody>
      </p:sp>
      <p:sp>
        <p:nvSpPr>
          <p:cNvPr id="49" name="文本框 48"/>
          <p:cNvSpPr txBox="1"/>
          <p:nvPr/>
        </p:nvSpPr>
        <p:spPr>
          <a:xfrm>
            <a:off x="1987847" y="2591198"/>
            <a:ext cx="1723549" cy="453457"/>
          </a:xfrm>
          <a:prstGeom prst="rect">
            <a:avLst/>
          </a:prstGeom>
          <a:noFill/>
        </p:spPr>
        <p:txBody>
          <a:bodyPr wrap="none" rtlCol="0">
            <a:spAutoFit/>
          </a:bodyPr>
          <a:lstStyle/>
          <a:p>
            <a:pPr>
              <a:lnSpc>
                <a:spcPct val="130000"/>
              </a:lnSpc>
            </a:pPr>
            <a:r>
              <a:rPr lang="zh-CN" altLang="en-US" sz="2000" dirty="0">
                <a:solidFill>
                  <a:schemeClr val="tx1">
                    <a:lumMod val="85000"/>
                    <a:lumOff val="15000"/>
                  </a:schemeClr>
                </a:solidFill>
              </a:rPr>
              <a:t>点击更换文本</a:t>
            </a:r>
          </a:p>
        </p:txBody>
      </p:sp>
      <p:sp>
        <p:nvSpPr>
          <p:cNvPr id="50" name="文本框 49"/>
          <p:cNvSpPr txBox="1"/>
          <p:nvPr/>
        </p:nvSpPr>
        <p:spPr>
          <a:xfrm>
            <a:off x="762932" y="2978321"/>
            <a:ext cx="2926994" cy="732508"/>
          </a:xfrm>
          <a:prstGeom prst="rect">
            <a:avLst/>
          </a:prstGeom>
          <a:noFill/>
        </p:spPr>
        <p:txBody>
          <a:bodyPr wrap="square" rtlCol="0">
            <a:spAutoFit/>
          </a:bodyPr>
          <a:lstStyle/>
          <a:p>
            <a:pPr>
              <a:lnSpc>
                <a:spcPct val="130000"/>
              </a:lnSpc>
            </a:pPr>
            <a:r>
              <a:rPr lang="zh-CN" altLang="en-US" sz="1600" dirty="0">
                <a:solidFill>
                  <a:schemeClr val="tx1">
                    <a:lumMod val="85000"/>
                    <a:lumOff val="15000"/>
                  </a:schemeClr>
                </a:solidFill>
              </a:rPr>
              <a:t>点击此处更换文本点击此处更换文本</a:t>
            </a:r>
          </a:p>
        </p:txBody>
      </p:sp>
      <p:sp>
        <p:nvSpPr>
          <p:cNvPr id="51" name="文本框 50"/>
          <p:cNvSpPr txBox="1"/>
          <p:nvPr/>
        </p:nvSpPr>
        <p:spPr>
          <a:xfrm>
            <a:off x="1987847" y="4097952"/>
            <a:ext cx="1723549" cy="453457"/>
          </a:xfrm>
          <a:prstGeom prst="rect">
            <a:avLst/>
          </a:prstGeom>
          <a:noFill/>
        </p:spPr>
        <p:txBody>
          <a:bodyPr wrap="none" rtlCol="0">
            <a:spAutoFit/>
          </a:bodyPr>
          <a:lstStyle/>
          <a:p>
            <a:pPr>
              <a:lnSpc>
                <a:spcPct val="130000"/>
              </a:lnSpc>
            </a:pPr>
            <a:r>
              <a:rPr lang="zh-CN" altLang="en-US" sz="2000" dirty="0">
                <a:solidFill>
                  <a:schemeClr val="tx1">
                    <a:lumMod val="85000"/>
                    <a:lumOff val="15000"/>
                  </a:schemeClr>
                </a:solidFill>
              </a:rPr>
              <a:t>点击更换文本</a:t>
            </a:r>
          </a:p>
        </p:txBody>
      </p:sp>
      <p:sp>
        <p:nvSpPr>
          <p:cNvPr id="52" name="文本框 51"/>
          <p:cNvSpPr txBox="1"/>
          <p:nvPr/>
        </p:nvSpPr>
        <p:spPr>
          <a:xfrm>
            <a:off x="762932" y="4485075"/>
            <a:ext cx="2926994" cy="732508"/>
          </a:xfrm>
          <a:prstGeom prst="rect">
            <a:avLst/>
          </a:prstGeom>
          <a:noFill/>
        </p:spPr>
        <p:txBody>
          <a:bodyPr wrap="square" rtlCol="0">
            <a:spAutoFit/>
          </a:bodyPr>
          <a:lstStyle/>
          <a:p>
            <a:pPr>
              <a:lnSpc>
                <a:spcPct val="130000"/>
              </a:lnSpc>
            </a:pPr>
            <a:r>
              <a:rPr lang="zh-CN" altLang="en-US" sz="1600" dirty="0">
                <a:solidFill>
                  <a:schemeClr val="tx1">
                    <a:lumMod val="85000"/>
                    <a:lumOff val="15000"/>
                  </a:schemeClr>
                </a:solidFill>
              </a:rPr>
              <a:t>点击此处更换文本点击此处更换文本</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nvSpPr>
        <p:spPr>
          <a:xfrm>
            <a:off x="1581429" y="1757345"/>
            <a:ext cx="1723549" cy="453457"/>
          </a:xfrm>
          <a:prstGeom prst="rect">
            <a:avLst/>
          </a:prstGeom>
          <a:noFill/>
        </p:spPr>
        <p:txBody>
          <a:bodyPr wrap="none" rtlCol="0">
            <a:spAutoFit/>
          </a:bodyPr>
          <a:lstStyle/>
          <a:p>
            <a:pPr>
              <a:lnSpc>
                <a:spcPct val="130000"/>
              </a:lnSpc>
            </a:pPr>
            <a:r>
              <a:rPr lang="zh-CN" altLang="en-US" sz="2000" dirty="0">
                <a:solidFill>
                  <a:schemeClr val="tx1">
                    <a:lumMod val="85000"/>
                    <a:lumOff val="15000"/>
                  </a:schemeClr>
                </a:solidFill>
              </a:rPr>
              <a:t>点击更换文本</a:t>
            </a:r>
          </a:p>
        </p:txBody>
      </p:sp>
      <p:sp>
        <p:nvSpPr>
          <p:cNvPr id="33" name="文本框 32"/>
          <p:cNvSpPr txBox="1"/>
          <p:nvPr/>
        </p:nvSpPr>
        <p:spPr>
          <a:xfrm>
            <a:off x="1581429" y="2144468"/>
            <a:ext cx="2812601" cy="732508"/>
          </a:xfrm>
          <a:prstGeom prst="rect">
            <a:avLst/>
          </a:prstGeom>
          <a:noFill/>
        </p:spPr>
        <p:txBody>
          <a:bodyPr wrap="square" rtlCol="0">
            <a:spAutoFit/>
          </a:bodyPr>
          <a:lstStyle/>
          <a:p>
            <a:pPr>
              <a:lnSpc>
                <a:spcPct val="130000"/>
              </a:lnSpc>
            </a:pPr>
            <a:r>
              <a:rPr lang="zh-CN" altLang="en-US" sz="1600" dirty="0">
                <a:solidFill>
                  <a:schemeClr val="tx1">
                    <a:lumMod val="85000"/>
                    <a:lumOff val="15000"/>
                  </a:schemeClr>
                </a:solidFill>
              </a:rPr>
              <a:t>点击此处更换文本点击此处更换文本</a:t>
            </a:r>
          </a:p>
        </p:txBody>
      </p:sp>
      <p:sp>
        <p:nvSpPr>
          <p:cNvPr id="34" name="椭圆 33"/>
          <p:cNvSpPr/>
          <p:nvPr/>
        </p:nvSpPr>
        <p:spPr>
          <a:xfrm>
            <a:off x="1055321" y="2036727"/>
            <a:ext cx="526108" cy="52610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5" name="文本框 34"/>
          <p:cNvSpPr txBox="1"/>
          <p:nvPr/>
        </p:nvSpPr>
        <p:spPr>
          <a:xfrm>
            <a:off x="1581429" y="3934005"/>
            <a:ext cx="1723549" cy="453457"/>
          </a:xfrm>
          <a:prstGeom prst="rect">
            <a:avLst/>
          </a:prstGeom>
          <a:noFill/>
        </p:spPr>
        <p:txBody>
          <a:bodyPr wrap="none" rtlCol="0">
            <a:spAutoFit/>
          </a:bodyPr>
          <a:lstStyle/>
          <a:p>
            <a:pPr>
              <a:lnSpc>
                <a:spcPct val="130000"/>
              </a:lnSpc>
            </a:pPr>
            <a:r>
              <a:rPr lang="zh-CN" altLang="en-US" sz="2000" dirty="0">
                <a:solidFill>
                  <a:schemeClr val="tx1">
                    <a:lumMod val="85000"/>
                    <a:lumOff val="15000"/>
                  </a:schemeClr>
                </a:solidFill>
              </a:rPr>
              <a:t>点击更换文本</a:t>
            </a:r>
          </a:p>
        </p:txBody>
      </p:sp>
      <p:sp>
        <p:nvSpPr>
          <p:cNvPr id="36" name="文本框 35"/>
          <p:cNvSpPr txBox="1"/>
          <p:nvPr/>
        </p:nvSpPr>
        <p:spPr>
          <a:xfrm>
            <a:off x="1581429" y="4321128"/>
            <a:ext cx="2812601" cy="732508"/>
          </a:xfrm>
          <a:prstGeom prst="rect">
            <a:avLst/>
          </a:prstGeom>
          <a:noFill/>
        </p:spPr>
        <p:txBody>
          <a:bodyPr wrap="square" rtlCol="0">
            <a:spAutoFit/>
          </a:bodyPr>
          <a:lstStyle/>
          <a:p>
            <a:pPr>
              <a:lnSpc>
                <a:spcPct val="130000"/>
              </a:lnSpc>
            </a:pPr>
            <a:r>
              <a:rPr lang="zh-CN" altLang="en-US" sz="1600" dirty="0">
                <a:solidFill>
                  <a:schemeClr val="tx1">
                    <a:lumMod val="85000"/>
                    <a:lumOff val="15000"/>
                  </a:schemeClr>
                </a:solidFill>
              </a:rPr>
              <a:t>点击此处更换文本点击此处更换文本</a:t>
            </a:r>
          </a:p>
        </p:txBody>
      </p:sp>
      <p:sp>
        <p:nvSpPr>
          <p:cNvPr id="37" name="椭圆 36"/>
          <p:cNvSpPr/>
          <p:nvPr/>
        </p:nvSpPr>
        <p:spPr>
          <a:xfrm>
            <a:off x="1055321" y="4213387"/>
            <a:ext cx="526108" cy="5261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8" name="文本框 37"/>
          <p:cNvSpPr txBox="1"/>
          <p:nvPr/>
        </p:nvSpPr>
        <p:spPr>
          <a:xfrm>
            <a:off x="8662896" y="1758762"/>
            <a:ext cx="1723549" cy="453457"/>
          </a:xfrm>
          <a:prstGeom prst="rect">
            <a:avLst/>
          </a:prstGeom>
          <a:noFill/>
        </p:spPr>
        <p:txBody>
          <a:bodyPr wrap="none" rtlCol="0">
            <a:spAutoFit/>
          </a:bodyPr>
          <a:lstStyle/>
          <a:p>
            <a:pPr>
              <a:lnSpc>
                <a:spcPct val="130000"/>
              </a:lnSpc>
            </a:pPr>
            <a:r>
              <a:rPr lang="zh-CN" altLang="en-US" sz="2000" dirty="0">
                <a:solidFill>
                  <a:schemeClr val="tx1">
                    <a:lumMod val="85000"/>
                    <a:lumOff val="15000"/>
                  </a:schemeClr>
                </a:solidFill>
              </a:rPr>
              <a:t>点击更换文本</a:t>
            </a:r>
          </a:p>
        </p:txBody>
      </p:sp>
      <p:sp>
        <p:nvSpPr>
          <p:cNvPr id="39" name="文本框 38"/>
          <p:cNvSpPr txBox="1"/>
          <p:nvPr/>
        </p:nvSpPr>
        <p:spPr>
          <a:xfrm>
            <a:off x="8662896" y="2145885"/>
            <a:ext cx="2941729" cy="732508"/>
          </a:xfrm>
          <a:prstGeom prst="rect">
            <a:avLst/>
          </a:prstGeom>
          <a:noFill/>
        </p:spPr>
        <p:txBody>
          <a:bodyPr wrap="square" rtlCol="0">
            <a:spAutoFit/>
          </a:bodyPr>
          <a:lstStyle/>
          <a:p>
            <a:pPr>
              <a:lnSpc>
                <a:spcPct val="130000"/>
              </a:lnSpc>
            </a:pPr>
            <a:r>
              <a:rPr lang="zh-CN" altLang="en-US" sz="1600" dirty="0">
                <a:solidFill>
                  <a:schemeClr val="tx1">
                    <a:lumMod val="85000"/>
                    <a:lumOff val="15000"/>
                  </a:schemeClr>
                </a:solidFill>
              </a:rPr>
              <a:t>点击此处更换文本点击此处更换文本</a:t>
            </a:r>
          </a:p>
        </p:txBody>
      </p:sp>
      <p:sp>
        <p:nvSpPr>
          <p:cNvPr id="40" name="椭圆 39"/>
          <p:cNvSpPr/>
          <p:nvPr/>
        </p:nvSpPr>
        <p:spPr>
          <a:xfrm>
            <a:off x="8136788" y="2038144"/>
            <a:ext cx="526108" cy="52610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文本框 40"/>
          <p:cNvSpPr txBox="1"/>
          <p:nvPr/>
        </p:nvSpPr>
        <p:spPr>
          <a:xfrm>
            <a:off x="8662896" y="3935422"/>
            <a:ext cx="1723549" cy="453457"/>
          </a:xfrm>
          <a:prstGeom prst="rect">
            <a:avLst/>
          </a:prstGeom>
          <a:noFill/>
        </p:spPr>
        <p:txBody>
          <a:bodyPr wrap="none" rtlCol="0">
            <a:spAutoFit/>
          </a:bodyPr>
          <a:lstStyle/>
          <a:p>
            <a:pPr>
              <a:lnSpc>
                <a:spcPct val="130000"/>
              </a:lnSpc>
            </a:pPr>
            <a:r>
              <a:rPr lang="zh-CN" altLang="en-US" sz="2000" dirty="0">
                <a:solidFill>
                  <a:schemeClr val="tx1">
                    <a:lumMod val="85000"/>
                    <a:lumOff val="15000"/>
                  </a:schemeClr>
                </a:solidFill>
              </a:rPr>
              <a:t>点击更换文本</a:t>
            </a:r>
          </a:p>
        </p:txBody>
      </p:sp>
      <p:sp>
        <p:nvSpPr>
          <p:cNvPr id="42" name="文本框 41"/>
          <p:cNvSpPr txBox="1"/>
          <p:nvPr/>
        </p:nvSpPr>
        <p:spPr>
          <a:xfrm>
            <a:off x="8662896" y="4322545"/>
            <a:ext cx="2941729" cy="732508"/>
          </a:xfrm>
          <a:prstGeom prst="rect">
            <a:avLst/>
          </a:prstGeom>
          <a:noFill/>
        </p:spPr>
        <p:txBody>
          <a:bodyPr wrap="square" rtlCol="0">
            <a:spAutoFit/>
          </a:bodyPr>
          <a:lstStyle/>
          <a:p>
            <a:pPr>
              <a:lnSpc>
                <a:spcPct val="130000"/>
              </a:lnSpc>
            </a:pPr>
            <a:r>
              <a:rPr lang="zh-CN" altLang="en-US" sz="1600" dirty="0">
                <a:solidFill>
                  <a:schemeClr val="tx1">
                    <a:lumMod val="85000"/>
                    <a:lumOff val="15000"/>
                  </a:schemeClr>
                </a:solidFill>
              </a:rPr>
              <a:t>点击此处更换文本点击此处更换文本</a:t>
            </a:r>
          </a:p>
        </p:txBody>
      </p:sp>
      <p:sp>
        <p:nvSpPr>
          <p:cNvPr id="43" name="椭圆 42"/>
          <p:cNvSpPr/>
          <p:nvPr/>
        </p:nvSpPr>
        <p:spPr>
          <a:xfrm>
            <a:off x="8136788" y="4214804"/>
            <a:ext cx="526108" cy="52610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任意多边形 24"/>
          <p:cNvSpPr/>
          <p:nvPr/>
        </p:nvSpPr>
        <p:spPr>
          <a:xfrm>
            <a:off x="4864002" y="1682147"/>
            <a:ext cx="2463997" cy="1712057"/>
          </a:xfrm>
          <a:custGeom>
            <a:avLst/>
            <a:gdLst>
              <a:gd name="connsiteX0" fmla="*/ 1231998 w 2463997"/>
              <a:gd name="connsiteY0" fmla="*/ 0 h 1712057"/>
              <a:gd name="connsiteX1" fmla="*/ 2395284 w 2463997"/>
              <a:gd name="connsiteY1" fmla="*/ 417609 h 1712057"/>
              <a:gd name="connsiteX2" fmla="*/ 2463997 w 2463997"/>
              <a:gd name="connsiteY2" fmla="*/ 480059 h 1712057"/>
              <a:gd name="connsiteX3" fmla="*/ 1231998 w 2463997"/>
              <a:gd name="connsiteY3" fmla="*/ 1712057 h 1712057"/>
              <a:gd name="connsiteX4" fmla="*/ 0 w 2463997"/>
              <a:gd name="connsiteY4" fmla="*/ 480059 h 1712057"/>
              <a:gd name="connsiteX5" fmla="*/ 68712 w 2463997"/>
              <a:gd name="connsiteY5" fmla="*/ 417609 h 1712057"/>
              <a:gd name="connsiteX6" fmla="*/ 1231998 w 2463997"/>
              <a:gd name="connsiteY6" fmla="*/ 0 h 171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3997" h="1712057">
                <a:moveTo>
                  <a:pt x="1231998" y="0"/>
                </a:moveTo>
                <a:cubicBezTo>
                  <a:pt x="1673881" y="0"/>
                  <a:pt x="2079160" y="156720"/>
                  <a:pt x="2395284" y="417609"/>
                </a:cubicBezTo>
                <a:lnTo>
                  <a:pt x="2463997" y="480059"/>
                </a:lnTo>
                <a:lnTo>
                  <a:pt x="1231998" y="1712057"/>
                </a:lnTo>
                <a:lnTo>
                  <a:pt x="0" y="480059"/>
                </a:lnTo>
                <a:lnTo>
                  <a:pt x="68712" y="417609"/>
                </a:lnTo>
                <a:cubicBezTo>
                  <a:pt x="384836" y="156720"/>
                  <a:pt x="790115" y="0"/>
                  <a:pt x="1231998"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4267200" y="2278949"/>
            <a:ext cx="1712057" cy="2463997"/>
          </a:xfrm>
          <a:custGeom>
            <a:avLst/>
            <a:gdLst>
              <a:gd name="connsiteX0" fmla="*/ 480059 w 1712057"/>
              <a:gd name="connsiteY0" fmla="*/ 0 h 2463997"/>
              <a:gd name="connsiteX1" fmla="*/ 1712057 w 1712057"/>
              <a:gd name="connsiteY1" fmla="*/ 1231998 h 2463997"/>
              <a:gd name="connsiteX2" fmla="*/ 480059 w 1712057"/>
              <a:gd name="connsiteY2" fmla="*/ 2463997 h 2463997"/>
              <a:gd name="connsiteX3" fmla="*/ 417609 w 1712057"/>
              <a:gd name="connsiteY3" fmla="*/ 2395284 h 2463997"/>
              <a:gd name="connsiteX4" fmla="*/ 0 w 1712057"/>
              <a:gd name="connsiteY4" fmla="*/ 1231998 h 2463997"/>
              <a:gd name="connsiteX5" fmla="*/ 417609 w 1712057"/>
              <a:gd name="connsiteY5" fmla="*/ 68712 h 2463997"/>
              <a:gd name="connsiteX6" fmla="*/ 480059 w 1712057"/>
              <a:gd name="connsiteY6" fmla="*/ 0 h 246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057" h="2463997">
                <a:moveTo>
                  <a:pt x="480059" y="0"/>
                </a:moveTo>
                <a:lnTo>
                  <a:pt x="1712057" y="1231998"/>
                </a:lnTo>
                <a:lnTo>
                  <a:pt x="480059" y="2463997"/>
                </a:lnTo>
                <a:lnTo>
                  <a:pt x="417609" y="2395284"/>
                </a:lnTo>
                <a:cubicBezTo>
                  <a:pt x="156720" y="2079160"/>
                  <a:pt x="0" y="1673881"/>
                  <a:pt x="0" y="1231998"/>
                </a:cubicBezTo>
                <a:cubicBezTo>
                  <a:pt x="0" y="790115"/>
                  <a:pt x="156720" y="384836"/>
                  <a:pt x="417609" y="68712"/>
                </a:cubicBezTo>
                <a:lnTo>
                  <a:pt x="480059"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6212743" y="2278949"/>
            <a:ext cx="1712057" cy="2463997"/>
          </a:xfrm>
          <a:custGeom>
            <a:avLst/>
            <a:gdLst>
              <a:gd name="connsiteX0" fmla="*/ 1231999 w 1712057"/>
              <a:gd name="connsiteY0" fmla="*/ 0 h 2463997"/>
              <a:gd name="connsiteX1" fmla="*/ 1294448 w 1712057"/>
              <a:gd name="connsiteY1" fmla="*/ 68712 h 2463997"/>
              <a:gd name="connsiteX2" fmla="*/ 1712057 w 1712057"/>
              <a:gd name="connsiteY2" fmla="*/ 1231998 h 2463997"/>
              <a:gd name="connsiteX3" fmla="*/ 1294448 w 1712057"/>
              <a:gd name="connsiteY3" fmla="*/ 2395284 h 2463997"/>
              <a:gd name="connsiteX4" fmla="*/ 1231999 w 1712057"/>
              <a:gd name="connsiteY4" fmla="*/ 2463997 h 2463997"/>
              <a:gd name="connsiteX5" fmla="*/ 0 w 1712057"/>
              <a:gd name="connsiteY5" fmla="*/ 1231998 h 2463997"/>
              <a:gd name="connsiteX6" fmla="*/ 1231999 w 1712057"/>
              <a:gd name="connsiteY6" fmla="*/ 0 h 246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2057" h="2463997">
                <a:moveTo>
                  <a:pt x="1231999" y="0"/>
                </a:moveTo>
                <a:lnTo>
                  <a:pt x="1294448" y="68712"/>
                </a:lnTo>
                <a:cubicBezTo>
                  <a:pt x="1555337" y="384836"/>
                  <a:pt x="1712057" y="790115"/>
                  <a:pt x="1712057" y="1231998"/>
                </a:cubicBezTo>
                <a:cubicBezTo>
                  <a:pt x="1712057" y="1673881"/>
                  <a:pt x="1555337" y="2079160"/>
                  <a:pt x="1294448" y="2395284"/>
                </a:cubicBezTo>
                <a:lnTo>
                  <a:pt x="1231999" y="2463997"/>
                </a:lnTo>
                <a:lnTo>
                  <a:pt x="0" y="1231998"/>
                </a:lnTo>
                <a:lnTo>
                  <a:pt x="1231999"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4864002" y="3627690"/>
            <a:ext cx="2463997" cy="1712057"/>
          </a:xfrm>
          <a:custGeom>
            <a:avLst/>
            <a:gdLst>
              <a:gd name="connsiteX0" fmla="*/ 1231998 w 2463997"/>
              <a:gd name="connsiteY0" fmla="*/ 0 h 1712057"/>
              <a:gd name="connsiteX1" fmla="*/ 2463997 w 2463997"/>
              <a:gd name="connsiteY1" fmla="*/ 1231999 h 1712057"/>
              <a:gd name="connsiteX2" fmla="*/ 2395284 w 2463997"/>
              <a:gd name="connsiteY2" fmla="*/ 1294448 h 1712057"/>
              <a:gd name="connsiteX3" fmla="*/ 1231998 w 2463997"/>
              <a:gd name="connsiteY3" fmla="*/ 1712057 h 1712057"/>
              <a:gd name="connsiteX4" fmla="*/ 68712 w 2463997"/>
              <a:gd name="connsiteY4" fmla="*/ 1294448 h 1712057"/>
              <a:gd name="connsiteX5" fmla="*/ 0 w 2463997"/>
              <a:gd name="connsiteY5" fmla="*/ 1231999 h 1712057"/>
              <a:gd name="connsiteX6" fmla="*/ 1231998 w 2463997"/>
              <a:gd name="connsiteY6" fmla="*/ 0 h 171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3997" h="1712057">
                <a:moveTo>
                  <a:pt x="1231998" y="0"/>
                </a:moveTo>
                <a:lnTo>
                  <a:pt x="2463997" y="1231999"/>
                </a:lnTo>
                <a:lnTo>
                  <a:pt x="2395284" y="1294448"/>
                </a:lnTo>
                <a:cubicBezTo>
                  <a:pt x="2079160" y="1555337"/>
                  <a:pt x="1673881" y="1712057"/>
                  <a:pt x="1231998" y="1712057"/>
                </a:cubicBezTo>
                <a:cubicBezTo>
                  <a:pt x="790115" y="1712057"/>
                  <a:pt x="384836" y="1555337"/>
                  <a:pt x="68712" y="1294448"/>
                </a:cubicBezTo>
                <a:lnTo>
                  <a:pt x="0" y="1231999"/>
                </a:lnTo>
                <a:lnTo>
                  <a:pt x="1231998"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359399" y="2774346"/>
            <a:ext cx="1473200" cy="147320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5644594" y="2916876"/>
            <a:ext cx="902811" cy="1212640"/>
          </a:xfrm>
          <a:prstGeom prst="rect">
            <a:avLst/>
          </a:prstGeom>
          <a:noFill/>
        </p:spPr>
        <p:txBody>
          <a:bodyPr wrap="none" rtlCol="0">
            <a:spAutoFit/>
          </a:bodyPr>
          <a:lstStyle/>
          <a:p>
            <a:pPr>
              <a:lnSpc>
                <a:spcPct val="130000"/>
              </a:lnSpc>
            </a:pPr>
            <a:r>
              <a:rPr lang="zh-CN" altLang="en-US" sz="2800" b="1" dirty="0">
                <a:solidFill>
                  <a:schemeClr val="tx1">
                    <a:lumMod val="85000"/>
                    <a:lumOff val="15000"/>
                  </a:schemeClr>
                </a:solidFill>
              </a:rPr>
              <a:t>更换</a:t>
            </a:r>
            <a:endParaRPr lang="en-US" altLang="zh-CN" sz="2800" b="1" dirty="0">
              <a:solidFill>
                <a:schemeClr val="tx1">
                  <a:lumMod val="85000"/>
                  <a:lumOff val="15000"/>
                </a:schemeClr>
              </a:solidFill>
            </a:endParaRPr>
          </a:p>
          <a:p>
            <a:pPr>
              <a:lnSpc>
                <a:spcPct val="130000"/>
              </a:lnSpc>
            </a:pPr>
            <a:r>
              <a:rPr lang="zh-CN" altLang="en-US" sz="2800" b="1" dirty="0">
                <a:solidFill>
                  <a:schemeClr val="tx1">
                    <a:lumMod val="85000"/>
                    <a:lumOff val="15000"/>
                  </a:schemeClr>
                </a:solidFill>
              </a:rPr>
              <a:t>文本</a:t>
            </a:r>
            <a:endParaRPr lang="zh-CN" altLang="en-US" sz="2800" b="1" dirty="0"/>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anim calcmode="lin" valueType="num">
                                      <p:cBhvr>
                                        <p:cTn id="14" dur="500" fill="hold"/>
                                        <p:tgtEl>
                                          <p:spTgt spid="25"/>
                                        </p:tgtEl>
                                        <p:attrNameLst>
                                          <p:attrName>ppt_x</p:attrName>
                                        </p:attrNameLst>
                                      </p:cBhvr>
                                      <p:tavLst>
                                        <p:tav tm="0">
                                          <p:val>
                                            <p:fltVal val="0.5"/>
                                          </p:val>
                                        </p:tav>
                                        <p:tav tm="100000">
                                          <p:val>
                                            <p:strVal val="#ppt_x"/>
                                          </p:val>
                                        </p:tav>
                                      </p:tavLst>
                                    </p:anim>
                                    <p:anim calcmode="lin" valueType="num">
                                      <p:cBhvr>
                                        <p:cTn id="15" dur="500" fill="hold"/>
                                        <p:tgtEl>
                                          <p:spTgt spid="2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anim calcmode="lin" valueType="num">
                                      <p:cBhvr>
                                        <p:cTn id="22" dur="500" fill="hold"/>
                                        <p:tgtEl>
                                          <p:spTgt spid="23"/>
                                        </p:tgtEl>
                                        <p:attrNameLst>
                                          <p:attrName>ppt_x</p:attrName>
                                        </p:attrNameLst>
                                      </p:cBhvr>
                                      <p:tavLst>
                                        <p:tav tm="0">
                                          <p:val>
                                            <p:fltVal val="0.5"/>
                                          </p:val>
                                        </p:tav>
                                        <p:tav tm="100000">
                                          <p:val>
                                            <p:strVal val="#ppt_x"/>
                                          </p:val>
                                        </p:tav>
                                      </p:tavLst>
                                    </p:anim>
                                    <p:anim calcmode="lin" valueType="num">
                                      <p:cBhvr>
                                        <p:cTn id="23" dur="500" fill="hold"/>
                                        <p:tgtEl>
                                          <p:spTgt spid="2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anim calcmode="lin" valueType="num">
                                      <p:cBhvr>
                                        <p:cTn id="30" dur="500" fill="hold"/>
                                        <p:tgtEl>
                                          <p:spTgt spid="21"/>
                                        </p:tgtEl>
                                        <p:attrNameLst>
                                          <p:attrName>ppt_x</p:attrName>
                                        </p:attrNameLst>
                                      </p:cBhvr>
                                      <p:tavLst>
                                        <p:tav tm="0">
                                          <p:val>
                                            <p:fltVal val="0.5"/>
                                          </p:val>
                                        </p:tav>
                                        <p:tav tm="100000">
                                          <p:val>
                                            <p:strVal val="#ppt_x"/>
                                          </p:val>
                                        </p:tav>
                                      </p:tavLst>
                                    </p:anim>
                                    <p:anim calcmode="lin" valueType="num">
                                      <p:cBhvr>
                                        <p:cTn id="31" dur="500" fill="hold"/>
                                        <p:tgtEl>
                                          <p:spTgt spid="21"/>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53" presetClass="entr" presetSubtype="528"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anim calcmode="lin" valueType="num">
                                      <p:cBhvr>
                                        <p:cTn id="38" dur="500" fill="hold"/>
                                        <p:tgtEl>
                                          <p:spTgt spid="24"/>
                                        </p:tgtEl>
                                        <p:attrNameLst>
                                          <p:attrName>ppt_x</p:attrName>
                                        </p:attrNameLst>
                                      </p:cBhvr>
                                      <p:tavLst>
                                        <p:tav tm="0">
                                          <p:val>
                                            <p:fltVal val="0.5"/>
                                          </p:val>
                                        </p:tav>
                                        <p:tav tm="100000">
                                          <p:val>
                                            <p:strVal val="#ppt_x"/>
                                          </p:val>
                                        </p:tav>
                                      </p:tavLst>
                                    </p:anim>
                                    <p:anim calcmode="lin" valueType="num">
                                      <p:cBhvr>
                                        <p:cTn id="39" dur="500" fill="hold"/>
                                        <p:tgtEl>
                                          <p:spTgt spid="2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23" grpId="0" animBg="1"/>
      <p:bldP spid="21"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角星 1"/>
          <p:cNvSpPr/>
          <p:nvPr/>
        </p:nvSpPr>
        <p:spPr>
          <a:xfrm>
            <a:off x="1775101" y="1654095"/>
            <a:ext cx="3651258" cy="3651256"/>
          </a:xfrm>
          <a:prstGeom prst="star5">
            <a:avLst/>
          </a:pr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657619" y="2701814"/>
            <a:ext cx="1854154" cy="1854153"/>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066826" y="927128"/>
            <a:ext cx="1067806" cy="106780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783585" y="4863066"/>
            <a:ext cx="1067806" cy="106780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028194" y="2411916"/>
            <a:ext cx="1067806" cy="106780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175488" y="2411916"/>
            <a:ext cx="1067806" cy="106780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269919" y="4863066"/>
            <a:ext cx="1067806" cy="106780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6667500" y="1130471"/>
            <a:ext cx="3877985" cy="742319"/>
          </a:xfrm>
          <a:prstGeom prst="rect">
            <a:avLst/>
          </a:prstGeom>
          <a:noFill/>
        </p:spPr>
        <p:txBody>
          <a:bodyPr wrap="none" rtlCol="0">
            <a:spAutoFit/>
          </a:bodyPr>
          <a:lstStyle/>
          <a:p>
            <a:pPr>
              <a:lnSpc>
                <a:spcPct val="130000"/>
              </a:lnSpc>
            </a:pPr>
            <a:r>
              <a:rPr lang="zh-CN" altLang="en-US" sz="3600" b="1" dirty="0">
                <a:solidFill>
                  <a:schemeClr val="tx1">
                    <a:lumMod val="85000"/>
                    <a:lumOff val="15000"/>
                  </a:schemeClr>
                </a:solidFill>
              </a:rPr>
              <a:t>点击此处更换文本</a:t>
            </a:r>
          </a:p>
        </p:txBody>
      </p:sp>
      <p:sp>
        <p:nvSpPr>
          <p:cNvPr id="11" name="文本框 10"/>
          <p:cNvSpPr txBox="1"/>
          <p:nvPr/>
        </p:nvSpPr>
        <p:spPr>
          <a:xfrm>
            <a:off x="6667499" y="2614873"/>
            <a:ext cx="4937125" cy="812530"/>
          </a:xfrm>
          <a:prstGeom prst="rect">
            <a:avLst/>
          </a:prstGeom>
          <a:noFill/>
        </p:spPr>
        <p:txBody>
          <a:bodyPr wrap="square" rtlCol="0">
            <a:spAutoFit/>
          </a:bodyPr>
          <a:lstStyle/>
          <a:p>
            <a:pPr algn="just">
              <a:lnSpc>
                <a:spcPct val="130000"/>
              </a:lnSpc>
            </a:pPr>
            <a:r>
              <a:rPr lang="zh-CN" altLang="en-US" dirty="0">
                <a:solidFill>
                  <a:schemeClr val="tx1">
                    <a:lumMod val="85000"/>
                    <a:lumOff val="15000"/>
                  </a:schemeClr>
                </a:solidFill>
              </a:rPr>
              <a:t>点击此处更换文本点击此处更换文本点击此处更换文本点击此处更换文本</a:t>
            </a:r>
            <a:endParaRPr lang="zh-CN" altLang="en-US" dirty="0"/>
          </a:p>
        </p:txBody>
      </p:sp>
      <p:sp>
        <p:nvSpPr>
          <p:cNvPr id="12" name="矩形 11"/>
          <p:cNvSpPr/>
          <p:nvPr/>
        </p:nvSpPr>
        <p:spPr>
          <a:xfrm>
            <a:off x="6718084" y="2313168"/>
            <a:ext cx="1938993" cy="2794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667499" y="4551890"/>
            <a:ext cx="4937125" cy="812530"/>
          </a:xfrm>
          <a:prstGeom prst="rect">
            <a:avLst/>
          </a:prstGeom>
          <a:noFill/>
        </p:spPr>
        <p:txBody>
          <a:bodyPr wrap="square" rtlCol="0">
            <a:spAutoFit/>
          </a:bodyPr>
          <a:lstStyle/>
          <a:p>
            <a:pPr algn="just">
              <a:lnSpc>
                <a:spcPct val="130000"/>
              </a:lnSpc>
            </a:pPr>
            <a:r>
              <a:rPr lang="zh-CN" altLang="en-US" dirty="0">
                <a:solidFill>
                  <a:schemeClr val="tx1">
                    <a:lumMod val="85000"/>
                    <a:lumOff val="15000"/>
                  </a:schemeClr>
                </a:solidFill>
              </a:rPr>
              <a:t>点击此处更换文本点击此处更换文本点击此处更换文本点击此处更换文本</a:t>
            </a:r>
            <a:endParaRPr lang="zh-CN" altLang="en-US" dirty="0"/>
          </a:p>
        </p:txBody>
      </p:sp>
      <p:sp>
        <p:nvSpPr>
          <p:cNvPr id="14" name="矩形 13"/>
          <p:cNvSpPr/>
          <p:nvPr/>
        </p:nvSpPr>
        <p:spPr>
          <a:xfrm>
            <a:off x="6718084" y="4250185"/>
            <a:ext cx="1938993" cy="2794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255121" y="1066943"/>
            <a:ext cx="691215" cy="670120"/>
          </a:xfrm>
          <a:prstGeom prst="rect">
            <a:avLst/>
          </a:prstGeom>
          <a:noFill/>
        </p:spPr>
        <p:txBody>
          <a:bodyPr wrap="none" rtlCol="0">
            <a:spAutoFit/>
          </a:bodyPr>
          <a:lstStyle/>
          <a:p>
            <a:pPr>
              <a:lnSpc>
                <a:spcPct val="130000"/>
              </a:lnSpc>
            </a:pPr>
            <a:r>
              <a:rPr lang="en-US" altLang="zh-CN" sz="3200" b="1">
                <a:solidFill>
                  <a:schemeClr val="bg1"/>
                </a:solidFill>
              </a:rPr>
              <a:t>01</a:t>
            </a:r>
            <a:endParaRPr lang="zh-CN" altLang="en-US" sz="3200" b="1" dirty="0">
              <a:solidFill>
                <a:schemeClr val="bg1"/>
              </a:solidFill>
            </a:endParaRPr>
          </a:p>
        </p:txBody>
      </p:sp>
      <p:sp>
        <p:nvSpPr>
          <p:cNvPr id="16" name="文本框 15"/>
          <p:cNvSpPr txBox="1"/>
          <p:nvPr/>
        </p:nvSpPr>
        <p:spPr>
          <a:xfrm>
            <a:off x="5216489" y="2588461"/>
            <a:ext cx="691215" cy="670120"/>
          </a:xfrm>
          <a:prstGeom prst="rect">
            <a:avLst/>
          </a:prstGeom>
          <a:noFill/>
        </p:spPr>
        <p:txBody>
          <a:bodyPr wrap="none" rtlCol="0">
            <a:spAutoFit/>
          </a:bodyPr>
          <a:lstStyle/>
          <a:p>
            <a:pPr>
              <a:lnSpc>
                <a:spcPct val="130000"/>
              </a:lnSpc>
            </a:pPr>
            <a:r>
              <a:rPr lang="en-US" altLang="zh-CN" sz="3200" b="1" dirty="0">
                <a:solidFill>
                  <a:schemeClr val="bg1"/>
                </a:solidFill>
              </a:rPr>
              <a:t>05</a:t>
            </a:r>
            <a:endParaRPr lang="zh-CN" altLang="en-US" sz="3200" b="1" dirty="0">
              <a:solidFill>
                <a:schemeClr val="bg1"/>
              </a:solidFill>
            </a:endParaRPr>
          </a:p>
        </p:txBody>
      </p:sp>
      <p:sp>
        <p:nvSpPr>
          <p:cNvPr id="19" name="文本框 18"/>
          <p:cNvSpPr txBox="1"/>
          <p:nvPr/>
        </p:nvSpPr>
        <p:spPr>
          <a:xfrm>
            <a:off x="1365894" y="2588461"/>
            <a:ext cx="691215" cy="670120"/>
          </a:xfrm>
          <a:prstGeom prst="rect">
            <a:avLst/>
          </a:prstGeom>
          <a:noFill/>
        </p:spPr>
        <p:txBody>
          <a:bodyPr wrap="none" rtlCol="0">
            <a:spAutoFit/>
          </a:bodyPr>
          <a:lstStyle/>
          <a:p>
            <a:pPr>
              <a:lnSpc>
                <a:spcPct val="130000"/>
              </a:lnSpc>
            </a:pPr>
            <a:r>
              <a:rPr lang="en-US" altLang="zh-CN" sz="3200" b="1" dirty="0">
                <a:solidFill>
                  <a:schemeClr val="bg1"/>
                </a:solidFill>
              </a:rPr>
              <a:t>02</a:t>
            </a:r>
            <a:endParaRPr lang="zh-CN" altLang="en-US" sz="3200" b="1" dirty="0">
              <a:solidFill>
                <a:schemeClr val="bg1"/>
              </a:solidFill>
            </a:endParaRPr>
          </a:p>
        </p:txBody>
      </p:sp>
      <p:sp>
        <p:nvSpPr>
          <p:cNvPr id="20" name="文本框 19"/>
          <p:cNvSpPr txBox="1"/>
          <p:nvPr/>
        </p:nvSpPr>
        <p:spPr>
          <a:xfrm>
            <a:off x="1967598" y="5061909"/>
            <a:ext cx="691215" cy="670120"/>
          </a:xfrm>
          <a:prstGeom prst="rect">
            <a:avLst/>
          </a:prstGeom>
          <a:noFill/>
        </p:spPr>
        <p:txBody>
          <a:bodyPr wrap="none" rtlCol="0">
            <a:spAutoFit/>
          </a:bodyPr>
          <a:lstStyle/>
          <a:p>
            <a:pPr>
              <a:lnSpc>
                <a:spcPct val="130000"/>
              </a:lnSpc>
            </a:pPr>
            <a:r>
              <a:rPr lang="en-US" altLang="zh-CN" sz="3200" b="1" dirty="0">
                <a:solidFill>
                  <a:schemeClr val="bg1"/>
                </a:solidFill>
              </a:rPr>
              <a:t>03</a:t>
            </a:r>
            <a:endParaRPr lang="zh-CN" altLang="en-US" sz="3200" b="1" dirty="0">
              <a:solidFill>
                <a:schemeClr val="bg1"/>
              </a:solidFill>
            </a:endParaRPr>
          </a:p>
        </p:txBody>
      </p:sp>
      <p:sp>
        <p:nvSpPr>
          <p:cNvPr id="21" name="文本框 20"/>
          <p:cNvSpPr txBox="1"/>
          <p:nvPr/>
        </p:nvSpPr>
        <p:spPr>
          <a:xfrm>
            <a:off x="4457468" y="5061909"/>
            <a:ext cx="691215" cy="670120"/>
          </a:xfrm>
          <a:prstGeom prst="rect">
            <a:avLst/>
          </a:prstGeom>
          <a:noFill/>
        </p:spPr>
        <p:txBody>
          <a:bodyPr wrap="none" rtlCol="0">
            <a:spAutoFit/>
          </a:bodyPr>
          <a:lstStyle/>
          <a:p>
            <a:pPr>
              <a:lnSpc>
                <a:spcPct val="130000"/>
              </a:lnSpc>
            </a:pPr>
            <a:r>
              <a:rPr lang="en-US" altLang="zh-CN" sz="3200" b="1" dirty="0">
                <a:solidFill>
                  <a:schemeClr val="bg1"/>
                </a:solidFill>
              </a:rPr>
              <a:t>04</a:t>
            </a:r>
            <a:endParaRPr lang="zh-CN" altLang="en-US" sz="3200" b="1" dirty="0">
              <a:solidFill>
                <a:schemeClr val="bg1"/>
              </a:solidFill>
            </a:endParaRPr>
          </a:p>
        </p:txBody>
      </p:sp>
      <p:sp>
        <p:nvSpPr>
          <p:cNvPr id="22" name="文本框 21"/>
          <p:cNvSpPr txBox="1"/>
          <p:nvPr/>
        </p:nvSpPr>
        <p:spPr>
          <a:xfrm>
            <a:off x="2786667" y="3014726"/>
            <a:ext cx="1620957" cy="1212640"/>
          </a:xfrm>
          <a:prstGeom prst="rect">
            <a:avLst/>
          </a:prstGeom>
          <a:noFill/>
        </p:spPr>
        <p:txBody>
          <a:bodyPr wrap="none" rtlCol="0">
            <a:spAutoFit/>
          </a:bodyPr>
          <a:lstStyle/>
          <a:p>
            <a:pPr>
              <a:lnSpc>
                <a:spcPct val="130000"/>
              </a:lnSpc>
            </a:pPr>
            <a:r>
              <a:rPr lang="zh-CN" altLang="en-US" sz="2800" b="1" dirty="0">
                <a:solidFill>
                  <a:schemeClr val="bg1"/>
                </a:solidFill>
              </a:rPr>
              <a:t>点击此处</a:t>
            </a:r>
            <a:endParaRPr lang="en-US" altLang="zh-CN" sz="2800" b="1" dirty="0">
              <a:solidFill>
                <a:schemeClr val="bg1"/>
              </a:solidFill>
            </a:endParaRPr>
          </a:p>
          <a:p>
            <a:pPr>
              <a:lnSpc>
                <a:spcPct val="130000"/>
              </a:lnSpc>
            </a:pPr>
            <a:r>
              <a:rPr lang="zh-CN" altLang="en-US" sz="2800" b="1" dirty="0">
                <a:solidFill>
                  <a:schemeClr val="bg1"/>
                </a:solidFill>
              </a:rPr>
              <a:t>更换文本</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文本框 6"/>
          <p:cNvSpPr txBox="1"/>
          <p:nvPr/>
        </p:nvSpPr>
        <p:spPr>
          <a:xfrm>
            <a:off x="2310349" y="2576809"/>
            <a:ext cx="7571303" cy="1200329"/>
          </a:xfrm>
          <a:prstGeom prst="rect">
            <a:avLst/>
          </a:prstGeom>
          <a:noFill/>
        </p:spPr>
        <p:txBody>
          <a:bodyPr wrap="none" rtlCol="0">
            <a:spAutoFit/>
          </a:bodyPr>
          <a:lstStyle/>
          <a:p>
            <a:pPr algn="ctr"/>
            <a:r>
              <a:rPr lang="zh-CN" altLang="en-US" sz="7200" b="1" dirty="0">
                <a:solidFill>
                  <a:schemeClr val="tx1">
                    <a:lumMod val="85000"/>
                    <a:lumOff val="15000"/>
                  </a:schemeClr>
                </a:solidFill>
              </a:rPr>
              <a:t>演示完毕感谢观看</a:t>
            </a:r>
          </a:p>
        </p:txBody>
      </p:sp>
      <p:sp>
        <p:nvSpPr>
          <p:cNvPr id="23" name="文本框 22"/>
          <p:cNvSpPr txBox="1"/>
          <p:nvPr/>
        </p:nvSpPr>
        <p:spPr>
          <a:xfrm>
            <a:off x="2448125" y="3688238"/>
            <a:ext cx="7295751" cy="369332"/>
          </a:xfrm>
          <a:prstGeom prst="rect">
            <a:avLst/>
          </a:prstGeom>
          <a:noFill/>
        </p:spPr>
        <p:txBody>
          <a:bodyPr wrap="square" rtlCol="0">
            <a:spAutoFit/>
          </a:bodyPr>
          <a:lstStyle/>
          <a:p>
            <a:pPr algn="dist"/>
            <a:r>
              <a:rPr lang="en-US" altLang="zh-CN" dirty="0">
                <a:solidFill>
                  <a:schemeClr val="tx1">
                    <a:lumMod val="85000"/>
                    <a:lumOff val="15000"/>
                  </a:schemeClr>
                </a:solidFill>
              </a:rPr>
              <a:t>ENTERPRISE MANAGEMENT TRAINING PPT</a:t>
            </a:r>
            <a:endParaRPr lang="zh-CN" altLang="en-US" dirty="0">
              <a:solidFill>
                <a:schemeClr val="tx1">
                  <a:lumMod val="85000"/>
                  <a:lumOff val="15000"/>
                </a:schemeClr>
              </a:solidFill>
            </a:endParaRPr>
          </a:p>
        </p:txBody>
      </p:sp>
      <p:sp>
        <p:nvSpPr>
          <p:cNvPr id="24" name="文本框 23"/>
          <p:cNvSpPr txBox="1"/>
          <p:nvPr/>
        </p:nvSpPr>
        <p:spPr>
          <a:xfrm>
            <a:off x="8188981" y="5524858"/>
            <a:ext cx="4003019" cy="1135054"/>
          </a:xfrm>
          <a:prstGeom prst="rect">
            <a:avLst/>
          </a:prstGeom>
          <a:noFill/>
        </p:spPr>
        <p:txBody>
          <a:bodyPr wrap="none" rtlCol="0">
            <a:spAutoFit/>
          </a:bodyPr>
          <a:lstStyle/>
          <a:p>
            <a:pPr>
              <a:lnSpc>
                <a:spcPct val="150000"/>
              </a:lnSpc>
            </a:pPr>
            <a:r>
              <a:rPr lang="zh-CN" altLang="en-US" sz="2400">
                <a:solidFill>
                  <a:schemeClr val="tx1">
                    <a:lumMod val="85000"/>
                    <a:lumOff val="15000"/>
                  </a:schemeClr>
                </a:solidFill>
              </a:rPr>
              <a:t>汇报人：</a:t>
            </a:r>
            <a:r>
              <a:rPr lang="en-US" altLang="zh-CN" sz="2400">
                <a:solidFill>
                  <a:schemeClr val="tx1">
                    <a:lumMod val="85000"/>
                    <a:lumOff val="15000"/>
                  </a:schemeClr>
                </a:solidFill>
              </a:rPr>
              <a:t>xiazaii  </a:t>
            </a:r>
          </a:p>
          <a:p>
            <a:pPr>
              <a:lnSpc>
                <a:spcPct val="150000"/>
              </a:lnSpc>
            </a:pPr>
            <a:r>
              <a:rPr lang="zh-CN" altLang="en-US" sz="2400">
                <a:solidFill>
                  <a:schemeClr val="tx1">
                    <a:lumMod val="85000"/>
                    <a:lumOff val="15000"/>
                  </a:schemeClr>
                </a:solidFill>
              </a:rPr>
              <a:t>汇报时间：</a:t>
            </a:r>
            <a:r>
              <a:rPr lang="en-US" altLang="zh-CN" sz="2400">
                <a:solidFill>
                  <a:schemeClr val="tx1">
                    <a:lumMod val="85000"/>
                    <a:lumOff val="15000"/>
                  </a:schemeClr>
                </a:solidFill>
              </a:rPr>
              <a:t>20XX</a:t>
            </a:r>
            <a:r>
              <a:rPr lang="zh-CN" altLang="en-US" sz="2400">
                <a:solidFill>
                  <a:schemeClr val="tx1">
                    <a:lumMod val="85000"/>
                    <a:lumOff val="15000"/>
                  </a:schemeClr>
                </a:solidFill>
              </a:rPr>
              <a:t>年</a:t>
            </a:r>
            <a:r>
              <a:rPr lang="en-US" altLang="zh-CN" sz="2400">
                <a:solidFill>
                  <a:schemeClr val="tx1">
                    <a:lumMod val="85000"/>
                    <a:lumOff val="15000"/>
                  </a:schemeClr>
                </a:solidFill>
              </a:rPr>
              <a:t>X</a:t>
            </a:r>
            <a:r>
              <a:rPr lang="zh-CN" altLang="en-US" sz="2400">
                <a:solidFill>
                  <a:schemeClr val="tx1">
                    <a:lumMod val="85000"/>
                    <a:lumOff val="15000"/>
                  </a:schemeClr>
                </a:solidFill>
              </a:rPr>
              <a:t>月</a:t>
            </a:r>
            <a:r>
              <a:rPr lang="en-US" altLang="zh-CN" sz="2400">
                <a:solidFill>
                  <a:schemeClr val="tx1">
                    <a:lumMod val="85000"/>
                    <a:lumOff val="15000"/>
                  </a:schemeClr>
                </a:solidFill>
              </a:rPr>
              <a:t>XX</a:t>
            </a:r>
            <a:r>
              <a:rPr lang="zh-CN" altLang="en-US" sz="2400">
                <a:solidFill>
                  <a:schemeClr val="tx1">
                    <a:lumMod val="85000"/>
                    <a:lumOff val="15000"/>
                  </a:schemeClr>
                </a:solidFill>
              </a:rPr>
              <a:t>日</a:t>
            </a:r>
            <a:endParaRPr lang="zh-CN" altLang="en-US" sz="2400" dirty="0">
              <a:solidFill>
                <a:schemeClr val="tx1">
                  <a:lumMod val="85000"/>
                  <a:lumOff val="15000"/>
                </a:schemeClr>
              </a:solidFill>
            </a:endParaRPr>
          </a:p>
        </p:txBody>
      </p:sp>
      <p:sp>
        <p:nvSpPr>
          <p:cNvPr id="10" name="任意多边形 9"/>
          <p:cNvSpPr/>
          <p:nvPr/>
        </p:nvSpPr>
        <p:spPr>
          <a:xfrm>
            <a:off x="3459351" y="0"/>
            <a:ext cx="5273298" cy="2424150"/>
          </a:xfrm>
          <a:custGeom>
            <a:avLst/>
            <a:gdLst>
              <a:gd name="connsiteX0" fmla="*/ 0 w 5273298"/>
              <a:gd name="connsiteY0" fmla="*/ 0 h 2424150"/>
              <a:gd name="connsiteX1" fmla="*/ 5273298 w 5273298"/>
              <a:gd name="connsiteY1" fmla="*/ 0 h 2424150"/>
              <a:gd name="connsiteX2" fmla="*/ 5270928 w 5273298"/>
              <a:gd name="connsiteY2" fmla="*/ 46937 h 2424150"/>
              <a:gd name="connsiteX3" fmla="*/ 2636649 w 5273298"/>
              <a:gd name="connsiteY3" fmla="*/ 2424150 h 2424150"/>
              <a:gd name="connsiteX4" fmla="*/ 2370 w 5273298"/>
              <a:gd name="connsiteY4" fmla="*/ 46937 h 2424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3298" h="2424150">
                <a:moveTo>
                  <a:pt x="0" y="0"/>
                </a:moveTo>
                <a:lnTo>
                  <a:pt x="5273298" y="0"/>
                </a:lnTo>
                <a:lnTo>
                  <a:pt x="5270928" y="46937"/>
                </a:lnTo>
                <a:cubicBezTo>
                  <a:pt x="5135326" y="1382182"/>
                  <a:pt x="4007670" y="2424150"/>
                  <a:pt x="2636649" y="2424150"/>
                </a:cubicBezTo>
                <a:cubicBezTo>
                  <a:pt x="1265629" y="2424150"/>
                  <a:pt x="137972" y="1382182"/>
                  <a:pt x="2370" y="46937"/>
                </a:cubicBezTo>
                <a:close/>
              </a:path>
            </a:pathLst>
          </a:custGeom>
          <a:solidFill>
            <a:schemeClr val="tx1">
              <a:lumMod val="85000"/>
              <a:lumOff val="15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238ACC"/>
              </a:solidFill>
            </a:endParaRPr>
          </a:p>
        </p:txBody>
      </p:sp>
      <p:sp>
        <p:nvSpPr>
          <p:cNvPr id="26" name="文本框 25"/>
          <p:cNvSpPr txBox="1"/>
          <p:nvPr/>
        </p:nvSpPr>
        <p:spPr>
          <a:xfrm>
            <a:off x="4484020" y="341669"/>
            <a:ext cx="3291840" cy="1568450"/>
          </a:xfrm>
          <a:prstGeom prst="rect">
            <a:avLst/>
          </a:prstGeom>
          <a:noFill/>
        </p:spPr>
        <p:txBody>
          <a:bodyPr wrap="none" rtlCol="0">
            <a:spAutoFit/>
          </a:bodyPr>
          <a:lstStyle/>
          <a:p>
            <a:r>
              <a:rPr lang="en-US" altLang="zh-CN" sz="9600" b="1" dirty="0">
                <a:solidFill>
                  <a:schemeClr val="bg1"/>
                </a:solidFill>
              </a:rPr>
              <a:t>202X</a:t>
            </a:r>
            <a:endParaRPr lang="zh-CN" altLang="en-US" sz="9600" b="1" dirty="0">
              <a:solidFill>
                <a:schemeClr val="bg1"/>
              </a:solidFill>
            </a:endParaRPr>
          </a:p>
        </p:txBody>
      </p:sp>
      <p:sp>
        <p:nvSpPr>
          <p:cNvPr id="12" name="任意多边形 11"/>
          <p:cNvSpPr/>
          <p:nvPr/>
        </p:nvSpPr>
        <p:spPr>
          <a:xfrm>
            <a:off x="3453182" y="0"/>
            <a:ext cx="5285639" cy="2546350"/>
          </a:xfrm>
          <a:custGeom>
            <a:avLst/>
            <a:gdLst>
              <a:gd name="connsiteX0" fmla="*/ 0 w 5285639"/>
              <a:gd name="connsiteY0" fmla="*/ 0 h 2546350"/>
              <a:gd name="connsiteX1" fmla="*/ 5285639 w 5285639"/>
              <a:gd name="connsiteY1" fmla="*/ 0 h 2546350"/>
              <a:gd name="connsiteX2" fmla="*/ 5277098 w 5285639"/>
              <a:gd name="connsiteY2" fmla="*/ 169137 h 2546350"/>
              <a:gd name="connsiteX3" fmla="*/ 2642819 w 5285639"/>
              <a:gd name="connsiteY3" fmla="*/ 2546350 h 2546350"/>
              <a:gd name="connsiteX4" fmla="*/ 8540 w 5285639"/>
              <a:gd name="connsiteY4" fmla="*/ 169137 h 2546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639" h="2546350">
                <a:moveTo>
                  <a:pt x="0" y="0"/>
                </a:moveTo>
                <a:lnTo>
                  <a:pt x="5285639" y="0"/>
                </a:lnTo>
                <a:lnTo>
                  <a:pt x="5277098" y="169137"/>
                </a:lnTo>
                <a:cubicBezTo>
                  <a:pt x="5141496" y="1504382"/>
                  <a:pt x="4013840" y="2546350"/>
                  <a:pt x="2642819" y="2546350"/>
                </a:cubicBezTo>
                <a:cubicBezTo>
                  <a:pt x="1271799" y="2546350"/>
                  <a:pt x="144142" y="1504382"/>
                  <a:pt x="8540" y="169137"/>
                </a:cubicBezTo>
                <a:close/>
              </a:path>
            </a:pathLst>
          </a:custGeom>
          <a:noFill/>
          <a:ln w="38100">
            <a:solidFill>
              <a:schemeClr val="tx1">
                <a:lumMod val="85000"/>
                <a:lumOff val="15000"/>
                <a:alpha val="31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238ACC"/>
              </a:solidFill>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26" presetClass="emph" presetSubtype="0" fill="hold" grpId="1" nodeType="withEffect">
                                  <p:stCondLst>
                                    <p:cond delay="0"/>
                                  </p:stCondLst>
                                  <p:childTnLst>
                                    <p:animEffect transition="out" filter="fade">
                                      <p:cBhvr>
                                        <p:cTn id="13" dur="500" tmFilter="0, 0; .2, .5; .8, .5; 1, 0"/>
                                        <p:tgtEl>
                                          <p:spTgt spid="10"/>
                                        </p:tgtEl>
                                      </p:cBhvr>
                                    </p:animEffect>
                                    <p:animScale>
                                      <p:cBhvr>
                                        <p:cTn id="14" dur="250" autoRev="1" fill="hold"/>
                                        <p:tgtEl>
                                          <p:spTgt spid="10"/>
                                        </p:tgtEl>
                                      </p:cBhvr>
                                      <p:by x="105000" y="105000"/>
                                    </p:animScale>
                                  </p:childTnLst>
                                </p:cTn>
                              </p:par>
                            </p:childTnLst>
                          </p:cTn>
                        </p:par>
                        <p:par>
                          <p:cTn id="15" fill="hold">
                            <p:stCondLst>
                              <p:cond delay="2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7"/>
                                        </p:tgtEl>
                                        <p:attrNameLst>
                                          <p:attrName>ppt_y</p:attrName>
                                        </p:attrNameLst>
                                      </p:cBhvr>
                                      <p:tavLst>
                                        <p:tav tm="0">
                                          <p:val>
                                            <p:strVal val="#ppt_y"/>
                                          </p:val>
                                        </p:tav>
                                        <p:tav tm="100000">
                                          <p:val>
                                            <p:strVal val="#ppt_y"/>
                                          </p:val>
                                        </p:tav>
                                      </p:tavLst>
                                    </p:anim>
                                    <p:anim calcmode="lin" valueType="num">
                                      <p:cBhvr>
                                        <p:cTn id="2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par>
                          <p:cTn id="26" fill="hold">
                            <p:stCondLst>
                              <p:cond delay="3349"/>
                            </p:stCondLst>
                            <p:childTnLst>
                              <p:par>
                                <p:cTn id="27" presetID="42" presetClass="entr" presetSubtype="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anim calcmode="lin" valueType="num">
                                      <p:cBhvr>
                                        <p:cTn id="30" dur="500" fill="hold"/>
                                        <p:tgtEl>
                                          <p:spTgt spid="24"/>
                                        </p:tgtEl>
                                        <p:attrNameLst>
                                          <p:attrName>ppt_x</p:attrName>
                                        </p:attrNameLst>
                                      </p:cBhvr>
                                      <p:tavLst>
                                        <p:tav tm="0">
                                          <p:val>
                                            <p:strVal val="#ppt_x"/>
                                          </p:val>
                                        </p:tav>
                                        <p:tav tm="100000">
                                          <p:val>
                                            <p:strVal val="#ppt_x"/>
                                          </p:val>
                                        </p:tav>
                                      </p:tavLst>
                                    </p:anim>
                                    <p:anim calcmode="lin" valueType="num">
                                      <p:cBhvr>
                                        <p:cTn id="31"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10" grpId="0" animBg="1"/>
      <p:bldP spid="10" grpId="1"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弧形 1"/>
          <p:cNvSpPr/>
          <p:nvPr/>
        </p:nvSpPr>
        <p:spPr>
          <a:xfrm>
            <a:off x="988389" y="1486278"/>
            <a:ext cx="3326642" cy="3326642"/>
          </a:xfrm>
          <a:prstGeom prst="arc">
            <a:avLst>
              <a:gd name="adj1" fmla="val 16200000"/>
              <a:gd name="adj2" fmla="val 5384624"/>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弧形 2"/>
          <p:cNvSpPr/>
          <p:nvPr/>
        </p:nvSpPr>
        <p:spPr>
          <a:xfrm flipH="1">
            <a:off x="4365831" y="2297450"/>
            <a:ext cx="1704298" cy="1704298"/>
          </a:xfrm>
          <a:prstGeom prst="arc">
            <a:avLst>
              <a:gd name="adj1" fmla="val 16200000"/>
              <a:gd name="adj2" fmla="val 5384624"/>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 name="文本框 3"/>
          <p:cNvSpPr txBox="1"/>
          <p:nvPr/>
        </p:nvSpPr>
        <p:spPr>
          <a:xfrm>
            <a:off x="2406346" y="2364769"/>
            <a:ext cx="1704313" cy="1569660"/>
          </a:xfrm>
          <a:prstGeom prst="rect">
            <a:avLst/>
          </a:prstGeom>
          <a:noFill/>
        </p:spPr>
        <p:txBody>
          <a:bodyPr wrap="none" rtlCol="0">
            <a:spAutoFit/>
          </a:bodyPr>
          <a:lstStyle/>
          <a:p>
            <a:r>
              <a:rPr lang="en-US" altLang="zh-CN" sz="9600" b="1" dirty="0">
                <a:solidFill>
                  <a:schemeClr val="tx1">
                    <a:lumMod val="85000"/>
                    <a:lumOff val="15000"/>
                  </a:schemeClr>
                </a:solidFill>
              </a:rPr>
              <a:t>01</a:t>
            </a:r>
            <a:endParaRPr lang="zh-CN" altLang="en-US" sz="9600" b="1" dirty="0">
              <a:solidFill>
                <a:schemeClr val="tx1">
                  <a:lumMod val="85000"/>
                  <a:lumOff val="15000"/>
                </a:schemeClr>
              </a:solidFill>
            </a:endParaRPr>
          </a:p>
        </p:txBody>
      </p:sp>
      <p:sp>
        <p:nvSpPr>
          <p:cNvPr id="7" name="文本框 6"/>
          <p:cNvSpPr txBox="1"/>
          <p:nvPr/>
        </p:nvSpPr>
        <p:spPr>
          <a:xfrm>
            <a:off x="4929097" y="2641768"/>
            <a:ext cx="4801314" cy="1015663"/>
          </a:xfrm>
          <a:prstGeom prst="rect">
            <a:avLst/>
          </a:prstGeom>
          <a:noFill/>
        </p:spPr>
        <p:txBody>
          <a:bodyPr wrap="none" rtlCol="0">
            <a:spAutoFit/>
          </a:bodyPr>
          <a:lstStyle/>
          <a:p>
            <a:r>
              <a:rPr lang="zh-CN" altLang="en-US" sz="6000" dirty="0">
                <a:solidFill>
                  <a:schemeClr val="tx1">
                    <a:lumMod val="85000"/>
                    <a:lumOff val="15000"/>
                  </a:schemeClr>
                </a:solidFill>
              </a:rPr>
              <a:t>点击更换文本</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par>
                          <p:cTn id="11" fill="hold">
                            <p:stCondLst>
                              <p:cond delay="500"/>
                            </p:stCondLst>
                            <p:childTnLst>
                              <p:par>
                                <p:cTn id="12" presetID="12" presetClass="entr" presetSubtype="2"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p:tgtEl>
                                          <p:spTgt spid="4"/>
                                        </p:tgtEl>
                                        <p:attrNameLst>
                                          <p:attrName>ppt_x</p:attrName>
                                        </p:attrNameLst>
                                      </p:cBhvr>
                                      <p:tavLst>
                                        <p:tav tm="0">
                                          <p:val>
                                            <p:strVal val="#ppt_x+#ppt_w*1.125000"/>
                                          </p:val>
                                        </p:tav>
                                        <p:tav tm="100000">
                                          <p:val>
                                            <p:strVal val="#ppt_x"/>
                                          </p:val>
                                        </p:tav>
                                      </p:tavLst>
                                    </p:anim>
                                    <p:animEffect transition="in" filter="wipe(left)">
                                      <p:cBhvr>
                                        <p:cTn id="15" dur="500"/>
                                        <p:tgtEl>
                                          <p:spTgt spid="4"/>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p:tgtEl>
                                          <p:spTgt spid="7"/>
                                        </p:tgtEl>
                                        <p:attrNameLst>
                                          <p:attrName>ppt_x</p:attrName>
                                        </p:attrNameLst>
                                      </p:cBhvr>
                                      <p:tavLst>
                                        <p:tav tm="0">
                                          <p:val>
                                            <p:strVal val="#ppt_x-#ppt_w*1.125000"/>
                                          </p:val>
                                        </p:tav>
                                        <p:tav tm="100000">
                                          <p:val>
                                            <p:strVal val="#ppt_x"/>
                                          </p:val>
                                        </p:tav>
                                      </p:tavLst>
                                    </p:anim>
                                    <p:animEffect transition="in" filter="wipe(right)">
                                      <p:cBhvr>
                                        <p:cTn id="19" dur="500"/>
                                        <p:tgtEl>
                                          <p:spTgt spid="7"/>
                                        </p:tgtEl>
                                      </p:cBhvr>
                                    </p:animEffect>
                                  </p:childTnLst>
                                </p:cTn>
                              </p:par>
                            </p:childTnLst>
                          </p:cTn>
                        </p:par>
                        <p:par>
                          <p:cTn id="20" fill="hold">
                            <p:stCondLst>
                              <p:cond delay="1000"/>
                            </p:stCondLst>
                            <p:childTnLst>
                              <p:par>
                                <p:cTn id="21" presetID="26" presetClass="emph" presetSubtype="0" fill="hold" grpId="1" nodeType="afterEffect">
                                  <p:stCondLst>
                                    <p:cond delay="0"/>
                                  </p:stCondLst>
                                  <p:childTnLst>
                                    <p:animEffect transition="out" filter="fade">
                                      <p:cBhvr>
                                        <p:cTn id="22" dur="500" tmFilter="0, 0; .2, .5; .8, .5; 1, 0"/>
                                        <p:tgtEl>
                                          <p:spTgt spid="4"/>
                                        </p:tgtEl>
                                      </p:cBhvr>
                                    </p:animEffect>
                                    <p:animScale>
                                      <p:cBhvr>
                                        <p:cTn id="23" dur="250" autoRev="1" fill="hold"/>
                                        <p:tgtEl>
                                          <p:spTgt spid="4"/>
                                        </p:tgtEl>
                                      </p:cBhvr>
                                      <p:by x="105000" y="105000"/>
                                    </p:animScale>
                                  </p:childTnLst>
                                </p:cTn>
                              </p:par>
                              <p:par>
                                <p:cTn id="24" presetID="26" presetClass="emph" presetSubtype="0" fill="hold" grpId="1" nodeType="withEffect">
                                  <p:stCondLst>
                                    <p:cond delay="0"/>
                                  </p:stCondLst>
                                  <p:childTnLst>
                                    <p:animEffect transition="out" filter="fade">
                                      <p:cBhvr>
                                        <p:cTn id="25" dur="500" tmFilter="0, 0; .2, .5; .8, .5; 1, 0"/>
                                        <p:tgtEl>
                                          <p:spTgt spid="7"/>
                                        </p:tgtEl>
                                      </p:cBhvr>
                                    </p:animEffect>
                                    <p:animScale>
                                      <p:cBhvr>
                                        <p:cTn id="26"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4" grpId="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rcRect b="59184"/>
          <a:stretch>
            <a:fillRect/>
          </a:stretch>
        </p:blipFill>
        <p:spPr>
          <a:xfrm>
            <a:off x="0" y="0"/>
            <a:ext cx="12192000" cy="3005959"/>
          </a:xfrm>
          <a:custGeom>
            <a:avLst/>
            <a:gdLst>
              <a:gd name="connsiteX0" fmla="*/ 0 w 12163516"/>
              <a:gd name="connsiteY0" fmla="*/ 0 h 3005959"/>
              <a:gd name="connsiteX1" fmla="*/ 12163516 w 12163516"/>
              <a:gd name="connsiteY1" fmla="*/ 0 h 3005959"/>
              <a:gd name="connsiteX2" fmla="*/ 12163516 w 12163516"/>
              <a:gd name="connsiteY2" fmla="*/ 3005959 h 3005959"/>
              <a:gd name="connsiteX3" fmla="*/ 0 w 12163516"/>
              <a:gd name="connsiteY3" fmla="*/ 3005959 h 3005959"/>
            </a:gdLst>
            <a:ahLst/>
            <a:cxnLst>
              <a:cxn ang="0">
                <a:pos x="connsiteX0" y="connsiteY0"/>
              </a:cxn>
              <a:cxn ang="0">
                <a:pos x="connsiteX1" y="connsiteY1"/>
              </a:cxn>
              <a:cxn ang="0">
                <a:pos x="connsiteX2" y="connsiteY2"/>
              </a:cxn>
              <a:cxn ang="0">
                <a:pos x="connsiteX3" y="connsiteY3"/>
              </a:cxn>
            </a:cxnLst>
            <a:rect l="l" t="t" r="r" b="b"/>
            <a:pathLst>
              <a:path w="12163516" h="3005959">
                <a:moveTo>
                  <a:pt x="0" y="0"/>
                </a:moveTo>
                <a:lnTo>
                  <a:pt x="12163516" y="0"/>
                </a:lnTo>
                <a:lnTo>
                  <a:pt x="12163516" y="3005959"/>
                </a:lnTo>
                <a:lnTo>
                  <a:pt x="0" y="3005959"/>
                </a:lnTo>
                <a:close/>
              </a:path>
            </a:pathLst>
          </a:custGeom>
        </p:spPr>
      </p:pic>
      <p:sp>
        <p:nvSpPr>
          <p:cNvPr id="6" name="文本框 5"/>
          <p:cNvSpPr txBox="1"/>
          <p:nvPr/>
        </p:nvSpPr>
        <p:spPr>
          <a:xfrm>
            <a:off x="1897524" y="3544933"/>
            <a:ext cx="2338145" cy="1718227"/>
          </a:xfrm>
          <a:prstGeom prst="rect">
            <a:avLst/>
          </a:prstGeom>
          <a:noFill/>
        </p:spPr>
        <p:txBody>
          <a:bodyPr wrap="square" rtlCol="0">
            <a:spAutoFit/>
          </a:bodyPr>
          <a:lstStyle/>
          <a:p>
            <a:pPr>
              <a:lnSpc>
                <a:spcPct val="130000"/>
              </a:lnSpc>
            </a:pPr>
            <a:r>
              <a:rPr lang="zh-CN" altLang="en-US" sz="2800" b="1" dirty="0"/>
              <a:t>点击此处更换文本点击此处更换文本</a:t>
            </a:r>
          </a:p>
        </p:txBody>
      </p:sp>
      <p:sp>
        <p:nvSpPr>
          <p:cNvPr id="7" name="矩形 6"/>
          <p:cNvSpPr/>
          <p:nvPr/>
        </p:nvSpPr>
        <p:spPr>
          <a:xfrm>
            <a:off x="2007476" y="5468109"/>
            <a:ext cx="1397876" cy="42052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文本框 7"/>
          <p:cNvSpPr txBox="1"/>
          <p:nvPr/>
        </p:nvSpPr>
        <p:spPr>
          <a:xfrm>
            <a:off x="4656082" y="4837572"/>
            <a:ext cx="6495393" cy="812530"/>
          </a:xfrm>
          <a:prstGeom prst="rect">
            <a:avLst/>
          </a:prstGeom>
          <a:noFill/>
        </p:spPr>
        <p:txBody>
          <a:bodyPr wrap="square" rtlCol="0">
            <a:spAutoFit/>
          </a:bodyPr>
          <a:lstStyle/>
          <a:p>
            <a:pPr algn="just">
              <a:lnSpc>
                <a:spcPct val="130000"/>
              </a:lnSpc>
            </a:pPr>
            <a:r>
              <a:rPr lang="zh-CN" altLang="en-US" dirty="0"/>
              <a:t>点击此处更换文本点击此处更换文本点击此处更换文本点击此处更换文本点击此处更换文本</a:t>
            </a:r>
          </a:p>
        </p:txBody>
      </p:sp>
      <p:sp>
        <p:nvSpPr>
          <p:cNvPr id="9" name="文本框 8"/>
          <p:cNvSpPr txBox="1"/>
          <p:nvPr/>
        </p:nvSpPr>
        <p:spPr>
          <a:xfrm>
            <a:off x="4656082" y="3631430"/>
            <a:ext cx="6495393" cy="452432"/>
          </a:xfrm>
          <a:prstGeom prst="rect">
            <a:avLst/>
          </a:prstGeom>
          <a:noFill/>
        </p:spPr>
        <p:txBody>
          <a:bodyPr wrap="square" rtlCol="0">
            <a:spAutoFit/>
          </a:bodyPr>
          <a:lstStyle/>
          <a:p>
            <a:pPr algn="just">
              <a:lnSpc>
                <a:spcPct val="130000"/>
              </a:lnSpc>
            </a:pPr>
            <a:r>
              <a:rPr lang="zh-CN" altLang="en-US" dirty="0"/>
              <a:t>点击此处更换文本点击此处更换文本点击此处更换文本</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rcRect l="53782" t="40258" r="6741" b="25496"/>
          <a:stretch>
            <a:fillRect/>
          </a:stretch>
        </p:blipFill>
        <p:spPr>
          <a:xfrm>
            <a:off x="6485935" y="3720984"/>
            <a:ext cx="3850813" cy="2022597"/>
          </a:xfrm>
          <a:custGeom>
            <a:avLst/>
            <a:gdLst>
              <a:gd name="connsiteX0" fmla="*/ 0 w 3850813"/>
              <a:gd name="connsiteY0" fmla="*/ 0 h 2022597"/>
              <a:gd name="connsiteX1" fmla="*/ 3850813 w 3850813"/>
              <a:gd name="connsiteY1" fmla="*/ 0 h 2022597"/>
              <a:gd name="connsiteX2" fmla="*/ 3850813 w 3850813"/>
              <a:gd name="connsiteY2" fmla="*/ 2022597 h 2022597"/>
              <a:gd name="connsiteX3" fmla="*/ 0 w 3850813"/>
              <a:gd name="connsiteY3" fmla="*/ 2022597 h 2022597"/>
            </a:gdLst>
            <a:ahLst/>
            <a:cxnLst>
              <a:cxn ang="0">
                <a:pos x="connsiteX0" y="connsiteY0"/>
              </a:cxn>
              <a:cxn ang="0">
                <a:pos x="connsiteX1" y="connsiteY1"/>
              </a:cxn>
              <a:cxn ang="0">
                <a:pos x="connsiteX2" y="connsiteY2"/>
              </a:cxn>
              <a:cxn ang="0">
                <a:pos x="connsiteX3" y="connsiteY3"/>
              </a:cxn>
            </a:cxnLst>
            <a:rect l="l" t="t" r="r" b="b"/>
            <a:pathLst>
              <a:path w="3850813" h="2022597">
                <a:moveTo>
                  <a:pt x="0" y="0"/>
                </a:moveTo>
                <a:lnTo>
                  <a:pt x="3850813" y="0"/>
                </a:lnTo>
                <a:lnTo>
                  <a:pt x="3850813" y="2022597"/>
                </a:lnTo>
                <a:lnTo>
                  <a:pt x="0" y="2022597"/>
                </a:lnTo>
                <a:close/>
              </a:path>
            </a:pathLst>
          </a:custGeom>
        </p:spPr>
      </p:pic>
      <p:sp>
        <p:nvSpPr>
          <p:cNvPr id="2" name="文本框 1"/>
          <p:cNvSpPr txBox="1"/>
          <p:nvPr/>
        </p:nvSpPr>
        <p:spPr>
          <a:xfrm>
            <a:off x="4510229" y="378386"/>
            <a:ext cx="3171541" cy="597921"/>
          </a:xfrm>
          <a:prstGeom prst="rect">
            <a:avLst/>
          </a:prstGeom>
          <a:noFill/>
        </p:spPr>
        <p:txBody>
          <a:bodyPr wrap="square" rtlCol="0">
            <a:spAutoFit/>
          </a:bodyPr>
          <a:lstStyle/>
          <a:p>
            <a:pPr algn="ctr">
              <a:lnSpc>
                <a:spcPct val="130000"/>
              </a:lnSpc>
            </a:pPr>
            <a:r>
              <a:rPr lang="zh-CN" altLang="en-US" sz="2800" b="1" dirty="0">
                <a:solidFill>
                  <a:schemeClr val="tx1">
                    <a:lumMod val="85000"/>
                    <a:lumOff val="15000"/>
                  </a:schemeClr>
                </a:solidFill>
              </a:rPr>
              <a:t>点击此处更换文本</a:t>
            </a:r>
          </a:p>
        </p:txBody>
      </p:sp>
      <p:sp>
        <p:nvSpPr>
          <p:cNvPr id="3" name="文本框 2"/>
          <p:cNvSpPr txBox="1"/>
          <p:nvPr/>
        </p:nvSpPr>
        <p:spPr>
          <a:xfrm>
            <a:off x="3133682" y="984514"/>
            <a:ext cx="5924636" cy="452432"/>
          </a:xfrm>
          <a:prstGeom prst="rect">
            <a:avLst/>
          </a:prstGeom>
          <a:noFill/>
        </p:spPr>
        <p:txBody>
          <a:bodyPr wrap="square" rtlCol="0">
            <a:spAutoFit/>
          </a:bodyPr>
          <a:lstStyle/>
          <a:p>
            <a:pPr algn="ctr">
              <a:lnSpc>
                <a:spcPct val="130000"/>
              </a:lnSpc>
            </a:pPr>
            <a:r>
              <a:rPr lang="zh-CN" altLang="en-US" dirty="0">
                <a:solidFill>
                  <a:schemeClr val="tx1">
                    <a:lumMod val="85000"/>
                    <a:lumOff val="15000"/>
                  </a:schemeClr>
                </a:solidFill>
              </a:rPr>
              <a:t>点击此处更换文本点击此处更换文本点击此处更换文本</a:t>
            </a:r>
          </a:p>
        </p:txBody>
      </p:sp>
      <p:cxnSp>
        <p:nvCxnSpPr>
          <p:cNvPr id="5" name="直接连接符 4"/>
          <p:cNvCxnSpPr/>
          <p:nvPr/>
        </p:nvCxnSpPr>
        <p:spPr>
          <a:xfrm>
            <a:off x="6096000" y="2312276"/>
            <a:ext cx="0" cy="4545724"/>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5948856" y="2079068"/>
            <a:ext cx="294289" cy="29428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椭圆 7"/>
          <p:cNvSpPr/>
          <p:nvPr/>
        </p:nvSpPr>
        <p:spPr>
          <a:xfrm>
            <a:off x="5948856" y="4585138"/>
            <a:ext cx="294289" cy="29428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文本框 8"/>
          <p:cNvSpPr txBox="1"/>
          <p:nvPr/>
        </p:nvSpPr>
        <p:spPr>
          <a:xfrm>
            <a:off x="6390289" y="1972450"/>
            <a:ext cx="1723549" cy="453457"/>
          </a:xfrm>
          <a:prstGeom prst="rect">
            <a:avLst/>
          </a:prstGeom>
          <a:noFill/>
        </p:spPr>
        <p:txBody>
          <a:bodyPr wrap="none" rtlCol="0">
            <a:spAutoFit/>
          </a:bodyPr>
          <a:lstStyle/>
          <a:p>
            <a:pPr>
              <a:lnSpc>
                <a:spcPct val="130000"/>
              </a:lnSpc>
            </a:pPr>
            <a:r>
              <a:rPr lang="zh-CN" altLang="en-US" sz="2000" b="1" dirty="0">
                <a:solidFill>
                  <a:schemeClr val="tx1">
                    <a:lumMod val="85000"/>
                    <a:lumOff val="15000"/>
                  </a:schemeClr>
                </a:solidFill>
              </a:rPr>
              <a:t>点击更换文本</a:t>
            </a:r>
            <a:endParaRPr lang="zh-CN" altLang="en-US" sz="2000" b="1" dirty="0"/>
          </a:p>
        </p:txBody>
      </p:sp>
      <p:sp>
        <p:nvSpPr>
          <p:cNvPr id="10" name="文本框 9"/>
          <p:cNvSpPr txBox="1"/>
          <p:nvPr/>
        </p:nvSpPr>
        <p:spPr>
          <a:xfrm>
            <a:off x="6390289" y="2425907"/>
            <a:ext cx="4698124" cy="812530"/>
          </a:xfrm>
          <a:prstGeom prst="rect">
            <a:avLst/>
          </a:prstGeom>
          <a:noFill/>
        </p:spPr>
        <p:txBody>
          <a:bodyPr wrap="square" rtlCol="0">
            <a:spAutoFit/>
          </a:bodyPr>
          <a:lstStyle/>
          <a:p>
            <a:pPr algn="just">
              <a:lnSpc>
                <a:spcPct val="130000"/>
              </a:lnSpc>
            </a:pPr>
            <a:r>
              <a:rPr lang="zh-CN" altLang="en-US" dirty="0">
                <a:solidFill>
                  <a:schemeClr val="tx1">
                    <a:lumMod val="85000"/>
                    <a:lumOff val="15000"/>
                  </a:schemeClr>
                </a:solidFill>
              </a:rPr>
              <a:t>点击此处更换文本点击此处更换文本点击此处更换文本点击此处更换文本</a:t>
            </a:r>
            <a:endParaRPr lang="zh-CN" altLang="en-US" dirty="0"/>
          </a:p>
        </p:txBody>
      </p:sp>
      <p:sp>
        <p:nvSpPr>
          <p:cNvPr id="12" name="文本框 11"/>
          <p:cNvSpPr txBox="1"/>
          <p:nvPr/>
        </p:nvSpPr>
        <p:spPr>
          <a:xfrm>
            <a:off x="4099183" y="4482935"/>
            <a:ext cx="1723549" cy="453457"/>
          </a:xfrm>
          <a:prstGeom prst="rect">
            <a:avLst/>
          </a:prstGeom>
          <a:noFill/>
        </p:spPr>
        <p:txBody>
          <a:bodyPr wrap="none" rtlCol="0">
            <a:spAutoFit/>
          </a:bodyPr>
          <a:lstStyle/>
          <a:p>
            <a:pPr>
              <a:lnSpc>
                <a:spcPct val="130000"/>
              </a:lnSpc>
            </a:pPr>
            <a:r>
              <a:rPr lang="zh-CN" altLang="en-US" sz="2000" b="1" dirty="0">
                <a:solidFill>
                  <a:schemeClr val="tx1">
                    <a:lumMod val="85000"/>
                    <a:lumOff val="15000"/>
                  </a:schemeClr>
                </a:solidFill>
              </a:rPr>
              <a:t>点击更换文本</a:t>
            </a:r>
            <a:endParaRPr lang="zh-CN" altLang="en-US" sz="2000" b="1" dirty="0"/>
          </a:p>
        </p:txBody>
      </p:sp>
      <p:sp>
        <p:nvSpPr>
          <p:cNvPr id="13" name="文本框 12"/>
          <p:cNvSpPr txBox="1"/>
          <p:nvPr/>
        </p:nvSpPr>
        <p:spPr>
          <a:xfrm>
            <a:off x="1124608" y="4936392"/>
            <a:ext cx="4698124" cy="812530"/>
          </a:xfrm>
          <a:prstGeom prst="rect">
            <a:avLst/>
          </a:prstGeom>
          <a:noFill/>
        </p:spPr>
        <p:txBody>
          <a:bodyPr wrap="square" rtlCol="0">
            <a:spAutoFit/>
          </a:bodyPr>
          <a:lstStyle/>
          <a:p>
            <a:pPr algn="just">
              <a:lnSpc>
                <a:spcPct val="130000"/>
              </a:lnSpc>
            </a:pPr>
            <a:r>
              <a:rPr lang="zh-CN" altLang="en-US" dirty="0">
                <a:solidFill>
                  <a:schemeClr val="tx1">
                    <a:lumMod val="85000"/>
                    <a:lumOff val="15000"/>
                  </a:schemeClr>
                </a:solidFill>
              </a:rPr>
              <a:t>点击此处更换文本点击此处更换文本点击此处更换文本点击此处更换文本</a:t>
            </a:r>
            <a:endParaRPr lang="zh-CN" altLang="en-US" dirty="0"/>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rcRect l="60523" b="66336"/>
          <a:stretch>
            <a:fillRect/>
          </a:stretch>
        </p:blipFill>
        <p:spPr>
          <a:xfrm>
            <a:off x="1861707" y="2308140"/>
            <a:ext cx="3850813" cy="1988229"/>
          </a:xfrm>
          <a:custGeom>
            <a:avLst/>
            <a:gdLst>
              <a:gd name="connsiteX0" fmla="*/ 0 w 3850813"/>
              <a:gd name="connsiteY0" fmla="*/ 0 h 1988229"/>
              <a:gd name="connsiteX1" fmla="*/ 3850813 w 3850813"/>
              <a:gd name="connsiteY1" fmla="*/ 0 h 1988229"/>
              <a:gd name="connsiteX2" fmla="*/ 3850813 w 3850813"/>
              <a:gd name="connsiteY2" fmla="*/ 1988229 h 1988229"/>
              <a:gd name="connsiteX3" fmla="*/ 0 w 3850813"/>
              <a:gd name="connsiteY3" fmla="*/ 1988229 h 1988229"/>
            </a:gdLst>
            <a:ahLst/>
            <a:cxnLst>
              <a:cxn ang="0">
                <a:pos x="connsiteX0" y="connsiteY0"/>
              </a:cxn>
              <a:cxn ang="0">
                <a:pos x="connsiteX1" y="connsiteY1"/>
              </a:cxn>
              <a:cxn ang="0">
                <a:pos x="connsiteX2" y="connsiteY2"/>
              </a:cxn>
              <a:cxn ang="0">
                <a:pos x="connsiteX3" y="connsiteY3"/>
              </a:cxn>
            </a:cxnLst>
            <a:rect l="l" t="t" r="r" b="b"/>
            <a:pathLst>
              <a:path w="3850813" h="1988229">
                <a:moveTo>
                  <a:pt x="0" y="0"/>
                </a:moveTo>
                <a:lnTo>
                  <a:pt x="3850813" y="0"/>
                </a:lnTo>
                <a:lnTo>
                  <a:pt x="3850813" y="1988229"/>
                </a:lnTo>
                <a:lnTo>
                  <a:pt x="0" y="1988229"/>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a:extLst>
              <a:ext uri="{28A0092B-C50C-407E-A947-70E740481C1C}">
                <a14:useLocalDpi xmlns:a14="http://schemas.microsoft.com/office/drawing/2010/main" val="0"/>
              </a:ext>
            </a:extLst>
          </a:blip>
          <a:srcRect t="64715" r="58619" b="2808"/>
          <a:stretch>
            <a:fillRect/>
          </a:stretch>
        </p:blipFill>
        <p:spPr>
          <a:xfrm>
            <a:off x="1970983" y="4462809"/>
            <a:ext cx="3741537" cy="1956908"/>
          </a:xfrm>
          <a:custGeom>
            <a:avLst/>
            <a:gdLst>
              <a:gd name="connsiteX0" fmla="*/ 0 w 3741537"/>
              <a:gd name="connsiteY0" fmla="*/ 0 h 1956908"/>
              <a:gd name="connsiteX1" fmla="*/ 3741537 w 3741537"/>
              <a:gd name="connsiteY1" fmla="*/ 0 h 1956908"/>
              <a:gd name="connsiteX2" fmla="*/ 3741537 w 3741537"/>
              <a:gd name="connsiteY2" fmla="*/ 1956908 h 1956908"/>
              <a:gd name="connsiteX3" fmla="*/ 0 w 3741537"/>
              <a:gd name="connsiteY3" fmla="*/ 1956908 h 1956908"/>
            </a:gdLst>
            <a:ahLst/>
            <a:cxnLst>
              <a:cxn ang="0">
                <a:pos x="connsiteX0" y="connsiteY0"/>
              </a:cxn>
              <a:cxn ang="0">
                <a:pos x="connsiteX1" y="connsiteY1"/>
              </a:cxn>
              <a:cxn ang="0">
                <a:pos x="connsiteX2" y="connsiteY2"/>
              </a:cxn>
              <a:cxn ang="0">
                <a:pos x="connsiteX3" y="connsiteY3"/>
              </a:cxn>
            </a:cxnLst>
            <a:rect l="l" t="t" r="r" b="b"/>
            <a:pathLst>
              <a:path w="3741537" h="1956908">
                <a:moveTo>
                  <a:pt x="0" y="0"/>
                </a:moveTo>
                <a:lnTo>
                  <a:pt x="3741537" y="0"/>
                </a:lnTo>
                <a:lnTo>
                  <a:pt x="3741537" y="1956908"/>
                </a:lnTo>
                <a:lnTo>
                  <a:pt x="0" y="1956908"/>
                </a:lnTo>
                <a:close/>
              </a:path>
            </a:pathLst>
          </a:custGeom>
        </p:spPr>
      </p:pic>
      <p:pic>
        <p:nvPicPr>
          <p:cNvPr id="25" name="图片 24"/>
          <p:cNvPicPr>
            <a:picLocks noChangeAspect="1"/>
          </p:cNvPicPr>
          <p:nvPr/>
        </p:nvPicPr>
        <p:blipFill>
          <a:blip r:embed="rId3">
            <a:extLst>
              <a:ext uri="{28A0092B-C50C-407E-A947-70E740481C1C}">
                <a14:useLocalDpi xmlns:a14="http://schemas.microsoft.com/office/drawing/2010/main" val="0"/>
              </a:ext>
            </a:extLst>
          </a:blip>
          <a:srcRect l="1123" t="33761" r="57496" b="33761"/>
          <a:stretch>
            <a:fillRect/>
          </a:stretch>
        </p:blipFill>
        <p:spPr>
          <a:xfrm>
            <a:off x="1970983" y="2438018"/>
            <a:ext cx="3741537" cy="1956908"/>
          </a:xfrm>
          <a:custGeom>
            <a:avLst/>
            <a:gdLst>
              <a:gd name="connsiteX0" fmla="*/ 0 w 3741537"/>
              <a:gd name="connsiteY0" fmla="*/ 0 h 1956908"/>
              <a:gd name="connsiteX1" fmla="*/ 3741537 w 3741537"/>
              <a:gd name="connsiteY1" fmla="*/ 0 h 1956908"/>
              <a:gd name="connsiteX2" fmla="*/ 3741537 w 3741537"/>
              <a:gd name="connsiteY2" fmla="*/ 1956908 h 1956908"/>
              <a:gd name="connsiteX3" fmla="*/ 0 w 3741537"/>
              <a:gd name="connsiteY3" fmla="*/ 1956908 h 1956908"/>
            </a:gdLst>
            <a:ahLst/>
            <a:cxnLst>
              <a:cxn ang="0">
                <a:pos x="connsiteX0" y="connsiteY0"/>
              </a:cxn>
              <a:cxn ang="0">
                <a:pos x="connsiteX1" y="connsiteY1"/>
              </a:cxn>
              <a:cxn ang="0">
                <a:pos x="connsiteX2" y="connsiteY2"/>
              </a:cxn>
              <a:cxn ang="0">
                <a:pos x="connsiteX3" y="connsiteY3"/>
              </a:cxn>
            </a:cxnLst>
            <a:rect l="l" t="t" r="r" b="b"/>
            <a:pathLst>
              <a:path w="3741537" h="1956908">
                <a:moveTo>
                  <a:pt x="0" y="0"/>
                </a:moveTo>
                <a:lnTo>
                  <a:pt x="3741537" y="0"/>
                </a:lnTo>
                <a:lnTo>
                  <a:pt x="3741537" y="1956908"/>
                </a:lnTo>
                <a:lnTo>
                  <a:pt x="0" y="1956908"/>
                </a:lnTo>
                <a:close/>
              </a:path>
            </a:pathLst>
          </a:custGeom>
        </p:spPr>
      </p:pic>
      <p:pic>
        <p:nvPicPr>
          <p:cNvPr id="24" name="图片 23"/>
          <p:cNvPicPr>
            <a:picLocks noChangeAspect="1"/>
          </p:cNvPicPr>
          <p:nvPr/>
        </p:nvPicPr>
        <p:blipFill>
          <a:blip r:embed="rId3">
            <a:extLst>
              <a:ext uri="{28A0092B-C50C-407E-A947-70E740481C1C}">
                <a14:useLocalDpi xmlns:a14="http://schemas.microsoft.com/office/drawing/2010/main" val="0"/>
              </a:ext>
            </a:extLst>
          </a:blip>
          <a:srcRect t="315" r="58619" b="67208"/>
          <a:stretch>
            <a:fillRect/>
          </a:stretch>
        </p:blipFill>
        <p:spPr>
          <a:xfrm>
            <a:off x="1970983" y="413227"/>
            <a:ext cx="3741537" cy="1956908"/>
          </a:xfrm>
          <a:custGeom>
            <a:avLst/>
            <a:gdLst>
              <a:gd name="connsiteX0" fmla="*/ 0 w 3741537"/>
              <a:gd name="connsiteY0" fmla="*/ 0 h 1956908"/>
              <a:gd name="connsiteX1" fmla="*/ 3741537 w 3741537"/>
              <a:gd name="connsiteY1" fmla="*/ 0 h 1956908"/>
              <a:gd name="connsiteX2" fmla="*/ 3741537 w 3741537"/>
              <a:gd name="connsiteY2" fmla="*/ 1956908 h 1956908"/>
              <a:gd name="connsiteX3" fmla="*/ 0 w 3741537"/>
              <a:gd name="connsiteY3" fmla="*/ 1956908 h 1956908"/>
            </a:gdLst>
            <a:ahLst/>
            <a:cxnLst>
              <a:cxn ang="0">
                <a:pos x="connsiteX0" y="connsiteY0"/>
              </a:cxn>
              <a:cxn ang="0">
                <a:pos x="connsiteX1" y="connsiteY1"/>
              </a:cxn>
              <a:cxn ang="0">
                <a:pos x="connsiteX2" y="connsiteY2"/>
              </a:cxn>
              <a:cxn ang="0">
                <a:pos x="connsiteX3" y="connsiteY3"/>
              </a:cxn>
            </a:cxnLst>
            <a:rect l="l" t="t" r="r" b="b"/>
            <a:pathLst>
              <a:path w="3741537" h="1956908">
                <a:moveTo>
                  <a:pt x="0" y="0"/>
                </a:moveTo>
                <a:lnTo>
                  <a:pt x="3741537" y="0"/>
                </a:lnTo>
                <a:lnTo>
                  <a:pt x="3741537" y="1956908"/>
                </a:lnTo>
                <a:lnTo>
                  <a:pt x="0" y="1956908"/>
                </a:lnTo>
                <a:close/>
              </a:path>
            </a:pathLst>
          </a:custGeom>
        </p:spPr>
      </p:pic>
      <p:cxnSp>
        <p:nvCxnSpPr>
          <p:cNvPr id="10" name="直接连接符 9"/>
          <p:cNvCxnSpPr/>
          <p:nvPr/>
        </p:nvCxnSpPr>
        <p:spPr>
          <a:xfrm>
            <a:off x="6096000" y="0"/>
            <a:ext cx="0" cy="685800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5948856" y="1183294"/>
            <a:ext cx="294289" cy="29428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椭圆 4"/>
          <p:cNvSpPr/>
          <p:nvPr/>
        </p:nvSpPr>
        <p:spPr>
          <a:xfrm>
            <a:off x="5948856" y="3281855"/>
            <a:ext cx="294289" cy="29428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5"/>
          <p:cNvSpPr txBox="1"/>
          <p:nvPr/>
        </p:nvSpPr>
        <p:spPr>
          <a:xfrm>
            <a:off x="6390289" y="719326"/>
            <a:ext cx="1723549" cy="453457"/>
          </a:xfrm>
          <a:prstGeom prst="rect">
            <a:avLst/>
          </a:prstGeom>
          <a:noFill/>
        </p:spPr>
        <p:txBody>
          <a:bodyPr wrap="none" rtlCol="0">
            <a:spAutoFit/>
          </a:bodyPr>
          <a:lstStyle/>
          <a:p>
            <a:pPr>
              <a:lnSpc>
                <a:spcPct val="130000"/>
              </a:lnSpc>
            </a:pPr>
            <a:r>
              <a:rPr lang="zh-CN" altLang="en-US" sz="2000" b="1" dirty="0">
                <a:solidFill>
                  <a:schemeClr val="tx1">
                    <a:lumMod val="85000"/>
                    <a:lumOff val="15000"/>
                  </a:schemeClr>
                </a:solidFill>
              </a:rPr>
              <a:t>点击更换文本</a:t>
            </a:r>
            <a:endParaRPr lang="zh-CN" altLang="en-US" sz="2000" b="1" dirty="0"/>
          </a:p>
        </p:txBody>
      </p:sp>
      <p:sp>
        <p:nvSpPr>
          <p:cNvPr id="7" name="文本框 6"/>
          <p:cNvSpPr txBox="1"/>
          <p:nvPr/>
        </p:nvSpPr>
        <p:spPr>
          <a:xfrm>
            <a:off x="6390289" y="1172783"/>
            <a:ext cx="4056994" cy="812530"/>
          </a:xfrm>
          <a:prstGeom prst="rect">
            <a:avLst/>
          </a:prstGeom>
          <a:noFill/>
        </p:spPr>
        <p:txBody>
          <a:bodyPr wrap="square" rtlCol="0">
            <a:spAutoFit/>
          </a:bodyPr>
          <a:lstStyle/>
          <a:p>
            <a:pPr algn="just">
              <a:lnSpc>
                <a:spcPct val="130000"/>
              </a:lnSpc>
            </a:pPr>
            <a:r>
              <a:rPr lang="zh-CN" altLang="en-US" dirty="0">
                <a:solidFill>
                  <a:schemeClr val="tx1">
                    <a:lumMod val="85000"/>
                    <a:lumOff val="15000"/>
                  </a:schemeClr>
                </a:solidFill>
              </a:rPr>
              <a:t>点击此处更换文本点击此处更换文本点击此处更换文本</a:t>
            </a:r>
            <a:endParaRPr lang="zh-CN" altLang="en-US" dirty="0"/>
          </a:p>
        </p:txBody>
      </p:sp>
      <p:sp>
        <p:nvSpPr>
          <p:cNvPr id="12" name="椭圆 11"/>
          <p:cNvSpPr/>
          <p:nvPr/>
        </p:nvSpPr>
        <p:spPr>
          <a:xfrm>
            <a:off x="5948856" y="5375561"/>
            <a:ext cx="294289" cy="29428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文本框 14"/>
          <p:cNvSpPr txBox="1"/>
          <p:nvPr/>
        </p:nvSpPr>
        <p:spPr>
          <a:xfrm>
            <a:off x="6390289" y="2796005"/>
            <a:ext cx="1723549" cy="453457"/>
          </a:xfrm>
          <a:prstGeom prst="rect">
            <a:avLst/>
          </a:prstGeom>
          <a:noFill/>
        </p:spPr>
        <p:txBody>
          <a:bodyPr wrap="none" rtlCol="0">
            <a:spAutoFit/>
          </a:bodyPr>
          <a:lstStyle/>
          <a:p>
            <a:pPr>
              <a:lnSpc>
                <a:spcPct val="130000"/>
              </a:lnSpc>
            </a:pPr>
            <a:r>
              <a:rPr lang="zh-CN" altLang="en-US" sz="2000" b="1" dirty="0">
                <a:solidFill>
                  <a:schemeClr val="tx1">
                    <a:lumMod val="85000"/>
                    <a:lumOff val="15000"/>
                  </a:schemeClr>
                </a:solidFill>
              </a:rPr>
              <a:t>点击更换文本</a:t>
            </a:r>
            <a:endParaRPr lang="zh-CN" altLang="en-US" sz="2000" b="1" dirty="0"/>
          </a:p>
        </p:txBody>
      </p:sp>
      <p:sp>
        <p:nvSpPr>
          <p:cNvPr id="16" name="文本框 15"/>
          <p:cNvSpPr txBox="1"/>
          <p:nvPr/>
        </p:nvSpPr>
        <p:spPr>
          <a:xfrm>
            <a:off x="6390289" y="3249462"/>
            <a:ext cx="4056994" cy="812530"/>
          </a:xfrm>
          <a:prstGeom prst="rect">
            <a:avLst/>
          </a:prstGeom>
          <a:noFill/>
        </p:spPr>
        <p:txBody>
          <a:bodyPr wrap="square" rtlCol="0">
            <a:spAutoFit/>
          </a:bodyPr>
          <a:lstStyle/>
          <a:p>
            <a:pPr algn="just">
              <a:lnSpc>
                <a:spcPct val="130000"/>
              </a:lnSpc>
            </a:pPr>
            <a:r>
              <a:rPr lang="zh-CN" altLang="en-US" dirty="0">
                <a:solidFill>
                  <a:schemeClr val="tx1">
                    <a:lumMod val="85000"/>
                    <a:lumOff val="15000"/>
                  </a:schemeClr>
                </a:solidFill>
              </a:rPr>
              <a:t>点击此处更换文本点击此处更换文本点击此处更换文本</a:t>
            </a:r>
            <a:endParaRPr lang="zh-CN" altLang="en-US" dirty="0"/>
          </a:p>
        </p:txBody>
      </p:sp>
      <p:sp>
        <p:nvSpPr>
          <p:cNvPr id="18" name="文本框 17"/>
          <p:cNvSpPr txBox="1"/>
          <p:nvPr/>
        </p:nvSpPr>
        <p:spPr>
          <a:xfrm>
            <a:off x="6390289" y="4889711"/>
            <a:ext cx="1723549" cy="453457"/>
          </a:xfrm>
          <a:prstGeom prst="rect">
            <a:avLst/>
          </a:prstGeom>
          <a:noFill/>
        </p:spPr>
        <p:txBody>
          <a:bodyPr wrap="none" rtlCol="0">
            <a:spAutoFit/>
          </a:bodyPr>
          <a:lstStyle/>
          <a:p>
            <a:pPr>
              <a:lnSpc>
                <a:spcPct val="130000"/>
              </a:lnSpc>
            </a:pPr>
            <a:r>
              <a:rPr lang="zh-CN" altLang="en-US" sz="2000" b="1" dirty="0">
                <a:solidFill>
                  <a:schemeClr val="tx1">
                    <a:lumMod val="85000"/>
                    <a:lumOff val="15000"/>
                  </a:schemeClr>
                </a:solidFill>
              </a:rPr>
              <a:t>点击更换文本</a:t>
            </a:r>
            <a:endParaRPr lang="zh-CN" altLang="en-US" sz="2000" b="1" dirty="0"/>
          </a:p>
        </p:txBody>
      </p:sp>
      <p:sp>
        <p:nvSpPr>
          <p:cNvPr id="19" name="文本框 18"/>
          <p:cNvSpPr txBox="1"/>
          <p:nvPr/>
        </p:nvSpPr>
        <p:spPr>
          <a:xfrm>
            <a:off x="6390289" y="5343168"/>
            <a:ext cx="4056994" cy="812530"/>
          </a:xfrm>
          <a:prstGeom prst="rect">
            <a:avLst/>
          </a:prstGeom>
          <a:noFill/>
        </p:spPr>
        <p:txBody>
          <a:bodyPr wrap="square" rtlCol="0">
            <a:spAutoFit/>
          </a:bodyPr>
          <a:lstStyle/>
          <a:p>
            <a:pPr algn="just">
              <a:lnSpc>
                <a:spcPct val="130000"/>
              </a:lnSpc>
            </a:pPr>
            <a:r>
              <a:rPr lang="zh-CN" altLang="en-US" dirty="0">
                <a:solidFill>
                  <a:schemeClr val="tx1">
                    <a:lumMod val="85000"/>
                    <a:lumOff val="15000"/>
                  </a:schemeClr>
                </a:solidFill>
              </a:rPr>
              <a:t>点击此处更换文本点击此处更换文本点击此处更换文本</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a:extLst>
              <a:ext uri="{28A0092B-C50C-407E-A947-70E740481C1C}">
                <a14:useLocalDpi xmlns:a14="http://schemas.microsoft.com/office/drawing/2010/main" val="0"/>
              </a:ext>
            </a:extLst>
          </a:blip>
          <a:srcRect l="25435" t="9143" r="17622" b="46061"/>
          <a:stretch>
            <a:fillRect/>
          </a:stretch>
        </p:blipFill>
        <p:spPr>
          <a:xfrm>
            <a:off x="2060176" y="1130833"/>
            <a:ext cx="3741537" cy="1961516"/>
          </a:xfrm>
          <a:custGeom>
            <a:avLst/>
            <a:gdLst>
              <a:gd name="connsiteX0" fmla="*/ 0 w 3741537"/>
              <a:gd name="connsiteY0" fmla="*/ 0 h 1961516"/>
              <a:gd name="connsiteX1" fmla="*/ 3741537 w 3741537"/>
              <a:gd name="connsiteY1" fmla="*/ 0 h 1961516"/>
              <a:gd name="connsiteX2" fmla="*/ 3741537 w 3741537"/>
              <a:gd name="connsiteY2" fmla="*/ 1961516 h 1961516"/>
              <a:gd name="connsiteX3" fmla="*/ 0 w 3741537"/>
              <a:gd name="connsiteY3" fmla="*/ 1961516 h 1961516"/>
            </a:gdLst>
            <a:ahLst/>
            <a:cxnLst>
              <a:cxn ang="0">
                <a:pos x="connsiteX0" y="connsiteY0"/>
              </a:cxn>
              <a:cxn ang="0">
                <a:pos x="connsiteX1" y="connsiteY1"/>
              </a:cxn>
              <a:cxn ang="0">
                <a:pos x="connsiteX2" y="connsiteY2"/>
              </a:cxn>
              <a:cxn ang="0">
                <a:pos x="connsiteX3" y="connsiteY3"/>
              </a:cxn>
            </a:cxnLst>
            <a:rect l="l" t="t" r="r" b="b"/>
            <a:pathLst>
              <a:path w="3741537" h="1961516">
                <a:moveTo>
                  <a:pt x="0" y="0"/>
                </a:moveTo>
                <a:lnTo>
                  <a:pt x="3741537" y="0"/>
                </a:lnTo>
                <a:lnTo>
                  <a:pt x="3741537" y="1961516"/>
                </a:lnTo>
                <a:lnTo>
                  <a:pt x="0" y="1961516"/>
                </a:lnTo>
                <a:close/>
              </a:path>
            </a:pathLst>
          </a:custGeom>
        </p:spPr>
      </p:pic>
      <p:pic>
        <p:nvPicPr>
          <p:cNvPr id="21" name="图片 20"/>
          <p:cNvPicPr>
            <a:picLocks noChangeAspect="1"/>
          </p:cNvPicPr>
          <p:nvPr/>
        </p:nvPicPr>
        <p:blipFill>
          <a:blip r:embed="rId3">
            <a:extLst>
              <a:ext uri="{28A0092B-C50C-407E-A947-70E740481C1C}">
                <a14:useLocalDpi xmlns:a14="http://schemas.microsoft.com/office/drawing/2010/main" val="0"/>
              </a:ext>
            </a:extLst>
          </a:blip>
          <a:srcRect l="22562" t="40595" r="20495" b="14609"/>
          <a:stretch>
            <a:fillRect/>
          </a:stretch>
        </p:blipFill>
        <p:spPr>
          <a:xfrm>
            <a:off x="6516415" y="2154058"/>
            <a:ext cx="3741537" cy="1961516"/>
          </a:xfrm>
          <a:custGeom>
            <a:avLst/>
            <a:gdLst>
              <a:gd name="connsiteX0" fmla="*/ 0 w 3741537"/>
              <a:gd name="connsiteY0" fmla="*/ 0 h 1961516"/>
              <a:gd name="connsiteX1" fmla="*/ 3741537 w 3741537"/>
              <a:gd name="connsiteY1" fmla="*/ 0 h 1961516"/>
              <a:gd name="connsiteX2" fmla="*/ 3741537 w 3741537"/>
              <a:gd name="connsiteY2" fmla="*/ 1961516 h 1961516"/>
              <a:gd name="connsiteX3" fmla="*/ 0 w 3741537"/>
              <a:gd name="connsiteY3" fmla="*/ 1961516 h 1961516"/>
            </a:gdLst>
            <a:ahLst/>
            <a:cxnLst>
              <a:cxn ang="0">
                <a:pos x="connsiteX0" y="connsiteY0"/>
              </a:cxn>
              <a:cxn ang="0">
                <a:pos x="connsiteX1" y="connsiteY1"/>
              </a:cxn>
              <a:cxn ang="0">
                <a:pos x="connsiteX2" y="connsiteY2"/>
              </a:cxn>
              <a:cxn ang="0">
                <a:pos x="connsiteX3" y="connsiteY3"/>
              </a:cxn>
            </a:cxnLst>
            <a:rect l="l" t="t" r="r" b="b"/>
            <a:pathLst>
              <a:path w="3741537" h="1961516">
                <a:moveTo>
                  <a:pt x="0" y="0"/>
                </a:moveTo>
                <a:lnTo>
                  <a:pt x="3741537" y="0"/>
                </a:lnTo>
                <a:lnTo>
                  <a:pt x="3741537" y="1961516"/>
                </a:lnTo>
                <a:lnTo>
                  <a:pt x="0" y="1961516"/>
                </a:lnTo>
                <a:close/>
              </a:path>
            </a:pathLst>
          </a:custGeom>
        </p:spPr>
      </p:pic>
      <p:cxnSp>
        <p:nvCxnSpPr>
          <p:cNvPr id="10" name="直接连接符 9"/>
          <p:cNvCxnSpPr>
            <a:endCxn id="5" idx="4"/>
          </p:cNvCxnSpPr>
          <p:nvPr/>
        </p:nvCxnSpPr>
        <p:spPr>
          <a:xfrm>
            <a:off x="6096000" y="-33511"/>
            <a:ext cx="1" cy="3662207"/>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5948856" y="828337"/>
            <a:ext cx="294289" cy="29428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椭圆 4"/>
          <p:cNvSpPr/>
          <p:nvPr/>
        </p:nvSpPr>
        <p:spPr>
          <a:xfrm>
            <a:off x="5948856" y="3334407"/>
            <a:ext cx="294289" cy="29428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5"/>
          <p:cNvSpPr txBox="1"/>
          <p:nvPr/>
        </p:nvSpPr>
        <p:spPr>
          <a:xfrm>
            <a:off x="6390289" y="721719"/>
            <a:ext cx="1723549" cy="453457"/>
          </a:xfrm>
          <a:prstGeom prst="rect">
            <a:avLst/>
          </a:prstGeom>
          <a:noFill/>
        </p:spPr>
        <p:txBody>
          <a:bodyPr wrap="none" rtlCol="0">
            <a:spAutoFit/>
          </a:bodyPr>
          <a:lstStyle/>
          <a:p>
            <a:pPr>
              <a:lnSpc>
                <a:spcPct val="130000"/>
              </a:lnSpc>
            </a:pPr>
            <a:r>
              <a:rPr lang="zh-CN" altLang="en-US" sz="2000" b="1" dirty="0">
                <a:solidFill>
                  <a:schemeClr val="tx1">
                    <a:lumMod val="85000"/>
                    <a:lumOff val="15000"/>
                  </a:schemeClr>
                </a:solidFill>
              </a:rPr>
              <a:t>点击更换文本</a:t>
            </a:r>
            <a:endParaRPr lang="zh-CN" altLang="en-US" sz="2000" b="1" dirty="0"/>
          </a:p>
        </p:txBody>
      </p:sp>
      <p:sp>
        <p:nvSpPr>
          <p:cNvPr id="7" name="文本框 6"/>
          <p:cNvSpPr txBox="1"/>
          <p:nvPr/>
        </p:nvSpPr>
        <p:spPr>
          <a:xfrm>
            <a:off x="6390289" y="1175176"/>
            <a:ext cx="4067504" cy="812530"/>
          </a:xfrm>
          <a:prstGeom prst="rect">
            <a:avLst/>
          </a:prstGeom>
          <a:noFill/>
        </p:spPr>
        <p:txBody>
          <a:bodyPr wrap="square" rtlCol="0">
            <a:spAutoFit/>
          </a:bodyPr>
          <a:lstStyle/>
          <a:p>
            <a:pPr algn="just">
              <a:lnSpc>
                <a:spcPct val="130000"/>
              </a:lnSpc>
            </a:pPr>
            <a:r>
              <a:rPr lang="zh-CN" altLang="en-US" dirty="0">
                <a:solidFill>
                  <a:schemeClr val="tx1">
                    <a:lumMod val="85000"/>
                    <a:lumOff val="15000"/>
                  </a:schemeClr>
                </a:solidFill>
              </a:rPr>
              <a:t>点击此处更换文本点击此处更换文本点击此处更换文本</a:t>
            </a:r>
            <a:endParaRPr lang="zh-CN" altLang="en-US" dirty="0"/>
          </a:p>
        </p:txBody>
      </p:sp>
      <p:sp>
        <p:nvSpPr>
          <p:cNvPr id="8" name="文本框 7"/>
          <p:cNvSpPr txBox="1"/>
          <p:nvPr/>
        </p:nvSpPr>
        <p:spPr>
          <a:xfrm>
            <a:off x="4099183" y="3232204"/>
            <a:ext cx="1723549" cy="453457"/>
          </a:xfrm>
          <a:prstGeom prst="rect">
            <a:avLst/>
          </a:prstGeom>
          <a:noFill/>
        </p:spPr>
        <p:txBody>
          <a:bodyPr wrap="none" rtlCol="0">
            <a:spAutoFit/>
          </a:bodyPr>
          <a:lstStyle/>
          <a:p>
            <a:pPr>
              <a:lnSpc>
                <a:spcPct val="130000"/>
              </a:lnSpc>
            </a:pPr>
            <a:r>
              <a:rPr lang="zh-CN" altLang="en-US" sz="2000" b="1" dirty="0">
                <a:solidFill>
                  <a:schemeClr val="tx1">
                    <a:lumMod val="85000"/>
                    <a:lumOff val="15000"/>
                  </a:schemeClr>
                </a:solidFill>
              </a:rPr>
              <a:t>点击更换文本</a:t>
            </a:r>
            <a:endParaRPr lang="zh-CN" altLang="en-US" sz="2000" b="1" dirty="0"/>
          </a:p>
        </p:txBody>
      </p:sp>
      <p:sp>
        <p:nvSpPr>
          <p:cNvPr id="9" name="文本框 8"/>
          <p:cNvSpPr txBox="1"/>
          <p:nvPr/>
        </p:nvSpPr>
        <p:spPr>
          <a:xfrm>
            <a:off x="1765740" y="3685661"/>
            <a:ext cx="4056992" cy="812530"/>
          </a:xfrm>
          <a:prstGeom prst="rect">
            <a:avLst/>
          </a:prstGeom>
          <a:noFill/>
        </p:spPr>
        <p:txBody>
          <a:bodyPr wrap="square" rtlCol="0">
            <a:spAutoFit/>
          </a:bodyPr>
          <a:lstStyle/>
          <a:p>
            <a:pPr algn="just">
              <a:lnSpc>
                <a:spcPct val="130000"/>
              </a:lnSpc>
            </a:pPr>
            <a:r>
              <a:rPr lang="zh-CN" altLang="en-US" dirty="0">
                <a:solidFill>
                  <a:schemeClr val="tx1">
                    <a:lumMod val="85000"/>
                    <a:lumOff val="15000"/>
                  </a:schemeClr>
                </a:solidFill>
              </a:rPr>
              <a:t>点击此处更换文本点击此处更换文本点击此处更换文本</a:t>
            </a:r>
            <a:endParaRPr lang="zh-CN" altLang="en-US" dirty="0"/>
          </a:p>
        </p:txBody>
      </p:sp>
      <p:sp>
        <p:nvSpPr>
          <p:cNvPr id="19" name="文本框 18"/>
          <p:cNvSpPr txBox="1"/>
          <p:nvPr/>
        </p:nvSpPr>
        <p:spPr>
          <a:xfrm>
            <a:off x="4510229" y="4717093"/>
            <a:ext cx="3171541" cy="597921"/>
          </a:xfrm>
          <a:prstGeom prst="rect">
            <a:avLst/>
          </a:prstGeom>
          <a:noFill/>
        </p:spPr>
        <p:txBody>
          <a:bodyPr wrap="square" rtlCol="0">
            <a:spAutoFit/>
          </a:bodyPr>
          <a:lstStyle/>
          <a:p>
            <a:pPr algn="ctr">
              <a:lnSpc>
                <a:spcPct val="130000"/>
              </a:lnSpc>
            </a:pPr>
            <a:r>
              <a:rPr lang="zh-CN" altLang="en-US" sz="2800" b="1" dirty="0">
                <a:solidFill>
                  <a:schemeClr val="tx1">
                    <a:lumMod val="85000"/>
                    <a:lumOff val="15000"/>
                  </a:schemeClr>
                </a:solidFill>
              </a:rPr>
              <a:t>点击此处更换文本</a:t>
            </a:r>
          </a:p>
        </p:txBody>
      </p:sp>
      <p:sp>
        <p:nvSpPr>
          <p:cNvPr id="20" name="文本框 19"/>
          <p:cNvSpPr txBox="1"/>
          <p:nvPr/>
        </p:nvSpPr>
        <p:spPr>
          <a:xfrm>
            <a:off x="1908427" y="5323221"/>
            <a:ext cx="8375146" cy="452432"/>
          </a:xfrm>
          <a:prstGeom prst="rect">
            <a:avLst/>
          </a:prstGeom>
          <a:noFill/>
        </p:spPr>
        <p:txBody>
          <a:bodyPr wrap="square" rtlCol="0">
            <a:spAutoFit/>
          </a:bodyPr>
          <a:lstStyle/>
          <a:p>
            <a:pPr algn="ctr">
              <a:lnSpc>
                <a:spcPct val="130000"/>
              </a:lnSpc>
            </a:pPr>
            <a:r>
              <a:rPr lang="zh-CN" altLang="en-US" dirty="0">
                <a:solidFill>
                  <a:schemeClr val="tx1">
                    <a:lumMod val="85000"/>
                    <a:lumOff val="15000"/>
                  </a:schemeClr>
                </a:solidFill>
              </a:rPr>
              <a:t>点击此处更换文本点击此处更换文本点击此处更换文本点击此处更换文本</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弧形 1"/>
          <p:cNvSpPr/>
          <p:nvPr/>
        </p:nvSpPr>
        <p:spPr>
          <a:xfrm>
            <a:off x="988389" y="1486278"/>
            <a:ext cx="3326642" cy="3326642"/>
          </a:xfrm>
          <a:prstGeom prst="arc">
            <a:avLst>
              <a:gd name="adj1" fmla="val 16200000"/>
              <a:gd name="adj2" fmla="val 5384624"/>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弧形 2"/>
          <p:cNvSpPr/>
          <p:nvPr/>
        </p:nvSpPr>
        <p:spPr>
          <a:xfrm flipH="1">
            <a:off x="4365831" y="2297450"/>
            <a:ext cx="1704298" cy="1704298"/>
          </a:xfrm>
          <a:prstGeom prst="arc">
            <a:avLst>
              <a:gd name="adj1" fmla="val 16200000"/>
              <a:gd name="adj2" fmla="val 5384624"/>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 name="文本框 3"/>
          <p:cNvSpPr txBox="1"/>
          <p:nvPr/>
        </p:nvSpPr>
        <p:spPr>
          <a:xfrm>
            <a:off x="2406346" y="2364769"/>
            <a:ext cx="1704313" cy="1569660"/>
          </a:xfrm>
          <a:prstGeom prst="rect">
            <a:avLst/>
          </a:prstGeom>
          <a:noFill/>
        </p:spPr>
        <p:txBody>
          <a:bodyPr wrap="none" rtlCol="0">
            <a:spAutoFit/>
          </a:bodyPr>
          <a:lstStyle/>
          <a:p>
            <a:r>
              <a:rPr lang="en-US" altLang="zh-CN" sz="9600" b="1" dirty="0">
                <a:solidFill>
                  <a:schemeClr val="tx1">
                    <a:lumMod val="85000"/>
                    <a:lumOff val="15000"/>
                  </a:schemeClr>
                </a:solidFill>
              </a:rPr>
              <a:t>02</a:t>
            </a:r>
            <a:endParaRPr lang="zh-CN" altLang="en-US" sz="9600" b="1" dirty="0">
              <a:solidFill>
                <a:schemeClr val="tx1">
                  <a:lumMod val="85000"/>
                  <a:lumOff val="15000"/>
                </a:schemeClr>
              </a:solidFill>
            </a:endParaRPr>
          </a:p>
        </p:txBody>
      </p:sp>
      <p:sp>
        <p:nvSpPr>
          <p:cNvPr id="7" name="文本框 6"/>
          <p:cNvSpPr txBox="1"/>
          <p:nvPr/>
        </p:nvSpPr>
        <p:spPr>
          <a:xfrm>
            <a:off x="4929097" y="2641768"/>
            <a:ext cx="4801314" cy="1015663"/>
          </a:xfrm>
          <a:prstGeom prst="rect">
            <a:avLst/>
          </a:prstGeom>
          <a:noFill/>
        </p:spPr>
        <p:txBody>
          <a:bodyPr wrap="none" rtlCol="0">
            <a:spAutoFit/>
          </a:bodyPr>
          <a:lstStyle/>
          <a:p>
            <a:r>
              <a:rPr lang="zh-CN" altLang="en-US" sz="6000" dirty="0">
                <a:solidFill>
                  <a:schemeClr val="tx1">
                    <a:lumMod val="85000"/>
                    <a:lumOff val="15000"/>
                  </a:schemeClr>
                </a:solidFill>
              </a:rPr>
              <a:t>六大要素分析</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par>
                          <p:cTn id="11" fill="hold">
                            <p:stCondLst>
                              <p:cond delay="500"/>
                            </p:stCondLst>
                            <p:childTnLst>
                              <p:par>
                                <p:cTn id="12" presetID="12" presetClass="entr" presetSubtype="2"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p:tgtEl>
                                          <p:spTgt spid="4"/>
                                        </p:tgtEl>
                                        <p:attrNameLst>
                                          <p:attrName>ppt_x</p:attrName>
                                        </p:attrNameLst>
                                      </p:cBhvr>
                                      <p:tavLst>
                                        <p:tav tm="0">
                                          <p:val>
                                            <p:strVal val="#ppt_x+#ppt_w*1.125000"/>
                                          </p:val>
                                        </p:tav>
                                        <p:tav tm="100000">
                                          <p:val>
                                            <p:strVal val="#ppt_x"/>
                                          </p:val>
                                        </p:tav>
                                      </p:tavLst>
                                    </p:anim>
                                    <p:animEffect transition="in" filter="wipe(left)">
                                      <p:cBhvr>
                                        <p:cTn id="15" dur="500"/>
                                        <p:tgtEl>
                                          <p:spTgt spid="4"/>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p:tgtEl>
                                          <p:spTgt spid="7"/>
                                        </p:tgtEl>
                                        <p:attrNameLst>
                                          <p:attrName>ppt_x</p:attrName>
                                        </p:attrNameLst>
                                      </p:cBhvr>
                                      <p:tavLst>
                                        <p:tav tm="0">
                                          <p:val>
                                            <p:strVal val="#ppt_x-#ppt_w*1.125000"/>
                                          </p:val>
                                        </p:tav>
                                        <p:tav tm="100000">
                                          <p:val>
                                            <p:strVal val="#ppt_x"/>
                                          </p:val>
                                        </p:tav>
                                      </p:tavLst>
                                    </p:anim>
                                    <p:animEffect transition="in" filter="wipe(right)">
                                      <p:cBhvr>
                                        <p:cTn id="19" dur="500"/>
                                        <p:tgtEl>
                                          <p:spTgt spid="7"/>
                                        </p:tgtEl>
                                      </p:cBhvr>
                                    </p:animEffect>
                                  </p:childTnLst>
                                </p:cTn>
                              </p:par>
                            </p:childTnLst>
                          </p:cTn>
                        </p:par>
                        <p:par>
                          <p:cTn id="20" fill="hold">
                            <p:stCondLst>
                              <p:cond delay="1000"/>
                            </p:stCondLst>
                            <p:childTnLst>
                              <p:par>
                                <p:cTn id="21" presetID="26" presetClass="emph" presetSubtype="0" fill="hold" grpId="1" nodeType="afterEffect">
                                  <p:stCondLst>
                                    <p:cond delay="0"/>
                                  </p:stCondLst>
                                  <p:childTnLst>
                                    <p:animEffect transition="out" filter="fade">
                                      <p:cBhvr>
                                        <p:cTn id="22" dur="500" tmFilter="0, 0; .2, .5; .8, .5; 1, 0"/>
                                        <p:tgtEl>
                                          <p:spTgt spid="4"/>
                                        </p:tgtEl>
                                      </p:cBhvr>
                                    </p:animEffect>
                                    <p:animScale>
                                      <p:cBhvr>
                                        <p:cTn id="23" dur="250" autoRev="1" fill="hold"/>
                                        <p:tgtEl>
                                          <p:spTgt spid="4"/>
                                        </p:tgtEl>
                                      </p:cBhvr>
                                      <p:by x="105000" y="105000"/>
                                    </p:animScale>
                                  </p:childTnLst>
                                </p:cTn>
                              </p:par>
                              <p:par>
                                <p:cTn id="24" presetID="26" presetClass="emph" presetSubtype="0" fill="hold" grpId="1" nodeType="withEffect">
                                  <p:stCondLst>
                                    <p:cond delay="0"/>
                                  </p:stCondLst>
                                  <p:childTnLst>
                                    <p:animEffect transition="out" filter="fade">
                                      <p:cBhvr>
                                        <p:cTn id="25" dur="500" tmFilter="0, 0; .2, .5; .8, .5; 1, 0"/>
                                        <p:tgtEl>
                                          <p:spTgt spid="7"/>
                                        </p:tgtEl>
                                      </p:cBhvr>
                                    </p:animEffect>
                                    <p:animScale>
                                      <p:cBhvr>
                                        <p:cTn id="26"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4" grpId="1"/>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ckShape"/>
          <p:cNvSpPr/>
          <p:nvPr/>
        </p:nvSpPr>
        <p:spPr>
          <a:xfrm>
            <a:off x="1631607" y="1111115"/>
            <a:ext cx="2320500" cy="2320502"/>
          </a:xfrm>
          <a:prstGeom prst="donut">
            <a:avLst>
              <a:gd name="adj" fmla="val 3548"/>
            </a:avLst>
          </a:prstGeom>
          <a:solidFill>
            <a:schemeClr val="bg1">
              <a:lumMod val="7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 name="ValueShape"/>
          <p:cNvSpPr/>
          <p:nvPr/>
        </p:nvSpPr>
        <p:spPr>
          <a:xfrm>
            <a:off x="1808867" y="1288376"/>
            <a:ext cx="1965979" cy="1965980"/>
          </a:xfrm>
          <a:prstGeom prst="pie">
            <a:avLst>
              <a:gd name="adj1" fmla="val 16200000"/>
              <a:gd name="adj2" fmla="val 86400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5" name="ValueText"/>
          <p:cNvSpPr txBox="1"/>
          <p:nvPr/>
        </p:nvSpPr>
        <p:spPr>
          <a:xfrm>
            <a:off x="2366424" y="3608878"/>
            <a:ext cx="800064" cy="404823"/>
          </a:xfrm>
          <a:prstGeom prst="rect">
            <a:avLst/>
          </a:prstGeom>
        </p:spPr>
        <p:txBody>
          <a:bodyPr wrap="none" lIns="0" tIns="0" rIns="0" bIns="0">
            <a:prstTxWarp prst="textPlain">
              <a:avLst>
                <a:gd name="adj" fmla="val 49364"/>
              </a:avLst>
            </a:prstTxWarp>
            <a:normAutofit/>
          </a:bodyPr>
          <a:lstStyle/>
          <a:p>
            <a:r>
              <a:rPr lang="en-US" altLang="zh-CN" sz="1400" dirty="0">
                <a:solidFill>
                  <a:schemeClr val="tx1">
                    <a:lumMod val="85000"/>
                    <a:lumOff val="15000"/>
                  </a:schemeClr>
                </a:solidFill>
                <a:latin typeface="Impact" panose="020B0806030902050204" pitchFamily="34" charset="0"/>
              </a:rPr>
              <a:t>65%</a:t>
            </a:r>
          </a:p>
        </p:txBody>
      </p:sp>
      <p:sp>
        <p:nvSpPr>
          <p:cNvPr id="7" name="BackShape"/>
          <p:cNvSpPr/>
          <p:nvPr/>
        </p:nvSpPr>
        <p:spPr>
          <a:xfrm>
            <a:off x="4934679" y="1111115"/>
            <a:ext cx="2320500" cy="2320502"/>
          </a:xfrm>
          <a:prstGeom prst="donut">
            <a:avLst>
              <a:gd name="adj" fmla="val 3548"/>
            </a:avLst>
          </a:prstGeom>
          <a:solidFill>
            <a:schemeClr val="bg1">
              <a:lumMod val="7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ValueShape"/>
          <p:cNvSpPr/>
          <p:nvPr/>
        </p:nvSpPr>
        <p:spPr>
          <a:xfrm>
            <a:off x="5111939" y="1288376"/>
            <a:ext cx="1965979" cy="1965980"/>
          </a:xfrm>
          <a:prstGeom prst="pie">
            <a:avLst>
              <a:gd name="adj1" fmla="val 13426117"/>
              <a:gd name="adj2" fmla="val 864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9" name="ValueText"/>
          <p:cNvSpPr txBox="1"/>
          <p:nvPr/>
        </p:nvSpPr>
        <p:spPr>
          <a:xfrm>
            <a:off x="5669496" y="3608878"/>
            <a:ext cx="800064" cy="404823"/>
          </a:xfrm>
          <a:prstGeom prst="rect">
            <a:avLst/>
          </a:prstGeom>
        </p:spPr>
        <p:txBody>
          <a:bodyPr wrap="none" lIns="0" tIns="0" rIns="0" bIns="0">
            <a:prstTxWarp prst="textPlain">
              <a:avLst>
                <a:gd name="adj" fmla="val 49364"/>
              </a:avLst>
            </a:prstTxWarp>
            <a:normAutofit/>
          </a:bodyPr>
          <a:lstStyle/>
          <a:p>
            <a:r>
              <a:rPr lang="en-US" altLang="zh-CN" sz="1400" dirty="0">
                <a:solidFill>
                  <a:schemeClr val="tx1">
                    <a:lumMod val="85000"/>
                    <a:lumOff val="15000"/>
                  </a:schemeClr>
                </a:solidFill>
                <a:latin typeface="Impact" panose="020B0806030902050204" pitchFamily="34" charset="0"/>
              </a:rPr>
              <a:t>85%</a:t>
            </a:r>
          </a:p>
        </p:txBody>
      </p:sp>
      <p:sp>
        <p:nvSpPr>
          <p:cNvPr id="11" name="BackShape"/>
          <p:cNvSpPr/>
          <p:nvPr/>
        </p:nvSpPr>
        <p:spPr>
          <a:xfrm>
            <a:off x="8237750" y="1111115"/>
            <a:ext cx="2320500" cy="2320502"/>
          </a:xfrm>
          <a:prstGeom prst="donut">
            <a:avLst>
              <a:gd name="adj" fmla="val 3548"/>
            </a:avLst>
          </a:prstGeom>
          <a:solidFill>
            <a:schemeClr val="bg1">
              <a:lumMod val="7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ValueShape"/>
          <p:cNvSpPr/>
          <p:nvPr/>
        </p:nvSpPr>
        <p:spPr>
          <a:xfrm>
            <a:off x="8415010" y="1288376"/>
            <a:ext cx="1965979" cy="1965980"/>
          </a:xfrm>
          <a:prstGeom prst="pie">
            <a:avLst>
              <a:gd name="adj1" fmla="val 17379210"/>
              <a:gd name="adj2" fmla="val 8640000"/>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13" name="ValueText"/>
          <p:cNvSpPr txBox="1"/>
          <p:nvPr/>
        </p:nvSpPr>
        <p:spPr>
          <a:xfrm>
            <a:off x="8972567" y="3608878"/>
            <a:ext cx="800064" cy="404823"/>
          </a:xfrm>
          <a:prstGeom prst="rect">
            <a:avLst/>
          </a:prstGeom>
        </p:spPr>
        <p:txBody>
          <a:bodyPr wrap="none" lIns="0" tIns="0" rIns="0" bIns="0">
            <a:prstTxWarp prst="textPlain">
              <a:avLst>
                <a:gd name="adj" fmla="val 49364"/>
              </a:avLst>
            </a:prstTxWarp>
            <a:normAutofit/>
          </a:bodyPr>
          <a:lstStyle/>
          <a:p>
            <a:r>
              <a:rPr lang="en-US" altLang="zh-CN" sz="1400" dirty="0">
                <a:solidFill>
                  <a:schemeClr val="tx1">
                    <a:lumMod val="85000"/>
                    <a:lumOff val="15000"/>
                  </a:schemeClr>
                </a:solidFill>
                <a:latin typeface="Impact" panose="020B0806030902050204" pitchFamily="34" charset="0"/>
              </a:rPr>
              <a:t>55%</a:t>
            </a:r>
          </a:p>
        </p:txBody>
      </p:sp>
      <p:sp>
        <p:nvSpPr>
          <p:cNvPr id="16" name="文本框 15"/>
          <p:cNvSpPr txBox="1"/>
          <p:nvPr/>
        </p:nvSpPr>
        <p:spPr>
          <a:xfrm>
            <a:off x="1981377" y="4166101"/>
            <a:ext cx="1620957" cy="597921"/>
          </a:xfrm>
          <a:prstGeom prst="rect">
            <a:avLst/>
          </a:prstGeom>
          <a:noFill/>
        </p:spPr>
        <p:txBody>
          <a:bodyPr wrap="none" rtlCol="0">
            <a:spAutoFit/>
          </a:bodyPr>
          <a:lstStyle/>
          <a:p>
            <a:pPr>
              <a:lnSpc>
                <a:spcPct val="130000"/>
              </a:lnSpc>
            </a:pPr>
            <a:r>
              <a:rPr lang="zh-CN" altLang="en-US" sz="2800" b="1" dirty="0">
                <a:solidFill>
                  <a:schemeClr val="tx1">
                    <a:lumMod val="85000"/>
                    <a:lumOff val="15000"/>
                  </a:schemeClr>
                </a:solidFill>
              </a:rPr>
              <a:t>更换文本</a:t>
            </a:r>
            <a:endParaRPr lang="zh-CN" altLang="en-US" sz="2800" b="1" dirty="0"/>
          </a:p>
        </p:txBody>
      </p:sp>
      <p:sp>
        <p:nvSpPr>
          <p:cNvPr id="17" name="文本框 16"/>
          <p:cNvSpPr txBox="1"/>
          <p:nvPr/>
        </p:nvSpPr>
        <p:spPr>
          <a:xfrm>
            <a:off x="1274206" y="4764022"/>
            <a:ext cx="2984500" cy="732508"/>
          </a:xfrm>
          <a:prstGeom prst="rect">
            <a:avLst/>
          </a:prstGeom>
          <a:noFill/>
        </p:spPr>
        <p:txBody>
          <a:bodyPr wrap="square" rtlCol="0">
            <a:spAutoFit/>
          </a:bodyPr>
          <a:lstStyle/>
          <a:p>
            <a:pPr algn="ctr">
              <a:lnSpc>
                <a:spcPct val="130000"/>
              </a:lnSpc>
            </a:pPr>
            <a:r>
              <a:rPr lang="zh-CN" altLang="en-US" sz="1600" dirty="0">
                <a:solidFill>
                  <a:schemeClr val="tx1">
                    <a:lumMod val="85000"/>
                    <a:lumOff val="15000"/>
                  </a:schemeClr>
                </a:solidFill>
              </a:rPr>
              <a:t>点击此处更换文本点击此处更换文本点击此处更换文本</a:t>
            </a:r>
            <a:endParaRPr lang="zh-CN" altLang="en-US" sz="1600" dirty="0"/>
          </a:p>
        </p:txBody>
      </p:sp>
      <p:sp>
        <p:nvSpPr>
          <p:cNvPr id="18" name="文本框 17"/>
          <p:cNvSpPr txBox="1"/>
          <p:nvPr/>
        </p:nvSpPr>
        <p:spPr>
          <a:xfrm>
            <a:off x="5285521" y="4166101"/>
            <a:ext cx="1620957" cy="597921"/>
          </a:xfrm>
          <a:prstGeom prst="rect">
            <a:avLst/>
          </a:prstGeom>
          <a:noFill/>
        </p:spPr>
        <p:txBody>
          <a:bodyPr wrap="none" rtlCol="0">
            <a:spAutoFit/>
          </a:bodyPr>
          <a:lstStyle/>
          <a:p>
            <a:pPr>
              <a:lnSpc>
                <a:spcPct val="130000"/>
              </a:lnSpc>
            </a:pPr>
            <a:r>
              <a:rPr lang="zh-CN" altLang="en-US" sz="2800" b="1" dirty="0">
                <a:solidFill>
                  <a:schemeClr val="tx1">
                    <a:lumMod val="85000"/>
                    <a:lumOff val="15000"/>
                  </a:schemeClr>
                </a:solidFill>
              </a:rPr>
              <a:t>更换文本</a:t>
            </a:r>
            <a:endParaRPr lang="zh-CN" altLang="en-US" sz="2800" b="1" dirty="0"/>
          </a:p>
        </p:txBody>
      </p:sp>
      <p:sp>
        <p:nvSpPr>
          <p:cNvPr id="19" name="文本框 18"/>
          <p:cNvSpPr txBox="1"/>
          <p:nvPr/>
        </p:nvSpPr>
        <p:spPr>
          <a:xfrm>
            <a:off x="4578350" y="4764022"/>
            <a:ext cx="2984500" cy="732508"/>
          </a:xfrm>
          <a:prstGeom prst="rect">
            <a:avLst/>
          </a:prstGeom>
          <a:noFill/>
        </p:spPr>
        <p:txBody>
          <a:bodyPr wrap="square" rtlCol="0">
            <a:spAutoFit/>
          </a:bodyPr>
          <a:lstStyle/>
          <a:p>
            <a:pPr algn="ctr">
              <a:lnSpc>
                <a:spcPct val="130000"/>
              </a:lnSpc>
            </a:pPr>
            <a:r>
              <a:rPr lang="zh-CN" altLang="en-US" sz="1600" dirty="0">
                <a:solidFill>
                  <a:schemeClr val="tx1">
                    <a:lumMod val="85000"/>
                    <a:lumOff val="15000"/>
                  </a:schemeClr>
                </a:solidFill>
              </a:rPr>
              <a:t>点击此处更换文本点击此处更换文本点击此处更换文本</a:t>
            </a:r>
            <a:endParaRPr lang="zh-CN" altLang="en-US" sz="1600" dirty="0"/>
          </a:p>
        </p:txBody>
      </p:sp>
      <p:sp>
        <p:nvSpPr>
          <p:cNvPr id="20" name="文本框 19"/>
          <p:cNvSpPr txBox="1"/>
          <p:nvPr/>
        </p:nvSpPr>
        <p:spPr>
          <a:xfrm>
            <a:off x="8589665" y="4166101"/>
            <a:ext cx="1620957" cy="597921"/>
          </a:xfrm>
          <a:prstGeom prst="rect">
            <a:avLst/>
          </a:prstGeom>
          <a:noFill/>
        </p:spPr>
        <p:txBody>
          <a:bodyPr wrap="none" rtlCol="0">
            <a:spAutoFit/>
          </a:bodyPr>
          <a:lstStyle/>
          <a:p>
            <a:pPr>
              <a:lnSpc>
                <a:spcPct val="130000"/>
              </a:lnSpc>
            </a:pPr>
            <a:r>
              <a:rPr lang="zh-CN" altLang="en-US" sz="2800" b="1" dirty="0">
                <a:solidFill>
                  <a:schemeClr val="tx1">
                    <a:lumMod val="85000"/>
                    <a:lumOff val="15000"/>
                  </a:schemeClr>
                </a:solidFill>
              </a:rPr>
              <a:t>更换文本</a:t>
            </a:r>
            <a:endParaRPr lang="zh-CN" altLang="en-US" sz="2800" b="1" dirty="0"/>
          </a:p>
        </p:txBody>
      </p:sp>
      <p:sp>
        <p:nvSpPr>
          <p:cNvPr id="21" name="文本框 20"/>
          <p:cNvSpPr txBox="1"/>
          <p:nvPr/>
        </p:nvSpPr>
        <p:spPr>
          <a:xfrm>
            <a:off x="7882494" y="4764022"/>
            <a:ext cx="2984500" cy="732508"/>
          </a:xfrm>
          <a:prstGeom prst="rect">
            <a:avLst/>
          </a:prstGeom>
          <a:noFill/>
        </p:spPr>
        <p:txBody>
          <a:bodyPr wrap="square" rtlCol="0">
            <a:spAutoFit/>
          </a:bodyPr>
          <a:lstStyle/>
          <a:p>
            <a:pPr algn="ctr">
              <a:lnSpc>
                <a:spcPct val="130000"/>
              </a:lnSpc>
            </a:pPr>
            <a:r>
              <a:rPr lang="zh-CN" altLang="en-US" sz="1600" dirty="0">
                <a:solidFill>
                  <a:schemeClr val="tx1">
                    <a:lumMod val="85000"/>
                    <a:lumOff val="15000"/>
                  </a:schemeClr>
                </a:solidFill>
              </a:rPr>
              <a:t>点击此处更换文本点击此处更换文本点击此处更换文本</a:t>
            </a:r>
            <a:endParaRPr lang="zh-CN" altLang="en-US" sz="1600" dirty="0"/>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500"/>
                                </p:stCondLst>
                                <p:childTnLst>
                                  <p:par>
                                    <p:cTn id="21" presetID="6" presetClass="emph" presetSubtype="0" autoRev="1" fill="hold" grpId="1" nodeType="afterEffect" p14:presetBounceEnd="52000">
                                      <p:stCondLst>
                                        <p:cond delay="0"/>
                                      </p:stCondLst>
                                      <p:childTnLst>
                                        <p:animScale p14:bounceEnd="52000">
                                          <p:cBhvr>
                                            <p:cTn id="22" dur="500" fill="hold"/>
                                            <p:tgtEl>
                                              <p:spTgt spid="11"/>
                                            </p:tgtEl>
                                          </p:cBhvr>
                                          <p:by x="103000" y="103000"/>
                                        </p:animScale>
                                      </p:childTnLst>
                                    </p:cTn>
                                  </p:par>
                                  <p:par>
                                    <p:cTn id="23" presetID="6" presetClass="emph" presetSubtype="0" autoRev="1" fill="hold" grpId="1" nodeType="withEffect" p14:presetBounceEnd="52000">
                                      <p:stCondLst>
                                        <p:cond delay="0"/>
                                      </p:stCondLst>
                                      <p:childTnLst>
                                        <p:animScale p14:bounceEnd="52000">
                                          <p:cBhvr>
                                            <p:cTn id="24" dur="500" fill="hold"/>
                                            <p:tgtEl>
                                              <p:spTgt spid="7"/>
                                            </p:tgtEl>
                                          </p:cBhvr>
                                          <p:by x="103000" y="103000"/>
                                        </p:animScale>
                                      </p:childTnLst>
                                    </p:cTn>
                                  </p:par>
                                  <p:par>
                                    <p:cTn id="25" presetID="6" presetClass="emph" presetSubtype="0" autoRev="1" fill="hold" grpId="1" nodeType="withEffect" p14:presetBounceEnd="52000">
                                      <p:stCondLst>
                                        <p:cond delay="0"/>
                                      </p:stCondLst>
                                      <p:childTnLst>
                                        <p:animScale p14:bounceEnd="52000">
                                          <p:cBhvr>
                                            <p:cTn id="26" dur="500" fill="hold"/>
                                            <p:tgtEl>
                                              <p:spTgt spid="3"/>
                                            </p:tgtEl>
                                          </p:cBhvr>
                                          <p:by x="103000" y="103000"/>
                                        </p:animScale>
                                      </p:childTnLst>
                                    </p:cTn>
                                  </p:par>
                                </p:childTnLst>
                              </p:cTn>
                            </p:par>
                            <p:par>
                              <p:cTn id="27" fill="hold">
                                <p:stCondLst>
                                  <p:cond delay="1000"/>
                                </p:stCondLst>
                                <p:childTnLst>
                                  <p:par>
                                    <p:cTn id="28" presetID="21" presetClass="entr" presetSubtype="1"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heel(1)">
                                          <p:cBhvr>
                                            <p:cTn id="30" dur="2000"/>
                                            <p:tgtEl>
                                              <p:spTgt spid="4"/>
                                            </p:tgtEl>
                                          </p:cBhvr>
                                        </p:animEffect>
                                      </p:childTnLst>
                                    </p:cTn>
                                  </p:par>
                                </p:childTnLst>
                              </p:cTn>
                            </p:par>
                            <p:par>
                              <p:cTn id="31" fill="hold">
                                <p:stCondLst>
                                  <p:cond delay="3000"/>
                                </p:stCondLst>
                                <p:childTnLst>
                                  <p:par>
                                    <p:cTn id="32" presetID="21" presetClass="entr" presetSubtype="1"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heel(1)">
                                          <p:cBhvr>
                                            <p:cTn id="34" dur="2000"/>
                                            <p:tgtEl>
                                              <p:spTgt spid="8"/>
                                            </p:tgtEl>
                                          </p:cBhvr>
                                        </p:animEffect>
                                      </p:childTnLst>
                                    </p:cTn>
                                  </p:par>
                                </p:childTnLst>
                              </p:cTn>
                            </p:par>
                            <p:par>
                              <p:cTn id="35" fill="hold">
                                <p:stCondLst>
                                  <p:cond delay="5000"/>
                                </p:stCondLst>
                                <p:childTnLst>
                                  <p:par>
                                    <p:cTn id="36" presetID="21" presetClass="entr" presetSubtype="1"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heel(1)">
                                          <p:cBhvr>
                                            <p:cTn id="3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7" grpId="0" animBg="1"/>
          <p:bldP spid="7" grpId="1" animBg="1"/>
          <p:bldP spid="8" grpId="0" animBg="1"/>
          <p:bldP spid="11" grpId="0" animBg="1"/>
          <p:bldP spid="11" grpId="1" animBg="1"/>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500"/>
                                </p:stCondLst>
                                <p:childTnLst>
                                  <p:par>
                                    <p:cTn id="21" presetID="6" presetClass="emph" presetSubtype="0" autoRev="1" fill="hold" grpId="1" nodeType="afterEffect">
                                      <p:stCondLst>
                                        <p:cond delay="0"/>
                                      </p:stCondLst>
                                      <p:childTnLst>
                                        <p:animScale>
                                          <p:cBhvr>
                                            <p:cTn id="22" dur="500" fill="hold"/>
                                            <p:tgtEl>
                                              <p:spTgt spid="11"/>
                                            </p:tgtEl>
                                          </p:cBhvr>
                                          <p:by x="103000" y="103000"/>
                                        </p:animScale>
                                      </p:childTnLst>
                                    </p:cTn>
                                  </p:par>
                                  <p:par>
                                    <p:cTn id="23" presetID="6" presetClass="emph" presetSubtype="0" autoRev="1" fill="hold" grpId="1" nodeType="withEffect">
                                      <p:stCondLst>
                                        <p:cond delay="0"/>
                                      </p:stCondLst>
                                      <p:childTnLst>
                                        <p:animScale>
                                          <p:cBhvr>
                                            <p:cTn id="24" dur="500" fill="hold"/>
                                            <p:tgtEl>
                                              <p:spTgt spid="7"/>
                                            </p:tgtEl>
                                          </p:cBhvr>
                                          <p:by x="103000" y="103000"/>
                                        </p:animScale>
                                      </p:childTnLst>
                                    </p:cTn>
                                  </p:par>
                                  <p:par>
                                    <p:cTn id="25" presetID="6" presetClass="emph" presetSubtype="0" autoRev="1" fill="hold" grpId="1" nodeType="withEffect">
                                      <p:stCondLst>
                                        <p:cond delay="0"/>
                                      </p:stCondLst>
                                      <p:childTnLst>
                                        <p:animScale>
                                          <p:cBhvr>
                                            <p:cTn id="26" dur="500" fill="hold"/>
                                            <p:tgtEl>
                                              <p:spTgt spid="3"/>
                                            </p:tgtEl>
                                          </p:cBhvr>
                                          <p:by x="103000" y="103000"/>
                                        </p:animScale>
                                      </p:childTnLst>
                                    </p:cTn>
                                  </p:par>
                                </p:childTnLst>
                              </p:cTn>
                            </p:par>
                            <p:par>
                              <p:cTn id="27" fill="hold">
                                <p:stCondLst>
                                  <p:cond delay="1000"/>
                                </p:stCondLst>
                                <p:childTnLst>
                                  <p:par>
                                    <p:cTn id="28" presetID="21" presetClass="entr" presetSubtype="1"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heel(1)">
                                          <p:cBhvr>
                                            <p:cTn id="30" dur="2000"/>
                                            <p:tgtEl>
                                              <p:spTgt spid="4"/>
                                            </p:tgtEl>
                                          </p:cBhvr>
                                        </p:animEffect>
                                      </p:childTnLst>
                                    </p:cTn>
                                  </p:par>
                                </p:childTnLst>
                              </p:cTn>
                            </p:par>
                            <p:par>
                              <p:cTn id="31" fill="hold">
                                <p:stCondLst>
                                  <p:cond delay="3000"/>
                                </p:stCondLst>
                                <p:childTnLst>
                                  <p:par>
                                    <p:cTn id="32" presetID="21" presetClass="entr" presetSubtype="1"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heel(1)">
                                          <p:cBhvr>
                                            <p:cTn id="34" dur="2000"/>
                                            <p:tgtEl>
                                              <p:spTgt spid="8"/>
                                            </p:tgtEl>
                                          </p:cBhvr>
                                        </p:animEffect>
                                      </p:childTnLst>
                                    </p:cTn>
                                  </p:par>
                                </p:childTnLst>
                              </p:cTn>
                            </p:par>
                            <p:par>
                              <p:cTn id="35" fill="hold">
                                <p:stCondLst>
                                  <p:cond delay="5000"/>
                                </p:stCondLst>
                                <p:childTnLst>
                                  <p:par>
                                    <p:cTn id="36" presetID="21" presetClass="entr" presetSubtype="1"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heel(1)">
                                          <p:cBhvr>
                                            <p:cTn id="3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7" grpId="0" animBg="1"/>
          <p:bldP spid="7" grpId="1" animBg="1"/>
          <p:bldP spid="8" grpId="0" animBg="1"/>
          <p:bldP spid="11" grpId="0" animBg="1"/>
          <p:bldP spid="11" grpId="1" animBg="1"/>
          <p:bldP spid="12"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1月30日】冬天来了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5">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38ACC"/>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940</Words>
  <Application>Microsoft Office PowerPoint</Application>
  <PresentationFormat>宽屏</PresentationFormat>
  <Paragraphs>189</Paragraphs>
  <Slides>24</Slides>
  <Notes>24</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24</vt:i4>
      </vt:variant>
    </vt:vector>
  </HeadingPairs>
  <TitlesOfParts>
    <vt:vector size="30" baseType="lpstr">
      <vt:lpstr>等线</vt:lpstr>
      <vt:lpstr>华文行楷</vt:lpstr>
      <vt:lpstr>微软雅黑</vt:lpstr>
      <vt:lpstr>Arial</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65</cp:revision>
  <dcterms:created xsi:type="dcterms:W3CDTF">2017-11-05T09:08:00Z</dcterms:created>
  <dcterms:modified xsi:type="dcterms:W3CDTF">2021-01-04T10:24:41Z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