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9" r:id="rId3"/>
    <p:sldId id="258"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7" r:id="rId22"/>
    <p:sldId id="278" r:id="rId23"/>
    <p:sldId id="279" r:id="rId24"/>
    <p:sldId id="281" r:id="rId25"/>
  </p:sldIdLst>
  <p:sldSz cx="9144000" cy="5143500" type="screen16x9"/>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D3E4"/>
    <a:srgbClr val="89C5A9"/>
    <a:srgbClr val="B1D072"/>
    <a:srgbClr val="C4D77E"/>
    <a:srgbClr val="F6BCAE"/>
    <a:srgbClr val="DFA082"/>
    <a:srgbClr val="F6BFA0"/>
    <a:srgbClr val="EC5616"/>
    <a:srgbClr val="6590BD"/>
    <a:srgbClr val="D19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43" d="100"/>
          <a:sy n="143" d="100"/>
        </p:scale>
        <p:origin x="6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28"/>
            <a:ext cx="3276600" cy="2313078"/>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pic>
        <p:nvPicPr>
          <p:cNvPr id="11" name="图片 10" descr="QQ截图20171206150251"/>
          <p:cNvPicPr>
            <a:picLocks noChangeAspect="1"/>
          </p:cNvPicPr>
          <p:nvPr userDrawn="1"/>
        </p:nvPicPr>
        <p:blipFill>
          <a:blip r:embed="rId13"/>
          <a:stretch>
            <a:fillRect/>
          </a:stretch>
        </p:blipFill>
        <p:spPr>
          <a:xfrm>
            <a:off x="-6350" y="29845"/>
            <a:ext cx="9156700" cy="5132070"/>
          </a:xfrm>
          <a:prstGeom prst="rect">
            <a:avLst/>
          </a:prstGeom>
        </p:spPr>
      </p:pic>
      <p:sp>
        <p:nvSpPr>
          <p:cNvPr id="7" name="矩形 6"/>
          <p:cNvSpPr/>
          <p:nvPr userDrawn="1"/>
        </p:nvSpPr>
        <p:spPr>
          <a:xfrm>
            <a:off x="91440" y="172085"/>
            <a:ext cx="8929370" cy="4817110"/>
          </a:xfrm>
          <a:prstGeom prst="rect">
            <a:avLst/>
          </a:prstGeom>
          <a:solidFill>
            <a:schemeClr val="bg1">
              <a:alpha val="89000"/>
            </a:schemeClr>
          </a:solidFill>
          <a:ln w="25400">
            <a:solidFill>
              <a:srgbClr val="AED3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6.png"/><Relationship Id="rId2" Type="http://schemas.openxmlformats.org/officeDocument/2006/relationships/tags" Target="../tags/tag3.xml"/><Relationship Id="rId16" Type="http://schemas.openxmlformats.org/officeDocument/2006/relationships/image" Target="../media/image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1.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QQ截图20171206150251"/>
          <p:cNvPicPr>
            <a:picLocks noChangeAspect="1"/>
          </p:cNvPicPr>
          <p:nvPr/>
        </p:nvPicPr>
        <p:blipFill>
          <a:blip r:embed="rId5"/>
          <a:stretch>
            <a:fillRect/>
          </a:stretch>
        </p:blipFill>
        <p:spPr>
          <a:xfrm>
            <a:off x="-6350" y="29845"/>
            <a:ext cx="9156700" cy="5132070"/>
          </a:xfrm>
          <a:prstGeom prst="rect">
            <a:avLst/>
          </a:prstGeom>
        </p:spPr>
      </p:pic>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r="50856"/>
          <a:stretch>
            <a:fillRect/>
          </a:stretch>
        </p:blipFill>
        <p:spPr>
          <a:xfrm>
            <a:off x="2372047" y="1857213"/>
            <a:ext cx="2451523" cy="1420377"/>
          </a:xfrm>
          <a:prstGeom prst="rect">
            <a:avLst/>
          </a:prstGeom>
        </p:spPr>
      </p:pic>
      <p:grpSp>
        <p:nvGrpSpPr>
          <p:cNvPr id="16" name="组合 15"/>
          <p:cNvGrpSpPr/>
          <p:nvPr/>
        </p:nvGrpSpPr>
        <p:grpSpPr>
          <a:xfrm>
            <a:off x="6016437" y="3926100"/>
            <a:ext cx="1820814" cy="239395"/>
            <a:chOff x="4762500" y="5404482"/>
            <a:chExt cx="2427752" cy="319193"/>
          </a:xfrm>
        </p:grpSpPr>
        <p:sp>
          <p:nvSpPr>
            <p:cNvPr id="13" name="文本框 12"/>
            <p:cNvSpPr txBox="1"/>
            <p:nvPr/>
          </p:nvSpPr>
          <p:spPr>
            <a:xfrm>
              <a:off x="4762500" y="5417182"/>
              <a:ext cx="1200150" cy="306493"/>
            </a:xfrm>
            <a:prstGeom prst="rect">
              <a:avLst/>
            </a:prstGeom>
            <a:noFill/>
            <a:ln>
              <a:noFill/>
            </a:ln>
          </p:spPr>
          <p:txBody>
            <a:bodyPr wrap="square" rtlCol="0">
              <a:spAutoFit/>
            </a:bodyPr>
            <a:lstStyle/>
            <a:p>
              <a:r>
                <a:rPr lang="zh-CN" altLang="en-US" sz="900" b="1" spc="100" dirty="0">
                  <a:latin typeface="宋体" panose="02010600030101010101" pitchFamily="2" charset="-122"/>
                  <a:ea typeface="宋体" panose="02010600030101010101" pitchFamily="2" charset="-122"/>
                </a:rPr>
                <a:t>北方水饺</a:t>
              </a:r>
              <a:r>
                <a:rPr lang="en-US" altLang="zh-CN" sz="900" b="1" spc="100" dirty="0">
                  <a:solidFill>
                    <a:schemeClr val="tx1">
                      <a:lumMod val="75000"/>
                      <a:lumOff val="25000"/>
                    </a:schemeClr>
                  </a:solidFill>
                  <a:latin typeface="宋体" panose="02010600030101010101" pitchFamily="2" charset="-122"/>
                  <a:ea typeface="宋体" panose="02010600030101010101" pitchFamily="2" charset="-122"/>
                </a:rPr>
                <a:t>/</a:t>
              </a:r>
              <a:endParaRPr lang="zh-CN" altLang="en-US" sz="900" b="1" spc="100"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14" name="矩形 13"/>
            <p:cNvSpPr/>
            <p:nvPr/>
          </p:nvSpPr>
          <p:spPr>
            <a:xfrm>
              <a:off x="5516452" y="5417182"/>
              <a:ext cx="1018540" cy="306493"/>
            </a:xfrm>
            <a:prstGeom prst="rect">
              <a:avLst/>
            </a:prstGeom>
          </p:spPr>
          <p:txBody>
            <a:bodyPr wrap="none">
              <a:spAutoFit/>
            </a:bodyPr>
            <a:lstStyle/>
            <a:p>
              <a:r>
                <a:rPr lang="zh-CN" altLang="en-US" sz="900" b="1" spc="100" dirty="0">
                  <a:latin typeface="宋体" panose="02010600030101010101" pitchFamily="2" charset="-122"/>
                  <a:ea typeface="宋体" panose="02010600030101010101" pitchFamily="2" charset="-122"/>
                </a:rPr>
                <a:t>江南米饭</a:t>
              </a:r>
              <a:r>
                <a:rPr lang="en-US" altLang="zh-CN" sz="900" b="1" spc="100" dirty="0">
                  <a:latin typeface="宋体" panose="02010600030101010101" pitchFamily="2" charset="-122"/>
                  <a:ea typeface="宋体" panose="02010600030101010101" pitchFamily="2" charset="-122"/>
                </a:rPr>
                <a:t>/</a:t>
              </a:r>
              <a:endParaRPr lang="zh-CN" altLang="en-US" sz="900" b="1" spc="100" dirty="0">
                <a:latin typeface="宋体" panose="02010600030101010101" pitchFamily="2" charset="-122"/>
                <a:ea typeface="宋体" panose="02010600030101010101" pitchFamily="2" charset="-122"/>
              </a:endParaRPr>
            </a:p>
          </p:txBody>
        </p:sp>
        <p:sp>
          <p:nvSpPr>
            <p:cNvPr id="15" name="矩形 14"/>
            <p:cNvSpPr/>
            <p:nvPr/>
          </p:nvSpPr>
          <p:spPr>
            <a:xfrm>
              <a:off x="6265692" y="5404482"/>
              <a:ext cx="924560" cy="306493"/>
            </a:xfrm>
            <a:prstGeom prst="rect">
              <a:avLst/>
            </a:prstGeom>
          </p:spPr>
          <p:txBody>
            <a:bodyPr wrap="none">
              <a:spAutoFit/>
            </a:bodyPr>
            <a:lstStyle/>
            <a:p>
              <a:r>
                <a:rPr lang="zh-CN" altLang="en-US" sz="900" b="1" spc="100" dirty="0">
                  <a:latin typeface="宋体" panose="02010600030101010101" pitchFamily="2" charset="-122"/>
                  <a:ea typeface="宋体" panose="02010600030101010101" pitchFamily="2" charset="-122"/>
                </a:rPr>
                <a:t>四式汤圆</a:t>
              </a:r>
            </a:p>
          </p:txBody>
        </p:sp>
      </p:grpSp>
      <p:sp>
        <p:nvSpPr>
          <p:cNvPr id="17" name="矩形 16"/>
          <p:cNvSpPr/>
          <p:nvPr/>
        </p:nvSpPr>
        <p:spPr>
          <a:xfrm>
            <a:off x="5675240" y="1372550"/>
            <a:ext cx="379730" cy="2054033"/>
          </a:xfrm>
          <a:prstGeom prst="rect">
            <a:avLst/>
          </a:prstGeom>
        </p:spPr>
        <p:txBody>
          <a:bodyPr vert="eaVert" wrap="square">
            <a:spAutoFit/>
          </a:bodyPr>
          <a:lstStyle/>
          <a:p>
            <a:r>
              <a:rPr lang="en-US" altLang="zh-CN" sz="600" dirty="0">
                <a:solidFill>
                  <a:schemeClr val="tx1">
                    <a:lumMod val="65000"/>
                    <a:lumOff val="35000"/>
                  </a:schemeClr>
                </a:solidFill>
              </a:rPr>
              <a:t>There are different </a:t>
            </a:r>
            <a:r>
              <a:rPr lang="en-US" altLang="zh-CN" sz="675" dirty="0">
                <a:solidFill>
                  <a:schemeClr val="tx1">
                    <a:lumMod val="65000"/>
                    <a:lumOff val="35000"/>
                  </a:schemeClr>
                </a:solidFill>
              </a:rPr>
              <a:t>customs</a:t>
            </a:r>
            <a:r>
              <a:rPr lang="en-US" altLang="zh-CN" sz="600" dirty="0">
                <a:solidFill>
                  <a:schemeClr val="tx1">
                    <a:lumMod val="65000"/>
                    <a:lumOff val="35000"/>
                  </a:schemeClr>
                </a:solidFill>
              </a:rPr>
              <a:t> in the winter solstice, but most places have the custom of eating dumplings on the</a:t>
            </a:r>
            <a:endParaRPr lang="zh-CN" altLang="en-US" sz="600" dirty="0">
              <a:solidFill>
                <a:schemeClr val="tx1">
                  <a:lumMod val="65000"/>
                  <a:lumOff val="35000"/>
                </a:schemeClr>
              </a:solidFill>
            </a:endParaRPr>
          </a:p>
        </p:txBody>
      </p:sp>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23523" t="1" r="27457" b="45961"/>
          <a:stretch>
            <a:fillRect/>
          </a:stretch>
        </p:blipFill>
        <p:spPr>
          <a:xfrm>
            <a:off x="5334146" y="326098"/>
            <a:ext cx="2451523" cy="4053494"/>
          </a:xfrm>
          <a:prstGeom prst="rect">
            <a:avLst/>
          </a:prstGeom>
        </p:spPr>
      </p:pic>
      <p:grpSp>
        <p:nvGrpSpPr>
          <p:cNvPr id="10" name="组合 9"/>
          <p:cNvGrpSpPr/>
          <p:nvPr/>
        </p:nvGrpSpPr>
        <p:grpSpPr>
          <a:xfrm>
            <a:off x="7324020" y="2210705"/>
            <a:ext cx="507831" cy="840351"/>
            <a:chOff x="8412551" y="2815035"/>
            <a:chExt cx="677109" cy="1120467"/>
          </a:xfrm>
        </p:grpSpPr>
        <p:grpSp>
          <p:nvGrpSpPr>
            <p:cNvPr id="8" name="组合 7"/>
            <p:cNvGrpSpPr/>
            <p:nvPr/>
          </p:nvGrpSpPr>
          <p:grpSpPr>
            <a:xfrm>
              <a:off x="8412551" y="2893257"/>
              <a:ext cx="677109" cy="1042245"/>
              <a:chOff x="5380912" y="5669411"/>
              <a:chExt cx="1660283" cy="373768"/>
            </a:xfrm>
          </p:grpSpPr>
          <p:sp>
            <p:nvSpPr>
              <p:cNvPr id="5" name="文本框 4"/>
              <p:cNvSpPr txBox="1"/>
              <p:nvPr/>
            </p:nvSpPr>
            <p:spPr>
              <a:xfrm>
                <a:off x="5380912" y="5669411"/>
                <a:ext cx="1660283" cy="373768"/>
              </a:xfrm>
              <a:prstGeom prst="rect">
                <a:avLst/>
              </a:prstGeom>
              <a:noFill/>
              <a:ln>
                <a:noFill/>
              </a:ln>
            </p:spPr>
            <p:txBody>
              <a:bodyPr vert="eaVert" wrap="square" rtlCol="0">
                <a:spAutoFit/>
              </a:bodyPr>
              <a:lstStyle/>
              <a:p>
                <a:r>
                  <a:rPr lang="en-US" altLang="zh-CN" sz="1050" spc="600">
                    <a:solidFill>
                      <a:srgbClr val="C00000"/>
                    </a:solidFill>
                    <a:latin typeface="微软雅黑" panose="020B0503020204020204" charset="-122"/>
                    <a:ea typeface="微软雅黑" panose="020B0503020204020204" charset="-122"/>
                  </a:rPr>
                  <a:t>xiazaii</a:t>
                </a:r>
                <a:endParaRPr lang="zh-CN" altLang="en-US" sz="1050" spc="600" dirty="0">
                  <a:solidFill>
                    <a:srgbClr val="C00000"/>
                  </a:solidFill>
                  <a:latin typeface="微软雅黑" panose="020B0503020204020204" charset="-122"/>
                  <a:ea typeface="微软雅黑" panose="020B0503020204020204" charset="-122"/>
                </a:endParaRPr>
              </a:p>
            </p:txBody>
          </p:sp>
          <p:sp>
            <p:nvSpPr>
              <p:cNvPr id="6" name="矩形 5"/>
              <p:cNvSpPr/>
              <p:nvPr/>
            </p:nvSpPr>
            <p:spPr>
              <a:xfrm>
                <a:off x="5993685" y="5674174"/>
                <a:ext cx="93173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350">
                  <a:latin typeface="宋体" panose="02010600030101010101" pitchFamily="2" charset="-122"/>
                  <a:ea typeface="宋体" panose="02010600030101010101" pitchFamily="2" charset="-122"/>
                </a:endParaRPr>
              </a:p>
            </p:txBody>
          </p:sp>
        </p:grpSp>
        <p:sp>
          <p:nvSpPr>
            <p:cNvPr id="9" name="矩形 8"/>
            <p:cNvSpPr/>
            <p:nvPr/>
          </p:nvSpPr>
          <p:spPr>
            <a:xfrm>
              <a:off x="8684510" y="2815035"/>
              <a:ext cx="331225" cy="9492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0" name="崔子格、鲁士郎 - 胭脂香 (伴奏)">
            <a:hlinkClick r:id="" action="ppaction://media"/>
          </p:cNvPr>
          <p:cNvPicPr>
            <a:picLocks noChangeAspect="1"/>
          </p:cNvPicPr>
          <p:nvPr>
            <a:audioFile r:link="rId1"/>
            <p:extLst>
              <p:ext uri="{DAA4B4D4-6D71-4841-9C94-3DE7FCFB9230}">
                <p14:media xmlns:p14="http://schemas.microsoft.com/office/powerpoint/2010/main" r:embed="rId2">
                  <p14:trim st="3000"/>
                </p14:media>
              </p:ext>
            </p:extLst>
          </p:nvPr>
        </p:nvPicPr>
        <p:blipFill>
          <a:blip r:embed="rId8"/>
          <a:stretch>
            <a:fillRect/>
          </a:stretch>
        </p:blipFill>
        <p:spPr>
          <a:xfrm>
            <a:off x="-594832" y="29860"/>
            <a:ext cx="457200" cy="457200"/>
          </a:xfrm>
          <a:prstGeom prst="rect">
            <a:avLst/>
          </a:prstGeom>
        </p:spPr>
      </p:pic>
      <p:pic>
        <p:nvPicPr>
          <p:cNvPr id="33" name="图片 32"/>
          <p:cNvPicPr>
            <a:picLocks noChangeAspect="1"/>
          </p:cNvPicPr>
          <p:nvPr/>
        </p:nvPicPr>
        <p:blipFill rotWithShape="1">
          <a:blip r:embed="rId9" cstate="print">
            <a:extLst>
              <a:ext uri="{28A0092B-C50C-407E-A947-70E740481C1C}">
                <a14:useLocalDpi xmlns:a14="http://schemas.microsoft.com/office/drawing/2010/main" val="0"/>
              </a:ext>
            </a:extLst>
          </a:blip>
          <a:srcRect l="17023" r="56528"/>
          <a:stretch>
            <a:fillRect/>
          </a:stretch>
        </p:blipFill>
        <p:spPr>
          <a:xfrm>
            <a:off x="4661535" y="-147955"/>
            <a:ext cx="1475105" cy="1558925"/>
          </a:xfrm>
          <a:prstGeom prst="rect">
            <a:avLst/>
          </a:prstGeom>
        </p:spPr>
      </p:pic>
      <p:pic>
        <p:nvPicPr>
          <p:cNvPr id="34" name="图片 33"/>
          <p:cNvPicPr>
            <a:picLocks noChangeAspect="1"/>
          </p:cNvPicPr>
          <p:nvPr/>
        </p:nvPicPr>
        <p:blipFill rotWithShape="1">
          <a:blip r:embed="rId10">
            <a:extLst>
              <a:ext uri="{28A0092B-C50C-407E-A947-70E740481C1C}">
                <a14:useLocalDpi xmlns:a14="http://schemas.microsoft.com/office/drawing/2010/main" val="0"/>
              </a:ext>
            </a:extLst>
          </a:blip>
          <a:srcRect l="16776" r="56860"/>
          <a:stretch>
            <a:fillRect/>
          </a:stretch>
        </p:blipFill>
        <p:spPr>
          <a:xfrm>
            <a:off x="2955749" y="1815694"/>
            <a:ext cx="2695880" cy="2911700"/>
          </a:xfrm>
          <a:prstGeom prst="rect">
            <a:avLst/>
          </a:prstGeom>
        </p:spPr>
      </p:pic>
      <p:pic>
        <p:nvPicPr>
          <p:cNvPr id="35" name="图片 34"/>
          <p:cNvPicPr>
            <a:picLocks noChangeAspect="1"/>
          </p:cNvPicPr>
          <p:nvPr/>
        </p:nvPicPr>
        <p:blipFill rotWithShape="1">
          <a:blip r:embed="rId9" cstate="print">
            <a:extLst>
              <a:ext uri="{28A0092B-C50C-407E-A947-70E740481C1C}">
                <a14:useLocalDpi xmlns:a14="http://schemas.microsoft.com/office/drawing/2010/main" val="0"/>
              </a:ext>
            </a:extLst>
          </a:blip>
          <a:srcRect l="17023" r="56528"/>
          <a:stretch>
            <a:fillRect/>
          </a:stretch>
        </p:blipFill>
        <p:spPr>
          <a:xfrm>
            <a:off x="7179310" y="-791210"/>
            <a:ext cx="1676400" cy="1771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2620">
        <p:dissolve/>
      </p:transition>
    </mc:Choice>
    <mc:Fallback xmlns="">
      <p:transition advTm="262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additive="base">
                                        <p:cTn id="6" dur="1" fill="hold"/>
                                        <p:tgtEl>
                                          <p:spTgt spid="20"/>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hold" display="0">
                  <p:stCondLst>
                    <p:cond delay="indefinite"/>
                  </p:stCondLst>
                  <p:endCondLst>
                    <p:cond evt="onStopAudio" delay="0">
                      <p:tgtEl>
                        <p:sldTgt/>
                      </p:tgtEl>
                    </p:cond>
                  </p:endCondLst>
                </p:cTn>
                <p:tgtEl>
                  <p:spTgt spid="20"/>
                </p:tgtEl>
              </p:cMediaNode>
            </p:audio>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冬至的起源</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4" name="Text Placeholder 3"/>
          <p:cNvSpPr txBox="1"/>
          <p:nvPr/>
        </p:nvSpPr>
        <p:spPr>
          <a:xfrm>
            <a:off x="550372" y="1247411"/>
            <a:ext cx="62611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1"/>
                </a:solidFill>
                <a:latin typeface="微软雅黑" panose="020B0503020204020204" charset="-122"/>
                <a:ea typeface="微软雅黑" panose="020B0503020204020204" charset="-122"/>
                <a:cs typeface="+mn-ea"/>
                <a:sym typeface="+mn-lt"/>
              </a:rPr>
              <a:t>01</a:t>
            </a:r>
          </a:p>
        </p:txBody>
      </p:sp>
      <p:cxnSp>
        <p:nvCxnSpPr>
          <p:cNvPr id="3" name="Straight Connector 25"/>
          <p:cNvCxnSpPr/>
          <p:nvPr/>
        </p:nvCxnSpPr>
        <p:spPr>
          <a:xfrm>
            <a:off x="1307876" y="1546550"/>
            <a:ext cx="1785584" cy="0"/>
          </a:xfrm>
          <a:prstGeom prst="line">
            <a:avLst/>
          </a:prstGeom>
          <a:ln w="19050" cap="rnd">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0" name="Group 31"/>
          <p:cNvGrpSpPr/>
          <p:nvPr/>
        </p:nvGrpSpPr>
        <p:grpSpPr>
          <a:xfrm>
            <a:off x="578129" y="1853841"/>
            <a:ext cx="2505807" cy="521414"/>
            <a:chOff x="625692" y="1885884"/>
            <a:chExt cx="2506133" cy="521482"/>
          </a:xfrm>
        </p:grpSpPr>
        <p:sp>
          <p:nvSpPr>
            <p:cNvPr id="11"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12" name="TextBox 30"/>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
        <p:nvSpPr>
          <p:cNvPr id="13" name="Text Placeholder 3"/>
          <p:cNvSpPr txBox="1"/>
          <p:nvPr/>
        </p:nvSpPr>
        <p:spPr>
          <a:xfrm>
            <a:off x="3307992" y="1247411"/>
            <a:ext cx="56515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2"/>
                </a:solidFill>
                <a:latin typeface="微软雅黑" panose="020B0503020204020204" charset="-122"/>
                <a:ea typeface="微软雅黑" panose="020B0503020204020204" charset="-122"/>
                <a:cs typeface="+mn-ea"/>
                <a:sym typeface="+mn-lt"/>
              </a:rPr>
              <a:t>02</a:t>
            </a:r>
          </a:p>
        </p:txBody>
      </p:sp>
      <p:cxnSp>
        <p:nvCxnSpPr>
          <p:cNvPr id="14" name="Straight Connector 34"/>
          <p:cNvCxnSpPr/>
          <p:nvPr/>
        </p:nvCxnSpPr>
        <p:spPr>
          <a:xfrm>
            <a:off x="4006443" y="1546550"/>
            <a:ext cx="1785584" cy="0"/>
          </a:xfrm>
          <a:prstGeom prst="line">
            <a:avLst/>
          </a:prstGeom>
          <a:ln w="19050" cap="rnd">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5" name="Group 35"/>
          <p:cNvGrpSpPr/>
          <p:nvPr/>
        </p:nvGrpSpPr>
        <p:grpSpPr>
          <a:xfrm>
            <a:off x="3305267" y="1853841"/>
            <a:ext cx="2505807" cy="521414"/>
            <a:chOff x="625692" y="1885884"/>
            <a:chExt cx="2506133" cy="521482"/>
          </a:xfrm>
        </p:grpSpPr>
        <p:sp>
          <p:nvSpPr>
            <p:cNvPr id="16"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17" name="TextBox 37"/>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
        <p:nvSpPr>
          <p:cNvPr id="18" name="Text Placeholder 3"/>
          <p:cNvSpPr txBox="1"/>
          <p:nvPr/>
        </p:nvSpPr>
        <p:spPr>
          <a:xfrm>
            <a:off x="5966635" y="1247411"/>
            <a:ext cx="56515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3"/>
                </a:solidFill>
                <a:latin typeface="微软雅黑" panose="020B0503020204020204" charset="-122"/>
                <a:ea typeface="微软雅黑" panose="020B0503020204020204" charset="-122"/>
                <a:cs typeface="+mn-ea"/>
                <a:sym typeface="+mn-lt"/>
              </a:rPr>
              <a:t>03</a:t>
            </a:r>
          </a:p>
        </p:txBody>
      </p:sp>
      <p:grpSp>
        <p:nvGrpSpPr>
          <p:cNvPr id="19" name="Group 40"/>
          <p:cNvGrpSpPr/>
          <p:nvPr/>
        </p:nvGrpSpPr>
        <p:grpSpPr>
          <a:xfrm>
            <a:off x="5963911" y="1853841"/>
            <a:ext cx="2505807" cy="521414"/>
            <a:chOff x="625692" y="1885884"/>
            <a:chExt cx="2506133" cy="521482"/>
          </a:xfrm>
        </p:grpSpPr>
        <p:sp>
          <p:nvSpPr>
            <p:cNvPr id="20"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21" name="TextBox 42"/>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cxnSp>
        <p:nvCxnSpPr>
          <p:cNvPr id="22" name="Straight Connector 39"/>
          <p:cNvCxnSpPr/>
          <p:nvPr/>
        </p:nvCxnSpPr>
        <p:spPr>
          <a:xfrm>
            <a:off x="6684134" y="1546550"/>
            <a:ext cx="1785584" cy="0"/>
          </a:xfrm>
          <a:prstGeom prst="line">
            <a:avLst/>
          </a:prstGeom>
          <a:ln w="19050" cap="rnd">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3" name="Elbow Connector 44"/>
          <p:cNvCxnSpPr/>
          <p:nvPr/>
        </p:nvCxnSpPr>
        <p:spPr>
          <a:xfrm rot="10800000" flipV="1">
            <a:off x="6581056" y="1546552"/>
            <a:ext cx="1888664" cy="1540034"/>
          </a:xfrm>
          <a:prstGeom prst="bentConnector3">
            <a:avLst>
              <a:gd name="adj1" fmla="val -698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Text Placeholder 3"/>
          <p:cNvSpPr txBox="1"/>
          <p:nvPr/>
        </p:nvSpPr>
        <p:spPr>
          <a:xfrm>
            <a:off x="580852" y="2787903"/>
            <a:ext cx="56515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6"/>
                </a:solidFill>
                <a:latin typeface="微软雅黑" panose="020B0503020204020204" charset="-122"/>
                <a:ea typeface="微软雅黑" panose="020B0503020204020204" charset="-122"/>
                <a:cs typeface="+mn-ea"/>
                <a:sym typeface="+mn-lt"/>
              </a:rPr>
              <a:t>06</a:t>
            </a:r>
          </a:p>
        </p:txBody>
      </p:sp>
      <p:grpSp>
        <p:nvGrpSpPr>
          <p:cNvPr id="25" name="Group 56"/>
          <p:cNvGrpSpPr/>
          <p:nvPr/>
        </p:nvGrpSpPr>
        <p:grpSpPr>
          <a:xfrm>
            <a:off x="578129" y="3394333"/>
            <a:ext cx="2505807" cy="521414"/>
            <a:chOff x="625692" y="1885884"/>
            <a:chExt cx="2506133" cy="521482"/>
          </a:xfrm>
        </p:grpSpPr>
        <p:sp>
          <p:nvSpPr>
            <p:cNvPr id="26"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27" name="TextBox 58"/>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
        <p:nvSpPr>
          <p:cNvPr id="28" name="Text Placeholder 3"/>
          <p:cNvSpPr txBox="1"/>
          <p:nvPr/>
        </p:nvSpPr>
        <p:spPr>
          <a:xfrm>
            <a:off x="3307992" y="2787903"/>
            <a:ext cx="56515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5"/>
                </a:solidFill>
                <a:latin typeface="微软雅黑" panose="020B0503020204020204" charset="-122"/>
                <a:ea typeface="微软雅黑" panose="020B0503020204020204" charset="-122"/>
                <a:cs typeface="+mn-ea"/>
                <a:sym typeface="+mn-lt"/>
              </a:rPr>
              <a:t>05</a:t>
            </a:r>
          </a:p>
        </p:txBody>
      </p:sp>
      <p:grpSp>
        <p:nvGrpSpPr>
          <p:cNvPr id="29" name="Group 60"/>
          <p:cNvGrpSpPr/>
          <p:nvPr/>
        </p:nvGrpSpPr>
        <p:grpSpPr>
          <a:xfrm>
            <a:off x="3305267" y="3394333"/>
            <a:ext cx="2505807" cy="521414"/>
            <a:chOff x="625692" y="1885884"/>
            <a:chExt cx="2506133" cy="521482"/>
          </a:xfrm>
        </p:grpSpPr>
        <p:sp>
          <p:nvSpPr>
            <p:cNvPr id="30"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31" name="TextBox 62"/>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
        <p:nvSpPr>
          <p:cNvPr id="32" name="Text Placeholder 3"/>
          <p:cNvSpPr txBox="1"/>
          <p:nvPr/>
        </p:nvSpPr>
        <p:spPr>
          <a:xfrm>
            <a:off x="5966635" y="2787903"/>
            <a:ext cx="56515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4"/>
                </a:solidFill>
                <a:latin typeface="微软雅黑" panose="020B0503020204020204" charset="-122"/>
                <a:ea typeface="微软雅黑" panose="020B0503020204020204" charset="-122"/>
                <a:cs typeface="+mn-ea"/>
                <a:sym typeface="+mn-lt"/>
              </a:rPr>
              <a:t>04</a:t>
            </a:r>
          </a:p>
        </p:txBody>
      </p:sp>
      <p:grpSp>
        <p:nvGrpSpPr>
          <p:cNvPr id="33" name="Group 64"/>
          <p:cNvGrpSpPr/>
          <p:nvPr/>
        </p:nvGrpSpPr>
        <p:grpSpPr>
          <a:xfrm>
            <a:off x="5963911" y="3394333"/>
            <a:ext cx="2505807" cy="521414"/>
            <a:chOff x="625692" y="1885884"/>
            <a:chExt cx="2506133" cy="521482"/>
          </a:xfrm>
        </p:grpSpPr>
        <p:sp>
          <p:nvSpPr>
            <p:cNvPr id="34"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35" name="TextBox 66"/>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cxnSp>
        <p:nvCxnSpPr>
          <p:cNvPr id="36" name="Straight Connector 67"/>
          <p:cNvCxnSpPr/>
          <p:nvPr/>
        </p:nvCxnSpPr>
        <p:spPr>
          <a:xfrm flipH="1">
            <a:off x="3968348" y="3086584"/>
            <a:ext cx="1785584" cy="0"/>
          </a:xfrm>
          <a:prstGeom prst="line">
            <a:avLst/>
          </a:prstGeom>
          <a:ln w="19050"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68"/>
          <p:cNvCxnSpPr/>
          <p:nvPr/>
        </p:nvCxnSpPr>
        <p:spPr>
          <a:xfrm flipH="1">
            <a:off x="1269782" y="3086584"/>
            <a:ext cx="1785584" cy="0"/>
          </a:xfrm>
          <a:prstGeom prst="line">
            <a:avLst/>
          </a:prstGeom>
          <a:ln w="19050" cap="rnd">
            <a:solidFill>
              <a:schemeClr val="accent5"/>
            </a:solidFill>
            <a:headEnd type="ova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9" advTm="1030">
        <p:dissolve/>
      </p:transition>
    </mc:Choice>
    <mc:Fallback xmlns="">
      <p:transition advTm="103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4" accel="50000" decel="5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18" presetClass="entr" presetSubtype="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10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2" presetClass="entr" presetSubtype="4" accel="50000" decel="5000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18" presetClass="entr" presetSubtype="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Right)">
                                      <p:cBhvr>
                                        <p:cTn id="28" dur="10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2" presetClass="entr" presetSubtype="4" accel="50000" decel="5000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18" presetClass="entr" presetSubtype="6"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strips(downRight)">
                                      <p:cBhvr>
                                        <p:cTn id="40" dur="1000"/>
                                        <p:tgtEl>
                                          <p:spTgt spid="22"/>
                                        </p:tgtEl>
                                      </p:cBhvr>
                                    </p:animEffect>
                                  </p:childTnLst>
                                </p:cTn>
                              </p:par>
                              <p:par>
                                <p:cTn id="41" presetID="18" presetClass="entr" presetSubtype="12"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strips(downLeft)">
                                      <p:cBhvr>
                                        <p:cTn id="43" dur="10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 presetClass="entr" presetSubtype="4" accel="50000" decel="5000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18" presetClass="entr" presetSubtype="12"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strips(downLeft)">
                                      <p:cBhvr>
                                        <p:cTn id="55" dur="1000"/>
                                        <p:tgtEl>
                                          <p:spTgt spid="3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2" presetClass="entr" presetSubtype="4" accel="50000" decel="5000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18" presetClass="entr" presetSubtype="12"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strips(downLeft)">
                                      <p:cBhvr>
                                        <p:cTn id="67" dur="10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par>
                                <p:cTn id="73" presetID="2" presetClass="entr" presetSubtype="4" accel="50000" decel="5000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8" grpId="0"/>
      <p:bldP spid="24" grpId="0"/>
      <p:bldP spid="28"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10"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冬至的起源</a:t>
            </a:r>
          </a:p>
        </p:txBody>
      </p:sp>
      <p:sp>
        <p:nvSpPr>
          <p:cNvPr id="11" name="矩形 10"/>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12" name="直接连接符 11"/>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69" name="Group 68"/>
          <p:cNvGrpSpPr/>
          <p:nvPr/>
        </p:nvGrpSpPr>
        <p:grpSpPr>
          <a:xfrm>
            <a:off x="6832638" y="1682725"/>
            <a:ext cx="1030919" cy="1190268"/>
            <a:chOff x="9090030" y="2434894"/>
            <a:chExt cx="1374737" cy="1587231"/>
          </a:xfrm>
          <a:solidFill>
            <a:schemeClr val="accent4"/>
          </a:solidFill>
        </p:grpSpPr>
        <p:sp>
          <p:nvSpPr>
            <p:cNvPr id="14" name="Freeform 2"/>
            <p:cNvSpPr/>
            <p:nvPr/>
          </p:nvSpPr>
          <p:spPr bwMode="auto">
            <a:xfrm flipH="1">
              <a:off x="9090030" y="2434894"/>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5" name="Freeform 3"/>
            <p:cNvSpPr/>
            <p:nvPr/>
          </p:nvSpPr>
          <p:spPr bwMode="auto">
            <a:xfrm flipH="1">
              <a:off x="9090030" y="2583899"/>
              <a:ext cx="1374737" cy="1438226"/>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8" name="Group 67"/>
          <p:cNvGrpSpPr/>
          <p:nvPr/>
        </p:nvGrpSpPr>
        <p:grpSpPr bwMode="auto">
          <a:xfrm>
            <a:off x="6630248" y="1373452"/>
            <a:ext cx="1435707" cy="1536897"/>
            <a:chOff x="8819878" y="2022214"/>
            <a:chExt cx="1915044" cy="2049149"/>
          </a:xfrm>
        </p:grpSpPr>
        <p:grpSp>
          <p:nvGrpSpPr>
            <p:cNvPr id="16" name="Group 4"/>
            <p:cNvGrpSpPr/>
            <p:nvPr/>
          </p:nvGrpSpPr>
          <p:grpSpPr>
            <a:xfrm flipH="1">
              <a:off x="8819878" y="2022214"/>
              <a:ext cx="1915044" cy="2049149"/>
              <a:chOff x="815878" y="1279659"/>
              <a:chExt cx="1436283" cy="1536862"/>
            </a:xfrm>
            <a:solidFill>
              <a:schemeClr val="bg1">
                <a:lumMod val="50000"/>
              </a:schemeClr>
            </a:solidFill>
          </p:grpSpPr>
          <p:sp>
            <p:nvSpPr>
              <p:cNvPr id="17" name="Freeform 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8" name="Freeform 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9" name="Freeform 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0" name="Freeform 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1" name="Freeform 1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2" name="Freeform 1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3" name="Freeform 1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4" name="Freeform 1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Freeform 1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Freeform 1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87078" name="Rectangle 5"/>
            <p:cNvSpPr>
              <a:spLocks noChangeArrowheads="1"/>
            </p:cNvSpPr>
            <p:nvPr/>
          </p:nvSpPr>
          <p:spPr bwMode="auto">
            <a:xfrm flipH="1">
              <a:off x="9171347"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4" tIns="60951" rIns="121904" bIns="60951"/>
            <a:lstStyle/>
            <a:p>
              <a:pPr defTabSz="912495" fontAlgn="base">
                <a:spcBef>
                  <a:spcPct val="0"/>
                </a:spcBef>
                <a:spcAft>
                  <a:spcPct val="0"/>
                </a:spcAft>
              </a:pPr>
              <a:endParaRPr lang="zh-CN" altLang="zh-CN">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7" name="Group 66"/>
          <p:cNvGrpSpPr/>
          <p:nvPr/>
        </p:nvGrpSpPr>
        <p:grpSpPr>
          <a:xfrm>
            <a:off x="4973828" y="1877682"/>
            <a:ext cx="1030919" cy="995311"/>
            <a:chOff x="6631829" y="2694873"/>
            <a:chExt cx="1374737" cy="1327253"/>
          </a:xfrm>
          <a:solidFill>
            <a:schemeClr val="accent3"/>
          </a:solidFill>
        </p:grpSpPr>
        <p:sp>
          <p:nvSpPr>
            <p:cNvPr id="27" name="Freeform 17"/>
            <p:cNvSpPr/>
            <p:nvPr/>
          </p:nvSpPr>
          <p:spPr bwMode="auto">
            <a:xfrm flipH="1">
              <a:off x="6631829" y="2694873"/>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8" name="Freeform 18"/>
            <p:cNvSpPr/>
            <p:nvPr/>
          </p:nvSpPr>
          <p:spPr bwMode="auto">
            <a:xfrm flipH="1">
              <a:off x="6631829" y="2871446"/>
              <a:ext cx="1374737" cy="1150680"/>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6" name="Group 65"/>
          <p:cNvGrpSpPr/>
          <p:nvPr/>
        </p:nvGrpSpPr>
        <p:grpSpPr bwMode="auto">
          <a:xfrm>
            <a:off x="4770810" y="1373452"/>
            <a:ext cx="1436897" cy="1536897"/>
            <a:chOff x="6361677" y="2022214"/>
            <a:chExt cx="1915044" cy="2049149"/>
          </a:xfrm>
        </p:grpSpPr>
        <p:grpSp>
          <p:nvGrpSpPr>
            <p:cNvPr id="29" name="Group 19"/>
            <p:cNvGrpSpPr/>
            <p:nvPr/>
          </p:nvGrpSpPr>
          <p:grpSpPr>
            <a:xfrm flipH="1">
              <a:off x="6361677" y="2022214"/>
              <a:ext cx="1915044" cy="2049149"/>
              <a:chOff x="815878" y="1279659"/>
              <a:chExt cx="1436283" cy="1536862"/>
            </a:xfrm>
            <a:solidFill>
              <a:schemeClr val="bg1">
                <a:lumMod val="50000"/>
              </a:schemeClr>
            </a:solidFill>
          </p:grpSpPr>
          <p:sp>
            <p:nvSpPr>
              <p:cNvPr id="30" name="Freeform 2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1" name="Freeform 2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Freeform 2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3" name="Freeform 2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4" name="Freeform 2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5" name="Freeform 2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6" name="Freeform 2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7" name="Freeform 2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8" name="Freeform 2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9" name="Freeform 3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87076" name="Rectangle 20"/>
            <p:cNvSpPr>
              <a:spLocks noChangeArrowheads="1"/>
            </p:cNvSpPr>
            <p:nvPr/>
          </p:nvSpPr>
          <p:spPr bwMode="auto">
            <a:xfrm flipH="1">
              <a:off x="6713146"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4" tIns="60951" rIns="121904" bIns="60951"/>
            <a:lstStyle/>
            <a:p>
              <a:pPr defTabSz="912495" fontAlgn="base">
                <a:spcBef>
                  <a:spcPct val="0"/>
                </a:spcBef>
                <a:spcAft>
                  <a:spcPct val="0"/>
                </a:spcAft>
              </a:pPr>
              <a:endParaRPr lang="zh-CN" altLang="zh-CN">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5" name="Group 64"/>
          <p:cNvGrpSpPr/>
          <p:nvPr/>
        </p:nvGrpSpPr>
        <p:grpSpPr>
          <a:xfrm>
            <a:off x="3061886" y="2469281"/>
            <a:ext cx="1030919" cy="403708"/>
            <a:chOff x="4178253" y="3483778"/>
            <a:chExt cx="1374737" cy="538346"/>
          </a:xfrm>
          <a:solidFill>
            <a:schemeClr val="accent2"/>
          </a:solidFill>
        </p:grpSpPr>
        <p:sp>
          <p:nvSpPr>
            <p:cNvPr id="40" name="Freeform 32"/>
            <p:cNvSpPr/>
            <p:nvPr/>
          </p:nvSpPr>
          <p:spPr bwMode="auto">
            <a:xfrm flipH="1">
              <a:off x="4178253" y="348377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1" name="Freeform 33"/>
            <p:cNvSpPr/>
            <p:nvPr/>
          </p:nvSpPr>
          <p:spPr bwMode="auto">
            <a:xfrm flipH="1">
              <a:off x="4178253" y="3644832"/>
              <a:ext cx="1374737" cy="377292"/>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4" name="Group 63"/>
          <p:cNvGrpSpPr/>
          <p:nvPr/>
        </p:nvGrpSpPr>
        <p:grpSpPr bwMode="auto">
          <a:xfrm>
            <a:off x="2859535" y="1373452"/>
            <a:ext cx="1435707" cy="1536897"/>
            <a:chOff x="3908101" y="2022214"/>
            <a:chExt cx="1915044" cy="2049149"/>
          </a:xfrm>
        </p:grpSpPr>
        <p:grpSp>
          <p:nvGrpSpPr>
            <p:cNvPr id="42" name="Group 34"/>
            <p:cNvGrpSpPr/>
            <p:nvPr/>
          </p:nvGrpSpPr>
          <p:grpSpPr>
            <a:xfrm flipH="1">
              <a:off x="3908101" y="2022214"/>
              <a:ext cx="1915044" cy="2049149"/>
              <a:chOff x="815878" y="1279659"/>
              <a:chExt cx="1436283" cy="1536862"/>
            </a:xfrm>
            <a:solidFill>
              <a:schemeClr val="bg1">
                <a:lumMod val="50000"/>
              </a:schemeClr>
            </a:solidFill>
          </p:grpSpPr>
          <p:sp>
            <p:nvSpPr>
              <p:cNvPr id="43" name="Freeform 3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4" name="Freeform 3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5" name="Freeform 3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6" name="Freeform 3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7" name="Freeform 4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8" name="Freeform 4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9" name="Freeform 4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0" name="Freeform 4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1" name="Freeform 4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2" name="Freeform 4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87074" name="Rectangle 35"/>
            <p:cNvSpPr>
              <a:spLocks noChangeArrowheads="1"/>
            </p:cNvSpPr>
            <p:nvPr/>
          </p:nvSpPr>
          <p:spPr bwMode="auto">
            <a:xfrm flipH="1">
              <a:off x="4259570"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4" tIns="60951" rIns="121904" bIns="60951"/>
            <a:lstStyle/>
            <a:p>
              <a:pPr defTabSz="912495" fontAlgn="base">
                <a:spcBef>
                  <a:spcPct val="0"/>
                </a:spcBef>
                <a:spcAft>
                  <a:spcPct val="0"/>
                </a:spcAft>
              </a:pPr>
              <a:endParaRPr lang="zh-CN" altLang="zh-CN">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3" name="Group 62"/>
          <p:cNvGrpSpPr/>
          <p:nvPr/>
        </p:nvGrpSpPr>
        <p:grpSpPr>
          <a:xfrm>
            <a:off x="1129905" y="2570116"/>
            <a:ext cx="1030919" cy="302878"/>
            <a:chOff x="1708179" y="3618238"/>
            <a:chExt cx="1374737" cy="403889"/>
          </a:xfrm>
          <a:solidFill>
            <a:schemeClr val="accent1"/>
          </a:solidFill>
        </p:grpSpPr>
        <p:sp>
          <p:nvSpPr>
            <p:cNvPr id="53" name="Freeform 47"/>
            <p:cNvSpPr/>
            <p:nvPr/>
          </p:nvSpPr>
          <p:spPr bwMode="auto">
            <a:xfrm flipH="1">
              <a:off x="1708179" y="361823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4" name="Freeform 48"/>
            <p:cNvSpPr/>
            <p:nvPr/>
          </p:nvSpPr>
          <p:spPr bwMode="auto">
            <a:xfrm flipH="1">
              <a:off x="1708179" y="3773758"/>
              <a:ext cx="1374737" cy="248369"/>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2" name="Group 61"/>
          <p:cNvGrpSpPr/>
          <p:nvPr/>
        </p:nvGrpSpPr>
        <p:grpSpPr bwMode="auto">
          <a:xfrm>
            <a:off x="927500" y="1373452"/>
            <a:ext cx="1435707" cy="1536897"/>
            <a:chOff x="1438027" y="2022214"/>
            <a:chExt cx="1915044" cy="2049149"/>
          </a:xfrm>
        </p:grpSpPr>
        <p:grpSp>
          <p:nvGrpSpPr>
            <p:cNvPr id="55" name="Group 49"/>
            <p:cNvGrpSpPr/>
            <p:nvPr/>
          </p:nvGrpSpPr>
          <p:grpSpPr>
            <a:xfrm flipH="1">
              <a:off x="1438027" y="2022214"/>
              <a:ext cx="1915044" cy="2049149"/>
              <a:chOff x="815878" y="1279659"/>
              <a:chExt cx="1436283" cy="1536862"/>
            </a:xfrm>
            <a:solidFill>
              <a:schemeClr val="bg1">
                <a:lumMod val="50000"/>
              </a:schemeClr>
            </a:solidFill>
          </p:grpSpPr>
          <p:sp>
            <p:nvSpPr>
              <p:cNvPr id="56" name="Freeform 5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7" name="Freeform 5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8" name="Freeform 5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9" name="Freeform 5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0" name="Freeform 5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1" name="Freeform 5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70" name="Freeform 5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71" name="Freeform 5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72" name="Freeform 5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73" name="Freeform 6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87072" name="Rectangle 50"/>
            <p:cNvSpPr>
              <a:spLocks noChangeArrowheads="1"/>
            </p:cNvSpPr>
            <p:nvPr/>
          </p:nvSpPr>
          <p:spPr bwMode="auto">
            <a:xfrm flipH="1">
              <a:off x="1789496"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4" tIns="60951" rIns="121904" bIns="60951"/>
            <a:lstStyle/>
            <a:p>
              <a:pPr defTabSz="912495" fontAlgn="base">
                <a:spcBef>
                  <a:spcPct val="0"/>
                </a:spcBef>
                <a:spcAft>
                  <a:spcPct val="0"/>
                </a:spcAft>
              </a:pPr>
              <a:endParaRPr lang="zh-CN" altLang="zh-CN">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98" name="Group 97"/>
          <p:cNvGrpSpPr/>
          <p:nvPr/>
        </p:nvGrpSpPr>
        <p:grpSpPr bwMode="auto">
          <a:xfrm>
            <a:off x="756074" y="3084242"/>
            <a:ext cx="1778563" cy="1070939"/>
            <a:chOff x="5408083" y="2863514"/>
            <a:chExt cx="2372955" cy="1426579"/>
          </a:xfrm>
        </p:grpSpPr>
        <p:sp>
          <p:nvSpPr>
            <p:cNvPr id="99" name="TextBox 98"/>
            <p:cNvSpPr txBox="1"/>
            <p:nvPr/>
          </p:nvSpPr>
          <p:spPr>
            <a:xfrm>
              <a:off x="5702919" y="2863514"/>
              <a:ext cx="1768987" cy="428857"/>
            </a:xfrm>
            <a:prstGeom prst="rect">
              <a:avLst/>
            </a:prstGeom>
            <a:noFill/>
          </p:spPr>
          <p:txBody>
            <a:bodyPr wrap="none">
              <a:spAutoFit/>
            </a:bodyPr>
            <a:lstStyle/>
            <a:p>
              <a:pPr algn="ctr" defTabSz="913130">
                <a:defRPr/>
              </a:pPr>
              <a:r>
                <a:rPr lang="zh-CN" altLang="en-US" sz="1500" b="1"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a:t>
              </a:r>
            </a:p>
          </p:txBody>
        </p:sp>
        <p:sp>
          <p:nvSpPr>
            <p:cNvPr id="100" name="Rectangle 99"/>
            <p:cNvSpPr/>
            <p:nvPr/>
          </p:nvSpPr>
          <p:spPr>
            <a:xfrm>
              <a:off x="5408083" y="3266587"/>
              <a:ext cx="2372955" cy="1023506"/>
            </a:xfrm>
            <a:prstGeom prst="rect">
              <a:avLst/>
            </a:prstGeom>
          </p:spPr>
          <p:txBody>
            <a:bodyPr>
              <a:spAutoFit/>
            </a:bodyPr>
            <a:lstStyle/>
            <a:p>
              <a:pPr algn="ctr" fontAlgn="base">
                <a:spcBef>
                  <a:spcPct val="0"/>
                </a:spcBef>
                <a:spcAft>
                  <a:spcPct val="0"/>
                </a:spcAft>
              </a:pPr>
              <a:r>
                <a:rPr lang="zh-CN" altLang="en-US" sz="11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添加文字内容添加文字内容添加文字内容添加文字内容添加文字内容添加文字内容</a:t>
              </a:r>
              <a:endParaRPr lang="zh-CN" altLang="en-US" sz="1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110" name="Rectangle 109"/>
          <p:cNvSpPr/>
          <p:nvPr/>
        </p:nvSpPr>
        <p:spPr>
          <a:xfrm>
            <a:off x="1280629" y="1263924"/>
            <a:ext cx="746125" cy="436245"/>
          </a:xfrm>
          <a:prstGeom prst="rect">
            <a:avLst/>
          </a:prstGeom>
        </p:spPr>
        <p:txBody>
          <a:bodyPr wrap="none" lIns="68570" tIns="34284" rIns="68570" bIns="34284">
            <a:spAutoFit/>
          </a:bodyPr>
          <a:lstStyle/>
          <a:p>
            <a:pPr algn="ctr" defTabSz="913130">
              <a:defRPr/>
            </a:pPr>
            <a:r>
              <a:rPr lang="en-GB" sz="2400" b="1" dirty="0">
                <a:solidFill>
                  <a:schemeClr val="tx1">
                    <a:lumMod val="75000"/>
                    <a:lumOff val="25000"/>
                  </a:schemeClr>
                </a:solidFill>
                <a:latin typeface="微软雅黑" panose="020B0503020204020204" charset="-122"/>
                <a:ea typeface="微软雅黑" panose="020B0503020204020204" charset="-122"/>
                <a:cs typeface="+mn-ea"/>
                <a:sym typeface="+mn-lt"/>
              </a:rPr>
              <a:t>30%</a:t>
            </a:r>
          </a:p>
        </p:txBody>
      </p:sp>
      <p:sp>
        <p:nvSpPr>
          <p:cNvPr id="111" name="Rectangle 110"/>
          <p:cNvSpPr/>
          <p:nvPr/>
        </p:nvSpPr>
        <p:spPr>
          <a:xfrm>
            <a:off x="3223378" y="1263924"/>
            <a:ext cx="746125" cy="436245"/>
          </a:xfrm>
          <a:prstGeom prst="rect">
            <a:avLst/>
          </a:prstGeom>
        </p:spPr>
        <p:txBody>
          <a:bodyPr wrap="none" lIns="68570" tIns="34284" rIns="68570" bIns="34284">
            <a:spAutoFit/>
          </a:bodyPr>
          <a:lstStyle/>
          <a:p>
            <a:pPr algn="ctr" defTabSz="913130">
              <a:defRPr/>
            </a:pPr>
            <a:r>
              <a:rPr lang="en-GB" sz="2400" b="1" dirty="0">
                <a:solidFill>
                  <a:schemeClr val="tx1">
                    <a:lumMod val="75000"/>
                    <a:lumOff val="25000"/>
                  </a:schemeClr>
                </a:solidFill>
                <a:latin typeface="微软雅黑" panose="020B0503020204020204" charset="-122"/>
                <a:ea typeface="微软雅黑" panose="020B0503020204020204" charset="-122"/>
                <a:cs typeface="+mn-ea"/>
                <a:sym typeface="+mn-lt"/>
              </a:rPr>
              <a:t>40%</a:t>
            </a:r>
          </a:p>
        </p:txBody>
      </p:sp>
      <p:sp>
        <p:nvSpPr>
          <p:cNvPr id="112" name="Rectangle 111"/>
          <p:cNvSpPr/>
          <p:nvPr/>
        </p:nvSpPr>
        <p:spPr>
          <a:xfrm>
            <a:off x="5120365" y="1263924"/>
            <a:ext cx="746125" cy="436245"/>
          </a:xfrm>
          <a:prstGeom prst="rect">
            <a:avLst/>
          </a:prstGeom>
        </p:spPr>
        <p:txBody>
          <a:bodyPr wrap="none" lIns="68570" tIns="34284" rIns="68570" bIns="34284">
            <a:spAutoFit/>
          </a:bodyPr>
          <a:lstStyle/>
          <a:p>
            <a:pPr algn="ctr" defTabSz="913130">
              <a:defRPr/>
            </a:pPr>
            <a:r>
              <a:rPr lang="en-GB" sz="2400" b="1" dirty="0">
                <a:solidFill>
                  <a:schemeClr val="tx1">
                    <a:lumMod val="75000"/>
                    <a:lumOff val="25000"/>
                  </a:schemeClr>
                </a:solidFill>
                <a:latin typeface="微软雅黑" panose="020B0503020204020204" charset="-122"/>
                <a:ea typeface="微软雅黑" panose="020B0503020204020204" charset="-122"/>
                <a:cs typeface="+mn-ea"/>
                <a:sym typeface="+mn-lt"/>
              </a:rPr>
              <a:t>80%</a:t>
            </a:r>
          </a:p>
        </p:txBody>
      </p:sp>
      <p:sp>
        <p:nvSpPr>
          <p:cNvPr id="113" name="Rectangle 112"/>
          <p:cNvSpPr/>
          <p:nvPr/>
        </p:nvSpPr>
        <p:spPr>
          <a:xfrm>
            <a:off x="6981587" y="1263924"/>
            <a:ext cx="746125" cy="436245"/>
          </a:xfrm>
          <a:prstGeom prst="rect">
            <a:avLst/>
          </a:prstGeom>
        </p:spPr>
        <p:txBody>
          <a:bodyPr wrap="none" lIns="68570" tIns="34284" rIns="68570" bIns="34284">
            <a:spAutoFit/>
          </a:bodyPr>
          <a:lstStyle/>
          <a:p>
            <a:pPr algn="ctr" defTabSz="913130">
              <a:defRPr/>
            </a:pPr>
            <a:r>
              <a:rPr lang="en-GB" sz="2400" b="1" dirty="0">
                <a:solidFill>
                  <a:schemeClr val="tx1">
                    <a:lumMod val="75000"/>
                    <a:lumOff val="25000"/>
                  </a:schemeClr>
                </a:solidFill>
                <a:latin typeface="微软雅黑" panose="020B0503020204020204" charset="-122"/>
                <a:ea typeface="微软雅黑" panose="020B0503020204020204" charset="-122"/>
                <a:cs typeface="+mn-ea"/>
                <a:sym typeface="+mn-lt"/>
              </a:rPr>
              <a:t>90%</a:t>
            </a:r>
          </a:p>
        </p:txBody>
      </p:sp>
      <p:grpSp>
        <p:nvGrpSpPr>
          <p:cNvPr id="83" name="Group 97"/>
          <p:cNvGrpSpPr/>
          <p:nvPr/>
        </p:nvGrpSpPr>
        <p:grpSpPr bwMode="auto">
          <a:xfrm>
            <a:off x="2707159" y="3084242"/>
            <a:ext cx="1778563" cy="1070939"/>
            <a:chOff x="5408083" y="2863514"/>
            <a:chExt cx="2372955" cy="1426579"/>
          </a:xfrm>
        </p:grpSpPr>
        <p:sp>
          <p:nvSpPr>
            <p:cNvPr id="84" name="TextBox 83"/>
            <p:cNvSpPr txBox="1"/>
            <p:nvPr/>
          </p:nvSpPr>
          <p:spPr>
            <a:xfrm>
              <a:off x="5702919" y="2863514"/>
              <a:ext cx="1768987" cy="428857"/>
            </a:xfrm>
            <a:prstGeom prst="rect">
              <a:avLst/>
            </a:prstGeom>
            <a:noFill/>
          </p:spPr>
          <p:txBody>
            <a:bodyPr wrap="none">
              <a:spAutoFit/>
            </a:bodyPr>
            <a:lstStyle/>
            <a:p>
              <a:pPr algn="ctr" defTabSz="913130">
                <a:defRPr/>
              </a:pPr>
              <a:r>
                <a:rPr lang="zh-CN" altLang="en-US" sz="1500" b="1"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a:t>
              </a:r>
            </a:p>
          </p:txBody>
        </p:sp>
        <p:sp>
          <p:nvSpPr>
            <p:cNvPr id="85" name="Rectangle 99"/>
            <p:cNvSpPr/>
            <p:nvPr/>
          </p:nvSpPr>
          <p:spPr>
            <a:xfrm>
              <a:off x="5408083" y="3266587"/>
              <a:ext cx="2372955" cy="1023506"/>
            </a:xfrm>
            <a:prstGeom prst="rect">
              <a:avLst/>
            </a:prstGeom>
          </p:spPr>
          <p:txBody>
            <a:bodyPr>
              <a:spAutoFit/>
            </a:bodyPr>
            <a:lstStyle/>
            <a:p>
              <a:pPr algn="ctr" fontAlgn="base">
                <a:spcBef>
                  <a:spcPct val="0"/>
                </a:spcBef>
                <a:spcAft>
                  <a:spcPct val="0"/>
                </a:spcAft>
              </a:pPr>
              <a:r>
                <a:rPr lang="zh-CN" altLang="en-US" sz="11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添加文字内容添加文字内容添加文字内容添加文字内容添加文字内容添加文字内容</a:t>
              </a:r>
              <a:endParaRPr lang="zh-CN" altLang="en-US" sz="1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86" name="Group 97"/>
          <p:cNvGrpSpPr/>
          <p:nvPr/>
        </p:nvGrpSpPr>
        <p:grpSpPr bwMode="auto">
          <a:xfrm>
            <a:off x="4604147" y="3084242"/>
            <a:ext cx="1778563" cy="1070939"/>
            <a:chOff x="5408083" y="2863514"/>
            <a:chExt cx="2372955" cy="1426579"/>
          </a:xfrm>
        </p:grpSpPr>
        <p:sp>
          <p:nvSpPr>
            <p:cNvPr id="88" name="TextBox 87"/>
            <p:cNvSpPr txBox="1"/>
            <p:nvPr/>
          </p:nvSpPr>
          <p:spPr>
            <a:xfrm>
              <a:off x="5702919" y="2863514"/>
              <a:ext cx="1768987" cy="428857"/>
            </a:xfrm>
            <a:prstGeom prst="rect">
              <a:avLst/>
            </a:prstGeom>
            <a:noFill/>
          </p:spPr>
          <p:txBody>
            <a:bodyPr wrap="none">
              <a:spAutoFit/>
            </a:bodyPr>
            <a:lstStyle/>
            <a:p>
              <a:pPr algn="ctr" defTabSz="913130">
                <a:defRPr/>
              </a:pPr>
              <a:r>
                <a:rPr lang="zh-CN" altLang="en-US" sz="1500" b="1"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a:t>
              </a:r>
            </a:p>
          </p:txBody>
        </p:sp>
        <p:sp>
          <p:nvSpPr>
            <p:cNvPr id="89" name="Rectangle 99"/>
            <p:cNvSpPr/>
            <p:nvPr/>
          </p:nvSpPr>
          <p:spPr>
            <a:xfrm>
              <a:off x="5408083" y="3266587"/>
              <a:ext cx="2372955" cy="1023506"/>
            </a:xfrm>
            <a:prstGeom prst="rect">
              <a:avLst/>
            </a:prstGeom>
          </p:spPr>
          <p:txBody>
            <a:bodyPr>
              <a:spAutoFit/>
            </a:bodyPr>
            <a:lstStyle/>
            <a:p>
              <a:pPr algn="ctr" fontAlgn="base">
                <a:spcBef>
                  <a:spcPct val="0"/>
                </a:spcBef>
                <a:spcAft>
                  <a:spcPct val="0"/>
                </a:spcAft>
              </a:pPr>
              <a:r>
                <a:rPr lang="zh-CN" altLang="en-US" sz="11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添加文字内容添加文字内容添加文字内容添加文字内容添加文字内容添加文字内容</a:t>
              </a:r>
              <a:endParaRPr lang="zh-CN" altLang="en-US" sz="1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90" name="Group 97"/>
          <p:cNvGrpSpPr/>
          <p:nvPr/>
        </p:nvGrpSpPr>
        <p:grpSpPr bwMode="auto">
          <a:xfrm>
            <a:off x="6465368" y="3084242"/>
            <a:ext cx="1778563" cy="1070939"/>
            <a:chOff x="5408083" y="2863514"/>
            <a:chExt cx="2372955" cy="1426579"/>
          </a:xfrm>
        </p:grpSpPr>
        <p:sp>
          <p:nvSpPr>
            <p:cNvPr id="91" name="TextBox 90"/>
            <p:cNvSpPr txBox="1"/>
            <p:nvPr/>
          </p:nvSpPr>
          <p:spPr>
            <a:xfrm>
              <a:off x="5702919" y="2863514"/>
              <a:ext cx="1768987" cy="428857"/>
            </a:xfrm>
            <a:prstGeom prst="rect">
              <a:avLst/>
            </a:prstGeom>
            <a:noFill/>
          </p:spPr>
          <p:txBody>
            <a:bodyPr wrap="none">
              <a:spAutoFit/>
            </a:bodyPr>
            <a:lstStyle/>
            <a:p>
              <a:pPr algn="ctr" defTabSz="913130">
                <a:defRPr/>
              </a:pPr>
              <a:r>
                <a:rPr lang="zh-CN" altLang="en-US" sz="1500" b="1"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a:t>
              </a:r>
            </a:p>
          </p:txBody>
        </p:sp>
        <p:sp>
          <p:nvSpPr>
            <p:cNvPr id="92" name="Rectangle 99"/>
            <p:cNvSpPr/>
            <p:nvPr/>
          </p:nvSpPr>
          <p:spPr>
            <a:xfrm>
              <a:off x="5408083" y="3266587"/>
              <a:ext cx="2372955" cy="1023506"/>
            </a:xfrm>
            <a:prstGeom prst="rect">
              <a:avLst/>
            </a:prstGeom>
          </p:spPr>
          <p:txBody>
            <a:bodyPr>
              <a:spAutoFit/>
            </a:bodyPr>
            <a:lstStyle/>
            <a:p>
              <a:pPr algn="ctr" fontAlgn="base">
                <a:spcBef>
                  <a:spcPct val="0"/>
                </a:spcBef>
                <a:spcAft>
                  <a:spcPct val="0"/>
                </a:spcAft>
              </a:pPr>
              <a:r>
                <a:rPr lang="zh-CN" altLang="en-US" sz="11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添加文字内容添加文字内容添加文字内容添加文字内容添加文字内容添加文字内容</a:t>
              </a:r>
              <a:endParaRPr lang="zh-CN" altLang="en-US" sz="1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9" advTm="1404">
        <p:dissolve/>
      </p:transition>
    </mc:Choice>
    <mc:Fallback xmlns="">
      <p:transition advTm="1404">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wipe(left)">
                                      <p:cBhvr>
                                        <p:cTn id="13" dur="500"/>
                                        <p:tgtEl>
                                          <p:spTgt spid="110"/>
                                        </p:tgtEl>
                                      </p:cBhvr>
                                    </p:animEffect>
                                  </p:childTnLst>
                                </p:cTn>
                              </p:par>
                              <p:par>
                                <p:cTn id="14" presetID="42" presetClass="entr" presetSubtype="0"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1000"/>
                                        <p:tgtEl>
                                          <p:spTgt spid="98"/>
                                        </p:tgtEl>
                                      </p:cBhvr>
                                    </p:animEffect>
                                    <p:anim calcmode="lin" valueType="num">
                                      <p:cBhvr>
                                        <p:cTn id="17" dur="1000" fill="hold"/>
                                        <p:tgtEl>
                                          <p:spTgt spid="98"/>
                                        </p:tgtEl>
                                        <p:attrNameLst>
                                          <p:attrName>ppt_x</p:attrName>
                                        </p:attrNameLst>
                                      </p:cBhvr>
                                      <p:tavLst>
                                        <p:tav tm="0">
                                          <p:val>
                                            <p:strVal val="#ppt_x"/>
                                          </p:val>
                                        </p:tav>
                                        <p:tav tm="100000">
                                          <p:val>
                                            <p:strVal val="#ppt_x"/>
                                          </p:val>
                                        </p:tav>
                                      </p:tavLst>
                                    </p:anim>
                                    <p:anim calcmode="lin" valueType="num">
                                      <p:cBhvr>
                                        <p:cTn id="18" dur="1000" fill="hold"/>
                                        <p:tgtEl>
                                          <p:spTgt spid="98"/>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22" presetClass="entr" presetSubtype="4"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down)">
                                      <p:cBhvr>
                                        <p:cTn id="24" dur="500"/>
                                        <p:tgtEl>
                                          <p:spTgt spid="6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wipe(left)">
                                      <p:cBhvr>
                                        <p:cTn id="27" dur="500"/>
                                        <p:tgtEl>
                                          <p:spTgt spid="111"/>
                                        </p:tgtEl>
                                      </p:cBhvr>
                                    </p:animEffect>
                                  </p:childTnLst>
                                </p:cTn>
                              </p:par>
                              <p:par>
                                <p:cTn id="28" presetID="42" presetClass="entr" presetSubtype="0" fill="hold"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1000"/>
                                        <p:tgtEl>
                                          <p:spTgt spid="83"/>
                                        </p:tgtEl>
                                      </p:cBhvr>
                                    </p:animEffect>
                                    <p:anim calcmode="lin" valueType="num">
                                      <p:cBhvr>
                                        <p:cTn id="31" dur="1000" fill="hold"/>
                                        <p:tgtEl>
                                          <p:spTgt spid="83"/>
                                        </p:tgtEl>
                                        <p:attrNameLst>
                                          <p:attrName>ppt_x</p:attrName>
                                        </p:attrNameLst>
                                      </p:cBhvr>
                                      <p:tavLst>
                                        <p:tav tm="0">
                                          <p:val>
                                            <p:strVal val="#ppt_x"/>
                                          </p:val>
                                        </p:tav>
                                        <p:tav tm="100000">
                                          <p:val>
                                            <p:strVal val="#ppt_x"/>
                                          </p:val>
                                        </p:tav>
                                      </p:tavLst>
                                    </p:anim>
                                    <p:anim calcmode="lin" valueType="num">
                                      <p:cBhvr>
                                        <p:cTn id="32" dur="1000" fill="hold"/>
                                        <p:tgtEl>
                                          <p:spTgt spid="83"/>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22" presetClass="entr" presetSubtype="4"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down)">
                                      <p:cBhvr>
                                        <p:cTn id="38" dur="500"/>
                                        <p:tgtEl>
                                          <p:spTgt spid="6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wipe(left)">
                                      <p:cBhvr>
                                        <p:cTn id="41" dur="500"/>
                                        <p:tgtEl>
                                          <p:spTgt spid="112"/>
                                        </p:tgtEl>
                                      </p:cBhvr>
                                    </p:animEffect>
                                  </p:childTnLst>
                                </p:cTn>
                              </p:par>
                              <p:par>
                                <p:cTn id="42" presetID="42" presetClass="entr" presetSubtype="0" fill="hold" nodeType="with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1000"/>
                                        <p:tgtEl>
                                          <p:spTgt spid="86"/>
                                        </p:tgtEl>
                                      </p:cBhvr>
                                    </p:animEffect>
                                    <p:anim calcmode="lin" valueType="num">
                                      <p:cBhvr>
                                        <p:cTn id="45" dur="1000" fill="hold"/>
                                        <p:tgtEl>
                                          <p:spTgt spid="86"/>
                                        </p:tgtEl>
                                        <p:attrNameLst>
                                          <p:attrName>ppt_x</p:attrName>
                                        </p:attrNameLst>
                                      </p:cBhvr>
                                      <p:tavLst>
                                        <p:tav tm="0">
                                          <p:val>
                                            <p:strVal val="#ppt_x"/>
                                          </p:val>
                                        </p:tav>
                                        <p:tav tm="100000">
                                          <p:val>
                                            <p:strVal val="#ppt_x"/>
                                          </p:val>
                                        </p:tav>
                                      </p:tavLst>
                                    </p:anim>
                                    <p:anim calcmode="lin" valueType="num">
                                      <p:cBhvr>
                                        <p:cTn id="46" dur="1000" fill="hold"/>
                                        <p:tgtEl>
                                          <p:spTgt spid="86"/>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22" presetClass="entr" presetSubtype="4"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down)">
                                      <p:cBhvr>
                                        <p:cTn id="52" dur="500"/>
                                        <p:tgtEl>
                                          <p:spTgt spid="6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wipe(left)">
                                      <p:cBhvr>
                                        <p:cTn id="55" dur="500"/>
                                        <p:tgtEl>
                                          <p:spTgt spid="113"/>
                                        </p:tgtEl>
                                      </p:cBhvr>
                                    </p:animEffect>
                                  </p:childTnLst>
                                </p:cTn>
                              </p:par>
                              <p:par>
                                <p:cTn id="56" presetID="42" presetClass="entr" presetSubtype="0" fill="hold" nodeType="with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1000"/>
                                        <p:tgtEl>
                                          <p:spTgt spid="90"/>
                                        </p:tgtEl>
                                      </p:cBhvr>
                                    </p:animEffect>
                                    <p:anim calcmode="lin" valueType="num">
                                      <p:cBhvr>
                                        <p:cTn id="59" dur="1000" fill="hold"/>
                                        <p:tgtEl>
                                          <p:spTgt spid="90"/>
                                        </p:tgtEl>
                                        <p:attrNameLst>
                                          <p:attrName>ppt_x</p:attrName>
                                        </p:attrNameLst>
                                      </p:cBhvr>
                                      <p:tavLst>
                                        <p:tav tm="0">
                                          <p:val>
                                            <p:strVal val="#ppt_x"/>
                                          </p:val>
                                        </p:tav>
                                        <p:tav tm="100000">
                                          <p:val>
                                            <p:strVal val="#ppt_x"/>
                                          </p:val>
                                        </p:tav>
                                      </p:tavLst>
                                    </p:anim>
                                    <p:anim calcmode="lin" valueType="num">
                                      <p:cBhvr>
                                        <p:cTn id="6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10"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冬至的起源</a:t>
            </a:r>
          </a:p>
        </p:txBody>
      </p:sp>
      <p:sp>
        <p:nvSpPr>
          <p:cNvPr id="11" name="矩形 10"/>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12" name="直接连接符 11"/>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14" name="组合 13"/>
          <p:cNvGrpSpPr/>
          <p:nvPr/>
        </p:nvGrpSpPr>
        <p:grpSpPr bwMode="auto">
          <a:xfrm>
            <a:off x="2630345" y="1825817"/>
            <a:ext cx="4899974" cy="755907"/>
            <a:chOff x="3506394" y="2434165"/>
            <a:chExt cx="6535007" cy="1008202"/>
          </a:xfrm>
        </p:grpSpPr>
        <p:cxnSp>
          <p:nvCxnSpPr>
            <p:cNvPr id="18" name="肘形连接符 17"/>
            <p:cNvCxnSpPr>
              <a:stCxn id="19" idx="6"/>
              <a:endCxn id="44" idx="2"/>
            </p:cNvCxnSpPr>
            <p:nvPr/>
          </p:nvCxnSpPr>
          <p:spPr>
            <a:xfrm>
              <a:off x="4262143" y="2812042"/>
              <a:ext cx="5779258" cy="630325"/>
            </a:xfrm>
            <a:prstGeom prst="bentConnector3">
              <a:avLst>
                <a:gd name="adj1" fmla="val 4622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506394" y="2434165"/>
              <a:ext cx="755749" cy="75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20" name="组合 125"/>
            <p:cNvGrpSpPr/>
            <p:nvPr/>
          </p:nvGrpSpPr>
          <p:grpSpPr bwMode="auto">
            <a:xfrm>
              <a:off x="3659394" y="2570928"/>
              <a:ext cx="450000" cy="434596"/>
              <a:chOff x="5512720" y="2152017"/>
              <a:chExt cx="583915" cy="496874"/>
            </a:xfrm>
          </p:grpSpPr>
          <p:sp>
            <p:nvSpPr>
              <p:cNvPr id="21" name="Freeform 159"/>
              <p:cNvSpPr/>
              <p:nvPr/>
            </p:nvSpPr>
            <p:spPr bwMode="auto">
              <a:xfrm>
                <a:off x="5573773" y="2246159"/>
                <a:ext cx="461483" cy="402983"/>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p:spPr>
            <p:txBody>
              <a:bodyPr lIns="86687" tIns="43343" rIns="86687" bIns="43343"/>
              <a:lstStyle/>
              <a:p>
                <a:pPr defTabSz="913765">
                  <a:defRPr/>
                </a:pPr>
                <a:endParaRPr lang="zh-CN" altLang="en-US" sz="18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2" name="Freeform 160"/>
              <p:cNvSpPr/>
              <p:nvPr/>
            </p:nvSpPr>
            <p:spPr bwMode="auto">
              <a:xfrm>
                <a:off x="5511967" y="2151767"/>
                <a:ext cx="585095" cy="225090"/>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p:spPr>
            <p:txBody>
              <a:bodyPr lIns="86687" tIns="43343" rIns="86687" bIns="43343"/>
              <a:lstStyle/>
              <a:p>
                <a:pPr defTabSz="913765">
                  <a:defRPr/>
                </a:pPr>
                <a:endParaRPr lang="zh-CN" altLang="en-US" sz="18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grpSp>
        <p:nvGrpSpPr>
          <p:cNvPr id="23" name="组合 22"/>
          <p:cNvGrpSpPr/>
          <p:nvPr/>
        </p:nvGrpSpPr>
        <p:grpSpPr bwMode="auto">
          <a:xfrm>
            <a:off x="2630346" y="3232876"/>
            <a:ext cx="3049984" cy="566633"/>
            <a:chOff x="3506394" y="4309617"/>
            <a:chExt cx="4066973" cy="756000"/>
          </a:xfrm>
        </p:grpSpPr>
        <p:cxnSp>
          <p:nvCxnSpPr>
            <p:cNvPr id="24" name="肘形连接符 23"/>
            <p:cNvCxnSpPr>
              <a:stCxn id="25" idx="6"/>
              <a:endCxn id="46" idx="2"/>
            </p:cNvCxnSpPr>
            <p:nvPr/>
          </p:nvCxnSpPr>
          <p:spPr>
            <a:xfrm>
              <a:off x="4262006" y="4687617"/>
              <a:ext cx="3311361" cy="37641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506394" y="4309617"/>
              <a:ext cx="755612"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Freeform 277"/>
            <p:cNvSpPr>
              <a:spLocks noEditPoints="1"/>
            </p:cNvSpPr>
            <p:nvPr/>
          </p:nvSpPr>
          <p:spPr bwMode="auto">
            <a:xfrm>
              <a:off x="3696885" y="4431911"/>
              <a:ext cx="384156" cy="455824"/>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lIns="86687" tIns="43343" rIns="86687" bIns="43343"/>
            <a:lstStyle/>
            <a:p>
              <a:pPr defTabSz="913765">
                <a:defRPr/>
              </a:pPr>
              <a:endParaRPr lang="zh-CN" altLang="en-US" sz="18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7" name="组合 26"/>
          <p:cNvGrpSpPr/>
          <p:nvPr/>
        </p:nvGrpSpPr>
        <p:grpSpPr bwMode="auto">
          <a:xfrm>
            <a:off x="2630344" y="2529347"/>
            <a:ext cx="3974979" cy="789239"/>
            <a:chOff x="3506394" y="3371891"/>
            <a:chExt cx="5300991" cy="1051895"/>
          </a:xfrm>
        </p:grpSpPr>
        <p:cxnSp>
          <p:nvCxnSpPr>
            <p:cNvPr id="28" name="肘形连接符 27"/>
            <p:cNvCxnSpPr>
              <a:stCxn id="29" idx="6"/>
              <a:endCxn id="45" idx="2"/>
            </p:cNvCxnSpPr>
            <p:nvPr/>
          </p:nvCxnSpPr>
          <p:spPr>
            <a:xfrm>
              <a:off x="4262091" y="3749494"/>
              <a:ext cx="4545294" cy="67429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506394" y="3371891"/>
              <a:ext cx="755697" cy="7567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8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30" name="Group 92"/>
            <p:cNvGrpSpPr/>
            <p:nvPr/>
          </p:nvGrpSpPr>
          <p:grpSpPr>
            <a:xfrm>
              <a:off x="3659830" y="3607479"/>
              <a:ext cx="474528" cy="295582"/>
              <a:chOff x="5172076" y="1943683"/>
              <a:chExt cx="471488" cy="293688"/>
            </a:xfrm>
            <a:solidFill>
              <a:schemeClr val="bg1"/>
            </a:solidFill>
          </p:grpSpPr>
          <p:sp>
            <p:nvSpPr>
              <p:cNvPr id="31" name="Freeform 8"/>
              <p:cNvSpPr>
                <a:spLocks noEditPoints="1"/>
              </p:cNvSpPr>
              <p:nvPr/>
            </p:nvSpPr>
            <p:spPr bwMode="auto">
              <a:xfrm>
                <a:off x="5172076" y="1943683"/>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p:spPr>
            <p:txBody>
              <a:bodyPr lIns="86687" tIns="43343" rIns="86687" bIns="43343"/>
              <a:lstStyle/>
              <a:p>
                <a:pPr defTabSz="913765">
                  <a:defRPr/>
                </a:pPr>
                <a:endParaRPr lang="en-US" sz="192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Rectangle 9"/>
              <p:cNvSpPr>
                <a:spLocks noChangeArrowheads="1"/>
              </p:cNvSpPr>
              <p:nvPr/>
            </p:nvSpPr>
            <p:spPr bwMode="auto">
              <a:xfrm>
                <a:off x="5235576" y="2007182"/>
                <a:ext cx="90488" cy="166688"/>
              </a:xfrm>
              <a:prstGeom prst="rect">
                <a:avLst/>
              </a:prstGeom>
              <a:grpFill/>
              <a:ln>
                <a:noFill/>
              </a:ln>
            </p:spPr>
            <p:txBody>
              <a:bodyPr lIns="86687" tIns="43343" rIns="86687" bIns="43343"/>
              <a:lstStyle/>
              <a:p>
                <a:pPr defTabSz="913765">
                  <a:defRPr/>
                </a:pPr>
                <a:endParaRPr lang="en-US" sz="192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3" name="Rectangle 10"/>
              <p:cNvSpPr>
                <a:spLocks noChangeArrowheads="1"/>
              </p:cNvSpPr>
              <p:nvPr/>
            </p:nvSpPr>
            <p:spPr bwMode="auto">
              <a:xfrm>
                <a:off x="5341938" y="2007182"/>
                <a:ext cx="85725" cy="166688"/>
              </a:xfrm>
              <a:prstGeom prst="rect">
                <a:avLst/>
              </a:prstGeom>
              <a:grpFill/>
              <a:ln>
                <a:noFill/>
              </a:ln>
            </p:spPr>
            <p:txBody>
              <a:bodyPr lIns="86687" tIns="43343" rIns="86687" bIns="43343"/>
              <a:lstStyle/>
              <a:p>
                <a:pPr defTabSz="913765">
                  <a:defRPr/>
                </a:pPr>
                <a:endParaRPr lang="en-US" sz="192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grpSp>
        <p:nvGrpSpPr>
          <p:cNvPr id="34" name="组合 33"/>
          <p:cNvGrpSpPr/>
          <p:nvPr/>
        </p:nvGrpSpPr>
        <p:grpSpPr bwMode="auto">
          <a:xfrm>
            <a:off x="2630346" y="3935215"/>
            <a:ext cx="1840466" cy="567823"/>
            <a:chOff x="3506394" y="5247344"/>
            <a:chExt cx="2455131" cy="756000"/>
          </a:xfrm>
        </p:grpSpPr>
        <p:cxnSp>
          <p:nvCxnSpPr>
            <p:cNvPr id="35" name="直接连接符 34"/>
            <p:cNvCxnSpPr/>
            <p:nvPr/>
          </p:nvCxnSpPr>
          <p:spPr>
            <a:xfrm flipH="1">
              <a:off x="3919288" y="5626136"/>
              <a:ext cx="20422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3506394" y="5247344"/>
              <a:ext cx="755914"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37" name="Group 9"/>
            <p:cNvGrpSpPr/>
            <p:nvPr/>
          </p:nvGrpSpPr>
          <p:grpSpPr>
            <a:xfrm>
              <a:off x="3631370" y="5445692"/>
              <a:ext cx="516045" cy="382660"/>
              <a:chOff x="4572000" y="3414713"/>
              <a:chExt cx="374651" cy="277813"/>
            </a:xfrm>
            <a:solidFill>
              <a:schemeClr val="bg1"/>
            </a:solidFill>
          </p:grpSpPr>
          <p:sp>
            <p:nvSpPr>
              <p:cNvPr id="3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p:spPr>
            <p:txBody>
              <a:bodyPr/>
              <a:lstStyle/>
              <a:p>
                <a:pPr defTabSz="913765">
                  <a:defRPr/>
                </a:pPr>
                <a:endParaRPr 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p:spPr>
            <p:txBody>
              <a:bodyPr/>
              <a:lstStyle/>
              <a:p>
                <a:pPr defTabSz="913765">
                  <a:defRPr/>
                </a:pPr>
                <a:endParaRPr 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sp>
        <p:nvSpPr>
          <p:cNvPr id="40" name="任意多边形 39"/>
          <p:cNvSpPr/>
          <p:nvPr/>
        </p:nvSpPr>
        <p:spPr>
          <a:xfrm>
            <a:off x="7195797" y="1697254"/>
            <a:ext cx="885710" cy="2773643"/>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1" name="任意多边形 40"/>
          <p:cNvSpPr/>
          <p:nvPr/>
        </p:nvSpPr>
        <p:spPr>
          <a:xfrm>
            <a:off x="6270801" y="3029317"/>
            <a:ext cx="885710" cy="1441580"/>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2" name="任意多边形 41"/>
          <p:cNvSpPr/>
          <p:nvPr/>
        </p:nvSpPr>
        <p:spPr>
          <a:xfrm>
            <a:off x="5344616" y="3599519"/>
            <a:ext cx="885710" cy="871376"/>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3" name="任意多边形 42"/>
          <p:cNvSpPr/>
          <p:nvPr/>
        </p:nvSpPr>
        <p:spPr>
          <a:xfrm>
            <a:off x="3852956" y="4003067"/>
            <a:ext cx="1452374" cy="46783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4" name="椭圆 43"/>
          <p:cNvSpPr/>
          <p:nvPr/>
        </p:nvSpPr>
        <p:spPr>
          <a:xfrm>
            <a:off x="7530320" y="2474588"/>
            <a:ext cx="216665" cy="2154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5" name="椭圆 44"/>
          <p:cNvSpPr/>
          <p:nvPr/>
        </p:nvSpPr>
        <p:spPr>
          <a:xfrm>
            <a:off x="6605324" y="3210257"/>
            <a:ext cx="215476" cy="215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6" name="椭圆 45"/>
          <p:cNvSpPr/>
          <p:nvPr/>
        </p:nvSpPr>
        <p:spPr>
          <a:xfrm>
            <a:off x="5680329" y="3689991"/>
            <a:ext cx="215475" cy="2154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7" name="椭圆 46"/>
          <p:cNvSpPr/>
          <p:nvPr/>
        </p:nvSpPr>
        <p:spPr>
          <a:xfrm>
            <a:off x="4470812" y="4114966"/>
            <a:ext cx="216665" cy="2166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8" name="矩形 47"/>
          <p:cNvSpPr>
            <a:spLocks noChangeArrowheads="1"/>
          </p:cNvSpPr>
          <p:nvPr/>
        </p:nvSpPr>
        <p:spPr bwMode="auto">
          <a:xfrm>
            <a:off x="977972" y="1106813"/>
            <a:ext cx="7203533" cy="494030"/>
          </a:xfrm>
          <a:prstGeom prst="rect">
            <a:avLst/>
          </a:prstGeom>
          <a:noFill/>
          <a:ln>
            <a:noFill/>
          </a:ln>
        </p:spPr>
        <p:txBody>
          <a:bodyPr lIns="68558" tIns="34279" rIns="68558" bIns="3427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3765">
              <a:lnSpc>
                <a:spcPct val="130000"/>
              </a:lnSpc>
              <a:spcBef>
                <a:spcPct val="0"/>
              </a:spcBef>
              <a:buNone/>
              <a:defRPr/>
            </a:pPr>
            <a:r>
              <a:rPr lang="zh-CN" altLang="en-US" sz="1065" dirty="0">
                <a:solidFill>
                  <a:schemeClr val="tx1">
                    <a:lumMod val="75000"/>
                    <a:lumOff val="25000"/>
                  </a:schemeClr>
                </a:solidFill>
                <a:cs typeface="+mn-ea"/>
                <a:sym typeface="+mn-lt"/>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9" name="矩形 48"/>
          <p:cNvSpPr/>
          <p:nvPr/>
        </p:nvSpPr>
        <p:spPr>
          <a:xfrm>
            <a:off x="1638407" y="1867481"/>
            <a:ext cx="897890" cy="297815"/>
          </a:xfrm>
          <a:prstGeom prst="rect">
            <a:avLst/>
          </a:prstGeom>
        </p:spPr>
        <p:txBody>
          <a:bodyPr wrap="none" lIns="68558" tIns="34279" rIns="68558" bIns="34279">
            <a:spAutoFit/>
          </a:bodyPr>
          <a:lstStyle/>
          <a:p>
            <a:pPr algn="r" defTabSz="913765">
              <a:defRPr/>
            </a:pPr>
            <a:r>
              <a:rPr lang="zh-CN" altLang="en-US" sz="1495"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50" name="矩形 49"/>
          <p:cNvSpPr/>
          <p:nvPr/>
        </p:nvSpPr>
        <p:spPr>
          <a:xfrm>
            <a:off x="1003408" y="2161512"/>
            <a:ext cx="1532890" cy="220980"/>
          </a:xfrm>
          <a:prstGeom prst="rect">
            <a:avLst/>
          </a:prstGeom>
        </p:spPr>
        <p:txBody>
          <a:bodyPr wrap="none" lIns="68565" tIns="34282" rIns="68565" bIns="34282">
            <a:spAutoFit/>
          </a:bodyPr>
          <a:lstStyle/>
          <a:p>
            <a:pPr algn="r" defTabSz="913765">
              <a:defRPr/>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mn-lt"/>
              </a:rPr>
              <a:t>点击输入图表的描述说明</a:t>
            </a:r>
          </a:p>
        </p:txBody>
      </p:sp>
      <p:sp>
        <p:nvSpPr>
          <p:cNvPr id="51" name="矩形 50"/>
          <p:cNvSpPr/>
          <p:nvPr/>
        </p:nvSpPr>
        <p:spPr>
          <a:xfrm>
            <a:off x="1638407" y="2563869"/>
            <a:ext cx="897890" cy="297815"/>
          </a:xfrm>
          <a:prstGeom prst="rect">
            <a:avLst/>
          </a:prstGeom>
        </p:spPr>
        <p:txBody>
          <a:bodyPr wrap="none" lIns="68558" tIns="34279" rIns="68558" bIns="34279">
            <a:spAutoFit/>
          </a:bodyPr>
          <a:lstStyle/>
          <a:p>
            <a:pPr algn="r" defTabSz="913765">
              <a:defRPr/>
            </a:pPr>
            <a:r>
              <a:rPr lang="zh-CN" altLang="en-US" sz="1495"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15" name="矩形 14"/>
          <p:cNvSpPr/>
          <p:nvPr/>
        </p:nvSpPr>
        <p:spPr>
          <a:xfrm>
            <a:off x="1003408" y="2856708"/>
            <a:ext cx="1532890" cy="220980"/>
          </a:xfrm>
          <a:prstGeom prst="rect">
            <a:avLst/>
          </a:prstGeom>
        </p:spPr>
        <p:txBody>
          <a:bodyPr wrap="none" lIns="68565" tIns="34282" rIns="68565" bIns="34282">
            <a:spAutoFit/>
          </a:bodyPr>
          <a:lstStyle/>
          <a:p>
            <a:pPr algn="r" defTabSz="913765">
              <a:defRPr/>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mn-lt"/>
              </a:rPr>
              <a:t>点击输入图表的描述说明</a:t>
            </a:r>
          </a:p>
        </p:txBody>
      </p:sp>
      <p:sp>
        <p:nvSpPr>
          <p:cNvPr id="16" name="矩形 15"/>
          <p:cNvSpPr/>
          <p:nvPr/>
        </p:nvSpPr>
        <p:spPr>
          <a:xfrm>
            <a:off x="1638407" y="3272159"/>
            <a:ext cx="897890" cy="297815"/>
          </a:xfrm>
          <a:prstGeom prst="rect">
            <a:avLst/>
          </a:prstGeom>
        </p:spPr>
        <p:txBody>
          <a:bodyPr wrap="none" lIns="68558" tIns="34279" rIns="68558" bIns="34279">
            <a:spAutoFit/>
          </a:bodyPr>
          <a:lstStyle/>
          <a:p>
            <a:pPr algn="r" defTabSz="913765">
              <a:defRPr/>
            </a:pPr>
            <a:r>
              <a:rPr lang="zh-CN" altLang="en-US" sz="1495"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54" name="矩形 53"/>
          <p:cNvSpPr/>
          <p:nvPr/>
        </p:nvSpPr>
        <p:spPr>
          <a:xfrm>
            <a:off x="1003408" y="3566190"/>
            <a:ext cx="1532890" cy="220980"/>
          </a:xfrm>
          <a:prstGeom prst="rect">
            <a:avLst/>
          </a:prstGeom>
        </p:spPr>
        <p:txBody>
          <a:bodyPr wrap="none" lIns="68565" tIns="34282" rIns="68565" bIns="34282">
            <a:spAutoFit/>
          </a:bodyPr>
          <a:lstStyle/>
          <a:p>
            <a:pPr algn="r" defTabSz="913765">
              <a:defRPr/>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mn-lt"/>
              </a:rPr>
              <a:t>点击输入图表的描述说明</a:t>
            </a:r>
          </a:p>
        </p:txBody>
      </p:sp>
      <p:sp>
        <p:nvSpPr>
          <p:cNvPr id="17" name="矩形 16"/>
          <p:cNvSpPr/>
          <p:nvPr/>
        </p:nvSpPr>
        <p:spPr>
          <a:xfrm>
            <a:off x="1638407" y="3966165"/>
            <a:ext cx="897890" cy="297815"/>
          </a:xfrm>
          <a:prstGeom prst="rect">
            <a:avLst/>
          </a:prstGeom>
        </p:spPr>
        <p:txBody>
          <a:bodyPr wrap="none" lIns="68558" tIns="34279" rIns="68558" bIns="34279">
            <a:spAutoFit/>
          </a:bodyPr>
          <a:lstStyle/>
          <a:p>
            <a:pPr algn="r" defTabSz="913765">
              <a:defRPr/>
            </a:pPr>
            <a:r>
              <a:rPr lang="zh-CN" altLang="en-US" sz="1495"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56" name="矩形 55"/>
          <p:cNvSpPr/>
          <p:nvPr/>
        </p:nvSpPr>
        <p:spPr>
          <a:xfrm>
            <a:off x="1003408" y="4259005"/>
            <a:ext cx="1532890" cy="220980"/>
          </a:xfrm>
          <a:prstGeom prst="rect">
            <a:avLst/>
          </a:prstGeom>
        </p:spPr>
        <p:txBody>
          <a:bodyPr wrap="none" lIns="68565" tIns="34282" rIns="68565" bIns="34282">
            <a:spAutoFit/>
          </a:bodyPr>
          <a:lstStyle/>
          <a:p>
            <a:pPr algn="r" defTabSz="913765">
              <a:defRPr/>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mn-lt"/>
              </a:rPr>
              <a:t>点击输入图表的描述说明</a:t>
            </a:r>
          </a:p>
        </p:txBody>
      </p:sp>
    </p:spTree>
  </p:cSld>
  <p:clrMapOvr>
    <a:masterClrMapping/>
  </p:clrMapOvr>
  <mc:AlternateContent xmlns:mc="http://schemas.openxmlformats.org/markup-compatibility/2006" xmlns:p14="http://schemas.microsoft.com/office/powerpoint/2010/main">
    <mc:Choice Requires="p14">
      <p:transition p14:dur="9" advTm="1638">
        <p:dissolve/>
      </p:transition>
    </mc:Choice>
    <mc:Fallback xmlns="">
      <p:transition advTm="1638">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outVertical)">
                                      <p:cBhvr>
                                        <p:cTn id="7" dur="500"/>
                                        <p:tgtEl>
                                          <p:spTgt spid="48"/>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200"/>
                                        <p:tgtEl>
                                          <p:spTgt spid="43"/>
                                        </p:tgtEl>
                                      </p:cBhvr>
                                    </p:animEffect>
                                  </p:childTnLst>
                                </p:cTn>
                              </p:par>
                              <p:par>
                                <p:cTn id="11" presetID="22" presetClass="entr" presetSubtype="4"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400"/>
                                        <p:tgtEl>
                                          <p:spTgt spid="42"/>
                                        </p:tgtEl>
                                      </p:cBhvr>
                                    </p:animEffect>
                                  </p:childTnLst>
                                </p:cTn>
                              </p:par>
                              <p:par>
                                <p:cTn id="14" presetID="2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600"/>
                                        <p:tgtEl>
                                          <p:spTgt spid="41"/>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900"/>
                                        <p:tgtEl>
                                          <p:spTgt spid="40"/>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250"/>
                                        <p:tgtEl>
                                          <p:spTgt spid="4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250"/>
                                        <p:tgtEl>
                                          <p:spTgt spid="46"/>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250"/>
                                        <p:tgtEl>
                                          <p:spTgt spid="4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250"/>
                                        <p:tgtEl>
                                          <p:spTgt spid="44"/>
                                        </p:tgtEl>
                                      </p:cBhvr>
                                    </p:animEffect>
                                  </p:childTnLst>
                                </p:cTn>
                              </p:par>
                              <p:par>
                                <p:cTn id="32" presetID="26" presetClass="emph" presetSubtype="0" fill="hold" grpId="1" nodeType="withEffect">
                                  <p:stCondLst>
                                    <p:cond delay="0"/>
                                  </p:stCondLst>
                                  <p:childTnLst>
                                    <p:animEffect transition="out" filter="fade">
                                      <p:cBhvr>
                                        <p:cTn id="33" dur="500" tmFilter="0, 0; .2, .5; .8, .5; 1, 0"/>
                                        <p:tgtEl>
                                          <p:spTgt spid="47"/>
                                        </p:tgtEl>
                                      </p:cBhvr>
                                    </p:animEffect>
                                    <p:animScale>
                                      <p:cBhvr>
                                        <p:cTn id="34" dur="250" autoRev="1" fill="hold"/>
                                        <p:tgtEl>
                                          <p:spTgt spid="47"/>
                                        </p:tgtEl>
                                      </p:cBhvr>
                                      <p:by x="105000" y="105000"/>
                                    </p:animScale>
                                  </p:childTnLst>
                                </p:cTn>
                              </p:par>
                              <p:par>
                                <p:cTn id="35" presetID="2" presetClass="entr" presetSubtype="8"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0-#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par>
                                <p:cTn id="39" presetID="14"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horizontal)">
                                      <p:cBhvr>
                                        <p:cTn id="44" dur="500"/>
                                        <p:tgtEl>
                                          <p:spTgt spid="56"/>
                                        </p:tgtEl>
                                      </p:cBhvr>
                                    </p:animEffect>
                                  </p:childTnLst>
                                </p:cTn>
                              </p:par>
                              <p:par>
                                <p:cTn id="45" presetID="26" presetClass="emph" presetSubtype="0" fill="hold" grpId="1" nodeType="withEffect">
                                  <p:stCondLst>
                                    <p:cond delay="0"/>
                                  </p:stCondLst>
                                  <p:childTnLst>
                                    <p:animEffect transition="out" filter="fade">
                                      <p:cBhvr>
                                        <p:cTn id="46" dur="500" tmFilter="0, 0; .2, .5; .8, .5; 1, 0"/>
                                        <p:tgtEl>
                                          <p:spTgt spid="46"/>
                                        </p:tgtEl>
                                      </p:cBhvr>
                                    </p:animEffect>
                                    <p:animScale>
                                      <p:cBhvr>
                                        <p:cTn id="47" dur="250" autoRev="1" fill="hold"/>
                                        <p:tgtEl>
                                          <p:spTgt spid="46"/>
                                        </p:tgtEl>
                                      </p:cBhvr>
                                      <p:by x="105000" y="105000"/>
                                    </p:animScale>
                                  </p:childTnLst>
                                </p:cTn>
                              </p:par>
                              <p:par>
                                <p:cTn id="48" presetID="2" presetClass="entr" presetSubtype="8"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14" presetClass="entr" presetSubtype="1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randombar(horizontal)">
                                      <p:cBhvr>
                                        <p:cTn id="54" dur="500"/>
                                        <p:tgtEl>
                                          <p:spTgt spid="54"/>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par>
                                <p:cTn id="58" presetID="26" presetClass="emph" presetSubtype="0" fill="hold" grpId="1" nodeType="withEffect">
                                  <p:stCondLst>
                                    <p:cond delay="0"/>
                                  </p:stCondLst>
                                  <p:childTnLst>
                                    <p:animEffect transition="out" filter="fade">
                                      <p:cBhvr>
                                        <p:cTn id="59" dur="500" tmFilter="0, 0; .2, .5; .8, .5; 1, 0"/>
                                        <p:tgtEl>
                                          <p:spTgt spid="45"/>
                                        </p:tgtEl>
                                      </p:cBhvr>
                                    </p:animEffect>
                                    <p:animScale>
                                      <p:cBhvr>
                                        <p:cTn id="60" dur="250" autoRev="1" fill="hold"/>
                                        <p:tgtEl>
                                          <p:spTgt spid="45"/>
                                        </p:tgtEl>
                                      </p:cBhvr>
                                      <p:by x="105000" y="105000"/>
                                    </p:animScale>
                                  </p:childTnLst>
                                </p:cTn>
                              </p:par>
                              <p:par>
                                <p:cTn id="61" presetID="2" presetClass="entr" presetSubtype="8"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0-#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par>
                                <p:cTn id="65" presetID="14" presetClass="entr" presetSubtype="1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randombar(horizontal)">
                                      <p:cBhvr>
                                        <p:cTn id="67" dur="500"/>
                                        <p:tgtEl>
                                          <p:spTgt spid="5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randombar(horizontal)">
                                      <p:cBhvr>
                                        <p:cTn id="70" dur="500"/>
                                        <p:tgtEl>
                                          <p:spTgt spid="15"/>
                                        </p:tgtEl>
                                      </p:cBhvr>
                                    </p:animEffect>
                                  </p:childTnLst>
                                </p:cTn>
                              </p:par>
                              <p:par>
                                <p:cTn id="71" presetID="26" presetClass="emph" presetSubtype="0" fill="hold" grpId="1" nodeType="withEffect">
                                  <p:stCondLst>
                                    <p:cond delay="0"/>
                                  </p:stCondLst>
                                  <p:childTnLst>
                                    <p:animEffect transition="out" filter="fade">
                                      <p:cBhvr>
                                        <p:cTn id="72" dur="500" tmFilter="0, 0; .2, .5; .8, .5; 1, 0"/>
                                        <p:tgtEl>
                                          <p:spTgt spid="44"/>
                                        </p:tgtEl>
                                      </p:cBhvr>
                                    </p:animEffect>
                                    <p:animScale>
                                      <p:cBhvr>
                                        <p:cTn id="73" dur="250" autoRev="1" fill="hold"/>
                                        <p:tgtEl>
                                          <p:spTgt spid="44"/>
                                        </p:tgtEl>
                                      </p:cBhvr>
                                      <p:by x="105000" y="105000"/>
                                    </p:animScale>
                                  </p:childTnLst>
                                </p:cTn>
                              </p:par>
                              <p:par>
                                <p:cTn id="74" presetID="2" presetClass="entr" presetSubtype="8"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500" fill="hold"/>
                                        <p:tgtEl>
                                          <p:spTgt spid="14"/>
                                        </p:tgtEl>
                                        <p:attrNameLst>
                                          <p:attrName>ppt_x</p:attrName>
                                        </p:attrNameLst>
                                      </p:cBhvr>
                                      <p:tavLst>
                                        <p:tav tm="0">
                                          <p:val>
                                            <p:strVal val="0-#ppt_w/2"/>
                                          </p:val>
                                        </p:tav>
                                        <p:tav tm="100000">
                                          <p:val>
                                            <p:strVal val="#ppt_x"/>
                                          </p:val>
                                        </p:tav>
                                      </p:tavLst>
                                    </p:anim>
                                    <p:anim calcmode="lin" valueType="num">
                                      <p:cBhvr additive="base">
                                        <p:cTn id="77" dur="500" fill="hold"/>
                                        <p:tgtEl>
                                          <p:spTgt spid="14"/>
                                        </p:tgtEl>
                                        <p:attrNameLst>
                                          <p:attrName>ppt_y</p:attrName>
                                        </p:attrNameLst>
                                      </p:cBhvr>
                                      <p:tavLst>
                                        <p:tav tm="0">
                                          <p:val>
                                            <p:strVal val="#ppt_y"/>
                                          </p:val>
                                        </p:tav>
                                        <p:tav tm="100000">
                                          <p:val>
                                            <p:strVal val="#ppt_y"/>
                                          </p:val>
                                        </p:tav>
                                      </p:tavLst>
                                    </p:anim>
                                  </p:childTnLst>
                                </p:cTn>
                              </p:par>
                              <p:par>
                                <p:cTn id="78" presetID="14" presetClass="entr" presetSubtype="1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randombar(horizontal)">
                                      <p:cBhvr>
                                        <p:cTn id="80" dur="500"/>
                                        <p:tgtEl>
                                          <p:spTgt spid="49"/>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randombar(horizontal)">
                                      <p:cBhvr>
                                        <p:cTn id="8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4" grpId="1" bldLvl="0" animBg="1"/>
      <p:bldP spid="45" grpId="0" bldLvl="0" animBg="1"/>
      <p:bldP spid="45" grpId="1" bldLvl="0" animBg="1"/>
      <p:bldP spid="46" grpId="0" bldLvl="0" animBg="1"/>
      <p:bldP spid="46" grpId="1" bldLvl="0" animBg="1"/>
      <p:bldP spid="47" grpId="0" bldLvl="0" animBg="1"/>
      <p:bldP spid="47" grpId="1" bldLvl="0" animBg="1"/>
      <p:bldP spid="48" grpId="0"/>
      <p:bldP spid="49" grpId="0"/>
      <p:bldP spid="50" grpId="0"/>
      <p:bldP spid="51" grpId="0"/>
      <p:bldP spid="15" grpId="0"/>
      <p:bldP spid="16" grpId="0"/>
      <p:bldP spid="54" grpId="0"/>
      <p:bldP spid="17"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冬至的起源</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22" name="Freeform 6"/>
          <p:cNvSpPr/>
          <p:nvPr/>
        </p:nvSpPr>
        <p:spPr bwMode="auto">
          <a:xfrm>
            <a:off x="6511686" y="1953582"/>
            <a:ext cx="758595" cy="1281302"/>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chemeClr val="accent3"/>
          </a:solidFill>
          <a:ln>
            <a:noFill/>
          </a:ln>
          <a:effectLst/>
        </p:spPr>
        <p:txBody>
          <a:bodyPr vert="horz" wrap="square" lIns="68571" tIns="34285" rIns="68571" bIns="34285" numCol="1" anchor="t" anchorCtr="0" compatLnSpc="1"/>
          <a:lstStyle/>
          <a:p>
            <a:endParaRPr lang="zh-CN" altLang="en-US" sz="135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23" name="Freeform 7"/>
          <p:cNvSpPr/>
          <p:nvPr/>
        </p:nvSpPr>
        <p:spPr bwMode="auto">
          <a:xfrm>
            <a:off x="4582365" y="2714857"/>
            <a:ext cx="761276" cy="520026"/>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accent2"/>
          </a:solidFill>
          <a:ln>
            <a:noFill/>
          </a:ln>
          <a:effectLst/>
        </p:spPr>
        <p:txBody>
          <a:bodyPr vert="horz" wrap="square" lIns="68571" tIns="34285" rIns="68571" bIns="34285" numCol="1" anchor="t" anchorCtr="0" compatLnSpc="1"/>
          <a:lstStyle/>
          <a:p>
            <a:endParaRPr lang="zh-CN" altLang="en-US" sz="135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31" name="Oval 8"/>
          <p:cNvSpPr>
            <a:spLocks noChangeArrowheads="1"/>
          </p:cNvSpPr>
          <p:nvPr/>
        </p:nvSpPr>
        <p:spPr bwMode="auto">
          <a:xfrm>
            <a:off x="1213031" y="1533901"/>
            <a:ext cx="1380482" cy="1375120"/>
          </a:xfrm>
          <a:prstGeom prst="ellipse">
            <a:avLst/>
          </a:prstGeom>
          <a:solidFill>
            <a:schemeClr val="accent1"/>
          </a:solidFill>
          <a:ln>
            <a:noFill/>
          </a:ln>
        </p:spPr>
        <p:txBody>
          <a:bodyPr vert="horz" wrap="square" lIns="68571" tIns="34285" rIns="68571" bIns="34285" numCol="1" anchor="t" anchorCtr="0" compatLnSpc="1"/>
          <a:lstStyle/>
          <a:p>
            <a:r>
              <a:rPr lang="zh-CN" altLang="en-US" sz="1650" dirty="0">
                <a:solidFill>
                  <a:schemeClr val="bg1"/>
                </a:solidFill>
                <a:latin typeface="微软雅黑" panose="020B0503020204020204" charset="-122"/>
                <a:ea typeface="微软雅黑" panose="020B0503020204020204" charset="-122"/>
                <a:cs typeface="+mn-ea"/>
                <a:sym typeface="+mn-lt"/>
              </a:rPr>
              <a:t>添加标题</a:t>
            </a:r>
          </a:p>
        </p:txBody>
      </p:sp>
      <p:sp>
        <p:nvSpPr>
          <p:cNvPr id="32" name="Oval 9"/>
          <p:cNvSpPr>
            <a:spLocks noChangeArrowheads="1"/>
          </p:cNvSpPr>
          <p:nvPr/>
        </p:nvSpPr>
        <p:spPr bwMode="auto">
          <a:xfrm>
            <a:off x="2319554" y="1427867"/>
            <a:ext cx="1715550" cy="1710188"/>
          </a:xfrm>
          <a:prstGeom prst="ellipse">
            <a:avLst/>
          </a:prstGeom>
          <a:solidFill>
            <a:schemeClr val="accent3"/>
          </a:solidFill>
          <a:ln>
            <a:noFill/>
          </a:ln>
        </p:spPr>
        <p:txBody>
          <a:bodyPr vert="horz" wrap="square" lIns="68571" tIns="34285" rIns="68571" bIns="34285" numCol="1" anchor="t" anchorCtr="0" compatLnSpc="1"/>
          <a:lstStyle/>
          <a:p>
            <a:pPr algn="r"/>
            <a:r>
              <a:rPr lang="zh-CN" altLang="en-US" dirty="0">
                <a:solidFill>
                  <a:schemeClr val="bg1"/>
                </a:solidFill>
                <a:latin typeface="微软雅黑" panose="020B0503020204020204" charset="-122"/>
                <a:ea typeface="微软雅黑" panose="020B0503020204020204" charset="-122"/>
                <a:cs typeface="+mn-ea"/>
                <a:sym typeface="+mn-lt"/>
              </a:rPr>
              <a:t>添加标题</a:t>
            </a:r>
          </a:p>
        </p:txBody>
      </p:sp>
      <p:sp>
        <p:nvSpPr>
          <p:cNvPr id="33" name="Oval 10"/>
          <p:cNvSpPr>
            <a:spLocks noChangeArrowheads="1"/>
          </p:cNvSpPr>
          <p:nvPr/>
        </p:nvSpPr>
        <p:spPr bwMode="auto">
          <a:xfrm>
            <a:off x="1724472" y="2341933"/>
            <a:ext cx="1436774" cy="1442134"/>
          </a:xfrm>
          <a:prstGeom prst="ellipse">
            <a:avLst/>
          </a:prstGeom>
          <a:solidFill>
            <a:schemeClr val="accent2"/>
          </a:solidFill>
          <a:ln>
            <a:noFill/>
          </a:ln>
        </p:spPr>
        <p:txBody>
          <a:bodyPr vert="horz" wrap="square" lIns="68571" tIns="34285" rIns="68571" bIns="34285" numCol="1" anchor="ctr" anchorCtr="0" compatLnSpc="1"/>
          <a:lstStyle/>
          <a:p>
            <a:pPr algn="ctr"/>
            <a:r>
              <a:rPr lang="zh-CN" altLang="en-US" sz="1500">
                <a:solidFill>
                  <a:schemeClr val="bg1"/>
                </a:solidFill>
                <a:latin typeface="微软雅黑" panose="020B0503020204020204" charset="-122"/>
                <a:ea typeface="微软雅黑" panose="020B0503020204020204" charset="-122"/>
                <a:cs typeface="+mn-ea"/>
                <a:sym typeface="+mn-lt"/>
              </a:rPr>
              <a:t>添加标题</a:t>
            </a:r>
          </a:p>
        </p:txBody>
      </p:sp>
      <p:sp>
        <p:nvSpPr>
          <p:cNvPr id="34" name="Freeform 15"/>
          <p:cNvSpPr/>
          <p:nvPr/>
        </p:nvSpPr>
        <p:spPr bwMode="auto">
          <a:xfrm>
            <a:off x="5542314" y="2414427"/>
            <a:ext cx="761276" cy="820457"/>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chemeClr val="accent1"/>
          </a:solidFill>
          <a:ln>
            <a:noFill/>
          </a:ln>
          <a:effectLst/>
        </p:spPr>
        <p:txBody>
          <a:bodyPr vert="horz" wrap="square" lIns="68571" tIns="34285" rIns="68571" bIns="34285" numCol="1" anchor="t" anchorCtr="0" compatLnSpc="1"/>
          <a:lstStyle/>
          <a:p>
            <a:endParaRPr lang="zh-CN" altLang="en-US" sz="135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35" name="TextBox 14"/>
          <p:cNvSpPr txBox="1"/>
          <p:nvPr/>
        </p:nvSpPr>
        <p:spPr>
          <a:xfrm>
            <a:off x="4706660" y="2338995"/>
            <a:ext cx="480060" cy="414020"/>
          </a:xfrm>
          <a:prstGeom prst="rect">
            <a:avLst/>
          </a:prstGeom>
          <a:noFill/>
        </p:spPr>
        <p:txBody>
          <a:bodyPr wrap="none" rtlCol="0" anchor="ctr">
            <a:spAutoFit/>
          </a:bodyPr>
          <a:lstStyle/>
          <a:p>
            <a:pPr lvl="0" algn="ctr"/>
            <a:r>
              <a:rPr lang="en-US" altLang="zh-CN" sz="2100" dirty="0">
                <a:solidFill>
                  <a:schemeClr val="tx1">
                    <a:lumMod val="50000"/>
                    <a:lumOff val="50000"/>
                  </a:schemeClr>
                </a:solidFill>
                <a:latin typeface="微软雅黑" panose="020B0503020204020204" charset="-122"/>
                <a:ea typeface="微软雅黑" panose="020B0503020204020204" charset="-122"/>
                <a:cs typeface="+mn-ea"/>
                <a:sym typeface="+mn-lt"/>
              </a:rPr>
              <a:t>20</a:t>
            </a:r>
          </a:p>
        </p:txBody>
      </p:sp>
      <p:sp>
        <p:nvSpPr>
          <p:cNvPr id="36" name="TextBox 18"/>
          <p:cNvSpPr txBox="1"/>
          <p:nvPr/>
        </p:nvSpPr>
        <p:spPr>
          <a:xfrm>
            <a:off x="5682923" y="1967292"/>
            <a:ext cx="480060" cy="414020"/>
          </a:xfrm>
          <a:prstGeom prst="rect">
            <a:avLst/>
          </a:prstGeom>
          <a:noFill/>
        </p:spPr>
        <p:txBody>
          <a:bodyPr wrap="none" rtlCol="0" anchor="ctr">
            <a:spAutoFit/>
          </a:bodyPr>
          <a:lstStyle/>
          <a:p>
            <a:pPr lvl="0" algn="ctr"/>
            <a:r>
              <a:rPr lang="en-US" altLang="zh-CN" sz="2100">
                <a:solidFill>
                  <a:schemeClr val="tx1">
                    <a:lumMod val="50000"/>
                    <a:lumOff val="50000"/>
                  </a:schemeClr>
                </a:solidFill>
                <a:latin typeface="微软雅黑" panose="020B0503020204020204" charset="-122"/>
                <a:ea typeface="微软雅黑" panose="020B0503020204020204" charset="-122"/>
                <a:cs typeface="+mn-ea"/>
                <a:sym typeface="+mn-lt"/>
              </a:rPr>
              <a:t>50</a:t>
            </a:r>
          </a:p>
        </p:txBody>
      </p:sp>
      <p:sp>
        <p:nvSpPr>
          <p:cNvPr id="37" name="TextBox 19"/>
          <p:cNvSpPr txBox="1"/>
          <p:nvPr/>
        </p:nvSpPr>
        <p:spPr>
          <a:xfrm>
            <a:off x="6650955" y="1523073"/>
            <a:ext cx="480060" cy="414020"/>
          </a:xfrm>
          <a:prstGeom prst="rect">
            <a:avLst/>
          </a:prstGeom>
          <a:noFill/>
        </p:spPr>
        <p:txBody>
          <a:bodyPr wrap="none" rtlCol="0" anchor="ctr">
            <a:spAutoFit/>
          </a:bodyPr>
          <a:lstStyle/>
          <a:p>
            <a:pPr lvl="0" algn="ctr"/>
            <a:r>
              <a:rPr lang="en-US" altLang="zh-CN" sz="2100">
                <a:solidFill>
                  <a:schemeClr val="tx1">
                    <a:lumMod val="50000"/>
                    <a:lumOff val="50000"/>
                  </a:schemeClr>
                </a:solidFill>
                <a:latin typeface="微软雅黑" panose="020B0503020204020204" charset="-122"/>
                <a:ea typeface="微软雅黑" panose="020B0503020204020204" charset="-122"/>
                <a:cs typeface="+mn-ea"/>
                <a:sym typeface="+mn-lt"/>
              </a:rPr>
              <a:t>80</a:t>
            </a:r>
          </a:p>
        </p:txBody>
      </p:sp>
      <p:cxnSp>
        <p:nvCxnSpPr>
          <p:cNvPr id="38" name="直接连接符 37"/>
          <p:cNvCxnSpPr/>
          <p:nvPr/>
        </p:nvCxnSpPr>
        <p:spPr>
          <a:xfrm>
            <a:off x="2496641" y="2472010"/>
            <a:ext cx="1800315" cy="762873"/>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296956" y="3234883"/>
            <a:ext cx="3189322" cy="0"/>
          </a:xfrm>
          <a:prstGeom prst="line">
            <a:avLst/>
          </a:prstGeom>
          <a:ln>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29"/>
          <p:cNvSpPr txBox="1"/>
          <p:nvPr/>
        </p:nvSpPr>
        <p:spPr>
          <a:xfrm flipH="1">
            <a:off x="4296956" y="3506379"/>
            <a:ext cx="2089908" cy="3124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defTabSz="913765">
              <a:defRPr/>
            </a:pPr>
            <a:r>
              <a:rPr lang="zh-CN" altLang="en-US" sz="1800" dirty="0">
                <a:solidFill>
                  <a:schemeClr val="tx1">
                    <a:lumMod val="75000"/>
                    <a:lumOff val="25000"/>
                  </a:schemeClr>
                </a:solidFill>
                <a:latin typeface="微软雅黑" panose="020B0503020204020204" charset="-122"/>
                <a:cs typeface="+mn-ea"/>
                <a:sym typeface="+mn-lt"/>
              </a:rPr>
              <a:t>点击添加标题</a:t>
            </a:r>
          </a:p>
        </p:txBody>
      </p:sp>
      <p:sp>
        <p:nvSpPr>
          <p:cNvPr id="41" name="TextBox 30"/>
          <p:cNvSpPr txBox="1"/>
          <p:nvPr/>
        </p:nvSpPr>
        <p:spPr>
          <a:xfrm>
            <a:off x="4296955" y="3816852"/>
            <a:ext cx="3451148" cy="720090"/>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您的内容打在这里，或者通过复制您的文本后，在此框中选择粘贴，并选择只保留文字。您的内容打在这里，或者通过复制您的文本后。</a:t>
            </a:r>
          </a:p>
        </p:txBody>
      </p:sp>
    </p:spTree>
  </p:cSld>
  <p:clrMapOvr>
    <a:masterClrMapping/>
  </p:clrMapOvr>
  <mc:AlternateContent xmlns:mc="http://schemas.openxmlformats.org/markup-compatibility/2006" xmlns:p14="http://schemas.microsoft.com/office/powerpoint/2010/main">
    <mc:Choice Requires="p14">
      <p:transition p14:dur="9" advTm="1779">
        <p:dissolve/>
      </p:transition>
    </mc:Choice>
    <mc:Fallback xmlns="">
      <p:transition advTm="1779">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50" fill="hold"/>
                                        <p:tgtEl>
                                          <p:spTgt spid="31"/>
                                        </p:tgtEl>
                                        <p:attrNameLst>
                                          <p:attrName>ppt_x</p:attrName>
                                        </p:attrNameLst>
                                      </p:cBhvr>
                                      <p:tavLst>
                                        <p:tav tm="0">
                                          <p:val>
                                            <p:strVal val="0-#ppt_w/2"/>
                                          </p:val>
                                        </p:tav>
                                        <p:tav tm="100000">
                                          <p:val>
                                            <p:strVal val="#ppt_x"/>
                                          </p:val>
                                        </p:tav>
                                      </p:tavLst>
                                    </p:anim>
                                    <p:anim calcmode="lin" valueType="num">
                                      <p:cBhvr additive="base">
                                        <p:cTn id="8" dur="35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400" fill="hold"/>
                                        <p:tgtEl>
                                          <p:spTgt spid="33"/>
                                        </p:tgtEl>
                                        <p:attrNameLst>
                                          <p:attrName>ppt_x</p:attrName>
                                        </p:attrNameLst>
                                      </p:cBhvr>
                                      <p:tavLst>
                                        <p:tav tm="0">
                                          <p:val>
                                            <p:strVal val="#ppt_x"/>
                                          </p:val>
                                        </p:tav>
                                        <p:tav tm="100000">
                                          <p:val>
                                            <p:strVal val="#ppt_x"/>
                                          </p:val>
                                        </p:tav>
                                      </p:tavLst>
                                    </p:anim>
                                    <p:anim calcmode="lin" valueType="num">
                                      <p:cBhvr additive="base">
                                        <p:cTn id="12" dur="4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400" fill="hold"/>
                                        <p:tgtEl>
                                          <p:spTgt spid="32"/>
                                        </p:tgtEl>
                                        <p:attrNameLst>
                                          <p:attrName>ppt_x</p:attrName>
                                        </p:attrNameLst>
                                      </p:cBhvr>
                                      <p:tavLst>
                                        <p:tav tm="0">
                                          <p:val>
                                            <p:strVal val="1+#ppt_w/2"/>
                                          </p:val>
                                        </p:tav>
                                        <p:tav tm="100000">
                                          <p:val>
                                            <p:strVal val="#ppt_x"/>
                                          </p:val>
                                        </p:tav>
                                      </p:tavLst>
                                    </p:anim>
                                    <p:anim calcmode="lin" valueType="num">
                                      <p:cBhvr additive="base">
                                        <p:cTn id="16" dur="400" fill="hold"/>
                                        <p:tgtEl>
                                          <p:spTgt spid="32"/>
                                        </p:tgtEl>
                                        <p:attrNameLst>
                                          <p:attrName>ppt_y</p:attrName>
                                        </p:attrNameLst>
                                      </p:cBhvr>
                                      <p:tavLst>
                                        <p:tav tm="0">
                                          <p:val>
                                            <p:strVal val="0-#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400"/>
                                        <p:tgtEl>
                                          <p:spTgt spid="38"/>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350"/>
                                        <p:tgtEl>
                                          <p:spTgt spid="39"/>
                                        </p:tgtEl>
                                      </p:cBhvr>
                                    </p:animEffect>
                                  </p:childTnLst>
                                </p:cTn>
                              </p:par>
                              <p:par>
                                <p:cTn id="23" presetID="2" presetClass="entr" presetSubtype="4" decel="100000" fill="hold" grpId="0" nodeType="withEffect">
                                  <p:stCondLst>
                                    <p:cond delay="25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50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75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iterate type="lt">
                                    <p:tmPct val="10000"/>
                                  </p:iterate>
                                  <p:childTnLst>
                                    <p:set>
                                      <p:cBhvr>
                                        <p:cTn id="45" dur="1" fill="hold">
                                          <p:stCondLst>
                                            <p:cond delay="0"/>
                                          </p:stCondLst>
                                        </p:cTn>
                                        <p:tgtEl>
                                          <p:spTgt spid="40"/>
                                        </p:tgtEl>
                                        <p:attrNameLst>
                                          <p:attrName>style.visibility</p:attrName>
                                        </p:attrNameLst>
                                      </p:cBhvr>
                                      <p:to>
                                        <p:strVal val="visible"/>
                                      </p:to>
                                    </p:set>
                                    <p:animEffect transition="in" filter="fade">
                                      <p:cBhvr>
                                        <p:cTn id="46" dur="100"/>
                                        <p:tgtEl>
                                          <p:spTgt spid="40"/>
                                        </p:tgtEl>
                                      </p:cBhvr>
                                    </p:animEffect>
                                  </p:childTnLst>
                                </p:cTn>
                              </p:par>
                              <p:par>
                                <p:cTn id="47" presetID="10" presetClass="entr" presetSubtype="0" fill="hold" grpId="0" nodeType="withEffect">
                                  <p:stCondLst>
                                    <p:cond delay="0"/>
                                  </p:stCondLst>
                                  <p:iterate type="lt">
                                    <p:tmPct val="10000"/>
                                  </p:iterate>
                                  <p:childTnLst>
                                    <p:set>
                                      <p:cBhvr>
                                        <p:cTn id="48" dur="1" fill="hold">
                                          <p:stCondLst>
                                            <p:cond delay="0"/>
                                          </p:stCondLst>
                                        </p:cTn>
                                        <p:tgtEl>
                                          <p:spTgt spid="41"/>
                                        </p:tgtEl>
                                        <p:attrNameLst>
                                          <p:attrName>style.visibility</p:attrName>
                                        </p:attrNameLst>
                                      </p:cBhvr>
                                      <p:to>
                                        <p:strVal val="visible"/>
                                      </p:to>
                                    </p:set>
                                    <p:animEffect transition="in" filter="fade">
                                      <p:cBhvr>
                                        <p:cTn id="49" dur="1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31" grpId="0" bldLvl="0" animBg="1"/>
      <p:bldP spid="32" grpId="0" bldLvl="0" animBg="1"/>
      <p:bldP spid="33" grpId="0" bldLvl="0" animBg="1"/>
      <p:bldP spid="34" grpId="0" bldLvl="0" animBg="1"/>
      <p:bldP spid="35" grpId="0"/>
      <p:bldP spid="36" grpId="0"/>
      <p:bldP spid="37"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QQ截图20171206150251"/>
          <p:cNvPicPr>
            <a:picLocks noChangeAspect="1"/>
          </p:cNvPicPr>
          <p:nvPr/>
        </p:nvPicPr>
        <p:blipFill>
          <a:blip r:embed="rId4"/>
          <a:stretch>
            <a:fillRect/>
          </a:stretch>
        </p:blipFill>
        <p:spPr>
          <a:xfrm>
            <a:off x="-6350" y="-20955"/>
            <a:ext cx="9156700" cy="5182870"/>
          </a:xfrm>
          <a:prstGeom prst="rect">
            <a:avLst/>
          </a:prstGeom>
        </p:spPr>
      </p:pic>
      <p:sp>
        <p:nvSpPr>
          <p:cNvPr id="38" name="六边形 37"/>
          <p:cNvSpPr/>
          <p:nvPr/>
        </p:nvSpPr>
        <p:spPr>
          <a:xfrm>
            <a:off x="6075755" y="1443355"/>
            <a:ext cx="1319530" cy="1053465"/>
          </a:xfrm>
          <a:prstGeom prst="hexagon">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03</a:t>
            </a:r>
          </a:p>
        </p:txBody>
      </p:sp>
      <p:sp>
        <p:nvSpPr>
          <p:cNvPr id="39" name="MH_Entry_1"/>
          <p:cNvSpPr/>
          <p:nvPr>
            <p:custDataLst>
              <p:tags r:id="rId1"/>
            </p:custDataLst>
          </p:nvPr>
        </p:nvSpPr>
        <p:spPr>
          <a:xfrm>
            <a:off x="5318619" y="2613352"/>
            <a:ext cx="2833802" cy="566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10000"/>
              </a:lnSpc>
            </a:pPr>
            <a:r>
              <a:rPr lang="zh-CN" altLang="en-US" sz="2400" spc="200" dirty="0">
                <a:solidFill>
                  <a:schemeClr val="tx1">
                    <a:lumMod val="75000"/>
                    <a:lumOff val="25000"/>
                  </a:schemeClr>
                </a:solidFill>
                <a:latin typeface="微软雅黑" panose="020B0503020204020204" charset="-122"/>
                <a:ea typeface="微软雅黑" panose="020B0503020204020204" charset="-122"/>
              </a:rPr>
              <a:t>古代人如何过冬至</a:t>
            </a:r>
          </a:p>
        </p:txBody>
      </p:sp>
      <p:sp>
        <p:nvSpPr>
          <p:cNvPr id="40" name="矩形 39"/>
          <p:cNvSpPr/>
          <p:nvPr/>
        </p:nvSpPr>
        <p:spPr>
          <a:xfrm>
            <a:off x="4700980" y="3037205"/>
            <a:ext cx="4069080" cy="218440"/>
          </a:xfrm>
          <a:prstGeom prst="rect">
            <a:avLst/>
          </a:prstGeom>
        </p:spPr>
        <p:txBody>
          <a:bodyPr wrap="square">
            <a:spAutoFit/>
          </a:bodyPr>
          <a:lstStyle/>
          <a:p>
            <a:pPr algn="ctr"/>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41" name="直接连接符 40"/>
          <p:cNvCxnSpPr/>
          <p:nvPr/>
        </p:nvCxnSpPr>
        <p:spPr>
          <a:xfrm flipH="1">
            <a:off x="5437049" y="3268211"/>
            <a:ext cx="26171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5437049" y="2652899"/>
            <a:ext cx="26171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17023" r="56528"/>
          <a:stretch>
            <a:fillRect/>
          </a:stretch>
        </p:blipFill>
        <p:spPr>
          <a:xfrm>
            <a:off x="4661535" y="-147955"/>
            <a:ext cx="1475105" cy="1558925"/>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6776" r="56860"/>
          <a:stretch>
            <a:fillRect/>
          </a:stretch>
        </p:blipFill>
        <p:spPr>
          <a:xfrm>
            <a:off x="2955749" y="1815694"/>
            <a:ext cx="2695880" cy="2911700"/>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17023" r="56528"/>
          <a:stretch>
            <a:fillRect/>
          </a:stretch>
        </p:blipFill>
        <p:spPr>
          <a:xfrm>
            <a:off x="7179310" y="-791210"/>
            <a:ext cx="1676400" cy="1771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638">
        <p:dissolve/>
      </p:transition>
    </mc:Choice>
    <mc:Fallback xmlns="">
      <p:transition advTm="1638">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22" presetClass="entr" presetSubtype="8" fill="hold" grpId="0" nodeType="withEffect">
                                  <p:stCondLst>
                                    <p:cond delay="70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8" fill="hold" grpId="0" nodeType="withEffect">
                                  <p:stCondLst>
                                    <p:cond delay="80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2" presetClass="entr" presetSubtype="2" decel="4000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2" decel="4000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古代人如何过冬至</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84" name="矩形 83"/>
          <p:cNvSpPr>
            <a:spLocks noChangeAspect="1"/>
          </p:cNvSpPr>
          <p:nvPr/>
        </p:nvSpPr>
        <p:spPr>
          <a:xfrm>
            <a:off x="1173140" y="1247752"/>
            <a:ext cx="3001247" cy="1349825"/>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85" name="矩形 84"/>
          <p:cNvSpPr>
            <a:spLocks noChangeAspect="1"/>
          </p:cNvSpPr>
          <p:nvPr/>
        </p:nvSpPr>
        <p:spPr>
          <a:xfrm>
            <a:off x="5223575" y="1247752"/>
            <a:ext cx="3001247" cy="1349825"/>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90" name="矩形 89"/>
          <p:cNvSpPr>
            <a:spLocks noChangeAspect="1"/>
          </p:cNvSpPr>
          <p:nvPr/>
        </p:nvSpPr>
        <p:spPr>
          <a:xfrm>
            <a:off x="1173140" y="3155644"/>
            <a:ext cx="3001247" cy="1349825"/>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93" name="矩形 92"/>
          <p:cNvSpPr>
            <a:spLocks noChangeAspect="1"/>
          </p:cNvSpPr>
          <p:nvPr/>
        </p:nvSpPr>
        <p:spPr>
          <a:xfrm>
            <a:off x="5223575" y="3155644"/>
            <a:ext cx="3001247" cy="1349825"/>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105" name="组合 104"/>
          <p:cNvGrpSpPr/>
          <p:nvPr/>
        </p:nvGrpSpPr>
        <p:grpSpPr>
          <a:xfrm rot="19800000">
            <a:off x="1100659" y="1227861"/>
            <a:ext cx="788728" cy="474998"/>
            <a:chOff x="700162" y="2038315"/>
            <a:chExt cx="1051774" cy="633413"/>
          </a:xfrm>
          <a:solidFill>
            <a:schemeClr val="bg1"/>
          </a:solidFill>
        </p:grpSpPr>
        <p:sp>
          <p:nvSpPr>
            <p:cNvPr id="94" name="任意多边形 93"/>
            <p:cNvSpPr/>
            <p:nvPr/>
          </p:nvSpPr>
          <p:spPr bwMode="auto">
            <a:xfrm rot="10800000">
              <a:off x="700162" y="2038315"/>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1"/>
            </a:solidFill>
            <a:ln>
              <a:noFill/>
            </a:ln>
          </p:spPr>
          <p:txBody>
            <a:bodyPr vert="horz" wrap="square" lIns="68571" tIns="34285" rIns="68571" bIns="34285" numCol="1" anchor="t" anchorCtr="0" compatLnSpc="1">
              <a:noAutofit/>
            </a:body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95" name="Freeform 13"/>
            <p:cNvSpPr>
              <a:spLocks noEditPoints="1"/>
            </p:cNvSpPr>
            <p:nvPr/>
          </p:nvSpPr>
          <p:spPr bwMode="auto">
            <a:xfrm rot="2700000">
              <a:off x="1042613" y="2211777"/>
              <a:ext cx="336506" cy="33742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96" name="Freeform 14"/>
            <p:cNvSpPr>
              <a:spLocks noEditPoints="1"/>
            </p:cNvSpPr>
            <p:nvPr/>
          </p:nvSpPr>
          <p:spPr bwMode="auto">
            <a:xfrm rot="2700000">
              <a:off x="835784" y="2173607"/>
              <a:ext cx="218821" cy="215143"/>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07" name="组合 106"/>
          <p:cNvGrpSpPr/>
          <p:nvPr/>
        </p:nvGrpSpPr>
        <p:grpSpPr>
          <a:xfrm rot="19800000">
            <a:off x="1100659" y="3144590"/>
            <a:ext cx="788728" cy="474998"/>
            <a:chOff x="637114" y="4919120"/>
            <a:chExt cx="1051774" cy="633413"/>
          </a:xfrm>
          <a:solidFill>
            <a:schemeClr val="bg1"/>
          </a:solidFill>
        </p:grpSpPr>
        <p:sp>
          <p:nvSpPr>
            <p:cNvPr id="97" name="任意多边形 96"/>
            <p:cNvSpPr/>
            <p:nvPr/>
          </p:nvSpPr>
          <p:spPr bwMode="auto">
            <a:xfrm rot="10800000">
              <a:off x="637114" y="4919120"/>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1"/>
            </a:solidFill>
            <a:ln>
              <a:noFill/>
            </a:ln>
          </p:spPr>
          <p:txBody>
            <a:bodyPr vert="horz" wrap="square" lIns="68571" tIns="34285" rIns="68571" bIns="34285" numCol="1" anchor="t" anchorCtr="0" compatLnSpc="1">
              <a:noAutofit/>
            </a:body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98" name="Freeform 35"/>
            <p:cNvSpPr/>
            <p:nvPr/>
          </p:nvSpPr>
          <p:spPr bwMode="auto">
            <a:xfrm rot="10800000">
              <a:off x="966729" y="5033246"/>
              <a:ext cx="241821" cy="405157"/>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grpFill/>
            <a:ln>
              <a:noFill/>
            </a:ln>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06" name="组合 105"/>
          <p:cNvGrpSpPr/>
          <p:nvPr/>
        </p:nvGrpSpPr>
        <p:grpSpPr>
          <a:xfrm rot="19800000">
            <a:off x="5130793" y="1241137"/>
            <a:ext cx="788728" cy="474998"/>
            <a:chOff x="6170024" y="2028728"/>
            <a:chExt cx="1051774" cy="633413"/>
          </a:xfrm>
          <a:solidFill>
            <a:schemeClr val="bg1"/>
          </a:solidFill>
        </p:grpSpPr>
        <p:sp>
          <p:nvSpPr>
            <p:cNvPr id="99" name="任意多边形 98"/>
            <p:cNvSpPr/>
            <p:nvPr/>
          </p:nvSpPr>
          <p:spPr bwMode="auto">
            <a:xfrm rot="10800000">
              <a:off x="6170024" y="2028728"/>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1"/>
            </a:solidFill>
            <a:ln>
              <a:noFill/>
            </a:ln>
          </p:spPr>
          <p:txBody>
            <a:bodyPr vert="horz" wrap="square" lIns="68571" tIns="34285" rIns="68571" bIns="34285" numCol="1" anchor="t" anchorCtr="0" compatLnSpc="1">
              <a:noAutofit/>
            </a:body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100" name="组合 99"/>
            <p:cNvGrpSpPr/>
            <p:nvPr/>
          </p:nvGrpSpPr>
          <p:grpSpPr>
            <a:xfrm>
              <a:off x="6362733" y="2116751"/>
              <a:ext cx="596901" cy="446088"/>
              <a:chOff x="329808" y="5882811"/>
              <a:chExt cx="596901" cy="446088"/>
            </a:xfrm>
            <a:grpFill/>
          </p:grpSpPr>
          <p:sp>
            <p:nvSpPr>
              <p:cNvPr id="101" name="Freeform 23"/>
              <p:cNvSpPr/>
              <p:nvPr/>
            </p:nvSpPr>
            <p:spPr bwMode="auto">
              <a:xfrm>
                <a:off x="329808" y="5882811"/>
                <a:ext cx="385763" cy="292100"/>
              </a:xfrm>
              <a:custGeom>
                <a:avLst/>
                <a:gdLst>
                  <a:gd name="T0" fmla="*/ 15 w 100"/>
                  <a:gd name="T1" fmla="*/ 75 h 75"/>
                  <a:gd name="T2" fmla="*/ 51 w 100"/>
                  <a:gd name="T3" fmla="*/ 17 h 75"/>
                  <a:gd name="T4" fmla="*/ 51 w 100"/>
                  <a:gd name="T5" fmla="*/ 0 h 75"/>
                  <a:gd name="T6" fmla="*/ 100 w 100"/>
                  <a:gd name="T7" fmla="*/ 28 h 75"/>
                  <a:gd name="T8" fmla="*/ 51 w 100"/>
                  <a:gd name="T9" fmla="*/ 61 h 75"/>
                  <a:gd name="T10" fmla="*/ 51 w 100"/>
                  <a:gd name="T11" fmla="*/ 45 h 75"/>
                  <a:gd name="T12" fmla="*/ 51 w 100"/>
                  <a:gd name="T13" fmla="*/ 40 h 75"/>
                  <a:gd name="T14" fmla="*/ 15 w 100"/>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02" name="Freeform 27"/>
              <p:cNvSpPr/>
              <p:nvPr/>
            </p:nvSpPr>
            <p:spPr bwMode="auto">
              <a:xfrm>
                <a:off x="540946" y="6035211"/>
                <a:ext cx="385763" cy="293688"/>
              </a:xfrm>
              <a:custGeom>
                <a:avLst/>
                <a:gdLst>
                  <a:gd name="T0" fmla="*/ 84 w 100"/>
                  <a:gd name="T1" fmla="*/ 0 h 75"/>
                  <a:gd name="T2" fmla="*/ 49 w 100"/>
                  <a:gd name="T3" fmla="*/ 59 h 75"/>
                  <a:gd name="T4" fmla="*/ 49 w 100"/>
                  <a:gd name="T5" fmla="*/ 75 h 75"/>
                  <a:gd name="T6" fmla="*/ 0 w 100"/>
                  <a:gd name="T7" fmla="*/ 48 h 75"/>
                  <a:gd name="T8" fmla="*/ 49 w 100"/>
                  <a:gd name="T9" fmla="*/ 14 h 75"/>
                  <a:gd name="T10" fmla="*/ 49 w 100"/>
                  <a:gd name="T11" fmla="*/ 30 h 75"/>
                  <a:gd name="T12" fmla="*/ 49 w 100"/>
                  <a:gd name="T13" fmla="*/ 35 h 75"/>
                  <a:gd name="T14" fmla="*/ 84 w 100"/>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grpSp>
        <p:nvGrpSpPr>
          <p:cNvPr id="108" name="组合 107"/>
          <p:cNvGrpSpPr/>
          <p:nvPr/>
        </p:nvGrpSpPr>
        <p:grpSpPr>
          <a:xfrm rot="19800000">
            <a:off x="5135993" y="3144589"/>
            <a:ext cx="788728" cy="474998"/>
            <a:chOff x="6170024" y="4919119"/>
            <a:chExt cx="1051774" cy="633413"/>
          </a:xfrm>
          <a:solidFill>
            <a:schemeClr val="bg1"/>
          </a:solidFill>
        </p:grpSpPr>
        <p:sp>
          <p:nvSpPr>
            <p:cNvPr id="103" name="任意多边形 102"/>
            <p:cNvSpPr/>
            <p:nvPr/>
          </p:nvSpPr>
          <p:spPr bwMode="auto">
            <a:xfrm rot="10800000">
              <a:off x="6170024" y="4919119"/>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1"/>
            </a:solidFill>
            <a:ln>
              <a:noFill/>
            </a:ln>
          </p:spPr>
          <p:txBody>
            <a:bodyPr vert="horz" wrap="square" lIns="68571" tIns="34285" rIns="68571" bIns="34285" numCol="1" anchor="t" anchorCtr="0" compatLnSpc="1">
              <a:noAutofit/>
            </a:body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04" name="Freeform 39"/>
            <p:cNvSpPr/>
            <p:nvPr/>
          </p:nvSpPr>
          <p:spPr bwMode="auto">
            <a:xfrm>
              <a:off x="6401849" y="5050088"/>
              <a:ext cx="355600" cy="371475"/>
            </a:xfrm>
            <a:custGeom>
              <a:avLst/>
              <a:gdLst>
                <a:gd name="T0" fmla="*/ 64 w 92"/>
                <a:gd name="T1" fmla="*/ 24 h 96"/>
                <a:gd name="T2" fmla="*/ 66 w 92"/>
                <a:gd name="T3" fmla="*/ 31 h 96"/>
                <a:gd name="T4" fmla="*/ 68 w 92"/>
                <a:gd name="T5" fmla="*/ 31 h 96"/>
                <a:gd name="T6" fmla="*/ 83 w 92"/>
                <a:gd name="T7" fmla="*/ 35 h 96"/>
                <a:gd name="T8" fmla="*/ 85 w 92"/>
                <a:gd name="T9" fmla="*/ 35 h 96"/>
                <a:gd name="T10" fmla="*/ 92 w 92"/>
                <a:gd name="T11" fmla="*/ 29 h 96"/>
                <a:gd name="T12" fmla="*/ 92 w 92"/>
                <a:gd name="T13" fmla="*/ 27 h 96"/>
                <a:gd name="T14" fmla="*/ 91 w 92"/>
                <a:gd name="T15" fmla="*/ 11 h 96"/>
                <a:gd name="T16" fmla="*/ 91 w 92"/>
                <a:gd name="T17" fmla="*/ 10 h 96"/>
                <a:gd name="T18" fmla="*/ 84 w 92"/>
                <a:gd name="T19" fmla="*/ 7 h 96"/>
                <a:gd name="T20" fmla="*/ 80 w 92"/>
                <a:gd name="T21" fmla="*/ 11 h 96"/>
                <a:gd name="T22" fmla="*/ 79 w 92"/>
                <a:gd name="T23" fmla="*/ 11 h 96"/>
                <a:gd name="T24" fmla="*/ 48 w 92"/>
                <a:gd name="T25" fmla="*/ 0 h 96"/>
                <a:gd name="T26" fmla="*/ 0 w 92"/>
                <a:gd name="T27" fmla="*/ 48 h 96"/>
                <a:gd name="T28" fmla="*/ 48 w 92"/>
                <a:gd name="T29" fmla="*/ 96 h 96"/>
                <a:gd name="T30" fmla="*/ 88 w 92"/>
                <a:gd name="T31" fmla="*/ 75 h 96"/>
                <a:gd name="T32" fmla="*/ 87 w 92"/>
                <a:gd name="T33" fmla="*/ 66 h 96"/>
                <a:gd name="T34" fmla="*/ 78 w 92"/>
                <a:gd name="T35" fmla="*/ 68 h 96"/>
                <a:gd name="T36" fmla="*/ 48 w 92"/>
                <a:gd name="T37" fmla="*/ 83 h 96"/>
                <a:gd name="T38" fmla="*/ 13 w 92"/>
                <a:gd name="T39" fmla="*/ 48 h 96"/>
                <a:gd name="T40" fmla="*/ 48 w 92"/>
                <a:gd name="T41" fmla="*/ 13 h 96"/>
                <a:gd name="T42" fmla="*/ 69 w 92"/>
                <a:gd name="T43" fmla="*/ 20 h 96"/>
                <a:gd name="T44" fmla="*/ 68 w 92"/>
                <a:gd name="T45" fmla="*/ 21 h 96"/>
                <a:gd name="T46" fmla="*/ 64 w 92"/>
                <a:gd name="T4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64" y="24"/>
                  </a:moveTo>
                  <a:cubicBezTo>
                    <a:pt x="61" y="27"/>
                    <a:pt x="62" y="30"/>
                    <a:pt x="66" y="31"/>
                  </a:cubicBezTo>
                  <a:cubicBezTo>
                    <a:pt x="68" y="31"/>
                    <a:pt x="68" y="31"/>
                    <a:pt x="68" y="31"/>
                  </a:cubicBezTo>
                  <a:cubicBezTo>
                    <a:pt x="72" y="32"/>
                    <a:pt x="79" y="34"/>
                    <a:pt x="83" y="35"/>
                  </a:cubicBezTo>
                  <a:cubicBezTo>
                    <a:pt x="85" y="35"/>
                    <a:pt x="85" y="35"/>
                    <a:pt x="85" y="35"/>
                  </a:cubicBezTo>
                  <a:cubicBezTo>
                    <a:pt x="89" y="36"/>
                    <a:pt x="92" y="33"/>
                    <a:pt x="92" y="29"/>
                  </a:cubicBezTo>
                  <a:cubicBezTo>
                    <a:pt x="92" y="27"/>
                    <a:pt x="92" y="27"/>
                    <a:pt x="92" y="27"/>
                  </a:cubicBezTo>
                  <a:cubicBezTo>
                    <a:pt x="92" y="23"/>
                    <a:pt x="91" y="16"/>
                    <a:pt x="91" y="11"/>
                  </a:cubicBezTo>
                  <a:cubicBezTo>
                    <a:pt x="91" y="10"/>
                    <a:pt x="91" y="10"/>
                    <a:pt x="91" y="10"/>
                  </a:cubicBezTo>
                  <a:cubicBezTo>
                    <a:pt x="90" y="5"/>
                    <a:pt x="87" y="4"/>
                    <a:pt x="84" y="7"/>
                  </a:cubicBezTo>
                  <a:cubicBezTo>
                    <a:pt x="80" y="11"/>
                    <a:pt x="80" y="11"/>
                    <a:pt x="80" y="11"/>
                  </a:cubicBezTo>
                  <a:cubicBezTo>
                    <a:pt x="79" y="11"/>
                    <a:pt x="79" y="11"/>
                    <a:pt x="79" y="11"/>
                  </a:cubicBezTo>
                  <a:cubicBezTo>
                    <a:pt x="71" y="4"/>
                    <a:pt x="60" y="0"/>
                    <a:pt x="48" y="0"/>
                  </a:cubicBezTo>
                  <a:cubicBezTo>
                    <a:pt x="21" y="0"/>
                    <a:pt x="0" y="22"/>
                    <a:pt x="0" y="48"/>
                  </a:cubicBezTo>
                  <a:cubicBezTo>
                    <a:pt x="0" y="75"/>
                    <a:pt x="21" y="96"/>
                    <a:pt x="48" y="96"/>
                  </a:cubicBezTo>
                  <a:cubicBezTo>
                    <a:pt x="65" y="96"/>
                    <a:pt x="80" y="88"/>
                    <a:pt x="88" y="75"/>
                  </a:cubicBezTo>
                  <a:cubicBezTo>
                    <a:pt x="90" y="72"/>
                    <a:pt x="89" y="68"/>
                    <a:pt x="87" y="66"/>
                  </a:cubicBezTo>
                  <a:cubicBezTo>
                    <a:pt x="84" y="64"/>
                    <a:pt x="80" y="65"/>
                    <a:pt x="78" y="68"/>
                  </a:cubicBezTo>
                  <a:cubicBezTo>
                    <a:pt x="71" y="77"/>
                    <a:pt x="60" y="83"/>
                    <a:pt x="48" y="83"/>
                  </a:cubicBezTo>
                  <a:cubicBezTo>
                    <a:pt x="29" y="83"/>
                    <a:pt x="13" y="68"/>
                    <a:pt x="13" y="48"/>
                  </a:cubicBezTo>
                  <a:cubicBezTo>
                    <a:pt x="13" y="29"/>
                    <a:pt x="29" y="13"/>
                    <a:pt x="48" y="13"/>
                  </a:cubicBezTo>
                  <a:cubicBezTo>
                    <a:pt x="56" y="13"/>
                    <a:pt x="63" y="16"/>
                    <a:pt x="69" y="20"/>
                  </a:cubicBezTo>
                  <a:cubicBezTo>
                    <a:pt x="68" y="21"/>
                    <a:pt x="68" y="21"/>
                    <a:pt x="68" y="21"/>
                  </a:cubicBezTo>
                  <a:lnTo>
                    <a:pt x="64" y="24"/>
                  </a:lnTo>
                  <a:close/>
                </a:path>
              </a:pathLst>
            </a:custGeom>
            <a:grpFill/>
            <a:ln>
              <a:noFill/>
            </a:ln>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36" name="矩形 35"/>
          <p:cNvSpPr/>
          <p:nvPr/>
        </p:nvSpPr>
        <p:spPr>
          <a:xfrm>
            <a:off x="1941935" y="1400049"/>
            <a:ext cx="1463659" cy="320675"/>
          </a:xfrm>
          <a:prstGeom prst="rect">
            <a:avLst/>
          </a:prstGeom>
        </p:spPr>
        <p:txBody>
          <a:bodyPr wrap="square" lIns="68564" tIns="34282" rIns="68564" bIns="34282">
            <a:spAutoFit/>
          </a:bodyPr>
          <a:lstStyle/>
          <a:p>
            <a:pPr algn="ct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p>
        </p:txBody>
      </p:sp>
      <p:sp>
        <p:nvSpPr>
          <p:cNvPr id="37" name="矩形 47"/>
          <p:cNvSpPr>
            <a:spLocks noChangeArrowheads="1"/>
          </p:cNvSpPr>
          <p:nvPr/>
        </p:nvSpPr>
        <p:spPr bwMode="auto">
          <a:xfrm>
            <a:off x="1556820" y="1743460"/>
            <a:ext cx="227482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在此录入上述图表的描述说明，在此录入上述图表的描述说明，在此录入上述图表的描述说明。</a:t>
            </a:r>
          </a:p>
        </p:txBody>
      </p:sp>
      <p:sp>
        <p:nvSpPr>
          <p:cNvPr id="42" name="矩形 41"/>
          <p:cNvSpPr/>
          <p:nvPr/>
        </p:nvSpPr>
        <p:spPr>
          <a:xfrm>
            <a:off x="5990636" y="1400049"/>
            <a:ext cx="1463659" cy="320675"/>
          </a:xfrm>
          <a:prstGeom prst="rect">
            <a:avLst/>
          </a:prstGeom>
        </p:spPr>
        <p:txBody>
          <a:bodyPr wrap="square" lIns="68564" tIns="34282" rIns="68564" bIns="34282">
            <a:spAutoFit/>
          </a:bodyPr>
          <a:lstStyle/>
          <a:p>
            <a:pPr algn="ct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p>
        </p:txBody>
      </p:sp>
      <p:sp>
        <p:nvSpPr>
          <p:cNvPr id="43" name="矩形 47"/>
          <p:cNvSpPr>
            <a:spLocks noChangeArrowheads="1"/>
          </p:cNvSpPr>
          <p:nvPr/>
        </p:nvSpPr>
        <p:spPr bwMode="auto">
          <a:xfrm>
            <a:off x="5605521" y="1743460"/>
            <a:ext cx="227482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在此录入上述图表的描述说明，在此录入上述图表的描述说明，在此录入上述图表的描述说明。</a:t>
            </a:r>
          </a:p>
        </p:txBody>
      </p:sp>
      <p:sp>
        <p:nvSpPr>
          <p:cNvPr id="44" name="矩形 43"/>
          <p:cNvSpPr/>
          <p:nvPr/>
        </p:nvSpPr>
        <p:spPr>
          <a:xfrm>
            <a:off x="1941935" y="3326575"/>
            <a:ext cx="1463659" cy="320675"/>
          </a:xfrm>
          <a:prstGeom prst="rect">
            <a:avLst/>
          </a:prstGeom>
        </p:spPr>
        <p:txBody>
          <a:bodyPr wrap="square" lIns="68564" tIns="34282" rIns="68564" bIns="34282">
            <a:spAutoFit/>
          </a:bodyPr>
          <a:lstStyle/>
          <a:p>
            <a:pPr algn="ct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p>
        </p:txBody>
      </p:sp>
      <p:sp>
        <p:nvSpPr>
          <p:cNvPr id="45" name="矩形 47"/>
          <p:cNvSpPr>
            <a:spLocks noChangeArrowheads="1"/>
          </p:cNvSpPr>
          <p:nvPr/>
        </p:nvSpPr>
        <p:spPr bwMode="auto">
          <a:xfrm>
            <a:off x="1556820" y="3669986"/>
            <a:ext cx="227482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在此录入上述图表的描述说明，在此录入上述图表的描述说明，在此录入上述图表的描述说明。</a:t>
            </a:r>
          </a:p>
        </p:txBody>
      </p:sp>
      <p:sp>
        <p:nvSpPr>
          <p:cNvPr id="46" name="矩形 45"/>
          <p:cNvSpPr/>
          <p:nvPr/>
        </p:nvSpPr>
        <p:spPr>
          <a:xfrm>
            <a:off x="5990636" y="3326575"/>
            <a:ext cx="1463659" cy="320675"/>
          </a:xfrm>
          <a:prstGeom prst="rect">
            <a:avLst/>
          </a:prstGeom>
        </p:spPr>
        <p:txBody>
          <a:bodyPr wrap="square" lIns="68564" tIns="34282" rIns="68564" bIns="34282">
            <a:spAutoFit/>
          </a:bodyPr>
          <a:lstStyle/>
          <a:p>
            <a:pPr algn="ct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p>
        </p:txBody>
      </p:sp>
      <p:sp>
        <p:nvSpPr>
          <p:cNvPr id="47" name="矩形 47"/>
          <p:cNvSpPr>
            <a:spLocks noChangeArrowheads="1"/>
          </p:cNvSpPr>
          <p:nvPr/>
        </p:nvSpPr>
        <p:spPr bwMode="auto">
          <a:xfrm>
            <a:off x="5605521" y="3669986"/>
            <a:ext cx="227482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p14:dur="9" advTm="1029">
        <p:dissolve/>
      </p:transition>
    </mc:Choice>
    <mc:Fallback xmlns="">
      <p:transition advTm="1029">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down)">
                                      <p:cBhvr>
                                        <p:cTn id="7" dur="250"/>
                                        <p:tgtEl>
                                          <p:spTgt spid="10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strips(downRight)">
                                      <p:cBhvr>
                                        <p:cTn id="10" dur="400"/>
                                        <p:tgtEl>
                                          <p:spTgt spid="8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400"/>
                                        <p:tgtEl>
                                          <p:spTgt spid="3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400"/>
                                        <p:tgtEl>
                                          <p:spTgt spid="37"/>
                                        </p:tgtEl>
                                      </p:cBhvr>
                                    </p:animEffect>
                                  </p:childTnLst>
                                </p:cTn>
                              </p:par>
                              <p:par>
                                <p:cTn id="17" presetID="22" presetClass="entr" presetSubtype="4" fill="hold" nodeType="withEffect">
                                  <p:stCondLst>
                                    <p:cond delay="250"/>
                                  </p:stCondLst>
                                  <p:childTnLst>
                                    <p:set>
                                      <p:cBhvr>
                                        <p:cTn id="18" dur="1" fill="hold">
                                          <p:stCondLst>
                                            <p:cond delay="0"/>
                                          </p:stCondLst>
                                        </p:cTn>
                                        <p:tgtEl>
                                          <p:spTgt spid="106"/>
                                        </p:tgtEl>
                                        <p:attrNameLst>
                                          <p:attrName>style.visibility</p:attrName>
                                        </p:attrNameLst>
                                      </p:cBhvr>
                                      <p:to>
                                        <p:strVal val="visible"/>
                                      </p:to>
                                    </p:set>
                                    <p:animEffect transition="in" filter="wipe(down)">
                                      <p:cBhvr>
                                        <p:cTn id="19" dur="250"/>
                                        <p:tgtEl>
                                          <p:spTgt spid="106"/>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strips(downRight)">
                                      <p:cBhvr>
                                        <p:cTn id="22" dur="400"/>
                                        <p:tgtEl>
                                          <p:spTgt spid="8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randombar(horizontal)">
                                      <p:cBhvr>
                                        <p:cTn id="25" dur="400"/>
                                        <p:tgtEl>
                                          <p:spTgt spid="4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400"/>
                                        <p:tgtEl>
                                          <p:spTgt spid="43"/>
                                        </p:tgtEl>
                                      </p:cBhvr>
                                    </p:animEffect>
                                  </p:childTnLst>
                                </p:cTn>
                              </p:par>
                              <p:par>
                                <p:cTn id="29" presetID="22" presetClass="entr" presetSubtype="4" fill="hold" nodeType="withEffect">
                                  <p:stCondLst>
                                    <p:cond delay="250"/>
                                  </p:stCondLst>
                                  <p:childTnLst>
                                    <p:set>
                                      <p:cBhvr>
                                        <p:cTn id="30" dur="1" fill="hold">
                                          <p:stCondLst>
                                            <p:cond delay="0"/>
                                          </p:stCondLst>
                                        </p:cTn>
                                        <p:tgtEl>
                                          <p:spTgt spid="107"/>
                                        </p:tgtEl>
                                        <p:attrNameLst>
                                          <p:attrName>style.visibility</p:attrName>
                                        </p:attrNameLst>
                                      </p:cBhvr>
                                      <p:to>
                                        <p:strVal val="visible"/>
                                      </p:to>
                                    </p:set>
                                    <p:animEffect transition="in" filter="wipe(down)">
                                      <p:cBhvr>
                                        <p:cTn id="31" dur="250"/>
                                        <p:tgtEl>
                                          <p:spTgt spid="107"/>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strips(downRight)">
                                      <p:cBhvr>
                                        <p:cTn id="34" dur="400"/>
                                        <p:tgtEl>
                                          <p:spTgt spid="9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4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400"/>
                                        <p:tgtEl>
                                          <p:spTgt spid="45"/>
                                        </p:tgtEl>
                                      </p:cBhvr>
                                    </p:animEffect>
                                  </p:childTnLst>
                                </p:cTn>
                              </p:par>
                              <p:par>
                                <p:cTn id="41" presetID="22" presetClass="entr" presetSubtype="4" fill="hold" nodeType="withEffect">
                                  <p:stCondLst>
                                    <p:cond delay="250"/>
                                  </p:stCondLst>
                                  <p:childTnLst>
                                    <p:set>
                                      <p:cBhvr>
                                        <p:cTn id="42" dur="1" fill="hold">
                                          <p:stCondLst>
                                            <p:cond delay="0"/>
                                          </p:stCondLst>
                                        </p:cTn>
                                        <p:tgtEl>
                                          <p:spTgt spid="108"/>
                                        </p:tgtEl>
                                        <p:attrNameLst>
                                          <p:attrName>style.visibility</p:attrName>
                                        </p:attrNameLst>
                                      </p:cBhvr>
                                      <p:to>
                                        <p:strVal val="visible"/>
                                      </p:to>
                                    </p:set>
                                    <p:animEffect transition="in" filter="wipe(down)">
                                      <p:cBhvr>
                                        <p:cTn id="43" dur="250"/>
                                        <p:tgtEl>
                                          <p:spTgt spid="108"/>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strips(downRight)">
                                      <p:cBhvr>
                                        <p:cTn id="46" dur="400"/>
                                        <p:tgtEl>
                                          <p:spTgt spid="9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randombar(horizontal)">
                                      <p:cBhvr>
                                        <p:cTn id="49" dur="400"/>
                                        <p:tgtEl>
                                          <p:spTgt spid="4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randombar(horizontal)">
                                      <p:cBhvr>
                                        <p:cTn id="52"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85" grpId="0" bldLvl="0" animBg="1"/>
      <p:bldP spid="90" grpId="0" bldLvl="0" animBg="1"/>
      <p:bldP spid="93" grpId="0" bldLvl="0" animBg="1"/>
      <p:bldP spid="36" grpId="0"/>
      <p:bldP spid="37"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古代人如何过冬至</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43" name="Up Arrow 61"/>
          <p:cNvSpPr/>
          <p:nvPr/>
        </p:nvSpPr>
        <p:spPr>
          <a:xfrm rot="5400000">
            <a:off x="4377080" y="-376516"/>
            <a:ext cx="444347" cy="6511836"/>
          </a:xfrm>
          <a:prstGeom prst="upArrow">
            <a:avLst>
              <a:gd name="adj1" fmla="val 50000"/>
              <a:gd name="adj2" fmla="val 6714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4" name="Bent Arrow 59"/>
          <p:cNvSpPr/>
          <p:nvPr/>
        </p:nvSpPr>
        <p:spPr>
          <a:xfrm rot="5400000" flipH="1">
            <a:off x="1752448" y="1328576"/>
            <a:ext cx="929316" cy="1747538"/>
          </a:xfrm>
          <a:prstGeom prst="bentArrow">
            <a:avLst>
              <a:gd name="adj1" fmla="val 12379"/>
              <a:gd name="adj2" fmla="val 14760"/>
              <a:gd name="adj3" fmla="val 20722"/>
              <a:gd name="adj4" fmla="val 294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5" name="Bent Arrow 34"/>
          <p:cNvSpPr/>
          <p:nvPr/>
        </p:nvSpPr>
        <p:spPr>
          <a:xfrm rot="5400000" flipH="1">
            <a:off x="3758654" y="1328576"/>
            <a:ext cx="929316" cy="1747538"/>
          </a:xfrm>
          <a:prstGeom prst="bentArrow">
            <a:avLst>
              <a:gd name="adj1" fmla="val 12379"/>
              <a:gd name="adj2" fmla="val 14760"/>
              <a:gd name="adj3" fmla="val 20722"/>
              <a:gd name="adj4" fmla="val 294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6" name="Bent Arrow 35"/>
          <p:cNvSpPr/>
          <p:nvPr/>
        </p:nvSpPr>
        <p:spPr>
          <a:xfrm rot="5400000" flipH="1">
            <a:off x="5764860" y="1328576"/>
            <a:ext cx="929316" cy="1747538"/>
          </a:xfrm>
          <a:prstGeom prst="bentArrow">
            <a:avLst>
              <a:gd name="adj1" fmla="val 12379"/>
              <a:gd name="adj2" fmla="val 14760"/>
              <a:gd name="adj3" fmla="val 20722"/>
              <a:gd name="adj4" fmla="val 2949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7" name="Bent Arrow 38"/>
          <p:cNvSpPr/>
          <p:nvPr/>
        </p:nvSpPr>
        <p:spPr>
          <a:xfrm rot="16200000" flipH="1" flipV="1">
            <a:off x="1752448" y="2692465"/>
            <a:ext cx="929316" cy="1747538"/>
          </a:xfrm>
          <a:prstGeom prst="bentArrow">
            <a:avLst>
              <a:gd name="adj1" fmla="val 12379"/>
              <a:gd name="adj2" fmla="val 14760"/>
              <a:gd name="adj3" fmla="val 20722"/>
              <a:gd name="adj4" fmla="val 294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8" name="Bent Arrow 39"/>
          <p:cNvSpPr/>
          <p:nvPr/>
        </p:nvSpPr>
        <p:spPr>
          <a:xfrm rot="16200000" flipH="1" flipV="1">
            <a:off x="3758654" y="2692465"/>
            <a:ext cx="929316" cy="1747538"/>
          </a:xfrm>
          <a:prstGeom prst="bentArrow">
            <a:avLst>
              <a:gd name="adj1" fmla="val 12379"/>
              <a:gd name="adj2" fmla="val 14760"/>
              <a:gd name="adj3" fmla="val 20722"/>
              <a:gd name="adj4" fmla="val 2949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9" name="Bent Arrow 40"/>
          <p:cNvSpPr/>
          <p:nvPr/>
        </p:nvSpPr>
        <p:spPr>
          <a:xfrm rot="16200000" flipH="1" flipV="1">
            <a:off x="5764860" y="2692465"/>
            <a:ext cx="929316" cy="1747538"/>
          </a:xfrm>
          <a:prstGeom prst="bentArrow">
            <a:avLst>
              <a:gd name="adj1" fmla="val 12379"/>
              <a:gd name="adj2" fmla="val 14760"/>
              <a:gd name="adj3" fmla="val 20722"/>
              <a:gd name="adj4" fmla="val 294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0" name="TextBox 41"/>
          <p:cNvSpPr txBox="1"/>
          <p:nvPr/>
        </p:nvSpPr>
        <p:spPr>
          <a:xfrm>
            <a:off x="1343336" y="1553046"/>
            <a:ext cx="1028730"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sp>
        <p:nvSpPr>
          <p:cNvPr id="51" name="TextBox 42"/>
          <p:cNvSpPr txBox="1"/>
          <p:nvPr/>
        </p:nvSpPr>
        <p:spPr>
          <a:xfrm>
            <a:off x="1343338" y="3994140"/>
            <a:ext cx="1094390"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sp>
        <p:nvSpPr>
          <p:cNvPr id="3" name="TextBox 43"/>
          <p:cNvSpPr txBox="1"/>
          <p:nvPr/>
        </p:nvSpPr>
        <p:spPr>
          <a:xfrm>
            <a:off x="3349543" y="1553046"/>
            <a:ext cx="1064279"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sp>
        <p:nvSpPr>
          <p:cNvPr id="4" name="TextBox 44"/>
          <p:cNvSpPr txBox="1"/>
          <p:nvPr/>
        </p:nvSpPr>
        <p:spPr>
          <a:xfrm>
            <a:off x="3357366" y="4002321"/>
            <a:ext cx="1036791"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sp>
        <p:nvSpPr>
          <p:cNvPr id="54" name="TextBox 45"/>
          <p:cNvSpPr txBox="1"/>
          <p:nvPr/>
        </p:nvSpPr>
        <p:spPr>
          <a:xfrm>
            <a:off x="5355750" y="1553046"/>
            <a:ext cx="1084867"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nvGrpSpPr>
          <p:cNvPr id="10" name="Group 46"/>
          <p:cNvGrpSpPr/>
          <p:nvPr/>
        </p:nvGrpSpPr>
        <p:grpSpPr>
          <a:xfrm>
            <a:off x="6742348" y="1206055"/>
            <a:ext cx="468960" cy="455534"/>
            <a:chOff x="7924284" y="2223917"/>
            <a:chExt cx="469021" cy="455593"/>
          </a:xfrm>
        </p:grpSpPr>
        <p:sp>
          <p:nvSpPr>
            <p:cNvPr id="56" name="Teardrop 47"/>
            <p:cNvSpPr>
              <a:spLocks noChangeAspect="1"/>
            </p:cNvSpPr>
            <p:nvPr/>
          </p:nvSpPr>
          <p:spPr>
            <a:xfrm>
              <a:off x="7924284" y="2223917"/>
              <a:ext cx="469021" cy="455593"/>
            </a:xfrm>
            <a:prstGeom prst="teardrop">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7" name="Freeform 13"/>
            <p:cNvSpPr>
              <a:spLocks noEditPoints="1"/>
            </p:cNvSpPr>
            <p:nvPr/>
          </p:nvSpPr>
          <p:spPr bwMode="auto">
            <a:xfrm>
              <a:off x="8034808" y="2338100"/>
              <a:ext cx="250825" cy="188913"/>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accent5"/>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58" name="Group 49"/>
          <p:cNvGrpSpPr/>
          <p:nvPr/>
        </p:nvGrpSpPr>
        <p:grpSpPr>
          <a:xfrm>
            <a:off x="4732348" y="4075051"/>
            <a:ext cx="468960" cy="455534"/>
            <a:chOff x="6890529" y="2162362"/>
            <a:chExt cx="469021" cy="455593"/>
          </a:xfrm>
        </p:grpSpPr>
        <p:sp>
          <p:nvSpPr>
            <p:cNvPr id="59" name="Teardrop 50"/>
            <p:cNvSpPr>
              <a:spLocks noChangeAspect="1"/>
            </p:cNvSpPr>
            <p:nvPr/>
          </p:nvSpPr>
          <p:spPr>
            <a:xfrm>
              <a:off x="6890529" y="2162362"/>
              <a:ext cx="469021" cy="455593"/>
            </a:xfrm>
            <a:prstGeom prst="teardrop">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0" name="Freeform 103"/>
            <p:cNvSpPr>
              <a:spLocks noEditPoints="1"/>
            </p:cNvSpPr>
            <p:nvPr/>
          </p:nvSpPr>
          <p:spPr bwMode="auto">
            <a:xfrm>
              <a:off x="7030053" y="2231059"/>
              <a:ext cx="196634" cy="28954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4"/>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1" name="Group 52"/>
          <p:cNvGrpSpPr/>
          <p:nvPr/>
        </p:nvGrpSpPr>
        <p:grpSpPr>
          <a:xfrm>
            <a:off x="2691167" y="4075051"/>
            <a:ext cx="468960" cy="455534"/>
            <a:chOff x="4823118" y="2223917"/>
            <a:chExt cx="469021" cy="455593"/>
          </a:xfrm>
        </p:grpSpPr>
        <p:sp>
          <p:nvSpPr>
            <p:cNvPr id="62" name="Teardrop 53"/>
            <p:cNvSpPr>
              <a:spLocks noChangeAspect="1"/>
            </p:cNvSpPr>
            <p:nvPr/>
          </p:nvSpPr>
          <p:spPr>
            <a:xfrm>
              <a:off x="4823118" y="2223917"/>
              <a:ext cx="469021" cy="455593"/>
            </a:xfrm>
            <a:prstGeom prst="teardro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3" name="Freeform 5"/>
            <p:cNvSpPr>
              <a:spLocks noEditPoints="1"/>
            </p:cNvSpPr>
            <p:nvPr/>
          </p:nvSpPr>
          <p:spPr bwMode="auto">
            <a:xfrm>
              <a:off x="4949420" y="2334408"/>
              <a:ext cx="235936" cy="235936"/>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2"/>
            </a:solidFill>
            <a:ln w="9525">
              <a:noFill/>
              <a:round/>
            </a:ln>
          </p:spPr>
          <p:txBody>
            <a:bodyPr vert="horz" wrap="square" lIns="91428" tIns="45714" rIns="91428" bIns="45714" numCol="1" anchor="t" anchorCtr="0" compatLnSpc="1"/>
            <a:lstStyle/>
            <a:p>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4" name="Group 55"/>
          <p:cNvGrpSpPr/>
          <p:nvPr/>
        </p:nvGrpSpPr>
        <p:grpSpPr>
          <a:xfrm>
            <a:off x="4732348" y="1206055"/>
            <a:ext cx="468960" cy="455534"/>
            <a:chOff x="5924943" y="2223917"/>
            <a:chExt cx="469021" cy="455593"/>
          </a:xfrm>
        </p:grpSpPr>
        <p:sp>
          <p:nvSpPr>
            <p:cNvPr id="65" name="Teardrop 56"/>
            <p:cNvSpPr>
              <a:spLocks noChangeAspect="1"/>
            </p:cNvSpPr>
            <p:nvPr/>
          </p:nvSpPr>
          <p:spPr>
            <a:xfrm>
              <a:off x="5924943" y="2223917"/>
              <a:ext cx="469021" cy="455593"/>
            </a:xfrm>
            <a:prstGeom prst="teardrop">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6" name="Freeform 36"/>
            <p:cNvSpPr>
              <a:spLocks noEditPoints="1"/>
            </p:cNvSpPr>
            <p:nvPr/>
          </p:nvSpPr>
          <p:spPr bwMode="auto">
            <a:xfrm>
              <a:off x="6069782" y="2334408"/>
              <a:ext cx="203200" cy="22066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accent3"/>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7" name="Group 63"/>
          <p:cNvGrpSpPr/>
          <p:nvPr/>
        </p:nvGrpSpPr>
        <p:grpSpPr>
          <a:xfrm>
            <a:off x="2713577" y="1206055"/>
            <a:ext cx="468960" cy="455534"/>
            <a:chOff x="3699782" y="2223917"/>
            <a:chExt cx="469021" cy="455593"/>
          </a:xfrm>
        </p:grpSpPr>
        <p:sp>
          <p:nvSpPr>
            <p:cNvPr id="68" name="Teardrop 68"/>
            <p:cNvSpPr>
              <a:spLocks noChangeAspect="1"/>
            </p:cNvSpPr>
            <p:nvPr/>
          </p:nvSpPr>
          <p:spPr>
            <a:xfrm>
              <a:off x="3699782" y="2223917"/>
              <a:ext cx="469021" cy="455593"/>
            </a:xfrm>
            <a:prstGeom prst="teardrop">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9" name="Freeform 117"/>
            <p:cNvSpPr/>
            <p:nvPr/>
          </p:nvSpPr>
          <p:spPr bwMode="auto">
            <a:xfrm>
              <a:off x="3850236" y="2359808"/>
              <a:ext cx="195263" cy="1952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accent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70" name="TextBox 70"/>
          <p:cNvSpPr txBox="1"/>
          <p:nvPr/>
        </p:nvSpPr>
        <p:spPr>
          <a:xfrm>
            <a:off x="5346227" y="3985829"/>
            <a:ext cx="1094390"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nvGrpSpPr>
          <p:cNvPr id="71" name="Group 87"/>
          <p:cNvGrpSpPr/>
          <p:nvPr/>
        </p:nvGrpSpPr>
        <p:grpSpPr>
          <a:xfrm>
            <a:off x="6742348" y="4075051"/>
            <a:ext cx="468960" cy="455534"/>
            <a:chOff x="6227259" y="4121421"/>
            <a:chExt cx="469021" cy="455593"/>
          </a:xfrm>
        </p:grpSpPr>
        <p:sp>
          <p:nvSpPr>
            <p:cNvPr id="72" name="Teardrop 73"/>
            <p:cNvSpPr>
              <a:spLocks noChangeAspect="1"/>
            </p:cNvSpPr>
            <p:nvPr/>
          </p:nvSpPr>
          <p:spPr>
            <a:xfrm>
              <a:off x="6227259" y="4121421"/>
              <a:ext cx="469021" cy="455593"/>
            </a:xfrm>
            <a:prstGeom prst="teardrop">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73" name="Freeform 152"/>
            <p:cNvSpPr>
              <a:spLocks noEditPoints="1"/>
            </p:cNvSpPr>
            <p:nvPr/>
          </p:nvSpPr>
          <p:spPr bwMode="auto">
            <a:xfrm>
              <a:off x="6357880" y="4225562"/>
              <a:ext cx="243066" cy="23676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74" name="TextBox 88"/>
          <p:cNvSpPr txBox="1"/>
          <p:nvPr/>
        </p:nvSpPr>
        <p:spPr>
          <a:xfrm>
            <a:off x="1344209" y="1775173"/>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75" name="TextBox 89"/>
          <p:cNvSpPr txBox="1"/>
          <p:nvPr/>
        </p:nvSpPr>
        <p:spPr>
          <a:xfrm>
            <a:off x="3357366" y="1775173"/>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76" name="TextBox 90"/>
          <p:cNvSpPr txBox="1"/>
          <p:nvPr/>
        </p:nvSpPr>
        <p:spPr>
          <a:xfrm>
            <a:off x="5333056" y="1775173"/>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77" name="TextBox 91"/>
          <p:cNvSpPr txBox="1"/>
          <p:nvPr/>
        </p:nvSpPr>
        <p:spPr>
          <a:xfrm>
            <a:off x="1344209" y="3338166"/>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78" name="TextBox 92"/>
          <p:cNvSpPr txBox="1"/>
          <p:nvPr/>
        </p:nvSpPr>
        <p:spPr>
          <a:xfrm>
            <a:off x="3357366" y="3338166"/>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79" name="TextBox 97"/>
          <p:cNvSpPr txBox="1"/>
          <p:nvPr/>
        </p:nvSpPr>
        <p:spPr>
          <a:xfrm>
            <a:off x="5333056" y="3338166"/>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80" name="Freeform 152"/>
          <p:cNvSpPr>
            <a:spLocks noEditPoints="1"/>
          </p:cNvSpPr>
          <p:nvPr/>
        </p:nvSpPr>
        <p:spPr bwMode="auto">
          <a:xfrm>
            <a:off x="7946925" y="2517671"/>
            <a:ext cx="599443" cy="58390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lumMod val="75000"/>
            </a:schemeClr>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81" name="Freeform 245"/>
          <p:cNvSpPr/>
          <p:nvPr/>
        </p:nvSpPr>
        <p:spPr bwMode="auto">
          <a:xfrm>
            <a:off x="597635" y="2640780"/>
            <a:ext cx="558356" cy="55835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lumMod val="65000"/>
            </a:schemeClr>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9" advTm="1030">
        <p:dissolve/>
      </p:transition>
    </mc:Choice>
    <mc:Fallback xmlns="">
      <p:transition advTm="103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par>
                                <p:cTn id="10" presetID="18" presetClass="entr" presetSubtype="6"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downRight)">
                                      <p:cBhvr>
                                        <p:cTn id="12" dur="500"/>
                                        <p:tgtEl>
                                          <p:spTgt spid="43"/>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strips(upRight)">
                                      <p:cBhvr>
                                        <p:cTn id="15" dur="500"/>
                                        <p:tgtEl>
                                          <p:spTgt spid="44"/>
                                        </p:tgtEl>
                                      </p:cBhvr>
                                    </p:animEffect>
                                  </p:childTnLst>
                                </p:cTn>
                              </p:par>
                              <p:par>
                                <p:cTn id="16" presetID="53" presetClass="entr" presetSubtype="16"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Effect transition="in" filter="fade">
                                      <p:cBhvr>
                                        <p:cTn id="20" dur="500"/>
                                        <p:tgtEl>
                                          <p:spTgt spid="67"/>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anim calcmode="lin" valueType="num">
                                      <p:cBhvr>
                                        <p:cTn id="24" dur="500" fill="hold"/>
                                        <p:tgtEl>
                                          <p:spTgt spid="50"/>
                                        </p:tgtEl>
                                        <p:attrNameLst>
                                          <p:attrName>ppt_x</p:attrName>
                                        </p:attrNameLst>
                                      </p:cBhvr>
                                      <p:tavLst>
                                        <p:tav tm="0">
                                          <p:val>
                                            <p:strVal val="#ppt_x"/>
                                          </p:val>
                                        </p:tav>
                                        <p:tav tm="100000">
                                          <p:val>
                                            <p:strVal val="#ppt_x"/>
                                          </p:val>
                                        </p:tav>
                                      </p:tavLst>
                                    </p:anim>
                                    <p:anim calcmode="lin" valueType="num">
                                      <p:cBhvr>
                                        <p:cTn id="25" dur="500" fill="hold"/>
                                        <p:tgtEl>
                                          <p:spTgt spid="50"/>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1000"/>
                                        <p:tgtEl>
                                          <p:spTgt spid="74"/>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anim calcmode="lin" valueType="num">
                                      <p:cBhvr>
                                        <p:cTn id="40" dur="500" fill="hold"/>
                                        <p:tgtEl>
                                          <p:spTgt spid="51"/>
                                        </p:tgtEl>
                                        <p:attrNameLst>
                                          <p:attrName>ppt_x</p:attrName>
                                        </p:attrNameLst>
                                      </p:cBhvr>
                                      <p:tavLst>
                                        <p:tav tm="0">
                                          <p:val>
                                            <p:strVal val="#ppt_x"/>
                                          </p:val>
                                        </p:tav>
                                        <p:tav tm="100000">
                                          <p:val>
                                            <p:strVal val="#ppt_x"/>
                                          </p:val>
                                        </p:tav>
                                      </p:tavLst>
                                    </p:anim>
                                    <p:anim calcmode="lin" valueType="num">
                                      <p:cBhvr>
                                        <p:cTn id="41" dur="500" fill="hold"/>
                                        <p:tgtEl>
                                          <p:spTgt spid="51"/>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1000"/>
                                        <p:tgtEl>
                                          <p:spTgt spid="77"/>
                                        </p:tgtEl>
                                      </p:cBhvr>
                                    </p:animEffect>
                                  </p:childTnLst>
                                </p:cTn>
                              </p:par>
                              <p:par>
                                <p:cTn id="45" presetID="18" presetClass="entr" presetSubtype="3"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strips(upRight)">
                                      <p:cBhvr>
                                        <p:cTn id="47" dur="500"/>
                                        <p:tgtEl>
                                          <p:spTgt spid="45"/>
                                        </p:tgtEl>
                                      </p:cBhvr>
                                    </p:animEffect>
                                  </p:childTnLst>
                                </p:cTn>
                              </p:par>
                              <p:par>
                                <p:cTn id="48" presetID="53" presetClass="entr" presetSubtype="16"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p:cTn id="50" dur="500" fill="hold"/>
                                        <p:tgtEl>
                                          <p:spTgt spid="64"/>
                                        </p:tgtEl>
                                        <p:attrNameLst>
                                          <p:attrName>ppt_w</p:attrName>
                                        </p:attrNameLst>
                                      </p:cBhvr>
                                      <p:tavLst>
                                        <p:tav tm="0">
                                          <p:val>
                                            <p:fltVal val="0"/>
                                          </p:val>
                                        </p:tav>
                                        <p:tav tm="100000">
                                          <p:val>
                                            <p:strVal val="#ppt_w"/>
                                          </p:val>
                                        </p:tav>
                                      </p:tavLst>
                                    </p:anim>
                                    <p:anim calcmode="lin" valueType="num">
                                      <p:cBhvr>
                                        <p:cTn id="51" dur="500" fill="hold"/>
                                        <p:tgtEl>
                                          <p:spTgt spid="64"/>
                                        </p:tgtEl>
                                        <p:attrNameLst>
                                          <p:attrName>ppt_h</p:attrName>
                                        </p:attrNameLst>
                                      </p:cBhvr>
                                      <p:tavLst>
                                        <p:tav tm="0">
                                          <p:val>
                                            <p:fltVal val="0"/>
                                          </p:val>
                                        </p:tav>
                                        <p:tav tm="100000">
                                          <p:val>
                                            <p:strVal val="#ppt_h"/>
                                          </p:val>
                                        </p:tav>
                                      </p:tavLst>
                                    </p:anim>
                                    <p:animEffect transition="in" filter="fade">
                                      <p:cBhvr>
                                        <p:cTn id="52" dur="500"/>
                                        <p:tgtEl>
                                          <p:spTgt spid="64"/>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anim calcmode="lin" valueType="num">
                                      <p:cBhvr>
                                        <p:cTn id="56" dur="500" fill="hold"/>
                                        <p:tgtEl>
                                          <p:spTgt spid="3"/>
                                        </p:tgtEl>
                                        <p:attrNameLst>
                                          <p:attrName>ppt_x</p:attrName>
                                        </p:attrNameLst>
                                      </p:cBhvr>
                                      <p:tavLst>
                                        <p:tav tm="0">
                                          <p:val>
                                            <p:strVal val="#ppt_x"/>
                                          </p:val>
                                        </p:tav>
                                        <p:tav tm="100000">
                                          <p:val>
                                            <p:strVal val="#ppt_x"/>
                                          </p:val>
                                        </p:tav>
                                      </p:tavLst>
                                    </p:anim>
                                    <p:anim calcmode="lin" valueType="num">
                                      <p:cBhvr>
                                        <p:cTn id="57" dur="500" fill="hold"/>
                                        <p:tgtEl>
                                          <p:spTgt spid="3"/>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childTnLst>
                                </p:cTn>
                              </p:par>
                              <p:par>
                                <p:cTn id="61" presetID="18" presetClass="entr" presetSubtype="6"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strips(downRight)">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anim calcmode="lin" valueType="num">
                                      <p:cBhvr>
                                        <p:cTn id="72" dur="500" fill="hold"/>
                                        <p:tgtEl>
                                          <p:spTgt spid="4"/>
                                        </p:tgtEl>
                                        <p:attrNameLst>
                                          <p:attrName>ppt_x</p:attrName>
                                        </p:attrNameLst>
                                      </p:cBhvr>
                                      <p:tavLst>
                                        <p:tav tm="0">
                                          <p:val>
                                            <p:strVal val="#ppt_x"/>
                                          </p:val>
                                        </p:tav>
                                        <p:tav tm="100000">
                                          <p:val>
                                            <p:strVal val="#ppt_x"/>
                                          </p:val>
                                        </p:tav>
                                      </p:tavLst>
                                    </p:anim>
                                    <p:anim calcmode="lin" valueType="num">
                                      <p:cBhvr>
                                        <p:cTn id="73" dur="500" fill="hold"/>
                                        <p:tgtEl>
                                          <p:spTgt spid="4"/>
                                        </p:tgtEl>
                                        <p:attrNameLst>
                                          <p:attrName>ppt_y</p:attrName>
                                        </p:attrNameLst>
                                      </p:cBhvr>
                                      <p:tavLst>
                                        <p:tav tm="0">
                                          <p:val>
                                            <p:strVal val="#ppt_y+.1"/>
                                          </p:val>
                                        </p:tav>
                                        <p:tav tm="100000">
                                          <p:val>
                                            <p:strVal val="#ppt_y"/>
                                          </p:val>
                                        </p:tav>
                                      </p:tavLst>
                                    </p:anim>
                                  </p:childTnLst>
                                </p:cTn>
                              </p:par>
                              <p:par>
                                <p:cTn id="74" presetID="10"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1000"/>
                                        <p:tgtEl>
                                          <p:spTgt spid="78"/>
                                        </p:tgtEl>
                                      </p:cBhvr>
                                    </p:animEffect>
                                  </p:childTnLst>
                                </p:cTn>
                              </p:par>
                              <p:par>
                                <p:cTn id="77" presetID="18" presetClass="entr" presetSubtype="3"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strips(upRight)">
                                      <p:cBhvr>
                                        <p:cTn id="79" dur="500"/>
                                        <p:tgtEl>
                                          <p:spTgt spid="46"/>
                                        </p:tgtEl>
                                      </p:cBhvr>
                                    </p:animEffect>
                                  </p:childTnLst>
                                </p:cTn>
                              </p:par>
                              <p:par>
                                <p:cTn id="80" presetID="53" presetClass="entr" presetSubtype="16"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p:cTn id="82" dur="500" fill="hold"/>
                                        <p:tgtEl>
                                          <p:spTgt spid="10"/>
                                        </p:tgtEl>
                                        <p:attrNameLst>
                                          <p:attrName>ppt_w</p:attrName>
                                        </p:attrNameLst>
                                      </p:cBhvr>
                                      <p:tavLst>
                                        <p:tav tm="0">
                                          <p:val>
                                            <p:fltVal val="0"/>
                                          </p:val>
                                        </p:tav>
                                        <p:tav tm="100000">
                                          <p:val>
                                            <p:strVal val="#ppt_w"/>
                                          </p:val>
                                        </p:tav>
                                      </p:tavLst>
                                    </p:anim>
                                    <p:anim calcmode="lin" valueType="num">
                                      <p:cBhvr>
                                        <p:cTn id="83" dur="500" fill="hold"/>
                                        <p:tgtEl>
                                          <p:spTgt spid="10"/>
                                        </p:tgtEl>
                                        <p:attrNameLst>
                                          <p:attrName>ppt_h</p:attrName>
                                        </p:attrNameLst>
                                      </p:cBhvr>
                                      <p:tavLst>
                                        <p:tav tm="0">
                                          <p:val>
                                            <p:fltVal val="0"/>
                                          </p:val>
                                        </p:tav>
                                        <p:tav tm="100000">
                                          <p:val>
                                            <p:strVal val="#ppt_h"/>
                                          </p:val>
                                        </p:tav>
                                      </p:tavLst>
                                    </p:anim>
                                    <p:animEffect transition="in" filter="fade">
                                      <p:cBhvr>
                                        <p:cTn id="84" dur="500"/>
                                        <p:tgtEl>
                                          <p:spTgt spid="10"/>
                                        </p:tgtEl>
                                      </p:cBhvr>
                                    </p:animEffect>
                                  </p:childTnLst>
                                </p:cTn>
                              </p:par>
                              <p:par>
                                <p:cTn id="85" presetID="47"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anim calcmode="lin" valueType="num">
                                      <p:cBhvr>
                                        <p:cTn id="88" dur="500" fill="hold"/>
                                        <p:tgtEl>
                                          <p:spTgt spid="54"/>
                                        </p:tgtEl>
                                        <p:attrNameLst>
                                          <p:attrName>ppt_x</p:attrName>
                                        </p:attrNameLst>
                                      </p:cBhvr>
                                      <p:tavLst>
                                        <p:tav tm="0">
                                          <p:val>
                                            <p:strVal val="#ppt_x"/>
                                          </p:val>
                                        </p:tav>
                                        <p:tav tm="100000">
                                          <p:val>
                                            <p:strVal val="#ppt_x"/>
                                          </p:val>
                                        </p:tav>
                                      </p:tavLst>
                                    </p:anim>
                                    <p:anim calcmode="lin" valueType="num">
                                      <p:cBhvr>
                                        <p:cTn id="89" dur="500" fill="hold"/>
                                        <p:tgtEl>
                                          <p:spTgt spid="54"/>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1000"/>
                                        <p:tgtEl>
                                          <p:spTgt spid="76"/>
                                        </p:tgtEl>
                                      </p:cBhvr>
                                    </p:animEffect>
                                  </p:childTnLst>
                                </p:cTn>
                              </p:par>
                              <p:par>
                                <p:cTn id="93" presetID="18" presetClass="entr" presetSubtype="6"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strips(downRight)">
                                      <p:cBhvr>
                                        <p:cTn id="95" dur="500"/>
                                        <p:tgtEl>
                                          <p:spTgt spid="49"/>
                                        </p:tgtEl>
                                      </p:cBhvr>
                                    </p:animEffect>
                                  </p:childTnLst>
                                </p:cTn>
                              </p:par>
                              <p:par>
                                <p:cTn id="96" presetID="53" presetClass="entr" presetSubtype="16" fill="hold" nodeType="with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p:cTn id="98" dur="500" fill="hold"/>
                                        <p:tgtEl>
                                          <p:spTgt spid="71"/>
                                        </p:tgtEl>
                                        <p:attrNameLst>
                                          <p:attrName>ppt_w</p:attrName>
                                        </p:attrNameLst>
                                      </p:cBhvr>
                                      <p:tavLst>
                                        <p:tav tm="0">
                                          <p:val>
                                            <p:fltVal val="0"/>
                                          </p:val>
                                        </p:tav>
                                        <p:tav tm="100000">
                                          <p:val>
                                            <p:strVal val="#ppt_w"/>
                                          </p:val>
                                        </p:tav>
                                      </p:tavLst>
                                    </p:anim>
                                    <p:anim calcmode="lin" valueType="num">
                                      <p:cBhvr>
                                        <p:cTn id="99" dur="500" fill="hold"/>
                                        <p:tgtEl>
                                          <p:spTgt spid="71"/>
                                        </p:tgtEl>
                                        <p:attrNameLst>
                                          <p:attrName>ppt_h</p:attrName>
                                        </p:attrNameLst>
                                      </p:cBhvr>
                                      <p:tavLst>
                                        <p:tav tm="0">
                                          <p:val>
                                            <p:fltVal val="0"/>
                                          </p:val>
                                        </p:tav>
                                        <p:tav tm="100000">
                                          <p:val>
                                            <p:strVal val="#ppt_h"/>
                                          </p:val>
                                        </p:tav>
                                      </p:tavLst>
                                    </p:anim>
                                    <p:animEffect transition="in" filter="fade">
                                      <p:cBhvr>
                                        <p:cTn id="100" dur="500"/>
                                        <p:tgtEl>
                                          <p:spTgt spid="71"/>
                                        </p:tgtEl>
                                      </p:cBhvr>
                                    </p:animEffect>
                                  </p:childTnLst>
                                </p:cTn>
                              </p:par>
                              <p:par>
                                <p:cTn id="101" presetID="42"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500"/>
                                        <p:tgtEl>
                                          <p:spTgt spid="70"/>
                                        </p:tgtEl>
                                      </p:cBhvr>
                                    </p:animEffect>
                                    <p:anim calcmode="lin" valueType="num">
                                      <p:cBhvr>
                                        <p:cTn id="104" dur="500" fill="hold"/>
                                        <p:tgtEl>
                                          <p:spTgt spid="70"/>
                                        </p:tgtEl>
                                        <p:attrNameLst>
                                          <p:attrName>ppt_x</p:attrName>
                                        </p:attrNameLst>
                                      </p:cBhvr>
                                      <p:tavLst>
                                        <p:tav tm="0">
                                          <p:val>
                                            <p:strVal val="#ppt_x"/>
                                          </p:val>
                                        </p:tav>
                                        <p:tav tm="100000">
                                          <p:val>
                                            <p:strVal val="#ppt_x"/>
                                          </p:val>
                                        </p:tav>
                                      </p:tavLst>
                                    </p:anim>
                                    <p:anim calcmode="lin" valueType="num">
                                      <p:cBhvr>
                                        <p:cTn id="105" dur="500" fill="hold"/>
                                        <p:tgtEl>
                                          <p:spTgt spid="70"/>
                                        </p:tgtEl>
                                        <p:attrNameLst>
                                          <p:attrName>ppt_y</p:attrName>
                                        </p:attrNameLst>
                                      </p:cBhvr>
                                      <p:tavLst>
                                        <p:tav tm="0">
                                          <p:val>
                                            <p:strVal val="#ppt_y+.1"/>
                                          </p:val>
                                        </p:tav>
                                        <p:tav tm="100000">
                                          <p:val>
                                            <p:strVal val="#ppt_y"/>
                                          </p:val>
                                        </p:tav>
                                      </p:tavLst>
                                    </p:anim>
                                  </p:childTnLst>
                                </p:cTn>
                              </p:par>
                              <p:par>
                                <p:cTn id="106" presetID="10" presetClass="entr" presetSubtype="0"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fade">
                                      <p:cBhvr>
                                        <p:cTn id="108" dur="1000"/>
                                        <p:tgtEl>
                                          <p:spTgt spid="79"/>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80"/>
                                        </p:tgtEl>
                                        <p:attrNameLst>
                                          <p:attrName>style.visibility</p:attrName>
                                        </p:attrNameLst>
                                      </p:cBhvr>
                                      <p:to>
                                        <p:strVal val="visible"/>
                                      </p:to>
                                    </p:set>
                                    <p:anim calcmode="lin" valueType="num">
                                      <p:cBhvr>
                                        <p:cTn id="111" dur="500" fill="hold"/>
                                        <p:tgtEl>
                                          <p:spTgt spid="80"/>
                                        </p:tgtEl>
                                        <p:attrNameLst>
                                          <p:attrName>ppt_w</p:attrName>
                                        </p:attrNameLst>
                                      </p:cBhvr>
                                      <p:tavLst>
                                        <p:tav tm="0">
                                          <p:val>
                                            <p:fltVal val="0"/>
                                          </p:val>
                                        </p:tav>
                                        <p:tav tm="100000">
                                          <p:val>
                                            <p:strVal val="#ppt_w"/>
                                          </p:val>
                                        </p:tav>
                                      </p:tavLst>
                                    </p:anim>
                                    <p:anim calcmode="lin" valueType="num">
                                      <p:cBhvr>
                                        <p:cTn id="112" dur="500" fill="hold"/>
                                        <p:tgtEl>
                                          <p:spTgt spid="80"/>
                                        </p:tgtEl>
                                        <p:attrNameLst>
                                          <p:attrName>ppt_h</p:attrName>
                                        </p:attrNameLst>
                                      </p:cBhvr>
                                      <p:tavLst>
                                        <p:tav tm="0">
                                          <p:val>
                                            <p:fltVal val="0"/>
                                          </p:val>
                                        </p:tav>
                                        <p:tav tm="100000">
                                          <p:val>
                                            <p:strVal val="#ppt_h"/>
                                          </p:val>
                                        </p:tav>
                                      </p:tavLst>
                                    </p:anim>
                                    <p:animEffect transition="in" filter="fade">
                                      <p:cBhvr>
                                        <p:cTn id="11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5" grpId="0" bldLvl="0" animBg="1"/>
      <p:bldP spid="46" grpId="0" bldLvl="0" animBg="1"/>
      <p:bldP spid="47" grpId="0" bldLvl="0" animBg="1"/>
      <p:bldP spid="48" grpId="0" bldLvl="0" animBg="1"/>
      <p:bldP spid="49" grpId="0" bldLvl="0" animBg="1"/>
      <p:bldP spid="50" grpId="0"/>
      <p:bldP spid="51" grpId="0"/>
      <p:bldP spid="3" grpId="0"/>
      <p:bldP spid="4" grpId="0"/>
      <p:bldP spid="54" grpId="0"/>
      <p:bldP spid="70" grpId="0"/>
      <p:bldP spid="74" grpId="0"/>
      <p:bldP spid="75" grpId="0"/>
      <p:bldP spid="76" grpId="0"/>
      <p:bldP spid="77" grpId="0"/>
      <p:bldP spid="78" grpId="0"/>
      <p:bldP spid="79" grpId="0"/>
      <p:bldP spid="80" grpId="0" bldLvl="0" animBg="1"/>
      <p:bldP spid="8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古代人如何过冬至</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4" name="Arc 7"/>
          <p:cNvSpPr/>
          <p:nvPr/>
        </p:nvSpPr>
        <p:spPr>
          <a:xfrm>
            <a:off x="2514868" y="1017013"/>
            <a:ext cx="4114265" cy="4114265"/>
          </a:xfrm>
          <a:prstGeom prst="arc">
            <a:avLst>
              <a:gd name="adj1" fmla="val 10736977"/>
              <a:gd name="adj2" fmla="val 0"/>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0" name="Arc 8"/>
          <p:cNvSpPr/>
          <p:nvPr/>
        </p:nvSpPr>
        <p:spPr>
          <a:xfrm>
            <a:off x="4572001" y="2057567"/>
            <a:ext cx="2041786" cy="2041786"/>
          </a:xfrm>
          <a:prstGeom prst="arc">
            <a:avLst>
              <a:gd name="adj1" fmla="val 10736977"/>
              <a:gd name="adj2" fmla="val 0"/>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1" name="Arc 9"/>
          <p:cNvSpPr/>
          <p:nvPr/>
        </p:nvSpPr>
        <p:spPr>
          <a:xfrm>
            <a:off x="2530215" y="2057567"/>
            <a:ext cx="2041786" cy="2041786"/>
          </a:xfrm>
          <a:prstGeom prst="arc">
            <a:avLst>
              <a:gd name="adj1" fmla="val 10736977"/>
              <a:gd name="adj2" fmla="val 0"/>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Arc 11"/>
          <p:cNvSpPr/>
          <p:nvPr/>
        </p:nvSpPr>
        <p:spPr>
          <a:xfrm>
            <a:off x="3551108" y="2057567"/>
            <a:ext cx="2041786" cy="2041786"/>
          </a:xfrm>
          <a:prstGeom prst="arc">
            <a:avLst>
              <a:gd name="adj1" fmla="val 10736977"/>
              <a:gd name="adj2" fmla="val 0"/>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3" name="Freeform 101"/>
          <p:cNvSpPr>
            <a:spLocks noEditPoints="1"/>
          </p:cNvSpPr>
          <p:nvPr/>
        </p:nvSpPr>
        <p:spPr bwMode="auto">
          <a:xfrm>
            <a:off x="2162516" y="3386300"/>
            <a:ext cx="735398" cy="487313"/>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4" name="Freeform 42"/>
          <p:cNvSpPr>
            <a:spLocks noEditPoints="1"/>
          </p:cNvSpPr>
          <p:nvPr/>
        </p:nvSpPr>
        <p:spPr bwMode="auto">
          <a:xfrm>
            <a:off x="6320154" y="3348205"/>
            <a:ext cx="613426" cy="528012"/>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5"/>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5" name="Freeform 157"/>
          <p:cNvSpPr>
            <a:spLocks noEditPoints="1"/>
          </p:cNvSpPr>
          <p:nvPr/>
        </p:nvSpPr>
        <p:spPr bwMode="auto">
          <a:xfrm>
            <a:off x="3336637" y="3347684"/>
            <a:ext cx="429429" cy="525929"/>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accent2"/>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6" name="Freeform 86"/>
          <p:cNvSpPr>
            <a:spLocks noEditPoints="1"/>
          </p:cNvSpPr>
          <p:nvPr/>
        </p:nvSpPr>
        <p:spPr bwMode="auto">
          <a:xfrm>
            <a:off x="5455425" y="3348205"/>
            <a:ext cx="326167" cy="54878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4"/>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7" name="Freeform 5"/>
          <p:cNvSpPr>
            <a:spLocks noEditPoints="1"/>
          </p:cNvSpPr>
          <p:nvPr/>
        </p:nvSpPr>
        <p:spPr bwMode="auto">
          <a:xfrm>
            <a:off x="4226403" y="3236612"/>
            <a:ext cx="691194" cy="69119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3"/>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8" name="Oval 17"/>
          <p:cNvSpPr/>
          <p:nvPr/>
        </p:nvSpPr>
        <p:spPr>
          <a:xfrm>
            <a:off x="2399671" y="2927322"/>
            <a:ext cx="230398" cy="230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9" name="Oval 18"/>
          <p:cNvSpPr/>
          <p:nvPr/>
        </p:nvSpPr>
        <p:spPr>
          <a:xfrm>
            <a:off x="3435910" y="2927322"/>
            <a:ext cx="230398" cy="230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0" name="Oval 19"/>
          <p:cNvSpPr/>
          <p:nvPr/>
        </p:nvSpPr>
        <p:spPr>
          <a:xfrm>
            <a:off x="4456803" y="2927322"/>
            <a:ext cx="230398" cy="230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1" name="Oval 20"/>
          <p:cNvSpPr/>
          <p:nvPr/>
        </p:nvSpPr>
        <p:spPr>
          <a:xfrm>
            <a:off x="5477696" y="2927322"/>
            <a:ext cx="230398" cy="2303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2" name="Oval 21"/>
          <p:cNvSpPr/>
          <p:nvPr/>
        </p:nvSpPr>
        <p:spPr>
          <a:xfrm>
            <a:off x="6513935" y="2927322"/>
            <a:ext cx="230398" cy="230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43" name="Group 56"/>
          <p:cNvGrpSpPr/>
          <p:nvPr/>
        </p:nvGrpSpPr>
        <p:grpSpPr>
          <a:xfrm>
            <a:off x="4824166" y="3941090"/>
            <a:ext cx="1654049" cy="511760"/>
            <a:chOff x="-296510" y="1406858"/>
            <a:chExt cx="1654265" cy="511826"/>
          </a:xfrm>
        </p:grpSpPr>
        <p:sp>
          <p:nvSpPr>
            <p:cNvPr id="44" name="TextBox 26"/>
            <p:cNvSpPr txBox="1"/>
            <p:nvPr/>
          </p:nvSpPr>
          <p:spPr>
            <a:xfrm>
              <a:off x="-296510" y="1611304"/>
              <a:ext cx="1654265" cy="307380"/>
            </a:xfrm>
            <a:prstGeom prst="rect">
              <a:avLst/>
            </a:prstGeom>
            <a:noFill/>
          </p:spPr>
          <p:txBody>
            <a:bodyPr wrap="square" lIns="0" tIns="0" rIns="0" bIns="0" rtlCol="0">
              <a:spAutoFit/>
            </a:bodyPr>
            <a:lstStyle/>
            <a:p>
              <a:pPr algn="ct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45" name="Rectangle 27"/>
            <p:cNvSpPr/>
            <p:nvPr/>
          </p:nvSpPr>
          <p:spPr>
            <a:xfrm>
              <a:off x="73363" y="1406858"/>
              <a:ext cx="914519" cy="184174"/>
            </a:xfrm>
            <a:prstGeom prst="rect">
              <a:avLst/>
            </a:prstGeom>
          </p:spPr>
          <p:txBody>
            <a:bodyPr wrap="none" lIns="0" tIns="0" rIns="0" bIns="0">
              <a:spAutoFit/>
            </a:bodyPr>
            <a:lstStyle/>
            <a:p>
              <a:pPr algn="ctr"/>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46" name="Group 56"/>
          <p:cNvGrpSpPr/>
          <p:nvPr/>
        </p:nvGrpSpPr>
        <p:grpSpPr>
          <a:xfrm>
            <a:off x="482436" y="3173368"/>
            <a:ext cx="1564880" cy="511760"/>
            <a:chOff x="414602" y="1406858"/>
            <a:chExt cx="1565084" cy="511826"/>
          </a:xfrm>
        </p:grpSpPr>
        <p:sp>
          <p:nvSpPr>
            <p:cNvPr id="47" name="TextBox 32"/>
            <p:cNvSpPr txBox="1"/>
            <p:nvPr/>
          </p:nvSpPr>
          <p:spPr>
            <a:xfrm>
              <a:off x="414602" y="1611304"/>
              <a:ext cx="1565084" cy="307380"/>
            </a:xfrm>
            <a:prstGeom prst="rect">
              <a:avLst/>
            </a:prstGeom>
            <a:noFill/>
          </p:spPr>
          <p:txBody>
            <a:bodyPr wrap="square" lIns="0" tIns="0" rIns="0" bIns="0" rtlCol="0">
              <a:spAutoFit/>
            </a:bodyPr>
            <a:lstStyle/>
            <a:p>
              <a:pPr algn="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48" name="Rectangle 33"/>
            <p:cNvSpPr/>
            <p:nvPr/>
          </p:nvSpPr>
          <p:spPr>
            <a:xfrm>
              <a:off x="1065167" y="1406858"/>
              <a:ext cx="914519" cy="184174"/>
            </a:xfrm>
            <a:prstGeom prst="rect">
              <a:avLst/>
            </a:prstGeom>
          </p:spPr>
          <p:txBody>
            <a:bodyPr wrap="none" lIns="0" tIns="0" rIns="0" bIns="0">
              <a:spAutoFit/>
            </a:bodyPr>
            <a:lstStyle/>
            <a:p>
              <a:pPr algn="r"/>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49" name="Group 56"/>
          <p:cNvGrpSpPr/>
          <p:nvPr/>
        </p:nvGrpSpPr>
        <p:grpSpPr>
          <a:xfrm>
            <a:off x="7166984" y="3173368"/>
            <a:ext cx="1564880" cy="511760"/>
            <a:chOff x="414602" y="1406858"/>
            <a:chExt cx="1565084" cy="511826"/>
          </a:xfrm>
        </p:grpSpPr>
        <p:sp>
          <p:nvSpPr>
            <p:cNvPr id="50" name="TextBox 41"/>
            <p:cNvSpPr txBox="1"/>
            <p:nvPr/>
          </p:nvSpPr>
          <p:spPr>
            <a:xfrm>
              <a:off x="414602" y="1611304"/>
              <a:ext cx="1565084" cy="307380"/>
            </a:xfrm>
            <a:prstGeom prst="rect">
              <a:avLst/>
            </a:prstGeom>
            <a:noFill/>
          </p:spPr>
          <p:txBody>
            <a:bodyPr wrap="square" lIns="0" tIns="0" rIns="0" bIns="0" rtlCol="0">
              <a:spAutoFit/>
            </a:bodyPr>
            <a:lstStyle/>
            <a:p>
              <a:pP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51" name="Rectangle 42"/>
            <p:cNvSpPr/>
            <p:nvPr/>
          </p:nvSpPr>
          <p:spPr>
            <a:xfrm>
              <a:off x="414602" y="1406858"/>
              <a:ext cx="914519" cy="184174"/>
            </a:xfrm>
            <a:prstGeom prst="rect">
              <a:avLst/>
            </a:prstGeom>
          </p:spPr>
          <p:txBody>
            <a:bodyPr wrap="none" lIns="0" tIns="0" rIns="0" bIns="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54" name="Group 56"/>
          <p:cNvGrpSpPr/>
          <p:nvPr/>
        </p:nvGrpSpPr>
        <p:grpSpPr>
          <a:xfrm>
            <a:off x="2724084" y="3941090"/>
            <a:ext cx="1654049" cy="511760"/>
            <a:chOff x="-296510" y="1406858"/>
            <a:chExt cx="1654265" cy="511826"/>
          </a:xfrm>
        </p:grpSpPr>
        <p:sp>
          <p:nvSpPr>
            <p:cNvPr id="56" name="TextBox 50"/>
            <p:cNvSpPr txBox="1"/>
            <p:nvPr/>
          </p:nvSpPr>
          <p:spPr>
            <a:xfrm>
              <a:off x="-296510" y="1611304"/>
              <a:ext cx="1654265" cy="307380"/>
            </a:xfrm>
            <a:prstGeom prst="rect">
              <a:avLst/>
            </a:prstGeom>
            <a:noFill/>
          </p:spPr>
          <p:txBody>
            <a:bodyPr wrap="square" lIns="0" tIns="0" rIns="0" bIns="0" rtlCol="0">
              <a:spAutoFit/>
            </a:bodyPr>
            <a:lstStyle/>
            <a:p>
              <a:pPr algn="ct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57" name="Rectangle 51"/>
            <p:cNvSpPr/>
            <p:nvPr/>
          </p:nvSpPr>
          <p:spPr>
            <a:xfrm>
              <a:off x="73363" y="1406858"/>
              <a:ext cx="914519" cy="184174"/>
            </a:xfrm>
            <a:prstGeom prst="rect">
              <a:avLst/>
            </a:prstGeom>
          </p:spPr>
          <p:txBody>
            <a:bodyPr wrap="none" lIns="0" tIns="0" rIns="0" bIns="0">
              <a:spAutoFit/>
            </a:bodyPr>
            <a:lstStyle/>
            <a:p>
              <a:pPr algn="ctr"/>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Tree>
  </p:cSld>
  <p:clrMapOvr>
    <a:masterClrMapping/>
  </p:clrMapOvr>
  <mc:AlternateContent xmlns:mc="http://schemas.openxmlformats.org/markup-compatibility/2006" xmlns:p14="http://schemas.microsoft.com/office/powerpoint/2010/main">
    <mc:Choice Requires="p14">
      <p:transition p14:dur="9" advTm="1357">
        <p:dissolve/>
      </p:transition>
    </mc:Choice>
    <mc:Fallback xmlns="">
      <p:transition advTm="1357">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downLeft)">
                                      <p:cBhvr>
                                        <p:cTn id="17" dur="500"/>
                                        <p:tgtEl>
                                          <p:spTgt spid="3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strips(downRight)">
                                      <p:cBhvr>
                                        <p:cTn id="33" dur="500"/>
                                        <p:tgtEl>
                                          <p:spTgt spid="3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1000"/>
                                        <p:tgtEl>
                                          <p:spTgt spid="49"/>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edge">
                                      <p:cBhvr>
                                        <p:cTn id="49" dur="1000"/>
                                        <p:tgtEl>
                                          <p:spTgt spid="3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10"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20" presetClass="entr" presetSubtype="0"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edge">
                                      <p:cBhvr>
                                        <p:cTn id="75" dur="1000"/>
                                        <p:tgtEl>
                                          <p:spTgt spid="4"/>
                                        </p:tgtEl>
                                      </p:cBhvr>
                                    </p:animEffect>
                                  </p:childTnLst>
                                </p:cTn>
                              </p:par>
                              <p:par>
                                <p:cTn id="76" presetID="10" presetClass="entr" presetSubtype="0"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古代人如何过冬至</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4" name="Oval 101"/>
          <p:cNvSpPr/>
          <p:nvPr/>
        </p:nvSpPr>
        <p:spPr>
          <a:xfrm>
            <a:off x="3103934" y="1329213"/>
            <a:ext cx="2936137" cy="2936137"/>
          </a:xfrm>
          <a:prstGeom prst="ellipse">
            <a:avLst/>
          </a:prstGeom>
          <a:no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3" name="Group 129"/>
          <p:cNvGrpSpPr>
            <a:grpSpLocks noChangeAspect="1"/>
          </p:cNvGrpSpPr>
          <p:nvPr/>
        </p:nvGrpSpPr>
        <p:grpSpPr>
          <a:xfrm>
            <a:off x="2728818" y="2375458"/>
            <a:ext cx="842939" cy="843645"/>
            <a:chOff x="2779491" y="2517212"/>
            <a:chExt cx="648499" cy="649042"/>
          </a:xfrm>
        </p:grpSpPr>
        <p:sp>
          <p:nvSpPr>
            <p:cNvPr id="10" name="Oval 124"/>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1" name="Oval 61"/>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2" name="Group 130"/>
          <p:cNvGrpSpPr>
            <a:grpSpLocks noChangeAspect="1"/>
          </p:cNvGrpSpPr>
          <p:nvPr/>
        </p:nvGrpSpPr>
        <p:grpSpPr>
          <a:xfrm>
            <a:off x="3268267" y="3585781"/>
            <a:ext cx="842939" cy="843645"/>
            <a:chOff x="3287425" y="3613920"/>
            <a:chExt cx="648499" cy="649042"/>
          </a:xfrm>
        </p:grpSpPr>
        <p:sp>
          <p:nvSpPr>
            <p:cNvPr id="13" name="Oval 125"/>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4" name="Oval 66"/>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5" name="Group 133"/>
          <p:cNvGrpSpPr>
            <a:grpSpLocks noChangeAspect="1"/>
          </p:cNvGrpSpPr>
          <p:nvPr/>
        </p:nvGrpSpPr>
        <p:grpSpPr>
          <a:xfrm>
            <a:off x="5090398" y="1319053"/>
            <a:ext cx="842939" cy="843645"/>
            <a:chOff x="5249342" y="1406453"/>
            <a:chExt cx="648499" cy="649042"/>
          </a:xfrm>
        </p:grpSpPr>
        <p:sp>
          <p:nvSpPr>
            <p:cNvPr id="16" name="Oval 126"/>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7" name="Oval 7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8" name="Group 132"/>
          <p:cNvGrpSpPr>
            <a:grpSpLocks noChangeAspect="1"/>
          </p:cNvGrpSpPr>
          <p:nvPr/>
        </p:nvGrpSpPr>
        <p:grpSpPr>
          <a:xfrm>
            <a:off x="5551194" y="2375458"/>
            <a:ext cx="842939" cy="843645"/>
            <a:chOff x="5716010" y="2517212"/>
            <a:chExt cx="648499" cy="649042"/>
          </a:xfrm>
        </p:grpSpPr>
        <p:sp>
          <p:nvSpPr>
            <p:cNvPr id="19" name="Oval 127"/>
            <p:cNvSpPr>
              <a:spLocks noChangeAspect="1"/>
            </p:cNvSpPr>
            <p:nvPr/>
          </p:nvSpPr>
          <p:spPr>
            <a:xfrm>
              <a:off x="5716010" y="2517212"/>
              <a:ext cx="648499" cy="649042"/>
            </a:xfrm>
            <a:prstGeom prst="ellipse">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0" name="Oval 120"/>
            <p:cNvSpPr>
              <a:spLocks noChangeAspect="1"/>
            </p:cNvSpPr>
            <p:nvPr/>
          </p:nvSpPr>
          <p:spPr>
            <a:xfrm>
              <a:off x="5790837" y="2592102"/>
              <a:ext cx="498845" cy="4992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1" name="Group 131"/>
          <p:cNvGrpSpPr>
            <a:grpSpLocks noChangeAspect="1"/>
          </p:cNvGrpSpPr>
          <p:nvPr/>
        </p:nvGrpSpPr>
        <p:grpSpPr>
          <a:xfrm>
            <a:off x="5090398" y="3585781"/>
            <a:ext cx="842939" cy="843645"/>
            <a:chOff x="5244691" y="3613920"/>
            <a:chExt cx="648499" cy="649042"/>
          </a:xfrm>
        </p:grpSpPr>
        <p:sp>
          <p:nvSpPr>
            <p:cNvPr id="22" name="Oval 128"/>
            <p:cNvSpPr>
              <a:spLocks noChangeAspect="1"/>
            </p:cNvSpPr>
            <p:nvPr/>
          </p:nvSpPr>
          <p:spPr>
            <a:xfrm>
              <a:off x="5244691" y="3613920"/>
              <a:ext cx="648499" cy="649042"/>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3" name="Oval 121"/>
            <p:cNvSpPr>
              <a:spLocks noChangeAspect="1"/>
            </p:cNvSpPr>
            <p:nvPr/>
          </p:nvSpPr>
          <p:spPr>
            <a:xfrm>
              <a:off x="5319518" y="3688810"/>
              <a:ext cx="498845" cy="49926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4" name="Group 134"/>
          <p:cNvGrpSpPr>
            <a:grpSpLocks noChangeAspect="1"/>
          </p:cNvGrpSpPr>
          <p:nvPr/>
        </p:nvGrpSpPr>
        <p:grpSpPr>
          <a:xfrm>
            <a:off x="3210668" y="1330482"/>
            <a:ext cx="842939" cy="843645"/>
            <a:chOff x="3287425" y="1417883"/>
            <a:chExt cx="648499" cy="649042"/>
          </a:xfrm>
        </p:grpSpPr>
        <p:sp>
          <p:nvSpPr>
            <p:cNvPr id="25" name="Oval 123"/>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Oval 3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7" name="Group 59"/>
          <p:cNvGrpSpPr/>
          <p:nvPr/>
        </p:nvGrpSpPr>
        <p:grpSpPr>
          <a:xfrm>
            <a:off x="6040071" y="3681875"/>
            <a:ext cx="2275898" cy="555111"/>
            <a:chOff x="7154104" y="3206176"/>
            <a:chExt cx="2276195" cy="555183"/>
          </a:xfrm>
        </p:grpSpPr>
        <p:sp>
          <p:nvSpPr>
            <p:cNvPr id="28" name="TextBox 180"/>
            <p:cNvSpPr txBox="1"/>
            <p:nvPr/>
          </p:nvSpPr>
          <p:spPr>
            <a:xfrm>
              <a:off x="7154105" y="3453979"/>
              <a:ext cx="2276194" cy="307380"/>
            </a:xfrm>
            <a:prstGeom prst="rect">
              <a:avLst/>
            </a:prstGeom>
            <a:noFill/>
          </p:spPr>
          <p:txBody>
            <a:bodyPr wrap="square" lIns="0" tIns="0" rIns="0" bIns="0" rtlCol="0">
              <a:spAutoFit/>
            </a:bodyPr>
            <a:lstStyle/>
            <a:p>
              <a:pP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r>
                <a:rPr lang="en-US" sz="1000" dirty="0">
                  <a:solidFill>
                    <a:schemeClr val="tx1">
                      <a:lumMod val="75000"/>
                      <a:lumOff val="25000"/>
                    </a:schemeClr>
                  </a:solidFill>
                  <a:latin typeface="微软雅黑" panose="020B0503020204020204" charset="-122"/>
                  <a:ea typeface="微软雅黑" panose="020B0503020204020204" charset="-122"/>
                  <a:cs typeface="+mn-ea"/>
                  <a:sym typeface="+mn-lt"/>
                </a:rPr>
                <a:t>.</a:t>
              </a:r>
            </a:p>
          </p:txBody>
        </p:sp>
        <p:sp>
          <p:nvSpPr>
            <p:cNvPr id="29" name="Rectangle 181"/>
            <p:cNvSpPr/>
            <p:nvPr/>
          </p:nvSpPr>
          <p:spPr>
            <a:xfrm>
              <a:off x="7154104" y="3206176"/>
              <a:ext cx="1066939" cy="215293"/>
            </a:xfrm>
            <a:prstGeom prst="rect">
              <a:avLst/>
            </a:prstGeom>
          </p:spPr>
          <p:txBody>
            <a:bodyPr wrap="none" lIns="0" tIns="0" rIns="0" bIns="0">
              <a:spAutoFit/>
            </a:bodyPr>
            <a:lstStyle/>
            <a:p>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30" name="Group 57"/>
          <p:cNvGrpSpPr/>
          <p:nvPr/>
        </p:nvGrpSpPr>
        <p:grpSpPr>
          <a:xfrm>
            <a:off x="367239" y="2432618"/>
            <a:ext cx="2246797" cy="555111"/>
            <a:chOff x="-267404" y="3168889"/>
            <a:chExt cx="2247089" cy="555183"/>
          </a:xfrm>
        </p:grpSpPr>
        <p:sp>
          <p:nvSpPr>
            <p:cNvPr id="31" name="TextBox 183"/>
            <p:cNvSpPr txBox="1"/>
            <p:nvPr/>
          </p:nvSpPr>
          <p:spPr>
            <a:xfrm>
              <a:off x="-267404" y="3416692"/>
              <a:ext cx="2247089" cy="307380"/>
            </a:xfrm>
            <a:prstGeom prst="rect">
              <a:avLst/>
            </a:prstGeom>
            <a:noFill/>
          </p:spPr>
          <p:txBody>
            <a:bodyPr wrap="square" lIns="0" tIns="0" rIns="0" bIns="0" rtlCol="0">
              <a:spAutoFit/>
            </a:bodyPr>
            <a:lstStyle/>
            <a:p>
              <a:pPr algn="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32" name="Rectangle 184"/>
            <p:cNvSpPr/>
            <p:nvPr/>
          </p:nvSpPr>
          <p:spPr>
            <a:xfrm>
              <a:off x="912746" y="3168889"/>
              <a:ext cx="1066939" cy="215293"/>
            </a:xfrm>
            <a:prstGeom prst="rect">
              <a:avLst/>
            </a:prstGeom>
          </p:spPr>
          <p:txBody>
            <a:bodyPr wrap="none" lIns="0" tIns="0" rIns="0" bIns="0">
              <a:spAutoFit/>
            </a:bodyPr>
            <a:lstStyle/>
            <a:p>
              <a:pPr algn="r"/>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33" name="Group 58"/>
          <p:cNvGrpSpPr/>
          <p:nvPr/>
        </p:nvGrpSpPr>
        <p:grpSpPr>
          <a:xfrm>
            <a:off x="6040071" y="1257569"/>
            <a:ext cx="2275898" cy="555111"/>
            <a:chOff x="7174424" y="1352592"/>
            <a:chExt cx="2276195" cy="555183"/>
          </a:xfrm>
        </p:grpSpPr>
        <p:sp>
          <p:nvSpPr>
            <p:cNvPr id="34" name="TextBox 186"/>
            <p:cNvSpPr txBox="1"/>
            <p:nvPr/>
          </p:nvSpPr>
          <p:spPr>
            <a:xfrm>
              <a:off x="7174424" y="1600395"/>
              <a:ext cx="2276195" cy="307380"/>
            </a:xfrm>
            <a:prstGeom prst="rect">
              <a:avLst/>
            </a:prstGeom>
            <a:noFill/>
          </p:spPr>
          <p:txBody>
            <a:bodyPr wrap="square" lIns="0" tIns="0" rIns="0" bIns="0" rtlCol="0">
              <a:spAutoFit/>
            </a:bodyPr>
            <a:lstStyle/>
            <a:p>
              <a:pP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r>
                <a:rPr lang="en-US" sz="1000" dirty="0">
                  <a:solidFill>
                    <a:schemeClr val="tx1">
                      <a:lumMod val="75000"/>
                      <a:lumOff val="25000"/>
                    </a:schemeClr>
                  </a:solidFill>
                  <a:latin typeface="微软雅黑" panose="020B0503020204020204" charset="-122"/>
                  <a:ea typeface="微软雅黑" panose="020B0503020204020204" charset="-122"/>
                  <a:cs typeface="+mn-ea"/>
                  <a:sym typeface="+mn-lt"/>
                </a:rPr>
                <a:t>.</a:t>
              </a:r>
            </a:p>
          </p:txBody>
        </p:sp>
        <p:sp>
          <p:nvSpPr>
            <p:cNvPr id="35" name="Rectangle 187"/>
            <p:cNvSpPr/>
            <p:nvPr/>
          </p:nvSpPr>
          <p:spPr>
            <a:xfrm>
              <a:off x="7174424" y="1352592"/>
              <a:ext cx="1066939" cy="215293"/>
            </a:xfrm>
            <a:prstGeom prst="rect">
              <a:avLst/>
            </a:prstGeom>
          </p:spPr>
          <p:txBody>
            <a:bodyPr wrap="none" lIns="0" tIns="0" rIns="0" bIns="0">
              <a:spAutoFit/>
            </a:bodyPr>
            <a:lstStyle/>
            <a:p>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36" name="Group 56"/>
          <p:cNvGrpSpPr/>
          <p:nvPr/>
        </p:nvGrpSpPr>
        <p:grpSpPr>
          <a:xfrm>
            <a:off x="835796" y="1257569"/>
            <a:ext cx="2275901" cy="555111"/>
            <a:chOff x="-296510" y="1363501"/>
            <a:chExt cx="2276197" cy="555183"/>
          </a:xfrm>
        </p:grpSpPr>
        <p:sp>
          <p:nvSpPr>
            <p:cNvPr id="37" name="TextBox 189"/>
            <p:cNvSpPr txBox="1"/>
            <p:nvPr/>
          </p:nvSpPr>
          <p:spPr>
            <a:xfrm>
              <a:off x="-296510" y="1611304"/>
              <a:ext cx="2276196" cy="307380"/>
            </a:xfrm>
            <a:prstGeom prst="rect">
              <a:avLst/>
            </a:prstGeom>
            <a:noFill/>
          </p:spPr>
          <p:txBody>
            <a:bodyPr wrap="square" lIns="0" tIns="0" rIns="0" bIns="0" rtlCol="0">
              <a:spAutoFit/>
            </a:bodyPr>
            <a:lstStyle/>
            <a:p>
              <a:pPr algn="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38" name="Rectangle 190"/>
            <p:cNvSpPr/>
            <p:nvPr/>
          </p:nvSpPr>
          <p:spPr>
            <a:xfrm>
              <a:off x="912748" y="1363501"/>
              <a:ext cx="1066939" cy="215293"/>
            </a:xfrm>
            <a:prstGeom prst="rect">
              <a:avLst/>
            </a:prstGeom>
          </p:spPr>
          <p:txBody>
            <a:bodyPr wrap="none" lIns="0" tIns="0" rIns="0" bIns="0">
              <a:spAutoFit/>
            </a:bodyPr>
            <a:lstStyle/>
            <a:p>
              <a:pPr algn="r"/>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39" name="Group 56"/>
          <p:cNvGrpSpPr/>
          <p:nvPr/>
        </p:nvGrpSpPr>
        <p:grpSpPr>
          <a:xfrm>
            <a:off x="835796" y="3681877"/>
            <a:ext cx="2275901" cy="555111"/>
            <a:chOff x="-296510" y="1363501"/>
            <a:chExt cx="2276197" cy="555183"/>
          </a:xfrm>
        </p:grpSpPr>
        <p:sp>
          <p:nvSpPr>
            <p:cNvPr id="40" name="TextBox 192"/>
            <p:cNvSpPr txBox="1"/>
            <p:nvPr/>
          </p:nvSpPr>
          <p:spPr>
            <a:xfrm>
              <a:off x="-296510" y="1611304"/>
              <a:ext cx="2276196" cy="307380"/>
            </a:xfrm>
            <a:prstGeom prst="rect">
              <a:avLst/>
            </a:prstGeom>
            <a:noFill/>
          </p:spPr>
          <p:txBody>
            <a:bodyPr wrap="square" lIns="0" tIns="0" rIns="0" bIns="0" rtlCol="0">
              <a:spAutoFit/>
            </a:bodyPr>
            <a:lstStyle/>
            <a:p>
              <a:pPr algn="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41" name="Rectangle 193"/>
            <p:cNvSpPr/>
            <p:nvPr/>
          </p:nvSpPr>
          <p:spPr>
            <a:xfrm>
              <a:off x="912748" y="1363501"/>
              <a:ext cx="1066939" cy="215293"/>
            </a:xfrm>
            <a:prstGeom prst="rect">
              <a:avLst/>
            </a:prstGeom>
          </p:spPr>
          <p:txBody>
            <a:bodyPr wrap="none" lIns="0" tIns="0" rIns="0" bIns="0">
              <a:spAutoFit/>
            </a:bodyPr>
            <a:lstStyle/>
            <a:p>
              <a:pPr algn="r"/>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42" name="Group 58"/>
          <p:cNvGrpSpPr/>
          <p:nvPr/>
        </p:nvGrpSpPr>
        <p:grpSpPr>
          <a:xfrm>
            <a:off x="6500867" y="2432620"/>
            <a:ext cx="2275898" cy="555111"/>
            <a:chOff x="7174424" y="1352592"/>
            <a:chExt cx="2276195" cy="555183"/>
          </a:xfrm>
        </p:grpSpPr>
        <p:sp>
          <p:nvSpPr>
            <p:cNvPr id="43" name="TextBox 195"/>
            <p:cNvSpPr txBox="1"/>
            <p:nvPr/>
          </p:nvSpPr>
          <p:spPr>
            <a:xfrm>
              <a:off x="7174424" y="1600395"/>
              <a:ext cx="2276195" cy="307380"/>
            </a:xfrm>
            <a:prstGeom prst="rect">
              <a:avLst/>
            </a:prstGeom>
            <a:noFill/>
          </p:spPr>
          <p:txBody>
            <a:bodyPr wrap="square" lIns="0" tIns="0" rIns="0" bIns="0" rtlCol="0">
              <a:spAutoFit/>
            </a:bodyPr>
            <a:lstStyle/>
            <a:p>
              <a:pP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r>
                <a:rPr lang="en-US" sz="1000" dirty="0">
                  <a:solidFill>
                    <a:schemeClr val="tx1">
                      <a:lumMod val="75000"/>
                      <a:lumOff val="25000"/>
                    </a:schemeClr>
                  </a:solidFill>
                  <a:latin typeface="微软雅黑" panose="020B0503020204020204" charset="-122"/>
                  <a:ea typeface="微软雅黑" panose="020B0503020204020204" charset="-122"/>
                  <a:cs typeface="+mn-ea"/>
                  <a:sym typeface="+mn-lt"/>
                </a:rPr>
                <a:t>.</a:t>
              </a:r>
            </a:p>
          </p:txBody>
        </p:sp>
        <p:sp>
          <p:nvSpPr>
            <p:cNvPr id="44" name="Rectangle 196"/>
            <p:cNvSpPr/>
            <p:nvPr/>
          </p:nvSpPr>
          <p:spPr>
            <a:xfrm>
              <a:off x="7174424" y="1352592"/>
              <a:ext cx="1066939" cy="215293"/>
            </a:xfrm>
            <a:prstGeom prst="rect">
              <a:avLst/>
            </a:prstGeom>
          </p:spPr>
          <p:txBody>
            <a:bodyPr wrap="none" lIns="0" tIns="0" rIns="0" bIns="0">
              <a:spAutoFit/>
            </a:bodyPr>
            <a:lstStyle/>
            <a:p>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
        <p:nvSpPr>
          <p:cNvPr id="45" name="Freeform 41"/>
          <p:cNvSpPr>
            <a:spLocks noEditPoints="1"/>
          </p:cNvSpPr>
          <p:nvPr/>
        </p:nvSpPr>
        <p:spPr bwMode="auto">
          <a:xfrm>
            <a:off x="3484017" y="1535410"/>
            <a:ext cx="296602" cy="43331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6" name="Freeform 83"/>
          <p:cNvSpPr>
            <a:spLocks noEditPoints="1"/>
          </p:cNvSpPr>
          <p:nvPr/>
        </p:nvSpPr>
        <p:spPr bwMode="auto">
          <a:xfrm>
            <a:off x="3590489" y="3858735"/>
            <a:ext cx="198492" cy="29773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7" name="Freeform 137"/>
          <p:cNvSpPr>
            <a:spLocks noEditPoints="1"/>
          </p:cNvSpPr>
          <p:nvPr/>
        </p:nvSpPr>
        <p:spPr bwMode="auto">
          <a:xfrm>
            <a:off x="5347064" y="3838846"/>
            <a:ext cx="329604" cy="337514"/>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8" name="Freeform 53"/>
          <p:cNvSpPr/>
          <p:nvPr/>
        </p:nvSpPr>
        <p:spPr bwMode="auto">
          <a:xfrm>
            <a:off x="5336570" y="1593009"/>
            <a:ext cx="350594" cy="259964"/>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9" name="Freeform 57"/>
          <p:cNvSpPr>
            <a:spLocks noEditPoints="1"/>
          </p:cNvSpPr>
          <p:nvPr/>
        </p:nvSpPr>
        <p:spPr bwMode="auto">
          <a:xfrm>
            <a:off x="5827103" y="2668239"/>
            <a:ext cx="291114" cy="258080"/>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0" name="Freeform 65"/>
          <p:cNvSpPr>
            <a:spLocks noEditPoints="1"/>
          </p:cNvSpPr>
          <p:nvPr/>
        </p:nvSpPr>
        <p:spPr bwMode="auto">
          <a:xfrm>
            <a:off x="2967530" y="2630744"/>
            <a:ext cx="365516" cy="333073"/>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9" advTm="1030">
        <p:dissolve/>
      </p:transition>
    </mc:Choice>
    <mc:Fallback xmlns="">
      <p:transition advTm="103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fltVal val="0"/>
                                          </p:val>
                                        </p:tav>
                                        <p:tav tm="100000">
                                          <p:val>
                                            <p:strVal val="#ppt_h"/>
                                          </p:val>
                                        </p:tav>
                                      </p:tavLst>
                                    </p:anim>
                                    <p:animEffect transition="in" filter="fade">
                                      <p:cBhvr>
                                        <p:cTn id="17" dur="500"/>
                                        <p:tgtEl>
                                          <p:spTgt spid="45"/>
                                        </p:tgtEl>
                                      </p:cBhvr>
                                    </p:animEffect>
                                  </p:childTnLst>
                                </p:cTn>
                              </p:par>
                              <p:par>
                                <p:cTn id="18" presetID="2" presetClass="entr" presetSubtype="8" accel="50000" decel="5000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0-#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500" fill="hold"/>
                                        <p:tgtEl>
                                          <p:spTgt spid="50"/>
                                        </p:tgtEl>
                                        <p:attrNameLst>
                                          <p:attrName>ppt_w</p:attrName>
                                        </p:attrNameLst>
                                      </p:cBhvr>
                                      <p:tavLst>
                                        <p:tav tm="0">
                                          <p:val>
                                            <p:fltVal val="0"/>
                                          </p:val>
                                        </p:tav>
                                        <p:tav tm="100000">
                                          <p:val>
                                            <p:strVal val="#ppt_w"/>
                                          </p:val>
                                        </p:tav>
                                      </p:tavLst>
                                    </p:anim>
                                    <p:anim calcmode="lin" valueType="num">
                                      <p:cBhvr>
                                        <p:cTn id="30" dur="500" fill="hold"/>
                                        <p:tgtEl>
                                          <p:spTgt spid="50"/>
                                        </p:tgtEl>
                                        <p:attrNameLst>
                                          <p:attrName>ppt_h</p:attrName>
                                        </p:attrNameLst>
                                      </p:cBhvr>
                                      <p:tavLst>
                                        <p:tav tm="0">
                                          <p:val>
                                            <p:fltVal val="0"/>
                                          </p:val>
                                        </p:tav>
                                        <p:tav tm="100000">
                                          <p:val>
                                            <p:strVal val="#ppt_h"/>
                                          </p:val>
                                        </p:tav>
                                      </p:tavLst>
                                    </p:anim>
                                    <p:animEffect transition="in" filter="fade">
                                      <p:cBhvr>
                                        <p:cTn id="31" dur="500"/>
                                        <p:tgtEl>
                                          <p:spTgt spid="50"/>
                                        </p:tgtEl>
                                      </p:cBhvr>
                                    </p:animEffect>
                                  </p:childTnLst>
                                </p:cTn>
                              </p:par>
                              <p:par>
                                <p:cTn id="32" presetID="2" presetClass="entr" presetSubtype="8" accel="50000" decel="5000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0-#ppt_w/2"/>
                                          </p:val>
                                        </p:tav>
                                        <p:tav tm="100000">
                                          <p:val>
                                            <p:strVal val="#ppt_x"/>
                                          </p:val>
                                        </p:tav>
                                      </p:tavLst>
                                    </p:anim>
                                    <p:anim calcmode="lin" valueType="num">
                                      <p:cBhvr additive="base">
                                        <p:cTn id="35" dur="500" fill="hold"/>
                                        <p:tgtEl>
                                          <p:spTgt spid="30"/>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par>
                                <p:cTn id="46" presetID="2" presetClass="entr" presetSubtype="8" accel="50000" decel="5000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0-#ppt_w/2"/>
                                          </p:val>
                                        </p:tav>
                                        <p:tav tm="100000">
                                          <p:val>
                                            <p:strVal val="#ppt_x"/>
                                          </p:val>
                                        </p:tav>
                                      </p:tavLst>
                                    </p:anim>
                                    <p:anim calcmode="lin" valueType="num">
                                      <p:cBhvr additive="base">
                                        <p:cTn id="49" dur="500" fill="hold"/>
                                        <p:tgtEl>
                                          <p:spTgt spid="39"/>
                                        </p:tgtEl>
                                        <p:attrNameLst>
                                          <p:attrName>ppt_y</p:attrName>
                                        </p:attrNameLst>
                                      </p:cBhvr>
                                      <p:tavLst>
                                        <p:tav tm="0">
                                          <p:val>
                                            <p:strVal val="#ppt_y"/>
                                          </p:val>
                                        </p:tav>
                                        <p:tav tm="100000">
                                          <p:val>
                                            <p:strVal val="#ppt_y"/>
                                          </p:val>
                                        </p:tav>
                                      </p:tavLst>
                                    </p:anim>
                                  </p:childTnLst>
                                </p:cTn>
                              </p:par>
                              <p:par>
                                <p:cTn id="50" presetID="53"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1+#ppt_w/2"/>
                                          </p:val>
                                        </p:tav>
                                        <p:tav tm="100000">
                                          <p:val>
                                            <p:strVal val="#ppt_x"/>
                                          </p:val>
                                        </p:tav>
                                      </p:tavLst>
                                    </p:anim>
                                    <p:anim calcmode="lin" valueType="num">
                                      <p:cBhvr additive="base">
                                        <p:cTn id="63" dur="500" fill="hold"/>
                                        <p:tgtEl>
                                          <p:spTgt spid="33"/>
                                        </p:tgtEl>
                                        <p:attrNameLst>
                                          <p:attrName>ppt_y</p:attrName>
                                        </p:attrNameLst>
                                      </p:cBhvr>
                                      <p:tavLst>
                                        <p:tav tm="0">
                                          <p:val>
                                            <p:strVal val="#ppt_y"/>
                                          </p:val>
                                        </p:tav>
                                        <p:tav tm="100000">
                                          <p:val>
                                            <p:strVal val="#ppt_y"/>
                                          </p:val>
                                        </p:tav>
                                      </p:tavLst>
                                    </p:anim>
                                  </p:childTnLst>
                                </p:cTn>
                              </p:par>
                              <p:par>
                                <p:cTn id="64" presetID="53" presetClass="entr" presetSubtype="16"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animEffect transition="in" filter="fade">
                                      <p:cBhvr>
                                        <p:cTn id="73" dur="500"/>
                                        <p:tgtEl>
                                          <p:spTgt spid="49"/>
                                        </p:tgtEl>
                                      </p:cBhvr>
                                    </p:animEffect>
                                  </p:childTnLst>
                                </p:cTn>
                              </p:par>
                              <p:par>
                                <p:cTn id="74" presetID="2" presetClass="entr" presetSubtype="2" accel="50000" decel="50000" fill="hold"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1+#ppt_w/2"/>
                                          </p:val>
                                        </p:tav>
                                        <p:tav tm="100000">
                                          <p:val>
                                            <p:strVal val="#ppt_x"/>
                                          </p:val>
                                        </p:tav>
                                      </p:tavLst>
                                    </p:anim>
                                    <p:anim calcmode="lin" valueType="num">
                                      <p:cBhvr additive="base">
                                        <p:cTn id="77" dur="500" fill="hold"/>
                                        <p:tgtEl>
                                          <p:spTgt spid="42"/>
                                        </p:tgtEl>
                                        <p:attrNameLst>
                                          <p:attrName>ppt_y</p:attrName>
                                        </p:attrNameLst>
                                      </p:cBhvr>
                                      <p:tavLst>
                                        <p:tav tm="0">
                                          <p:val>
                                            <p:strVal val="#ppt_y"/>
                                          </p:val>
                                        </p:tav>
                                        <p:tav tm="100000">
                                          <p:val>
                                            <p:strVal val="#ppt_y"/>
                                          </p:val>
                                        </p:tav>
                                      </p:tavLst>
                                    </p:anim>
                                  </p:childTnLst>
                                </p:cTn>
                              </p:par>
                              <p:par>
                                <p:cTn id="78" presetID="53" presetClass="entr" presetSubtype="16"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par>
                                <p:cTn id="88" presetID="2" presetClass="entr" presetSubtype="2" accel="50000" decel="50000"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5" grpId="0" bldLvl="0" animBg="1"/>
      <p:bldP spid="46" grpId="0" bldLvl="0" animBg="1"/>
      <p:bldP spid="47" grpId="0" bldLvl="0" animBg="1"/>
      <p:bldP spid="48" grpId="0" bldLvl="0" animBg="1"/>
      <p:bldP spid="49" grpId="0" bldLvl="0" animBg="1"/>
      <p:bldP spid="5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QQ截图20171206150251"/>
          <p:cNvPicPr>
            <a:picLocks noChangeAspect="1"/>
          </p:cNvPicPr>
          <p:nvPr/>
        </p:nvPicPr>
        <p:blipFill>
          <a:blip r:embed="rId4"/>
          <a:stretch>
            <a:fillRect/>
          </a:stretch>
        </p:blipFill>
        <p:spPr>
          <a:xfrm>
            <a:off x="-6350" y="-20955"/>
            <a:ext cx="9156700" cy="5182870"/>
          </a:xfrm>
          <a:prstGeom prst="rect">
            <a:avLst/>
          </a:prstGeom>
        </p:spPr>
      </p:pic>
      <p:sp>
        <p:nvSpPr>
          <p:cNvPr id="38" name="六边形 37"/>
          <p:cNvSpPr/>
          <p:nvPr/>
        </p:nvSpPr>
        <p:spPr>
          <a:xfrm>
            <a:off x="6075755" y="1443355"/>
            <a:ext cx="1319530" cy="1053465"/>
          </a:xfrm>
          <a:prstGeom prst="hexagon">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04</a:t>
            </a:r>
          </a:p>
        </p:txBody>
      </p:sp>
      <p:sp>
        <p:nvSpPr>
          <p:cNvPr id="39" name="MH_Entry_1"/>
          <p:cNvSpPr/>
          <p:nvPr>
            <p:custDataLst>
              <p:tags r:id="rId1"/>
            </p:custDataLst>
          </p:nvPr>
        </p:nvSpPr>
        <p:spPr>
          <a:xfrm>
            <a:off x="5318619" y="2613352"/>
            <a:ext cx="2833802" cy="566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10000"/>
              </a:lnSpc>
            </a:pPr>
            <a:r>
              <a:rPr lang="zh-CN" altLang="en-US" sz="2400" spc="200" dirty="0">
                <a:solidFill>
                  <a:schemeClr val="tx1">
                    <a:lumMod val="75000"/>
                    <a:lumOff val="25000"/>
                  </a:schemeClr>
                </a:solidFill>
                <a:latin typeface="微软雅黑" panose="020B0503020204020204" charset="-122"/>
                <a:ea typeface="微软雅黑" panose="020B0503020204020204" charset="-122"/>
              </a:rPr>
              <a:t>现代人过冬至</a:t>
            </a:r>
          </a:p>
        </p:txBody>
      </p:sp>
      <p:sp>
        <p:nvSpPr>
          <p:cNvPr id="40" name="矩形 39"/>
          <p:cNvSpPr/>
          <p:nvPr/>
        </p:nvSpPr>
        <p:spPr>
          <a:xfrm>
            <a:off x="4700980" y="3037205"/>
            <a:ext cx="4069080" cy="218440"/>
          </a:xfrm>
          <a:prstGeom prst="rect">
            <a:avLst/>
          </a:prstGeom>
        </p:spPr>
        <p:txBody>
          <a:bodyPr wrap="square">
            <a:spAutoFit/>
          </a:bodyPr>
          <a:lstStyle/>
          <a:p>
            <a:pPr algn="ctr"/>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41" name="直接连接符 40"/>
          <p:cNvCxnSpPr/>
          <p:nvPr/>
        </p:nvCxnSpPr>
        <p:spPr>
          <a:xfrm flipH="1">
            <a:off x="5437049" y="3268211"/>
            <a:ext cx="26171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5437049" y="2652899"/>
            <a:ext cx="26171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17023" r="56528"/>
          <a:stretch>
            <a:fillRect/>
          </a:stretch>
        </p:blipFill>
        <p:spPr>
          <a:xfrm>
            <a:off x="4661535" y="-147955"/>
            <a:ext cx="1475105" cy="1558925"/>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6776" r="56860"/>
          <a:stretch>
            <a:fillRect/>
          </a:stretch>
        </p:blipFill>
        <p:spPr>
          <a:xfrm>
            <a:off x="2955749" y="1815694"/>
            <a:ext cx="2695880" cy="2911700"/>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17023" r="56528"/>
          <a:stretch>
            <a:fillRect/>
          </a:stretch>
        </p:blipFill>
        <p:spPr>
          <a:xfrm>
            <a:off x="7179310" y="-791210"/>
            <a:ext cx="1676400" cy="1771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498">
        <p:dissolve/>
      </p:transition>
    </mc:Choice>
    <mc:Fallback xmlns="">
      <p:transition advTm="1498">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22" presetClass="entr" presetSubtype="8" fill="hold" grpId="0" nodeType="withEffect">
                                  <p:stCondLst>
                                    <p:cond delay="70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8" fill="hold" grpId="0" nodeType="withEffect">
                                  <p:stCondLst>
                                    <p:cond delay="80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2" presetClass="entr" presetSubtype="2" decel="4000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2" decel="4000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QQ截图20171206150251"/>
          <p:cNvPicPr>
            <a:picLocks noChangeAspect="1"/>
          </p:cNvPicPr>
          <p:nvPr/>
        </p:nvPicPr>
        <p:blipFill>
          <a:blip r:embed="rId15"/>
          <a:stretch>
            <a:fillRect/>
          </a:stretch>
        </p:blipFill>
        <p:spPr>
          <a:xfrm>
            <a:off x="-6350" y="11430"/>
            <a:ext cx="9156700" cy="5120640"/>
          </a:xfrm>
          <a:prstGeom prst="rect">
            <a:avLst/>
          </a:prstGeom>
        </p:spPr>
      </p:pic>
      <p:grpSp>
        <p:nvGrpSpPr>
          <p:cNvPr id="3" name="组合 2"/>
          <p:cNvGrpSpPr/>
          <p:nvPr/>
        </p:nvGrpSpPr>
        <p:grpSpPr>
          <a:xfrm>
            <a:off x="5726416" y="1930400"/>
            <a:ext cx="1996440" cy="400050"/>
            <a:chOff x="4405745" y="1489689"/>
            <a:chExt cx="3188494" cy="400051"/>
          </a:xfrm>
          <a:effectLst>
            <a:outerShdw blurRad="50800" dist="38100" dir="2700000" algn="tl" rotWithShape="0">
              <a:prstClr val="black">
                <a:alpha val="40000"/>
              </a:prstClr>
            </a:outerShdw>
          </a:effectLst>
        </p:grpSpPr>
        <p:sp>
          <p:nvSpPr>
            <p:cNvPr id="16" name="Rectangle 4"/>
            <p:cNvSpPr>
              <a:spLocks noChangeArrowheads="1"/>
            </p:cNvSpPr>
            <p:nvPr>
              <p:custDataLst>
                <p:tags r:id="rId10"/>
              </p:custDataLst>
            </p:nvPr>
          </p:nvSpPr>
          <p:spPr bwMode="auto">
            <a:xfrm>
              <a:off x="4405745" y="1576605"/>
              <a:ext cx="3188494" cy="313135"/>
            </a:xfrm>
            <a:prstGeom prst="rect">
              <a:avLst/>
            </a:prstGeom>
            <a:noFill/>
            <a:ln w="9525">
              <a:solidFill>
                <a:srgbClr val="21A4AC"/>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300" kern="0">
                <a:solidFill>
                  <a:schemeClr val="bg1"/>
                </a:solidFill>
                <a:latin typeface="微软雅黑" panose="020B0503020204020204" charset="-122"/>
                <a:ea typeface="微软雅黑" panose="020B0503020204020204" charset="-122"/>
              </a:endParaRPr>
            </a:p>
          </p:txBody>
        </p:sp>
        <p:sp>
          <p:nvSpPr>
            <p:cNvPr id="17" name="AutoShape 8"/>
            <p:cNvSpPr>
              <a:spLocks noChangeArrowheads="1"/>
            </p:cNvSpPr>
            <p:nvPr>
              <p:custDataLst>
                <p:tags r:id="rId11"/>
              </p:custDataLst>
            </p:nvPr>
          </p:nvSpPr>
          <p:spPr bwMode="auto">
            <a:xfrm>
              <a:off x="4591483" y="1489689"/>
              <a:ext cx="2818210" cy="283369"/>
            </a:xfrm>
            <a:prstGeom prst="roundRect">
              <a:avLst>
                <a:gd name="adj" fmla="val 11718"/>
              </a:avLst>
            </a:prstGeom>
            <a:solidFill>
              <a:schemeClr val="accent1"/>
            </a:solidFill>
            <a:ln>
              <a:noFill/>
            </a:ln>
          </p:spPr>
          <p:txBody>
            <a:bodyPr lIns="378000" tIns="0" rIns="5400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bg1"/>
                  </a:solidFill>
                  <a:latin typeface="微软雅黑" panose="020B0503020204020204" charset="-122"/>
                  <a:ea typeface="微软雅黑" panose="020B0503020204020204" charset="-122"/>
                </a:rPr>
                <a:t>冬至是什么</a:t>
              </a:r>
            </a:p>
          </p:txBody>
        </p:sp>
        <p:sp>
          <p:nvSpPr>
            <p:cNvPr id="13" name="AutoShape 8"/>
            <p:cNvSpPr>
              <a:spLocks noChangeArrowheads="1"/>
            </p:cNvSpPr>
            <p:nvPr>
              <p:custDataLst>
                <p:tags r:id="rId12"/>
              </p:custDataLst>
            </p:nvPr>
          </p:nvSpPr>
          <p:spPr bwMode="auto">
            <a:xfrm>
              <a:off x="4742443" y="1489689"/>
              <a:ext cx="416816" cy="283211"/>
            </a:xfrm>
            <a:prstGeom prst="roundRect">
              <a:avLst>
                <a:gd name="adj" fmla="val 0"/>
              </a:avLst>
            </a:prstGeom>
            <a:noFill/>
            <a:ln>
              <a:noFill/>
            </a:ln>
          </p:spPr>
          <p:txBody>
            <a:bodyPr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200" kern="0">
                  <a:solidFill>
                    <a:schemeClr val="bg1"/>
                  </a:solidFill>
                  <a:latin typeface="微软雅黑" panose="020B0503020204020204" charset="-122"/>
                  <a:ea typeface="微软雅黑" panose="020B0503020204020204" charset="-122"/>
                </a:rPr>
                <a:t>01</a:t>
              </a:r>
              <a:endParaRPr lang="en-US" altLang="zh-CN" sz="1200" kern="0" dirty="0">
                <a:solidFill>
                  <a:schemeClr val="bg1"/>
                </a:solidFill>
                <a:latin typeface="微软雅黑" panose="020B0503020204020204" charset="-122"/>
                <a:ea typeface="微软雅黑" panose="020B0503020204020204" charset="-122"/>
              </a:endParaRPr>
            </a:p>
          </p:txBody>
        </p:sp>
      </p:grpSp>
      <p:grpSp>
        <p:nvGrpSpPr>
          <p:cNvPr id="4" name="组合 3"/>
          <p:cNvGrpSpPr/>
          <p:nvPr/>
        </p:nvGrpSpPr>
        <p:grpSpPr>
          <a:xfrm>
            <a:off x="5726416" y="2561590"/>
            <a:ext cx="1996440" cy="400050"/>
            <a:chOff x="4405745" y="2120721"/>
            <a:chExt cx="3188494" cy="400050"/>
          </a:xfrm>
          <a:effectLst>
            <a:outerShdw blurRad="50800" dist="38100" dir="2700000" algn="tl" rotWithShape="0">
              <a:prstClr val="black">
                <a:alpha val="40000"/>
              </a:prstClr>
            </a:outerShdw>
          </a:effectLst>
        </p:grpSpPr>
        <p:sp>
          <p:nvSpPr>
            <p:cNvPr id="29" name="Rectangle 4"/>
            <p:cNvSpPr>
              <a:spLocks noChangeArrowheads="1"/>
            </p:cNvSpPr>
            <p:nvPr>
              <p:custDataLst>
                <p:tags r:id="rId7"/>
              </p:custDataLst>
            </p:nvPr>
          </p:nvSpPr>
          <p:spPr bwMode="auto">
            <a:xfrm>
              <a:off x="4405745" y="2207636"/>
              <a:ext cx="3188494" cy="313135"/>
            </a:xfrm>
            <a:prstGeom prst="rect">
              <a:avLst/>
            </a:prstGeom>
            <a:noFill/>
            <a:ln w="9525">
              <a:solidFill>
                <a:srgbClr val="21A4AC"/>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300" kern="0">
                <a:solidFill>
                  <a:schemeClr val="bg1"/>
                </a:solidFill>
                <a:latin typeface="微软雅黑" panose="020B0503020204020204" charset="-122"/>
                <a:ea typeface="微软雅黑" panose="020B0503020204020204" charset="-122"/>
              </a:endParaRPr>
            </a:p>
          </p:txBody>
        </p:sp>
        <p:sp>
          <p:nvSpPr>
            <p:cNvPr id="30" name="AutoShape 8"/>
            <p:cNvSpPr>
              <a:spLocks noChangeArrowheads="1"/>
            </p:cNvSpPr>
            <p:nvPr>
              <p:custDataLst>
                <p:tags r:id="rId8"/>
              </p:custDataLst>
            </p:nvPr>
          </p:nvSpPr>
          <p:spPr bwMode="auto">
            <a:xfrm>
              <a:off x="4591483" y="2120721"/>
              <a:ext cx="2818210" cy="283369"/>
            </a:xfrm>
            <a:prstGeom prst="roundRect">
              <a:avLst>
                <a:gd name="adj" fmla="val 11718"/>
              </a:avLst>
            </a:prstGeom>
            <a:solidFill>
              <a:srgbClr val="89C5A9"/>
            </a:solidFill>
            <a:ln>
              <a:noFill/>
            </a:ln>
          </p:spPr>
          <p:txBody>
            <a:bodyPr lIns="378000" tIns="0" rIns="5400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bg1"/>
                  </a:solidFill>
                  <a:latin typeface="微软雅黑" panose="020B0503020204020204" charset="-122"/>
                  <a:ea typeface="微软雅黑" panose="020B0503020204020204" charset="-122"/>
                </a:rPr>
                <a:t>冬至的起源</a:t>
              </a:r>
            </a:p>
          </p:txBody>
        </p:sp>
        <p:sp>
          <p:nvSpPr>
            <p:cNvPr id="31" name="AutoShape 8"/>
            <p:cNvSpPr>
              <a:spLocks noChangeArrowheads="1"/>
            </p:cNvSpPr>
            <p:nvPr>
              <p:custDataLst>
                <p:tags r:id="rId9"/>
              </p:custDataLst>
            </p:nvPr>
          </p:nvSpPr>
          <p:spPr bwMode="auto">
            <a:xfrm>
              <a:off x="4742443" y="2120721"/>
              <a:ext cx="416816" cy="283210"/>
            </a:xfrm>
            <a:prstGeom prst="roundRect">
              <a:avLst>
                <a:gd name="adj" fmla="val 0"/>
              </a:avLst>
            </a:prstGeom>
            <a:noFill/>
            <a:ln>
              <a:noFill/>
            </a:ln>
          </p:spPr>
          <p:txBody>
            <a:bodyPr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300" kern="0" dirty="0">
                  <a:solidFill>
                    <a:schemeClr val="bg1"/>
                  </a:solidFill>
                  <a:latin typeface="微软雅黑" panose="020B0503020204020204" charset="-122"/>
                  <a:ea typeface="微软雅黑" panose="020B0503020204020204" charset="-122"/>
                </a:rPr>
                <a:t>02</a:t>
              </a:r>
            </a:p>
          </p:txBody>
        </p:sp>
      </p:grpSp>
      <p:grpSp>
        <p:nvGrpSpPr>
          <p:cNvPr id="5" name="组合 4"/>
          <p:cNvGrpSpPr/>
          <p:nvPr/>
        </p:nvGrpSpPr>
        <p:grpSpPr>
          <a:xfrm>
            <a:off x="5726416" y="3235325"/>
            <a:ext cx="1996440" cy="400050"/>
            <a:chOff x="4405745" y="2751752"/>
            <a:chExt cx="3188494" cy="400050"/>
          </a:xfrm>
          <a:effectLst>
            <a:outerShdw blurRad="50800" dist="38100" dir="2700000" algn="tl" rotWithShape="0">
              <a:prstClr val="black">
                <a:alpha val="40000"/>
              </a:prstClr>
            </a:outerShdw>
          </a:effectLst>
        </p:grpSpPr>
        <p:sp>
          <p:nvSpPr>
            <p:cNvPr id="32" name="Rectangle 4"/>
            <p:cNvSpPr>
              <a:spLocks noChangeArrowheads="1"/>
            </p:cNvSpPr>
            <p:nvPr>
              <p:custDataLst>
                <p:tags r:id="rId4"/>
              </p:custDataLst>
            </p:nvPr>
          </p:nvSpPr>
          <p:spPr bwMode="auto">
            <a:xfrm>
              <a:off x="4405745" y="2838667"/>
              <a:ext cx="3188494" cy="313135"/>
            </a:xfrm>
            <a:prstGeom prst="rect">
              <a:avLst/>
            </a:prstGeom>
            <a:noFill/>
            <a:ln w="9525">
              <a:solidFill>
                <a:srgbClr val="21A4AC"/>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300" kern="0">
                <a:solidFill>
                  <a:schemeClr val="bg1"/>
                </a:solidFill>
                <a:latin typeface="微软雅黑" panose="020B0503020204020204" charset="-122"/>
                <a:ea typeface="微软雅黑" panose="020B0503020204020204" charset="-122"/>
              </a:endParaRPr>
            </a:p>
          </p:txBody>
        </p:sp>
        <p:sp>
          <p:nvSpPr>
            <p:cNvPr id="33" name="AutoShape 8"/>
            <p:cNvSpPr>
              <a:spLocks noChangeArrowheads="1"/>
            </p:cNvSpPr>
            <p:nvPr>
              <p:custDataLst>
                <p:tags r:id="rId5"/>
              </p:custDataLst>
            </p:nvPr>
          </p:nvSpPr>
          <p:spPr bwMode="auto">
            <a:xfrm>
              <a:off x="4591483" y="2751752"/>
              <a:ext cx="2818210" cy="283369"/>
            </a:xfrm>
            <a:prstGeom prst="roundRect">
              <a:avLst>
                <a:gd name="adj" fmla="val 11718"/>
              </a:avLst>
            </a:prstGeom>
            <a:solidFill>
              <a:srgbClr val="63A7D4"/>
            </a:solidFill>
            <a:ln>
              <a:noFill/>
            </a:ln>
          </p:spPr>
          <p:txBody>
            <a:bodyPr lIns="378000" tIns="0" rIns="5400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bg1"/>
                  </a:solidFill>
                  <a:latin typeface="微软雅黑" panose="020B0503020204020204" charset="-122"/>
                  <a:ea typeface="微软雅黑" panose="020B0503020204020204" charset="-122"/>
                </a:rPr>
                <a:t>古代人如何过冬至</a:t>
              </a:r>
            </a:p>
          </p:txBody>
        </p:sp>
        <p:sp>
          <p:nvSpPr>
            <p:cNvPr id="34" name="AutoShape 8"/>
            <p:cNvSpPr>
              <a:spLocks noChangeArrowheads="1"/>
            </p:cNvSpPr>
            <p:nvPr>
              <p:custDataLst>
                <p:tags r:id="rId6"/>
              </p:custDataLst>
            </p:nvPr>
          </p:nvSpPr>
          <p:spPr bwMode="auto">
            <a:xfrm>
              <a:off x="4742443" y="2751752"/>
              <a:ext cx="416816" cy="283210"/>
            </a:xfrm>
            <a:prstGeom prst="roundRect">
              <a:avLst>
                <a:gd name="adj" fmla="val 0"/>
              </a:avLst>
            </a:prstGeom>
            <a:noFill/>
            <a:ln>
              <a:noFill/>
            </a:ln>
          </p:spPr>
          <p:txBody>
            <a:bodyPr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300" kern="0">
                  <a:solidFill>
                    <a:schemeClr val="bg1"/>
                  </a:solidFill>
                  <a:latin typeface="微软雅黑" panose="020B0503020204020204" charset="-122"/>
                  <a:ea typeface="微软雅黑" panose="020B0503020204020204" charset="-122"/>
                </a:rPr>
                <a:t>03</a:t>
              </a:r>
              <a:endParaRPr lang="en-US" altLang="zh-CN" sz="1300" kern="0" dirty="0">
                <a:solidFill>
                  <a:schemeClr val="bg1"/>
                </a:solidFill>
                <a:latin typeface="微软雅黑" panose="020B0503020204020204" charset="-122"/>
                <a:ea typeface="微软雅黑" panose="020B0503020204020204" charset="-122"/>
              </a:endParaRPr>
            </a:p>
          </p:txBody>
        </p:sp>
      </p:grpSp>
      <p:grpSp>
        <p:nvGrpSpPr>
          <p:cNvPr id="6" name="组合 5"/>
          <p:cNvGrpSpPr/>
          <p:nvPr/>
        </p:nvGrpSpPr>
        <p:grpSpPr>
          <a:xfrm>
            <a:off x="5726416" y="3866515"/>
            <a:ext cx="1996440" cy="400050"/>
            <a:chOff x="4405745" y="3382783"/>
            <a:chExt cx="3188494" cy="400050"/>
          </a:xfrm>
          <a:effectLst>
            <a:outerShdw blurRad="50800" dist="38100" dir="2700000" algn="tl" rotWithShape="0">
              <a:prstClr val="black">
                <a:alpha val="40000"/>
              </a:prstClr>
            </a:outerShdw>
          </a:effectLst>
        </p:grpSpPr>
        <p:sp>
          <p:nvSpPr>
            <p:cNvPr id="35" name="Rectangle 4"/>
            <p:cNvSpPr>
              <a:spLocks noChangeArrowheads="1"/>
            </p:cNvSpPr>
            <p:nvPr>
              <p:custDataLst>
                <p:tags r:id="rId1"/>
              </p:custDataLst>
            </p:nvPr>
          </p:nvSpPr>
          <p:spPr bwMode="auto">
            <a:xfrm>
              <a:off x="4405745" y="3469698"/>
              <a:ext cx="3188494" cy="313135"/>
            </a:xfrm>
            <a:prstGeom prst="rect">
              <a:avLst/>
            </a:prstGeom>
            <a:noFill/>
            <a:ln w="9525">
              <a:solidFill>
                <a:srgbClr val="21A4AC"/>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300" kern="0">
                <a:solidFill>
                  <a:schemeClr val="bg1"/>
                </a:solidFill>
                <a:latin typeface="微软雅黑" panose="020B0503020204020204" charset="-122"/>
                <a:ea typeface="微软雅黑" panose="020B0503020204020204" charset="-122"/>
              </a:endParaRPr>
            </a:p>
          </p:txBody>
        </p:sp>
        <p:sp>
          <p:nvSpPr>
            <p:cNvPr id="36" name="AutoShape 8"/>
            <p:cNvSpPr>
              <a:spLocks noChangeArrowheads="1"/>
            </p:cNvSpPr>
            <p:nvPr>
              <p:custDataLst>
                <p:tags r:id="rId2"/>
              </p:custDataLst>
            </p:nvPr>
          </p:nvSpPr>
          <p:spPr bwMode="auto">
            <a:xfrm>
              <a:off x="4591483" y="3382783"/>
              <a:ext cx="2818210" cy="283369"/>
            </a:xfrm>
            <a:prstGeom prst="roundRect">
              <a:avLst>
                <a:gd name="adj" fmla="val 11718"/>
              </a:avLst>
            </a:prstGeom>
            <a:solidFill>
              <a:srgbClr val="6590BD"/>
            </a:solidFill>
            <a:ln>
              <a:noFill/>
            </a:ln>
          </p:spPr>
          <p:txBody>
            <a:bodyPr lIns="378000" tIns="0" rIns="5400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bg1"/>
                  </a:solidFill>
                  <a:latin typeface="微软雅黑" panose="020B0503020204020204" charset="-122"/>
                  <a:ea typeface="微软雅黑" panose="020B0503020204020204" charset="-122"/>
                </a:rPr>
                <a:t>现代人过冬至</a:t>
              </a:r>
            </a:p>
          </p:txBody>
        </p:sp>
        <p:sp>
          <p:nvSpPr>
            <p:cNvPr id="37" name="AutoShape 8"/>
            <p:cNvSpPr>
              <a:spLocks noChangeArrowheads="1"/>
            </p:cNvSpPr>
            <p:nvPr>
              <p:custDataLst>
                <p:tags r:id="rId3"/>
              </p:custDataLst>
            </p:nvPr>
          </p:nvSpPr>
          <p:spPr bwMode="auto">
            <a:xfrm>
              <a:off x="4742443" y="3382783"/>
              <a:ext cx="416816" cy="283210"/>
            </a:xfrm>
            <a:prstGeom prst="roundRect">
              <a:avLst>
                <a:gd name="adj" fmla="val 0"/>
              </a:avLst>
            </a:prstGeom>
            <a:noFill/>
            <a:ln>
              <a:noFill/>
            </a:ln>
          </p:spPr>
          <p:txBody>
            <a:bodyPr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300" kern="0">
                  <a:solidFill>
                    <a:schemeClr val="bg1"/>
                  </a:solidFill>
                  <a:latin typeface="微软雅黑" panose="020B0503020204020204" charset="-122"/>
                  <a:ea typeface="微软雅黑" panose="020B0503020204020204" charset="-122"/>
                </a:rPr>
                <a:t>04</a:t>
              </a:r>
              <a:endParaRPr lang="en-US" altLang="zh-CN" sz="1300" kern="0" dirty="0">
                <a:solidFill>
                  <a:schemeClr val="bg1"/>
                </a:solidFill>
                <a:latin typeface="微软雅黑" panose="020B0503020204020204" charset="-122"/>
                <a:ea typeface="微软雅黑" panose="020B0503020204020204" charset="-122"/>
              </a:endParaRPr>
            </a:p>
          </p:txBody>
        </p:sp>
      </p:grpSp>
      <p:sp>
        <p:nvSpPr>
          <p:cNvPr id="19" name="TextBox 33"/>
          <p:cNvSpPr txBox="1"/>
          <p:nvPr/>
        </p:nvSpPr>
        <p:spPr>
          <a:xfrm>
            <a:off x="5156980" y="800465"/>
            <a:ext cx="3135312" cy="1014730"/>
          </a:xfrm>
          <a:prstGeom prst="rect">
            <a:avLst/>
          </a:prstGeom>
          <a:noFill/>
        </p:spPr>
        <p:txBody>
          <a:bodyPr>
            <a:spAutoFit/>
          </a:bodyPr>
          <a:lstStyle/>
          <a:p>
            <a:pPr algn="ctr">
              <a:defRPr/>
            </a:pPr>
            <a:r>
              <a:rPr lang="zh-CN" altLang="en-US" sz="40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目录 </a:t>
            </a:r>
          </a:p>
          <a:p>
            <a:pPr algn="ctr">
              <a:defRPr/>
            </a:pPr>
            <a:r>
              <a:rPr lang="en-US" altLang="zh-CN" sz="2000" dirty="0">
                <a:solidFill>
                  <a:schemeClr val="tx1">
                    <a:lumMod val="85000"/>
                    <a:lumOff val="15000"/>
                  </a:schemeClr>
                </a:solidFill>
                <a:effectLst/>
                <a:latin typeface="微软雅黑" panose="020B0503020204020204" charset="-122"/>
                <a:ea typeface="微软雅黑" panose="020B0503020204020204" charset="-122"/>
                <a:cs typeface="Arial" panose="020B0604020202020204" pitchFamily="34" charset="0"/>
              </a:rPr>
              <a:t>Contents</a:t>
            </a:r>
          </a:p>
        </p:txBody>
      </p:sp>
      <p:pic>
        <p:nvPicPr>
          <p:cNvPr id="9" name="图片 8"/>
          <p:cNvPicPr>
            <a:picLocks noChangeAspect="1"/>
          </p:cNvPicPr>
          <p:nvPr/>
        </p:nvPicPr>
        <p:blipFill rotWithShape="1">
          <a:blip r:embed="rId16" cstate="print">
            <a:extLst>
              <a:ext uri="{28A0092B-C50C-407E-A947-70E740481C1C}">
                <a14:useLocalDpi xmlns:a14="http://schemas.microsoft.com/office/drawing/2010/main" val="0"/>
              </a:ext>
            </a:extLst>
          </a:blip>
          <a:srcRect l="17023" r="56528"/>
          <a:stretch>
            <a:fillRect/>
          </a:stretch>
        </p:blipFill>
        <p:spPr>
          <a:xfrm>
            <a:off x="4661535" y="-147955"/>
            <a:ext cx="1475105" cy="1558925"/>
          </a:xfrm>
          <a:prstGeom prst="rect">
            <a:avLst/>
          </a:prstGeom>
        </p:spPr>
      </p:pic>
      <p:pic>
        <p:nvPicPr>
          <p:cNvPr id="18" name="图片 17"/>
          <p:cNvPicPr>
            <a:picLocks noChangeAspect="1"/>
          </p:cNvPicPr>
          <p:nvPr/>
        </p:nvPicPr>
        <p:blipFill rotWithShape="1">
          <a:blip r:embed="rId17">
            <a:extLst>
              <a:ext uri="{28A0092B-C50C-407E-A947-70E740481C1C}">
                <a14:useLocalDpi xmlns:a14="http://schemas.microsoft.com/office/drawing/2010/main" val="0"/>
              </a:ext>
            </a:extLst>
          </a:blip>
          <a:srcRect l="16776" r="56860"/>
          <a:stretch>
            <a:fillRect/>
          </a:stretch>
        </p:blipFill>
        <p:spPr>
          <a:xfrm>
            <a:off x="2955749" y="1815694"/>
            <a:ext cx="2695880" cy="2911700"/>
          </a:xfrm>
          <a:prstGeom prst="rect">
            <a:avLst/>
          </a:prstGeom>
        </p:spPr>
      </p:pic>
      <p:pic>
        <p:nvPicPr>
          <p:cNvPr id="23" name="图片 22"/>
          <p:cNvPicPr>
            <a:picLocks noChangeAspect="1"/>
          </p:cNvPicPr>
          <p:nvPr/>
        </p:nvPicPr>
        <p:blipFill rotWithShape="1">
          <a:blip r:embed="rId16" cstate="print">
            <a:extLst>
              <a:ext uri="{28A0092B-C50C-407E-A947-70E740481C1C}">
                <a14:useLocalDpi xmlns:a14="http://schemas.microsoft.com/office/drawing/2010/main" val="0"/>
              </a:ext>
            </a:extLst>
          </a:blip>
          <a:srcRect l="17023" r="56528"/>
          <a:stretch>
            <a:fillRect/>
          </a:stretch>
        </p:blipFill>
        <p:spPr>
          <a:xfrm>
            <a:off x="7179310" y="-791210"/>
            <a:ext cx="1676400" cy="1771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3182">
        <p:dissolve/>
      </p:transition>
    </mc:Choice>
    <mc:Fallback xmlns="">
      <p:transition advTm="3182">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by="(-#ppt_w*2)" calcmode="lin" valueType="num">
                                      <p:cBhvr rctx="PPT">
                                        <p:cTn id="7" dur="500" autoRev="1" fill="hold">
                                          <p:stCondLst>
                                            <p:cond delay="0"/>
                                          </p:stCondLst>
                                        </p:cTn>
                                        <p:tgtEl>
                                          <p:spTgt spid="19"/>
                                        </p:tgtEl>
                                        <p:attrNameLst>
                                          <p:attrName>ppt_w</p:attrName>
                                        </p:attrNameLst>
                                      </p:cBhvr>
                                    </p:anim>
                                    <p:anim by="(#ppt_w*0.50)" calcmode="lin" valueType="num">
                                      <p:cBhvr>
                                        <p:cTn id="8" dur="500" decel="50000" autoRev="1" fill="hold">
                                          <p:stCondLst>
                                            <p:cond delay="0"/>
                                          </p:stCondLst>
                                        </p:cTn>
                                        <p:tgtEl>
                                          <p:spTgt spid="19"/>
                                        </p:tgtEl>
                                        <p:attrNameLst>
                                          <p:attrName>ppt_x</p:attrName>
                                        </p:attrNameLst>
                                      </p:cBhvr>
                                    </p:anim>
                                    <p:anim from="(-#ppt_h/2)" to="(#ppt_y)" calcmode="lin" valueType="num">
                                      <p:cBhvr>
                                        <p:cTn id="9" dur="1000" fill="hold">
                                          <p:stCondLst>
                                            <p:cond delay="0"/>
                                          </p:stCondLst>
                                        </p:cTn>
                                        <p:tgtEl>
                                          <p:spTgt spid="19"/>
                                        </p:tgtEl>
                                        <p:attrNameLst>
                                          <p:attrName>ppt_y</p:attrName>
                                        </p:attrNameLst>
                                      </p:cBhvr>
                                    </p:anim>
                                    <p:animRot by="21600000">
                                      <p:cBhvr>
                                        <p:cTn id="10" dur="1000" fill="hold">
                                          <p:stCondLst>
                                            <p:cond delay="0"/>
                                          </p:stCondLst>
                                        </p:cTn>
                                        <p:tgtEl>
                                          <p:spTgt spid="19"/>
                                        </p:tgtEl>
                                        <p:attrNameLst>
                                          <p:attrName>r</p:attrName>
                                        </p:attrNameLst>
                                      </p:cBhvr>
                                    </p:animRot>
                                  </p:childTnLst>
                                </p:cTn>
                              </p:par>
                            </p:childTnLst>
                          </p:cTn>
                        </p:par>
                        <p:par>
                          <p:cTn id="11" fill="hold">
                            <p:stCondLst>
                              <p:cond delay="2000"/>
                            </p:stCondLst>
                            <p:childTnLst>
                              <p:par>
                                <p:cTn id="12" presetID="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10"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现代人过冬至</a:t>
            </a:r>
          </a:p>
        </p:txBody>
      </p:sp>
      <p:sp>
        <p:nvSpPr>
          <p:cNvPr id="11" name="矩形 10"/>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12" name="直接连接符 11"/>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14" name="任意多边形 13"/>
          <p:cNvSpPr/>
          <p:nvPr/>
        </p:nvSpPr>
        <p:spPr>
          <a:xfrm>
            <a:off x="-8928" y="1647911"/>
            <a:ext cx="9152333" cy="1048099"/>
          </a:xfrm>
          <a:custGeom>
            <a:avLst/>
            <a:gdLst>
              <a:gd name="connsiteX0" fmla="*/ 0 w 12204700"/>
              <a:gd name="connsiteY0" fmla="*/ 1194447 h 1397647"/>
              <a:gd name="connsiteX1" fmla="*/ 1993900 w 12204700"/>
              <a:gd name="connsiteY1" fmla="*/ 647 h 1397647"/>
              <a:gd name="connsiteX2" fmla="*/ 6273800 w 12204700"/>
              <a:gd name="connsiteY2" fmla="*/ 1334147 h 1397647"/>
              <a:gd name="connsiteX3" fmla="*/ 10185400 w 12204700"/>
              <a:gd name="connsiteY3" fmla="*/ 13347 h 1397647"/>
              <a:gd name="connsiteX4" fmla="*/ 12204700 w 12204700"/>
              <a:gd name="connsiteY4" fmla="*/ 1397647 h 139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1397647">
                <a:moveTo>
                  <a:pt x="0" y="1194447"/>
                </a:moveTo>
                <a:cubicBezTo>
                  <a:pt x="474133" y="585905"/>
                  <a:pt x="948267" y="-22636"/>
                  <a:pt x="1993900" y="647"/>
                </a:cubicBezTo>
                <a:cubicBezTo>
                  <a:pt x="3039533" y="23930"/>
                  <a:pt x="4908550" y="1332030"/>
                  <a:pt x="6273800" y="1334147"/>
                </a:cubicBezTo>
                <a:cubicBezTo>
                  <a:pt x="7639050" y="1336264"/>
                  <a:pt x="9196917" y="2764"/>
                  <a:pt x="10185400" y="13347"/>
                </a:cubicBezTo>
                <a:cubicBezTo>
                  <a:pt x="11173883" y="23930"/>
                  <a:pt x="11689291" y="710788"/>
                  <a:pt x="12204700" y="1397647"/>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5" name="任意多边形 14"/>
          <p:cNvSpPr/>
          <p:nvPr/>
        </p:nvSpPr>
        <p:spPr>
          <a:xfrm>
            <a:off x="-8928" y="1572199"/>
            <a:ext cx="9114238" cy="1162025"/>
          </a:xfrm>
          <a:custGeom>
            <a:avLst/>
            <a:gdLst>
              <a:gd name="connsiteX0" fmla="*/ 0 w 12153900"/>
              <a:gd name="connsiteY0" fmla="*/ 76208 h 1549568"/>
              <a:gd name="connsiteX1" fmla="*/ 2108200 w 12153900"/>
              <a:gd name="connsiteY1" fmla="*/ 1549408 h 1549568"/>
              <a:gd name="connsiteX2" fmla="*/ 6261100 w 12153900"/>
              <a:gd name="connsiteY2" fmla="*/ 8 h 1549568"/>
              <a:gd name="connsiteX3" fmla="*/ 10223500 w 12153900"/>
              <a:gd name="connsiteY3" fmla="*/ 1524008 h 1549568"/>
              <a:gd name="connsiteX4" fmla="*/ 12153900 w 12153900"/>
              <a:gd name="connsiteY4" fmla="*/ 215908 h 154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900" h="1549568">
                <a:moveTo>
                  <a:pt x="0" y="76208"/>
                </a:moveTo>
                <a:cubicBezTo>
                  <a:pt x="532341" y="819158"/>
                  <a:pt x="1064683" y="1562108"/>
                  <a:pt x="2108200" y="1549408"/>
                </a:cubicBezTo>
                <a:cubicBezTo>
                  <a:pt x="3151717" y="1536708"/>
                  <a:pt x="4908550" y="4241"/>
                  <a:pt x="6261100" y="8"/>
                </a:cubicBezTo>
                <a:cubicBezTo>
                  <a:pt x="7613650" y="-4225"/>
                  <a:pt x="9241367" y="1488025"/>
                  <a:pt x="10223500" y="1524008"/>
                </a:cubicBezTo>
                <a:cubicBezTo>
                  <a:pt x="11205633" y="1559991"/>
                  <a:pt x="11679766" y="887949"/>
                  <a:pt x="12153900" y="215908"/>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16" name="组合 15"/>
          <p:cNvGrpSpPr/>
          <p:nvPr/>
        </p:nvGrpSpPr>
        <p:grpSpPr>
          <a:xfrm>
            <a:off x="876782" y="1567444"/>
            <a:ext cx="1152375" cy="1152375"/>
            <a:chOff x="1168400" y="2089150"/>
            <a:chExt cx="1536700" cy="1536700"/>
          </a:xfrm>
        </p:grpSpPr>
        <p:sp>
          <p:nvSpPr>
            <p:cNvPr id="17" name="同心圆 16"/>
            <p:cNvSpPr/>
            <p:nvPr/>
          </p:nvSpPr>
          <p:spPr>
            <a:xfrm>
              <a:off x="1168400" y="2089150"/>
              <a:ext cx="1536700" cy="1536700"/>
            </a:xfrm>
            <a:prstGeom prst="donut">
              <a:avLst>
                <a:gd name="adj" fmla="val 18653"/>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8" name="Freeform 410"/>
            <p:cNvSpPr>
              <a:spLocks noEditPoints="1"/>
            </p:cNvSpPr>
            <p:nvPr/>
          </p:nvSpPr>
          <p:spPr bwMode="auto">
            <a:xfrm>
              <a:off x="1780381" y="2765101"/>
              <a:ext cx="312738" cy="260350"/>
            </a:xfrm>
            <a:custGeom>
              <a:avLst/>
              <a:gdLst>
                <a:gd name="T0" fmla="*/ 199 w 200"/>
                <a:gd name="T1" fmla="*/ 26 h 166"/>
                <a:gd name="T2" fmla="*/ 196 w 200"/>
                <a:gd name="T3" fmla="*/ 23 h 166"/>
                <a:gd name="T4" fmla="*/ 109 w 200"/>
                <a:gd name="T5" fmla="*/ 1 h 166"/>
                <a:gd name="T6" fmla="*/ 104 w 200"/>
                <a:gd name="T7" fmla="*/ 3 h 166"/>
                <a:gd name="T8" fmla="*/ 88 w 200"/>
                <a:gd name="T9" fmla="*/ 41 h 166"/>
                <a:gd name="T10" fmla="*/ 88 w 200"/>
                <a:gd name="T11" fmla="*/ 43 h 166"/>
                <a:gd name="T12" fmla="*/ 76 w 200"/>
                <a:gd name="T13" fmla="*/ 46 h 166"/>
                <a:gd name="T14" fmla="*/ 76 w 200"/>
                <a:gd name="T15" fmla="*/ 46 h 166"/>
                <a:gd name="T16" fmla="*/ 74 w 200"/>
                <a:gd name="T17" fmla="*/ 44 h 166"/>
                <a:gd name="T18" fmla="*/ 7 w 200"/>
                <a:gd name="T19" fmla="*/ 15 h 166"/>
                <a:gd name="T20" fmla="*/ 2 w 200"/>
                <a:gd name="T21" fmla="*/ 16 h 166"/>
                <a:gd name="T22" fmla="*/ 1 w 200"/>
                <a:gd name="T23" fmla="*/ 22 h 166"/>
                <a:gd name="T24" fmla="*/ 25 w 200"/>
                <a:gd name="T25" fmla="*/ 55 h 166"/>
                <a:gd name="T26" fmla="*/ 25 w 200"/>
                <a:gd name="T27" fmla="*/ 119 h 166"/>
                <a:gd name="T28" fmla="*/ 27 w 200"/>
                <a:gd name="T29" fmla="*/ 123 h 166"/>
                <a:gd name="T30" fmla="*/ 95 w 200"/>
                <a:gd name="T31" fmla="*/ 165 h 166"/>
                <a:gd name="T32" fmla="*/ 97 w 200"/>
                <a:gd name="T33" fmla="*/ 166 h 166"/>
                <a:gd name="T34" fmla="*/ 99 w 200"/>
                <a:gd name="T35" fmla="*/ 165 h 166"/>
                <a:gd name="T36" fmla="*/ 172 w 200"/>
                <a:gd name="T37" fmla="*/ 137 h 166"/>
                <a:gd name="T38" fmla="*/ 175 w 200"/>
                <a:gd name="T39" fmla="*/ 133 h 166"/>
                <a:gd name="T40" fmla="*/ 175 w 200"/>
                <a:gd name="T41" fmla="*/ 70 h 166"/>
                <a:gd name="T42" fmla="*/ 199 w 200"/>
                <a:gd name="T43" fmla="*/ 30 h 166"/>
                <a:gd name="T44" fmla="*/ 199 w 200"/>
                <a:gd name="T45" fmla="*/ 26 h 166"/>
                <a:gd name="T46" fmla="*/ 167 w 200"/>
                <a:gd name="T47" fmla="*/ 66 h 166"/>
                <a:gd name="T48" fmla="*/ 166 w 200"/>
                <a:gd name="T49" fmla="*/ 69 h 166"/>
                <a:gd name="T50" fmla="*/ 166 w 200"/>
                <a:gd name="T51" fmla="*/ 130 h 166"/>
                <a:gd name="T52" fmla="*/ 98 w 200"/>
                <a:gd name="T53" fmla="*/ 156 h 166"/>
                <a:gd name="T54" fmla="*/ 34 w 200"/>
                <a:gd name="T55" fmla="*/ 117 h 166"/>
                <a:gd name="T56" fmla="*/ 34 w 200"/>
                <a:gd name="T57" fmla="*/ 54 h 166"/>
                <a:gd name="T58" fmla="*/ 33 w 200"/>
                <a:gd name="T59" fmla="*/ 51 h 166"/>
                <a:gd name="T60" fmla="*/ 18 w 200"/>
                <a:gd name="T61" fmla="*/ 30 h 166"/>
                <a:gd name="T62" fmla="*/ 69 w 200"/>
                <a:gd name="T63" fmla="*/ 52 h 166"/>
                <a:gd name="T64" fmla="*/ 83 w 200"/>
                <a:gd name="T65" fmla="*/ 71 h 166"/>
                <a:gd name="T66" fmla="*/ 48 w 200"/>
                <a:gd name="T67" fmla="*/ 55 h 166"/>
                <a:gd name="T68" fmla="*/ 42 w 200"/>
                <a:gd name="T69" fmla="*/ 57 h 166"/>
                <a:gd name="T70" fmla="*/ 45 w 200"/>
                <a:gd name="T71" fmla="*/ 63 h 166"/>
                <a:gd name="T72" fmla="*/ 93 w 200"/>
                <a:gd name="T73" fmla="*/ 86 h 166"/>
                <a:gd name="T74" fmla="*/ 93 w 200"/>
                <a:gd name="T75" fmla="*/ 141 h 166"/>
                <a:gd name="T76" fmla="*/ 97 w 200"/>
                <a:gd name="T77" fmla="*/ 145 h 166"/>
                <a:gd name="T78" fmla="*/ 102 w 200"/>
                <a:gd name="T79" fmla="*/ 141 h 166"/>
                <a:gd name="T80" fmla="*/ 102 w 200"/>
                <a:gd name="T81" fmla="*/ 83 h 166"/>
                <a:gd name="T82" fmla="*/ 102 w 200"/>
                <a:gd name="T83" fmla="*/ 83 h 166"/>
                <a:gd name="T84" fmla="*/ 102 w 200"/>
                <a:gd name="T85" fmla="*/ 83 h 166"/>
                <a:gd name="T86" fmla="*/ 102 w 200"/>
                <a:gd name="T87" fmla="*/ 82 h 166"/>
                <a:gd name="T88" fmla="*/ 102 w 200"/>
                <a:gd name="T89" fmla="*/ 82 h 166"/>
                <a:gd name="T90" fmla="*/ 166 w 200"/>
                <a:gd name="T91" fmla="*/ 68 h 166"/>
                <a:gd name="T92" fmla="*/ 98 w 200"/>
                <a:gd name="T93" fmla="*/ 41 h 166"/>
                <a:gd name="T94" fmla="*/ 111 w 200"/>
                <a:gd name="T95" fmla="*/ 11 h 166"/>
                <a:gd name="T96" fmla="*/ 188 w 200"/>
                <a:gd name="T97" fmla="*/ 30 h 166"/>
                <a:gd name="T98" fmla="*/ 167 w 200"/>
                <a:gd name="T99" fmla="*/ 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166">
                  <a:moveTo>
                    <a:pt x="199" y="26"/>
                  </a:moveTo>
                  <a:cubicBezTo>
                    <a:pt x="199" y="24"/>
                    <a:pt x="198" y="23"/>
                    <a:pt x="196" y="23"/>
                  </a:cubicBezTo>
                  <a:cubicBezTo>
                    <a:pt x="109" y="1"/>
                    <a:pt x="109" y="1"/>
                    <a:pt x="109" y="1"/>
                  </a:cubicBezTo>
                  <a:cubicBezTo>
                    <a:pt x="107" y="0"/>
                    <a:pt x="104" y="1"/>
                    <a:pt x="104" y="3"/>
                  </a:cubicBezTo>
                  <a:cubicBezTo>
                    <a:pt x="88" y="41"/>
                    <a:pt x="88" y="41"/>
                    <a:pt x="88" y="41"/>
                  </a:cubicBezTo>
                  <a:cubicBezTo>
                    <a:pt x="88" y="42"/>
                    <a:pt x="88" y="43"/>
                    <a:pt x="88" y="43"/>
                  </a:cubicBezTo>
                  <a:cubicBezTo>
                    <a:pt x="76" y="46"/>
                    <a:pt x="76" y="46"/>
                    <a:pt x="76" y="46"/>
                  </a:cubicBezTo>
                  <a:cubicBezTo>
                    <a:pt x="76" y="46"/>
                    <a:pt x="76" y="46"/>
                    <a:pt x="76" y="46"/>
                  </a:cubicBezTo>
                  <a:cubicBezTo>
                    <a:pt x="75" y="45"/>
                    <a:pt x="75" y="45"/>
                    <a:pt x="74" y="44"/>
                  </a:cubicBezTo>
                  <a:cubicBezTo>
                    <a:pt x="7" y="15"/>
                    <a:pt x="7" y="15"/>
                    <a:pt x="7" y="15"/>
                  </a:cubicBezTo>
                  <a:cubicBezTo>
                    <a:pt x="5" y="14"/>
                    <a:pt x="3" y="14"/>
                    <a:pt x="2" y="16"/>
                  </a:cubicBezTo>
                  <a:cubicBezTo>
                    <a:pt x="0" y="18"/>
                    <a:pt x="0" y="20"/>
                    <a:pt x="1" y="22"/>
                  </a:cubicBezTo>
                  <a:cubicBezTo>
                    <a:pt x="25" y="55"/>
                    <a:pt x="25" y="55"/>
                    <a:pt x="25" y="55"/>
                  </a:cubicBezTo>
                  <a:cubicBezTo>
                    <a:pt x="25" y="119"/>
                    <a:pt x="25" y="119"/>
                    <a:pt x="25" y="119"/>
                  </a:cubicBezTo>
                  <a:cubicBezTo>
                    <a:pt x="25" y="121"/>
                    <a:pt x="26" y="122"/>
                    <a:pt x="27" y="123"/>
                  </a:cubicBezTo>
                  <a:cubicBezTo>
                    <a:pt x="95" y="165"/>
                    <a:pt x="95" y="165"/>
                    <a:pt x="95" y="165"/>
                  </a:cubicBezTo>
                  <a:cubicBezTo>
                    <a:pt x="96" y="165"/>
                    <a:pt x="97" y="166"/>
                    <a:pt x="97" y="166"/>
                  </a:cubicBezTo>
                  <a:cubicBezTo>
                    <a:pt x="98" y="166"/>
                    <a:pt x="99" y="166"/>
                    <a:pt x="99" y="165"/>
                  </a:cubicBezTo>
                  <a:cubicBezTo>
                    <a:pt x="172" y="137"/>
                    <a:pt x="172" y="137"/>
                    <a:pt x="172" y="137"/>
                  </a:cubicBezTo>
                  <a:cubicBezTo>
                    <a:pt x="174" y="137"/>
                    <a:pt x="175" y="135"/>
                    <a:pt x="175" y="133"/>
                  </a:cubicBezTo>
                  <a:cubicBezTo>
                    <a:pt x="175" y="70"/>
                    <a:pt x="175" y="70"/>
                    <a:pt x="175" y="70"/>
                  </a:cubicBezTo>
                  <a:cubicBezTo>
                    <a:pt x="199" y="30"/>
                    <a:pt x="199" y="30"/>
                    <a:pt x="199" y="30"/>
                  </a:cubicBezTo>
                  <a:cubicBezTo>
                    <a:pt x="200" y="29"/>
                    <a:pt x="200" y="27"/>
                    <a:pt x="199" y="26"/>
                  </a:cubicBezTo>
                  <a:close/>
                  <a:moveTo>
                    <a:pt x="167" y="66"/>
                  </a:moveTo>
                  <a:cubicBezTo>
                    <a:pt x="166" y="67"/>
                    <a:pt x="166" y="68"/>
                    <a:pt x="166" y="69"/>
                  </a:cubicBezTo>
                  <a:cubicBezTo>
                    <a:pt x="166" y="130"/>
                    <a:pt x="166" y="130"/>
                    <a:pt x="166" y="130"/>
                  </a:cubicBezTo>
                  <a:cubicBezTo>
                    <a:pt x="98" y="156"/>
                    <a:pt x="98" y="156"/>
                    <a:pt x="98" y="156"/>
                  </a:cubicBezTo>
                  <a:cubicBezTo>
                    <a:pt x="34" y="117"/>
                    <a:pt x="34" y="117"/>
                    <a:pt x="34" y="117"/>
                  </a:cubicBezTo>
                  <a:cubicBezTo>
                    <a:pt x="34" y="54"/>
                    <a:pt x="34" y="54"/>
                    <a:pt x="34" y="54"/>
                  </a:cubicBezTo>
                  <a:cubicBezTo>
                    <a:pt x="34" y="53"/>
                    <a:pt x="34" y="52"/>
                    <a:pt x="33" y="51"/>
                  </a:cubicBezTo>
                  <a:cubicBezTo>
                    <a:pt x="18" y="30"/>
                    <a:pt x="18" y="30"/>
                    <a:pt x="18" y="30"/>
                  </a:cubicBezTo>
                  <a:cubicBezTo>
                    <a:pt x="69" y="52"/>
                    <a:pt x="69" y="52"/>
                    <a:pt x="69" y="52"/>
                  </a:cubicBezTo>
                  <a:cubicBezTo>
                    <a:pt x="83" y="71"/>
                    <a:pt x="83" y="71"/>
                    <a:pt x="83" y="71"/>
                  </a:cubicBezTo>
                  <a:cubicBezTo>
                    <a:pt x="48" y="55"/>
                    <a:pt x="48" y="55"/>
                    <a:pt x="48" y="55"/>
                  </a:cubicBezTo>
                  <a:cubicBezTo>
                    <a:pt x="46" y="54"/>
                    <a:pt x="43" y="55"/>
                    <a:pt x="42" y="57"/>
                  </a:cubicBezTo>
                  <a:cubicBezTo>
                    <a:pt x="41" y="60"/>
                    <a:pt x="42" y="62"/>
                    <a:pt x="45" y="63"/>
                  </a:cubicBezTo>
                  <a:cubicBezTo>
                    <a:pt x="93" y="86"/>
                    <a:pt x="93" y="86"/>
                    <a:pt x="93" y="86"/>
                  </a:cubicBezTo>
                  <a:cubicBezTo>
                    <a:pt x="93" y="141"/>
                    <a:pt x="93" y="141"/>
                    <a:pt x="93" y="141"/>
                  </a:cubicBezTo>
                  <a:cubicBezTo>
                    <a:pt x="93" y="143"/>
                    <a:pt x="95" y="145"/>
                    <a:pt x="97" y="145"/>
                  </a:cubicBezTo>
                  <a:cubicBezTo>
                    <a:pt x="100" y="145"/>
                    <a:pt x="102" y="143"/>
                    <a:pt x="102" y="141"/>
                  </a:cubicBezTo>
                  <a:cubicBezTo>
                    <a:pt x="102" y="83"/>
                    <a:pt x="102" y="83"/>
                    <a:pt x="102" y="83"/>
                  </a:cubicBezTo>
                  <a:cubicBezTo>
                    <a:pt x="102" y="83"/>
                    <a:pt x="102" y="83"/>
                    <a:pt x="102" y="83"/>
                  </a:cubicBezTo>
                  <a:cubicBezTo>
                    <a:pt x="102" y="83"/>
                    <a:pt x="102" y="83"/>
                    <a:pt x="102" y="83"/>
                  </a:cubicBezTo>
                  <a:cubicBezTo>
                    <a:pt x="102" y="83"/>
                    <a:pt x="102" y="82"/>
                    <a:pt x="102" y="82"/>
                  </a:cubicBezTo>
                  <a:cubicBezTo>
                    <a:pt x="102" y="82"/>
                    <a:pt x="102" y="82"/>
                    <a:pt x="102" y="82"/>
                  </a:cubicBezTo>
                  <a:cubicBezTo>
                    <a:pt x="166" y="68"/>
                    <a:pt x="166" y="68"/>
                    <a:pt x="166" y="68"/>
                  </a:cubicBezTo>
                  <a:cubicBezTo>
                    <a:pt x="98" y="41"/>
                    <a:pt x="98" y="41"/>
                    <a:pt x="98" y="41"/>
                  </a:cubicBezTo>
                  <a:cubicBezTo>
                    <a:pt x="111" y="11"/>
                    <a:pt x="111" y="11"/>
                    <a:pt x="111" y="11"/>
                  </a:cubicBezTo>
                  <a:cubicBezTo>
                    <a:pt x="188" y="30"/>
                    <a:pt x="188" y="30"/>
                    <a:pt x="188" y="30"/>
                  </a:cubicBezTo>
                  <a:lnTo>
                    <a:pt x="167" y="66"/>
                  </a:ln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9" name="组合 18"/>
          <p:cNvGrpSpPr/>
          <p:nvPr/>
        </p:nvGrpSpPr>
        <p:grpSpPr>
          <a:xfrm>
            <a:off x="3991051" y="1567444"/>
            <a:ext cx="1152375" cy="1152375"/>
            <a:chOff x="5321300" y="2089150"/>
            <a:chExt cx="1536700" cy="1536700"/>
          </a:xfrm>
        </p:grpSpPr>
        <p:sp>
          <p:nvSpPr>
            <p:cNvPr id="20" name="同心圆 19"/>
            <p:cNvSpPr/>
            <p:nvPr/>
          </p:nvSpPr>
          <p:spPr>
            <a:xfrm>
              <a:off x="5321300" y="2089150"/>
              <a:ext cx="1536700" cy="1536700"/>
            </a:xfrm>
            <a:prstGeom prst="donut">
              <a:avLst>
                <a:gd name="adj" fmla="val 18653"/>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21" name="组合 20"/>
            <p:cNvGrpSpPr/>
            <p:nvPr/>
          </p:nvGrpSpPr>
          <p:grpSpPr>
            <a:xfrm>
              <a:off x="5934075" y="2722638"/>
              <a:ext cx="311150" cy="295275"/>
              <a:chOff x="6238875" y="4525963"/>
              <a:chExt cx="311150" cy="295275"/>
            </a:xfrm>
          </p:grpSpPr>
          <p:sp>
            <p:nvSpPr>
              <p:cNvPr id="22" name="Freeform 413"/>
              <p:cNvSpPr>
                <a:spLocks noEditPoints="1"/>
              </p:cNvSpPr>
              <p:nvPr/>
            </p:nvSpPr>
            <p:spPr bwMode="auto">
              <a:xfrm>
                <a:off x="6238875" y="4646613"/>
                <a:ext cx="311150" cy="174625"/>
              </a:xfrm>
              <a:custGeom>
                <a:avLst/>
                <a:gdLst>
                  <a:gd name="T0" fmla="*/ 183 w 199"/>
                  <a:gd name="T1" fmla="*/ 0 h 111"/>
                  <a:gd name="T2" fmla="*/ 16 w 199"/>
                  <a:gd name="T3" fmla="*/ 0 h 111"/>
                  <a:gd name="T4" fmla="*/ 0 w 199"/>
                  <a:gd name="T5" fmla="*/ 17 h 111"/>
                  <a:gd name="T6" fmla="*/ 0 w 199"/>
                  <a:gd name="T7" fmla="*/ 22 h 111"/>
                  <a:gd name="T8" fmla="*/ 11 w 199"/>
                  <a:gd name="T9" fmla="*/ 38 h 111"/>
                  <a:gd name="T10" fmla="*/ 27 w 199"/>
                  <a:gd name="T11" fmla="*/ 96 h 111"/>
                  <a:gd name="T12" fmla="*/ 28 w 199"/>
                  <a:gd name="T13" fmla="*/ 97 h 111"/>
                  <a:gd name="T14" fmla="*/ 49 w 199"/>
                  <a:gd name="T15" fmla="*/ 111 h 111"/>
                  <a:gd name="T16" fmla="*/ 149 w 199"/>
                  <a:gd name="T17" fmla="*/ 111 h 111"/>
                  <a:gd name="T18" fmla="*/ 171 w 199"/>
                  <a:gd name="T19" fmla="*/ 97 h 111"/>
                  <a:gd name="T20" fmla="*/ 171 w 199"/>
                  <a:gd name="T21" fmla="*/ 96 h 111"/>
                  <a:gd name="T22" fmla="*/ 188 w 199"/>
                  <a:gd name="T23" fmla="*/ 38 h 111"/>
                  <a:gd name="T24" fmla="*/ 199 w 199"/>
                  <a:gd name="T25" fmla="*/ 22 h 111"/>
                  <a:gd name="T26" fmla="*/ 199 w 199"/>
                  <a:gd name="T27" fmla="*/ 17 h 111"/>
                  <a:gd name="T28" fmla="*/ 183 w 199"/>
                  <a:gd name="T29" fmla="*/ 0 h 111"/>
                  <a:gd name="T30" fmla="*/ 188 w 199"/>
                  <a:gd name="T31" fmla="*/ 22 h 111"/>
                  <a:gd name="T32" fmla="*/ 183 w 199"/>
                  <a:gd name="T33" fmla="*/ 28 h 111"/>
                  <a:gd name="T34" fmla="*/ 178 w 199"/>
                  <a:gd name="T35" fmla="*/ 32 h 111"/>
                  <a:gd name="T36" fmla="*/ 161 w 199"/>
                  <a:gd name="T37" fmla="*/ 93 h 111"/>
                  <a:gd name="T38" fmla="*/ 149 w 199"/>
                  <a:gd name="T39" fmla="*/ 100 h 111"/>
                  <a:gd name="T40" fmla="*/ 49 w 199"/>
                  <a:gd name="T41" fmla="*/ 100 h 111"/>
                  <a:gd name="T42" fmla="*/ 38 w 199"/>
                  <a:gd name="T43" fmla="*/ 93 h 111"/>
                  <a:gd name="T44" fmla="*/ 21 w 199"/>
                  <a:gd name="T45" fmla="*/ 32 h 111"/>
                  <a:gd name="T46" fmla="*/ 16 w 199"/>
                  <a:gd name="T47" fmla="*/ 28 h 111"/>
                  <a:gd name="T48" fmla="*/ 10 w 199"/>
                  <a:gd name="T49" fmla="*/ 22 h 111"/>
                  <a:gd name="T50" fmla="*/ 10 w 199"/>
                  <a:gd name="T51" fmla="*/ 17 h 111"/>
                  <a:gd name="T52" fmla="*/ 16 w 199"/>
                  <a:gd name="T53" fmla="*/ 11 h 111"/>
                  <a:gd name="T54" fmla="*/ 183 w 199"/>
                  <a:gd name="T55" fmla="*/ 11 h 111"/>
                  <a:gd name="T56" fmla="*/ 188 w 199"/>
                  <a:gd name="T57" fmla="*/ 17 h 111"/>
                  <a:gd name="T58" fmla="*/ 188 w 199"/>
                  <a:gd name="T5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111">
                    <a:moveTo>
                      <a:pt x="183" y="0"/>
                    </a:moveTo>
                    <a:cubicBezTo>
                      <a:pt x="16" y="0"/>
                      <a:pt x="16" y="0"/>
                      <a:pt x="16" y="0"/>
                    </a:cubicBezTo>
                    <a:cubicBezTo>
                      <a:pt x="7" y="0"/>
                      <a:pt x="0" y="8"/>
                      <a:pt x="0" y="17"/>
                    </a:cubicBezTo>
                    <a:cubicBezTo>
                      <a:pt x="0" y="22"/>
                      <a:pt x="0" y="22"/>
                      <a:pt x="0" y="22"/>
                    </a:cubicBezTo>
                    <a:cubicBezTo>
                      <a:pt x="0" y="30"/>
                      <a:pt x="4" y="36"/>
                      <a:pt x="11" y="38"/>
                    </a:cubicBezTo>
                    <a:cubicBezTo>
                      <a:pt x="27" y="96"/>
                      <a:pt x="27" y="96"/>
                      <a:pt x="27" y="96"/>
                    </a:cubicBezTo>
                    <a:cubicBezTo>
                      <a:pt x="28" y="96"/>
                      <a:pt x="28" y="97"/>
                      <a:pt x="28" y="97"/>
                    </a:cubicBezTo>
                    <a:cubicBezTo>
                      <a:pt x="34" y="110"/>
                      <a:pt x="42" y="111"/>
                      <a:pt x="49" y="111"/>
                    </a:cubicBezTo>
                    <a:cubicBezTo>
                      <a:pt x="149" y="111"/>
                      <a:pt x="149" y="111"/>
                      <a:pt x="149" y="111"/>
                    </a:cubicBezTo>
                    <a:cubicBezTo>
                      <a:pt x="157" y="111"/>
                      <a:pt x="164" y="110"/>
                      <a:pt x="171" y="97"/>
                    </a:cubicBezTo>
                    <a:cubicBezTo>
                      <a:pt x="171" y="97"/>
                      <a:pt x="171" y="96"/>
                      <a:pt x="171" y="96"/>
                    </a:cubicBezTo>
                    <a:cubicBezTo>
                      <a:pt x="188" y="38"/>
                      <a:pt x="188" y="38"/>
                      <a:pt x="188" y="38"/>
                    </a:cubicBezTo>
                    <a:cubicBezTo>
                      <a:pt x="195" y="36"/>
                      <a:pt x="199" y="30"/>
                      <a:pt x="199" y="22"/>
                    </a:cubicBezTo>
                    <a:cubicBezTo>
                      <a:pt x="199" y="17"/>
                      <a:pt x="199" y="17"/>
                      <a:pt x="199" y="17"/>
                    </a:cubicBezTo>
                    <a:cubicBezTo>
                      <a:pt x="199" y="8"/>
                      <a:pt x="192" y="0"/>
                      <a:pt x="183" y="0"/>
                    </a:cubicBezTo>
                    <a:close/>
                    <a:moveTo>
                      <a:pt x="188" y="22"/>
                    </a:moveTo>
                    <a:cubicBezTo>
                      <a:pt x="188" y="25"/>
                      <a:pt x="186" y="28"/>
                      <a:pt x="183" y="28"/>
                    </a:cubicBezTo>
                    <a:cubicBezTo>
                      <a:pt x="181" y="28"/>
                      <a:pt x="179" y="30"/>
                      <a:pt x="178" y="32"/>
                    </a:cubicBezTo>
                    <a:cubicBezTo>
                      <a:pt x="161" y="93"/>
                      <a:pt x="161" y="93"/>
                      <a:pt x="161" y="93"/>
                    </a:cubicBezTo>
                    <a:cubicBezTo>
                      <a:pt x="157" y="100"/>
                      <a:pt x="154" y="100"/>
                      <a:pt x="149" y="100"/>
                    </a:cubicBezTo>
                    <a:cubicBezTo>
                      <a:pt x="49" y="100"/>
                      <a:pt x="49" y="100"/>
                      <a:pt x="49" y="100"/>
                    </a:cubicBezTo>
                    <a:cubicBezTo>
                      <a:pt x="45" y="100"/>
                      <a:pt x="42" y="100"/>
                      <a:pt x="38" y="93"/>
                    </a:cubicBezTo>
                    <a:cubicBezTo>
                      <a:pt x="21" y="32"/>
                      <a:pt x="21" y="32"/>
                      <a:pt x="21" y="32"/>
                    </a:cubicBezTo>
                    <a:cubicBezTo>
                      <a:pt x="20" y="30"/>
                      <a:pt x="18" y="28"/>
                      <a:pt x="16" y="28"/>
                    </a:cubicBezTo>
                    <a:cubicBezTo>
                      <a:pt x="13" y="28"/>
                      <a:pt x="10" y="25"/>
                      <a:pt x="10" y="22"/>
                    </a:cubicBezTo>
                    <a:cubicBezTo>
                      <a:pt x="10" y="17"/>
                      <a:pt x="10" y="17"/>
                      <a:pt x="10" y="17"/>
                    </a:cubicBezTo>
                    <a:cubicBezTo>
                      <a:pt x="10" y="14"/>
                      <a:pt x="13" y="11"/>
                      <a:pt x="16" y="11"/>
                    </a:cubicBezTo>
                    <a:cubicBezTo>
                      <a:pt x="183" y="11"/>
                      <a:pt x="183" y="11"/>
                      <a:pt x="183" y="11"/>
                    </a:cubicBezTo>
                    <a:cubicBezTo>
                      <a:pt x="186" y="11"/>
                      <a:pt x="188" y="14"/>
                      <a:pt x="188" y="17"/>
                    </a:cubicBezTo>
                    <a:lnTo>
                      <a:pt x="188" y="22"/>
                    </a:ln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3" name="Freeform 414"/>
              <p:cNvSpPr/>
              <p:nvPr/>
            </p:nvSpPr>
            <p:spPr bwMode="auto">
              <a:xfrm>
                <a:off x="6307138" y="4525963"/>
                <a:ext cx="174625" cy="106363"/>
              </a:xfrm>
              <a:custGeom>
                <a:avLst/>
                <a:gdLst>
                  <a:gd name="T0" fmla="*/ 11 w 111"/>
                  <a:gd name="T1" fmla="*/ 65 h 67"/>
                  <a:gd name="T2" fmla="*/ 52 w 111"/>
                  <a:gd name="T3" fmla="*/ 23 h 67"/>
                  <a:gd name="T4" fmla="*/ 55 w 111"/>
                  <a:gd name="T5" fmla="*/ 23 h 67"/>
                  <a:gd name="T6" fmla="*/ 60 w 111"/>
                  <a:gd name="T7" fmla="*/ 23 h 67"/>
                  <a:gd name="T8" fmla="*/ 100 w 111"/>
                  <a:gd name="T9" fmla="*/ 65 h 67"/>
                  <a:gd name="T10" fmla="*/ 104 w 111"/>
                  <a:gd name="T11" fmla="*/ 66 h 67"/>
                  <a:gd name="T12" fmla="*/ 108 w 111"/>
                  <a:gd name="T13" fmla="*/ 65 h 67"/>
                  <a:gd name="T14" fmla="*/ 109 w 111"/>
                  <a:gd name="T15" fmla="*/ 56 h 67"/>
                  <a:gd name="T16" fmla="*/ 67 w 111"/>
                  <a:gd name="T17" fmla="*/ 13 h 67"/>
                  <a:gd name="T18" fmla="*/ 67 w 111"/>
                  <a:gd name="T19" fmla="*/ 12 h 67"/>
                  <a:gd name="T20" fmla="*/ 55 w 111"/>
                  <a:gd name="T21" fmla="*/ 0 h 67"/>
                  <a:gd name="T22" fmla="*/ 44 w 111"/>
                  <a:gd name="T23" fmla="*/ 12 h 67"/>
                  <a:gd name="T24" fmla="*/ 44 w 111"/>
                  <a:gd name="T25" fmla="*/ 14 h 67"/>
                  <a:gd name="T26" fmla="*/ 2 w 111"/>
                  <a:gd name="T27" fmla="*/ 56 h 67"/>
                  <a:gd name="T28" fmla="*/ 2 w 111"/>
                  <a:gd name="T29" fmla="*/ 65 h 67"/>
                  <a:gd name="T30" fmla="*/ 11 w 111"/>
                  <a:gd name="T31"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67">
                    <a:moveTo>
                      <a:pt x="11" y="65"/>
                    </a:moveTo>
                    <a:cubicBezTo>
                      <a:pt x="52" y="23"/>
                      <a:pt x="52" y="23"/>
                      <a:pt x="52" y="23"/>
                    </a:cubicBezTo>
                    <a:cubicBezTo>
                      <a:pt x="53" y="23"/>
                      <a:pt x="54" y="23"/>
                      <a:pt x="55" y="23"/>
                    </a:cubicBezTo>
                    <a:cubicBezTo>
                      <a:pt x="57" y="23"/>
                      <a:pt x="58" y="23"/>
                      <a:pt x="60" y="23"/>
                    </a:cubicBezTo>
                    <a:cubicBezTo>
                      <a:pt x="100" y="65"/>
                      <a:pt x="100" y="65"/>
                      <a:pt x="100" y="65"/>
                    </a:cubicBezTo>
                    <a:cubicBezTo>
                      <a:pt x="101" y="66"/>
                      <a:pt x="103" y="66"/>
                      <a:pt x="104" y="66"/>
                    </a:cubicBezTo>
                    <a:cubicBezTo>
                      <a:pt x="106" y="66"/>
                      <a:pt x="107" y="66"/>
                      <a:pt x="108" y="65"/>
                    </a:cubicBezTo>
                    <a:cubicBezTo>
                      <a:pt x="111" y="62"/>
                      <a:pt x="111" y="59"/>
                      <a:pt x="109" y="56"/>
                    </a:cubicBezTo>
                    <a:cubicBezTo>
                      <a:pt x="67" y="13"/>
                      <a:pt x="67" y="13"/>
                      <a:pt x="67" y="13"/>
                    </a:cubicBezTo>
                    <a:cubicBezTo>
                      <a:pt x="67" y="13"/>
                      <a:pt x="67" y="12"/>
                      <a:pt x="67" y="12"/>
                    </a:cubicBezTo>
                    <a:cubicBezTo>
                      <a:pt x="67" y="5"/>
                      <a:pt x="62" y="0"/>
                      <a:pt x="55" y="0"/>
                    </a:cubicBezTo>
                    <a:cubicBezTo>
                      <a:pt x="49" y="0"/>
                      <a:pt x="44" y="5"/>
                      <a:pt x="44" y="12"/>
                    </a:cubicBezTo>
                    <a:cubicBezTo>
                      <a:pt x="44" y="12"/>
                      <a:pt x="44" y="13"/>
                      <a:pt x="44" y="14"/>
                    </a:cubicBezTo>
                    <a:cubicBezTo>
                      <a:pt x="2" y="56"/>
                      <a:pt x="2" y="56"/>
                      <a:pt x="2" y="56"/>
                    </a:cubicBezTo>
                    <a:cubicBezTo>
                      <a:pt x="0" y="59"/>
                      <a:pt x="0" y="62"/>
                      <a:pt x="2" y="65"/>
                    </a:cubicBezTo>
                    <a:cubicBezTo>
                      <a:pt x="5" y="67"/>
                      <a:pt x="8" y="67"/>
                      <a:pt x="11" y="65"/>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4" name="Freeform 415"/>
              <p:cNvSpPr/>
              <p:nvPr/>
            </p:nvSpPr>
            <p:spPr bwMode="auto">
              <a:xfrm>
                <a:off x="6288088" y="4694238"/>
                <a:ext cx="214313" cy="9525"/>
              </a:xfrm>
              <a:custGeom>
                <a:avLst/>
                <a:gdLst>
                  <a:gd name="T0" fmla="*/ 133 w 136"/>
                  <a:gd name="T1" fmla="*/ 0 h 6"/>
                  <a:gd name="T2" fmla="*/ 3 w 136"/>
                  <a:gd name="T3" fmla="*/ 0 h 6"/>
                  <a:gd name="T4" fmla="*/ 0 w 136"/>
                  <a:gd name="T5" fmla="*/ 3 h 6"/>
                  <a:gd name="T6" fmla="*/ 3 w 136"/>
                  <a:gd name="T7" fmla="*/ 6 h 6"/>
                  <a:gd name="T8" fmla="*/ 133 w 136"/>
                  <a:gd name="T9" fmla="*/ 6 h 6"/>
                  <a:gd name="T10" fmla="*/ 136 w 136"/>
                  <a:gd name="T11" fmla="*/ 3 h 6"/>
                  <a:gd name="T12" fmla="*/ 133 w 13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36" h="6">
                    <a:moveTo>
                      <a:pt x="133" y="0"/>
                    </a:moveTo>
                    <a:cubicBezTo>
                      <a:pt x="3" y="0"/>
                      <a:pt x="3" y="0"/>
                      <a:pt x="3" y="0"/>
                    </a:cubicBezTo>
                    <a:cubicBezTo>
                      <a:pt x="2" y="0"/>
                      <a:pt x="0" y="1"/>
                      <a:pt x="0" y="3"/>
                    </a:cubicBezTo>
                    <a:cubicBezTo>
                      <a:pt x="0" y="4"/>
                      <a:pt x="2" y="6"/>
                      <a:pt x="3" y="6"/>
                    </a:cubicBezTo>
                    <a:cubicBezTo>
                      <a:pt x="133" y="6"/>
                      <a:pt x="133" y="6"/>
                      <a:pt x="133" y="6"/>
                    </a:cubicBezTo>
                    <a:cubicBezTo>
                      <a:pt x="135" y="6"/>
                      <a:pt x="136" y="4"/>
                      <a:pt x="136" y="3"/>
                    </a:cubicBezTo>
                    <a:cubicBezTo>
                      <a:pt x="136" y="1"/>
                      <a:pt x="135" y="0"/>
                      <a:pt x="133" y="0"/>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Freeform 416"/>
              <p:cNvSpPr/>
              <p:nvPr/>
            </p:nvSpPr>
            <p:spPr bwMode="auto">
              <a:xfrm>
                <a:off x="6294438" y="4725988"/>
                <a:ext cx="200025" cy="9525"/>
              </a:xfrm>
              <a:custGeom>
                <a:avLst/>
                <a:gdLst>
                  <a:gd name="T0" fmla="*/ 124 w 127"/>
                  <a:gd name="T1" fmla="*/ 0 h 6"/>
                  <a:gd name="T2" fmla="*/ 3 w 127"/>
                  <a:gd name="T3" fmla="*/ 0 h 6"/>
                  <a:gd name="T4" fmla="*/ 0 w 127"/>
                  <a:gd name="T5" fmla="*/ 3 h 6"/>
                  <a:gd name="T6" fmla="*/ 3 w 127"/>
                  <a:gd name="T7" fmla="*/ 6 h 6"/>
                  <a:gd name="T8" fmla="*/ 124 w 127"/>
                  <a:gd name="T9" fmla="*/ 6 h 6"/>
                  <a:gd name="T10" fmla="*/ 127 w 127"/>
                  <a:gd name="T11" fmla="*/ 3 h 6"/>
                  <a:gd name="T12" fmla="*/ 124 w 12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7" h="6">
                    <a:moveTo>
                      <a:pt x="124" y="0"/>
                    </a:moveTo>
                    <a:cubicBezTo>
                      <a:pt x="3" y="0"/>
                      <a:pt x="3" y="0"/>
                      <a:pt x="3" y="0"/>
                    </a:cubicBezTo>
                    <a:cubicBezTo>
                      <a:pt x="2" y="0"/>
                      <a:pt x="0" y="1"/>
                      <a:pt x="0" y="3"/>
                    </a:cubicBezTo>
                    <a:cubicBezTo>
                      <a:pt x="0" y="4"/>
                      <a:pt x="2" y="6"/>
                      <a:pt x="3" y="6"/>
                    </a:cubicBezTo>
                    <a:cubicBezTo>
                      <a:pt x="124" y="6"/>
                      <a:pt x="124" y="6"/>
                      <a:pt x="124" y="6"/>
                    </a:cubicBezTo>
                    <a:cubicBezTo>
                      <a:pt x="126" y="6"/>
                      <a:pt x="127" y="4"/>
                      <a:pt x="127" y="3"/>
                    </a:cubicBezTo>
                    <a:cubicBezTo>
                      <a:pt x="127" y="1"/>
                      <a:pt x="126" y="0"/>
                      <a:pt x="124" y="0"/>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Freeform 417"/>
              <p:cNvSpPr/>
              <p:nvPr/>
            </p:nvSpPr>
            <p:spPr bwMode="auto">
              <a:xfrm>
                <a:off x="6303963" y="4757738"/>
                <a:ext cx="179388" cy="7938"/>
              </a:xfrm>
              <a:custGeom>
                <a:avLst/>
                <a:gdLst>
                  <a:gd name="T0" fmla="*/ 111 w 114"/>
                  <a:gd name="T1" fmla="*/ 0 h 6"/>
                  <a:gd name="T2" fmla="*/ 3 w 114"/>
                  <a:gd name="T3" fmla="*/ 0 h 6"/>
                  <a:gd name="T4" fmla="*/ 0 w 114"/>
                  <a:gd name="T5" fmla="*/ 3 h 6"/>
                  <a:gd name="T6" fmla="*/ 3 w 114"/>
                  <a:gd name="T7" fmla="*/ 6 h 6"/>
                  <a:gd name="T8" fmla="*/ 111 w 114"/>
                  <a:gd name="T9" fmla="*/ 6 h 6"/>
                  <a:gd name="T10" fmla="*/ 114 w 114"/>
                  <a:gd name="T11" fmla="*/ 3 h 6"/>
                  <a:gd name="T12" fmla="*/ 111 w 11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4" h="6">
                    <a:moveTo>
                      <a:pt x="111" y="0"/>
                    </a:moveTo>
                    <a:cubicBezTo>
                      <a:pt x="3" y="0"/>
                      <a:pt x="3" y="0"/>
                      <a:pt x="3" y="0"/>
                    </a:cubicBezTo>
                    <a:cubicBezTo>
                      <a:pt x="1" y="0"/>
                      <a:pt x="0" y="1"/>
                      <a:pt x="0" y="3"/>
                    </a:cubicBezTo>
                    <a:cubicBezTo>
                      <a:pt x="0" y="4"/>
                      <a:pt x="1" y="6"/>
                      <a:pt x="3" y="6"/>
                    </a:cubicBezTo>
                    <a:cubicBezTo>
                      <a:pt x="111" y="6"/>
                      <a:pt x="111" y="6"/>
                      <a:pt x="111" y="6"/>
                    </a:cubicBezTo>
                    <a:cubicBezTo>
                      <a:pt x="112" y="6"/>
                      <a:pt x="114" y="4"/>
                      <a:pt x="114" y="3"/>
                    </a:cubicBezTo>
                    <a:cubicBezTo>
                      <a:pt x="114" y="1"/>
                      <a:pt x="112" y="0"/>
                      <a:pt x="111" y="0"/>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grpSp>
        <p:nvGrpSpPr>
          <p:cNvPr id="27" name="组合 26"/>
          <p:cNvGrpSpPr/>
          <p:nvPr/>
        </p:nvGrpSpPr>
        <p:grpSpPr>
          <a:xfrm>
            <a:off x="7071988" y="1567444"/>
            <a:ext cx="1152375" cy="1152375"/>
            <a:chOff x="9429750" y="2089150"/>
            <a:chExt cx="1536700" cy="1536700"/>
          </a:xfrm>
        </p:grpSpPr>
        <p:sp>
          <p:nvSpPr>
            <p:cNvPr id="28" name="同心圆 27"/>
            <p:cNvSpPr/>
            <p:nvPr/>
          </p:nvSpPr>
          <p:spPr>
            <a:xfrm>
              <a:off x="9429750" y="2089150"/>
              <a:ext cx="1536700" cy="1536700"/>
            </a:xfrm>
            <a:prstGeom prst="donut">
              <a:avLst>
                <a:gd name="adj" fmla="val 18653"/>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9" name="Freeform 409"/>
            <p:cNvSpPr>
              <a:spLocks noEditPoints="1"/>
            </p:cNvSpPr>
            <p:nvPr/>
          </p:nvSpPr>
          <p:spPr bwMode="auto">
            <a:xfrm>
              <a:off x="10040937" y="2786298"/>
              <a:ext cx="314325" cy="215900"/>
            </a:xfrm>
            <a:custGeom>
              <a:avLst/>
              <a:gdLst>
                <a:gd name="T0" fmla="*/ 114 w 200"/>
                <a:gd name="T1" fmla="*/ 138 h 138"/>
                <a:gd name="T2" fmla="*/ 87 w 200"/>
                <a:gd name="T3" fmla="*/ 129 h 138"/>
                <a:gd name="T4" fmla="*/ 50 w 200"/>
                <a:gd name="T5" fmla="*/ 129 h 138"/>
                <a:gd name="T6" fmla="*/ 0 w 200"/>
                <a:gd name="T7" fmla="*/ 83 h 138"/>
                <a:gd name="T8" fmla="*/ 50 w 200"/>
                <a:gd name="T9" fmla="*/ 35 h 138"/>
                <a:gd name="T10" fmla="*/ 56 w 200"/>
                <a:gd name="T11" fmla="*/ 35 h 138"/>
                <a:gd name="T12" fmla="*/ 105 w 200"/>
                <a:gd name="T13" fmla="*/ 0 h 138"/>
                <a:gd name="T14" fmla="*/ 154 w 200"/>
                <a:gd name="T15" fmla="*/ 33 h 138"/>
                <a:gd name="T16" fmla="*/ 200 w 200"/>
                <a:gd name="T17" fmla="*/ 80 h 138"/>
                <a:gd name="T18" fmla="*/ 149 w 200"/>
                <a:gd name="T19" fmla="*/ 128 h 138"/>
                <a:gd name="T20" fmla="*/ 142 w 200"/>
                <a:gd name="T21" fmla="*/ 128 h 138"/>
                <a:gd name="T22" fmla="*/ 114 w 200"/>
                <a:gd name="T23" fmla="*/ 138 h 138"/>
                <a:gd name="T24" fmla="*/ 50 w 200"/>
                <a:gd name="T25" fmla="*/ 49 h 138"/>
                <a:gd name="T26" fmla="*/ 14 w 200"/>
                <a:gd name="T27" fmla="*/ 83 h 138"/>
                <a:gd name="T28" fmla="*/ 50 w 200"/>
                <a:gd name="T29" fmla="*/ 114 h 138"/>
                <a:gd name="T30" fmla="*/ 89 w 200"/>
                <a:gd name="T31" fmla="*/ 114 h 138"/>
                <a:gd name="T32" fmla="*/ 92 w 200"/>
                <a:gd name="T33" fmla="*/ 115 h 138"/>
                <a:gd name="T34" fmla="*/ 114 w 200"/>
                <a:gd name="T35" fmla="*/ 124 h 138"/>
                <a:gd name="T36" fmla="*/ 135 w 200"/>
                <a:gd name="T37" fmla="*/ 114 h 138"/>
                <a:gd name="T38" fmla="*/ 141 w 200"/>
                <a:gd name="T39" fmla="*/ 113 h 138"/>
                <a:gd name="T40" fmla="*/ 149 w 200"/>
                <a:gd name="T41" fmla="*/ 114 h 138"/>
                <a:gd name="T42" fmla="*/ 185 w 200"/>
                <a:gd name="T43" fmla="*/ 80 h 138"/>
                <a:gd name="T44" fmla="*/ 149 w 200"/>
                <a:gd name="T45" fmla="*/ 47 h 138"/>
                <a:gd name="T46" fmla="*/ 141 w 200"/>
                <a:gd name="T47" fmla="*/ 41 h 138"/>
                <a:gd name="T48" fmla="*/ 105 w 200"/>
                <a:gd name="T49" fmla="*/ 14 h 138"/>
                <a:gd name="T50" fmla="*/ 69 w 200"/>
                <a:gd name="T51" fmla="*/ 44 h 138"/>
                <a:gd name="T52" fmla="*/ 66 w 200"/>
                <a:gd name="T53" fmla="*/ 49 h 138"/>
                <a:gd name="T54" fmla="*/ 60 w 200"/>
                <a:gd name="T55" fmla="*/ 50 h 138"/>
                <a:gd name="T56" fmla="*/ 50 w 200"/>
                <a:gd name="T57" fmla="*/ 4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38">
                  <a:moveTo>
                    <a:pt x="114" y="138"/>
                  </a:moveTo>
                  <a:cubicBezTo>
                    <a:pt x="104" y="138"/>
                    <a:pt x="94" y="133"/>
                    <a:pt x="87" y="129"/>
                  </a:cubicBezTo>
                  <a:cubicBezTo>
                    <a:pt x="50" y="129"/>
                    <a:pt x="50" y="129"/>
                    <a:pt x="50" y="129"/>
                  </a:cubicBezTo>
                  <a:cubicBezTo>
                    <a:pt x="22" y="129"/>
                    <a:pt x="0" y="108"/>
                    <a:pt x="0" y="83"/>
                  </a:cubicBezTo>
                  <a:cubicBezTo>
                    <a:pt x="0" y="56"/>
                    <a:pt x="22" y="35"/>
                    <a:pt x="50" y="35"/>
                  </a:cubicBezTo>
                  <a:cubicBezTo>
                    <a:pt x="52" y="35"/>
                    <a:pt x="54" y="35"/>
                    <a:pt x="56" y="35"/>
                  </a:cubicBezTo>
                  <a:cubicBezTo>
                    <a:pt x="62" y="15"/>
                    <a:pt x="82" y="0"/>
                    <a:pt x="105" y="0"/>
                  </a:cubicBezTo>
                  <a:cubicBezTo>
                    <a:pt x="128" y="0"/>
                    <a:pt x="147" y="13"/>
                    <a:pt x="154" y="33"/>
                  </a:cubicBezTo>
                  <a:cubicBezTo>
                    <a:pt x="179" y="35"/>
                    <a:pt x="200" y="56"/>
                    <a:pt x="200" y="80"/>
                  </a:cubicBezTo>
                  <a:cubicBezTo>
                    <a:pt x="200" y="107"/>
                    <a:pt x="177" y="128"/>
                    <a:pt x="149" y="128"/>
                  </a:cubicBezTo>
                  <a:cubicBezTo>
                    <a:pt x="146" y="128"/>
                    <a:pt x="144" y="128"/>
                    <a:pt x="142" y="128"/>
                  </a:cubicBezTo>
                  <a:cubicBezTo>
                    <a:pt x="134" y="133"/>
                    <a:pt x="125" y="138"/>
                    <a:pt x="114" y="138"/>
                  </a:cubicBezTo>
                  <a:close/>
                  <a:moveTo>
                    <a:pt x="50" y="49"/>
                  </a:moveTo>
                  <a:cubicBezTo>
                    <a:pt x="30" y="49"/>
                    <a:pt x="14" y="64"/>
                    <a:pt x="14" y="83"/>
                  </a:cubicBezTo>
                  <a:cubicBezTo>
                    <a:pt x="14" y="101"/>
                    <a:pt x="30" y="114"/>
                    <a:pt x="50" y="114"/>
                  </a:cubicBezTo>
                  <a:cubicBezTo>
                    <a:pt x="89" y="114"/>
                    <a:pt x="89" y="114"/>
                    <a:pt x="89" y="114"/>
                  </a:cubicBezTo>
                  <a:cubicBezTo>
                    <a:pt x="90" y="114"/>
                    <a:pt x="91" y="115"/>
                    <a:pt x="92" y="115"/>
                  </a:cubicBezTo>
                  <a:cubicBezTo>
                    <a:pt x="99" y="119"/>
                    <a:pt x="107" y="124"/>
                    <a:pt x="114" y="124"/>
                  </a:cubicBezTo>
                  <a:cubicBezTo>
                    <a:pt x="122" y="124"/>
                    <a:pt x="129" y="119"/>
                    <a:pt x="135" y="114"/>
                  </a:cubicBezTo>
                  <a:cubicBezTo>
                    <a:pt x="137" y="113"/>
                    <a:pt x="139" y="113"/>
                    <a:pt x="141" y="113"/>
                  </a:cubicBezTo>
                  <a:cubicBezTo>
                    <a:pt x="144" y="114"/>
                    <a:pt x="146" y="114"/>
                    <a:pt x="149" y="114"/>
                  </a:cubicBezTo>
                  <a:cubicBezTo>
                    <a:pt x="169" y="114"/>
                    <a:pt x="185" y="99"/>
                    <a:pt x="185" y="80"/>
                  </a:cubicBezTo>
                  <a:cubicBezTo>
                    <a:pt x="185" y="62"/>
                    <a:pt x="169" y="47"/>
                    <a:pt x="149" y="47"/>
                  </a:cubicBezTo>
                  <a:cubicBezTo>
                    <a:pt x="145" y="47"/>
                    <a:pt x="142" y="45"/>
                    <a:pt x="141" y="41"/>
                  </a:cubicBezTo>
                  <a:cubicBezTo>
                    <a:pt x="138" y="25"/>
                    <a:pt x="123" y="14"/>
                    <a:pt x="105" y="14"/>
                  </a:cubicBezTo>
                  <a:cubicBezTo>
                    <a:pt x="86" y="14"/>
                    <a:pt x="71" y="27"/>
                    <a:pt x="69" y="44"/>
                  </a:cubicBezTo>
                  <a:cubicBezTo>
                    <a:pt x="69" y="46"/>
                    <a:pt x="67" y="48"/>
                    <a:pt x="66" y="49"/>
                  </a:cubicBezTo>
                  <a:cubicBezTo>
                    <a:pt x="64" y="50"/>
                    <a:pt x="62" y="51"/>
                    <a:pt x="60" y="50"/>
                  </a:cubicBezTo>
                  <a:cubicBezTo>
                    <a:pt x="57" y="50"/>
                    <a:pt x="54" y="49"/>
                    <a:pt x="50" y="49"/>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30" name="组合 29"/>
          <p:cNvGrpSpPr/>
          <p:nvPr/>
        </p:nvGrpSpPr>
        <p:grpSpPr>
          <a:xfrm>
            <a:off x="357392" y="3163666"/>
            <a:ext cx="2147954" cy="806579"/>
            <a:chOff x="475790" y="4217717"/>
            <a:chExt cx="2864310" cy="1075578"/>
          </a:xfrm>
        </p:grpSpPr>
        <p:sp>
          <p:nvSpPr>
            <p:cNvPr id="31" name="文本框 30"/>
            <p:cNvSpPr txBox="1"/>
            <p:nvPr/>
          </p:nvSpPr>
          <p:spPr>
            <a:xfrm>
              <a:off x="546913" y="4217717"/>
              <a:ext cx="2722066" cy="491130"/>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32" name="矩形 31"/>
            <p:cNvSpPr/>
            <p:nvPr/>
          </p:nvSpPr>
          <p:spPr>
            <a:xfrm>
              <a:off x="475790" y="4679382"/>
              <a:ext cx="2864310" cy="613913"/>
            </a:xfrm>
            <a:prstGeom prst="rect">
              <a:avLst/>
            </a:prstGeom>
          </p:spPr>
          <p:txBody>
            <a:bodyPr wrap="square">
              <a:spAutoFit/>
            </a:bodyPr>
            <a:lstStyle/>
            <a:p>
              <a:pPr fontAlgn="base">
                <a:spcBef>
                  <a:spcPct val="0"/>
                </a:spcBef>
                <a:spcAft>
                  <a:spcPct val="0"/>
                </a:spcAft>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a:t>
              </a:r>
              <a:endPar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33" name="组合 32"/>
          <p:cNvGrpSpPr/>
          <p:nvPr/>
        </p:nvGrpSpPr>
        <p:grpSpPr>
          <a:xfrm>
            <a:off x="3478740" y="3163666"/>
            <a:ext cx="2147954" cy="806579"/>
            <a:chOff x="4638130" y="4217717"/>
            <a:chExt cx="2864310" cy="1075578"/>
          </a:xfrm>
        </p:grpSpPr>
        <p:sp>
          <p:nvSpPr>
            <p:cNvPr id="34" name="文本框 33"/>
            <p:cNvSpPr txBox="1"/>
            <p:nvPr/>
          </p:nvSpPr>
          <p:spPr>
            <a:xfrm>
              <a:off x="4709253" y="4217717"/>
              <a:ext cx="2722066" cy="491130"/>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35" name="矩形 34"/>
            <p:cNvSpPr/>
            <p:nvPr/>
          </p:nvSpPr>
          <p:spPr>
            <a:xfrm>
              <a:off x="4638130" y="4679382"/>
              <a:ext cx="2864310" cy="613913"/>
            </a:xfrm>
            <a:prstGeom prst="rect">
              <a:avLst/>
            </a:prstGeom>
          </p:spPr>
          <p:txBody>
            <a:bodyPr wrap="square">
              <a:spAutoFit/>
            </a:bodyPr>
            <a:lstStyle/>
            <a:p>
              <a:pPr fontAlgn="base">
                <a:spcBef>
                  <a:spcPct val="0"/>
                </a:spcBef>
                <a:spcAft>
                  <a:spcPct val="0"/>
                </a:spcAft>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a:t>
              </a:r>
              <a:endPar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36" name="组合 35"/>
          <p:cNvGrpSpPr/>
          <p:nvPr/>
        </p:nvGrpSpPr>
        <p:grpSpPr>
          <a:xfrm>
            <a:off x="6600089" y="3163666"/>
            <a:ext cx="2147954" cy="806579"/>
            <a:chOff x="8800470" y="4217717"/>
            <a:chExt cx="2864310" cy="1075578"/>
          </a:xfrm>
        </p:grpSpPr>
        <p:sp>
          <p:nvSpPr>
            <p:cNvPr id="37" name="文本框 36"/>
            <p:cNvSpPr txBox="1"/>
            <p:nvPr/>
          </p:nvSpPr>
          <p:spPr>
            <a:xfrm>
              <a:off x="8871593" y="4217717"/>
              <a:ext cx="2722066" cy="491130"/>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38" name="矩形 37"/>
            <p:cNvSpPr/>
            <p:nvPr/>
          </p:nvSpPr>
          <p:spPr>
            <a:xfrm>
              <a:off x="8800470" y="4679382"/>
              <a:ext cx="2864310" cy="613913"/>
            </a:xfrm>
            <a:prstGeom prst="rect">
              <a:avLst/>
            </a:prstGeom>
          </p:spPr>
          <p:txBody>
            <a:bodyPr wrap="square">
              <a:spAutoFit/>
            </a:bodyPr>
            <a:lstStyle/>
            <a:p>
              <a:pPr fontAlgn="base">
                <a:spcBef>
                  <a:spcPct val="0"/>
                </a:spcBef>
                <a:spcAft>
                  <a:spcPct val="0"/>
                </a:spcAft>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a:t>
              </a:r>
              <a:endPar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9" advTm="1170">
        <p:dissolve/>
      </p:transition>
    </mc:Choice>
    <mc:Fallback xmlns="">
      <p:transition advTm="117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360"/>
                                          </p:val>
                                        </p:tav>
                                        <p:tav tm="100000">
                                          <p:val>
                                            <p:fltVal val="0"/>
                                          </p:val>
                                        </p:tav>
                                      </p:tavLst>
                                    </p:anim>
                                    <p:animEffect transition="in" filter="fade">
                                      <p:cBhvr>
                                        <p:cTn id="17" dur="1000"/>
                                        <p:tgtEl>
                                          <p:spTgt spid="16"/>
                                        </p:tgtEl>
                                      </p:cBhvr>
                                    </p:animEffect>
                                  </p:childTnLst>
                                </p:cTn>
                              </p:par>
                              <p:par>
                                <p:cTn id="18" presetID="2" presetClass="entr" presetSubtype="4" decel="10000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1000" fill="hold"/>
                                        <p:tgtEl>
                                          <p:spTgt spid="30"/>
                                        </p:tgtEl>
                                        <p:attrNameLst>
                                          <p:attrName>ppt_x</p:attrName>
                                        </p:attrNameLst>
                                      </p:cBhvr>
                                      <p:tavLst>
                                        <p:tav tm="0">
                                          <p:val>
                                            <p:strVal val="#ppt_x"/>
                                          </p:val>
                                        </p:tav>
                                        <p:tav tm="100000">
                                          <p:val>
                                            <p:strVal val="#ppt_x"/>
                                          </p:val>
                                        </p:tav>
                                      </p:tavLst>
                                    </p:anim>
                                    <p:anim calcmode="lin" valueType="num">
                                      <p:cBhvr additive="base">
                                        <p:cTn id="21" dur="1000" fill="hold"/>
                                        <p:tgtEl>
                                          <p:spTgt spid="30"/>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360"/>
                                          </p:val>
                                        </p:tav>
                                        <p:tav tm="100000">
                                          <p:val>
                                            <p:fltVal val="0"/>
                                          </p:val>
                                        </p:tav>
                                      </p:tavLst>
                                    </p:anim>
                                    <p:animEffect transition="in" filter="fade">
                                      <p:cBhvr>
                                        <p:cTn id="28" dur="1000"/>
                                        <p:tgtEl>
                                          <p:spTgt spid="19"/>
                                        </p:tgtEl>
                                      </p:cBhvr>
                                    </p:animEffect>
                                  </p:childTnLst>
                                </p:cTn>
                              </p:par>
                              <p:par>
                                <p:cTn id="29" presetID="2" presetClass="entr" presetSubtype="4" decel="10000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ppt_x"/>
                                          </p:val>
                                        </p:tav>
                                        <p:tav tm="100000">
                                          <p:val>
                                            <p:strVal val="#ppt_x"/>
                                          </p:val>
                                        </p:tav>
                                      </p:tavLst>
                                    </p:anim>
                                    <p:anim calcmode="lin" valueType="num">
                                      <p:cBhvr additive="base">
                                        <p:cTn id="32" dur="100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49" presetClass="entr" presetSubtype="0" decel="10000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360"/>
                                          </p:val>
                                        </p:tav>
                                        <p:tav tm="100000">
                                          <p:val>
                                            <p:fltVal val="0"/>
                                          </p:val>
                                        </p:tav>
                                      </p:tavLst>
                                    </p:anim>
                                    <p:animEffect transition="in" filter="fade">
                                      <p:cBhvr>
                                        <p:cTn id="39" dur="1000"/>
                                        <p:tgtEl>
                                          <p:spTgt spid="27"/>
                                        </p:tgtEl>
                                      </p:cBhvr>
                                    </p:animEffect>
                                  </p:childTnLst>
                                </p:cTn>
                              </p:par>
                              <p:par>
                                <p:cTn id="40" presetID="2" presetClass="entr" presetSubtype="4" decel="10000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1000" fill="hold"/>
                                        <p:tgtEl>
                                          <p:spTgt spid="36"/>
                                        </p:tgtEl>
                                        <p:attrNameLst>
                                          <p:attrName>ppt_x</p:attrName>
                                        </p:attrNameLst>
                                      </p:cBhvr>
                                      <p:tavLst>
                                        <p:tav tm="0">
                                          <p:val>
                                            <p:strVal val="#ppt_x"/>
                                          </p:val>
                                        </p:tav>
                                        <p:tav tm="100000">
                                          <p:val>
                                            <p:strVal val="#ppt_x"/>
                                          </p:val>
                                        </p:tav>
                                      </p:tavLst>
                                    </p:anim>
                                    <p:anim calcmode="lin" valueType="num">
                                      <p:cBhvr additive="base">
                                        <p:cTn id="43"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现代人过冬至</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4" name="组合 3"/>
          <p:cNvGrpSpPr/>
          <p:nvPr/>
        </p:nvGrpSpPr>
        <p:grpSpPr>
          <a:xfrm>
            <a:off x="3848058" y="996729"/>
            <a:ext cx="1447886" cy="3537937"/>
            <a:chOff x="5341575" y="1164321"/>
            <a:chExt cx="1930765" cy="5160464"/>
          </a:xfrm>
          <a:gradFill>
            <a:gsLst>
              <a:gs pos="0">
                <a:schemeClr val="tx1">
                  <a:lumMod val="75000"/>
                  <a:lumOff val="25000"/>
                  <a:alpha val="0"/>
                </a:schemeClr>
              </a:gs>
              <a:gs pos="50000">
                <a:schemeClr val="tx1">
                  <a:lumMod val="75000"/>
                  <a:lumOff val="25000"/>
                </a:schemeClr>
              </a:gs>
              <a:gs pos="100000">
                <a:schemeClr val="tx1">
                  <a:lumMod val="75000"/>
                  <a:lumOff val="25000"/>
                  <a:alpha val="0"/>
                </a:schemeClr>
              </a:gs>
            </a:gsLst>
            <a:lin ang="5400000" scaled="1"/>
          </a:gradFill>
        </p:grpSpPr>
        <p:sp>
          <p:nvSpPr>
            <p:cNvPr id="3" name="矩形 2"/>
            <p:cNvSpPr/>
            <p:nvPr/>
          </p:nvSpPr>
          <p:spPr>
            <a:xfrm>
              <a:off x="7243540" y="1189262"/>
              <a:ext cx="28800" cy="5135523"/>
            </a:xfrm>
            <a:prstGeom prst="rect">
              <a:avLst/>
            </a:prstGeom>
            <a:grpFill/>
            <a:ln>
              <a:noFill/>
            </a:ln>
            <a:effectLst>
              <a:outerShdw blurRad="63500" sx="102000" sy="102000" algn="ctr"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9" name="矩形 18"/>
            <p:cNvSpPr/>
            <p:nvPr/>
          </p:nvSpPr>
          <p:spPr>
            <a:xfrm>
              <a:off x="5341575" y="1164321"/>
              <a:ext cx="28800" cy="5135523"/>
            </a:xfrm>
            <a:prstGeom prst="rect">
              <a:avLst/>
            </a:prstGeom>
            <a:grpFill/>
            <a:ln>
              <a:noFill/>
            </a:ln>
            <a:effectLst>
              <a:outerShdw blurRad="63500" sx="102000" sy="102000" algn="ctr"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10" name="空心弧 9"/>
          <p:cNvSpPr/>
          <p:nvPr/>
        </p:nvSpPr>
        <p:spPr>
          <a:xfrm rot="5400000">
            <a:off x="3201848" y="1402911"/>
            <a:ext cx="1335615" cy="1335615"/>
          </a:xfrm>
          <a:prstGeom prst="blockArc">
            <a:avLst>
              <a:gd name="adj1" fmla="val 10800000"/>
              <a:gd name="adj2" fmla="val 95469"/>
              <a:gd name="adj3" fmla="val 235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4" name="空心弧 23"/>
          <p:cNvSpPr/>
          <p:nvPr/>
        </p:nvSpPr>
        <p:spPr>
          <a:xfrm rot="5400000">
            <a:off x="3201848" y="2748760"/>
            <a:ext cx="1335615" cy="1335615"/>
          </a:xfrm>
          <a:prstGeom prst="blockArc">
            <a:avLst>
              <a:gd name="adj1" fmla="val 10800000"/>
              <a:gd name="adj2" fmla="val 95469"/>
              <a:gd name="adj3" fmla="val 235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空心弧 24"/>
          <p:cNvSpPr/>
          <p:nvPr/>
        </p:nvSpPr>
        <p:spPr>
          <a:xfrm rot="16200000" flipH="1">
            <a:off x="4606538" y="1402911"/>
            <a:ext cx="1335615" cy="1335615"/>
          </a:xfrm>
          <a:prstGeom prst="blockArc">
            <a:avLst>
              <a:gd name="adj1" fmla="val 10800000"/>
              <a:gd name="adj2" fmla="val 95469"/>
              <a:gd name="adj3" fmla="val 235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空心弧 25"/>
          <p:cNvSpPr/>
          <p:nvPr/>
        </p:nvSpPr>
        <p:spPr>
          <a:xfrm rot="16200000" flipH="1">
            <a:off x="4606538" y="2748760"/>
            <a:ext cx="1335615" cy="1335615"/>
          </a:xfrm>
          <a:prstGeom prst="blockArc">
            <a:avLst>
              <a:gd name="adj1" fmla="val 10800000"/>
              <a:gd name="adj2" fmla="val 95469"/>
              <a:gd name="adj3" fmla="val 235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9" name="文本框 28"/>
          <p:cNvSpPr txBox="1"/>
          <p:nvPr/>
        </p:nvSpPr>
        <p:spPr>
          <a:xfrm>
            <a:off x="5584209" y="1543723"/>
            <a:ext cx="1505412" cy="320675"/>
          </a:xfrm>
          <a:prstGeom prst="rect">
            <a:avLst/>
          </a:prstGeom>
          <a:noFill/>
        </p:spPr>
        <p:txBody>
          <a:bodyPr wrap="square" lIns="68567" tIns="34282" rIns="68567" bIns="34282" rtlCol="0">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endParaRPr lang="zh-CN" altLang="en-US" sz="1650" b="1" baseline="-30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0" name="文本框 29"/>
          <p:cNvSpPr txBox="1"/>
          <p:nvPr/>
        </p:nvSpPr>
        <p:spPr>
          <a:xfrm>
            <a:off x="5584210" y="1882474"/>
            <a:ext cx="2777965" cy="647700"/>
          </a:xfrm>
          <a:prstGeom prst="rect">
            <a:avLst/>
          </a:prstGeom>
          <a:noFill/>
        </p:spPr>
        <p:txBody>
          <a:bodyPr wrap="square" lIns="68567" tIns="34282" rIns="68567" bIns="34282" rtlCol="0">
            <a:spAutoFit/>
          </a:bodyPr>
          <a:lstStyle/>
          <a:p>
            <a:pPr>
              <a:lnSpc>
                <a:spcPct val="120000"/>
              </a:lnSpc>
              <a:spcBef>
                <a:spcPct val="0"/>
              </a:spcBef>
              <a:buNone/>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在此录入图表的综合描述说明，在此录入图表的综合描述说明，在此录入图表的综合描述说明。</a:t>
            </a:r>
          </a:p>
        </p:txBody>
      </p:sp>
      <p:sp>
        <p:nvSpPr>
          <p:cNvPr id="31" name="文本框 30"/>
          <p:cNvSpPr txBox="1"/>
          <p:nvPr/>
        </p:nvSpPr>
        <p:spPr>
          <a:xfrm>
            <a:off x="5584209" y="2956083"/>
            <a:ext cx="1505412" cy="320675"/>
          </a:xfrm>
          <a:prstGeom prst="rect">
            <a:avLst/>
          </a:prstGeom>
          <a:noFill/>
        </p:spPr>
        <p:txBody>
          <a:bodyPr wrap="square" lIns="68567" tIns="34282" rIns="68567" bIns="34282" rtlCol="0">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endParaRPr lang="zh-CN" altLang="en-US" sz="1650" b="1" baseline="-30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文本框 31"/>
          <p:cNvSpPr txBox="1"/>
          <p:nvPr/>
        </p:nvSpPr>
        <p:spPr>
          <a:xfrm>
            <a:off x="5584210" y="3294833"/>
            <a:ext cx="2777965" cy="647700"/>
          </a:xfrm>
          <a:prstGeom prst="rect">
            <a:avLst/>
          </a:prstGeom>
          <a:noFill/>
        </p:spPr>
        <p:txBody>
          <a:bodyPr wrap="square" lIns="68567" tIns="34282" rIns="68567" bIns="34282" rtlCol="0">
            <a:spAutoFit/>
          </a:bodyPr>
          <a:lstStyle/>
          <a:p>
            <a:pPr>
              <a:lnSpc>
                <a:spcPct val="120000"/>
              </a:lnSpc>
              <a:spcBef>
                <a:spcPct val="0"/>
              </a:spcBef>
              <a:buNone/>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在此录入图表的综合描述说明，在此录入图表的综合描述说明，在此录入图表的综合描述说明。</a:t>
            </a:r>
          </a:p>
        </p:txBody>
      </p:sp>
      <p:sp>
        <p:nvSpPr>
          <p:cNvPr id="33" name="文本框 32"/>
          <p:cNvSpPr txBox="1"/>
          <p:nvPr/>
        </p:nvSpPr>
        <p:spPr>
          <a:xfrm>
            <a:off x="1994674" y="1543723"/>
            <a:ext cx="1505412" cy="320675"/>
          </a:xfrm>
          <a:prstGeom prst="rect">
            <a:avLst/>
          </a:prstGeom>
          <a:noFill/>
        </p:spPr>
        <p:txBody>
          <a:bodyPr wrap="square" lIns="68567" tIns="34282" rIns="68567" bIns="34282" rtlCol="0">
            <a:spAutoFit/>
          </a:bodyPr>
          <a:lstStyle/>
          <a:p>
            <a:pPr algn="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endParaRPr lang="zh-CN" altLang="en-US" sz="1650" b="1" baseline="-30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4" name="文本框 33"/>
          <p:cNvSpPr txBox="1"/>
          <p:nvPr/>
        </p:nvSpPr>
        <p:spPr>
          <a:xfrm>
            <a:off x="722122" y="1882474"/>
            <a:ext cx="2777965" cy="647700"/>
          </a:xfrm>
          <a:prstGeom prst="rect">
            <a:avLst/>
          </a:prstGeom>
          <a:noFill/>
        </p:spPr>
        <p:txBody>
          <a:bodyPr wrap="square" lIns="68567" tIns="34282" rIns="68567" bIns="34282" rtlCol="0">
            <a:spAutoFit/>
          </a:bodyPr>
          <a:lstStyle/>
          <a:p>
            <a:pPr algn="r">
              <a:lnSpc>
                <a:spcPct val="120000"/>
              </a:lnSpc>
              <a:spcBef>
                <a:spcPct val="0"/>
              </a:spcBef>
              <a:buNone/>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在此录入图表的综合描述说明，在此录入图表的综合描述说明，在此录入图表的综合描述说明。</a:t>
            </a:r>
          </a:p>
        </p:txBody>
      </p:sp>
      <p:sp>
        <p:nvSpPr>
          <p:cNvPr id="35" name="文本框 34"/>
          <p:cNvSpPr txBox="1"/>
          <p:nvPr/>
        </p:nvSpPr>
        <p:spPr>
          <a:xfrm>
            <a:off x="1994674" y="2956083"/>
            <a:ext cx="1505412" cy="320675"/>
          </a:xfrm>
          <a:prstGeom prst="rect">
            <a:avLst/>
          </a:prstGeom>
          <a:noFill/>
        </p:spPr>
        <p:txBody>
          <a:bodyPr wrap="square" lIns="68567" tIns="34282" rIns="68567" bIns="34282" rtlCol="0">
            <a:spAutoFit/>
          </a:bodyPr>
          <a:lstStyle/>
          <a:p>
            <a:pPr algn="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endParaRPr lang="zh-CN" altLang="en-US" sz="1650" b="1" baseline="-30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6" name="文本框 35"/>
          <p:cNvSpPr txBox="1"/>
          <p:nvPr/>
        </p:nvSpPr>
        <p:spPr>
          <a:xfrm>
            <a:off x="722122" y="3294833"/>
            <a:ext cx="2777965" cy="647700"/>
          </a:xfrm>
          <a:prstGeom prst="rect">
            <a:avLst/>
          </a:prstGeom>
          <a:noFill/>
        </p:spPr>
        <p:txBody>
          <a:bodyPr wrap="square" lIns="68567" tIns="34282" rIns="68567" bIns="34282" rtlCol="0">
            <a:spAutoFit/>
          </a:bodyPr>
          <a:lstStyle/>
          <a:p>
            <a:pPr algn="r">
              <a:lnSpc>
                <a:spcPct val="120000"/>
              </a:lnSpc>
              <a:spcBef>
                <a:spcPct val="0"/>
              </a:spcBef>
              <a:buNone/>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在此录入图表的综合描述说明，在此录入图表的综合描述说明，在此录入图表的综合描述说明。</a:t>
            </a:r>
          </a:p>
        </p:txBody>
      </p:sp>
    </p:spTree>
  </p:cSld>
  <p:clrMapOvr>
    <a:masterClrMapping/>
  </p:clrMapOvr>
  <mc:AlternateContent xmlns:mc="http://schemas.openxmlformats.org/markup-compatibility/2006" xmlns:p14="http://schemas.microsoft.com/office/powerpoint/2010/main">
    <mc:Choice Requires="p14">
      <p:transition p14:dur="9" advTm="1123">
        <p:dissolve/>
      </p:transition>
    </mc:Choice>
    <mc:Fallback xmlns="">
      <p:transition advTm="1123">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250" fill="hold"/>
                                        <p:tgtEl>
                                          <p:spTgt spid="33"/>
                                        </p:tgtEl>
                                        <p:attrNameLst>
                                          <p:attrName>ppt_x</p:attrName>
                                        </p:attrNameLst>
                                      </p:cBhvr>
                                      <p:tavLst>
                                        <p:tav tm="0">
                                          <p:val>
                                            <p:strVal val="0-#ppt_w/2"/>
                                          </p:val>
                                        </p:tav>
                                        <p:tav tm="100000">
                                          <p:val>
                                            <p:strVal val="#ppt_x"/>
                                          </p:val>
                                        </p:tav>
                                      </p:tavLst>
                                    </p:anim>
                                    <p:anim calcmode="lin" valueType="num">
                                      <p:cBhvr additive="base">
                                        <p:cTn id="16" dur="25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250" fill="hold"/>
                                        <p:tgtEl>
                                          <p:spTgt spid="34"/>
                                        </p:tgtEl>
                                        <p:attrNameLst>
                                          <p:attrName>ppt_x</p:attrName>
                                        </p:attrNameLst>
                                      </p:cBhvr>
                                      <p:tavLst>
                                        <p:tav tm="0">
                                          <p:val>
                                            <p:strVal val="0-#ppt_w/2"/>
                                          </p:val>
                                        </p:tav>
                                        <p:tav tm="100000">
                                          <p:val>
                                            <p:strVal val="#ppt_x"/>
                                          </p:val>
                                        </p:tav>
                                      </p:tavLst>
                                    </p:anim>
                                    <p:anim calcmode="lin" valueType="num">
                                      <p:cBhvr additive="base">
                                        <p:cTn id="20" dur="250" fill="hold"/>
                                        <p:tgtEl>
                                          <p:spTgt spid="34"/>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250" fill="hold"/>
                                        <p:tgtEl>
                                          <p:spTgt spid="35"/>
                                        </p:tgtEl>
                                        <p:attrNameLst>
                                          <p:attrName>ppt_x</p:attrName>
                                        </p:attrNameLst>
                                      </p:cBhvr>
                                      <p:tavLst>
                                        <p:tav tm="0">
                                          <p:val>
                                            <p:strVal val="0-#ppt_w/2"/>
                                          </p:val>
                                        </p:tav>
                                        <p:tav tm="100000">
                                          <p:val>
                                            <p:strVal val="#ppt_x"/>
                                          </p:val>
                                        </p:tav>
                                      </p:tavLst>
                                    </p:anim>
                                    <p:anim calcmode="lin" valueType="num">
                                      <p:cBhvr additive="base">
                                        <p:cTn id="29" dur="250" fill="hold"/>
                                        <p:tgtEl>
                                          <p:spTgt spid="3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250" fill="hold"/>
                                        <p:tgtEl>
                                          <p:spTgt spid="36"/>
                                        </p:tgtEl>
                                        <p:attrNameLst>
                                          <p:attrName>ppt_x</p:attrName>
                                        </p:attrNameLst>
                                      </p:cBhvr>
                                      <p:tavLst>
                                        <p:tav tm="0">
                                          <p:val>
                                            <p:strVal val="0-#ppt_w/2"/>
                                          </p:val>
                                        </p:tav>
                                        <p:tav tm="100000">
                                          <p:val>
                                            <p:strVal val="#ppt_x"/>
                                          </p:val>
                                        </p:tav>
                                      </p:tavLst>
                                    </p:anim>
                                    <p:anim calcmode="lin" valueType="num">
                                      <p:cBhvr additive="base">
                                        <p:cTn id="33" dur="250" fill="hold"/>
                                        <p:tgtEl>
                                          <p:spTgt spid="36"/>
                                        </p:tgtEl>
                                        <p:attrNameLst>
                                          <p:attrName>ppt_y</p:attrName>
                                        </p:attrNameLst>
                                      </p:cBhvr>
                                      <p:tavLst>
                                        <p:tav tm="0">
                                          <p:val>
                                            <p:strVal val="#ppt_y"/>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250" fill="hold"/>
                                        <p:tgtEl>
                                          <p:spTgt spid="29"/>
                                        </p:tgtEl>
                                        <p:attrNameLst>
                                          <p:attrName>ppt_x</p:attrName>
                                        </p:attrNameLst>
                                      </p:cBhvr>
                                      <p:tavLst>
                                        <p:tav tm="0">
                                          <p:val>
                                            <p:strVal val="1+#ppt_w/2"/>
                                          </p:val>
                                        </p:tav>
                                        <p:tav tm="100000">
                                          <p:val>
                                            <p:strVal val="#ppt_x"/>
                                          </p:val>
                                        </p:tav>
                                      </p:tavLst>
                                    </p:anim>
                                    <p:anim calcmode="lin" valueType="num">
                                      <p:cBhvr additive="base">
                                        <p:cTn id="42" dur="250" fill="hold"/>
                                        <p:tgtEl>
                                          <p:spTgt spid="2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250" fill="hold"/>
                                        <p:tgtEl>
                                          <p:spTgt spid="30"/>
                                        </p:tgtEl>
                                        <p:attrNameLst>
                                          <p:attrName>ppt_x</p:attrName>
                                        </p:attrNameLst>
                                      </p:cBhvr>
                                      <p:tavLst>
                                        <p:tav tm="0">
                                          <p:val>
                                            <p:strVal val="1+#ppt_w/2"/>
                                          </p:val>
                                        </p:tav>
                                        <p:tav tm="100000">
                                          <p:val>
                                            <p:strVal val="#ppt_x"/>
                                          </p:val>
                                        </p:tav>
                                      </p:tavLst>
                                    </p:anim>
                                    <p:anim calcmode="lin" valueType="num">
                                      <p:cBhvr additive="base">
                                        <p:cTn id="46" dur="250" fill="hold"/>
                                        <p:tgtEl>
                                          <p:spTgt spid="30"/>
                                        </p:tgtEl>
                                        <p:attrNameLst>
                                          <p:attrName>ppt_y</p:attrName>
                                        </p:attrNameLst>
                                      </p:cBhvr>
                                      <p:tavLst>
                                        <p:tav tm="0">
                                          <p:val>
                                            <p:strVal val="#ppt_y"/>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anim calcmode="lin" valueType="num">
                                      <p:cBhvr>
                                        <p:cTn id="50" dur="500" fill="hold"/>
                                        <p:tgtEl>
                                          <p:spTgt spid="26"/>
                                        </p:tgtEl>
                                        <p:attrNameLst>
                                          <p:attrName>ppt_x</p:attrName>
                                        </p:attrNameLst>
                                      </p:cBhvr>
                                      <p:tavLst>
                                        <p:tav tm="0">
                                          <p:val>
                                            <p:strVal val="#ppt_x"/>
                                          </p:val>
                                        </p:tav>
                                        <p:tav tm="100000">
                                          <p:val>
                                            <p:strVal val="#ppt_x"/>
                                          </p:val>
                                        </p:tav>
                                      </p:tavLst>
                                    </p:anim>
                                    <p:anim calcmode="lin" valueType="num">
                                      <p:cBhvr>
                                        <p:cTn id="51" dur="500" fill="hold"/>
                                        <p:tgtEl>
                                          <p:spTgt spid="26"/>
                                        </p:tgtEl>
                                        <p:attrNameLst>
                                          <p:attrName>ppt_y</p:attrName>
                                        </p:attrNameLst>
                                      </p:cBhvr>
                                      <p:tavLst>
                                        <p:tav tm="0">
                                          <p:val>
                                            <p:strVal val="#ppt_y+.1"/>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250" fill="hold"/>
                                        <p:tgtEl>
                                          <p:spTgt spid="31"/>
                                        </p:tgtEl>
                                        <p:attrNameLst>
                                          <p:attrName>ppt_x</p:attrName>
                                        </p:attrNameLst>
                                      </p:cBhvr>
                                      <p:tavLst>
                                        <p:tav tm="0">
                                          <p:val>
                                            <p:strVal val="1+#ppt_w/2"/>
                                          </p:val>
                                        </p:tav>
                                        <p:tav tm="100000">
                                          <p:val>
                                            <p:strVal val="#ppt_x"/>
                                          </p:val>
                                        </p:tav>
                                      </p:tavLst>
                                    </p:anim>
                                    <p:anim calcmode="lin" valueType="num">
                                      <p:cBhvr additive="base">
                                        <p:cTn id="55" dur="250" fill="hold"/>
                                        <p:tgtEl>
                                          <p:spTgt spid="3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250" fill="hold"/>
                                        <p:tgtEl>
                                          <p:spTgt spid="32"/>
                                        </p:tgtEl>
                                        <p:attrNameLst>
                                          <p:attrName>ppt_x</p:attrName>
                                        </p:attrNameLst>
                                      </p:cBhvr>
                                      <p:tavLst>
                                        <p:tav tm="0">
                                          <p:val>
                                            <p:strVal val="1+#ppt_w/2"/>
                                          </p:val>
                                        </p:tav>
                                        <p:tav tm="100000">
                                          <p:val>
                                            <p:strVal val="#ppt_x"/>
                                          </p:val>
                                        </p:tav>
                                      </p:tavLst>
                                    </p:anim>
                                    <p:anim calcmode="lin" valueType="num">
                                      <p:cBhvr additive="base">
                                        <p:cTn id="59" dur="2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4" grpId="0" bldLvl="0" animBg="1"/>
      <p:bldP spid="25" grpId="0" bldLvl="0" animBg="1"/>
      <p:bldP spid="26" grpId="0" bldLvl="0" animBg="1"/>
      <p:bldP spid="29" grpId="0"/>
      <p:bldP spid="30" grpId="0"/>
      <p:bldP spid="31" grpId="0"/>
      <p:bldP spid="32" grpId="0"/>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现代人过冬至</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cxnSp>
        <p:nvCxnSpPr>
          <p:cNvPr id="32" name="Straight Connector 5"/>
          <p:cNvCxnSpPr/>
          <p:nvPr/>
        </p:nvCxnSpPr>
        <p:spPr>
          <a:xfrm>
            <a:off x="4572449" y="1169943"/>
            <a:ext cx="0" cy="330327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4889373" y="1185012"/>
            <a:ext cx="623455" cy="623455"/>
            <a:chOff x="6518563" y="1579415"/>
            <a:chExt cx="831273" cy="831273"/>
          </a:xfrm>
        </p:grpSpPr>
        <p:sp>
          <p:nvSpPr>
            <p:cNvPr id="63" name="Rounded Rectangle 12"/>
            <p:cNvSpPr/>
            <p:nvPr/>
          </p:nvSpPr>
          <p:spPr>
            <a:xfrm>
              <a:off x="6518563" y="1579415"/>
              <a:ext cx="831273" cy="8312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64" name="Group 19"/>
            <p:cNvGrpSpPr/>
            <p:nvPr/>
          </p:nvGrpSpPr>
          <p:grpSpPr>
            <a:xfrm>
              <a:off x="6702027" y="1790527"/>
              <a:ext cx="464344" cy="465138"/>
              <a:chOff x="9145588" y="4435475"/>
              <a:chExt cx="464344" cy="465138"/>
            </a:xfrm>
            <a:solidFill>
              <a:schemeClr val="bg2"/>
            </a:solidFill>
          </p:grpSpPr>
          <p:sp>
            <p:nvSpPr>
              <p:cNvPr id="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grpSp>
      </p:grpSp>
      <p:grpSp>
        <p:nvGrpSpPr>
          <p:cNvPr id="74" name="Group 62"/>
          <p:cNvGrpSpPr/>
          <p:nvPr/>
        </p:nvGrpSpPr>
        <p:grpSpPr>
          <a:xfrm>
            <a:off x="4889373" y="2063043"/>
            <a:ext cx="623455" cy="623455"/>
            <a:chOff x="6518563" y="2750124"/>
            <a:chExt cx="831273" cy="831273"/>
          </a:xfrm>
        </p:grpSpPr>
        <p:sp>
          <p:nvSpPr>
            <p:cNvPr id="75" name="Rounded Rectangle 13"/>
            <p:cNvSpPr/>
            <p:nvPr/>
          </p:nvSpPr>
          <p:spPr>
            <a:xfrm>
              <a:off x="6518563" y="2750124"/>
              <a:ext cx="831273" cy="8312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76" name="Group 29"/>
            <p:cNvGrpSpPr/>
            <p:nvPr/>
          </p:nvGrpSpPr>
          <p:grpSpPr>
            <a:xfrm>
              <a:off x="6772671" y="2933191"/>
              <a:ext cx="319088" cy="465138"/>
              <a:chOff x="5441157" y="4440238"/>
              <a:chExt cx="319088" cy="465138"/>
            </a:xfrm>
            <a:solidFill>
              <a:schemeClr val="bg2"/>
            </a:solidFill>
          </p:grpSpPr>
          <p:sp>
            <p:nvSpPr>
              <p:cNvPr id="77"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78"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79"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grpSp>
        <p:nvGrpSpPr>
          <p:cNvPr id="80" name="Group 58"/>
          <p:cNvGrpSpPr/>
          <p:nvPr/>
        </p:nvGrpSpPr>
        <p:grpSpPr>
          <a:xfrm>
            <a:off x="3632073" y="2063043"/>
            <a:ext cx="623455" cy="623455"/>
            <a:chOff x="4842163" y="2750124"/>
            <a:chExt cx="831273" cy="831273"/>
          </a:xfrm>
        </p:grpSpPr>
        <p:sp>
          <p:nvSpPr>
            <p:cNvPr id="81" name="Rounded Rectangle 6"/>
            <p:cNvSpPr/>
            <p:nvPr/>
          </p:nvSpPr>
          <p:spPr>
            <a:xfrm>
              <a:off x="4842163" y="2750124"/>
              <a:ext cx="831273" cy="8312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82" name="Group 33"/>
            <p:cNvGrpSpPr/>
            <p:nvPr/>
          </p:nvGrpSpPr>
          <p:grpSpPr>
            <a:xfrm>
              <a:off x="5019964" y="2946176"/>
              <a:ext cx="465138" cy="435769"/>
              <a:chOff x="5368132" y="3540125"/>
              <a:chExt cx="465138" cy="435769"/>
            </a:xfrm>
            <a:solidFill>
              <a:schemeClr val="bg2"/>
            </a:solidFill>
          </p:grpSpPr>
          <p:sp>
            <p:nvSpPr>
              <p:cNvPr id="8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8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grpSp>
        <p:nvGrpSpPr>
          <p:cNvPr id="85" name="Group 60"/>
          <p:cNvGrpSpPr/>
          <p:nvPr/>
        </p:nvGrpSpPr>
        <p:grpSpPr>
          <a:xfrm>
            <a:off x="3632073" y="3819107"/>
            <a:ext cx="623455" cy="623455"/>
            <a:chOff x="4842163" y="5091542"/>
            <a:chExt cx="831273" cy="831273"/>
          </a:xfrm>
        </p:grpSpPr>
        <p:sp>
          <p:nvSpPr>
            <p:cNvPr id="86" name="Rounded Rectangle 8"/>
            <p:cNvSpPr/>
            <p:nvPr/>
          </p:nvSpPr>
          <p:spPr>
            <a:xfrm>
              <a:off x="4842163" y="5091542"/>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87" name="Group 36"/>
            <p:cNvGrpSpPr/>
            <p:nvPr/>
          </p:nvGrpSpPr>
          <p:grpSpPr>
            <a:xfrm>
              <a:off x="5092989" y="5267862"/>
              <a:ext cx="319088" cy="465138"/>
              <a:chOff x="3582988" y="3510757"/>
              <a:chExt cx="319088" cy="465138"/>
            </a:xfrm>
            <a:solidFill>
              <a:schemeClr val="bg2"/>
            </a:solidFill>
          </p:grpSpPr>
          <p:sp>
            <p:nvSpPr>
              <p:cNvPr id="8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8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grpSp>
      </p:grpSp>
      <p:grpSp>
        <p:nvGrpSpPr>
          <p:cNvPr id="90" name="Group 59"/>
          <p:cNvGrpSpPr/>
          <p:nvPr/>
        </p:nvGrpSpPr>
        <p:grpSpPr>
          <a:xfrm>
            <a:off x="3632073" y="2941075"/>
            <a:ext cx="623455" cy="623455"/>
            <a:chOff x="4842163" y="3920833"/>
            <a:chExt cx="831273" cy="831273"/>
          </a:xfrm>
        </p:grpSpPr>
        <p:sp>
          <p:nvSpPr>
            <p:cNvPr id="91" name="Rounded Rectangle 7"/>
            <p:cNvSpPr/>
            <p:nvPr/>
          </p:nvSpPr>
          <p:spPr>
            <a:xfrm>
              <a:off x="4842163" y="3920833"/>
              <a:ext cx="831273" cy="83127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92" name="Group 39"/>
            <p:cNvGrpSpPr/>
            <p:nvPr/>
          </p:nvGrpSpPr>
          <p:grpSpPr>
            <a:xfrm>
              <a:off x="5027504" y="4104297"/>
              <a:ext cx="464344" cy="464344"/>
              <a:chOff x="3510757" y="2582069"/>
              <a:chExt cx="464344" cy="464344"/>
            </a:xfrm>
            <a:solidFill>
              <a:schemeClr val="bg2"/>
            </a:solidFill>
          </p:grpSpPr>
          <p:sp>
            <p:nvSpPr>
              <p:cNvPr id="93"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94"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grpSp>
        <p:nvGrpSpPr>
          <p:cNvPr id="95" name="Group 57"/>
          <p:cNvGrpSpPr/>
          <p:nvPr/>
        </p:nvGrpSpPr>
        <p:grpSpPr>
          <a:xfrm>
            <a:off x="3632073" y="1185012"/>
            <a:ext cx="623455" cy="623455"/>
            <a:chOff x="4842163" y="1579415"/>
            <a:chExt cx="831273" cy="831273"/>
          </a:xfrm>
        </p:grpSpPr>
        <p:sp>
          <p:nvSpPr>
            <p:cNvPr id="96" name="Rounded Rectangle 3"/>
            <p:cNvSpPr/>
            <p:nvPr/>
          </p:nvSpPr>
          <p:spPr>
            <a:xfrm>
              <a:off x="4842163" y="1579415"/>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97" name="Group 42"/>
            <p:cNvGrpSpPr/>
            <p:nvPr/>
          </p:nvGrpSpPr>
          <p:grpSpPr>
            <a:xfrm>
              <a:off x="5019963" y="1750443"/>
              <a:ext cx="465138" cy="464344"/>
              <a:chOff x="2581275" y="2582069"/>
              <a:chExt cx="465138" cy="464344"/>
            </a:xfrm>
            <a:solidFill>
              <a:schemeClr val="bg2"/>
            </a:solidFill>
          </p:grpSpPr>
          <p:sp>
            <p:nvSpPr>
              <p:cNvPr id="98"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99"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grpSp>
        <p:nvGrpSpPr>
          <p:cNvPr id="100" name="Group 63"/>
          <p:cNvGrpSpPr/>
          <p:nvPr/>
        </p:nvGrpSpPr>
        <p:grpSpPr>
          <a:xfrm>
            <a:off x="4889373" y="2941075"/>
            <a:ext cx="623455" cy="623455"/>
            <a:chOff x="6518563" y="3920833"/>
            <a:chExt cx="831273" cy="831273"/>
          </a:xfrm>
        </p:grpSpPr>
        <p:sp>
          <p:nvSpPr>
            <p:cNvPr id="101" name="Rounded Rectangle 14"/>
            <p:cNvSpPr/>
            <p:nvPr/>
          </p:nvSpPr>
          <p:spPr>
            <a:xfrm>
              <a:off x="6518563" y="3920833"/>
              <a:ext cx="831273" cy="83127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sp>
          <p:nvSpPr>
            <p:cNvPr id="102" name="AutoShape 139"/>
            <p:cNvSpPr/>
            <p:nvPr/>
          </p:nvSpPr>
          <p:spPr bwMode="auto">
            <a:xfrm>
              <a:off x="6700042" y="4118584"/>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nvGrpSpPr>
          <p:cNvPr id="103" name="Group 64"/>
          <p:cNvGrpSpPr/>
          <p:nvPr/>
        </p:nvGrpSpPr>
        <p:grpSpPr>
          <a:xfrm>
            <a:off x="4889373" y="3819107"/>
            <a:ext cx="623455" cy="623455"/>
            <a:chOff x="6518563" y="5091542"/>
            <a:chExt cx="831273" cy="831273"/>
          </a:xfrm>
        </p:grpSpPr>
        <p:sp>
          <p:nvSpPr>
            <p:cNvPr id="104" name="Rounded Rectangle 15"/>
            <p:cNvSpPr/>
            <p:nvPr/>
          </p:nvSpPr>
          <p:spPr>
            <a:xfrm>
              <a:off x="6518563" y="5091542"/>
              <a:ext cx="831273" cy="8312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105" name="Group 46"/>
            <p:cNvGrpSpPr/>
            <p:nvPr/>
          </p:nvGrpSpPr>
          <p:grpSpPr>
            <a:xfrm>
              <a:off x="6700043" y="5325806"/>
              <a:ext cx="464344" cy="362744"/>
              <a:chOff x="2581275" y="1710532"/>
              <a:chExt cx="464344" cy="362744"/>
            </a:xfrm>
            <a:solidFill>
              <a:schemeClr val="bg2"/>
            </a:solidFill>
          </p:grpSpPr>
          <p:sp>
            <p:nvSpPr>
              <p:cNvPr id="10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0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0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0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1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1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1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sp>
        <p:nvSpPr>
          <p:cNvPr id="137" name="TextBox 136"/>
          <p:cNvSpPr txBox="1"/>
          <p:nvPr/>
        </p:nvSpPr>
        <p:spPr>
          <a:xfrm>
            <a:off x="2467058" y="1175269"/>
            <a:ext cx="1097280" cy="275590"/>
          </a:xfrm>
          <a:prstGeom prst="rect">
            <a:avLst/>
          </a:prstGeom>
          <a:noFill/>
        </p:spPr>
        <p:txBody>
          <a:bodyPr wrap="none" rtlCol="0">
            <a:spAutoFit/>
          </a:bodyPr>
          <a:lstStyle/>
          <a:p>
            <a:pPr algn="r"/>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38" name="TextBox 137"/>
          <p:cNvSpPr txBox="1"/>
          <p:nvPr/>
        </p:nvSpPr>
        <p:spPr>
          <a:xfrm>
            <a:off x="1082249" y="1410780"/>
            <a:ext cx="2466850" cy="368300"/>
          </a:xfrm>
          <a:prstGeom prst="rect">
            <a:avLst/>
          </a:prstGeom>
          <a:noFill/>
        </p:spPr>
        <p:txBody>
          <a:bodyPr wrap="square" rtlCol="0">
            <a:spAutoFit/>
          </a:bodyPr>
          <a:lstStyle/>
          <a:p>
            <a:pPr algn="r"/>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45" name="TextBox 144"/>
          <p:cNvSpPr txBox="1"/>
          <p:nvPr/>
        </p:nvSpPr>
        <p:spPr>
          <a:xfrm>
            <a:off x="2467058" y="2094585"/>
            <a:ext cx="1097280" cy="275590"/>
          </a:xfrm>
          <a:prstGeom prst="rect">
            <a:avLst/>
          </a:prstGeom>
          <a:noFill/>
        </p:spPr>
        <p:txBody>
          <a:bodyPr wrap="none" rtlCol="0">
            <a:spAutoFit/>
          </a:bodyPr>
          <a:lstStyle/>
          <a:p>
            <a:pPr algn="r"/>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46" name="TextBox 145"/>
          <p:cNvSpPr txBox="1"/>
          <p:nvPr/>
        </p:nvSpPr>
        <p:spPr>
          <a:xfrm>
            <a:off x="1082249" y="2330096"/>
            <a:ext cx="2466850" cy="368300"/>
          </a:xfrm>
          <a:prstGeom prst="rect">
            <a:avLst/>
          </a:prstGeom>
          <a:noFill/>
        </p:spPr>
        <p:txBody>
          <a:bodyPr wrap="square" rtlCol="0">
            <a:spAutoFit/>
          </a:bodyPr>
          <a:lstStyle/>
          <a:p>
            <a:pPr algn="r"/>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47" name="TextBox 146"/>
          <p:cNvSpPr txBox="1"/>
          <p:nvPr/>
        </p:nvSpPr>
        <p:spPr>
          <a:xfrm>
            <a:off x="2467058" y="2950888"/>
            <a:ext cx="1097280" cy="275590"/>
          </a:xfrm>
          <a:prstGeom prst="rect">
            <a:avLst/>
          </a:prstGeom>
          <a:noFill/>
        </p:spPr>
        <p:txBody>
          <a:bodyPr wrap="none" rtlCol="0">
            <a:spAutoFit/>
          </a:bodyPr>
          <a:lstStyle/>
          <a:p>
            <a:pPr algn="r"/>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48" name="TextBox 147"/>
          <p:cNvSpPr txBox="1"/>
          <p:nvPr/>
        </p:nvSpPr>
        <p:spPr>
          <a:xfrm>
            <a:off x="1082249" y="3186399"/>
            <a:ext cx="2466850" cy="368300"/>
          </a:xfrm>
          <a:prstGeom prst="rect">
            <a:avLst/>
          </a:prstGeom>
          <a:noFill/>
        </p:spPr>
        <p:txBody>
          <a:bodyPr wrap="square" rtlCol="0">
            <a:spAutoFit/>
          </a:bodyPr>
          <a:lstStyle/>
          <a:p>
            <a:pPr algn="r"/>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49" name="TextBox 148"/>
          <p:cNvSpPr txBox="1"/>
          <p:nvPr/>
        </p:nvSpPr>
        <p:spPr>
          <a:xfrm>
            <a:off x="2467058" y="3839217"/>
            <a:ext cx="1097280" cy="275590"/>
          </a:xfrm>
          <a:prstGeom prst="rect">
            <a:avLst/>
          </a:prstGeom>
          <a:noFill/>
        </p:spPr>
        <p:txBody>
          <a:bodyPr wrap="none" rtlCol="0">
            <a:spAutoFit/>
          </a:bodyPr>
          <a:lstStyle/>
          <a:p>
            <a:pPr algn="r"/>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50" name="TextBox 149"/>
          <p:cNvSpPr txBox="1"/>
          <p:nvPr/>
        </p:nvSpPr>
        <p:spPr>
          <a:xfrm>
            <a:off x="1082249" y="4074728"/>
            <a:ext cx="2466850" cy="368300"/>
          </a:xfrm>
          <a:prstGeom prst="rect">
            <a:avLst/>
          </a:prstGeom>
          <a:noFill/>
        </p:spPr>
        <p:txBody>
          <a:bodyPr wrap="square" rtlCol="0">
            <a:spAutoFit/>
          </a:bodyPr>
          <a:lstStyle/>
          <a:p>
            <a:pPr algn="r"/>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51" name="TextBox 150"/>
          <p:cNvSpPr txBox="1"/>
          <p:nvPr/>
        </p:nvSpPr>
        <p:spPr>
          <a:xfrm>
            <a:off x="5646628" y="1175269"/>
            <a:ext cx="1097280" cy="275590"/>
          </a:xfrm>
          <a:prstGeom prst="rect">
            <a:avLst/>
          </a:prstGeom>
          <a:noFill/>
        </p:spPr>
        <p:txBody>
          <a:bodyPr wrap="none" rtlCol="0">
            <a:spAutoFit/>
          </a:bodyPr>
          <a:lstStyle/>
          <a:p>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52" name="TextBox 151"/>
          <p:cNvSpPr txBox="1"/>
          <p:nvPr/>
        </p:nvSpPr>
        <p:spPr>
          <a:xfrm>
            <a:off x="5646628" y="1410780"/>
            <a:ext cx="2466850" cy="368300"/>
          </a:xfrm>
          <a:prstGeom prst="rect">
            <a:avLst/>
          </a:prstGeom>
          <a:noFill/>
        </p:spPr>
        <p:txBody>
          <a:bodyPr wrap="square" rtlCol="0">
            <a:spAutoFit/>
          </a:bodyPr>
          <a:lstStyle/>
          <a:p>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53" name="TextBox 152"/>
          <p:cNvSpPr txBox="1"/>
          <p:nvPr/>
        </p:nvSpPr>
        <p:spPr>
          <a:xfrm>
            <a:off x="5646628" y="2053097"/>
            <a:ext cx="1097280" cy="275590"/>
          </a:xfrm>
          <a:prstGeom prst="rect">
            <a:avLst/>
          </a:prstGeom>
          <a:noFill/>
        </p:spPr>
        <p:txBody>
          <a:bodyPr wrap="none" rtlCol="0">
            <a:spAutoFit/>
          </a:bodyPr>
          <a:lstStyle/>
          <a:p>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54" name="TextBox 153"/>
          <p:cNvSpPr txBox="1"/>
          <p:nvPr/>
        </p:nvSpPr>
        <p:spPr>
          <a:xfrm>
            <a:off x="5646628" y="2288608"/>
            <a:ext cx="2466850" cy="368300"/>
          </a:xfrm>
          <a:prstGeom prst="rect">
            <a:avLst/>
          </a:prstGeom>
          <a:noFill/>
        </p:spPr>
        <p:txBody>
          <a:bodyPr wrap="square" rtlCol="0">
            <a:spAutoFit/>
          </a:bodyPr>
          <a:lstStyle/>
          <a:p>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55" name="TextBox 154"/>
          <p:cNvSpPr txBox="1"/>
          <p:nvPr/>
        </p:nvSpPr>
        <p:spPr>
          <a:xfrm>
            <a:off x="5646628" y="2896626"/>
            <a:ext cx="1097280" cy="275590"/>
          </a:xfrm>
          <a:prstGeom prst="rect">
            <a:avLst/>
          </a:prstGeom>
          <a:noFill/>
        </p:spPr>
        <p:txBody>
          <a:bodyPr wrap="none" rtlCol="0">
            <a:spAutoFit/>
          </a:bodyPr>
          <a:lstStyle/>
          <a:p>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56" name="TextBox 155"/>
          <p:cNvSpPr txBox="1"/>
          <p:nvPr/>
        </p:nvSpPr>
        <p:spPr>
          <a:xfrm>
            <a:off x="5646628" y="3132137"/>
            <a:ext cx="2466850" cy="368300"/>
          </a:xfrm>
          <a:prstGeom prst="rect">
            <a:avLst/>
          </a:prstGeom>
          <a:noFill/>
        </p:spPr>
        <p:txBody>
          <a:bodyPr wrap="square" rtlCol="0">
            <a:spAutoFit/>
          </a:bodyPr>
          <a:lstStyle/>
          <a:p>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59" name="TextBox 158"/>
          <p:cNvSpPr txBox="1"/>
          <p:nvPr/>
        </p:nvSpPr>
        <p:spPr>
          <a:xfrm>
            <a:off x="5646628" y="3812847"/>
            <a:ext cx="1097280" cy="275590"/>
          </a:xfrm>
          <a:prstGeom prst="rect">
            <a:avLst/>
          </a:prstGeom>
          <a:noFill/>
        </p:spPr>
        <p:txBody>
          <a:bodyPr wrap="none" rtlCol="0">
            <a:spAutoFit/>
          </a:bodyPr>
          <a:lstStyle/>
          <a:p>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60" name="TextBox 159"/>
          <p:cNvSpPr txBox="1"/>
          <p:nvPr/>
        </p:nvSpPr>
        <p:spPr>
          <a:xfrm>
            <a:off x="5646628" y="4048358"/>
            <a:ext cx="2466850" cy="368300"/>
          </a:xfrm>
          <a:prstGeom prst="rect">
            <a:avLst/>
          </a:prstGeom>
          <a:noFill/>
        </p:spPr>
        <p:txBody>
          <a:bodyPr wrap="square" rtlCol="0">
            <a:spAutoFit/>
          </a:bodyPr>
          <a:lstStyle/>
          <a:p>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p14:dur="9" advTm="1077">
        <p:dissolve/>
      </p:transition>
    </mc:Choice>
    <mc:Fallback xmlns="">
      <p:transition advTm="1077">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wipe(right)">
                                      <p:cBhvr>
                                        <p:cTn id="14" dur="500"/>
                                        <p:tgtEl>
                                          <p:spTgt spid="13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right)">
                                      <p:cBhvr>
                                        <p:cTn id="17" dur="500"/>
                                        <p:tgtEl>
                                          <p:spTgt spid="13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wipe(left)">
                                      <p:cBhvr>
                                        <p:cTn id="27" dur="500"/>
                                        <p:tgtEl>
                                          <p:spTgt spid="15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Effect transition="in" filter="wipe(right)">
                                      <p:cBhvr>
                                        <p:cTn id="34" dur="500"/>
                                        <p:tgtEl>
                                          <p:spTgt spid="14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wipe(right)">
                                      <p:cBhvr>
                                        <p:cTn id="37" dur="500"/>
                                        <p:tgtEl>
                                          <p:spTgt spid="145"/>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
                                        </p:tgtEl>
                                        <p:attrNameLst>
                                          <p:attrName>style.visibility</p:attrName>
                                        </p:attrNameLst>
                                      </p:cBhvr>
                                      <p:to>
                                        <p:strVal val="visible"/>
                                      </p:to>
                                    </p:set>
                                    <p:animEffect transition="in" filter="wipe(left)">
                                      <p:cBhvr>
                                        <p:cTn id="44" dur="500"/>
                                        <p:tgtEl>
                                          <p:spTgt spid="15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wipe(left)">
                                      <p:cBhvr>
                                        <p:cTn id="47" dur="500"/>
                                        <p:tgtEl>
                                          <p:spTgt spid="154"/>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wipe(right)">
                                      <p:cBhvr>
                                        <p:cTn id="54" dur="500"/>
                                        <p:tgtEl>
                                          <p:spTgt spid="14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wipe(right)">
                                      <p:cBhvr>
                                        <p:cTn id="57" dur="500"/>
                                        <p:tgtEl>
                                          <p:spTgt spid="147"/>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wipe(left)">
                                      <p:cBhvr>
                                        <p:cTn id="64" dur="500"/>
                                        <p:tgtEl>
                                          <p:spTgt spid="15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wipe(left)">
                                      <p:cBhvr>
                                        <p:cTn id="67" dur="500"/>
                                        <p:tgtEl>
                                          <p:spTgt spid="156"/>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500"/>
                                        <p:tgtEl>
                                          <p:spTgt spid="8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wipe(right)">
                                      <p:cBhvr>
                                        <p:cTn id="74" dur="500"/>
                                        <p:tgtEl>
                                          <p:spTgt spid="14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wipe(right)">
                                      <p:cBhvr>
                                        <p:cTn id="77" dur="500"/>
                                        <p:tgtEl>
                                          <p:spTgt spid="150"/>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9"/>
                                        </p:tgtEl>
                                        <p:attrNameLst>
                                          <p:attrName>style.visibility</p:attrName>
                                        </p:attrNameLst>
                                      </p:cBhvr>
                                      <p:to>
                                        <p:strVal val="visible"/>
                                      </p:to>
                                    </p:set>
                                    <p:animEffect transition="in" filter="wipe(left)">
                                      <p:cBhvr>
                                        <p:cTn id="84" dur="500"/>
                                        <p:tgtEl>
                                          <p:spTgt spid="15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60"/>
                                        </p:tgtEl>
                                        <p:attrNameLst>
                                          <p:attrName>style.visibility</p:attrName>
                                        </p:attrNameLst>
                                      </p:cBhvr>
                                      <p:to>
                                        <p:strVal val="visible"/>
                                      </p:to>
                                    </p:set>
                                    <p:animEffect transition="in" filter="wipe(left)">
                                      <p:cBhvr>
                                        <p:cTn id="8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5" grpId="0"/>
      <p:bldP spid="146" grpId="0"/>
      <p:bldP spid="147" grpId="0"/>
      <p:bldP spid="148" grpId="0"/>
      <p:bldP spid="149" grpId="0"/>
      <p:bldP spid="150" grpId="0"/>
      <p:bldP spid="151" grpId="0"/>
      <p:bldP spid="152" grpId="0"/>
      <p:bldP spid="153" grpId="0"/>
      <p:bldP spid="154" grpId="0"/>
      <p:bldP spid="155" grpId="0"/>
      <p:bldP spid="156" grpId="0"/>
      <p:bldP spid="159" grpId="0"/>
      <p:bldP spid="1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现代人过冬至</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143" name="Group 94"/>
          <p:cNvGrpSpPr/>
          <p:nvPr/>
        </p:nvGrpSpPr>
        <p:grpSpPr>
          <a:xfrm>
            <a:off x="2576129" y="820370"/>
            <a:ext cx="3970735" cy="3971925"/>
            <a:chOff x="2954336" y="1206696"/>
            <a:chExt cx="5294312" cy="5295904"/>
          </a:xfrm>
        </p:grpSpPr>
        <p:sp>
          <p:nvSpPr>
            <p:cNvPr id="144"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47" name="Oval 36"/>
            <p:cNvSpPr>
              <a:spLocks noChangeArrowheads="1"/>
            </p:cNvSpPr>
            <p:nvPr/>
          </p:nvSpPr>
          <p:spPr bwMode="auto">
            <a:xfrm>
              <a:off x="6994524" y="5248474"/>
              <a:ext cx="927100" cy="922339"/>
            </a:xfrm>
            <a:prstGeom prst="ellipse">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0" name="Oval 39"/>
            <p:cNvSpPr>
              <a:spLocks noChangeArrowheads="1"/>
            </p:cNvSpPr>
            <p:nvPr/>
          </p:nvSpPr>
          <p:spPr bwMode="auto">
            <a:xfrm>
              <a:off x="6013449" y="4267399"/>
              <a:ext cx="1157288" cy="115094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3" name="Oval 42"/>
            <p:cNvSpPr>
              <a:spLocks noChangeArrowheads="1"/>
            </p:cNvSpPr>
            <p:nvPr/>
          </p:nvSpPr>
          <p:spPr bwMode="auto">
            <a:xfrm>
              <a:off x="4784724" y="3032323"/>
              <a:ext cx="1438275" cy="1444627"/>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6" name="Oval 45"/>
            <p:cNvSpPr>
              <a:spLocks noChangeArrowheads="1"/>
            </p:cNvSpPr>
            <p:nvPr/>
          </p:nvSpPr>
          <p:spPr bwMode="auto">
            <a:xfrm>
              <a:off x="3257550" y="1509908"/>
              <a:ext cx="1800225" cy="1800227"/>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8" name="Freeform 47"/>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0" name="Freeform 49"/>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2" name="Freeform 51"/>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3" name="Freeform 52"/>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5" name="Freeform 54"/>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6" name="Freeform 55"/>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7" name="Freeform 56"/>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8" name="Freeform 57"/>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9" name="Freeform 58"/>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0" name="Freeform 59"/>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1" name="Freeform 60"/>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3" name="Freeform 62"/>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4" name="Freeform 63"/>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5" name="Freeform 64"/>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6" name="Freeform 65"/>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7" name="Freeform 66"/>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0"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1" name="Freeform 70"/>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2" name="Freeform 71"/>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3" name="Freeform 72"/>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4" name="Freeform 73"/>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5" name="Freeform 74"/>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6" name="Freeform 75"/>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7" name="Freeform 76"/>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8" name="Freeform 77"/>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0" name="Freeform 79"/>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1" name="Freeform 80"/>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2" name="Freeform 81"/>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3" name="Freeform 82"/>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4" name="Freeform 83"/>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6"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7"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8"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9"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213" name="TextBox 212"/>
          <p:cNvSpPr txBox="1"/>
          <p:nvPr/>
        </p:nvSpPr>
        <p:spPr>
          <a:xfrm>
            <a:off x="601057" y="3045693"/>
            <a:ext cx="1356360" cy="314325"/>
          </a:xfrm>
          <a:prstGeom prst="rect">
            <a:avLst/>
          </a:prstGeom>
          <a:noFill/>
        </p:spPr>
        <p:txBody>
          <a:bodyPr wrap="none" lIns="68580" tIns="34290" rIns="68580" bIns="34290" rtlCol="0">
            <a:spAutoFit/>
          </a:body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点击添加文本</a:t>
            </a:r>
          </a:p>
        </p:txBody>
      </p:sp>
      <p:sp>
        <p:nvSpPr>
          <p:cNvPr id="214" name="Rectangle 111"/>
          <p:cNvSpPr/>
          <p:nvPr/>
        </p:nvSpPr>
        <p:spPr>
          <a:xfrm>
            <a:off x="587786" y="3411077"/>
            <a:ext cx="3119313" cy="876300"/>
          </a:xfrm>
          <a:prstGeom prst="rect">
            <a:avLst/>
          </a:prstGeom>
        </p:spPr>
        <p:txBody>
          <a:bodyPr wrap="square" lIns="68580" tIns="34290" rIns="68580" bIns="34290">
            <a:spAutoFit/>
          </a:bodyPr>
          <a:lstStyle/>
          <a:p>
            <a:r>
              <a:rPr sz="10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75" name="TextBox 74"/>
          <p:cNvSpPr txBox="1"/>
          <p:nvPr/>
        </p:nvSpPr>
        <p:spPr>
          <a:xfrm>
            <a:off x="4509581" y="970395"/>
            <a:ext cx="1097280" cy="275590"/>
          </a:xfrm>
          <a:prstGeom prst="rect">
            <a:avLst/>
          </a:prstGeom>
          <a:noFill/>
        </p:spPr>
        <p:txBody>
          <a:bodyPr wrap="non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点击添加文本</a:t>
            </a:r>
          </a:p>
        </p:txBody>
      </p:sp>
      <p:sp>
        <p:nvSpPr>
          <p:cNvPr id="76" name="TextBox 75"/>
          <p:cNvSpPr txBox="1"/>
          <p:nvPr/>
        </p:nvSpPr>
        <p:spPr>
          <a:xfrm>
            <a:off x="4509581" y="1205906"/>
            <a:ext cx="2084744" cy="368300"/>
          </a:xfrm>
          <a:prstGeom prst="rect">
            <a:avLst/>
          </a:prstGeom>
          <a:noFill/>
        </p:spPr>
        <p:txBody>
          <a:bodyPr wrap="square" rtlCol="0">
            <a:spAutoFit/>
          </a:bodyPr>
          <a:lstStyle/>
          <a:p>
            <a:r>
              <a:rPr sz="9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77" name="TextBox 76"/>
          <p:cNvSpPr txBox="1"/>
          <p:nvPr/>
        </p:nvSpPr>
        <p:spPr>
          <a:xfrm>
            <a:off x="5341595" y="1919940"/>
            <a:ext cx="1097280" cy="275590"/>
          </a:xfrm>
          <a:prstGeom prst="rect">
            <a:avLst/>
          </a:prstGeom>
          <a:noFill/>
        </p:spPr>
        <p:txBody>
          <a:bodyPr wrap="non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点击添加文本</a:t>
            </a:r>
          </a:p>
        </p:txBody>
      </p:sp>
      <p:sp>
        <p:nvSpPr>
          <p:cNvPr id="78" name="TextBox 77"/>
          <p:cNvSpPr txBox="1"/>
          <p:nvPr/>
        </p:nvSpPr>
        <p:spPr>
          <a:xfrm>
            <a:off x="5341595" y="2155451"/>
            <a:ext cx="2084744" cy="368300"/>
          </a:xfrm>
          <a:prstGeom prst="rect">
            <a:avLst/>
          </a:prstGeom>
          <a:noFill/>
        </p:spPr>
        <p:txBody>
          <a:bodyPr wrap="square" rtlCol="0">
            <a:spAutoFit/>
          </a:bodyPr>
          <a:lstStyle/>
          <a:p>
            <a:r>
              <a:rPr sz="9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79" name="TextBox 78"/>
          <p:cNvSpPr txBox="1"/>
          <p:nvPr/>
        </p:nvSpPr>
        <p:spPr>
          <a:xfrm>
            <a:off x="5968817" y="2750814"/>
            <a:ext cx="1097280" cy="275590"/>
          </a:xfrm>
          <a:prstGeom prst="rect">
            <a:avLst/>
          </a:prstGeom>
          <a:noFill/>
        </p:spPr>
        <p:txBody>
          <a:bodyPr wrap="non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点击添加文本</a:t>
            </a:r>
          </a:p>
        </p:txBody>
      </p:sp>
      <p:sp>
        <p:nvSpPr>
          <p:cNvPr id="80" name="TextBox 79"/>
          <p:cNvSpPr txBox="1"/>
          <p:nvPr/>
        </p:nvSpPr>
        <p:spPr>
          <a:xfrm>
            <a:off x="5968817" y="2986325"/>
            <a:ext cx="2084744" cy="368300"/>
          </a:xfrm>
          <a:prstGeom prst="rect">
            <a:avLst/>
          </a:prstGeom>
          <a:noFill/>
        </p:spPr>
        <p:txBody>
          <a:bodyPr wrap="square" rtlCol="0">
            <a:spAutoFit/>
          </a:bodyPr>
          <a:lstStyle/>
          <a:p>
            <a:r>
              <a:rPr sz="9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81" name="TextBox 80"/>
          <p:cNvSpPr txBox="1"/>
          <p:nvPr/>
        </p:nvSpPr>
        <p:spPr>
          <a:xfrm>
            <a:off x="6594325" y="3779490"/>
            <a:ext cx="1097280" cy="275590"/>
          </a:xfrm>
          <a:prstGeom prst="rect">
            <a:avLst/>
          </a:prstGeom>
          <a:noFill/>
        </p:spPr>
        <p:txBody>
          <a:bodyPr wrap="non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点击添加文本</a:t>
            </a:r>
          </a:p>
        </p:txBody>
      </p:sp>
      <p:sp>
        <p:nvSpPr>
          <p:cNvPr id="82" name="TextBox 81"/>
          <p:cNvSpPr txBox="1"/>
          <p:nvPr/>
        </p:nvSpPr>
        <p:spPr>
          <a:xfrm>
            <a:off x="6594325" y="4015001"/>
            <a:ext cx="2084744" cy="368300"/>
          </a:xfrm>
          <a:prstGeom prst="rect">
            <a:avLst/>
          </a:prstGeom>
          <a:noFill/>
        </p:spPr>
        <p:txBody>
          <a:bodyPr wrap="square" rtlCol="0">
            <a:spAutoFit/>
          </a:bodyPr>
          <a:lstStyle/>
          <a:p>
            <a:r>
              <a:rPr sz="9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p14:dur="9" advTm="1170">
        <p:dissolve/>
      </p:transition>
    </mc:Choice>
    <mc:Fallback xmlns="">
      <p:transition advTm="117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wipe(left)">
                                      <p:cBhvr>
                                        <p:cTn id="12" dur="500"/>
                                        <p:tgtEl>
                                          <p:spTgt spid="2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4"/>
                                        </p:tgtEl>
                                        <p:attrNameLst>
                                          <p:attrName>style.visibility</p:attrName>
                                        </p:attrNameLst>
                                      </p:cBhvr>
                                      <p:to>
                                        <p:strVal val="visible"/>
                                      </p:to>
                                    </p:set>
                                    <p:animEffect transition="in" filter="wipe(left)">
                                      <p:cBhvr>
                                        <p:cTn id="15" dur="500"/>
                                        <p:tgtEl>
                                          <p:spTgt spid="214"/>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250" fill="hold"/>
                                        <p:tgtEl>
                                          <p:spTgt spid="75"/>
                                        </p:tgtEl>
                                        <p:attrNameLst>
                                          <p:attrName>ppt_x</p:attrName>
                                        </p:attrNameLst>
                                      </p:cBhvr>
                                      <p:tavLst>
                                        <p:tav tm="0">
                                          <p:val>
                                            <p:strVal val="1+#ppt_w/2"/>
                                          </p:val>
                                        </p:tav>
                                        <p:tav tm="100000">
                                          <p:val>
                                            <p:strVal val="#ppt_x"/>
                                          </p:val>
                                        </p:tav>
                                      </p:tavLst>
                                    </p:anim>
                                    <p:anim calcmode="lin" valueType="num">
                                      <p:cBhvr additive="base">
                                        <p:cTn id="19" dur="250" fill="hold"/>
                                        <p:tgtEl>
                                          <p:spTgt spid="75"/>
                                        </p:tgtEl>
                                        <p:attrNameLst>
                                          <p:attrName>ppt_y</p:attrName>
                                        </p:attrNameLst>
                                      </p:cBhvr>
                                      <p:tavLst>
                                        <p:tav tm="0">
                                          <p:val>
                                            <p:strVal val="#ppt_y"/>
                                          </p:val>
                                        </p:tav>
                                        <p:tav tm="100000">
                                          <p:val>
                                            <p:strVal val="#ppt_y"/>
                                          </p:val>
                                        </p:tav>
                                      </p:tavLst>
                                    </p:anim>
                                  </p:childTnLst>
                                </p:cTn>
                              </p:par>
                              <p:par>
                                <p:cTn id="20" presetID="22" presetClass="entr" presetSubtype="1"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up)">
                                      <p:cBhvr>
                                        <p:cTn id="22" dur="500"/>
                                        <p:tgtEl>
                                          <p:spTgt spid="76"/>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250" fill="hold"/>
                                        <p:tgtEl>
                                          <p:spTgt spid="77"/>
                                        </p:tgtEl>
                                        <p:attrNameLst>
                                          <p:attrName>ppt_x</p:attrName>
                                        </p:attrNameLst>
                                      </p:cBhvr>
                                      <p:tavLst>
                                        <p:tav tm="0">
                                          <p:val>
                                            <p:strVal val="1+#ppt_w/2"/>
                                          </p:val>
                                        </p:tav>
                                        <p:tav tm="100000">
                                          <p:val>
                                            <p:strVal val="#ppt_x"/>
                                          </p:val>
                                        </p:tav>
                                      </p:tavLst>
                                    </p:anim>
                                    <p:anim calcmode="lin" valueType="num">
                                      <p:cBhvr additive="base">
                                        <p:cTn id="26" dur="250" fill="hold"/>
                                        <p:tgtEl>
                                          <p:spTgt spid="77"/>
                                        </p:tgtEl>
                                        <p:attrNameLst>
                                          <p:attrName>ppt_y</p:attrName>
                                        </p:attrNameLst>
                                      </p:cBhvr>
                                      <p:tavLst>
                                        <p:tav tm="0">
                                          <p:val>
                                            <p:strVal val="#ppt_y"/>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wipe(up)">
                                      <p:cBhvr>
                                        <p:cTn id="29" dur="500"/>
                                        <p:tgtEl>
                                          <p:spTgt spid="78"/>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250" fill="hold"/>
                                        <p:tgtEl>
                                          <p:spTgt spid="79"/>
                                        </p:tgtEl>
                                        <p:attrNameLst>
                                          <p:attrName>ppt_x</p:attrName>
                                        </p:attrNameLst>
                                      </p:cBhvr>
                                      <p:tavLst>
                                        <p:tav tm="0">
                                          <p:val>
                                            <p:strVal val="1+#ppt_w/2"/>
                                          </p:val>
                                        </p:tav>
                                        <p:tav tm="100000">
                                          <p:val>
                                            <p:strVal val="#ppt_x"/>
                                          </p:val>
                                        </p:tav>
                                      </p:tavLst>
                                    </p:anim>
                                    <p:anim calcmode="lin" valueType="num">
                                      <p:cBhvr additive="base">
                                        <p:cTn id="33" dur="250" fill="hold"/>
                                        <p:tgtEl>
                                          <p:spTgt spid="79"/>
                                        </p:tgtEl>
                                        <p:attrNameLst>
                                          <p:attrName>ppt_y</p:attrName>
                                        </p:attrNameLst>
                                      </p:cBhvr>
                                      <p:tavLst>
                                        <p:tav tm="0">
                                          <p:val>
                                            <p:strVal val="#ppt_y"/>
                                          </p:val>
                                        </p:tav>
                                        <p:tav tm="100000">
                                          <p:val>
                                            <p:strVal val="#ppt_y"/>
                                          </p:val>
                                        </p:tav>
                                      </p:tavLst>
                                    </p:anim>
                                  </p:childTnLst>
                                </p:cTn>
                              </p:par>
                              <p:par>
                                <p:cTn id="34" presetID="22" presetClass="entr" presetSubtype="1"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up)">
                                      <p:cBhvr>
                                        <p:cTn id="36" dur="500"/>
                                        <p:tgtEl>
                                          <p:spTgt spid="80"/>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250" fill="hold"/>
                                        <p:tgtEl>
                                          <p:spTgt spid="81"/>
                                        </p:tgtEl>
                                        <p:attrNameLst>
                                          <p:attrName>ppt_x</p:attrName>
                                        </p:attrNameLst>
                                      </p:cBhvr>
                                      <p:tavLst>
                                        <p:tav tm="0">
                                          <p:val>
                                            <p:strVal val="1+#ppt_w/2"/>
                                          </p:val>
                                        </p:tav>
                                        <p:tav tm="100000">
                                          <p:val>
                                            <p:strVal val="#ppt_x"/>
                                          </p:val>
                                        </p:tav>
                                      </p:tavLst>
                                    </p:anim>
                                    <p:anim calcmode="lin" valueType="num">
                                      <p:cBhvr additive="base">
                                        <p:cTn id="40" dur="250" fill="hold"/>
                                        <p:tgtEl>
                                          <p:spTgt spid="81"/>
                                        </p:tgtEl>
                                        <p:attrNameLst>
                                          <p:attrName>ppt_y</p:attrName>
                                        </p:attrNameLst>
                                      </p:cBhvr>
                                      <p:tavLst>
                                        <p:tav tm="0">
                                          <p:val>
                                            <p:strVal val="#ppt_y"/>
                                          </p:val>
                                        </p:tav>
                                        <p:tav tm="100000">
                                          <p:val>
                                            <p:strVal val="#ppt_y"/>
                                          </p:val>
                                        </p:tav>
                                      </p:tavLst>
                                    </p:anim>
                                  </p:childTnLst>
                                </p:cTn>
                              </p:par>
                              <p:par>
                                <p:cTn id="41" presetID="22" presetClass="entr" presetSubtype="1"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up)">
                                      <p:cBhvr>
                                        <p:cTn id="4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QQ截图20171206150251"/>
          <p:cNvPicPr>
            <a:picLocks noChangeAspect="1"/>
          </p:cNvPicPr>
          <p:nvPr/>
        </p:nvPicPr>
        <p:blipFill>
          <a:blip r:embed="rId3"/>
          <a:stretch>
            <a:fillRect/>
          </a:stretch>
        </p:blipFill>
        <p:spPr>
          <a:xfrm>
            <a:off x="-6350" y="29845"/>
            <a:ext cx="9156700" cy="513207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r="50856"/>
          <a:stretch>
            <a:fillRect/>
          </a:stretch>
        </p:blipFill>
        <p:spPr>
          <a:xfrm>
            <a:off x="3873822" y="1925938"/>
            <a:ext cx="2451523" cy="1420377"/>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17023" r="56528"/>
          <a:stretch>
            <a:fillRect/>
          </a:stretch>
        </p:blipFill>
        <p:spPr>
          <a:xfrm>
            <a:off x="5002313" y="839412"/>
            <a:ext cx="817625" cy="864380"/>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6776" r="56860"/>
          <a:stretch>
            <a:fillRect/>
          </a:stretch>
        </p:blipFill>
        <p:spPr>
          <a:xfrm>
            <a:off x="6454599" y="1439284"/>
            <a:ext cx="2695880" cy="2911700"/>
          </a:xfrm>
          <a:prstGeom prst="rect">
            <a:avLst/>
          </a:prstGeom>
        </p:spPr>
      </p:pic>
      <p:grpSp>
        <p:nvGrpSpPr>
          <p:cNvPr id="16" name="组合 15"/>
          <p:cNvGrpSpPr/>
          <p:nvPr/>
        </p:nvGrpSpPr>
        <p:grpSpPr>
          <a:xfrm>
            <a:off x="5850067" y="4193580"/>
            <a:ext cx="1820814" cy="239395"/>
            <a:chOff x="4762500" y="5404482"/>
            <a:chExt cx="2427752" cy="319193"/>
          </a:xfrm>
        </p:grpSpPr>
        <p:sp>
          <p:nvSpPr>
            <p:cNvPr id="13" name="文本框 12"/>
            <p:cNvSpPr txBox="1"/>
            <p:nvPr/>
          </p:nvSpPr>
          <p:spPr>
            <a:xfrm>
              <a:off x="4762500" y="5417182"/>
              <a:ext cx="1200150" cy="306493"/>
            </a:xfrm>
            <a:prstGeom prst="rect">
              <a:avLst/>
            </a:prstGeom>
            <a:noFill/>
            <a:ln>
              <a:noFill/>
            </a:ln>
          </p:spPr>
          <p:txBody>
            <a:bodyPr wrap="square" rtlCol="0">
              <a:spAutoFit/>
            </a:bodyPr>
            <a:lstStyle/>
            <a:p>
              <a:r>
                <a:rPr lang="zh-CN" altLang="en-US" sz="900" b="1" spc="100" dirty="0">
                  <a:latin typeface="宋体" panose="02010600030101010101" pitchFamily="2" charset="-122"/>
                  <a:ea typeface="宋体" panose="02010600030101010101" pitchFamily="2" charset="-122"/>
                </a:rPr>
                <a:t>北方水饺</a:t>
              </a:r>
              <a:r>
                <a:rPr lang="en-US" altLang="zh-CN" sz="900" b="1" spc="100" dirty="0">
                  <a:solidFill>
                    <a:schemeClr val="tx1">
                      <a:lumMod val="75000"/>
                      <a:lumOff val="25000"/>
                    </a:schemeClr>
                  </a:solidFill>
                  <a:latin typeface="宋体" panose="02010600030101010101" pitchFamily="2" charset="-122"/>
                  <a:ea typeface="宋体" panose="02010600030101010101" pitchFamily="2" charset="-122"/>
                </a:rPr>
                <a:t>/</a:t>
              </a:r>
              <a:endParaRPr lang="zh-CN" altLang="en-US" sz="900" b="1" spc="100"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14" name="矩形 13"/>
            <p:cNvSpPr/>
            <p:nvPr/>
          </p:nvSpPr>
          <p:spPr>
            <a:xfrm>
              <a:off x="5516452" y="5417182"/>
              <a:ext cx="1018540" cy="306493"/>
            </a:xfrm>
            <a:prstGeom prst="rect">
              <a:avLst/>
            </a:prstGeom>
          </p:spPr>
          <p:txBody>
            <a:bodyPr wrap="none">
              <a:spAutoFit/>
            </a:bodyPr>
            <a:lstStyle/>
            <a:p>
              <a:r>
                <a:rPr lang="zh-CN" altLang="en-US" sz="900" b="1" spc="100" dirty="0">
                  <a:latin typeface="宋体" panose="02010600030101010101" pitchFamily="2" charset="-122"/>
                  <a:ea typeface="宋体" panose="02010600030101010101" pitchFamily="2" charset="-122"/>
                </a:rPr>
                <a:t>江南米饭</a:t>
              </a:r>
              <a:r>
                <a:rPr lang="en-US" altLang="zh-CN" sz="900" b="1" spc="100" dirty="0">
                  <a:latin typeface="宋体" panose="02010600030101010101" pitchFamily="2" charset="-122"/>
                  <a:ea typeface="宋体" panose="02010600030101010101" pitchFamily="2" charset="-122"/>
                </a:rPr>
                <a:t>/</a:t>
              </a:r>
              <a:endParaRPr lang="zh-CN" altLang="en-US" sz="900" b="1" spc="100" dirty="0">
                <a:latin typeface="宋体" panose="02010600030101010101" pitchFamily="2" charset="-122"/>
                <a:ea typeface="宋体" panose="02010600030101010101" pitchFamily="2" charset="-122"/>
              </a:endParaRPr>
            </a:p>
          </p:txBody>
        </p:sp>
        <p:sp>
          <p:nvSpPr>
            <p:cNvPr id="15" name="矩形 14"/>
            <p:cNvSpPr/>
            <p:nvPr/>
          </p:nvSpPr>
          <p:spPr>
            <a:xfrm>
              <a:off x="6265692" y="5404482"/>
              <a:ext cx="924560" cy="306493"/>
            </a:xfrm>
            <a:prstGeom prst="rect">
              <a:avLst/>
            </a:prstGeom>
          </p:spPr>
          <p:txBody>
            <a:bodyPr wrap="none">
              <a:spAutoFit/>
            </a:bodyPr>
            <a:lstStyle/>
            <a:p>
              <a:r>
                <a:rPr lang="zh-CN" altLang="en-US" sz="900" b="1" spc="100" dirty="0">
                  <a:latin typeface="宋体" panose="02010600030101010101" pitchFamily="2" charset="-122"/>
                  <a:ea typeface="宋体" panose="02010600030101010101" pitchFamily="2" charset="-122"/>
                </a:rPr>
                <a:t>四式汤圆</a:t>
              </a:r>
            </a:p>
          </p:txBody>
        </p:sp>
      </p:grpSp>
      <p:sp>
        <p:nvSpPr>
          <p:cNvPr id="17" name="矩形 16"/>
          <p:cNvSpPr/>
          <p:nvPr/>
        </p:nvSpPr>
        <p:spPr>
          <a:xfrm>
            <a:off x="5966070" y="1640031"/>
            <a:ext cx="379730" cy="2054033"/>
          </a:xfrm>
          <a:prstGeom prst="rect">
            <a:avLst/>
          </a:prstGeom>
        </p:spPr>
        <p:txBody>
          <a:bodyPr vert="eaVert" wrap="square">
            <a:spAutoFit/>
          </a:bodyPr>
          <a:lstStyle/>
          <a:p>
            <a:r>
              <a:rPr lang="en-US" altLang="zh-CN" sz="600" dirty="0">
                <a:solidFill>
                  <a:schemeClr val="tx1">
                    <a:lumMod val="65000"/>
                    <a:lumOff val="35000"/>
                  </a:schemeClr>
                </a:solidFill>
              </a:rPr>
              <a:t>There are different </a:t>
            </a:r>
            <a:r>
              <a:rPr lang="en-US" altLang="zh-CN" sz="675" dirty="0">
                <a:solidFill>
                  <a:schemeClr val="tx1">
                    <a:lumMod val="65000"/>
                    <a:lumOff val="35000"/>
                  </a:schemeClr>
                </a:solidFill>
              </a:rPr>
              <a:t>customs</a:t>
            </a:r>
            <a:r>
              <a:rPr lang="en-US" altLang="zh-CN" sz="600" dirty="0">
                <a:solidFill>
                  <a:schemeClr val="tx1">
                    <a:lumMod val="65000"/>
                    <a:lumOff val="35000"/>
                  </a:schemeClr>
                </a:solidFill>
              </a:rPr>
              <a:t> in the winter solstice, but most places have the custom of eating dumplings on the</a:t>
            </a:r>
            <a:endParaRPr lang="zh-CN" altLang="en-US" sz="600" dirty="0">
              <a:solidFill>
                <a:schemeClr val="tx1">
                  <a:lumMod val="65000"/>
                  <a:lumOff val="35000"/>
                </a:schemeClr>
              </a:solidFill>
            </a:endParaRPr>
          </a:p>
        </p:txBody>
      </p:sp>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17023" r="56528"/>
          <a:stretch>
            <a:fillRect/>
          </a:stretch>
        </p:blipFill>
        <p:spPr>
          <a:xfrm>
            <a:off x="7306762" y="356023"/>
            <a:ext cx="817625" cy="864380"/>
          </a:xfrm>
          <a:prstGeom prst="rect">
            <a:avLst/>
          </a:prstGeom>
        </p:spPr>
      </p:pic>
      <p:sp>
        <p:nvSpPr>
          <p:cNvPr id="3" name="文本框 2"/>
          <p:cNvSpPr txBox="1"/>
          <p:nvPr/>
        </p:nvSpPr>
        <p:spPr>
          <a:xfrm>
            <a:off x="6213992" y="733481"/>
            <a:ext cx="1106170" cy="4100639"/>
          </a:xfrm>
          <a:prstGeom prst="rect">
            <a:avLst/>
          </a:prstGeom>
          <a:noFill/>
        </p:spPr>
        <p:txBody>
          <a:bodyPr vert="eaVert" wrap="square" rtlCol="0">
            <a:spAutoFit/>
          </a:bodyPr>
          <a:lstStyle/>
          <a:p>
            <a:r>
              <a:rPr lang="zh-CN" altLang="en-US" sz="6000" spc="-300" dirty="0">
                <a:latin typeface="华文行楷" panose="02010800040101010101" pitchFamily="2" charset="-122"/>
                <a:ea typeface="华文行楷" panose="02010800040101010101" pitchFamily="2" charset="-122"/>
              </a:rPr>
              <a:t>冬至快乐</a:t>
            </a:r>
          </a:p>
        </p:txBody>
      </p:sp>
      <p:pic>
        <p:nvPicPr>
          <p:cNvPr id="6" name="图片 5"/>
          <p:cNvPicPr>
            <a:picLocks noChangeAspect="1"/>
          </p:cNvPicPr>
          <p:nvPr/>
        </p:nvPicPr>
        <p:blipFill rotWithShape="1">
          <a:blip r:embed="rId7" cstate="print">
            <a:extLst>
              <a:ext uri="{28A0092B-C50C-407E-A947-70E740481C1C}">
                <a14:useLocalDpi xmlns:a14="http://schemas.microsoft.com/office/drawing/2010/main" val="0"/>
              </a:ext>
            </a:extLst>
          </a:blip>
          <a:srcRect l="17023" r="56528"/>
          <a:stretch>
            <a:fillRect/>
          </a:stretch>
        </p:blipFill>
        <p:spPr>
          <a:xfrm>
            <a:off x="4661535" y="-147955"/>
            <a:ext cx="1475105" cy="1558925"/>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16776" r="56860"/>
          <a:stretch>
            <a:fillRect/>
          </a:stretch>
        </p:blipFill>
        <p:spPr>
          <a:xfrm>
            <a:off x="2955749" y="1815694"/>
            <a:ext cx="2695880" cy="2911700"/>
          </a:xfrm>
          <a:prstGeom prst="rect">
            <a:avLst/>
          </a:prstGeom>
        </p:spPr>
      </p:pic>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l="17023" r="56528"/>
          <a:stretch>
            <a:fillRect/>
          </a:stretch>
        </p:blipFill>
        <p:spPr>
          <a:xfrm>
            <a:off x="7179310" y="-791210"/>
            <a:ext cx="1676400" cy="1771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2247">
        <p:dissolve/>
      </p:transition>
    </mc:Choice>
    <mc:Fallback xmlns="">
      <p:transition advTm="2247">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截图20171206150251"/>
          <p:cNvPicPr>
            <a:picLocks noChangeAspect="1"/>
          </p:cNvPicPr>
          <p:nvPr/>
        </p:nvPicPr>
        <p:blipFill>
          <a:blip r:embed="rId4"/>
          <a:stretch>
            <a:fillRect/>
          </a:stretch>
        </p:blipFill>
        <p:spPr>
          <a:xfrm>
            <a:off x="-6350" y="-20955"/>
            <a:ext cx="9156700" cy="5182870"/>
          </a:xfrm>
          <a:prstGeom prst="rect">
            <a:avLst/>
          </a:prstGeom>
        </p:spPr>
      </p:pic>
      <p:sp>
        <p:nvSpPr>
          <p:cNvPr id="38" name="六边形 37"/>
          <p:cNvSpPr/>
          <p:nvPr/>
        </p:nvSpPr>
        <p:spPr>
          <a:xfrm>
            <a:off x="6023050" y="1517650"/>
            <a:ext cx="1319530" cy="1053465"/>
          </a:xfrm>
          <a:prstGeom prst="hexagon">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01</a:t>
            </a:r>
          </a:p>
        </p:txBody>
      </p:sp>
      <p:sp>
        <p:nvSpPr>
          <p:cNvPr id="39" name="MH_Entry_1"/>
          <p:cNvSpPr/>
          <p:nvPr>
            <p:custDataLst>
              <p:tags r:id="rId1"/>
            </p:custDataLst>
          </p:nvPr>
        </p:nvSpPr>
        <p:spPr>
          <a:xfrm>
            <a:off x="5265914" y="2687647"/>
            <a:ext cx="2833802" cy="566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10000"/>
              </a:lnSpc>
            </a:pPr>
            <a:r>
              <a:rPr lang="zh-CN" altLang="en-US" sz="2400" spc="200" dirty="0">
                <a:solidFill>
                  <a:schemeClr val="tx1">
                    <a:lumMod val="75000"/>
                    <a:lumOff val="25000"/>
                  </a:schemeClr>
                </a:solidFill>
                <a:latin typeface="微软雅黑" panose="020B0503020204020204" charset="-122"/>
                <a:ea typeface="微软雅黑" panose="020B0503020204020204" charset="-122"/>
              </a:rPr>
              <a:t>冬至是什么</a:t>
            </a:r>
          </a:p>
        </p:txBody>
      </p:sp>
      <p:sp>
        <p:nvSpPr>
          <p:cNvPr id="40" name="矩形 39"/>
          <p:cNvSpPr/>
          <p:nvPr/>
        </p:nvSpPr>
        <p:spPr>
          <a:xfrm>
            <a:off x="4648275" y="3111500"/>
            <a:ext cx="4069080" cy="218440"/>
          </a:xfrm>
          <a:prstGeom prst="rect">
            <a:avLst/>
          </a:prstGeom>
        </p:spPr>
        <p:txBody>
          <a:bodyPr wrap="square">
            <a:spAutoFit/>
          </a:bodyPr>
          <a:lstStyle/>
          <a:p>
            <a:pPr algn="ctr"/>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41" name="直接连接符 40"/>
          <p:cNvCxnSpPr/>
          <p:nvPr/>
        </p:nvCxnSpPr>
        <p:spPr>
          <a:xfrm flipH="1">
            <a:off x="5384344" y="3342506"/>
            <a:ext cx="26171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5384344" y="2727194"/>
            <a:ext cx="26171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17023" r="56528"/>
          <a:stretch>
            <a:fillRect/>
          </a:stretch>
        </p:blipFill>
        <p:spPr>
          <a:xfrm>
            <a:off x="4661535" y="-147955"/>
            <a:ext cx="1475105" cy="1558925"/>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6776" r="56860"/>
          <a:stretch>
            <a:fillRect/>
          </a:stretch>
        </p:blipFill>
        <p:spPr>
          <a:xfrm>
            <a:off x="2955749" y="1815694"/>
            <a:ext cx="2695880" cy="2911700"/>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17023" r="56528"/>
          <a:stretch>
            <a:fillRect/>
          </a:stretch>
        </p:blipFill>
        <p:spPr>
          <a:xfrm>
            <a:off x="7179310" y="-791210"/>
            <a:ext cx="1676400" cy="1771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825">
        <p:dissolve/>
      </p:transition>
    </mc:Choice>
    <mc:Fallback xmlns="">
      <p:transition advTm="1825">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22" presetClass="entr" presetSubtype="8" fill="hold" grpId="0" nodeType="withEffect">
                                  <p:stCondLst>
                                    <p:cond delay="70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8" fill="hold" grpId="0" nodeType="withEffect">
                                  <p:stCondLst>
                                    <p:cond delay="80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2" presetClass="entr" presetSubtype="2" decel="4000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2" decel="4000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4"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冬至是什么</a:t>
            </a:r>
          </a:p>
        </p:txBody>
      </p:sp>
      <p:sp>
        <p:nvSpPr>
          <p:cNvPr id="10" name="矩形 9"/>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11" name="直接连接符 10"/>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33" name="Group 1"/>
          <p:cNvGrpSpPr/>
          <p:nvPr/>
        </p:nvGrpSpPr>
        <p:grpSpPr>
          <a:xfrm>
            <a:off x="2943439" y="1267446"/>
            <a:ext cx="3257125" cy="3257124"/>
            <a:chOff x="7145919" y="1828801"/>
            <a:chExt cx="4343399" cy="4343398"/>
          </a:xfrm>
        </p:grpSpPr>
        <p:sp>
          <p:nvSpPr>
            <p:cNvPr id="34" name="Freeform: Shape 2"/>
            <p:cNvSpPr/>
            <p:nvPr/>
          </p:nvSpPr>
          <p:spPr>
            <a:xfrm rot="16200000" flipH="1">
              <a:off x="7145919" y="1828801"/>
              <a:ext cx="2114858" cy="2114857"/>
            </a:xfrm>
            <a:custGeom>
              <a:avLst/>
              <a:gdLst>
                <a:gd name="connsiteX0" fmla="*/ 0 w 1701029"/>
                <a:gd name="connsiteY0" fmla="*/ 1701028 h 1701028"/>
                <a:gd name="connsiteX1" fmla="*/ 591471 w 1701029"/>
                <a:gd name="connsiteY1" fmla="*/ 1701028 h 1701028"/>
                <a:gd name="connsiteX2" fmla="*/ 599788 w 1701029"/>
                <a:gd name="connsiteY2" fmla="*/ 1604677 h 1701028"/>
                <a:gd name="connsiteX3" fmla="*/ 636580 w 1701029"/>
                <a:gd name="connsiteY3" fmla="*/ 1465242 h 1701028"/>
                <a:gd name="connsiteX4" fmla="*/ 770912 w 1701029"/>
                <a:gd name="connsiteY4" fmla="*/ 1217700 h 1701028"/>
                <a:gd name="connsiteX5" fmla="*/ 985253 w 1701029"/>
                <a:gd name="connsiteY5" fmla="*/ 1041103 h 1701028"/>
                <a:gd name="connsiteX6" fmla="*/ 1263737 w 1701029"/>
                <a:gd name="connsiteY6" fmla="*/ 973931 h 1701028"/>
                <a:gd name="connsiteX7" fmla="*/ 1668258 w 1701029"/>
                <a:gd name="connsiteY7" fmla="*/ 1129407 h 1701028"/>
                <a:gd name="connsiteX8" fmla="*/ 1701029 w 1701029"/>
                <a:gd name="connsiteY8" fmla="*/ 1158547 h 1701028"/>
                <a:gd name="connsiteX9" fmla="*/ 1701029 w 1701029"/>
                <a:gd name="connsiteY9" fmla="*/ 0 h 1701028"/>
                <a:gd name="connsiteX10" fmla="*/ 1567916 w 1701029"/>
                <a:gd name="connsiteY10" fmla="*/ 6722 h 1701028"/>
                <a:gd name="connsiteX11" fmla="*/ 6721 w 1701029"/>
                <a:gd name="connsiteY11" fmla="*/ 1567917 h 1701028"/>
                <a:gd name="connsiteX12" fmla="*/ 0 w 1701029"/>
                <a:gd name="connsiteY12" fmla="*/ 1701028 h 170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029" h="1701028">
                  <a:moveTo>
                    <a:pt x="0" y="1701028"/>
                  </a:moveTo>
                  <a:lnTo>
                    <a:pt x="591471" y="1701028"/>
                  </a:lnTo>
                  <a:lnTo>
                    <a:pt x="599788" y="1604677"/>
                  </a:lnTo>
                  <a:cubicBezTo>
                    <a:pt x="607964" y="1557759"/>
                    <a:pt x="620228" y="1511281"/>
                    <a:pt x="636580" y="1465242"/>
                  </a:cubicBezTo>
                  <a:cubicBezTo>
                    <a:pt x="669284" y="1373175"/>
                    <a:pt x="714057" y="1290657"/>
                    <a:pt x="770912" y="1217700"/>
                  </a:cubicBezTo>
                  <a:cubicBezTo>
                    <a:pt x="827765" y="1144754"/>
                    <a:pt x="899209" y="1085876"/>
                    <a:pt x="985253" y="1041103"/>
                  </a:cubicBezTo>
                  <a:cubicBezTo>
                    <a:pt x="1071285" y="996317"/>
                    <a:pt x="1164109" y="973931"/>
                    <a:pt x="1263737" y="973931"/>
                  </a:cubicBezTo>
                  <a:cubicBezTo>
                    <a:pt x="1419709" y="973931"/>
                    <a:pt x="1554550" y="1025757"/>
                    <a:pt x="1668258" y="1129407"/>
                  </a:cubicBezTo>
                  <a:lnTo>
                    <a:pt x="1701029" y="1158547"/>
                  </a:lnTo>
                  <a:lnTo>
                    <a:pt x="1701029" y="0"/>
                  </a:lnTo>
                  <a:lnTo>
                    <a:pt x="1567916" y="6722"/>
                  </a:lnTo>
                  <a:cubicBezTo>
                    <a:pt x="744743" y="90320"/>
                    <a:pt x="90319" y="744743"/>
                    <a:pt x="6721" y="1567917"/>
                  </a:cubicBezTo>
                  <a:lnTo>
                    <a:pt x="0" y="17010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rgbClr val="FFFFFF"/>
                </a:solidFill>
                <a:latin typeface="微软雅黑" panose="020B0503020204020204" charset="-122"/>
                <a:ea typeface="微软雅黑" panose="020B0503020204020204" charset="-122"/>
                <a:cs typeface="+mn-ea"/>
                <a:sym typeface="+mn-lt"/>
              </a:endParaRPr>
            </a:p>
          </p:txBody>
        </p:sp>
        <p:sp>
          <p:nvSpPr>
            <p:cNvPr id="35" name="Freeform: Shape 3"/>
            <p:cNvSpPr/>
            <p:nvPr/>
          </p:nvSpPr>
          <p:spPr>
            <a:xfrm rot="16200000" flipH="1">
              <a:off x="9374461" y="1828802"/>
              <a:ext cx="2114858" cy="2114856"/>
            </a:xfrm>
            <a:custGeom>
              <a:avLst/>
              <a:gdLst>
                <a:gd name="connsiteX0" fmla="*/ 0 w 1701029"/>
                <a:gd name="connsiteY0" fmla="*/ 0 h 1701027"/>
                <a:gd name="connsiteX1" fmla="*/ 6721 w 1701029"/>
                <a:gd name="connsiteY1" fmla="*/ 133111 h 1701027"/>
                <a:gd name="connsiteX2" fmla="*/ 1567916 w 1701029"/>
                <a:gd name="connsiteY2" fmla="*/ 1694306 h 1701027"/>
                <a:gd name="connsiteX3" fmla="*/ 1701029 w 1701029"/>
                <a:gd name="connsiteY3" fmla="*/ 1701027 h 1701027"/>
                <a:gd name="connsiteX4" fmla="*/ 1701029 w 1701029"/>
                <a:gd name="connsiteY4" fmla="*/ 542485 h 1701027"/>
                <a:gd name="connsiteX5" fmla="*/ 1668258 w 1701029"/>
                <a:gd name="connsiteY5" fmla="*/ 571623 h 1701027"/>
                <a:gd name="connsiteX6" fmla="*/ 1263737 w 1701029"/>
                <a:gd name="connsiteY6" fmla="*/ 727099 h 1701027"/>
                <a:gd name="connsiteX7" fmla="*/ 985253 w 1701029"/>
                <a:gd name="connsiteY7" fmla="*/ 659927 h 1701027"/>
                <a:gd name="connsiteX8" fmla="*/ 770912 w 1701029"/>
                <a:gd name="connsiteY8" fmla="*/ 483331 h 1701027"/>
                <a:gd name="connsiteX9" fmla="*/ 636580 w 1701029"/>
                <a:gd name="connsiteY9" fmla="*/ 235788 h 1701027"/>
                <a:gd name="connsiteX10" fmla="*/ 599788 w 1701029"/>
                <a:gd name="connsiteY10" fmla="*/ 96356 h 1701027"/>
                <a:gd name="connsiteX11" fmla="*/ 591470 w 1701029"/>
                <a:gd name="connsiteY11" fmla="*/ 0 h 1701027"/>
                <a:gd name="connsiteX12" fmla="*/ 0 w 1701029"/>
                <a:gd name="connsiteY12" fmla="*/ 0 h 17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029" h="1701027">
                  <a:moveTo>
                    <a:pt x="0" y="0"/>
                  </a:moveTo>
                  <a:lnTo>
                    <a:pt x="6721" y="133111"/>
                  </a:lnTo>
                  <a:cubicBezTo>
                    <a:pt x="90319" y="956285"/>
                    <a:pt x="744743" y="1610708"/>
                    <a:pt x="1567916" y="1694306"/>
                  </a:cubicBezTo>
                  <a:lnTo>
                    <a:pt x="1701029" y="1701027"/>
                  </a:lnTo>
                  <a:lnTo>
                    <a:pt x="1701029" y="542485"/>
                  </a:lnTo>
                  <a:lnTo>
                    <a:pt x="1668258" y="571623"/>
                  </a:lnTo>
                  <a:cubicBezTo>
                    <a:pt x="1554550" y="675274"/>
                    <a:pt x="1419709" y="727099"/>
                    <a:pt x="1263737" y="727099"/>
                  </a:cubicBezTo>
                  <a:cubicBezTo>
                    <a:pt x="1164109" y="727099"/>
                    <a:pt x="1071285" y="704712"/>
                    <a:pt x="985253" y="659927"/>
                  </a:cubicBezTo>
                  <a:cubicBezTo>
                    <a:pt x="899209" y="615153"/>
                    <a:pt x="827765" y="556277"/>
                    <a:pt x="770912" y="483331"/>
                  </a:cubicBezTo>
                  <a:cubicBezTo>
                    <a:pt x="714057" y="410372"/>
                    <a:pt x="669284" y="327855"/>
                    <a:pt x="636580" y="235788"/>
                  </a:cubicBezTo>
                  <a:cubicBezTo>
                    <a:pt x="620228" y="189749"/>
                    <a:pt x="607964" y="143272"/>
                    <a:pt x="599788" y="96356"/>
                  </a:cubicBezTo>
                  <a:lnTo>
                    <a:pt x="59147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rgbClr val="FFFFFF"/>
                </a:solidFill>
                <a:latin typeface="微软雅黑" panose="020B0503020204020204" charset="-122"/>
                <a:ea typeface="微软雅黑" panose="020B0503020204020204" charset="-122"/>
                <a:cs typeface="+mn-ea"/>
                <a:sym typeface="+mn-lt"/>
              </a:endParaRPr>
            </a:p>
          </p:txBody>
        </p:sp>
        <p:sp>
          <p:nvSpPr>
            <p:cNvPr id="36" name="Freeform: Shape 4"/>
            <p:cNvSpPr/>
            <p:nvPr/>
          </p:nvSpPr>
          <p:spPr>
            <a:xfrm rot="16200000" flipH="1">
              <a:off x="7145920" y="4057343"/>
              <a:ext cx="2114855" cy="2114857"/>
            </a:xfrm>
            <a:custGeom>
              <a:avLst/>
              <a:gdLst>
                <a:gd name="connsiteX0" fmla="*/ 0 w 1701026"/>
                <a:gd name="connsiteY0" fmla="*/ 0 h 1701028"/>
                <a:gd name="connsiteX1" fmla="*/ 0 w 1701026"/>
                <a:gd name="connsiteY1" fmla="*/ 1236031 h 1701028"/>
                <a:gd name="connsiteX2" fmla="*/ 7104 w 1701026"/>
                <a:gd name="connsiteY2" fmla="*/ 1241849 h 1701028"/>
                <a:gd name="connsiteX3" fmla="*/ 151256 w 1701026"/>
                <a:gd name="connsiteY3" fmla="*/ 1331668 h 1701028"/>
                <a:gd name="connsiteX4" fmla="*/ 313512 w 1701026"/>
                <a:gd name="connsiteY4" fmla="*/ 1382984 h 1701028"/>
                <a:gd name="connsiteX5" fmla="*/ 437289 w 1701026"/>
                <a:gd name="connsiteY5" fmla="*/ 1312038 h 1701028"/>
                <a:gd name="connsiteX6" fmla="*/ 533888 w 1701026"/>
                <a:gd name="connsiteY6" fmla="*/ 1349771 h 1701028"/>
                <a:gd name="connsiteX7" fmla="*/ 630487 w 1701026"/>
                <a:gd name="connsiteY7" fmla="*/ 1312038 h 1701028"/>
                <a:gd name="connsiteX8" fmla="*/ 752750 w 1701026"/>
                <a:gd name="connsiteY8" fmla="*/ 1379967 h 1701028"/>
                <a:gd name="connsiteX9" fmla="*/ 823696 w 1701026"/>
                <a:gd name="connsiteY9" fmla="*/ 1360338 h 1701028"/>
                <a:gd name="connsiteX10" fmla="*/ 930860 w 1701026"/>
                <a:gd name="connsiteY10" fmla="*/ 1407891 h 1701028"/>
                <a:gd name="connsiteX11" fmla="*/ 968594 w 1701026"/>
                <a:gd name="connsiteY11" fmla="*/ 1524864 h 1701028"/>
                <a:gd name="connsiteX12" fmla="*/ 1074256 w 1701026"/>
                <a:gd name="connsiteY12" fmla="*/ 1615429 h 1701028"/>
                <a:gd name="connsiteX13" fmla="*/ 1103690 w 1701026"/>
                <a:gd name="connsiteY13" fmla="*/ 1678447 h 1701028"/>
                <a:gd name="connsiteX14" fmla="*/ 1106934 w 1701026"/>
                <a:gd name="connsiteY14" fmla="*/ 1701028 h 1701028"/>
                <a:gd name="connsiteX15" fmla="*/ 1701026 w 1701026"/>
                <a:gd name="connsiteY15" fmla="*/ 1701028 h 1701028"/>
                <a:gd name="connsiteX16" fmla="*/ 1694305 w 1701026"/>
                <a:gd name="connsiteY16" fmla="*/ 1567917 h 1701028"/>
                <a:gd name="connsiteX17" fmla="*/ 133110 w 1701026"/>
                <a:gd name="connsiteY17" fmla="*/ 6722 h 1701028"/>
                <a:gd name="connsiteX18" fmla="*/ 0 w 1701026"/>
                <a:gd name="connsiteY18" fmla="*/ 0 h 170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1026" h="1701028">
                  <a:moveTo>
                    <a:pt x="0" y="0"/>
                  </a:moveTo>
                  <a:lnTo>
                    <a:pt x="0" y="1236031"/>
                  </a:lnTo>
                  <a:lnTo>
                    <a:pt x="7104" y="1241849"/>
                  </a:lnTo>
                  <a:cubicBezTo>
                    <a:pt x="45346" y="1271537"/>
                    <a:pt x="93397" y="1301472"/>
                    <a:pt x="151256" y="1331668"/>
                  </a:cubicBezTo>
                  <a:cubicBezTo>
                    <a:pt x="209117" y="1361852"/>
                    <a:pt x="263202" y="1378961"/>
                    <a:pt x="313512" y="1382984"/>
                  </a:cubicBezTo>
                  <a:cubicBezTo>
                    <a:pt x="341685" y="1335690"/>
                    <a:pt x="382944" y="1312038"/>
                    <a:pt x="437289" y="1312038"/>
                  </a:cubicBezTo>
                  <a:cubicBezTo>
                    <a:pt x="474514" y="1312038"/>
                    <a:pt x="506722" y="1324616"/>
                    <a:pt x="533888" y="1349771"/>
                  </a:cubicBezTo>
                  <a:cubicBezTo>
                    <a:pt x="561056" y="1324616"/>
                    <a:pt x="593263" y="1312038"/>
                    <a:pt x="630487" y="1312038"/>
                  </a:cubicBezTo>
                  <a:cubicBezTo>
                    <a:pt x="682821" y="1312038"/>
                    <a:pt x="723571" y="1334685"/>
                    <a:pt x="752750" y="1379967"/>
                  </a:cubicBezTo>
                  <a:cubicBezTo>
                    <a:pt x="775894" y="1366881"/>
                    <a:pt x="799546" y="1360338"/>
                    <a:pt x="823696" y="1360338"/>
                  </a:cubicBezTo>
                  <a:cubicBezTo>
                    <a:pt x="869983" y="1360338"/>
                    <a:pt x="905705" y="1376192"/>
                    <a:pt x="930860" y="1407891"/>
                  </a:cubicBezTo>
                  <a:cubicBezTo>
                    <a:pt x="956015" y="1439590"/>
                    <a:pt x="968594" y="1478577"/>
                    <a:pt x="968594" y="1524864"/>
                  </a:cubicBezTo>
                  <a:cubicBezTo>
                    <a:pt x="1012870" y="1544991"/>
                    <a:pt x="1048095" y="1575176"/>
                    <a:pt x="1074256" y="1615429"/>
                  </a:cubicBezTo>
                  <a:cubicBezTo>
                    <a:pt x="1087336" y="1635555"/>
                    <a:pt x="1097148" y="1656560"/>
                    <a:pt x="1103690" y="1678447"/>
                  </a:cubicBezTo>
                  <a:lnTo>
                    <a:pt x="1106934" y="1701028"/>
                  </a:lnTo>
                  <a:lnTo>
                    <a:pt x="1701026" y="1701028"/>
                  </a:lnTo>
                  <a:lnTo>
                    <a:pt x="1694305" y="1567917"/>
                  </a:lnTo>
                  <a:cubicBezTo>
                    <a:pt x="1610707" y="744743"/>
                    <a:pt x="956284" y="90320"/>
                    <a:pt x="133110" y="672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rgbClr val="FFFFFF"/>
                </a:solidFill>
                <a:latin typeface="微软雅黑" panose="020B0503020204020204" charset="-122"/>
                <a:ea typeface="微软雅黑" panose="020B0503020204020204" charset="-122"/>
                <a:cs typeface="+mn-ea"/>
                <a:sym typeface="+mn-lt"/>
              </a:endParaRPr>
            </a:p>
          </p:txBody>
        </p:sp>
        <p:sp>
          <p:nvSpPr>
            <p:cNvPr id="37" name="Freeform: Shape 5"/>
            <p:cNvSpPr/>
            <p:nvPr/>
          </p:nvSpPr>
          <p:spPr>
            <a:xfrm rot="16200000" flipH="1">
              <a:off x="9374462" y="4057344"/>
              <a:ext cx="2114855" cy="2114856"/>
            </a:xfrm>
            <a:custGeom>
              <a:avLst/>
              <a:gdLst>
                <a:gd name="connsiteX0" fmla="*/ 0 w 1701026"/>
                <a:gd name="connsiteY0" fmla="*/ 464999 h 1701027"/>
                <a:gd name="connsiteX1" fmla="*/ 0 w 1701026"/>
                <a:gd name="connsiteY1" fmla="*/ 1701027 h 1701027"/>
                <a:gd name="connsiteX2" fmla="*/ 133110 w 1701026"/>
                <a:gd name="connsiteY2" fmla="*/ 1694306 h 1701027"/>
                <a:gd name="connsiteX3" fmla="*/ 1694305 w 1701026"/>
                <a:gd name="connsiteY3" fmla="*/ 133111 h 1701027"/>
                <a:gd name="connsiteX4" fmla="*/ 1701026 w 1701026"/>
                <a:gd name="connsiteY4" fmla="*/ 0 h 1701027"/>
                <a:gd name="connsiteX5" fmla="*/ 1106935 w 1701026"/>
                <a:gd name="connsiteY5" fmla="*/ 0 h 1701027"/>
                <a:gd name="connsiteX6" fmla="*/ 1103690 w 1701026"/>
                <a:gd name="connsiteY6" fmla="*/ 22585 h 1701027"/>
                <a:gd name="connsiteX7" fmla="*/ 1074256 w 1701026"/>
                <a:gd name="connsiteY7" fmla="*/ 85602 h 1701027"/>
                <a:gd name="connsiteX8" fmla="*/ 968594 w 1701026"/>
                <a:gd name="connsiteY8" fmla="*/ 176165 h 1701027"/>
                <a:gd name="connsiteX9" fmla="*/ 930860 w 1701026"/>
                <a:gd name="connsiteY9" fmla="*/ 293139 h 1701027"/>
                <a:gd name="connsiteX10" fmla="*/ 823696 w 1701026"/>
                <a:gd name="connsiteY10" fmla="*/ 340693 h 1701027"/>
                <a:gd name="connsiteX11" fmla="*/ 752750 w 1701026"/>
                <a:gd name="connsiteY11" fmla="*/ 321063 h 1701027"/>
                <a:gd name="connsiteX12" fmla="*/ 630487 w 1701026"/>
                <a:gd name="connsiteY12" fmla="*/ 388992 h 1701027"/>
                <a:gd name="connsiteX13" fmla="*/ 533888 w 1701026"/>
                <a:gd name="connsiteY13" fmla="*/ 351259 h 1701027"/>
                <a:gd name="connsiteX14" fmla="*/ 437289 w 1701026"/>
                <a:gd name="connsiteY14" fmla="*/ 388992 h 1701027"/>
                <a:gd name="connsiteX15" fmla="*/ 313512 w 1701026"/>
                <a:gd name="connsiteY15" fmla="*/ 318046 h 1701027"/>
                <a:gd name="connsiteX16" fmla="*/ 151256 w 1701026"/>
                <a:gd name="connsiteY16" fmla="*/ 369363 h 1701027"/>
                <a:gd name="connsiteX17" fmla="*/ 7104 w 1701026"/>
                <a:gd name="connsiteY17" fmla="*/ 459181 h 1701027"/>
                <a:gd name="connsiteX18" fmla="*/ 0 w 1701026"/>
                <a:gd name="connsiteY18" fmla="*/ 464999 h 17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1026" h="1701027">
                  <a:moveTo>
                    <a:pt x="0" y="464999"/>
                  </a:moveTo>
                  <a:lnTo>
                    <a:pt x="0" y="1701027"/>
                  </a:lnTo>
                  <a:lnTo>
                    <a:pt x="133110" y="1694306"/>
                  </a:lnTo>
                  <a:cubicBezTo>
                    <a:pt x="956284" y="1610708"/>
                    <a:pt x="1610707" y="956285"/>
                    <a:pt x="1694305" y="133111"/>
                  </a:cubicBezTo>
                  <a:lnTo>
                    <a:pt x="1701026" y="0"/>
                  </a:lnTo>
                  <a:lnTo>
                    <a:pt x="1106935" y="0"/>
                  </a:lnTo>
                  <a:lnTo>
                    <a:pt x="1103690" y="22585"/>
                  </a:lnTo>
                  <a:cubicBezTo>
                    <a:pt x="1097148" y="44470"/>
                    <a:pt x="1087336" y="65475"/>
                    <a:pt x="1074256" y="85602"/>
                  </a:cubicBezTo>
                  <a:cubicBezTo>
                    <a:pt x="1048095" y="125855"/>
                    <a:pt x="1012870" y="156039"/>
                    <a:pt x="968594" y="176165"/>
                  </a:cubicBezTo>
                  <a:cubicBezTo>
                    <a:pt x="968594" y="222454"/>
                    <a:pt x="956015" y="261440"/>
                    <a:pt x="930860" y="293139"/>
                  </a:cubicBezTo>
                  <a:cubicBezTo>
                    <a:pt x="905705" y="324837"/>
                    <a:pt x="869983" y="340693"/>
                    <a:pt x="823696" y="340693"/>
                  </a:cubicBezTo>
                  <a:cubicBezTo>
                    <a:pt x="799546" y="340693"/>
                    <a:pt x="775894" y="334150"/>
                    <a:pt x="752750" y="321063"/>
                  </a:cubicBezTo>
                  <a:cubicBezTo>
                    <a:pt x="723571" y="366345"/>
                    <a:pt x="682821" y="388992"/>
                    <a:pt x="630487" y="388992"/>
                  </a:cubicBezTo>
                  <a:cubicBezTo>
                    <a:pt x="593263" y="388992"/>
                    <a:pt x="561056" y="376415"/>
                    <a:pt x="533888" y="351259"/>
                  </a:cubicBezTo>
                  <a:cubicBezTo>
                    <a:pt x="506722" y="376415"/>
                    <a:pt x="474514" y="388992"/>
                    <a:pt x="437289" y="388992"/>
                  </a:cubicBezTo>
                  <a:cubicBezTo>
                    <a:pt x="382944" y="388992"/>
                    <a:pt x="341685" y="365339"/>
                    <a:pt x="313512" y="318046"/>
                  </a:cubicBezTo>
                  <a:cubicBezTo>
                    <a:pt x="263202" y="322068"/>
                    <a:pt x="209117" y="339179"/>
                    <a:pt x="151256" y="369363"/>
                  </a:cubicBezTo>
                  <a:cubicBezTo>
                    <a:pt x="93397" y="399559"/>
                    <a:pt x="45346" y="429494"/>
                    <a:pt x="7104" y="459181"/>
                  </a:cubicBezTo>
                  <a:lnTo>
                    <a:pt x="0" y="464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rgbClr val="FFFFFF"/>
                </a:solidFill>
                <a:latin typeface="微软雅黑" panose="020B0503020204020204" charset="-122"/>
                <a:ea typeface="微软雅黑" panose="020B0503020204020204" charset="-122"/>
                <a:cs typeface="+mn-ea"/>
                <a:sym typeface="+mn-lt"/>
              </a:endParaRPr>
            </a:p>
          </p:txBody>
        </p:sp>
        <p:sp>
          <p:nvSpPr>
            <p:cNvPr id="38" name="TextBox 8"/>
            <p:cNvSpPr txBox="1"/>
            <p:nvPr/>
          </p:nvSpPr>
          <p:spPr>
            <a:xfrm>
              <a:off x="7564118" y="3297328"/>
              <a:ext cx="697627" cy="646331"/>
            </a:xfrm>
            <a:prstGeom prst="rect">
              <a:avLst/>
            </a:prstGeom>
            <a:noFill/>
          </p:spPr>
          <p:txBody>
            <a:bodyPr wrap="none">
              <a:normAutofit lnSpcReduction="10000"/>
            </a:bodyPr>
            <a:lstStyle/>
            <a:p>
              <a:pPr defTabSz="913765">
                <a:defRPr/>
              </a:pPr>
              <a:r>
                <a:rPr lang="en-US" sz="2700" b="1">
                  <a:solidFill>
                    <a:srgbClr val="FFFFFF"/>
                  </a:solidFill>
                  <a:latin typeface="微软雅黑" panose="020B0503020204020204" charset="-122"/>
                  <a:ea typeface="微软雅黑" panose="020B0503020204020204" charset="-122"/>
                  <a:cs typeface="+mn-ea"/>
                  <a:sym typeface="+mn-lt"/>
                </a:rPr>
                <a:t>01</a:t>
              </a:r>
            </a:p>
          </p:txBody>
        </p:sp>
        <p:sp>
          <p:nvSpPr>
            <p:cNvPr id="39" name="TextBox 9"/>
            <p:cNvSpPr txBox="1"/>
            <p:nvPr/>
          </p:nvSpPr>
          <p:spPr>
            <a:xfrm>
              <a:off x="10357463" y="3297327"/>
              <a:ext cx="697627" cy="646331"/>
            </a:xfrm>
            <a:prstGeom prst="rect">
              <a:avLst/>
            </a:prstGeom>
            <a:noFill/>
          </p:spPr>
          <p:txBody>
            <a:bodyPr wrap="none">
              <a:normAutofit lnSpcReduction="10000"/>
            </a:bodyPr>
            <a:lstStyle/>
            <a:p>
              <a:pPr defTabSz="913765">
                <a:defRPr/>
              </a:pPr>
              <a:r>
                <a:rPr lang="en-US" sz="2700" b="1">
                  <a:solidFill>
                    <a:srgbClr val="FFFFFF"/>
                  </a:solidFill>
                  <a:latin typeface="微软雅黑" panose="020B0503020204020204" charset="-122"/>
                  <a:ea typeface="微软雅黑" panose="020B0503020204020204" charset="-122"/>
                  <a:cs typeface="+mn-ea"/>
                  <a:sym typeface="+mn-lt"/>
                </a:rPr>
                <a:t>02</a:t>
              </a:r>
            </a:p>
          </p:txBody>
        </p:sp>
        <p:sp>
          <p:nvSpPr>
            <p:cNvPr id="40" name="TextBox 10"/>
            <p:cNvSpPr txBox="1"/>
            <p:nvPr/>
          </p:nvSpPr>
          <p:spPr>
            <a:xfrm>
              <a:off x="7564118" y="4057343"/>
              <a:ext cx="697627" cy="646331"/>
            </a:xfrm>
            <a:prstGeom prst="rect">
              <a:avLst/>
            </a:prstGeom>
            <a:noFill/>
          </p:spPr>
          <p:txBody>
            <a:bodyPr wrap="none">
              <a:normAutofit lnSpcReduction="10000"/>
            </a:bodyPr>
            <a:lstStyle/>
            <a:p>
              <a:pPr defTabSz="913765">
                <a:defRPr/>
              </a:pPr>
              <a:r>
                <a:rPr lang="en-US" sz="2700" b="1">
                  <a:solidFill>
                    <a:srgbClr val="FFFFFF"/>
                  </a:solidFill>
                  <a:latin typeface="微软雅黑" panose="020B0503020204020204" charset="-122"/>
                  <a:ea typeface="微软雅黑" panose="020B0503020204020204" charset="-122"/>
                  <a:cs typeface="+mn-ea"/>
                  <a:sym typeface="+mn-lt"/>
                </a:rPr>
                <a:t>04</a:t>
              </a:r>
            </a:p>
          </p:txBody>
        </p:sp>
        <p:sp>
          <p:nvSpPr>
            <p:cNvPr id="41" name="TextBox 11"/>
            <p:cNvSpPr txBox="1"/>
            <p:nvPr/>
          </p:nvSpPr>
          <p:spPr>
            <a:xfrm>
              <a:off x="10357463" y="4057343"/>
              <a:ext cx="697627" cy="646331"/>
            </a:xfrm>
            <a:prstGeom prst="rect">
              <a:avLst/>
            </a:prstGeom>
            <a:noFill/>
          </p:spPr>
          <p:txBody>
            <a:bodyPr wrap="none">
              <a:normAutofit lnSpcReduction="10000"/>
            </a:bodyPr>
            <a:lstStyle/>
            <a:p>
              <a:pPr defTabSz="913765">
                <a:defRPr/>
              </a:pPr>
              <a:r>
                <a:rPr lang="en-US" sz="2700" b="1">
                  <a:solidFill>
                    <a:srgbClr val="FFFFFF"/>
                  </a:solidFill>
                  <a:latin typeface="微软雅黑" panose="020B0503020204020204" charset="-122"/>
                  <a:ea typeface="微软雅黑" panose="020B0503020204020204" charset="-122"/>
                  <a:cs typeface="+mn-ea"/>
                  <a:sym typeface="+mn-lt"/>
                </a:rPr>
                <a:t>03</a:t>
              </a:r>
            </a:p>
          </p:txBody>
        </p:sp>
      </p:grpSp>
      <p:grpSp>
        <p:nvGrpSpPr>
          <p:cNvPr id="42" name="组合 41"/>
          <p:cNvGrpSpPr/>
          <p:nvPr/>
        </p:nvGrpSpPr>
        <p:grpSpPr>
          <a:xfrm>
            <a:off x="610117" y="1596871"/>
            <a:ext cx="2156963" cy="958032"/>
            <a:chOff x="548738" y="4213143"/>
            <a:chExt cx="2876325" cy="1277542"/>
          </a:xfrm>
        </p:grpSpPr>
        <p:sp>
          <p:nvSpPr>
            <p:cNvPr id="43" name="矩形 42"/>
            <p:cNvSpPr/>
            <p:nvPr/>
          </p:nvSpPr>
          <p:spPr>
            <a:xfrm>
              <a:off x="548738" y="4594795"/>
              <a:ext cx="2876325" cy="895890"/>
            </a:xfrm>
            <a:prstGeom prst="rect">
              <a:avLst/>
            </a:prstGeom>
          </p:spPr>
          <p:txBody>
            <a:bodyPr wrap="square">
              <a:spAutoFit/>
              <a:scene3d>
                <a:camera prst="orthographicFront"/>
                <a:lightRig rig="threePt" dir="t"/>
              </a:scene3d>
              <a:sp3d contourW="6350"/>
            </a:bodyPr>
            <a:lstStyle/>
            <a:p>
              <a:pPr algn="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用户可以在投影仪或者计算机上进行演示也可以将演示文稿打印出来制作成胶片以便应用</a:t>
              </a:r>
            </a:p>
          </p:txBody>
        </p:sp>
        <p:sp>
          <p:nvSpPr>
            <p:cNvPr id="44" name="矩形 43"/>
            <p:cNvSpPr/>
            <p:nvPr/>
          </p:nvSpPr>
          <p:spPr>
            <a:xfrm>
              <a:off x="1183089" y="4213143"/>
              <a:ext cx="2241974" cy="453026"/>
            </a:xfrm>
            <a:prstGeom prst="rect">
              <a:avLst/>
            </a:prstGeom>
          </p:spPr>
          <p:txBody>
            <a:bodyPr wrap="square">
              <a:spAutoFit/>
              <a:scene3d>
                <a:camera prst="orthographicFront"/>
                <a:lightRig rig="threePt" dir="t"/>
              </a:scene3d>
              <a:sp3d contourW="6350"/>
            </a:bodyPr>
            <a:lstStyle/>
            <a:p>
              <a:pPr algn="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标题文字添加</a:t>
              </a:r>
            </a:p>
          </p:txBody>
        </p:sp>
      </p:grpSp>
      <p:grpSp>
        <p:nvGrpSpPr>
          <p:cNvPr id="73" name="组合 72"/>
          <p:cNvGrpSpPr/>
          <p:nvPr/>
        </p:nvGrpSpPr>
        <p:grpSpPr>
          <a:xfrm>
            <a:off x="610117" y="3263071"/>
            <a:ext cx="2156963" cy="958032"/>
            <a:chOff x="548738" y="4213143"/>
            <a:chExt cx="2876325" cy="1277542"/>
          </a:xfrm>
        </p:grpSpPr>
        <p:sp>
          <p:nvSpPr>
            <p:cNvPr id="74" name="矩形 73"/>
            <p:cNvSpPr/>
            <p:nvPr/>
          </p:nvSpPr>
          <p:spPr>
            <a:xfrm>
              <a:off x="548738" y="4594795"/>
              <a:ext cx="2876325" cy="895890"/>
            </a:xfrm>
            <a:prstGeom prst="rect">
              <a:avLst/>
            </a:prstGeom>
          </p:spPr>
          <p:txBody>
            <a:bodyPr wrap="square">
              <a:spAutoFit/>
              <a:scene3d>
                <a:camera prst="orthographicFront"/>
                <a:lightRig rig="threePt" dir="t"/>
              </a:scene3d>
              <a:sp3d contourW="6350"/>
            </a:bodyPr>
            <a:lstStyle/>
            <a:p>
              <a:pPr algn="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用户可以在投影仪或者计算机上进行演示也可以将演示文稿打印出来制作成胶片以便应用</a:t>
              </a:r>
            </a:p>
          </p:txBody>
        </p:sp>
        <p:sp>
          <p:nvSpPr>
            <p:cNvPr id="75" name="矩形 74"/>
            <p:cNvSpPr/>
            <p:nvPr/>
          </p:nvSpPr>
          <p:spPr>
            <a:xfrm>
              <a:off x="1183089" y="4213143"/>
              <a:ext cx="2241974" cy="453026"/>
            </a:xfrm>
            <a:prstGeom prst="rect">
              <a:avLst/>
            </a:prstGeom>
          </p:spPr>
          <p:txBody>
            <a:bodyPr wrap="square">
              <a:spAutoFit/>
              <a:scene3d>
                <a:camera prst="orthographicFront"/>
                <a:lightRig rig="threePt" dir="t"/>
              </a:scene3d>
              <a:sp3d contourW="6350"/>
            </a:bodyPr>
            <a:lstStyle/>
            <a:p>
              <a:pPr algn="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标题文字添加</a:t>
              </a:r>
            </a:p>
          </p:txBody>
        </p:sp>
      </p:grpSp>
      <p:grpSp>
        <p:nvGrpSpPr>
          <p:cNvPr id="76" name="组合 75"/>
          <p:cNvGrpSpPr/>
          <p:nvPr/>
        </p:nvGrpSpPr>
        <p:grpSpPr>
          <a:xfrm>
            <a:off x="6465017" y="1596871"/>
            <a:ext cx="2156963" cy="958032"/>
            <a:chOff x="548738" y="4213143"/>
            <a:chExt cx="2876325" cy="1277542"/>
          </a:xfrm>
        </p:grpSpPr>
        <p:sp>
          <p:nvSpPr>
            <p:cNvPr id="77" name="矩形 76"/>
            <p:cNvSpPr/>
            <p:nvPr/>
          </p:nvSpPr>
          <p:spPr>
            <a:xfrm>
              <a:off x="548738" y="4594795"/>
              <a:ext cx="2876325" cy="895890"/>
            </a:xfrm>
            <a:prstGeom prst="rect">
              <a:avLst/>
            </a:prstGeom>
          </p:spPr>
          <p:txBody>
            <a:bodyPr wrap="square">
              <a:spAutoFit/>
              <a:scene3d>
                <a:camera prst="orthographicFront"/>
                <a:lightRig rig="threePt" dir="t"/>
              </a:scene3d>
              <a:sp3d contourW="6350"/>
            </a:bodyPr>
            <a:lstStyle/>
            <a:p>
              <a:pP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用户可以在投影仪或者计算机上进行演示也可以将演示文稿打印出来制作成胶片以便应用</a:t>
              </a:r>
            </a:p>
          </p:txBody>
        </p:sp>
        <p:sp>
          <p:nvSpPr>
            <p:cNvPr id="78" name="矩形 77"/>
            <p:cNvSpPr/>
            <p:nvPr/>
          </p:nvSpPr>
          <p:spPr>
            <a:xfrm>
              <a:off x="548738" y="4213143"/>
              <a:ext cx="2241974" cy="453026"/>
            </a:xfrm>
            <a:prstGeom prst="rect">
              <a:avLst/>
            </a:prstGeom>
          </p:spPr>
          <p:txBody>
            <a:bodyPr wrap="square">
              <a:spAutoFit/>
              <a:scene3d>
                <a:camera prst="orthographicFront"/>
                <a:lightRig rig="threePt" dir="t"/>
              </a:scene3d>
              <a:sp3d contourW="6350"/>
            </a:bodyPr>
            <a:lstStyle/>
            <a:p>
              <a:pP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标题文字添加</a:t>
              </a:r>
            </a:p>
          </p:txBody>
        </p:sp>
      </p:grpSp>
      <p:grpSp>
        <p:nvGrpSpPr>
          <p:cNvPr id="79" name="组合 78"/>
          <p:cNvGrpSpPr/>
          <p:nvPr/>
        </p:nvGrpSpPr>
        <p:grpSpPr>
          <a:xfrm>
            <a:off x="6465017" y="3263071"/>
            <a:ext cx="2156963" cy="958032"/>
            <a:chOff x="548738" y="4213143"/>
            <a:chExt cx="2876325" cy="1277542"/>
          </a:xfrm>
        </p:grpSpPr>
        <p:sp>
          <p:nvSpPr>
            <p:cNvPr id="80" name="矩形 79"/>
            <p:cNvSpPr/>
            <p:nvPr/>
          </p:nvSpPr>
          <p:spPr>
            <a:xfrm>
              <a:off x="548738" y="4594795"/>
              <a:ext cx="2876325" cy="895890"/>
            </a:xfrm>
            <a:prstGeom prst="rect">
              <a:avLst/>
            </a:prstGeom>
          </p:spPr>
          <p:txBody>
            <a:bodyPr wrap="square">
              <a:spAutoFit/>
              <a:scene3d>
                <a:camera prst="orthographicFront"/>
                <a:lightRig rig="threePt" dir="t"/>
              </a:scene3d>
              <a:sp3d contourW="6350"/>
            </a:bodyPr>
            <a:lstStyle/>
            <a:p>
              <a:pP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用户可以在投影仪或者计算机上进行演示也可以将演示文稿打印出来制作成胶片以便应用</a:t>
              </a:r>
            </a:p>
          </p:txBody>
        </p:sp>
        <p:sp>
          <p:nvSpPr>
            <p:cNvPr id="81" name="矩形 80"/>
            <p:cNvSpPr/>
            <p:nvPr/>
          </p:nvSpPr>
          <p:spPr>
            <a:xfrm>
              <a:off x="548738" y="4213143"/>
              <a:ext cx="2241974" cy="453026"/>
            </a:xfrm>
            <a:prstGeom prst="rect">
              <a:avLst/>
            </a:prstGeom>
          </p:spPr>
          <p:txBody>
            <a:bodyPr wrap="square">
              <a:spAutoFit/>
              <a:scene3d>
                <a:camera prst="orthographicFront"/>
                <a:lightRig rig="threePt" dir="t"/>
              </a:scene3d>
              <a:sp3d contourW="6350"/>
            </a:bodyPr>
            <a:lstStyle/>
            <a:p>
              <a:pP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标题文字添加</a:t>
              </a:r>
            </a:p>
          </p:txBody>
        </p:sp>
      </p:grpSp>
      <p:sp>
        <p:nvSpPr>
          <p:cNvPr id="82" name="矩形 81"/>
          <p:cNvSpPr/>
          <p:nvPr/>
        </p:nvSpPr>
        <p:spPr>
          <a:xfrm>
            <a:off x="3863957" y="2274568"/>
            <a:ext cx="1416086" cy="42354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b="1" dirty="0">
                <a:solidFill>
                  <a:schemeClr val="accent1"/>
                </a:solidFill>
                <a:latin typeface="微软雅黑" panose="020B0503020204020204" charset="-122"/>
                <a:ea typeface="微软雅黑" panose="020B0503020204020204" charset="-122"/>
                <a:cs typeface="+mn-ea"/>
                <a:sym typeface="+mn-lt"/>
              </a:rPr>
              <a:t>文字添加</a:t>
            </a:r>
          </a:p>
        </p:txBody>
      </p:sp>
    </p:spTree>
  </p:cSld>
  <p:clrMapOvr>
    <a:masterClrMapping/>
  </p:clrMapOvr>
  <mc:AlternateContent xmlns:mc="http://schemas.openxmlformats.org/markup-compatibility/2006" xmlns:p14="http://schemas.microsoft.com/office/powerpoint/2010/main">
    <mc:Choice Requires="p14">
      <p:transition p14:dur="9" advTm="1076">
        <p:dissolve/>
      </p:transition>
    </mc:Choice>
    <mc:Fallback xmlns="">
      <p:transition advTm="1076">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0-#ppt_w/2"/>
                                          </p:val>
                                        </p:tav>
                                        <p:tav tm="100000">
                                          <p:val>
                                            <p:strVal val="#ppt_x"/>
                                          </p:val>
                                        </p:tav>
                                      </p:tavLst>
                                    </p:anim>
                                    <p:anim calcmode="lin" valueType="num">
                                      <p:cBhvr additive="base">
                                        <p:cTn id="12" dur="500" fill="hold"/>
                                        <p:tgtEl>
                                          <p:spTgt spid="7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1+#ppt_w/2"/>
                                          </p:val>
                                        </p:tav>
                                        <p:tav tm="100000">
                                          <p:val>
                                            <p:strVal val="#ppt_x"/>
                                          </p:val>
                                        </p:tav>
                                      </p:tavLst>
                                    </p:anim>
                                    <p:anim calcmode="lin" valueType="num">
                                      <p:cBhvr additive="base">
                                        <p:cTn id="16" dur="500" fill="hold"/>
                                        <p:tgtEl>
                                          <p:spTgt spid="7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1+#ppt_w/2"/>
                                          </p:val>
                                        </p:tav>
                                        <p:tav tm="100000">
                                          <p:val>
                                            <p:strVal val="#ppt_x"/>
                                          </p:val>
                                        </p:tav>
                                      </p:tavLst>
                                    </p:anim>
                                    <p:anim calcmode="lin" valueType="num">
                                      <p:cBhvr additive="base">
                                        <p:cTn id="20"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冬至是什么</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58" name="任意多边形 57"/>
          <p:cNvSpPr/>
          <p:nvPr/>
        </p:nvSpPr>
        <p:spPr>
          <a:xfrm rot="5400000">
            <a:off x="2504659" y="2502165"/>
            <a:ext cx="1127787" cy="542498"/>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0" name="任意多边形 59"/>
          <p:cNvSpPr/>
          <p:nvPr/>
        </p:nvSpPr>
        <p:spPr>
          <a:xfrm rot="18900000">
            <a:off x="1350719" y="2366980"/>
            <a:ext cx="794554" cy="805283"/>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9" name="任意多边形 58"/>
          <p:cNvSpPr/>
          <p:nvPr/>
        </p:nvSpPr>
        <p:spPr>
          <a:xfrm rot="18900000" flipV="1">
            <a:off x="1970712" y="2986311"/>
            <a:ext cx="794554" cy="805283"/>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7" name="任意多边形 56"/>
          <p:cNvSpPr/>
          <p:nvPr/>
        </p:nvSpPr>
        <p:spPr>
          <a:xfrm rot="2700000">
            <a:off x="1956426" y="1745351"/>
            <a:ext cx="794554" cy="805283"/>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1" name="心形 20"/>
          <p:cNvSpPr/>
          <p:nvPr/>
        </p:nvSpPr>
        <p:spPr>
          <a:xfrm>
            <a:off x="2240023" y="1487566"/>
            <a:ext cx="263735" cy="21977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22" name="组合 21"/>
          <p:cNvGrpSpPr/>
          <p:nvPr/>
        </p:nvGrpSpPr>
        <p:grpSpPr>
          <a:xfrm>
            <a:off x="3462897" y="2587599"/>
            <a:ext cx="168632" cy="423401"/>
            <a:chOff x="3114596" y="2996938"/>
            <a:chExt cx="224872" cy="564609"/>
          </a:xfrm>
          <a:solidFill>
            <a:schemeClr val="accent1"/>
          </a:solidFill>
        </p:grpSpPr>
        <p:sp>
          <p:nvSpPr>
            <p:cNvPr id="23" name="椭圆 22"/>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4" name="同侧圆角矩形 23"/>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矩形 24"/>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同侧圆角矩形 25"/>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7" name="同侧圆角矩形 26"/>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8" name="同侧圆角矩形 27"/>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9" name="同侧圆角矩形 28"/>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30" name="组合 29"/>
          <p:cNvGrpSpPr/>
          <p:nvPr/>
        </p:nvGrpSpPr>
        <p:grpSpPr>
          <a:xfrm>
            <a:off x="981868" y="2653292"/>
            <a:ext cx="329850" cy="233795"/>
            <a:chOff x="4979939" y="3638125"/>
            <a:chExt cx="439857" cy="311768"/>
          </a:xfrm>
          <a:solidFill>
            <a:schemeClr val="accent1"/>
          </a:solidFill>
        </p:grpSpPr>
        <p:grpSp>
          <p:nvGrpSpPr>
            <p:cNvPr id="31" name="组合 30"/>
            <p:cNvGrpSpPr/>
            <p:nvPr/>
          </p:nvGrpSpPr>
          <p:grpSpPr>
            <a:xfrm>
              <a:off x="4979939" y="3681386"/>
              <a:ext cx="439857" cy="268507"/>
              <a:chOff x="4975778" y="3669385"/>
              <a:chExt cx="439857" cy="268507"/>
            </a:xfrm>
            <a:grpFill/>
          </p:grpSpPr>
          <p:grpSp>
            <p:nvGrpSpPr>
              <p:cNvPr id="33" name="组合 32"/>
              <p:cNvGrpSpPr/>
              <p:nvPr/>
            </p:nvGrpSpPr>
            <p:grpSpPr>
              <a:xfrm>
                <a:off x="4975778" y="3689944"/>
                <a:ext cx="439857" cy="24689"/>
                <a:chOff x="4902784" y="3688900"/>
                <a:chExt cx="439857" cy="24689"/>
              </a:xfrm>
              <a:grpFill/>
            </p:grpSpPr>
            <p:sp>
              <p:nvSpPr>
                <p:cNvPr id="37" name="矩形 36"/>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8" name="矩形 37"/>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34" name="等腰三角形 33"/>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5" name="矩形 34"/>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6" name="矩形 35"/>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32" name="剪去单角的矩形 31"/>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56" name="组合 55"/>
          <p:cNvGrpSpPr/>
          <p:nvPr/>
        </p:nvGrpSpPr>
        <p:grpSpPr>
          <a:xfrm>
            <a:off x="2196463" y="3842231"/>
            <a:ext cx="348973" cy="313802"/>
            <a:chOff x="2928203" y="5369694"/>
            <a:chExt cx="465358" cy="418456"/>
          </a:xfrm>
          <a:solidFill>
            <a:schemeClr val="accent3"/>
          </a:solidFill>
        </p:grpSpPr>
        <p:grpSp>
          <p:nvGrpSpPr>
            <p:cNvPr id="39" name="组合 38"/>
            <p:cNvGrpSpPr/>
            <p:nvPr/>
          </p:nvGrpSpPr>
          <p:grpSpPr>
            <a:xfrm>
              <a:off x="2928203" y="5369694"/>
              <a:ext cx="460390" cy="418456"/>
              <a:chOff x="10760386" y="4041158"/>
              <a:chExt cx="460390" cy="418456"/>
            </a:xfrm>
            <a:grpFill/>
          </p:grpSpPr>
          <p:sp>
            <p:nvSpPr>
              <p:cNvPr id="40" name="任意多边形 39"/>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1" name="任意多边形 40"/>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42" name="任意多边形 41"/>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3" name="任意多边形 42"/>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61" name="矩形 60"/>
          <p:cNvSpPr/>
          <p:nvPr/>
        </p:nvSpPr>
        <p:spPr>
          <a:xfrm>
            <a:off x="4492462" y="1539970"/>
            <a:ext cx="974090" cy="320675"/>
          </a:xfrm>
          <a:prstGeom prst="rect">
            <a:avLst/>
          </a:prstGeom>
        </p:spPr>
        <p:txBody>
          <a:bodyPr wrap="none" lIns="68564" tIns="34282" rIns="68564" bIns="34282">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62" name="矩形 47"/>
          <p:cNvSpPr>
            <a:spLocks noChangeArrowheads="1"/>
          </p:cNvSpPr>
          <p:nvPr/>
        </p:nvSpPr>
        <p:spPr bwMode="auto">
          <a:xfrm>
            <a:off x="4492462" y="1903293"/>
            <a:ext cx="181244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在此录入上述图表的综合描述说明，在此录入上述图表的综合描述说明。</a:t>
            </a:r>
          </a:p>
        </p:txBody>
      </p:sp>
      <p:sp>
        <p:nvSpPr>
          <p:cNvPr id="70" name="矩形 69"/>
          <p:cNvSpPr/>
          <p:nvPr/>
        </p:nvSpPr>
        <p:spPr>
          <a:xfrm>
            <a:off x="6582494" y="1539970"/>
            <a:ext cx="974090" cy="320675"/>
          </a:xfrm>
          <a:prstGeom prst="rect">
            <a:avLst/>
          </a:prstGeom>
        </p:spPr>
        <p:txBody>
          <a:bodyPr wrap="none" lIns="68564" tIns="34282" rIns="68564" bIns="34282">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71" name="矩形 47"/>
          <p:cNvSpPr>
            <a:spLocks noChangeArrowheads="1"/>
          </p:cNvSpPr>
          <p:nvPr/>
        </p:nvSpPr>
        <p:spPr bwMode="auto">
          <a:xfrm>
            <a:off x="6582493" y="1903293"/>
            <a:ext cx="1800148"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在此录入上述图表的综合描述说明，在此录入上述图表的综合描述说明。</a:t>
            </a:r>
          </a:p>
        </p:txBody>
      </p:sp>
      <p:sp>
        <p:nvSpPr>
          <p:cNvPr id="72" name="矩形 71"/>
          <p:cNvSpPr/>
          <p:nvPr/>
        </p:nvSpPr>
        <p:spPr>
          <a:xfrm>
            <a:off x="4492462" y="3084046"/>
            <a:ext cx="974090" cy="320675"/>
          </a:xfrm>
          <a:prstGeom prst="rect">
            <a:avLst/>
          </a:prstGeom>
        </p:spPr>
        <p:txBody>
          <a:bodyPr wrap="none" lIns="68564" tIns="34282" rIns="68564" bIns="34282">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73" name="矩形 47"/>
          <p:cNvSpPr>
            <a:spLocks noChangeArrowheads="1"/>
          </p:cNvSpPr>
          <p:nvPr/>
        </p:nvSpPr>
        <p:spPr bwMode="auto">
          <a:xfrm>
            <a:off x="4492462" y="3447369"/>
            <a:ext cx="181244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在此录入上述图表的综合描述说明，在此录入上述图表的综合描述说明。</a:t>
            </a:r>
          </a:p>
        </p:txBody>
      </p:sp>
      <p:sp>
        <p:nvSpPr>
          <p:cNvPr id="74" name="矩形 73"/>
          <p:cNvSpPr/>
          <p:nvPr/>
        </p:nvSpPr>
        <p:spPr>
          <a:xfrm>
            <a:off x="6582494" y="3084046"/>
            <a:ext cx="974090" cy="320675"/>
          </a:xfrm>
          <a:prstGeom prst="rect">
            <a:avLst/>
          </a:prstGeom>
        </p:spPr>
        <p:txBody>
          <a:bodyPr wrap="none" lIns="68564" tIns="34282" rIns="68564" bIns="34282">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75" name="矩形 47"/>
          <p:cNvSpPr>
            <a:spLocks noChangeArrowheads="1"/>
          </p:cNvSpPr>
          <p:nvPr/>
        </p:nvSpPr>
        <p:spPr bwMode="auto">
          <a:xfrm>
            <a:off x="6582493" y="3447369"/>
            <a:ext cx="1800148"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p14:dur="9" advTm="1124">
        <p:dissolve/>
      </p:transition>
    </mc:Choice>
    <mc:Fallback xmlns="">
      <p:transition advTm="1124">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500" fill="hold"/>
                                        <p:tgtEl>
                                          <p:spTgt spid="59"/>
                                        </p:tgtEl>
                                        <p:attrNameLst>
                                          <p:attrName>ppt_w</p:attrName>
                                        </p:attrNameLst>
                                      </p:cBhvr>
                                      <p:tavLst>
                                        <p:tav tm="0">
                                          <p:val>
                                            <p:fltVal val="0"/>
                                          </p:val>
                                        </p:tav>
                                        <p:tav tm="100000">
                                          <p:val>
                                            <p:strVal val="#ppt_w"/>
                                          </p:val>
                                        </p:tav>
                                      </p:tavLst>
                                    </p:anim>
                                    <p:anim calcmode="lin" valueType="num">
                                      <p:cBhvr>
                                        <p:cTn id="23" dur="500" fill="hold"/>
                                        <p:tgtEl>
                                          <p:spTgt spid="59"/>
                                        </p:tgtEl>
                                        <p:attrNameLst>
                                          <p:attrName>ppt_h</p:attrName>
                                        </p:attrNameLst>
                                      </p:cBhvr>
                                      <p:tavLst>
                                        <p:tav tm="0">
                                          <p:val>
                                            <p:fltVal val="0"/>
                                          </p:val>
                                        </p:tav>
                                        <p:tav tm="100000">
                                          <p:val>
                                            <p:strVal val="#ppt_h"/>
                                          </p:val>
                                        </p:tav>
                                      </p:tavLst>
                                    </p:anim>
                                    <p:animEffect transition="in" filter="fade">
                                      <p:cBhvr>
                                        <p:cTn id="24" dur="500"/>
                                        <p:tgtEl>
                                          <p:spTgt spid="5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animEffect transition="in" filter="fade">
                                      <p:cBhvr>
                                        <p:cTn id="44" dur="500"/>
                                        <p:tgtEl>
                                          <p:spTgt spid="5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randombar(horizontal)">
                                      <p:cBhvr>
                                        <p:cTn id="47" dur="400"/>
                                        <p:tgtEl>
                                          <p:spTgt spid="61"/>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randombar(horizontal)">
                                      <p:cBhvr>
                                        <p:cTn id="50" dur="400"/>
                                        <p:tgtEl>
                                          <p:spTgt spid="62"/>
                                        </p:tgtEl>
                                      </p:cBhvr>
                                    </p:animEffect>
                                  </p:childTnLst>
                                </p:cTn>
                              </p:par>
                              <p:par>
                                <p:cTn id="51" presetID="14" presetClass="entr" presetSubtype="10" fill="hold" grpId="0" nodeType="withEffect">
                                  <p:stCondLst>
                                    <p:cond delay="100"/>
                                  </p:stCondLst>
                                  <p:childTnLst>
                                    <p:set>
                                      <p:cBhvr>
                                        <p:cTn id="52" dur="1" fill="hold">
                                          <p:stCondLst>
                                            <p:cond delay="0"/>
                                          </p:stCondLst>
                                        </p:cTn>
                                        <p:tgtEl>
                                          <p:spTgt spid="70"/>
                                        </p:tgtEl>
                                        <p:attrNameLst>
                                          <p:attrName>style.visibility</p:attrName>
                                        </p:attrNameLst>
                                      </p:cBhvr>
                                      <p:to>
                                        <p:strVal val="visible"/>
                                      </p:to>
                                    </p:set>
                                    <p:animEffect transition="in" filter="randombar(horizontal)">
                                      <p:cBhvr>
                                        <p:cTn id="53" dur="400"/>
                                        <p:tgtEl>
                                          <p:spTgt spid="70"/>
                                        </p:tgtEl>
                                      </p:cBhvr>
                                    </p:animEffect>
                                  </p:childTnLst>
                                </p:cTn>
                              </p:par>
                              <p:par>
                                <p:cTn id="54" presetID="14" presetClass="entr" presetSubtype="10" fill="hold" grpId="0" nodeType="withEffect">
                                  <p:stCondLst>
                                    <p:cond delay="100"/>
                                  </p:stCondLst>
                                  <p:childTnLst>
                                    <p:set>
                                      <p:cBhvr>
                                        <p:cTn id="55" dur="1" fill="hold">
                                          <p:stCondLst>
                                            <p:cond delay="0"/>
                                          </p:stCondLst>
                                        </p:cTn>
                                        <p:tgtEl>
                                          <p:spTgt spid="71"/>
                                        </p:tgtEl>
                                        <p:attrNameLst>
                                          <p:attrName>style.visibility</p:attrName>
                                        </p:attrNameLst>
                                      </p:cBhvr>
                                      <p:to>
                                        <p:strVal val="visible"/>
                                      </p:to>
                                    </p:set>
                                    <p:animEffect transition="in" filter="randombar(horizontal)">
                                      <p:cBhvr>
                                        <p:cTn id="56" dur="400"/>
                                        <p:tgtEl>
                                          <p:spTgt spid="71"/>
                                        </p:tgtEl>
                                      </p:cBhvr>
                                    </p:animEffect>
                                  </p:childTnLst>
                                </p:cTn>
                              </p:par>
                              <p:par>
                                <p:cTn id="57" presetID="14" presetClass="entr" presetSubtype="10" fill="hold" grpId="0" nodeType="withEffect">
                                  <p:stCondLst>
                                    <p:cond delay="10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400"/>
                                        <p:tgtEl>
                                          <p:spTgt spid="72"/>
                                        </p:tgtEl>
                                      </p:cBhvr>
                                    </p:animEffect>
                                  </p:childTnLst>
                                </p:cTn>
                              </p:par>
                              <p:par>
                                <p:cTn id="60" presetID="14" presetClass="entr" presetSubtype="10" fill="hold" grpId="0" nodeType="withEffect">
                                  <p:stCondLst>
                                    <p:cond delay="100"/>
                                  </p:stCondLst>
                                  <p:childTnLst>
                                    <p:set>
                                      <p:cBhvr>
                                        <p:cTn id="61" dur="1" fill="hold">
                                          <p:stCondLst>
                                            <p:cond delay="0"/>
                                          </p:stCondLst>
                                        </p:cTn>
                                        <p:tgtEl>
                                          <p:spTgt spid="73"/>
                                        </p:tgtEl>
                                        <p:attrNameLst>
                                          <p:attrName>style.visibility</p:attrName>
                                        </p:attrNameLst>
                                      </p:cBhvr>
                                      <p:to>
                                        <p:strVal val="visible"/>
                                      </p:to>
                                    </p:set>
                                    <p:animEffect transition="in" filter="randombar(horizontal)">
                                      <p:cBhvr>
                                        <p:cTn id="62" dur="400"/>
                                        <p:tgtEl>
                                          <p:spTgt spid="73"/>
                                        </p:tgtEl>
                                      </p:cBhvr>
                                    </p:animEffect>
                                  </p:childTnLst>
                                </p:cTn>
                              </p:par>
                              <p:par>
                                <p:cTn id="63" presetID="14" presetClass="entr" presetSubtype="10" fill="hold" grpId="0" nodeType="withEffect">
                                  <p:stCondLst>
                                    <p:cond delay="100"/>
                                  </p:stCondLst>
                                  <p:childTnLst>
                                    <p:set>
                                      <p:cBhvr>
                                        <p:cTn id="64" dur="1" fill="hold">
                                          <p:stCondLst>
                                            <p:cond delay="0"/>
                                          </p:stCondLst>
                                        </p:cTn>
                                        <p:tgtEl>
                                          <p:spTgt spid="74"/>
                                        </p:tgtEl>
                                        <p:attrNameLst>
                                          <p:attrName>style.visibility</p:attrName>
                                        </p:attrNameLst>
                                      </p:cBhvr>
                                      <p:to>
                                        <p:strVal val="visible"/>
                                      </p:to>
                                    </p:set>
                                    <p:animEffect transition="in" filter="randombar(horizontal)">
                                      <p:cBhvr>
                                        <p:cTn id="65" dur="400"/>
                                        <p:tgtEl>
                                          <p:spTgt spid="74"/>
                                        </p:tgtEl>
                                      </p:cBhvr>
                                    </p:animEffect>
                                  </p:childTnLst>
                                </p:cTn>
                              </p:par>
                              <p:par>
                                <p:cTn id="66" presetID="14" presetClass="entr" presetSubtype="10" fill="hold" grpId="0" nodeType="withEffect">
                                  <p:stCondLst>
                                    <p:cond delay="100"/>
                                  </p:stCondLst>
                                  <p:childTnLst>
                                    <p:set>
                                      <p:cBhvr>
                                        <p:cTn id="67" dur="1" fill="hold">
                                          <p:stCondLst>
                                            <p:cond delay="0"/>
                                          </p:stCondLst>
                                        </p:cTn>
                                        <p:tgtEl>
                                          <p:spTgt spid="75"/>
                                        </p:tgtEl>
                                        <p:attrNameLst>
                                          <p:attrName>style.visibility</p:attrName>
                                        </p:attrNameLst>
                                      </p:cBhvr>
                                      <p:to>
                                        <p:strVal val="visible"/>
                                      </p:to>
                                    </p:set>
                                    <p:animEffect transition="in" filter="randombar(horizontal)">
                                      <p:cBhvr>
                                        <p:cTn id="68" dur="4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60" grpId="0" bldLvl="0" animBg="1"/>
      <p:bldP spid="59" grpId="0" bldLvl="0" animBg="1"/>
      <p:bldP spid="57" grpId="0" bldLvl="0" animBg="1"/>
      <p:bldP spid="21" grpId="0" bldLvl="0" animBg="1"/>
      <p:bldP spid="61" grpId="0"/>
      <p:bldP spid="62" grpId="0"/>
      <p:bldP spid="70" grpId="0"/>
      <p:bldP spid="71"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冬至是什么</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42" name="63063d22-86d9-42e5-9f66-1a3d534d3c84"/>
          <p:cNvGrpSpPr>
            <a:grpSpLocks noChangeAspect="1"/>
          </p:cNvGrpSpPr>
          <p:nvPr/>
        </p:nvGrpSpPr>
        <p:grpSpPr>
          <a:xfrm>
            <a:off x="2697605" y="2180281"/>
            <a:ext cx="3750577" cy="2211722"/>
            <a:chOff x="3988773" y="2642408"/>
            <a:chExt cx="4216835" cy="2486677"/>
          </a:xfrm>
        </p:grpSpPr>
        <p:sp>
          <p:nvSpPr>
            <p:cNvPr id="43" name="Freeform: Shape 7"/>
            <p:cNvSpPr/>
            <p:nvPr/>
          </p:nvSpPr>
          <p:spPr>
            <a:xfrm rot="4680292" flipH="1" flipV="1">
              <a:off x="6561599" y="3485075"/>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4" name="Freeform: Shape 6"/>
            <p:cNvSpPr/>
            <p:nvPr/>
          </p:nvSpPr>
          <p:spPr>
            <a:xfrm rot="2397114" flipH="1" flipV="1">
              <a:off x="6199983"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2">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5" name="Freeform: Shape 8"/>
            <p:cNvSpPr/>
            <p:nvPr/>
          </p:nvSpPr>
          <p:spPr>
            <a:xfrm rot="16919708" flipH="1">
              <a:off x="4475493" y="3485076"/>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6" name="Freeform: Shape 3"/>
            <p:cNvSpPr/>
            <p:nvPr/>
          </p:nvSpPr>
          <p:spPr>
            <a:xfrm>
              <a:off x="5517355" y="264240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7" name="Freeform: Shape 5"/>
            <p:cNvSpPr/>
            <p:nvPr/>
          </p:nvSpPr>
          <p:spPr>
            <a:xfrm rot="19202886" flipV="1">
              <a:off x="4834728"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2">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8" name="Freeform: Shape 62"/>
            <p:cNvSpPr/>
            <p:nvPr/>
          </p:nvSpPr>
          <p:spPr bwMode="auto">
            <a:xfrm>
              <a:off x="6891696" y="3320990"/>
              <a:ext cx="456434" cy="38571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9" name="Freeform: Shape 60"/>
            <p:cNvSpPr>
              <a:spLocks noChangeAspect="1"/>
            </p:cNvSpPr>
            <p:nvPr/>
          </p:nvSpPr>
          <p:spPr bwMode="auto">
            <a:xfrm>
              <a:off x="4864519" y="3340158"/>
              <a:ext cx="493232" cy="41681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0" name="Freeform: Shape 59"/>
            <p:cNvSpPr/>
            <p:nvPr/>
          </p:nvSpPr>
          <p:spPr bwMode="auto">
            <a:xfrm>
              <a:off x="4280236" y="4246742"/>
              <a:ext cx="424066" cy="35836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1" name="Freeform: Shape 63"/>
            <p:cNvSpPr/>
            <p:nvPr/>
          </p:nvSpPr>
          <p:spPr bwMode="auto">
            <a:xfrm>
              <a:off x="7350632" y="4203346"/>
              <a:ext cx="526769" cy="44515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w="9525">
              <a:noFill/>
              <a:round/>
            </a:ln>
          </p:spPr>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 name="Freeform: Shape 61"/>
            <p:cNvSpPr/>
            <p:nvPr/>
          </p:nvSpPr>
          <p:spPr bwMode="auto">
            <a:xfrm>
              <a:off x="5881934" y="3086535"/>
              <a:ext cx="428132" cy="36180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4" name="组合 3"/>
          <p:cNvGrpSpPr/>
          <p:nvPr/>
        </p:nvGrpSpPr>
        <p:grpSpPr>
          <a:xfrm>
            <a:off x="967646" y="3176982"/>
            <a:ext cx="1681262" cy="726262"/>
            <a:chOff x="548738" y="4213143"/>
            <a:chExt cx="2241974" cy="968475"/>
          </a:xfrm>
        </p:grpSpPr>
        <p:sp>
          <p:nvSpPr>
            <p:cNvPr id="54" name="矩形 53"/>
            <p:cNvSpPr/>
            <p:nvPr/>
          </p:nvSpPr>
          <p:spPr>
            <a:xfrm>
              <a:off x="637772" y="4543995"/>
              <a:ext cx="2063906" cy="637623"/>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a:t>
              </a:r>
            </a:p>
          </p:txBody>
        </p:sp>
        <p:sp>
          <p:nvSpPr>
            <p:cNvPr id="10" name="矩形 9"/>
            <p:cNvSpPr/>
            <p:nvPr/>
          </p:nvSpPr>
          <p:spPr>
            <a:xfrm>
              <a:off x="548738" y="4213143"/>
              <a:ext cx="2241974" cy="45302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文字添加</a:t>
              </a:r>
            </a:p>
          </p:txBody>
        </p:sp>
      </p:grpSp>
      <p:grpSp>
        <p:nvGrpSpPr>
          <p:cNvPr id="56" name="组合 55"/>
          <p:cNvGrpSpPr/>
          <p:nvPr/>
        </p:nvGrpSpPr>
        <p:grpSpPr>
          <a:xfrm>
            <a:off x="6495093" y="3176982"/>
            <a:ext cx="1681262" cy="726262"/>
            <a:chOff x="548738" y="4213143"/>
            <a:chExt cx="2241974" cy="968475"/>
          </a:xfrm>
        </p:grpSpPr>
        <p:sp>
          <p:nvSpPr>
            <p:cNvPr id="57" name="矩形 56"/>
            <p:cNvSpPr/>
            <p:nvPr/>
          </p:nvSpPr>
          <p:spPr>
            <a:xfrm>
              <a:off x="637772" y="4543995"/>
              <a:ext cx="2063906" cy="637623"/>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a:t>
              </a:r>
            </a:p>
          </p:txBody>
        </p:sp>
        <p:sp>
          <p:nvSpPr>
            <p:cNvPr id="75" name="矩形 74"/>
            <p:cNvSpPr/>
            <p:nvPr/>
          </p:nvSpPr>
          <p:spPr>
            <a:xfrm>
              <a:off x="548738" y="4213143"/>
              <a:ext cx="2241974" cy="45302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文字添加</a:t>
              </a:r>
            </a:p>
          </p:txBody>
        </p:sp>
      </p:grpSp>
      <p:grpSp>
        <p:nvGrpSpPr>
          <p:cNvPr id="76" name="组合 75"/>
          <p:cNvGrpSpPr/>
          <p:nvPr/>
        </p:nvGrpSpPr>
        <p:grpSpPr>
          <a:xfrm>
            <a:off x="1432096" y="1987984"/>
            <a:ext cx="1681262" cy="726262"/>
            <a:chOff x="548738" y="4213143"/>
            <a:chExt cx="2241974" cy="968475"/>
          </a:xfrm>
        </p:grpSpPr>
        <p:sp>
          <p:nvSpPr>
            <p:cNvPr id="77" name="矩形 76"/>
            <p:cNvSpPr/>
            <p:nvPr/>
          </p:nvSpPr>
          <p:spPr>
            <a:xfrm>
              <a:off x="637772" y="4543995"/>
              <a:ext cx="2063906" cy="637623"/>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a:t>
              </a:r>
            </a:p>
          </p:txBody>
        </p:sp>
        <p:sp>
          <p:nvSpPr>
            <p:cNvPr id="78" name="矩形 77"/>
            <p:cNvSpPr/>
            <p:nvPr/>
          </p:nvSpPr>
          <p:spPr>
            <a:xfrm>
              <a:off x="548738" y="4213143"/>
              <a:ext cx="2241974" cy="45302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文字添加</a:t>
              </a:r>
            </a:p>
          </p:txBody>
        </p:sp>
      </p:grpSp>
      <p:grpSp>
        <p:nvGrpSpPr>
          <p:cNvPr id="79" name="组合 78"/>
          <p:cNvGrpSpPr/>
          <p:nvPr/>
        </p:nvGrpSpPr>
        <p:grpSpPr>
          <a:xfrm>
            <a:off x="6030643" y="1987984"/>
            <a:ext cx="1681262" cy="726262"/>
            <a:chOff x="548738" y="4213143"/>
            <a:chExt cx="2241974" cy="968475"/>
          </a:xfrm>
        </p:grpSpPr>
        <p:sp>
          <p:nvSpPr>
            <p:cNvPr id="80" name="矩形 79"/>
            <p:cNvSpPr/>
            <p:nvPr/>
          </p:nvSpPr>
          <p:spPr>
            <a:xfrm>
              <a:off x="637772" y="4543995"/>
              <a:ext cx="2063906" cy="637623"/>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a:t>
              </a:r>
            </a:p>
          </p:txBody>
        </p:sp>
        <p:sp>
          <p:nvSpPr>
            <p:cNvPr id="81" name="矩形 80"/>
            <p:cNvSpPr/>
            <p:nvPr/>
          </p:nvSpPr>
          <p:spPr>
            <a:xfrm>
              <a:off x="548738" y="4213143"/>
              <a:ext cx="2241974" cy="45302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文字添加</a:t>
              </a:r>
            </a:p>
          </p:txBody>
        </p:sp>
      </p:grpSp>
      <p:grpSp>
        <p:nvGrpSpPr>
          <p:cNvPr id="82" name="组合 81"/>
          <p:cNvGrpSpPr/>
          <p:nvPr/>
        </p:nvGrpSpPr>
        <p:grpSpPr>
          <a:xfrm>
            <a:off x="3731369" y="1301935"/>
            <a:ext cx="1681262" cy="726262"/>
            <a:chOff x="548738" y="4213143"/>
            <a:chExt cx="2241974" cy="968475"/>
          </a:xfrm>
        </p:grpSpPr>
        <p:sp>
          <p:nvSpPr>
            <p:cNvPr id="83" name="矩形 82"/>
            <p:cNvSpPr/>
            <p:nvPr/>
          </p:nvSpPr>
          <p:spPr>
            <a:xfrm>
              <a:off x="637772" y="4543995"/>
              <a:ext cx="2063906" cy="637623"/>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a:t>
              </a:r>
            </a:p>
          </p:txBody>
        </p:sp>
        <p:sp>
          <p:nvSpPr>
            <p:cNvPr id="84" name="矩形 83"/>
            <p:cNvSpPr/>
            <p:nvPr/>
          </p:nvSpPr>
          <p:spPr>
            <a:xfrm>
              <a:off x="548738" y="4213143"/>
              <a:ext cx="2241974" cy="45302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文字添加</a:t>
              </a:r>
            </a:p>
          </p:txBody>
        </p:sp>
      </p:grpSp>
    </p:spTree>
  </p:cSld>
  <p:clrMapOvr>
    <a:masterClrMapping/>
  </p:clrMapOvr>
  <mc:AlternateContent xmlns:mc="http://schemas.openxmlformats.org/markup-compatibility/2006" xmlns:p14="http://schemas.microsoft.com/office/powerpoint/2010/main">
    <mc:Choice Requires="p14">
      <p:transition p14:dur="9" advTm="1076">
        <p:dissolve/>
      </p:transition>
    </mc:Choice>
    <mc:Fallback xmlns="">
      <p:transition advTm="1076">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52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anim calcmode="lin" valueType="num">
                                      <p:cBhvr>
                                        <p:cTn id="22" dur="500" fill="hold"/>
                                        <p:tgtEl>
                                          <p:spTgt spid="76"/>
                                        </p:tgtEl>
                                        <p:attrNameLst>
                                          <p:attrName>ppt_x</p:attrName>
                                        </p:attrNameLst>
                                      </p:cBhvr>
                                      <p:tavLst>
                                        <p:tav tm="0">
                                          <p:val>
                                            <p:fltVal val="0.5"/>
                                          </p:val>
                                        </p:tav>
                                        <p:tav tm="100000">
                                          <p:val>
                                            <p:strVal val="#ppt_x"/>
                                          </p:val>
                                        </p:tav>
                                      </p:tavLst>
                                    </p:anim>
                                    <p:anim calcmode="lin" valueType="num">
                                      <p:cBhvr>
                                        <p:cTn id="23" dur="500" fill="hold"/>
                                        <p:tgtEl>
                                          <p:spTgt spid="7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p:cTn id="26" dur="500" fill="hold"/>
                                        <p:tgtEl>
                                          <p:spTgt spid="82"/>
                                        </p:tgtEl>
                                        <p:attrNameLst>
                                          <p:attrName>ppt_w</p:attrName>
                                        </p:attrNameLst>
                                      </p:cBhvr>
                                      <p:tavLst>
                                        <p:tav tm="0">
                                          <p:val>
                                            <p:fltVal val="0"/>
                                          </p:val>
                                        </p:tav>
                                        <p:tav tm="100000">
                                          <p:val>
                                            <p:strVal val="#ppt_w"/>
                                          </p:val>
                                        </p:tav>
                                      </p:tavLst>
                                    </p:anim>
                                    <p:anim calcmode="lin" valueType="num">
                                      <p:cBhvr>
                                        <p:cTn id="27" dur="500" fill="hold"/>
                                        <p:tgtEl>
                                          <p:spTgt spid="82"/>
                                        </p:tgtEl>
                                        <p:attrNameLst>
                                          <p:attrName>ppt_h</p:attrName>
                                        </p:attrNameLst>
                                      </p:cBhvr>
                                      <p:tavLst>
                                        <p:tav tm="0">
                                          <p:val>
                                            <p:fltVal val="0"/>
                                          </p:val>
                                        </p:tav>
                                        <p:tav tm="100000">
                                          <p:val>
                                            <p:strVal val="#ppt_h"/>
                                          </p:val>
                                        </p:tav>
                                      </p:tavLst>
                                    </p:anim>
                                    <p:animEffect transition="in" filter="fade">
                                      <p:cBhvr>
                                        <p:cTn id="28" dur="500"/>
                                        <p:tgtEl>
                                          <p:spTgt spid="82"/>
                                        </p:tgtEl>
                                      </p:cBhvr>
                                    </p:animEffect>
                                    <p:anim calcmode="lin" valueType="num">
                                      <p:cBhvr>
                                        <p:cTn id="29" dur="500" fill="hold"/>
                                        <p:tgtEl>
                                          <p:spTgt spid="82"/>
                                        </p:tgtEl>
                                        <p:attrNameLst>
                                          <p:attrName>ppt_x</p:attrName>
                                        </p:attrNameLst>
                                      </p:cBhvr>
                                      <p:tavLst>
                                        <p:tav tm="0">
                                          <p:val>
                                            <p:fltVal val="0.5"/>
                                          </p:val>
                                        </p:tav>
                                        <p:tav tm="100000">
                                          <p:val>
                                            <p:strVal val="#ppt_x"/>
                                          </p:val>
                                        </p:tav>
                                      </p:tavLst>
                                    </p:anim>
                                    <p:anim calcmode="lin" valueType="num">
                                      <p:cBhvr>
                                        <p:cTn id="30" dur="500" fill="hold"/>
                                        <p:tgtEl>
                                          <p:spTgt spid="82"/>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Effect transition="in" filter="fade">
                                      <p:cBhvr>
                                        <p:cTn id="35" dur="500"/>
                                        <p:tgtEl>
                                          <p:spTgt spid="79"/>
                                        </p:tgtEl>
                                      </p:cBhvr>
                                    </p:animEffect>
                                    <p:anim calcmode="lin" valueType="num">
                                      <p:cBhvr>
                                        <p:cTn id="36" dur="500" fill="hold"/>
                                        <p:tgtEl>
                                          <p:spTgt spid="79"/>
                                        </p:tgtEl>
                                        <p:attrNameLst>
                                          <p:attrName>ppt_x</p:attrName>
                                        </p:attrNameLst>
                                      </p:cBhvr>
                                      <p:tavLst>
                                        <p:tav tm="0">
                                          <p:val>
                                            <p:fltVal val="0.5"/>
                                          </p:val>
                                        </p:tav>
                                        <p:tav tm="100000">
                                          <p:val>
                                            <p:strVal val="#ppt_x"/>
                                          </p:val>
                                        </p:tav>
                                      </p:tavLst>
                                    </p:anim>
                                    <p:anim calcmode="lin" valueType="num">
                                      <p:cBhvr>
                                        <p:cTn id="37" dur="500" fill="hold"/>
                                        <p:tgtEl>
                                          <p:spTgt spid="79"/>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fltVal val="0.5"/>
                                          </p:val>
                                        </p:tav>
                                        <p:tav tm="100000">
                                          <p:val>
                                            <p:strVal val="#ppt_x"/>
                                          </p:val>
                                        </p:tav>
                                      </p:tavLst>
                                    </p:anim>
                                    <p:anim calcmode="lin" valueType="num">
                                      <p:cBhvr>
                                        <p:cTn id="44" dur="500" fill="hold"/>
                                        <p:tgtEl>
                                          <p:spTgt spid="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冬至是什么</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17" name="Text Box 30"/>
          <p:cNvSpPr>
            <a:spLocks noChangeArrowheads="1"/>
          </p:cNvSpPr>
          <p:nvPr/>
        </p:nvSpPr>
        <p:spPr bwMode="auto">
          <a:xfrm>
            <a:off x="2921860" y="2828264"/>
            <a:ext cx="2515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chemeClr val="tx1">
                    <a:lumMod val="75000"/>
                    <a:lumOff val="25000"/>
                  </a:schemeClr>
                </a:solidFill>
                <a:latin typeface="微软雅黑" panose="020B0503020204020204" charset="-122"/>
                <a:ea typeface="微软雅黑" panose="020B0503020204020204" charset="-122"/>
                <a:cs typeface="+mn-ea"/>
                <a:sym typeface="+mn-lt"/>
              </a:rPr>
              <a:t>10 </a:t>
            </a: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条成绩，点击添加文本</a:t>
            </a:r>
          </a:p>
        </p:txBody>
      </p:sp>
      <p:sp>
        <p:nvSpPr>
          <p:cNvPr id="18" name="Freeform 7"/>
          <p:cNvSpPr>
            <a:spLocks noChangeArrowheads="1"/>
          </p:cNvSpPr>
          <p:nvPr/>
        </p:nvSpPr>
        <p:spPr bwMode="auto">
          <a:xfrm>
            <a:off x="704864" y="952828"/>
            <a:ext cx="4862945" cy="3388357"/>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accent1"/>
          </a:solidFill>
          <a:ln>
            <a:noFill/>
          </a:ln>
        </p:spPr>
        <p:txBody>
          <a:bodyPr anchor="ct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9" name="矩形 8"/>
          <p:cNvSpPr>
            <a:spLocks noChangeArrowheads="1"/>
          </p:cNvSpPr>
          <p:nvPr/>
        </p:nvSpPr>
        <p:spPr bwMode="auto">
          <a:xfrm>
            <a:off x="769625" y="3684564"/>
            <a:ext cx="73533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350" b="1" dirty="0">
                <a:solidFill>
                  <a:schemeClr val="tx1">
                    <a:lumMod val="75000"/>
                    <a:lumOff val="25000"/>
                  </a:schemeClr>
                </a:solidFill>
                <a:latin typeface="微软雅黑" panose="020B0503020204020204" charset="-122"/>
                <a:ea typeface="微软雅黑" panose="020B0503020204020204" charset="-122"/>
                <a:cs typeface="+mn-ea"/>
                <a:sym typeface="+mn-lt"/>
              </a:rPr>
              <a:t>2015</a:t>
            </a: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年</a:t>
            </a:r>
          </a:p>
        </p:txBody>
      </p:sp>
      <p:sp>
        <p:nvSpPr>
          <p:cNvPr id="20" name="矩形 9"/>
          <p:cNvSpPr>
            <a:spLocks noChangeArrowheads="1"/>
          </p:cNvSpPr>
          <p:nvPr/>
        </p:nvSpPr>
        <p:spPr bwMode="auto">
          <a:xfrm>
            <a:off x="1618558" y="2896789"/>
            <a:ext cx="73533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350" b="1" dirty="0">
                <a:solidFill>
                  <a:schemeClr val="tx1">
                    <a:lumMod val="75000"/>
                    <a:lumOff val="25000"/>
                  </a:schemeClr>
                </a:solidFill>
                <a:latin typeface="微软雅黑" panose="020B0503020204020204" charset="-122"/>
                <a:ea typeface="微软雅黑" panose="020B0503020204020204" charset="-122"/>
                <a:cs typeface="+mn-ea"/>
                <a:sym typeface="+mn-lt"/>
              </a:rPr>
              <a:t>2016</a:t>
            </a: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年</a:t>
            </a:r>
          </a:p>
        </p:txBody>
      </p:sp>
      <p:sp>
        <p:nvSpPr>
          <p:cNvPr id="22" name="矩形 10"/>
          <p:cNvSpPr>
            <a:spLocks noChangeArrowheads="1"/>
          </p:cNvSpPr>
          <p:nvPr/>
        </p:nvSpPr>
        <p:spPr bwMode="auto">
          <a:xfrm>
            <a:off x="2571849" y="2086804"/>
            <a:ext cx="73533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350" b="1" dirty="0">
                <a:solidFill>
                  <a:schemeClr val="tx1">
                    <a:lumMod val="75000"/>
                    <a:lumOff val="25000"/>
                  </a:schemeClr>
                </a:solidFill>
                <a:latin typeface="微软雅黑" panose="020B0503020204020204" charset="-122"/>
                <a:ea typeface="微软雅黑" panose="020B0503020204020204" charset="-122"/>
                <a:cs typeface="+mn-ea"/>
                <a:sym typeface="+mn-lt"/>
              </a:rPr>
              <a:t>2017</a:t>
            </a: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年</a:t>
            </a:r>
          </a:p>
        </p:txBody>
      </p:sp>
      <p:sp>
        <p:nvSpPr>
          <p:cNvPr id="23" name="矩形 11"/>
          <p:cNvSpPr>
            <a:spLocks noChangeArrowheads="1"/>
          </p:cNvSpPr>
          <p:nvPr/>
        </p:nvSpPr>
        <p:spPr bwMode="auto">
          <a:xfrm>
            <a:off x="3543831" y="1254610"/>
            <a:ext cx="73533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sz="1350" b="1" dirty="0">
                <a:solidFill>
                  <a:schemeClr val="tx1">
                    <a:lumMod val="75000"/>
                    <a:lumOff val="25000"/>
                  </a:schemeClr>
                </a:solidFill>
                <a:latin typeface="微软雅黑" panose="020B0503020204020204" charset="-122"/>
                <a:ea typeface="微软雅黑" panose="020B0503020204020204" charset="-122"/>
                <a:cs typeface="+mn-ea"/>
                <a:sym typeface="+mn-lt"/>
              </a:rPr>
              <a:t>2018</a:t>
            </a: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年</a:t>
            </a:r>
          </a:p>
        </p:txBody>
      </p:sp>
      <p:sp>
        <p:nvSpPr>
          <p:cNvPr id="24" name="Text Box 30"/>
          <p:cNvSpPr>
            <a:spLocks noChangeArrowheads="1"/>
          </p:cNvSpPr>
          <p:nvPr/>
        </p:nvSpPr>
        <p:spPr bwMode="auto">
          <a:xfrm>
            <a:off x="3839843" y="2018279"/>
            <a:ext cx="2084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chemeClr val="tx1">
                    <a:lumMod val="75000"/>
                    <a:lumOff val="25000"/>
                  </a:schemeClr>
                </a:solidFill>
                <a:latin typeface="微软雅黑" panose="020B0503020204020204" charset="-122"/>
                <a:ea typeface="微软雅黑" panose="020B0503020204020204" charset="-122"/>
                <a:cs typeface="+mn-ea"/>
                <a:sym typeface="+mn-lt"/>
              </a:rPr>
              <a:t>10 </a:t>
            </a: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条成绩，点击添加文本</a:t>
            </a:r>
          </a:p>
        </p:txBody>
      </p:sp>
      <p:sp>
        <p:nvSpPr>
          <p:cNvPr id="25" name="Text Box 30"/>
          <p:cNvSpPr>
            <a:spLocks noChangeArrowheads="1"/>
          </p:cNvSpPr>
          <p:nvPr/>
        </p:nvSpPr>
        <p:spPr bwMode="auto">
          <a:xfrm>
            <a:off x="2003878" y="3633747"/>
            <a:ext cx="251427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chemeClr val="tx1">
                    <a:lumMod val="75000"/>
                    <a:lumOff val="25000"/>
                  </a:schemeClr>
                </a:solidFill>
                <a:latin typeface="微软雅黑" panose="020B0503020204020204" charset="-122"/>
                <a:ea typeface="微软雅黑" panose="020B0503020204020204" charset="-122"/>
                <a:cs typeface="+mn-ea"/>
                <a:sym typeface="+mn-lt"/>
              </a:rPr>
              <a:t>10 </a:t>
            </a: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条成绩，点击添加文本</a:t>
            </a:r>
          </a:p>
        </p:txBody>
      </p:sp>
      <p:sp>
        <p:nvSpPr>
          <p:cNvPr id="26" name="Text Box 30"/>
          <p:cNvSpPr>
            <a:spLocks noChangeArrowheads="1"/>
          </p:cNvSpPr>
          <p:nvPr/>
        </p:nvSpPr>
        <p:spPr bwMode="auto">
          <a:xfrm>
            <a:off x="653904" y="4394234"/>
            <a:ext cx="251427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a:solidFill>
                  <a:schemeClr val="tx1">
                    <a:lumMod val="75000"/>
                    <a:lumOff val="25000"/>
                  </a:schemeClr>
                </a:solidFill>
                <a:latin typeface="微软雅黑" panose="020B0503020204020204" charset="-122"/>
                <a:ea typeface="微软雅黑" panose="020B0503020204020204" charset="-122"/>
                <a:cs typeface="+mn-ea"/>
                <a:sym typeface="+mn-lt"/>
              </a:rPr>
              <a:t>10 </a:t>
            </a: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条成绩，点击添加文本</a:t>
            </a:r>
          </a:p>
        </p:txBody>
      </p:sp>
      <p:sp>
        <p:nvSpPr>
          <p:cNvPr id="38" name="矩形 37"/>
          <p:cNvSpPr/>
          <p:nvPr/>
        </p:nvSpPr>
        <p:spPr>
          <a:xfrm>
            <a:off x="6248349" y="1708762"/>
            <a:ext cx="2267957" cy="286131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a:p>
            <a:pPr>
              <a:lnSpc>
                <a:spcPct val="150000"/>
              </a:lnSpc>
            </a:pPr>
            <a:endPar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9" advTm="1357">
        <p:dissolve/>
      </p:transition>
    </mc:Choice>
    <mc:Fallback xmlns="">
      <p:transition advTm="1357">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p:cBhvr>
                                        <p:cTn id="7" dur="75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1+#ppt_w/2"/>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1+#ppt_w/2"/>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1+#ppt_w/2"/>
                                          </p:val>
                                        </p:tav>
                                        <p:tav tm="100000">
                                          <p:val>
                                            <p:strVal val="#ppt_x"/>
                                          </p:val>
                                        </p:tav>
                                      </p:tavLst>
                                    </p:anim>
                                    <p:anim calcmode="lin" valueType="num">
                                      <p:cBhvr>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75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1+#ppt_w/2"/>
                                          </p:val>
                                        </p:tav>
                                        <p:tav tm="100000">
                                          <p:val>
                                            <p:strVal val="#ppt_x"/>
                                          </p:val>
                                        </p:tav>
                                      </p:tavLst>
                                    </p:anim>
                                    <p:anim calcmode="lin" valueType="num">
                                      <p:cBhvr>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utoUpdateAnimBg="0"/>
      <p:bldP spid="18" grpId="0" bldLvl="0" animBg="1"/>
      <p:bldP spid="24" grpId="0" bldLvl="0" autoUpdateAnimBg="0"/>
      <p:bldP spid="25" grpId="0" bldLvl="0" autoUpdateAnimBg="0"/>
      <p:bldP spid="26" grpId="0" bldLvl="0" autoUpdateAnimBg="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冬至是什么</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35" name="组合 34"/>
          <p:cNvGrpSpPr/>
          <p:nvPr/>
        </p:nvGrpSpPr>
        <p:grpSpPr>
          <a:xfrm>
            <a:off x="4061399" y="1121404"/>
            <a:ext cx="2217608" cy="1381422"/>
            <a:chOff x="9805" y="2066"/>
            <a:chExt cx="4657" cy="2901"/>
          </a:xfrm>
        </p:grpSpPr>
        <p:sp>
          <p:nvSpPr>
            <p:cNvPr id="36" name="矩形 35"/>
            <p:cNvSpPr/>
            <p:nvPr/>
          </p:nvSpPr>
          <p:spPr>
            <a:xfrm>
              <a:off x="9968" y="2066"/>
              <a:ext cx="4064" cy="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500" b="1" spc="300">
                  <a:solidFill>
                    <a:schemeClr val="bg1"/>
                  </a:solidFill>
                  <a:latin typeface="微软雅黑" panose="020B0503020204020204" charset="-122"/>
                  <a:ea typeface="微软雅黑" panose="020B0503020204020204" charset="-122"/>
                  <a:cs typeface="+mn-ea"/>
                  <a:sym typeface="+mn-lt"/>
                </a:rPr>
                <a:t>点击添加标题</a:t>
              </a:r>
            </a:p>
          </p:txBody>
        </p:sp>
        <p:sp>
          <p:nvSpPr>
            <p:cNvPr id="37" name="文本框 36"/>
            <p:cNvSpPr txBox="1"/>
            <p:nvPr/>
          </p:nvSpPr>
          <p:spPr>
            <a:xfrm>
              <a:off x="9805" y="2648"/>
              <a:ext cx="4657" cy="2319"/>
            </a:xfrm>
            <a:prstGeom prst="rect">
              <a:avLst/>
            </a:prstGeom>
            <a:noFill/>
          </p:spPr>
          <p:txBody>
            <a:bodyPr wrap="square" rtlCol="0">
              <a:spAutoFit/>
            </a:bodyPr>
            <a:lstStyle/>
            <a:p>
              <a:pPr defTabSz="963295">
                <a:lnSpc>
                  <a:spcPct val="110000"/>
                </a:lnSpc>
              </a:pPr>
              <a:r>
                <a:rPr lang="zh-CN" altLang="en-US" sz="1200" dirty="0">
                  <a:solidFill>
                    <a:schemeClr val="tx1">
                      <a:lumMod val="50000"/>
                      <a:lumOff val="50000"/>
                    </a:schemeClr>
                  </a:solidFill>
                  <a:latin typeface="微软雅黑" panose="020B0503020204020204" charset="-122"/>
                  <a:ea typeface="微软雅黑" panose="020B0503020204020204" charset="-122"/>
                  <a:cs typeface="+mn-ea"/>
                  <a:sym typeface="+mn-lt"/>
                </a:rPr>
                <a:t>添加文本添加文本添加描述文字添加描述文字添加描述文字添加描述文字添加描述添加文本添加文本添加描述文字添加描述文字添加描述文字添加描</a:t>
              </a:r>
            </a:p>
          </p:txBody>
        </p:sp>
      </p:grpSp>
      <p:grpSp>
        <p:nvGrpSpPr>
          <p:cNvPr id="38" name="组合 37"/>
          <p:cNvGrpSpPr/>
          <p:nvPr/>
        </p:nvGrpSpPr>
        <p:grpSpPr>
          <a:xfrm>
            <a:off x="6514701" y="1121404"/>
            <a:ext cx="2217608" cy="1381422"/>
            <a:chOff x="9805" y="2066"/>
            <a:chExt cx="4657" cy="2901"/>
          </a:xfrm>
        </p:grpSpPr>
        <p:sp>
          <p:nvSpPr>
            <p:cNvPr id="39" name="矩形 38"/>
            <p:cNvSpPr/>
            <p:nvPr/>
          </p:nvSpPr>
          <p:spPr>
            <a:xfrm>
              <a:off x="9968" y="2066"/>
              <a:ext cx="4064" cy="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500" b="1" spc="300" dirty="0">
                  <a:solidFill>
                    <a:schemeClr val="bg1"/>
                  </a:solidFill>
                  <a:latin typeface="微软雅黑" panose="020B0503020204020204" charset="-122"/>
                  <a:ea typeface="微软雅黑" panose="020B0503020204020204" charset="-122"/>
                  <a:cs typeface="+mn-ea"/>
                  <a:sym typeface="+mn-lt"/>
                </a:rPr>
                <a:t>点击添加标题</a:t>
              </a:r>
            </a:p>
          </p:txBody>
        </p:sp>
        <p:sp>
          <p:nvSpPr>
            <p:cNvPr id="40" name="文本框 39"/>
            <p:cNvSpPr txBox="1"/>
            <p:nvPr/>
          </p:nvSpPr>
          <p:spPr>
            <a:xfrm>
              <a:off x="9805" y="2648"/>
              <a:ext cx="4657" cy="2319"/>
            </a:xfrm>
            <a:prstGeom prst="rect">
              <a:avLst/>
            </a:prstGeom>
            <a:noFill/>
          </p:spPr>
          <p:txBody>
            <a:bodyPr wrap="square" rtlCol="0">
              <a:spAutoFit/>
            </a:bodyPr>
            <a:lstStyle/>
            <a:p>
              <a:pPr defTabSz="963295">
                <a:lnSpc>
                  <a:spcPct val="110000"/>
                </a:lnSpc>
              </a:pPr>
              <a:r>
                <a:rPr lang="zh-CN" altLang="en-US" sz="1200" dirty="0">
                  <a:solidFill>
                    <a:schemeClr val="tx1">
                      <a:lumMod val="50000"/>
                      <a:lumOff val="50000"/>
                    </a:schemeClr>
                  </a:solidFill>
                  <a:latin typeface="微软雅黑" panose="020B0503020204020204" charset="-122"/>
                  <a:ea typeface="微软雅黑" panose="020B0503020204020204" charset="-122"/>
                  <a:cs typeface="+mn-ea"/>
                  <a:sym typeface="+mn-lt"/>
                </a:rPr>
                <a:t>添加文本添加文本添加描述文字添加描述文字添加描述文字添加描述文字添加描述添加文本添加文本添加描述文字添加描述文字添加描述文字添加描</a:t>
              </a:r>
            </a:p>
          </p:txBody>
        </p:sp>
      </p:grpSp>
      <p:sp>
        <p:nvSpPr>
          <p:cNvPr id="41" name="Freeform 7"/>
          <p:cNvSpPr/>
          <p:nvPr/>
        </p:nvSpPr>
        <p:spPr bwMode="auto">
          <a:xfrm>
            <a:off x="613449" y="2318869"/>
            <a:ext cx="1119042" cy="1066661"/>
          </a:xfrm>
          <a:custGeom>
            <a:avLst/>
            <a:gdLst>
              <a:gd name="T0" fmla="*/ 19 w 1060"/>
              <a:gd name="T1" fmla="*/ 370 h 1010"/>
              <a:gd name="T2" fmla="*/ 602 w 1060"/>
              <a:gd name="T3" fmla="*/ 57 h 1010"/>
              <a:gd name="T4" fmla="*/ 1012 w 1060"/>
              <a:gd name="T5" fmla="*/ 577 h 1010"/>
              <a:gd name="T6" fmla="*/ 824 w 1060"/>
              <a:gd name="T7" fmla="*/ 830 h 1010"/>
              <a:gd name="T8" fmla="*/ 967 w 1060"/>
              <a:gd name="T9" fmla="*/ 949 h 1010"/>
              <a:gd name="T10" fmla="*/ 63 w 1060"/>
              <a:gd name="T11" fmla="*/ 635 h 1010"/>
              <a:gd name="T12" fmla="*/ 63 w 1060"/>
              <a:gd name="T13" fmla="*/ 635 h 1010"/>
              <a:gd name="T14" fmla="*/ 19 w 1060"/>
              <a:gd name="T15" fmla="*/ 370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1010">
                <a:moveTo>
                  <a:pt x="19" y="370"/>
                </a:moveTo>
                <a:cubicBezTo>
                  <a:pt x="67" y="140"/>
                  <a:pt x="328" y="0"/>
                  <a:pt x="602" y="57"/>
                </a:cubicBezTo>
                <a:cubicBezTo>
                  <a:pt x="876" y="114"/>
                  <a:pt x="1060" y="347"/>
                  <a:pt x="1012" y="577"/>
                </a:cubicBezTo>
                <a:cubicBezTo>
                  <a:pt x="990" y="685"/>
                  <a:pt x="920" y="773"/>
                  <a:pt x="824" y="830"/>
                </a:cubicBezTo>
                <a:cubicBezTo>
                  <a:pt x="836" y="923"/>
                  <a:pt x="967" y="949"/>
                  <a:pt x="967" y="949"/>
                </a:cubicBezTo>
                <a:cubicBezTo>
                  <a:pt x="227" y="1010"/>
                  <a:pt x="63" y="635"/>
                  <a:pt x="63" y="635"/>
                </a:cubicBezTo>
                <a:cubicBezTo>
                  <a:pt x="63" y="635"/>
                  <a:pt x="63" y="635"/>
                  <a:pt x="63" y="635"/>
                </a:cubicBezTo>
                <a:cubicBezTo>
                  <a:pt x="17" y="553"/>
                  <a:pt x="0" y="461"/>
                  <a:pt x="19" y="370"/>
                </a:cubicBezTo>
                <a:close/>
              </a:path>
            </a:pathLst>
          </a:custGeom>
          <a:solidFill>
            <a:schemeClr val="accent1"/>
          </a:solidFill>
          <a:ln>
            <a:noFill/>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2" name="Freeform 8"/>
          <p:cNvSpPr/>
          <p:nvPr/>
        </p:nvSpPr>
        <p:spPr bwMode="auto">
          <a:xfrm>
            <a:off x="869401" y="1077208"/>
            <a:ext cx="1697610" cy="1664277"/>
          </a:xfrm>
          <a:custGeom>
            <a:avLst/>
            <a:gdLst>
              <a:gd name="T0" fmla="*/ 911 w 1608"/>
              <a:gd name="T1" fmla="*/ 104 h 1577"/>
              <a:gd name="T2" fmla="*/ 109 w 1608"/>
              <a:gd name="T3" fmla="*/ 549 h 1577"/>
              <a:gd name="T4" fmla="*/ 513 w 1608"/>
              <a:gd name="T5" fmla="*/ 1372 h 1577"/>
              <a:gd name="T6" fmla="*/ 972 w 1608"/>
              <a:gd name="T7" fmla="*/ 1334 h 1577"/>
              <a:gd name="T8" fmla="*/ 1031 w 1608"/>
              <a:gd name="T9" fmla="*/ 1577 h 1577"/>
              <a:gd name="T10" fmla="*/ 1227 w 1608"/>
              <a:gd name="T11" fmla="*/ 337 h 1577"/>
              <a:gd name="T12" fmla="*/ 1227 w 1608"/>
              <a:gd name="T13" fmla="*/ 337 h 1577"/>
              <a:gd name="T14" fmla="*/ 911 w 1608"/>
              <a:gd name="T15" fmla="*/ 104 h 1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8" h="1577">
                <a:moveTo>
                  <a:pt x="911" y="104"/>
                </a:moveTo>
                <a:cubicBezTo>
                  <a:pt x="578" y="0"/>
                  <a:pt x="219" y="199"/>
                  <a:pt x="109" y="549"/>
                </a:cubicBezTo>
                <a:cubicBezTo>
                  <a:pt x="0" y="900"/>
                  <a:pt x="181" y="1268"/>
                  <a:pt x="513" y="1372"/>
                </a:cubicBezTo>
                <a:cubicBezTo>
                  <a:pt x="670" y="1421"/>
                  <a:pt x="832" y="1403"/>
                  <a:pt x="972" y="1334"/>
                </a:cubicBezTo>
                <a:cubicBezTo>
                  <a:pt x="1085" y="1412"/>
                  <a:pt x="1031" y="1577"/>
                  <a:pt x="1031" y="1577"/>
                </a:cubicBezTo>
                <a:cubicBezTo>
                  <a:pt x="1608" y="781"/>
                  <a:pt x="1227" y="337"/>
                  <a:pt x="1227" y="337"/>
                </a:cubicBezTo>
                <a:cubicBezTo>
                  <a:pt x="1227" y="337"/>
                  <a:pt x="1227" y="337"/>
                  <a:pt x="1227" y="337"/>
                </a:cubicBezTo>
                <a:cubicBezTo>
                  <a:pt x="1152" y="229"/>
                  <a:pt x="1043" y="146"/>
                  <a:pt x="911" y="104"/>
                </a:cubicBezTo>
                <a:close/>
              </a:path>
            </a:pathLst>
          </a:custGeom>
          <a:solidFill>
            <a:schemeClr val="accent2"/>
          </a:solidFill>
          <a:ln w="9525" cmpd="sng">
            <a:solidFill>
              <a:schemeClr val="bg1"/>
            </a:solidFill>
            <a:round/>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3" name="Freeform 9"/>
          <p:cNvSpPr/>
          <p:nvPr/>
        </p:nvSpPr>
        <p:spPr bwMode="auto">
          <a:xfrm>
            <a:off x="1636064" y="2751009"/>
            <a:ext cx="1148804" cy="1279756"/>
          </a:xfrm>
          <a:custGeom>
            <a:avLst/>
            <a:gdLst>
              <a:gd name="T0" fmla="*/ 479 w 1088"/>
              <a:gd name="T1" fmla="*/ 1119 h 1119"/>
              <a:gd name="T2" fmla="*/ 424 w 1088"/>
              <a:gd name="T3" fmla="*/ 947 h 1119"/>
              <a:gd name="T4" fmla="*/ 228 w 1088"/>
              <a:gd name="T5" fmla="*/ 796 h 1119"/>
              <a:gd name="T6" fmla="*/ 85 w 1088"/>
              <a:gd name="T7" fmla="*/ 683 h 1119"/>
              <a:gd name="T8" fmla="*/ 25 w 1088"/>
              <a:gd name="T9" fmla="*/ 677 h 1119"/>
              <a:gd name="T10" fmla="*/ 25 w 1088"/>
              <a:gd name="T11" fmla="*/ 615 h 1119"/>
              <a:gd name="T12" fmla="*/ 167 w 1088"/>
              <a:gd name="T13" fmla="*/ 590 h 1119"/>
              <a:gd name="T14" fmla="*/ 331 w 1088"/>
              <a:gd name="T15" fmla="*/ 674 h 1119"/>
              <a:gd name="T16" fmla="*/ 419 w 1088"/>
              <a:gd name="T17" fmla="*/ 567 h 1119"/>
              <a:gd name="T18" fmla="*/ 339 w 1088"/>
              <a:gd name="T19" fmla="*/ 308 h 1119"/>
              <a:gd name="T20" fmla="*/ 299 w 1088"/>
              <a:gd name="T21" fmla="*/ 111 h 1119"/>
              <a:gd name="T22" fmla="*/ 345 w 1088"/>
              <a:gd name="T23" fmla="*/ 57 h 1119"/>
              <a:gd name="T24" fmla="*/ 429 w 1088"/>
              <a:gd name="T25" fmla="*/ 219 h 1119"/>
              <a:gd name="T26" fmla="*/ 525 w 1088"/>
              <a:gd name="T27" fmla="*/ 443 h 1119"/>
              <a:gd name="T28" fmla="*/ 541 w 1088"/>
              <a:gd name="T29" fmla="*/ 371 h 1119"/>
              <a:gd name="T30" fmla="*/ 542 w 1088"/>
              <a:gd name="T31" fmla="*/ 78 h 1119"/>
              <a:gd name="T32" fmla="*/ 603 w 1088"/>
              <a:gd name="T33" fmla="*/ 7 h 1119"/>
              <a:gd name="T34" fmla="*/ 638 w 1088"/>
              <a:gd name="T35" fmla="*/ 219 h 1119"/>
              <a:gd name="T36" fmla="*/ 647 w 1088"/>
              <a:gd name="T37" fmla="*/ 407 h 1119"/>
              <a:gd name="T38" fmla="*/ 668 w 1088"/>
              <a:gd name="T39" fmla="*/ 450 h 1119"/>
              <a:gd name="T40" fmla="*/ 745 w 1088"/>
              <a:gd name="T41" fmla="*/ 334 h 1119"/>
              <a:gd name="T42" fmla="*/ 813 w 1088"/>
              <a:gd name="T43" fmla="*/ 125 h 1119"/>
              <a:gd name="T44" fmla="*/ 875 w 1088"/>
              <a:gd name="T45" fmla="*/ 82 h 1119"/>
              <a:gd name="T46" fmla="*/ 857 w 1088"/>
              <a:gd name="T47" fmla="*/ 272 h 1119"/>
              <a:gd name="T48" fmla="*/ 807 w 1088"/>
              <a:gd name="T49" fmla="*/ 436 h 1119"/>
              <a:gd name="T50" fmla="*/ 802 w 1088"/>
              <a:gd name="T51" fmla="*/ 508 h 1119"/>
              <a:gd name="T52" fmla="*/ 881 w 1088"/>
              <a:gd name="T53" fmla="*/ 450 h 1119"/>
              <a:gd name="T54" fmla="*/ 1005 w 1088"/>
              <a:gd name="T55" fmla="*/ 283 h 1119"/>
              <a:gd name="T56" fmla="*/ 1067 w 1088"/>
              <a:gd name="T57" fmla="*/ 253 h 1119"/>
              <a:gd name="T58" fmla="*/ 985 w 1088"/>
              <a:gd name="T59" fmla="*/ 441 h 1119"/>
              <a:gd name="T60" fmla="*/ 889 w 1088"/>
              <a:gd name="T61" fmla="*/ 667 h 1119"/>
              <a:gd name="T62" fmla="*/ 858 w 1088"/>
              <a:gd name="T63" fmla="*/ 889 h 1119"/>
              <a:gd name="T64" fmla="*/ 803 w 1088"/>
              <a:gd name="T65" fmla="*/ 1031 h 1119"/>
              <a:gd name="T66" fmla="*/ 803 w 1088"/>
              <a:gd name="T67" fmla="*/ 1119 h 1119"/>
              <a:gd name="T68" fmla="*/ 479 w 1088"/>
              <a:gd name="T69"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8" h="1119">
                <a:moveTo>
                  <a:pt x="479" y="1119"/>
                </a:moveTo>
                <a:cubicBezTo>
                  <a:pt x="479" y="1119"/>
                  <a:pt x="479" y="996"/>
                  <a:pt x="424" y="947"/>
                </a:cubicBezTo>
                <a:cubicBezTo>
                  <a:pt x="369" y="897"/>
                  <a:pt x="263" y="836"/>
                  <a:pt x="228" y="796"/>
                </a:cubicBezTo>
                <a:cubicBezTo>
                  <a:pt x="193" y="756"/>
                  <a:pt x="109" y="689"/>
                  <a:pt x="85" y="683"/>
                </a:cubicBezTo>
                <a:cubicBezTo>
                  <a:pt x="61" y="676"/>
                  <a:pt x="36" y="682"/>
                  <a:pt x="25" y="677"/>
                </a:cubicBezTo>
                <a:cubicBezTo>
                  <a:pt x="14" y="672"/>
                  <a:pt x="0" y="646"/>
                  <a:pt x="25" y="615"/>
                </a:cubicBezTo>
                <a:cubicBezTo>
                  <a:pt x="50" y="583"/>
                  <a:pt x="108" y="565"/>
                  <a:pt x="167" y="590"/>
                </a:cubicBezTo>
                <a:cubicBezTo>
                  <a:pt x="227" y="615"/>
                  <a:pt x="292" y="677"/>
                  <a:pt x="331" y="674"/>
                </a:cubicBezTo>
                <a:cubicBezTo>
                  <a:pt x="370" y="671"/>
                  <a:pt x="421" y="640"/>
                  <a:pt x="419" y="567"/>
                </a:cubicBezTo>
                <a:cubicBezTo>
                  <a:pt x="418" y="494"/>
                  <a:pt x="365" y="389"/>
                  <a:pt x="339" y="308"/>
                </a:cubicBezTo>
                <a:cubicBezTo>
                  <a:pt x="314" y="227"/>
                  <a:pt x="297" y="148"/>
                  <a:pt x="299" y="111"/>
                </a:cubicBezTo>
                <a:cubicBezTo>
                  <a:pt x="301" y="73"/>
                  <a:pt x="323" y="49"/>
                  <a:pt x="345" y="57"/>
                </a:cubicBezTo>
                <a:cubicBezTo>
                  <a:pt x="367" y="65"/>
                  <a:pt x="386" y="89"/>
                  <a:pt x="429" y="219"/>
                </a:cubicBezTo>
                <a:cubicBezTo>
                  <a:pt x="473" y="348"/>
                  <a:pt x="504" y="438"/>
                  <a:pt x="525" y="443"/>
                </a:cubicBezTo>
                <a:cubicBezTo>
                  <a:pt x="547" y="449"/>
                  <a:pt x="543" y="426"/>
                  <a:pt x="541" y="371"/>
                </a:cubicBezTo>
                <a:cubicBezTo>
                  <a:pt x="539" y="315"/>
                  <a:pt x="537" y="122"/>
                  <a:pt x="542" y="78"/>
                </a:cubicBezTo>
                <a:cubicBezTo>
                  <a:pt x="548" y="34"/>
                  <a:pt x="566" y="0"/>
                  <a:pt x="603" y="7"/>
                </a:cubicBezTo>
                <a:cubicBezTo>
                  <a:pt x="641" y="15"/>
                  <a:pt x="641" y="131"/>
                  <a:pt x="638" y="219"/>
                </a:cubicBezTo>
                <a:cubicBezTo>
                  <a:pt x="635" y="307"/>
                  <a:pt x="644" y="381"/>
                  <a:pt x="647" y="407"/>
                </a:cubicBezTo>
                <a:cubicBezTo>
                  <a:pt x="651" y="433"/>
                  <a:pt x="655" y="448"/>
                  <a:pt x="668" y="450"/>
                </a:cubicBezTo>
                <a:cubicBezTo>
                  <a:pt x="681" y="452"/>
                  <a:pt x="713" y="436"/>
                  <a:pt x="745" y="334"/>
                </a:cubicBezTo>
                <a:cubicBezTo>
                  <a:pt x="776" y="232"/>
                  <a:pt x="801" y="154"/>
                  <a:pt x="813" y="125"/>
                </a:cubicBezTo>
                <a:cubicBezTo>
                  <a:pt x="824" y="97"/>
                  <a:pt x="849" y="67"/>
                  <a:pt x="875" y="82"/>
                </a:cubicBezTo>
                <a:cubicBezTo>
                  <a:pt x="900" y="97"/>
                  <a:pt x="894" y="153"/>
                  <a:pt x="857" y="272"/>
                </a:cubicBezTo>
                <a:cubicBezTo>
                  <a:pt x="819" y="391"/>
                  <a:pt x="813" y="414"/>
                  <a:pt x="807" y="436"/>
                </a:cubicBezTo>
                <a:cubicBezTo>
                  <a:pt x="802" y="458"/>
                  <a:pt x="793" y="503"/>
                  <a:pt x="802" y="508"/>
                </a:cubicBezTo>
                <a:cubicBezTo>
                  <a:pt x="811" y="513"/>
                  <a:pt x="846" y="493"/>
                  <a:pt x="881" y="450"/>
                </a:cubicBezTo>
                <a:cubicBezTo>
                  <a:pt x="917" y="407"/>
                  <a:pt x="987" y="306"/>
                  <a:pt x="1005" y="283"/>
                </a:cubicBezTo>
                <a:cubicBezTo>
                  <a:pt x="1023" y="261"/>
                  <a:pt x="1045" y="235"/>
                  <a:pt x="1067" y="253"/>
                </a:cubicBezTo>
                <a:cubicBezTo>
                  <a:pt x="1088" y="272"/>
                  <a:pt x="1032" y="365"/>
                  <a:pt x="985" y="441"/>
                </a:cubicBezTo>
                <a:cubicBezTo>
                  <a:pt x="939" y="516"/>
                  <a:pt x="897" y="601"/>
                  <a:pt x="889" y="667"/>
                </a:cubicBezTo>
                <a:cubicBezTo>
                  <a:pt x="882" y="734"/>
                  <a:pt x="876" y="820"/>
                  <a:pt x="858" y="889"/>
                </a:cubicBezTo>
                <a:cubicBezTo>
                  <a:pt x="840" y="958"/>
                  <a:pt x="820" y="1007"/>
                  <a:pt x="803" y="1031"/>
                </a:cubicBezTo>
                <a:cubicBezTo>
                  <a:pt x="803" y="1119"/>
                  <a:pt x="803" y="1119"/>
                  <a:pt x="803" y="1119"/>
                </a:cubicBezTo>
                <a:lnTo>
                  <a:pt x="479" y="1119"/>
                </a:lnTo>
                <a:close/>
              </a:path>
            </a:pathLst>
          </a:custGeom>
          <a:solidFill>
            <a:srgbClr val="20202E">
              <a:alpha val="20000"/>
            </a:srgbClr>
          </a:solidFill>
          <a:ln w="9525" cmpd="sng">
            <a:noFill/>
            <a:round/>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4" name="Freeform 10"/>
          <p:cNvSpPr/>
          <p:nvPr/>
        </p:nvSpPr>
        <p:spPr bwMode="auto">
          <a:xfrm>
            <a:off x="1812253" y="1165303"/>
            <a:ext cx="1339279" cy="1477373"/>
          </a:xfrm>
          <a:custGeom>
            <a:avLst/>
            <a:gdLst>
              <a:gd name="T0" fmla="*/ 1117 w 1269"/>
              <a:gd name="T1" fmla="*/ 285 h 1399"/>
              <a:gd name="T2" fmla="*/ 317 w 1269"/>
              <a:gd name="T3" fmla="*/ 194 h 1399"/>
              <a:gd name="T4" fmla="*/ 185 w 1269"/>
              <a:gd name="T5" fmla="*/ 988 h 1399"/>
              <a:gd name="T6" fmla="*/ 532 w 1269"/>
              <a:gd name="T7" fmla="*/ 1195 h 1399"/>
              <a:gd name="T8" fmla="*/ 450 w 1269"/>
              <a:gd name="T9" fmla="*/ 1399 h 1399"/>
              <a:gd name="T10" fmla="*/ 1224 w 1269"/>
              <a:gd name="T11" fmla="*/ 613 h 1399"/>
              <a:gd name="T12" fmla="*/ 1224 w 1269"/>
              <a:gd name="T13" fmla="*/ 613 h 1399"/>
              <a:gd name="T14" fmla="*/ 1117 w 1269"/>
              <a:gd name="T15" fmla="*/ 285 h 1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399">
                <a:moveTo>
                  <a:pt x="1117" y="285"/>
                </a:moveTo>
                <a:cubicBezTo>
                  <a:pt x="932" y="41"/>
                  <a:pt x="574" y="0"/>
                  <a:pt x="317" y="194"/>
                </a:cubicBezTo>
                <a:cubicBezTo>
                  <a:pt x="59" y="388"/>
                  <a:pt x="0" y="744"/>
                  <a:pt x="185" y="988"/>
                </a:cubicBezTo>
                <a:cubicBezTo>
                  <a:pt x="272" y="1103"/>
                  <a:pt x="397" y="1173"/>
                  <a:pt x="532" y="1195"/>
                </a:cubicBezTo>
                <a:cubicBezTo>
                  <a:pt x="573" y="1309"/>
                  <a:pt x="450" y="1399"/>
                  <a:pt x="450" y="1399"/>
                </a:cubicBezTo>
                <a:cubicBezTo>
                  <a:pt x="1269" y="1125"/>
                  <a:pt x="1224" y="613"/>
                  <a:pt x="1224" y="613"/>
                </a:cubicBezTo>
                <a:cubicBezTo>
                  <a:pt x="1224" y="613"/>
                  <a:pt x="1224" y="613"/>
                  <a:pt x="1224" y="613"/>
                </a:cubicBezTo>
                <a:cubicBezTo>
                  <a:pt x="1225" y="498"/>
                  <a:pt x="1190" y="383"/>
                  <a:pt x="1117" y="285"/>
                </a:cubicBezTo>
                <a:close/>
              </a:path>
            </a:pathLst>
          </a:custGeom>
          <a:solidFill>
            <a:schemeClr val="accent1"/>
          </a:solidFill>
          <a:ln>
            <a:solidFill>
              <a:schemeClr val="bg1"/>
            </a:solidFill>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5" name="Freeform 11"/>
          <p:cNvSpPr/>
          <p:nvPr/>
        </p:nvSpPr>
        <p:spPr bwMode="auto">
          <a:xfrm>
            <a:off x="2614629" y="1906966"/>
            <a:ext cx="1098804" cy="1059518"/>
          </a:xfrm>
          <a:custGeom>
            <a:avLst/>
            <a:gdLst>
              <a:gd name="T0" fmla="*/ 1041 w 1041"/>
              <a:gd name="T1" fmla="*/ 423 h 1004"/>
              <a:gd name="T2" fmla="*/ 536 w 1041"/>
              <a:gd name="T3" fmla="*/ 0 h 1004"/>
              <a:gd name="T4" fmla="*/ 31 w 1041"/>
              <a:gd name="T5" fmla="*/ 423 h 1004"/>
              <a:gd name="T6" fmla="*/ 163 w 1041"/>
              <a:gd name="T7" fmla="*/ 708 h 1004"/>
              <a:gd name="T8" fmla="*/ 0 w 1041"/>
              <a:gd name="T9" fmla="*/ 795 h 1004"/>
              <a:gd name="T10" fmla="*/ 944 w 1041"/>
              <a:gd name="T11" fmla="*/ 672 h 1004"/>
              <a:gd name="T12" fmla="*/ 944 w 1041"/>
              <a:gd name="T13" fmla="*/ 672 h 1004"/>
              <a:gd name="T14" fmla="*/ 1041 w 1041"/>
              <a:gd name="T15" fmla="*/ 423 h 10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1" h="1004">
                <a:moveTo>
                  <a:pt x="1041" y="423"/>
                </a:moveTo>
                <a:cubicBezTo>
                  <a:pt x="1041" y="190"/>
                  <a:pt x="815" y="0"/>
                  <a:pt x="536" y="0"/>
                </a:cubicBezTo>
                <a:cubicBezTo>
                  <a:pt x="257" y="0"/>
                  <a:pt x="31" y="190"/>
                  <a:pt x="31" y="423"/>
                </a:cubicBezTo>
                <a:cubicBezTo>
                  <a:pt x="31" y="533"/>
                  <a:pt x="81" y="633"/>
                  <a:pt x="163" y="708"/>
                </a:cubicBezTo>
                <a:cubicBezTo>
                  <a:pt x="132" y="796"/>
                  <a:pt x="0" y="795"/>
                  <a:pt x="0" y="795"/>
                </a:cubicBezTo>
                <a:cubicBezTo>
                  <a:pt x="708" y="1004"/>
                  <a:pt x="944" y="672"/>
                  <a:pt x="944" y="672"/>
                </a:cubicBezTo>
                <a:cubicBezTo>
                  <a:pt x="944" y="672"/>
                  <a:pt x="944" y="672"/>
                  <a:pt x="944" y="672"/>
                </a:cubicBezTo>
                <a:cubicBezTo>
                  <a:pt x="1005" y="602"/>
                  <a:pt x="1041" y="516"/>
                  <a:pt x="1041" y="423"/>
                </a:cubicBezTo>
                <a:close/>
              </a:path>
            </a:pathLst>
          </a:custGeom>
          <a:solidFill>
            <a:schemeClr val="accent2"/>
          </a:solidFill>
          <a:ln w="9525" cmpd="sng">
            <a:solidFill>
              <a:schemeClr val="bg1"/>
            </a:solidFill>
            <a:round/>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6" name="Freeform 12"/>
          <p:cNvSpPr/>
          <p:nvPr/>
        </p:nvSpPr>
        <p:spPr bwMode="auto">
          <a:xfrm>
            <a:off x="2807486" y="2505772"/>
            <a:ext cx="1028566" cy="959519"/>
          </a:xfrm>
          <a:custGeom>
            <a:avLst/>
            <a:gdLst>
              <a:gd name="T0" fmla="*/ 919 w 974"/>
              <a:gd name="T1" fmla="*/ 522 h 908"/>
              <a:gd name="T2" fmla="*/ 615 w 974"/>
              <a:gd name="T3" fmla="*/ 65 h 908"/>
              <a:gd name="T4" fmla="*/ 112 w 974"/>
              <a:gd name="T5" fmla="*/ 285 h 908"/>
              <a:gd name="T6" fmla="*/ 150 w 974"/>
              <a:gd name="T7" fmla="*/ 544 h 908"/>
              <a:gd name="T8" fmla="*/ 0 w 974"/>
              <a:gd name="T9" fmla="*/ 575 h 908"/>
              <a:gd name="T10" fmla="*/ 784 w 974"/>
              <a:gd name="T11" fmla="*/ 698 h 908"/>
              <a:gd name="T12" fmla="*/ 783 w 974"/>
              <a:gd name="T13" fmla="*/ 698 h 908"/>
              <a:gd name="T14" fmla="*/ 919 w 974"/>
              <a:gd name="T15" fmla="*/ 522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4" h="908">
                <a:moveTo>
                  <a:pt x="919" y="522"/>
                </a:moveTo>
                <a:cubicBezTo>
                  <a:pt x="974" y="335"/>
                  <a:pt x="838" y="130"/>
                  <a:pt x="615" y="65"/>
                </a:cubicBezTo>
                <a:cubicBezTo>
                  <a:pt x="392" y="0"/>
                  <a:pt x="167" y="98"/>
                  <a:pt x="112" y="285"/>
                </a:cubicBezTo>
                <a:cubicBezTo>
                  <a:pt x="86" y="373"/>
                  <a:pt x="103" y="464"/>
                  <a:pt x="150" y="544"/>
                </a:cubicBezTo>
                <a:cubicBezTo>
                  <a:pt x="105" y="607"/>
                  <a:pt x="0" y="575"/>
                  <a:pt x="0" y="575"/>
                </a:cubicBezTo>
                <a:cubicBezTo>
                  <a:pt x="517" y="908"/>
                  <a:pt x="784" y="698"/>
                  <a:pt x="784" y="698"/>
                </a:cubicBezTo>
                <a:cubicBezTo>
                  <a:pt x="783" y="698"/>
                  <a:pt x="783" y="698"/>
                  <a:pt x="783" y="698"/>
                </a:cubicBezTo>
                <a:cubicBezTo>
                  <a:pt x="848" y="656"/>
                  <a:pt x="897" y="596"/>
                  <a:pt x="919" y="522"/>
                </a:cubicBezTo>
                <a:close/>
              </a:path>
            </a:pathLst>
          </a:custGeom>
          <a:solidFill>
            <a:schemeClr val="accent1"/>
          </a:solidFill>
          <a:ln>
            <a:solidFill>
              <a:schemeClr val="bg1"/>
            </a:solidFill>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7" name="Freeform 13"/>
          <p:cNvSpPr/>
          <p:nvPr/>
        </p:nvSpPr>
        <p:spPr bwMode="auto">
          <a:xfrm>
            <a:off x="3043199" y="2043870"/>
            <a:ext cx="241666" cy="221428"/>
          </a:xfrm>
          <a:custGeom>
            <a:avLst/>
            <a:gdLst>
              <a:gd name="T0" fmla="*/ 70 w 229"/>
              <a:gd name="T1" fmla="*/ 99 h 210"/>
              <a:gd name="T2" fmla="*/ 70 w 229"/>
              <a:gd name="T3" fmla="*/ 99 h 210"/>
              <a:gd name="T4" fmla="*/ 26 w 229"/>
              <a:gd name="T5" fmla="*/ 144 h 210"/>
              <a:gd name="T6" fmla="*/ 17 w 229"/>
              <a:gd name="T7" fmla="*/ 164 h 210"/>
              <a:gd name="T8" fmla="*/ 26 w 229"/>
              <a:gd name="T9" fmla="*/ 184 h 210"/>
              <a:gd name="T10" fmla="*/ 26 w 229"/>
              <a:gd name="T11" fmla="*/ 184 h 210"/>
              <a:gd name="T12" fmla="*/ 46 w 229"/>
              <a:gd name="T13" fmla="*/ 192 h 210"/>
              <a:gd name="T14" fmla="*/ 66 w 229"/>
              <a:gd name="T15" fmla="*/ 184 h 210"/>
              <a:gd name="T16" fmla="*/ 116 w 229"/>
              <a:gd name="T17" fmla="*/ 134 h 210"/>
              <a:gd name="T18" fmla="*/ 116 w 229"/>
              <a:gd name="T19" fmla="*/ 133 h 210"/>
              <a:gd name="T20" fmla="*/ 170 w 229"/>
              <a:gd name="T21" fmla="*/ 79 h 210"/>
              <a:gd name="T22" fmla="*/ 174 w 229"/>
              <a:gd name="T23" fmla="*/ 71 h 210"/>
              <a:gd name="T24" fmla="*/ 170 w 229"/>
              <a:gd name="T25" fmla="*/ 62 h 210"/>
              <a:gd name="T26" fmla="*/ 161 w 229"/>
              <a:gd name="T27" fmla="*/ 58 h 210"/>
              <a:gd name="T28" fmla="*/ 153 w 229"/>
              <a:gd name="T29" fmla="*/ 62 h 210"/>
              <a:gd name="T30" fmla="*/ 75 w 229"/>
              <a:gd name="T31" fmla="*/ 139 h 210"/>
              <a:gd name="T32" fmla="*/ 62 w 229"/>
              <a:gd name="T33" fmla="*/ 139 h 210"/>
              <a:gd name="T34" fmla="*/ 62 w 229"/>
              <a:gd name="T35" fmla="*/ 127 h 210"/>
              <a:gd name="T36" fmla="*/ 140 w 229"/>
              <a:gd name="T37" fmla="*/ 49 h 210"/>
              <a:gd name="T38" fmla="*/ 161 w 229"/>
              <a:gd name="T39" fmla="*/ 41 h 210"/>
              <a:gd name="T40" fmla="*/ 183 w 229"/>
              <a:gd name="T41" fmla="*/ 49 h 210"/>
              <a:gd name="T42" fmla="*/ 191 w 229"/>
              <a:gd name="T43" fmla="*/ 71 h 210"/>
              <a:gd name="T44" fmla="*/ 183 w 229"/>
              <a:gd name="T45" fmla="*/ 92 h 210"/>
              <a:gd name="T46" fmla="*/ 129 w 229"/>
              <a:gd name="T47" fmla="*/ 146 h 210"/>
              <a:gd name="T48" fmla="*/ 129 w 229"/>
              <a:gd name="T49" fmla="*/ 146 h 210"/>
              <a:gd name="T50" fmla="*/ 128 w 229"/>
              <a:gd name="T51" fmla="*/ 146 h 210"/>
              <a:gd name="T52" fmla="*/ 78 w 229"/>
              <a:gd name="T53" fmla="*/ 196 h 210"/>
              <a:gd name="T54" fmla="*/ 46 w 229"/>
              <a:gd name="T55" fmla="*/ 210 h 210"/>
              <a:gd name="T56" fmla="*/ 14 w 229"/>
              <a:gd name="T57" fmla="*/ 197 h 210"/>
              <a:gd name="T58" fmla="*/ 13 w 229"/>
              <a:gd name="T59" fmla="*/ 196 h 210"/>
              <a:gd name="T60" fmla="*/ 13 w 229"/>
              <a:gd name="T61" fmla="*/ 196 h 210"/>
              <a:gd name="T62" fmla="*/ 0 w 229"/>
              <a:gd name="T63" fmla="*/ 164 h 210"/>
              <a:gd name="T64" fmla="*/ 13 w 229"/>
              <a:gd name="T65" fmla="*/ 131 h 210"/>
              <a:gd name="T66" fmla="*/ 63 w 229"/>
              <a:gd name="T67" fmla="*/ 81 h 210"/>
              <a:gd name="T68" fmla="*/ 64 w 229"/>
              <a:gd name="T69" fmla="*/ 81 h 210"/>
              <a:gd name="T70" fmla="*/ 127 w 229"/>
              <a:gd name="T71" fmla="*/ 18 h 210"/>
              <a:gd name="T72" fmla="*/ 169 w 229"/>
              <a:gd name="T73" fmla="*/ 0 h 210"/>
              <a:gd name="T74" fmla="*/ 212 w 229"/>
              <a:gd name="T75" fmla="*/ 18 h 210"/>
              <a:gd name="T76" fmla="*/ 229 w 229"/>
              <a:gd name="T77" fmla="*/ 60 h 210"/>
              <a:gd name="T78" fmla="*/ 212 w 229"/>
              <a:gd name="T79" fmla="*/ 102 h 210"/>
              <a:gd name="T80" fmla="*/ 125 w 229"/>
              <a:gd name="T81" fmla="*/ 189 h 210"/>
              <a:gd name="T82" fmla="*/ 112 w 229"/>
              <a:gd name="T83" fmla="*/ 189 h 210"/>
              <a:gd name="T84" fmla="*/ 112 w 229"/>
              <a:gd name="T85" fmla="*/ 177 h 210"/>
              <a:gd name="T86" fmla="*/ 199 w 229"/>
              <a:gd name="T87" fmla="*/ 90 h 210"/>
              <a:gd name="T88" fmla="*/ 212 w 229"/>
              <a:gd name="T89" fmla="*/ 60 h 210"/>
              <a:gd name="T90" fmla="*/ 199 w 229"/>
              <a:gd name="T91" fmla="*/ 30 h 210"/>
              <a:gd name="T92" fmla="*/ 169 w 229"/>
              <a:gd name="T93" fmla="*/ 18 h 210"/>
              <a:gd name="T94" fmla="*/ 139 w 229"/>
              <a:gd name="T95" fmla="*/ 30 h 210"/>
              <a:gd name="T96" fmla="*/ 70 w 229"/>
              <a:gd name="T97"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210">
                <a:moveTo>
                  <a:pt x="70" y="99"/>
                </a:moveTo>
                <a:cubicBezTo>
                  <a:pt x="70" y="99"/>
                  <a:pt x="70" y="99"/>
                  <a:pt x="70" y="99"/>
                </a:cubicBezTo>
                <a:cubicBezTo>
                  <a:pt x="26" y="144"/>
                  <a:pt x="26" y="144"/>
                  <a:pt x="26" y="144"/>
                </a:cubicBezTo>
                <a:cubicBezTo>
                  <a:pt x="20" y="149"/>
                  <a:pt x="17" y="156"/>
                  <a:pt x="17" y="164"/>
                </a:cubicBezTo>
                <a:cubicBezTo>
                  <a:pt x="17" y="171"/>
                  <a:pt x="20" y="178"/>
                  <a:pt x="26" y="184"/>
                </a:cubicBezTo>
                <a:cubicBezTo>
                  <a:pt x="26" y="184"/>
                  <a:pt x="26" y="184"/>
                  <a:pt x="26" y="184"/>
                </a:cubicBezTo>
                <a:cubicBezTo>
                  <a:pt x="31" y="189"/>
                  <a:pt x="39" y="192"/>
                  <a:pt x="46" y="192"/>
                </a:cubicBezTo>
                <a:cubicBezTo>
                  <a:pt x="53" y="192"/>
                  <a:pt x="60" y="189"/>
                  <a:pt x="66" y="184"/>
                </a:cubicBezTo>
                <a:cubicBezTo>
                  <a:pt x="116" y="134"/>
                  <a:pt x="116" y="134"/>
                  <a:pt x="116" y="134"/>
                </a:cubicBezTo>
                <a:cubicBezTo>
                  <a:pt x="116" y="133"/>
                  <a:pt x="116" y="133"/>
                  <a:pt x="116" y="133"/>
                </a:cubicBezTo>
                <a:cubicBezTo>
                  <a:pt x="170" y="79"/>
                  <a:pt x="170" y="79"/>
                  <a:pt x="170" y="79"/>
                </a:cubicBezTo>
                <a:cubicBezTo>
                  <a:pt x="173" y="77"/>
                  <a:pt x="174" y="74"/>
                  <a:pt x="174" y="71"/>
                </a:cubicBezTo>
                <a:cubicBezTo>
                  <a:pt x="174" y="67"/>
                  <a:pt x="173" y="64"/>
                  <a:pt x="170" y="62"/>
                </a:cubicBezTo>
                <a:cubicBezTo>
                  <a:pt x="168" y="59"/>
                  <a:pt x="165" y="58"/>
                  <a:pt x="161" y="58"/>
                </a:cubicBezTo>
                <a:cubicBezTo>
                  <a:pt x="158" y="58"/>
                  <a:pt x="155" y="59"/>
                  <a:pt x="153" y="62"/>
                </a:cubicBezTo>
                <a:cubicBezTo>
                  <a:pt x="75" y="139"/>
                  <a:pt x="75" y="139"/>
                  <a:pt x="75" y="139"/>
                </a:cubicBezTo>
                <a:cubicBezTo>
                  <a:pt x="71" y="143"/>
                  <a:pt x="66" y="143"/>
                  <a:pt x="62" y="139"/>
                </a:cubicBezTo>
                <a:cubicBezTo>
                  <a:pt x="59" y="136"/>
                  <a:pt x="59" y="130"/>
                  <a:pt x="62" y="127"/>
                </a:cubicBezTo>
                <a:cubicBezTo>
                  <a:pt x="140" y="49"/>
                  <a:pt x="140" y="49"/>
                  <a:pt x="140" y="49"/>
                </a:cubicBezTo>
                <a:cubicBezTo>
                  <a:pt x="146" y="43"/>
                  <a:pt x="154" y="41"/>
                  <a:pt x="161" y="41"/>
                </a:cubicBezTo>
                <a:cubicBezTo>
                  <a:pt x="169" y="41"/>
                  <a:pt x="177" y="43"/>
                  <a:pt x="183" y="49"/>
                </a:cubicBezTo>
                <a:cubicBezTo>
                  <a:pt x="189" y="55"/>
                  <a:pt x="191" y="63"/>
                  <a:pt x="191" y="71"/>
                </a:cubicBezTo>
                <a:cubicBezTo>
                  <a:pt x="191" y="78"/>
                  <a:pt x="189" y="86"/>
                  <a:pt x="183" y="92"/>
                </a:cubicBezTo>
                <a:cubicBezTo>
                  <a:pt x="129" y="146"/>
                  <a:pt x="129" y="146"/>
                  <a:pt x="129" y="146"/>
                </a:cubicBezTo>
                <a:cubicBezTo>
                  <a:pt x="129" y="146"/>
                  <a:pt x="129" y="146"/>
                  <a:pt x="129" y="146"/>
                </a:cubicBezTo>
                <a:cubicBezTo>
                  <a:pt x="128" y="146"/>
                  <a:pt x="128" y="146"/>
                  <a:pt x="128" y="146"/>
                </a:cubicBezTo>
                <a:cubicBezTo>
                  <a:pt x="78" y="196"/>
                  <a:pt x="78" y="196"/>
                  <a:pt x="78" y="196"/>
                </a:cubicBezTo>
                <a:cubicBezTo>
                  <a:pt x="69" y="205"/>
                  <a:pt x="58" y="210"/>
                  <a:pt x="46" y="210"/>
                </a:cubicBezTo>
                <a:cubicBezTo>
                  <a:pt x="34" y="210"/>
                  <a:pt x="23" y="205"/>
                  <a:pt x="14" y="197"/>
                </a:cubicBezTo>
                <a:cubicBezTo>
                  <a:pt x="13" y="196"/>
                  <a:pt x="13" y="196"/>
                  <a:pt x="13" y="196"/>
                </a:cubicBezTo>
                <a:cubicBezTo>
                  <a:pt x="13" y="196"/>
                  <a:pt x="13" y="196"/>
                  <a:pt x="13" y="196"/>
                </a:cubicBezTo>
                <a:cubicBezTo>
                  <a:pt x="4" y="187"/>
                  <a:pt x="0" y="175"/>
                  <a:pt x="0" y="164"/>
                </a:cubicBezTo>
                <a:cubicBezTo>
                  <a:pt x="0" y="152"/>
                  <a:pt x="4" y="140"/>
                  <a:pt x="13" y="131"/>
                </a:cubicBezTo>
                <a:cubicBezTo>
                  <a:pt x="63" y="81"/>
                  <a:pt x="63" y="81"/>
                  <a:pt x="63" y="81"/>
                </a:cubicBezTo>
                <a:cubicBezTo>
                  <a:pt x="64" y="81"/>
                  <a:pt x="64" y="81"/>
                  <a:pt x="64" y="81"/>
                </a:cubicBezTo>
                <a:cubicBezTo>
                  <a:pt x="127" y="18"/>
                  <a:pt x="127" y="18"/>
                  <a:pt x="127" y="18"/>
                </a:cubicBezTo>
                <a:cubicBezTo>
                  <a:pt x="139" y="6"/>
                  <a:pt x="154" y="0"/>
                  <a:pt x="169" y="0"/>
                </a:cubicBezTo>
                <a:cubicBezTo>
                  <a:pt x="185" y="0"/>
                  <a:pt x="200" y="6"/>
                  <a:pt x="212" y="18"/>
                </a:cubicBezTo>
                <a:cubicBezTo>
                  <a:pt x="223" y="29"/>
                  <a:pt x="229" y="45"/>
                  <a:pt x="229" y="60"/>
                </a:cubicBezTo>
                <a:cubicBezTo>
                  <a:pt x="229" y="75"/>
                  <a:pt x="223" y="91"/>
                  <a:pt x="212" y="102"/>
                </a:cubicBezTo>
                <a:cubicBezTo>
                  <a:pt x="125" y="189"/>
                  <a:pt x="125" y="189"/>
                  <a:pt x="125" y="189"/>
                </a:cubicBezTo>
                <a:cubicBezTo>
                  <a:pt x="121" y="193"/>
                  <a:pt x="116" y="193"/>
                  <a:pt x="112" y="189"/>
                </a:cubicBezTo>
                <a:cubicBezTo>
                  <a:pt x="109" y="186"/>
                  <a:pt x="109" y="180"/>
                  <a:pt x="112" y="177"/>
                </a:cubicBezTo>
                <a:cubicBezTo>
                  <a:pt x="199" y="90"/>
                  <a:pt x="199" y="90"/>
                  <a:pt x="199" y="90"/>
                </a:cubicBezTo>
                <a:cubicBezTo>
                  <a:pt x="207" y="82"/>
                  <a:pt x="212" y="71"/>
                  <a:pt x="212" y="60"/>
                </a:cubicBezTo>
                <a:cubicBezTo>
                  <a:pt x="212" y="49"/>
                  <a:pt x="207" y="38"/>
                  <a:pt x="199" y="30"/>
                </a:cubicBezTo>
                <a:cubicBezTo>
                  <a:pt x="191" y="22"/>
                  <a:pt x="180" y="18"/>
                  <a:pt x="169" y="18"/>
                </a:cubicBezTo>
                <a:cubicBezTo>
                  <a:pt x="158" y="18"/>
                  <a:pt x="148" y="22"/>
                  <a:pt x="139" y="30"/>
                </a:cubicBezTo>
                <a:cubicBezTo>
                  <a:pt x="70" y="99"/>
                  <a:pt x="70" y="99"/>
                  <a:pt x="70" y="99"/>
                </a:cubicBezTo>
                <a:close/>
              </a:path>
            </a:pathLst>
          </a:custGeom>
          <a:solidFill>
            <a:schemeClr val="bg1"/>
          </a:solidFill>
          <a:ln>
            <a:noFill/>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8" name="Freeform 14"/>
          <p:cNvSpPr>
            <a:spLocks noEditPoints="1"/>
          </p:cNvSpPr>
          <p:nvPr/>
        </p:nvSpPr>
        <p:spPr bwMode="auto">
          <a:xfrm>
            <a:off x="1312255" y="1552207"/>
            <a:ext cx="229761" cy="229760"/>
          </a:xfrm>
          <a:custGeom>
            <a:avLst/>
            <a:gdLst>
              <a:gd name="T0" fmla="*/ 185 w 217"/>
              <a:gd name="T1" fmla="*/ 77 h 217"/>
              <a:gd name="T2" fmla="*/ 197 w 217"/>
              <a:gd name="T3" fmla="*/ 56 h 217"/>
              <a:gd name="T4" fmla="*/ 174 w 217"/>
              <a:gd name="T5" fmla="*/ 20 h 217"/>
              <a:gd name="T6" fmla="*/ 146 w 217"/>
              <a:gd name="T7" fmla="*/ 35 h 217"/>
              <a:gd name="T8" fmla="*/ 134 w 217"/>
              <a:gd name="T9" fmla="*/ 9 h 217"/>
              <a:gd name="T10" fmla="*/ 83 w 217"/>
              <a:gd name="T11" fmla="*/ 9 h 217"/>
              <a:gd name="T12" fmla="*/ 71 w 217"/>
              <a:gd name="T13" fmla="*/ 35 h 217"/>
              <a:gd name="T14" fmla="*/ 44 w 217"/>
              <a:gd name="T15" fmla="*/ 20 h 217"/>
              <a:gd name="T16" fmla="*/ 20 w 217"/>
              <a:gd name="T17" fmla="*/ 56 h 217"/>
              <a:gd name="T18" fmla="*/ 32 w 217"/>
              <a:gd name="T19" fmla="*/ 77 h 217"/>
              <a:gd name="T20" fmla="*/ 0 w 217"/>
              <a:gd name="T21" fmla="*/ 92 h 217"/>
              <a:gd name="T22" fmla="*/ 30 w 217"/>
              <a:gd name="T23" fmla="*/ 134 h 217"/>
              <a:gd name="T24" fmla="*/ 35 w 217"/>
              <a:gd name="T25" fmla="*/ 146 h 217"/>
              <a:gd name="T26" fmla="*/ 20 w 217"/>
              <a:gd name="T27" fmla="*/ 173 h 217"/>
              <a:gd name="T28" fmla="*/ 56 w 217"/>
              <a:gd name="T29" fmla="*/ 197 h 217"/>
              <a:gd name="T30" fmla="*/ 77 w 217"/>
              <a:gd name="T31" fmla="*/ 185 h 217"/>
              <a:gd name="T32" fmla="*/ 92 w 217"/>
              <a:gd name="T33" fmla="*/ 217 h 217"/>
              <a:gd name="T34" fmla="*/ 134 w 217"/>
              <a:gd name="T35" fmla="*/ 187 h 217"/>
              <a:gd name="T36" fmla="*/ 161 w 217"/>
              <a:gd name="T37" fmla="*/ 197 h 217"/>
              <a:gd name="T38" fmla="*/ 197 w 217"/>
              <a:gd name="T39" fmla="*/ 174 h 217"/>
              <a:gd name="T40" fmla="*/ 182 w 217"/>
              <a:gd name="T41" fmla="*/ 146 h 217"/>
              <a:gd name="T42" fmla="*/ 208 w 217"/>
              <a:gd name="T43" fmla="*/ 134 h 217"/>
              <a:gd name="T44" fmla="*/ 217 w 217"/>
              <a:gd name="T45" fmla="*/ 92 h 217"/>
              <a:gd name="T46" fmla="*/ 200 w 217"/>
              <a:gd name="T47" fmla="*/ 116 h 217"/>
              <a:gd name="T48" fmla="*/ 169 w 217"/>
              <a:gd name="T49" fmla="*/ 133 h 217"/>
              <a:gd name="T50" fmla="*/ 165 w 217"/>
              <a:gd name="T51" fmla="*/ 154 h 217"/>
              <a:gd name="T52" fmla="*/ 154 w 217"/>
              <a:gd name="T53" fmla="*/ 165 h 217"/>
              <a:gd name="T54" fmla="*/ 123 w 217"/>
              <a:gd name="T55" fmla="*/ 172 h 217"/>
              <a:gd name="T56" fmla="*/ 101 w 217"/>
              <a:gd name="T57" fmla="*/ 199 h 217"/>
              <a:gd name="T58" fmla="*/ 84 w 217"/>
              <a:gd name="T59" fmla="*/ 169 h 217"/>
              <a:gd name="T60" fmla="*/ 63 w 217"/>
              <a:gd name="T61" fmla="*/ 165 h 217"/>
              <a:gd name="T62" fmla="*/ 39 w 217"/>
              <a:gd name="T63" fmla="*/ 167 h 217"/>
              <a:gd name="T64" fmla="*/ 48 w 217"/>
              <a:gd name="T65" fmla="*/ 133 h 217"/>
              <a:gd name="T66" fmla="*/ 36 w 217"/>
              <a:gd name="T67" fmla="*/ 116 h 217"/>
              <a:gd name="T68" fmla="*/ 36 w 217"/>
              <a:gd name="T69" fmla="*/ 101 h 217"/>
              <a:gd name="T70" fmla="*/ 48 w 217"/>
              <a:gd name="T71" fmla="*/ 83 h 217"/>
              <a:gd name="T72" fmla="*/ 52 w 217"/>
              <a:gd name="T73" fmla="*/ 63 h 217"/>
              <a:gd name="T74" fmla="*/ 63 w 217"/>
              <a:gd name="T75" fmla="*/ 52 h 217"/>
              <a:gd name="T76" fmla="*/ 94 w 217"/>
              <a:gd name="T77" fmla="*/ 45 h 217"/>
              <a:gd name="T78" fmla="*/ 101 w 217"/>
              <a:gd name="T79" fmla="*/ 18 h 217"/>
              <a:gd name="T80" fmla="*/ 124 w 217"/>
              <a:gd name="T81" fmla="*/ 45 h 217"/>
              <a:gd name="T82" fmla="*/ 154 w 217"/>
              <a:gd name="T83" fmla="*/ 51 h 217"/>
              <a:gd name="T84" fmla="*/ 165 w 217"/>
              <a:gd name="T85" fmla="*/ 63 h 217"/>
              <a:gd name="T86" fmla="*/ 169 w 217"/>
              <a:gd name="T87" fmla="*/ 84 h 217"/>
              <a:gd name="T88" fmla="*/ 181 w 217"/>
              <a:gd name="T89" fmla="*/ 101 h 217"/>
              <a:gd name="T90" fmla="*/ 109 w 217"/>
              <a:gd name="T91" fmla="*/ 71 h 217"/>
              <a:gd name="T92" fmla="*/ 71 w 217"/>
              <a:gd name="T93" fmla="*/ 108 h 217"/>
              <a:gd name="T94" fmla="*/ 135 w 217"/>
              <a:gd name="T95" fmla="*/ 135 h 217"/>
              <a:gd name="T96" fmla="*/ 109 w 217"/>
              <a:gd name="T97" fmla="*/ 71 h 217"/>
              <a:gd name="T98" fmla="*/ 109 w 217"/>
              <a:gd name="T99" fmla="*/ 135 h 217"/>
              <a:gd name="T100" fmla="*/ 90 w 217"/>
              <a:gd name="T101" fmla="*/ 90 h 217"/>
              <a:gd name="T102" fmla="*/ 135 w 217"/>
              <a:gd name="T103" fmla="*/ 1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217">
                <a:moveTo>
                  <a:pt x="208" y="83"/>
                </a:moveTo>
                <a:cubicBezTo>
                  <a:pt x="187" y="83"/>
                  <a:pt x="187" y="83"/>
                  <a:pt x="187" y="83"/>
                </a:cubicBezTo>
                <a:cubicBezTo>
                  <a:pt x="187" y="81"/>
                  <a:pt x="186" y="79"/>
                  <a:pt x="185" y="77"/>
                </a:cubicBezTo>
                <a:cubicBezTo>
                  <a:pt x="185" y="77"/>
                  <a:pt x="185" y="77"/>
                  <a:pt x="185" y="77"/>
                </a:cubicBezTo>
                <a:cubicBezTo>
                  <a:pt x="184" y="75"/>
                  <a:pt x="183" y="73"/>
                  <a:pt x="182" y="71"/>
                </a:cubicBezTo>
                <a:cubicBezTo>
                  <a:pt x="197" y="56"/>
                  <a:pt x="197" y="56"/>
                  <a:pt x="197" y="56"/>
                </a:cubicBezTo>
                <a:cubicBezTo>
                  <a:pt x="197" y="56"/>
                  <a:pt x="197" y="56"/>
                  <a:pt x="197" y="56"/>
                </a:cubicBezTo>
                <a:cubicBezTo>
                  <a:pt x="201" y="52"/>
                  <a:pt x="201" y="47"/>
                  <a:pt x="197" y="43"/>
                </a:cubicBezTo>
                <a:cubicBezTo>
                  <a:pt x="174" y="20"/>
                  <a:pt x="174" y="20"/>
                  <a:pt x="174" y="20"/>
                </a:cubicBezTo>
                <a:cubicBezTo>
                  <a:pt x="174" y="20"/>
                  <a:pt x="174" y="20"/>
                  <a:pt x="174" y="20"/>
                </a:cubicBezTo>
                <a:cubicBezTo>
                  <a:pt x="170" y="16"/>
                  <a:pt x="165" y="16"/>
                  <a:pt x="161" y="20"/>
                </a:cubicBezTo>
                <a:cubicBezTo>
                  <a:pt x="146" y="35"/>
                  <a:pt x="146" y="35"/>
                  <a:pt x="146" y="35"/>
                </a:cubicBezTo>
                <a:cubicBezTo>
                  <a:pt x="144" y="34"/>
                  <a:pt x="142" y="33"/>
                  <a:pt x="140" y="32"/>
                </a:cubicBezTo>
                <a:cubicBezTo>
                  <a:pt x="138" y="31"/>
                  <a:pt x="136" y="30"/>
                  <a:pt x="134" y="30"/>
                </a:cubicBezTo>
                <a:cubicBezTo>
                  <a:pt x="134" y="9"/>
                  <a:pt x="134" y="9"/>
                  <a:pt x="134" y="9"/>
                </a:cubicBezTo>
                <a:cubicBezTo>
                  <a:pt x="134" y="4"/>
                  <a:pt x="130" y="0"/>
                  <a:pt x="125" y="0"/>
                </a:cubicBezTo>
                <a:cubicBezTo>
                  <a:pt x="92" y="0"/>
                  <a:pt x="92" y="0"/>
                  <a:pt x="92" y="0"/>
                </a:cubicBezTo>
                <a:cubicBezTo>
                  <a:pt x="87" y="0"/>
                  <a:pt x="83" y="4"/>
                  <a:pt x="83" y="9"/>
                </a:cubicBezTo>
                <a:cubicBezTo>
                  <a:pt x="83" y="30"/>
                  <a:pt x="83" y="30"/>
                  <a:pt x="83" y="30"/>
                </a:cubicBezTo>
                <a:cubicBezTo>
                  <a:pt x="81" y="30"/>
                  <a:pt x="79" y="31"/>
                  <a:pt x="77" y="32"/>
                </a:cubicBezTo>
                <a:cubicBezTo>
                  <a:pt x="75" y="33"/>
                  <a:pt x="73" y="34"/>
                  <a:pt x="71" y="35"/>
                </a:cubicBezTo>
                <a:cubicBezTo>
                  <a:pt x="57" y="20"/>
                  <a:pt x="57" y="20"/>
                  <a:pt x="57" y="20"/>
                </a:cubicBezTo>
                <a:cubicBezTo>
                  <a:pt x="56" y="20"/>
                  <a:pt x="56" y="20"/>
                  <a:pt x="56" y="20"/>
                </a:cubicBezTo>
                <a:cubicBezTo>
                  <a:pt x="53" y="16"/>
                  <a:pt x="47" y="16"/>
                  <a:pt x="44" y="20"/>
                </a:cubicBezTo>
                <a:cubicBezTo>
                  <a:pt x="20" y="43"/>
                  <a:pt x="20" y="43"/>
                  <a:pt x="20" y="43"/>
                </a:cubicBezTo>
                <a:cubicBezTo>
                  <a:pt x="20" y="43"/>
                  <a:pt x="20" y="43"/>
                  <a:pt x="20" y="43"/>
                </a:cubicBezTo>
                <a:cubicBezTo>
                  <a:pt x="17" y="47"/>
                  <a:pt x="17" y="52"/>
                  <a:pt x="20" y="56"/>
                </a:cubicBezTo>
                <a:cubicBezTo>
                  <a:pt x="35" y="71"/>
                  <a:pt x="35" y="71"/>
                  <a:pt x="35" y="71"/>
                </a:cubicBezTo>
                <a:cubicBezTo>
                  <a:pt x="34" y="73"/>
                  <a:pt x="33" y="74"/>
                  <a:pt x="32" y="76"/>
                </a:cubicBezTo>
                <a:cubicBezTo>
                  <a:pt x="32" y="77"/>
                  <a:pt x="32" y="77"/>
                  <a:pt x="32" y="77"/>
                </a:cubicBezTo>
                <a:cubicBezTo>
                  <a:pt x="31" y="79"/>
                  <a:pt x="30" y="81"/>
                  <a:pt x="30" y="83"/>
                </a:cubicBezTo>
                <a:cubicBezTo>
                  <a:pt x="9" y="83"/>
                  <a:pt x="9" y="83"/>
                  <a:pt x="9" y="83"/>
                </a:cubicBezTo>
                <a:cubicBezTo>
                  <a:pt x="4" y="83"/>
                  <a:pt x="0" y="87"/>
                  <a:pt x="0" y="92"/>
                </a:cubicBezTo>
                <a:cubicBezTo>
                  <a:pt x="0" y="125"/>
                  <a:pt x="0" y="125"/>
                  <a:pt x="0" y="125"/>
                </a:cubicBezTo>
                <a:cubicBezTo>
                  <a:pt x="0" y="130"/>
                  <a:pt x="4" y="134"/>
                  <a:pt x="9" y="134"/>
                </a:cubicBezTo>
                <a:cubicBezTo>
                  <a:pt x="30" y="134"/>
                  <a:pt x="30" y="134"/>
                  <a:pt x="30" y="134"/>
                </a:cubicBezTo>
                <a:cubicBezTo>
                  <a:pt x="30" y="136"/>
                  <a:pt x="31" y="138"/>
                  <a:pt x="32" y="140"/>
                </a:cubicBezTo>
                <a:cubicBezTo>
                  <a:pt x="32" y="140"/>
                  <a:pt x="32" y="140"/>
                  <a:pt x="32" y="140"/>
                </a:cubicBezTo>
                <a:cubicBezTo>
                  <a:pt x="33" y="142"/>
                  <a:pt x="34" y="144"/>
                  <a:pt x="35" y="146"/>
                </a:cubicBezTo>
                <a:cubicBezTo>
                  <a:pt x="20" y="160"/>
                  <a:pt x="20" y="160"/>
                  <a:pt x="20" y="160"/>
                </a:cubicBezTo>
                <a:cubicBezTo>
                  <a:pt x="20" y="161"/>
                  <a:pt x="20" y="161"/>
                  <a:pt x="20" y="161"/>
                </a:cubicBezTo>
                <a:cubicBezTo>
                  <a:pt x="17" y="164"/>
                  <a:pt x="17" y="170"/>
                  <a:pt x="20" y="173"/>
                </a:cubicBezTo>
                <a:cubicBezTo>
                  <a:pt x="43" y="197"/>
                  <a:pt x="43" y="197"/>
                  <a:pt x="43" y="197"/>
                </a:cubicBezTo>
                <a:cubicBezTo>
                  <a:pt x="44" y="197"/>
                  <a:pt x="44" y="197"/>
                  <a:pt x="44" y="197"/>
                </a:cubicBezTo>
                <a:cubicBezTo>
                  <a:pt x="47" y="200"/>
                  <a:pt x="53" y="200"/>
                  <a:pt x="56" y="197"/>
                </a:cubicBezTo>
                <a:cubicBezTo>
                  <a:pt x="71" y="182"/>
                  <a:pt x="71" y="182"/>
                  <a:pt x="71" y="182"/>
                </a:cubicBezTo>
                <a:cubicBezTo>
                  <a:pt x="73" y="183"/>
                  <a:pt x="75" y="184"/>
                  <a:pt x="76" y="185"/>
                </a:cubicBezTo>
                <a:cubicBezTo>
                  <a:pt x="77" y="185"/>
                  <a:pt x="77" y="185"/>
                  <a:pt x="77" y="185"/>
                </a:cubicBezTo>
                <a:cubicBezTo>
                  <a:pt x="79" y="186"/>
                  <a:pt x="81" y="187"/>
                  <a:pt x="83" y="187"/>
                </a:cubicBezTo>
                <a:cubicBezTo>
                  <a:pt x="83" y="208"/>
                  <a:pt x="83" y="208"/>
                  <a:pt x="83" y="208"/>
                </a:cubicBezTo>
                <a:cubicBezTo>
                  <a:pt x="83" y="213"/>
                  <a:pt x="87" y="217"/>
                  <a:pt x="92" y="217"/>
                </a:cubicBezTo>
                <a:cubicBezTo>
                  <a:pt x="125" y="217"/>
                  <a:pt x="125" y="217"/>
                  <a:pt x="125" y="217"/>
                </a:cubicBezTo>
                <a:cubicBezTo>
                  <a:pt x="130" y="217"/>
                  <a:pt x="134" y="213"/>
                  <a:pt x="134" y="208"/>
                </a:cubicBezTo>
                <a:cubicBezTo>
                  <a:pt x="134" y="187"/>
                  <a:pt x="134" y="187"/>
                  <a:pt x="134" y="187"/>
                </a:cubicBezTo>
                <a:cubicBezTo>
                  <a:pt x="136" y="187"/>
                  <a:pt x="138" y="186"/>
                  <a:pt x="140" y="185"/>
                </a:cubicBezTo>
                <a:cubicBezTo>
                  <a:pt x="142" y="184"/>
                  <a:pt x="144" y="183"/>
                  <a:pt x="146" y="182"/>
                </a:cubicBezTo>
                <a:cubicBezTo>
                  <a:pt x="161" y="197"/>
                  <a:pt x="161" y="197"/>
                  <a:pt x="161" y="197"/>
                </a:cubicBezTo>
                <a:cubicBezTo>
                  <a:pt x="161" y="197"/>
                  <a:pt x="161" y="197"/>
                  <a:pt x="161" y="197"/>
                </a:cubicBezTo>
                <a:cubicBezTo>
                  <a:pt x="165" y="200"/>
                  <a:pt x="170" y="200"/>
                  <a:pt x="174" y="197"/>
                </a:cubicBezTo>
                <a:cubicBezTo>
                  <a:pt x="197" y="174"/>
                  <a:pt x="197" y="174"/>
                  <a:pt x="197" y="174"/>
                </a:cubicBezTo>
                <a:cubicBezTo>
                  <a:pt x="197" y="173"/>
                  <a:pt x="197" y="173"/>
                  <a:pt x="197" y="173"/>
                </a:cubicBezTo>
                <a:cubicBezTo>
                  <a:pt x="201" y="170"/>
                  <a:pt x="201" y="164"/>
                  <a:pt x="197" y="161"/>
                </a:cubicBezTo>
                <a:cubicBezTo>
                  <a:pt x="182" y="146"/>
                  <a:pt x="182" y="146"/>
                  <a:pt x="182" y="146"/>
                </a:cubicBezTo>
                <a:cubicBezTo>
                  <a:pt x="183" y="144"/>
                  <a:pt x="184" y="142"/>
                  <a:pt x="185" y="140"/>
                </a:cubicBezTo>
                <a:cubicBezTo>
                  <a:pt x="186" y="138"/>
                  <a:pt x="187" y="136"/>
                  <a:pt x="187" y="134"/>
                </a:cubicBezTo>
                <a:cubicBezTo>
                  <a:pt x="208" y="134"/>
                  <a:pt x="208" y="134"/>
                  <a:pt x="208" y="134"/>
                </a:cubicBezTo>
                <a:cubicBezTo>
                  <a:pt x="213" y="134"/>
                  <a:pt x="217" y="130"/>
                  <a:pt x="217" y="125"/>
                </a:cubicBezTo>
                <a:cubicBezTo>
                  <a:pt x="217" y="93"/>
                  <a:pt x="217" y="93"/>
                  <a:pt x="217" y="93"/>
                </a:cubicBezTo>
                <a:cubicBezTo>
                  <a:pt x="217" y="92"/>
                  <a:pt x="217" y="92"/>
                  <a:pt x="217" y="92"/>
                </a:cubicBezTo>
                <a:cubicBezTo>
                  <a:pt x="217" y="87"/>
                  <a:pt x="213" y="83"/>
                  <a:pt x="208" y="83"/>
                </a:cubicBezTo>
                <a:close/>
                <a:moveTo>
                  <a:pt x="200" y="116"/>
                </a:moveTo>
                <a:cubicBezTo>
                  <a:pt x="200" y="116"/>
                  <a:pt x="200" y="116"/>
                  <a:pt x="200" y="116"/>
                </a:cubicBezTo>
                <a:cubicBezTo>
                  <a:pt x="181" y="116"/>
                  <a:pt x="181" y="116"/>
                  <a:pt x="181" y="116"/>
                </a:cubicBezTo>
                <a:cubicBezTo>
                  <a:pt x="176" y="116"/>
                  <a:pt x="173" y="120"/>
                  <a:pt x="172" y="124"/>
                </a:cubicBezTo>
                <a:cubicBezTo>
                  <a:pt x="171" y="127"/>
                  <a:pt x="170" y="130"/>
                  <a:pt x="169" y="133"/>
                </a:cubicBezTo>
                <a:cubicBezTo>
                  <a:pt x="168" y="137"/>
                  <a:pt x="166" y="140"/>
                  <a:pt x="164" y="143"/>
                </a:cubicBezTo>
                <a:cubicBezTo>
                  <a:pt x="162" y="147"/>
                  <a:pt x="162" y="151"/>
                  <a:pt x="165" y="154"/>
                </a:cubicBezTo>
                <a:cubicBezTo>
                  <a:pt x="165" y="154"/>
                  <a:pt x="165" y="154"/>
                  <a:pt x="165" y="154"/>
                </a:cubicBezTo>
                <a:cubicBezTo>
                  <a:pt x="178" y="167"/>
                  <a:pt x="178" y="167"/>
                  <a:pt x="178" y="167"/>
                </a:cubicBezTo>
                <a:cubicBezTo>
                  <a:pt x="167" y="178"/>
                  <a:pt x="167" y="178"/>
                  <a:pt x="167" y="178"/>
                </a:cubicBezTo>
                <a:cubicBezTo>
                  <a:pt x="154" y="165"/>
                  <a:pt x="154" y="165"/>
                  <a:pt x="154" y="165"/>
                </a:cubicBezTo>
                <a:cubicBezTo>
                  <a:pt x="151" y="162"/>
                  <a:pt x="146" y="162"/>
                  <a:pt x="143" y="164"/>
                </a:cubicBezTo>
                <a:cubicBezTo>
                  <a:pt x="140" y="166"/>
                  <a:pt x="137" y="167"/>
                  <a:pt x="134" y="169"/>
                </a:cubicBezTo>
                <a:cubicBezTo>
                  <a:pt x="130" y="170"/>
                  <a:pt x="127" y="171"/>
                  <a:pt x="123" y="172"/>
                </a:cubicBezTo>
                <a:cubicBezTo>
                  <a:pt x="119" y="173"/>
                  <a:pt x="116" y="177"/>
                  <a:pt x="116" y="181"/>
                </a:cubicBezTo>
                <a:cubicBezTo>
                  <a:pt x="116" y="199"/>
                  <a:pt x="116" y="199"/>
                  <a:pt x="116" y="199"/>
                </a:cubicBezTo>
                <a:cubicBezTo>
                  <a:pt x="101" y="199"/>
                  <a:pt x="101" y="199"/>
                  <a:pt x="101" y="199"/>
                </a:cubicBezTo>
                <a:cubicBezTo>
                  <a:pt x="101" y="181"/>
                  <a:pt x="101" y="181"/>
                  <a:pt x="101" y="181"/>
                </a:cubicBezTo>
                <a:cubicBezTo>
                  <a:pt x="101" y="176"/>
                  <a:pt x="98" y="173"/>
                  <a:pt x="93" y="172"/>
                </a:cubicBezTo>
                <a:cubicBezTo>
                  <a:pt x="90" y="171"/>
                  <a:pt x="87" y="170"/>
                  <a:pt x="84" y="169"/>
                </a:cubicBezTo>
                <a:cubicBezTo>
                  <a:pt x="83" y="168"/>
                  <a:pt x="83" y="168"/>
                  <a:pt x="83" y="168"/>
                </a:cubicBezTo>
                <a:cubicBezTo>
                  <a:pt x="80" y="167"/>
                  <a:pt x="77" y="166"/>
                  <a:pt x="74" y="164"/>
                </a:cubicBezTo>
                <a:cubicBezTo>
                  <a:pt x="71" y="162"/>
                  <a:pt x="66" y="162"/>
                  <a:pt x="63" y="165"/>
                </a:cubicBezTo>
                <a:cubicBezTo>
                  <a:pt x="63" y="165"/>
                  <a:pt x="63" y="165"/>
                  <a:pt x="63" y="165"/>
                </a:cubicBezTo>
                <a:cubicBezTo>
                  <a:pt x="50" y="178"/>
                  <a:pt x="50" y="178"/>
                  <a:pt x="50" y="178"/>
                </a:cubicBezTo>
                <a:cubicBezTo>
                  <a:pt x="39" y="167"/>
                  <a:pt x="39" y="167"/>
                  <a:pt x="39" y="167"/>
                </a:cubicBezTo>
                <a:cubicBezTo>
                  <a:pt x="52" y="154"/>
                  <a:pt x="52" y="154"/>
                  <a:pt x="52" y="154"/>
                </a:cubicBezTo>
                <a:cubicBezTo>
                  <a:pt x="55" y="151"/>
                  <a:pt x="55" y="146"/>
                  <a:pt x="53" y="143"/>
                </a:cubicBezTo>
                <a:cubicBezTo>
                  <a:pt x="51" y="140"/>
                  <a:pt x="50" y="137"/>
                  <a:pt x="48" y="133"/>
                </a:cubicBezTo>
                <a:cubicBezTo>
                  <a:pt x="48" y="133"/>
                  <a:pt x="48" y="133"/>
                  <a:pt x="48" y="133"/>
                </a:cubicBezTo>
                <a:cubicBezTo>
                  <a:pt x="47" y="130"/>
                  <a:pt x="46" y="127"/>
                  <a:pt x="45" y="123"/>
                </a:cubicBezTo>
                <a:cubicBezTo>
                  <a:pt x="44" y="119"/>
                  <a:pt x="40" y="116"/>
                  <a:pt x="36" y="116"/>
                </a:cubicBezTo>
                <a:cubicBezTo>
                  <a:pt x="18" y="116"/>
                  <a:pt x="18" y="116"/>
                  <a:pt x="18" y="116"/>
                </a:cubicBezTo>
                <a:cubicBezTo>
                  <a:pt x="18" y="101"/>
                  <a:pt x="18" y="101"/>
                  <a:pt x="18" y="101"/>
                </a:cubicBezTo>
                <a:cubicBezTo>
                  <a:pt x="36" y="101"/>
                  <a:pt x="36" y="101"/>
                  <a:pt x="36" y="101"/>
                </a:cubicBezTo>
                <a:cubicBezTo>
                  <a:pt x="41" y="101"/>
                  <a:pt x="44" y="97"/>
                  <a:pt x="45" y="93"/>
                </a:cubicBezTo>
                <a:cubicBezTo>
                  <a:pt x="46" y="90"/>
                  <a:pt x="47" y="87"/>
                  <a:pt x="48" y="84"/>
                </a:cubicBezTo>
                <a:cubicBezTo>
                  <a:pt x="48" y="83"/>
                  <a:pt x="48" y="83"/>
                  <a:pt x="48" y="83"/>
                </a:cubicBezTo>
                <a:cubicBezTo>
                  <a:pt x="50" y="80"/>
                  <a:pt x="51" y="77"/>
                  <a:pt x="53" y="74"/>
                </a:cubicBezTo>
                <a:cubicBezTo>
                  <a:pt x="55" y="70"/>
                  <a:pt x="55" y="66"/>
                  <a:pt x="52" y="63"/>
                </a:cubicBezTo>
                <a:cubicBezTo>
                  <a:pt x="52" y="63"/>
                  <a:pt x="52" y="63"/>
                  <a:pt x="52" y="63"/>
                </a:cubicBezTo>
                <a:cubicBezTo>
                  <a:pt x="39" y="50"/>
                  <a:pt x="39" y="50"/>
                  <a:pt x="39" y="50"/>
                </a:cubicBezTo>
                <a:cubicBezTo>
                  <a:pt x="50" y="39"/>
                  <a:pt x="50" y="39"/>
                  <a:pt x="50" y="39"/>
                </a:cubicBezTo>
                <a:cubicBezTo>
                  <a:pt x="63" y="52"/>
                  <a:pt x="63" y="52"/>
                  <a:pt x="63" y="52"/>
                </a:cubicBezTo>
                <a:cubicBezTo>
                  <a:pt x="66" y="55"/>
                  <a:pt x="71" y="55"/>
                  <a:pt x="74" y="53"/>
                </a:cubicBezTo>
                <a:cubicBezTo>
                  <a:pt x="77" y="51"/>
                  <a:pt x="80" y="49"/>
                  <a:pt x="84" y="48"/>
                </a:cubicBezTo>
                <a:cubicBezTo>
                  <a:pt x="87" y="47"/>
                  <a:pt x="90" y="46"/>
                  <a:pt x="94" y="45"/>
                </a:cubicBezTo>
                <a:cubicBezTo>
                  <a:pt x="98" y="44"/>
                  <a:pt x="101" y="40"/>
                  <a:pt x="101" y="36"/>
                </a:cubicBezTo>
                <a:cubicBezTo>
                  <a:pt x="101" y="36"/>
                  <a:pt x="101" y="36"/>
                  <a:pt x="101" y="36"/>
                </a:cubicBezTo>
                <a:cubicBezTo>
                  <a:pt x="101" y="18"/>
                  <a:pt x="101" y="18"/>
                  <a:pt x="101" y="18"/>
                </a:cubicBezTo>
                <a:cubicBezTo>
                  <a:pt x="116" y="18"/>
                  <a:pt x="116" y="18"/>
                  <a:pt x="116" y="18"/>
                </a:cubicBezTo>
                <a:cubicBezTo>
                  <a:pt x="116" y="36"/>
                  <a:pt x="116" y="36"/>
                  <a:pt x="116" y="36"/>
                </a:cubicBezTo>
                <a:cubicBezTo>
                  <a:pt x="116" y="41"/>
                  <a:pt x="120" y="44"/>
                  <a:pt x="124" y="45"/>
                </a:cubicBezTo>
                <a:cubicBezTo>
                  <a:pt x="127" y="46"/>
                  <a:pt x="130" y="47"/>
                  <a:pt x="133" y="48"/>
                </a:cubicBezTo>
                <a:cubicBezTo>
                  <a:pt x="137" y="49"/>
                  <a:pt x="140" y="51"/>
                  <a:pt x="143" y="53"/>
                </a:cubicBezTo>
                <a:cubicBezTo>
                  <a:pt x="147" y="55"/>
                  <a:pt x="152" y="55"/>
                  <a:pt x="154" y="51"/>
                </a:cubicBezTo>
                <a:cubicBezTo>
                  <a:pt x="167" y="39"/>
                  <a:pt x="167" y="39"/>
                  <a:pt x="167" y="39"/>
                </a:cubicBezTo>
                <a:cubicBezTo>
                  <a:pt x="178" y="50"/>
                  <a:pt x="178" y="50"/>
                  <a:pt x="178" y="50"/>
                </a:cubicBezTo>
                <a:cubicBezTo>
                  <a:pt x="165" y="63"/>
                  <a:pt x="165" y="63"/>
                  <a:pt x="165" y="63"/>
                </a:cubicBezTo>
                <a:cubicBezTo>
                  <a:pt x="162" y="66"/>
                  <a:pt x="162" y="71"/>
                  <a:pt x="164" y="74"/>
                </a:cubicBezTo>
                <a:cubicBezTo>
                  <a:pt x="166" y="77"/>
                  <a:pt x="168" y="80"/>
                  <a:pt x="169" y="84"/>
                </a:cubicBezTo>
                <a:cubicBezTo>
                  <a:pt x="169" y="84"/>
                  <a:pt x="169" y="84"/>
                  <a:pt x="169" y="84"/>
                </a:cubicBezTo>
                <a:cubicBezTo>
                  <a:pt x="170" y="87"/>
                  <a:pt x="171" y="90"/>
                  <a:pt x="172" y="94"/>
                </a:cubicBezTo>
                <a:cubicBezTo>
                  <a:pt x="173" y="98"/>
                  <a:pt x="177" y="101"/>
                  <a:pt x="181" y="101"/>
                </a:cubicBezTo>
                <a:cubicBezTo>
                  <a:pt x="181" y="101"/>
                  <a:pt x="181" y="101"/>
                  <a:pt x="181" y="101"/>
                </a:cubicBezTo>
                <a:cubicBezTo>
                  <a:pt x="200" y="101"/>
                  <a:pt x="200" y="101"/>
                  <a:pt x="200" y="101"/>
                </a:cubicBezTo>
                <a:cubicBezTo>
                  <a:pt x="200" y="116"/>
                  <a:pt x="200" y="116"/>
                  <a:pt x="200" y="116"/>
                </a:cubicBezTo>
                <a:close/>
                <a:moveTo>
                  <a:pt x="109" y="71"/>
                </a:moveTo>
                <a:cubicBezTo>
                  <a:pt x="109" y="71"/>
                  <a:pt x="109" y="71"/>
                  <a:pt x="109" y="71"/>
                </a:cubicBezTo>
                <a:cubicBezTo>
                  <a:pt x="98" y="71"/>
                  <a:pt x="89" y="75"/>
                  <a:pt x="82" y="82"/>
                </a:cubicBezTo>
                <a:cubicBezTo>
                  <a:pt x="76" y="89"/>
                  <a:pt x="71" y="98"/>
                  <a:pt x="71" y="108"/>
                </a:cubicBezTo>
                <a:cubicBezTo>
                  <a:pt x="71" y="119"/>
                  <a:pt x="76" y="128"/>
                  <a:pt x="82" y="135"/>
                </a:cubicBezTo>
                <a:cubicBezTo>
                  <a:pt x="89" y="141"/>
                  <a:pt x="98" y="146"/>
                  <a:pt x="109" y="146"/>
                </a:cubicBezTo>
                <a:cubicBezTo>
                  <a:pt x="119" y="146"/>
                  <a:pt x="128" y="141"/>
                  <a:pt x="135" y="135"/>
                </a:cubicBezTo>
                <a:cubicBezTo>
                  <a:pt x="142" y="128"/>
                  <a:pt x="146" y="119"/>
                  <a:pt x="146" y="108"/>
                </a:cubicBezTo>
                <a:cubicBezTo>
                  <a:pt x="146" y="98"/>
                  <a:pt x="142" y="89"/>
                  <a:pt x="135" y="82"/>
                </a:cubicBezTo>
                <a:cubicBezTo>
                  <a:pt x="128" y="75"/>
                  <a:pt x="119" y="71"/>
                  <a:pt x="109" y="71"/>
                </a:cubicBezTo>
                <a:close/>
                <a:moveTo>
                  <a:pt x="127" y="127"/>
                </a:moveTo>
                <a:cubicBezTo>
                  <a:pt x="127" y="127"/>
                  <a:pt x="127" y="127"/>
                  <a:pt x="127" y="127"/>
                </a:cubicBezTo>
                <a:cubicBezTo>
                  <a:pt x="123" y="132"/>
                  <a:pt x="116" y="135"/>
                  <a:pt x="109" y="135"/>
                </a:cubicBezTo>
                <a:cubicBezTo>
                  <a:pt x="101" y="135"/>
                  <a:pt x="95" y="132"/>
                  <a:pt x="90" y="127"/>
                </a:cubicBezTo>
                <a:cubicBezTo>
                  <a:pt x="85" y="122"/>
                  <a:pt x="82" y="116"/>
                  <a:pt x="82" y="108"/>
                </a:cubicBezTo>
                <a:cubicBezTo>
                  <a:pt x="82" y="101"/>
                  <a:pt x="85" y="94"/>
                  <a:pt x="90" y="90"/>
                </a:cubicBezTo>
                <a:cubicBezTo>
                  <a:pt x="95" y="85"/>
                  <a:pt x="101" y="82"/>
                  <a:pt x="109" y="82"/>
                </a:cubicBezTo>
                <a:cubicBezTo>
                  <a:pt x="116" y="82"/>
                  <a:pt x="123" y="85"/>
                  <a:pt x="127" y="90"/>
                </a:cubicBezTo>
                <a:cubicBezTo>
                  <a:pt x="132" y="94"/>
                  <a:pt x="135" y="101"/>
                  <a:pt x="135" y="108"/>
                </a:cubicBezTo>
                <a:cubicBezTo>
                  <a:pt x="135" y="116"/>
                  <a:pt x="132" y="122"/>
                  <a:pt x="127" y="127"/>
                </a:cubicBezTo>
                <a:close/>
              </a:path>
            </a:pathLst>
          </a:custGeom>
          <a:solidFill>
            <a:schemeClr val="bg1"/>
          </a:solidFill>
          <a:ln>
            <a:noFill/>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9" name="Freeform 15"/>
          <p:cNvSpPr>
            <a:spLocks noEditPoints="1"/>
          </p:cNvSpPr>
          <p:nvPr/>
        </p:nvSpPr>
        <p:spPr bwMode="auto">
          <a:xfrm>
            <a:off x="2334869" y="1511729"/>
            <a:ext cx="245237" cy="242856"/>
          </a:xfrm>
          <a:custGeom>
            <a:avLst/>
            <a:gdLst>
              <a:gd name="T0" fmla="*/ 64 w 232"/>
              <a:gd name="T1" fmla="*/ 72 h 230"/>
              <a:gd name="T2" fmla="*/ 64 w 232"/>
              <a:gd name="T3" fmla="*/ 157 h 230"/>
              <a:gd name="T4" fmla="*/ 64 w 232"/>
              <a:gd name="T5" fmla="*/ 157 h 230"/>
              <a:gd name="T6" fmla="*/ 123 w 232"/>
              <a:gd name="T7" fmla="*/ 202 h 230"/>
              <a:gd name="T8" fmla="*/ 123 w 232"/>
              <a:gd name="T9" fmla="*/ 164 h 230"/>
              <a:gd name="T10" fmla="*/ 123 w 232"/>
              <a:gd name="T11" fmla="*/ 65 h 230"/>
              <a:gd name="T12" fmla="*/ 123 w 232"/>
              <a:gd name="T13" fmla="*/ 26 h 230"/>
              <a:gd name="T14" fmla="*/ 64 w 232"/>
              <a:gd name="T15" fmla="*/ 72 h 230"/>
              <a:gd name="T16" fmla="*/ 64 w 232"/>
              <a:gd name="T17" fmla="*/ 72 h 230"/>
              <a:gd name="T18" fmla="*/ 171 w 232"/>
              <a:gd name="T19" fmla="*/ 38 h 230"/>
              <a:gd name="T20" fmla="*/ 171 w 232"/>
              <a:gd name="T21" fmla="*/ 38 h 230"/>
              <a:gd name="T22" fmla="*/ 168 w 232"/>
              <a:gd name="T23" fmla="*/ 26 h 230"/>
              <a:gd name="T24" fmla="*/ 180 w 232"/>
              <a:gd name="T25" fmla="*/ 23 h 230"/>
              <a:gd name="T26" fmla="*/ 218 w 232"/>
              <a:gd name="T27" fmla="*/ 62 h 230"/>
              <a:gd name="T28" fmla="*/ 232 w 232"/>
              <a:gd name="T29" fmla="*/ 114 h 230"/>
              <a:gd name="T30" fmla="*/ 218 w 232"/>
              <a:gd name="T31" fmla="*/ 167 h 230"/>
              <a:gd name="T32" fmla="*/ 180 w 232"/>
              <a:gd name="T33" fmla="*/ 206 h 230"/>
              <a:gd name="T34" fmla="*/ 168 w 232"/>
              <a:gd name="T35" fmla="*/ 203 h 230"/>
              <a:gd name="T36" fmla="*/ 171 w 232"/>
              <a:gd name="T37" fmla="*/ 191 h 230"/>
              <a:gd name="T38" fmla="*/ 203 w 232"/>
              <a:gd name="T39" fmla="*/ 158 h 230"/>
              <a:gd name="T40" fmla="*/ 214 w 232"/>
              <a:gd name="T41" fmla="*/ 114 h 230"/>
              <a:gd name="T42" fmla="*/ 203 w 232"/>
              <a:gd name="T43" fmla="*/ 71 h 230"/>
              <a:gd name="T44" fmla="*/ 171 w 232"/>
              <a:gd name="T45" fmla="*/ 38 h 230"/>
              <a:gd name="T46" fmla="*/ 53 w 232"/>
              <a:gd name="T47" fmla="*/ 74 h 230"/>
              <a:gd name="T48" fmla="*/ 53 w 232"/>
              <a:gd name="T49" fmla="*/ 74 h 230"/>
              <a:gd name="T50" fmla="*/ 17 w 232"/>
              <a:gd name="T51" fmla="*/ 74 h 230"/>
              <a:gd name="T52" fmla="*/ 17 w 232"/>
              <a:gd name="T53" fmla="*/ 155 h 230"/>
              <a:gd name="T54" fmla="*/ 53 w 232"/>
              <a:gd name="T55" fmla="*/ 155 h 230"/>
              <a:gd name="T56" fmla="*/ 53 w 232"/>
              <a:gd name="T57" fmla="*/ 74 h 230"/>
              <a:gd name="T58" fmla="*/ 56 w 232"/>
              <a:gd name="T59" fmla="*/ 56 h 230"/>
              <a:gd name="T60" fmla="*/ 56 w 232"/>
              <a:gd name="T61" fmla="*/ 56 h 230"/>
              <a:gd name="T62" fmla="*/ 127 w 232"/>
              <a:gd name="T63" fmla="*/ 2 h 230"/>
              <a:gd name="T64" fmla="*/ 132 w 232"/>
              <a:gd name="T65" fmla="*/ 0 h 230"/>
              <a:gd name="T66" fmla="*/ 141 w 232"/>
              <a:gd name="T67" fmla="*/ 9 h 230"/>
              <a:gd name="T68" fmla="*/ 141 w 232"/>
              <a:gd name="T69" fmla="*/ 65 h 230"/>
              <a:gd name="T70" fmla="*/ 141 w 232"/>
              <a:gd name="T71" fmla="*/ 67 h 230"/>
              <a:gd name="T72" fmla="*/ 162 w 232"/>
              <a:gd name="T73" fmla="*/ 83 h 230"/>
              <a:gd name="T74" fmla="*/ 173 w 232"/>
              <a:gd name="T75" fmla="*/ 114 h 230"/>
              <a:gd name="T76" fmla="*/ 162 w 232"/>
              <a:gd name="T77" fmla="*/ 146 h 230"/>
              <a:gd name="T78" fmla="*/ 141 w 232"/>
              <a:gd name="T79" fmla="*/ 162 h 230"/>
              <a:gd name="T80" fmla="*/ 141 w 232"/>
              <a:gd name="T81" fmla="*/ 164 h 230"/>
              <a:gd name="T82" fmla="*/ 141 w 232"/>
              <a:gd name="T83" fmla="*/ 220 h 230"/>
              <a:gd name="T84" fmla="*/ 139 w 232"/>
              <a:gd name="T85" fmla="*/ 226 h 230"/>
              <a:gd name="T86" fmla="*/ 127 w 232"/>
              <a:gd name="T87" fmla="*/ 227 h 230"/>
              <a:gd name="T88" fmla="*/ 56 w 232"/>
              <a:gd name="T89" fmla="*/ 173 h 230"/>
              <a:gd name="T90" fmla="*/ 9 w 232"/>
              <a:gd name="T91" fmla="*/ 173 h 230"/>
              <a:gd name="T92" fmla="*/ 9 w 232"/>
              <a:gd name="T93" fmla="*/ 173 h 230"/>
              <a:gd name="T94" fmla="*/ 0 w 232"/>
              <a:gd name="T95" fmla="*/ 164 h 230"/>
              <a:gd name="T96" fmla="*/ 0 w 232"/>
              <a:gd name="T97" fmla="*/ 65 h 230"/>
              <a:gd name="T98" fmla="*/ 0 w 232"/>
              <a:gd name="T99" fmla="*/ 65 h 230"/>
              <a:gd name="T100" fmla="*/ 9 w 232"/>
              <a:gd name="T101" fmla="*/ 56 h 230"/>
              <a:gd name="T102" fmla="*/ 56 w 232"/>
              <a:gd name="T103" fmla="*/ 56 h 230"/>
              <a:gd name="T104" fmla="*/ 141 w 232"/>
              <a:gd name="T105" fmla="*/ 79 h 230"/>
              <a:gd name="T106" fmla="*/ 141 w 232"/>
              <a:gd name="T107" fmla="*/ 79 h 230"/>
              <a:gd name="T108" fmla="*/ 141 w 232"/>
              <a:gd name="T109" fmla="*/ 150 h 230"/>
              <a:gd name="T110" fmla="*/ 154 w 232"/>
              <a:gd name="T111" fmla="*/ 140 h 230"/>
              <a:gd name="T112" fmla="*/ 162 w 232"/>
              <a:gd name="T113" fmla="*/ 114 h 230"/>
              <a:gd name="T114" fmla="*/ 154 w 232"/>
              <a:gd name="T115" fmla="*/ 89 h 230"/>
              <a:gd name="T116" fmla="*/ 141 w 232"/>
              <a:gd name="T117" fmla="*/ 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 h="230">
                <a:moveTo>
                  <a:pt x="64" y="72"/>
                </a:moveTo>
                <a:cubicBezTo>
                  <a:pt x="64" y="157"/>
                  <a:pt x="64" y="157"/>
                  <a:pt x="64" y="157"/>
                </a:cubicBezTo>
                <a:cubicBezTo>
                  <a:pt x="64" y="157"/>
                  <a:pt x="64" y="157"/>
                  <a:pt x="64" y="157"/>
                </a:cubicBezTo>
                <a:cubicBezTo>
                  <a:pt x="123" y="202"/>
                  <a:pt x="123" y="202"/>
                  <a:pt x="123" y="202"/>
                </a:cubicBezTo>
                <a:cubicBezTo>
                  <a:pt x="123" y="164"/>
                  <a:pt x="123" y="164"/>
                  <a:pt x="123" y="164"/>
                </a:cubicBezTo>
                <a:cubicBezTo>
                  <a:pt x="123" y="65"/>
                  <a:pt x="123" y="65"/>
                  <a:pt x="123" y="65"/>
                </a:cubicBezTo>
                <a:cubicBezTo>
                  <a:pt x="123" y="26"/>
                  <a:pt x="123" y="26"/>
                  <a:pt x="123" y="26"/>
                </a:cubicBezTo>
                <a:cubicBezTo>
                  <a:pt x="64" y="72"/>
                  <a:pt x="64" y="72"/>
                  <a:pt x="64" y="72"/>
                </a:cubicBezTo>
                <a:cubicBezTo>
                  <a:pt x="64" y="72"/>
                  <a:pt x="64" y="72"/>
                  <a:pt x="64" y="72"/>
                </a:cubicBezTo>
                <a:close/>
                <a:moveTo>
                  <a:pt x="171" y="38"/>
                </a:moveTo>
                <a:cubicBezTo>
                  <a:pt x="171" y="38"/>
                  <a:pt x="171" y="38"/>
                  <a:pt x="171" y="38"/>
                </a:cubicBezTo>
                <a:cubicBezTo>
                  <a:pt x="167" y="36"/>
                  <a:pt x="165" y="30"/>
                  <a:pt x="168" y="26"/>
                </a:cubicBezTo>
                <a:cubicBezTo>
                  <a:pt x="170" y="22"/>
                  <a:pt x="176" y="21"/>
                  <a:pt x="180" y="23"/>
                </a:cubicBezTo>
                <a:cubicBezTo>
                  <a:pt x="196" y="33"/>
                  <a:pt x="209" y="46"/>
                  <a:pt x="218" y="62"/>
                </a:cubicBezTo>
                <a:cubicBezTo>
                  <a:pt x="227" y="77"/>
                  <a:pt x="232" y="95"/>
                  <a:pt x="232" y="114"/>
                </a:cubicBezTo>
                <a:cubicBezTo>
                  <a:pt x="232" y="133"/>
                  <a:pt x="227" y="151"/>
                  <a:pt x="218" y="167"/>
                </a:cubicBezTo>
                <a:cubicBezTo>
                  <a:pt x="209" y="183"/>
                  <a:pt x="196" y="196"/>
                  <a:pt x="180" y="206"/>
                </a:cubicBezTo>
                <a:cubicBezTo>
                  <a:pt x="176" y="208"/>
                  <a:pt x="170" y="207"/>
                  <a:pt x="168" y="203"/>
                </a:cubicBezTo>
                <a:cubicBezTo>
                  <a:pt x="165" y="199"/>
                  <a:pt x="167" y="193"/>
                  <a:pt x="171" y="191"/>
                </a:cubicBezTo>
                <a:cubicBezTo>
                  <a:pt x="184" y="183"/>
                  <a:pt x="195" y="172"/>
                  <a:pt x="203" y="158"/>
                </a:cubicBezTo>
                <a:cubicBezTo>
                  <a:pt x="210" y="145"/>
                  <a:pt x="214" y="130"/>
                  <a:pt x="214" y="114"/>
                </a:cubicBezTo>
                <a:cubicBezTo>
                  <a:pt x="214" y="98"/>
                  <a:pt x="210" y="84"/>
                  <a:pt x="203" y="71"/>
                </a:cubicBezTo>
                <a:cubicBezTo>
                  <a:pt x="195" y="57"/>
                  <a:pt x="184" y="46"/>
                  <a:pt x="171" y="38"/>
                </a:cubicBezTo>
                <a:close/>
                <a:moveTo>
                  <a:pt x="53" y="74"/>
                </a:moveTo>
                <a:cubicBezTo>
                  <a:pt x="53" y="74"/>
                  <a:pt x="53" y="74"/>
                  <a:pt x="53" y="74"/>
                </a:cubicBezTo>
                <a:cubicBezTo>
                  <a:pt x="17" y="74"/>
                  <a:pt x="17" y="74"/>
                  <a:pt x="17" y="74"/>
                </a:cubicBezTo>
                <a:cubicBezTo>
                  <a:pt x="17" y="155"/>
                  <a:pt x="17" y="155"/>
                  <a:pt x="17" y="155"/>
                </a:cubicBezTo>
                <a:cubicBezTo>
                  <a:pt x="53" y="155"/>
                  <a:pt x="53" y="155"/>
                  <a:pt x="53" y="155"/>
                </a:cubicBezTo>
                <a:cubicBezTo>
                  <a:pt x="53" y="74"/>
                  <a:pt x="53" y="74"/>
                  <a:pt x="53" y="74"/>
                </a:cubicBezTo>
                <a:close/>
                <a:moveTo>
                  <a:pt x="56" y="56"/>
                </a:moveTo>
                <a:cubicBezTo>
                  <a:pt x="56" y="56"/>
                  <a:pt x="56" y="56"/>
                  <a:pt x="56" y="56"/>
                </a:cubicBezTo>
                <a:cubicBezTo>
                  <a:pt x="127" y="2"/>
                  <a:pt x="127" y="2"/>
                  <a:pt x="127" y="2"/>
                </a:cubicBezTo>
                <a:cubicBezTo>
                  <a:pt x="128" y="1"/>
                  <a:pt x="130" y="0"/>
                  <a:pt x="132" y="0"/>
                </a:cubicBezTo>
                <a:cubicBezTo>
                  <a:pt x="137" y="0"/>
                  <a:pt x="141" y="4"/>
                  <a:pt x="141" y="9"/>
                </a:cubicBezTo>
                <a:cubicBezTo>
                  <a:pt x="141" y="65"/>
                  <a:pt x="141" y="65"/>
                  <a:pt x="141" y="65"/>
                </a:cubicBezTo>
                <a:cubicBezTo>
                  <a:pt x="141" y="67"/>
                  <a:pt x="141" y="67"/>
                  <a:pt x="141" y="67"/>
                </a:cubicBezTo>
                <a:cubicBezTo>
                  <a:pt x="149" y="71"/>
                  <a:pt x="156" y="76"/>
                  <a:pt x="162" y="83"/>
                </a:cubicBezTo>
                <a:cubicBezTo>
                  <a:pt x="169" y="92"/>
                  <a:pt x="173" y="103"/>
                  <a:pt x="173" y="114"/>
                </a:cubicBezTo>
                <a:cubicBezTo>
                  <a:pt x="173" y="126"/>
                  <a:pt x="169" y="137"/>
                  <a:pt x="162" y="146"/>
                </a:cubicBezTo>
                <a:cubicBezTo>
                  <a:pt x="157" y="153"/>
                  <a:pt x="149" y="158"/>
                  <a:pt x="141" y="162"/>
                </a:cubicBezTo>
                <a:cubicBezTo>
                  <a:pt x="141" y="164"/>
                  <a:pt x="141" y="164"/>
                  <a:pt x="141" y="164"/>
                </a:cubicBezTo>
                <a:cubicBezTo>
                  <a:pt x="141" y="220"/>
                  <a:pt x="141" y="220"/>
                  <a:pt x="141" y="220"/>
                </a:cubicBezTo>
                <a:cubicBezTo>
                  <a:pt x="141" y="222"/>
                  <a:pt x="141" y="224"/>
                  <a:pt x="139" y="226"/>
                </a:cubicBezTo>
                <a:cubicBezTo>
                  <a:pt x="136" y="230"/>
                  <a:pt x="131" y="230"/>
                  <a:pt x="127" y="227"/>
                </a:cubicBezTo>
                <a:cubicBezTo>
                  <a:pt x="56" y="173"/>
                  <a:pt x="56" y="173"/>
                  <a:pt x="56" y="173"/>
                </a:cubicBezTo>
                <a:cubicBezTo>
                  <a:pt x="9" y="173"/>
                  <a:pt x="9" y="173"/>
                  <a:pt x="9" y="173"/>
                </a:cubicBezTo>
                <a:cubicBezTo>
                  <a:pt x="9" y="173"/>
                  <a:pt x="9" y="173"/>
                  <a:pt x="9" y="173"/>
                </a:cubicBezTo>
                <a:cubicBezTo>
                  <a:pt x="4" y="173"/>
                  <a:pt x="0" y="169"/>
                  <a:pt x="0" y="164"/>
                </a:cubicBezTo>
                <a:cubicBezTo>
                  <a:pt x="0" y="65"/>
                  <a:pt x="0" y="65"/>
                  <a:pt x="0" y="65"/>
                </a:cubicBezTo>
                <a:cubicBezTo>
                  <a:pt x="0" y="65"/>
                  <a:pt x="0" y="65"/>
                  <a:pt x="0" y="65"/>
                </a:cubicBezTo>
                <a:cubicBezTo>
                  <a:pt x="0" y="60"/>
                  <a:pt x="4" y="56"/>
                  <a:pt x="9" y="56"/>
                </a:cubicBezTo>
                <a:cubicBezTo>
                  <a:pt x="56" y="56"/>
                  <a:pt x="56" y="56"/>
                  <a:pt x="56" y="56"/>
                </a:cubicBezTo>
                <a:close/>
                <a:moveTo>
                  <a:pt x="141" y="79"/>
                </a:moveTo>
                <a:cubicBezTo>
                  <a:pt x="141" y="79"/>
                  <a:pt x="141" y="79"/>
                  <a:pt x="141" y="79"/>
                </a:cubicBezTo>
                <a:cubicBezTo>
                  <a:pt x="141" y="150"/>
                  <a:pt x="141" y="150"/>
                  <a:pt x="141" y="150"/>
                </a:cubicBezTo>
                <a:cubicBezTo>
                  <a:pt x="146" y="147"/>
                  <a:pt x="150" y="144"/>
                  <a:pt x="154" y="140"/>
                </a:cubicBezTo>
                <a:cubicBezTo>
                  <a:pt x="159" y="133"/>
                  <a:pt x="162" y="124"/>
                  <a:pt x="162" y="114"/>
                </a:cubicBezTo>
                <a:cubicBezTo>
                  <a:pt x="162" y="105"/>
                  <a:pt x="159" y="96"/>
                  <a:pt x="154" y="89"/>
                </a:cubicBezTo>
                <a:cubicBezTo>
                  <a:pt x="150" y="85"/>
                  <a:pt x="146" y="81"/>
                  <a:pt x="141"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50" name="Freeform 16"/>
          <p:cNvSpPr>
            <a:spLocks noEditPoints="1"/>
          </p:cNvSpPr>
          <p:nvPr/>
        </p:nvSpPr>
        <p:spPr bwMode="auto">
          <a:xfrm>
            <a:off x="3240817" y="2722438"/>
            <a:ext cx="235713" cy="234523"/>
          </a:xfrm>
          <a:custGeom>
            <a:avLst/>
            <a:gdLst>
              <a:gd name="T0" fmla="*/ 40 w 223"/>
              <a:gd name="T1" fmla="*/ 111 h 222"/>
              <a:gd name="T2" fmla="*/ 23 w 223"/>
              <a:gd name="T3" fmla="*/ 111 h 222"/>
              <a:gd name="T4" fmla="*/ 31 w 223"/>
              <a:gd name="T5" fmla="*/ 42 h 222"/>
              <a:gd name="T6" fmla="*/ 40 w 223"/>
              <a:gd name="T7" fmla="*/ 34 h 222"/>
              <a:gd name="T8" fmla="*/ 23 w 223"/>
              <a:gd name="T9" fmla="*/ 34 h 222"/>
              <a:gd name="T10" fmla="*/ 31 w 223"/>
              <a:gd name="T11" fmla="*/ 197 h 222"/>
              <a:gd name="T12" fmla="*/ 40 w 223"/>
              <a:gd name="T13" fmla="*/ 188 h 222"/>
              <a:gd name="T14" fmla="*/ 23 w 223"/>
              <a:gd name="T15" fmla="*/ 188 h 222"/>
              <a:gd name="T16" fmla="*/ 217 w 223"/>
              <a:gd name="T17" fmla="*/ 77 h 222"/>
              <a:gd name="T18" fmla="*/ 6 w 223"/>
              <a:gd name="T19" fmla="*/ 77 h 222"/>
              <a:gd name="T20" fmla="*/ 0 w 223"/>
              <a:gd name="T21" fmla="*/ 140 h 222"/>
              <a:gd name="T22" fmla="*/ 217 w 223"/>
              <a:gd name="T23" fmla="*/ 145 h 222"/>
              <a:gd name="T24" fmla="*/ 223 w 223"/>
              <a:gd name="T25" fmla="*/ 82 h 222"/>
              <a:gd name="T26" fmla="*/ 212 w 223"/>
              <a:gd name="T27" fmla="*/ 134 h 222"/>
              <a:gd name="T28" fmla="*/ 11 w 223"/>
              <a:gd name="T29" fmla="*/ 134 h 222"/>
              <a:gd name="T30" fmla="*/ 212 w 223"/>
              <a:gd name="T31" fmla="*/ 88 h 222"/>
              <a:gd name="T32" fmla="*/ 217 w 223"/>
              <a:gd name="T33" fmla="*/ 0 h 222"/>
              <a:gd name="T34" fmla="*/ 6 w 223"/>
              <a:gd name="T35" fmla="*/ 0 h 222"/>
              <a:gd name="T36" fmla="*/ 0 w 223"/>
              <a:gd name="T37" fmla="*/ 62 h 222"/>
              <a:gd name="T38" fmla="*/ 217 w 223"/>
              <a:gd name="T39" fmla="*/ 67 h 222"/>
              <a:gd name="T40" fmla="*/ 223 w 223"/>
              <a:gd name="T41" fmla="*/ 5 h 222"/>
              <a:gd name="T42" fmla="*/ 212 w 223"/>
              <a:gd name="T43" fmla="*/ 57 h 222"/>
              <a:gd name="T44" fmla="*/ 11 w 223"/>
              <a:gd name="T45" fmla="*/ 57 h 222"/>
              <a:gd name="T46" fmla="*/ 212 w 223"/>
              <a:gd name="T47" fmla="*/ 10 h 222"/>
              <a:gd name="T48" fmla="*/ 217 w 223"/>
              <a:gd name="T49" fmla="*/ 155 h 222"/>
              <a:gd name="T50" fmla="*/ 6 w 223"/>
              <a:gd name="T51" fmla="*/ 155 h 222"/>
              <a:gd name="T52" fmla="*/ 0 w 223"/>
              <a:gd name="T53" fmla="*/ 217 h 222"/>
              <a:gd name="T54" fmla="*/ 217 w 223"/>
              <a:gd name="T55" fmla="*/ 222 h 222"/>
              <a:gd name="T56" fmla="*/ 223 w 223"/>
              <a:gd name="T57" fmla="*/ 160 h 222"/>
              <a:gd name="T58" fmla="*/ 212 w 223"/>
              <a:gd name="T59" fmla="*/ 212 h 222"/>
              <a:gd name="T60" fmla="*/ 11 w 223"/>
              <a:gd name="T61" fmla="*/ 212 h 222"/>
              <a:gd name="T62" fmla="*/ 212 w 223"/>
              <a:gd name="T63"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2">
                <a:moveTo>
                  <a:pt x="31" y="120"/>
                </a:moveTo>
                <a:cubicBezTo>
                  <a:pt x="36" y="120"/>
                  <a:pt x="40" y="116"/>
                  <a:pt x="40" y="111"/>
                </a:cubicBezTo>
                <a:cubicBezTo>
                  <a:pt x="40" y="106"/>
                  <a:pt x="36" y="102"/>
                  <a:pt x="31" y="102"/>
                </a:cubicBezTo>
                <a:cubicBezTo>
                  <a:pt x="27" y="102"/>
                  <a:pt x="23" y="106"/>
                  <a:pt x="23" y="111"/>
                </a:cubicBezTo>
                <a:cubicBezTo>
                  <a:pt x="23" y="116"/>
                  <a:pt x="27" y="120"/>
                  <a:pt x="31" y="120"/>
                </a:cubicBezTo>
                <a:close/>
                <a:moveTo>
                  <a:pt x="31" y="42"/>
                </a:moveTo>
                <a:cubicBezTo>
                  <a:pt x="31" y="42"/>
                  <a:pt x="31" y="42"/>
                  <a:pt x="31" y="42"/>
                </a:cubicBezTo>
                <a:cubicBezTo>
                  <a:pt x="36" y="42"/>
                  <a:pt x="40" y="38"/>
                  <a:pt x="40" y="34"/>
                </a:cubicBezTo>
                <a:cubicBezTo>
                  <a:pt x="40" y="29"/>
                  <a:pt x="36" y="25"/>
                  <a:pt x="31" y="25"/>
                </a:cubicBezTo>
                <a:cubicBezTo>
                  <a:pt x="27" y="25"/>
                  <a:pt x="23" y="29"/>
                  <a:pt x="23" y="34"/>
                </a:cubicBezTo>
                <a:cubicBezTo>
                  <a:pt x="23" y="38"/>
                  <a:pt x="27" y="42"/>
                  <a:pt x="31" y="42"/>
                </a:cubicBezTo>
                <a:close/>
                <a:moveTo>
                  <a:pt x="31" y="197"/>
                </a:moveTo>
                <a:cubicBezTo>
                  <a:pt x="31" y="197"/>
                  <a:pt x="31" y="197"/>
                  <a:pt x="31" y="197"/>
                </a:cubicBezTo>
                <a:cubicBezTo>
                  <a:pt x="36" y="197"/>
                  <a:pt x="40" y="193"/>
                  <a:pt x="40" y="188"/>
                </a:cubicBezTo>
                <a:cubicBezTo>
                  <a:pt x="40" y="183"/>
                  <a:pt x="36" y="179"/>
                  <a:pt x="31" y="179"/>
                </a:cubicBezTo>
                <a:cubicBezTo>
                  <a:pt x="27" y="179"/>
                  <a:pt x="23" y="183"/>
                  <a:pt x="23" y="188"/>
                </a:cubicBezTo>
                <a:cubicBezTo>
                  <a:pt x="23" y="193"/>
                  <a:pt x="27" y="197"/>
                  <a:pt x="31" y="197"/>
                </a:cubicBezTo>
                <a:close/>
                <a:moveTo>
                  <a:pt x="217" y="77"/>
                </a:moveTo>
                <a:cubicBezTo>
                  <a:pt x="217" y="77"/>
                  <a:pt x="217" y="77"/>
                  <a:pt x="217" y="77"/>
                </a:cubicBezTo>
                <a:cubicBezTo>
                  <a:pt x="6" y="77"/>
                  <a:pt x="6" y="77"/>
                  <a:pt x="6" y="77"/>
                </a:cubicBezTo>
                <a:cubicBezTo>
                  <a:pt x="3" y="77"/>
                  <a:pt x="0" y="80"/>
                  <a:pt x="0" y="82"/>
                </a:cubicBezTo>
                <a:cubicBezTo>
                  <a:pt x="0" y="140"/>
                  <a:pt x="0" y="140"/>
                  <a:pt x="0" y="140"/>
                </a:cubicBezTo>
                <a:cubicBezTo>
                  <a:pt x="0" y="142"/>
                  <a:pt x="3" y="145"/>
                  <a:pt x="6" y="145"/>
                </a:cubicBezTo>
                <a:cubicBezTo>
                  <a:pt x="217" y="145"/>
                  <a:pt x="217" y="145"/>
                  <a:pt x="217" y="145"/>
                </a:cubicBezTo>
                <a:cubicBezTo>
                  <a:pt x="220" y="145"/>
                  <a:pt x="223" y="142"/>
                  <a:pt x="223" y="140"/>
                </a:cubicBezTo>
                <a:cubicBezTo>
                  <a:pt x="223" y="82"/>
                  <a:pt x="223" y="82"/>
                  <a:pt x="223" y="82"/>
                </a:cubicBezTo>
                <a:cubicBezTo>
                  <a:pt x="223" y="80"/>
                  <a:pt x="220" y="77"/>
                  <a:pt x="217" y="77"/>
                </a:cubicBezTo>
                <a:close/>
                <a:moveTo>
                  <a:pt x="212" y="134"/>
                </a:moveTo>
                <a:cubicBezTo>
                  <a:pt x="212" y="134"/>
                  <a:pt x="212" y="134"/>
                  <a:pt x="212" y="134"/>
                </a:cubicBezTo>
                <a:cubicBezTo>
                  <a:pt x="11" y="134"/>
                  <a:pt x="11" y="134"/>
                  <a:pt x="11" y="134"/>
                </a:cubicBezTo>
                <a:cubicBezTo>
                  <a:pt x="11" y="88"/>
                  <a:pt x="11" y="88"/>
                  <a:pt x="11" y="88"/>
                </a:cubicBezTo>
                <a:cubicBezTo>
                  <a:pt x="212" y="88"/>
                  <a:pt x="212" y="88"/>
                  <a:pt x="212" y="88"/>
                </a:cubicBezTo>
                <a:cubicBezTo>
                  <a:pt x="212" y="134"/>
                  <a:pt x="212" y="134"/>
                  <a:pt x="212" y="134"/>
                </a:cubicBezTo>
                <a:close/>
                <a:moveTo>
                  <a:pt x="217" y="0"/>
                </a:moveTo>
                <a:cubicBezTo>
                  <a:pt x="217" y="0"/>
                  <a:pt x="217" y="0"/>
                  <a:pt x="217" y="0"/>
                </a:cubicBezTo>
                <a:cubicBezTo>
                  <a:pt x="6" y="0"/>
                  <a:pt x="6" y="0"/>
                  <a:pt x="6" y="0"/>
                </a:cubicBezTo>
                <a:cubicBezTo>
                  <a:pt x="3" y="0"/>
                  <a:pt x="0" y="2"/>
                  <a:pt x="0" y="5"/>
                </a:cubicBezTo>
                <a:cubicBezTo>
                  <a:pt x="0" y="62"/>
                  <a:pt x="0" y="62"/>
                  <a:pt x="0" y="62"/>
                </a:cubicBezTo>
                <a:cubicBezTo>
                  <a:pt x="0" y="65"/>
                  <a:pt x="3" y="67"/>
                  <a:pt x="6" y="67"/>
                </a:cubicBezTo>
                <a:cubicBezTo>
                  <a:pt x="217" y="67"/>
                  <a:pt x="217" y="67"/>
                  <a:pt x="217" y="67"/>
                </a:cubicBezTo>
                <a:cubicBezTo>
                  <a:pt x="220" y="67"/>
                  <a:pt x="223" y="65"/>
                  <a:pt x="223" y="62"/>
                </a:cubicBezTo>
                <a:cubicBezTo>
                  <a:pt x="223" y="5"/>
                  <a:pt x="223" y="5"/>
                  <a:pt x="223" y="5"/>
                </a:cubicBezTo>
                <a:cubicBezTo>
                  <a:pt x="223" y="2"/>
                  <a:pt x="220" y="0"/>
                  <a:pt x="217" y="0"/>
                </a:cubicBezTo>
                <a:close/>
                <a:moveTo>
                  <a:pt x="212" y="57"/>
                </a:moveTo>
                <a:cubicBezTo>
                  <a:pt x="212" y="57"/>
                  <a:pt x="212" y="57"/>
                  <a:pt x="212" y="57"/>
                </a:cubicBezTo>
                <a:cubicBezTo>
                  <a:pt x="11" y="57"/>
                  <a:pt x="11" y="57"/>
                  <a:pt x="11" y="57"/>
                </a:cubicBezTo>
                <a:cubicBezTo>
                  <a:pt x="11" y="10"/>
                  <a:pt x="11" y="10"/>
                  <a:pt x="11" y="10"/>
                </a:cubicBezTo>
                <a:cubicBezTo>
                  <a:pt x="212" y="10"/>
                  <a:pt x="212" y="10"/>
                  <a:pt x="212" y="10"/>
                </a:cubicBezTo>
                <a:cubicBezTo>
                  <a:pt x="212" y="57"/>
                  <a:pt x="212" y="57"/>
                  <a:pt x="212" y="57"/>
                </a:cubicBezTo>
                <a:close/>
                <a:moveTo>
                  <a:pt x="217" y="155"/>
                </a:moveTo>
                <a:cubicBezTo>
                  <a:pt x="217" y="155"/>
                  <a:pt x="217" y="155"/>
                  <a:pt x="217" y="155"/>
                </a:cubicBezTo>
                <a:cubicBezTo>
                  <a:pt x="6" y="155"/>
                  <a:pt x="6" y="155"/>
                  <a:pt x="6" y="155"/>
                </a:cubicBezTo>
                <a:cubicBezTo>
                  <a:pt x="3" y="155"/>
                  <a:pt x="0" y="157"/>
                  <a:pt x="0" y="160"/>
                </a:cubicBezTo>
                <a:cubicBezTo>
                  <a:pt x="0" y="217"/>
                  <a:pt x="0" y="217"/>
                  <a:pt x="0" y="217"/>
                </a:cubicBezTo>
                <a:cubicBezTo>
                  <a:pt x="0" y="220"/>
                  <a:pt x="3" y="222"/>
                  <a:pt x="6" y="222"/>
                </a:cubicBezTo>
                <a:cubicBezTo>
                  <a:pt x="217" y="222"/>
                  <a:pt x="217" y="222"/>
                  <a:pt x="217" y="222"/>
                </a:cubicBezTo>
                <a:cubicBezTo>
                  <a:pt x="220" y="222"/>
                  <a:pt x="223" y="220"/>
                  <a:pt x="223" y="217"/>
                </a:cubicBezTo>
                <a:cubicBezTo>
                  <a:pt x="223" y="160"/>
                  <a:pt x="223" y="160"/>
                  <a:pt x="223" y="160"/>
                </a:cubicBezTo>
                <a:cubicBezTo>
                  <a:pt x="223" y="157"/>
                  <a:pt x="220" y="155"/>
                  <a:pt x="217" y="155"/>
                </a:cubicBezTo>
                <a:close/>
                <a:moveTo>
                  <a:pt x="212" y="212"/>
                </a:moveTo>
                <a:cubicBezTo>
                  <a:pt x="212" y="212"/>
                  <a:pt x="212" y="212"/>
                  <a:pt x="212" y="212"/>
                </a:cubicBezTo>
                <a:cubicBezTo>
                  <a:pt x="11" y="212"/>
                  <a:pt x="11" y="212"/>
                  <a:pt x="11" y="212"/>
                </a:cubicBezTo>
                <a:cubicBezTo>
                  <a:pt x="11" y="165"/>
                  <a:pt x="11" y="165"/>
                  <a:pt x="11" y="165"/>
                </a:cubicBezTo>
                <a:cubicBezTo>
                  <a:pt x="212" y="165"/>
                  <a:pt x="212" y="165"/>
                  <a:pt x="212" y="165"/>
                </a:cubicBezTo>
                <a:cubicBezTo>
                  <a:pt x="212" y="212"/>
                  <a:pt x="212" y="212"/>
                  <a:pt x="212" y="2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51" name="Freeform 17"/>
          <p:cNvSpPr>
            <a:spLocks noEditPoints="1"/>
          </p:cNvSpPr>
          <p:nvPr/>
        </p:nvSpPr>
        <p:spPr bwMode="auto">
          <a:xfrm>
            <a:off x="1009876" y="2593866"/>
            <a:ext cx="296428" cy="192857"/>
          </a:xfrm>
          <a:custGeom>
            <a:avLst/>
            <a:gdLst>
              <a:gd name="T0" fmla="*/ 35 w 281"/>
              <a:gd name="T1" fmla="*/ 0 h 183"/>
              <a:gd name="T2" fmla="*/ 35 w 281"/>
              <a:gd name="T3" fmla="*/ 0 h 183"/>
              <a:gd name="T4" fmla="*/ 246 w 281"/>
              <a:gd name="T5" fmla="*/ 0 h 183"/>
              <a:gd name="T6" fmla="*/ 255 w 281"/>
              <a:gd name="T7" fmla="*/ 8 h 183"/>
              <a:gd name="T8" fmla="*/ 255 w 281"/>
              <a:gd name="T9" fmla="*/ 9 h 183"/>
              <a:gd name="T10" fmla="*/ 255 w 281"/>
              <a:gd name="T11" fmla="*/ 149 h 183"/>
              <a:gd name="T12" fmla="*/ 246 w 281"/>
              <a:gd name="T13" fmla="*/ 157 h 183"/>
              <a:gd name="T14" fmla="*/ 246 w 281"/>
              <a:gd name="T15" fmla="*/ 157 h 183"/>
              <a:gd name="T16" fmla="*/ 35 w 281"/>
              <a:gd name="T17" fmla="*/ 157 h 183"/>
              <a:gd name="T18" fmla="*/ 26 w 281"/>
              <a:gd name="T19" fmla="*/ 149 h 183"/>
              <a:gd name="T20" fmla="*/ 26 w 281"/>
              <a:gd name="T21" fmla="*/ 148 h 183"/>
              <a:gd name="T22" fmla="*/ 26 w 281"/>
              <a:gd name="T23" fmla="*/ 8 h 183"/>
              <a:gd name="T24" fmla="*/ 35 w 281"/>
              <a:gd name="T25" fmla="*/ 0 h 183"/>
              <a:gd name="T26" fmla="*/ 9 w 281"/>
              <a:gd name="T27" fmla="*/ 183 h 183"/>
              <a:gd name="T28" fmla="*/ 9 w 281"/>
              <a:gd name="T29" fmla="*/ 183 h 183"/>
              <a:gd name="T30" fmla="*/ 0 w 281"/>
              <a:gd name="T31" fmla="*/ 174 h 183"/>
              <a:gd name="T32" fmla="*/ 9 w 281"/>
              <a:gd name="T33" fmla="*/ 165 h 183"/>
              <a:gd name="T34" fmla="*/ 272 w 281"/>
              <a:gd name="T35" fmla="*/ 165 h 183"/>
              <a:gd name="T36" fmla="*/ 281 w 281"/>
              <a:gd name="T37" fmla="*/ 174 h 183"/>
              <a:gd name="T38" fmla="*/ 272 w 281"/>
              <a:gd name="T39" fmla="*/ 183 h 183"/>
              <a:gd name="T40" fmla="*/ 9 w 281"/>
              <a:gd name="T41" fmla="*/ 183 h 183"/>
              <a:gd name="T42" fmla="*/ 238 w 281"/>
              <a:gd name="T43" fmla="*/ 17 h 183"/>
              <a:gd name="T44" fmla="*/ 238 w 281"/>
              <a:gd name="T45" fmla="*/ 17 h 183"/>
              <a:gd name="T46" fmla="*/ 43 w 281"/>
              <a:gd name="T47" fmla="*/ 17 h 183"/>
              <a:gd name="T48" fmla="*/ 43 w 281"/>
              <a:gd name="T49" fmla="*/ 140 h 183"/>
              <a:gd name="T50" fmla="*/ 238 w 281"/>
              <a:gd name="T51" fmla="*/ 140 h 183"/>
              <a:gd name="T52" fmla="*/ 238 w 281"/>
              <a:gd name="T53"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183">
                <a:moveTo>
                  <a:pt x="35" y="0"/>
                </a:moveTo>
                <a:cubicBezTo>
                  <a:pt x="35" y="0"/>
                  <a:pt x="35" y="0"/>
                  <a:pt x="35" y="0"/>
                </a:cubicBezTo>
                <a:cubicBezTo>
                  <a:pt x="246" y="0"/>
                  <a:pt x="246" y="0"/>
                  <a:pt x="246" y="0"/>
                </a:cubicBezTo>
                <a:cubicBezTo>
                  <a:pt x="251" y="0"/>
                  <a:pt x="255" y="4"/>
                  <a:pt x="255" y="8"/>
                </a:cubicBezTo>
                <a:cubicBezTo>
                  <a:pt x="255" y="9"/>
                  <a:pt x="255" y="9"/>
                  <a:pt x="255" y="9"/>
                </a:cubicBezTo>
                <a:cubicBezTo>
                  <a:pt x="255" y="149"/>
                  <a:pt x="255" y="149"/>
                  <a:pt x="255" y="149"/>
                </a:cubicBezTo>
                <a:cubicBezTo>
                  <a:pt x="255" y="153"/>
                  <a:pt x="251" y="157"/>
                  <a:pt x="246" y="157"/>
                </a:cubicBezTo>
                <a:cubicBezTo>
                  <a:pt x="246" y="157"/>
                  <a:pt x="246" y="157"/>
                  <a:pt x="246" y="157"/>
                </a:cubicBezTo>
                <a:cubicBezTo>
                  <a:pt x="35" y="157"/>
                  <a:pt x="35" y="157"/>
                  <a:pt x="35" y="157"/>
                </a:cubicBezTo>
                <a:cubicBezTo>
                  <a:pt x="30" y="157"/>
                  <a:pt x="26" y="153"/>
                  <a:pt x="26" y="149"/>
                </a:cubicBezTo>
                <a:cubicBezTo>
                  <a:pt x="26" y="148"/>
                  <a:pt x="26" y="148"/>
                  <a:pt x="26" y="148"/>
                </a:cubicBezTo>
                <a:cubicBezTo>
                  <a:pt x="26" y="8"/>
                  <a:pt x="26" y="8"/>
                  <a:pt x="26" y="8"/>
                </a:cubicBezTo>
                <a:cubicBezTo>
                  <a:pt x="26" y="4"/>
                  <a:pt x="30" y="0"/>
                  <a:pt x="35" y="0"/>
                </a:cubicBezTo>
                <a:close/>
                <a:moveTo>
                  <a:pt x="9" y="183"/>
                </a:moveTo>
                <a:cubicBezTo>
                  <a:pt x="9" y="183"/>
                  <a:pt x="9" y="183"/>
                  <a:pt x="9" y="183"/>
                </a:cubicBezTo>
                <a:cubicBezTo>
                  <a:pt x="4" y="183"/>
                  <a:pt x="0" y="179"/>
                  <a:pt x="0" y="174"/>
                </a:cubicBezTo>
                <a:cubicBezTo>
                  <a:pt x="0" y="169"/>
                  <a:pt x="4" y="165"/>
                  <a:pt x="9" y="165"/>
                </a:cubicBezTo>
                <a:cubicBezTo>
                  <a:pt x="272" y="165"/>
                  <a:pt x="272" y="165"/>
                  <a:pt x="272" y="165"/>
                </a:cubicBezTo>
                <a:cubicBezTo>
                  <a:pt x="277" y="165"/>
                  <a:pt x="281" y="169"/>
                  <a:pt x="281" y="174"/>
                </a:cubicBezTo>
                <a:cubicBezTo>
                  <a:pt x="281" y="179"/>
                  <a:pt x="277" y="183"/>
                  <a:pt x="272" y="183"/>
                </a:cubicBezTo>
                <a:cubicBezTo>
                  <a:pt x="9" y="183"/>
                  <a:pt x="9" y="183"/>
                  <a:pt x="9" y="183"/>
                </a:cubicBezTo>
                <a:close/>
                <a:moveTo>
                  <a:pt x="238" y="17"/>
                </a:moveTo>
                <a:cubicBezTo>
                  <a:pt x="238" y="17"/>
                  <a:pt x="238" y="17"/>
                  <a:pt x="238" y="17"/>
                </a:cubicBezTo>
                <a:cubicBezTo>
                  <a:pt x="43" y="17"/>
                  <a:pt x="43" y="17"/>
                  <a:pt x="43" y="17"/>
                </a:cubicBezTo>
                <a:cubicBezTo>
                  <a:pt x="43" y="140"/>
                  <a:pt x="43" y="140"/>
                  <a:pt x="43" y="140"/>
                </a:cubicBezTo>
                <a:cubicBezTo>
                  <a:pt x="238" y="140"/>
                  <a:pt x="238" y="140"/>
                  <a:pt x="238" y="140"/>
                </a:cubicBezTo>
                <a:cubicBezTo>
                  <a:pt x="238" y="17"/>
                  <a:pt x="238"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3" name="Rectangle 18"/>
          <p:cNvSpPr>
            <a:spLocks noChangeArrowheads="1"/>
          </p:cNvSpPr>
          <p:nvPr/>
        </p:nvSpPr>
        <p:spPr bwMode="auto">
          <a:xfrm>
            <a:off x="1071781" y="1868870"/>
            <a:ext cx="702377" cy="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750" b="1" dirty="0">
                <a:solidFill>
                  <a:schemeClr val="bg1"/>
                </a:solidFill>
                <a:latin typeface="微软雅黑" panose="020B0503020204020204" charset="-122"/>
                <a:ea typeface="微软雅黑" panose="020B0503020204020204" charset="-122"/>
                <a:cs typeface="+mn-ea"/>
                <a:sym typeface="+mn-lt"/>
              </a:rPr>
              <a:t>02</a:t>
            </a:r>
          </a:p>
        </p:txBody>
      </p:sp>
      <p:sp>
        <p:nvSpPr>
          <p:cNvPr id="4" name="Rectangle 19"/>
          <p:cNvSpPr>
            <a:spLocks noChangeArrowheads="1"/>
          </p:cNvSpPr>
          <p:nvPr/>
        </p:nvSpPr>
        <p:spPr bwMode="auto">
          <a:xfrm>
            <a:off x="826544" y="2877198"/>
            <a:ext cx="702377" cy="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750" b="1" dirty="0">
                <a:solidFill>
                  <a:schemeClr val="bg1"/>
                </a:solidFill>
                <a:latin typeface="微软雅黑" panose="020B0503020204020204" charset="-122"/>
                <a:ea typeface="微软雅黑" panose="020B0503020204020204" charset="-122"/>
                <a:cs typeface="+mn-ea"/>
                <a:sym typeface="+mn-lt"/>
              </a:rPr>
              <a:t>01</a:t>
            </a:r>
          </a:p>
        </p:txBody>
      </p:sp>
      <p:sp>
        <p:nvSpPr>
          <p:cNvPr id="54" name="Rectangle 20"/>
          <p:cNvSpPr>
            <a:spLocks noChangeArrowheads="1"/>
          </p:cNvSpPr>
          <p:nvPr/>
        </p:nvSpPr>
        <p:spPr bwMode="auto">
          <a:xfrm>
            <a:off x="2096776" y="1868870"/>
            <a:ext cx="702377" cy="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750" b="1" dirty="0">
                <a:solidFill>
                  <a:schemeClr val="bg1"/>
                </a:solidFill>
                <a:latin typeface="微软雅黑" panose="020B0503020204020204" charset="-122"/>
                <a:ea typeface="微软雅黑" panose="020B0503020204020204" charset="-122"/>
                <a:cs typeface="+mn-ea"/>
                <a:sym typeface="+mn-lt"/>
              </a:rPr>
              <a:t>03</a:t>
            </a:r>
          </a:p>
        </p:txBody>
      </p:sp>
      <p:sp>
        <p:nvSpPr>
          <p:cNvPr id="10" name="Rectangle 22"/>
          <p:cNvSpPr>
            <a:spLocks noChangeArrowheads="1"/>
          </p:cNvSpPr>
          <p:nvPr/>
        </p:nvSpPr>
        <p:spPr bwMode="auto">
          <a:xfrm>
            <a:off x="3013438" y="3017674"/>
            <a:ext cx="702377" cy="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750" b="1" dirty="0">
                <a:solidFill>
                  <a:schemeClr val="bg1"/>
                </a:solidFill>
                <a:latin typeface="微软雅黑" panose="020B0503020204020204" charset="-122"/>
                <a:ea typeface="微软雅黑" panose="020B0503020204020204" charset="-122"/>
                <a:cs typeface="+mn-ea"/>
                <a:sym typeface="+mn-lt"/>
              </a:rPr>
              <a:t>05</a:t>
            </a:r>
          </a:p>
        </p:txBody>
      </p:sp>
      <p:sp>
        <p:nvSpPr>
          <p:cNvPr id="56" name="Rectangle 20"/>
          <p:cNvSpPr>
            <a:spLocks noChangeArrowheads="1"/>
          </p:cNvSpPr>
          <p:nvPr/>
        </p:nvSpPr>
        <p:spPr bwMode="auto">
          <a:xfrm>
            <a:off x="2822962" y="2379582"/>
            <a:ext cx="702377" cy="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750" b="1" dirty="0">
                <a:solidFill>
                  <a:schemeClr val="bg1"/>
                </a:solidFill>
                <a:latin typeface="微软雅黑" panose="020B0503020204020204" charset="-122"/>
                <a:ea typeface="微软雅黑" panose="020B0503020204020204" charset="-122"/>
                <a:cs typeface="+mn-ea"/>
                <a:sym typeface="+mn-lt"/>
              </a:rPr>
              <a:t>04</a:t>
            </a:r>
          </a:p>
        </p:txBody>
      </p:sp>
      <p:grpSp>
        <p:nvGrpSpPr>
          <p:cNvPr id="57" name="组合 56"/>
          <p:cNvGrpSpPr/>
          <p:nvPr/>
        </p:nvGrpSpPr>
        <p:grpSpPr>
          <a:xfrm>
            <a:off x="4051050" y="2991483"/>
            <a:ext cx="2217608" cy="1381422"/>
            <a:chOff x="9805" y="2066"/>
            <a:chExt cx="4657" cy="2901"/>
          </a:xfrm>
        </p:grpSpPr>
        <p:sp>
          <p:nvSpPr>
            <p:cNvPr id="58" name="矩形 57"/>
            <p:cNvSpPr/>
            <p:nvPr/>
          </p:nvSpPr>
          <p:spPr>
            <a:xfrm>
              <a:off x="9968" y="2066"/>
              <a:ext cx="4064" cy="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500" b="1" spc="300">
                  <a:solidFill>
                    <a:schemeClr val="bg1"/>
                  </a:solidFill>
                  <a:latin typeface="微软雅黑" panose="020B0503020204020204" charset="-122"/>
                  <a:ea typeface="微软雅黑" panose="020B0503020204020204" charset="-122"/>
                  <a:cs typeface="+mn-ea"/>
                  <a:sym typeface="+mn-lt"/>
                </a:rPr>
                <a:t>点击添加标题</a:t>
              </a:r>
            </a:p>
          </p:txBody>
        </p:sp>
        <p:sp>
          <p:nvSpPr>
            <p:cNvPr id="59" name="文本框 58"/>
            <p:cNvSpPr txBox="1"/>
            <p:nvPr/>
          </p:nvSpPr>
          <p:spPr>
            <a:xfrm>
              <a:off x="9805" y="2648"/>
              <a:ext cx="4657" cy="2319"/>
            </a:xfrm>
            <a:prstGeom prst="rect">
              <a:avLst/>
            </a:prstGeom>
            <a:noFill/>
          </p:spPr>
          <p:txBody>
            <a:bodyPr wrap="square" rtlCol="0">
              <a:spAutoFit/>
            </a:bodyPr>
            <a:lstStyle/>
            <a:p>
              <a:pPr defTabSz="963295">
                <a:lnSpc>
                  <a:spcPct val="110000"/>
                </a:lnSpc>
              </a:pPr>
              <a:r>
                <a:rPr lang="zh-CN" altLang="en-US" sz="1200" dirty="0">
                  <a:solidFill>
                    <a:schemeClr val="tx1">
                      <a:lumMod val="50000"/>
                      <a:lumOff val="50000"/>
                    </a:schemeClr>
                  </a:solidFill>
                  <a:latin typeface="微软雅黑" panose="020B0503020204020204" charset="-122"/>
                  <a:ea typeface="微软雅黑" panose="020B0503020204020204" charset="-122"/>
                  <a:cs typeface="+mn-ea"/>
                  <a:sym typeface="+mn-lt"/>
                </a:rPr>
                <a:t>添加文本添加文本添加描述文字添加描述文字添加描述文字添加描述文字添加描述添加文本添加文本添加描述文字添加描述文字添加描述文字添加描</a:t>
              </a:r>
            </a:p>
          </p:txBody>
        </p:sp>
      </p:grpSp>
      <p:grpSp>
        <p:nvGrpSpPr>
          <p:cNvPr id="60" name="组合 59"/>
          <p:cNvGrpSpPr/>
          <p:nvPr/>
        </p:nvGrpSpPr>
        <p:grpSpPr>
          <a:xfrm>
            <a:off x="6504353" y="2991483"/>
            <a:ext cx="2217608" cy="1381422"/>
            <a:chOff x="9805" y="2066"/>
            <a:chExt cx="4657" cy="2901"/>
          </a:xfrm>
        </p:grpSpPr>
        <p:sp>
          <p:nvSpPr>
            <p:cNvPr id="61" name="矩形 60"/>
            <p:cNvSpPr/>
            <p:nvPr/>
          </p:nvSpPr>
          <p:spPr>
            <a:xfrm>
              <a:off x="9968" y="2066"/>
              <a:ext cx="4064" cy="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500" b="1" spc="300" dirty="0">
                  <a:solidFill>
                    <a:schemeClr val="bg1"/>
                  </a:solidFill>
                  <a:latin typeface="微软雅黑" panose="020B0503020204020204" charset="-122"/>
                  <a:ea typeface="微软雅黑" panose="020B0503020204020204" charset="-122"/>
                  <a:cs typeface="+mn-ea"/>
                  <a:sym typeface="+mn-lt"/>
                </a:rPr>
                <a:t>点击添加标题</a:t>
              </a:r>
            </a:p>
          </p:txBody>
        </p:sp>
        <p:sp>
          <p:nvSpPr>
            <p:cNvPr id="62" name="文本框 61"/>
            <p:cNvSpPr txBox="1"/>
            <p:nvPr/>
          </p:nvSpPr>
          <p:spPr>
            <a:xfrm>
              <a:off x="9805" y="2648"/>
              <a:ext cx="4657" cy="2319"/>
            </a:xfrm>
            <a:prstGeom prst="rect">
              <a:avLst/>
            </a:prstGeom>
            <a:noFill/>
          </p:spPr>
          <p:txBody>
            <a:bodyPr wrap="square" rtlCol="0">
              <a:spAutoFit/>
            </a:bodyPr>
            <a:lstStyle/>
            <a:p>
              <a:pPr defTabSz="963295">
                <a:lnSpc>
                  <a:spcPct val="110000"/>
                </a:lnSpc>
              </a:pPr>
              <a:r>
                <a:rPr lang="zh-CN" altLang="en-US" sz="1200" dirty="0">
                  <a:solidFill>
                    <a:schemeClr val="tx1">
                      <a:lumMod val="50000"/>
                      <a:lumOff val="50000"/>
                    </a:schemeClr>
                  </a:solidFill>
                  <a:latin typeface="微软雅黑" panose="020B0503020204020204" charset="-122"/>
                  <a:ea typeface="微软雅黑" panose="020B0503020204020204" charset="-122"/>
                  <a:cs typeface="+mn-ea"/>
                  <a:sym typeface="+mn-lt"/>
                </a:rPr>
                <a:t>添加文本添加文本添加描述文字添加描述文字添加描述文字添加描述文字添加描述添加文本添加文本添加描述文字添加描述文字添加描述文字添加描</a:t>
              </a:r>
            </a:p>
          </p:txBody>
        </p:sp>
      </p:grpSp>
    </p:spTree>
  </p:cSld>
  <p:clrMapOvr>
    <a:masterClrMapping/>
  </p:clrMapOvr>
  <mc:AlternateContent xmlns:mc="http://schemas.openxmlformats.org/markup-compatibility/2006" xmlns:p14="http://schemas.microsoft.com/office/powerpoint/2010/main">
    <mc:Choice Requires="p14">
      <p:transition p14:dur="9" advTm="1216">
        <p:dissolve/>
      </p:transition>
    </mc:Choice>
    <mc:Fallback xmlns="">
      <p:transition advTm="1216">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500"/>
                                        <p:tgtEl>
                                          <p:spTgt spid="3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up)">
                                      <p:cBhvr>
                                        <p:cTn id="13" dur="500"/>
                                        <p:tgtEl>
                                          <p:spTgt spid="4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500"/>
                                        <p:tgtEl>
                                          <p:spTgt spid="4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500"/>
                                        <p:tgtEl>
                                          <p:spTgt spid="4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up)">
                                      <p:cBhvr>
                                        <p:cTn id="22" dur="500"/>
                                        <p:tgtEl>
                                          <p:spTgt spid="4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500"/>
                                        <p:tgtEl>
                                          <p:spTgt spid="4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up)">
                                      <p:cBhvr>
                                        <p:cTn id="28" dur="500"/>
                                        <p:tgtEl>
                                          <p:spTgt spid="4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up)">
                                      <p:cBhvr>
                                        <p:cTn id="31" dur="500"/>
                                        <p:tgtEl>
                                          <p:spTgt spid="4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500"/>
                                        <p:tgtEl>
                                          <p:spTgt spid="4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up)">
                                      <p:cBhvr>
                                        <p:cTn id="37" dur="500"/>
                                        <p:tgtEl>
                                          <p:spTgt spid="4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up)">
                                      <p:cBhvr>
                                        <p:cTn id="46" dur="500"/>
                                        <p:tgtEl>
                                          <p:spTgt spid="3"/>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up)">
                                      <p:cBhvr>
                                        <p:cTn id="52" dur="500"/>
                                        <p:tgtEl>
                                          <p:spTgt spid="54"/>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up)">
                                      <p:cBhvr>
                                        <p:cTn id="58" dur="500"/>
                                        <p:tgtEl>
                                          <p:spTgt spid="56"/>
                                        </p:tgtEl>
                                      </p:cBhvr>
                                    </p:animEffect>
                                  </p:childTnLst>
                                </p:cTn>
                              </p:par>
                              <p:par>
                                <p:cTn id="59" presetID="22" presetClass="entr" presetSubtype="1"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par>
                                <p:cTn id="62" presetID="22" presetClass="entr" presetSubtype="1" fill="hold"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up)">
                                      <p:cBhvr>
                                        <p:cTn id="6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3" grpId="0"/>
      <p:bldP spid="4" grpId="0"/>
      <p:bldP spid="54" grpId="0"/>
      <p:bldP spid="10"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QQ截图20171206150251"/>
          <p:cNvPicPr>
            <a:picLocks noChangeAspect="1"/>
          </p:cNvPicPr>
          <p:nvPr/>
        </p:nvPicPr>
        <p:blipFill>
          <a:blip r:embed="rId4"/>
          <a:stretch>
            <a:fillRect/>
          </a:stretch>
        </p:blipFill>
        <p:spPr>
          <a:xfrm>
            <a:off x="-6350" y="-20955"/>
            <a:ext cx="9156700" cy="5182870"/>
          </a:xfrm>
          <a:prstGeom prst="rect">
            <a:avLst/>
          </a:prstGeom>
        </p:spPr>
      </p:pic>
      <p:sp>
        <p:nvSpPr>
          <p:cNvPr id="38" name="六边形 37"/>
          <p:cNvSpPr/>
          <p:nvPr/>
        </p:nvSpPr>
        <p:spPr>
          <a:xfrm>
            <a:off x="6075755" y="1443355"/>
            <a:ext cx="1319530" cy="1053465"/>
          </a:xfrm>
          <a:prstGeom prst="hexagon">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39" name="MH_Entry_1"/>
          <p:cNvSpPr/>
          <p:nvPr>
            <p:custDataLst>
              <p:tags r:id="rId1"/>
            </p:custDataLst>
          </p:nvPr>
        </p:nvSpPr>
        <p:spPr>
          <a:xfrm>
            <a:off x="5318619" y="2613352"/>
            <a:ext cx="2833802" cy="566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10000"/>
              </a:lnSpc>
            </a:pPr>
            <a:r>
              <a:rPr lang="zh-CN" altLang="en-US" sz="2400" spc="200" dirty="0">
                <a:solidFill>
                  <a:schemeClr val="tx1">
                    <a:lumMod val="75000"/>
                    <a:lumOff val="25000"/>
                  </a:schemeClr>
                </a:solidFill>
                <a:latin typeface="微软雅黑" panose="020B0503020204020204" charset="-122"/>
                <a:ea typeface="微软雅黑" panose="020B0503020204020204" charset="-122"/>
              </a:rPr>
              <a:t>冬至的起源</a:t>
            </a:r>
          </a:p>
        </p:txBody>
      </p:sp>
      <p:sp>
        <p:nvSpPr>
          <p:cNvPr id="40" name="矩形 39"/>
          <p:cNvSpPr/>
          <p:nvPr/>
        </p:nvSpPr>
        <p:spPr>
          <a:xfrm>
            <a:off x="4700980" y="3037205"/>
            <a:ext cx="4069080" cy="218440"/>
          </a:xfrm>
          <a:prstGeom prst="rect">
            <a:avLst/>
          </a:prstGeom>
        </p:spPr>
        <p:txBody>
          <a:bodyPr wrap="square">
            <a:spAutoFit/>
          </a:bodyPr>
          <a:lstStyle/>
          <a:p>
            <a:pPr algn="ctr"/>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41" name="直接连接符 40"/>
          <p:cNvCxnSpPr/>
          <p:nvPr/>
        </p:nvCxnSpPr>
        <p:spPr>
          <a:xfrm flipH="1">
            <a:off x="5437049" y="3268211"/>
            <a:ext cx="26171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5437049" y="2652899"/>
            <a:ext cx="26171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17023" r="56528"/>
          <a:stretch>
            <a:fillRect/>
          </a:stretch>
        </p:blipFill>
        <p:spPr>
          <a:xfrm>
            <a:off x="4661535" y="-147955"/>
            <a:ext cx="1475105" cy="1558925"/>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6776" r="56860"/>
          <a:stretch>
            <a:fillRect/>
          </a:stretch>
        </p:blipFill>
        <p:spPr>
          <a:xfrm>
            <a:off x="2955749" y="1815694"/>
            <a:ext cx="2695880" cy="2911700"/>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17023" r="56528"/>
          <a:stretch>
            <a:fillRect/>
          </a:stretch>
        </p:blipFill>
        <p:spPr>
          <a:xfrm>
            <a:off x="7179310" y="-791210"/>
            <a:ext cx="1676400" cy="1771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451">
        <p:dissolve/>
      </p:transition>
    </mc:Choice>
    <mc:Fallback xmlns="">
      <p:transition advTm="1451">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22" presetClass="entr" presetSubtype="8" fill="hold" grpId="0" nodeType="withEffect">
                                  <p:stCondLst>
                                    <p:cond delay="70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8" fill="hold" grpId="0" nodeType="withEffect">
                                  <p:stCondLst>
                                    <p:cond delay="80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2" presetClass="entr" presetSubtype="2" decel="4000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2" decel="4000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AutoShape 8"/>
</p:tagLst>
</file>

<file path=ppt/tags/tag11.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Rectangle 4"/>
</p:tagLst>
</file>

<file path=ppt/tags/tag12.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AutoShape 8"/>
</p:tagLst>
</file>

<file path=ppt/tags/tag13.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AutoShape 8"/>
</p:tagLst>
</file>

<file path=ppt/tags/tag1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Rectangle 4"/>
</p:tagLst>
</file>

<file path=ppt/tags/tag2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AutoShape 8"/>
</p:tagLst>
</file>

<file path=ppt/tags/tag3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AutoShape 8"/>
</p:tagLst>
</file>

<file path=ppt/tags/tag5.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Rectangle 4"/>
</p:tagLst>
</file>

<file path=ppt/tags/tag6.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AutoShape 8"/>
</p:tagLst>
</file>

<file path=ppt/tags/tag7.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AutoShape 8"/>
</p:tagLst>
</file>

<file path=ppt/tags/tag8.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Rectangle 4"/>
</p:tagLst>
</file>

<file path=ppt/tags/tag9.xml><?xml version="1.0" encoding="utf-8"?>
<p:tagLst xmlns:a="http://schemas.openxmlformats.org/drawingml/2006/main" xmlns:r="http://schemas.openxmlformats.org/officeDocument/2006/relationships" xmlns:p="http://schemas.openxmlformats.org/presentationml/2006/main">
  <p:tag name="MH" val="20151007213534"/>
  <p:tag name="MH_LIBRARY" val="GRAPHIC"/>
  <p:tag name="MH_ORDER" val="AutoShape 8"/>
</p:tagLst>
</file>

<file path=ppt/theme/theme1.xml><?xml version="1.0" encoding="utf-8"?>
<a:theme xmlns:a="http://schemas.openxmlformats.org/drawingml/2006/main" name="Office 主题">
  <a:themeElements>
    <a:clrScheme name="自定义 244">
      <a:dk1>
        <a:sysClr val="windowText" lastClr="000000"/>
      </a:dk1>
      <a:lt1>
        <a:sysClr val="window" lastClr="FFFFFF"/>
      </a:lt1>
      <a:dk2>
        <a:srgbClr val="676A55"/>
      </a:dk2>
      <a:lt2>
        <a:srgbClr val="EAEBDE"/>
      </a:lt2>
      <a:accent1>
        <a:srgbClr val="6590BD"/>
      </a:accent1>
      <a:accent2>
        <a:srgbClr val="63A7D4"/>
      </a:accent2>
      <a:accent3>
        <a:srgbClr val="89C5A9"/>
      </a:accent3>
      <a:accent4>
        <a:srgbClr val="6590BD"/>
      </a:accent4>
      <a:accent5>
        <a:srgbClr val="63A7D4"/>
      </a:accent5>
      <a:accent6>
        <a:srgbClr val="89C5A9"/>
      </a:accent6>
      <a:hlink>
        <a:srgbClr val="6590BD"/>
      </a:hlink>
      <a:folHlink>
        <a:srgbClr val="63A7D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1906</Words>
  <Application>Microsoft Office PowerPoint</Application>
  <PresentationFormat>全屏显示(16:9)</PresentationFormat>
  <Paragraphs>289</Paragraphs>
  <Slides>24</Slides>
  <Notes>24</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Gill Sans</vt:lpstr>
      <vt:lpstr>Lato Hairline</vt:lpstr>
      <vt:lpstr>Lato Light</vt:lpstr>
      <vt:lpstr>Lato Regular</vt:lpstr>
      <vt:lpstr>华文行楷</vt:lpstr>
      <vt:lpstr>宋体</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19</cp:revision>
  <dcterms:created xsi:type="dcterms:W3CDTF">2017-07-25T02:42:00Z</dcterms:created>
  <dcterms:modified xsi:type="dcterms:W3CDTF">2021-01-04T10:24:59Z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