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9" r:id="rId4"/>
    <p:sldId id="378" r:id="rId5"/>
    <p:sldId id="379" r:id="rId6"/>
    <p:sldId id="3597" r:id="rId7"/>
    <p:sldId id="3598" r:id="rId8"/>
    <p:sldId id="3599" r:id="rId9"/>
    <p:sldId id="3615" r:id="rId10"/>
    <p:sldId id="3600" r:id="rId11"/>
    <p:sldId id="3601" r:id="rId12"/>
    <p:sldId id="3602" r:id="rId13"/>
    <p:sldId id="3603" r:id="rId14"/>
    <p:sldId id="3616" r:id="rId15"/>
    <p:sldId id="3604" r:id="rId16"/>
    <p:sldId id="3605" r:id="rId17"/>
    <p:sldId id="3606" r:id="rId18"/>
    <p:sldId id="3607" r:id="rId19"/>
    <p:sldId id="3617" r:id="rId20"/>
    <p:sldId id="3608" r:id="rId21"/>
    <p:sldId id="3609" r:id="rId22"/>
    <p:sldId id="3612" r:id="rId23"/>
    <p:sldId id="3613" r:id="rId24"/>
    <p:sldId id="3614" r:id="rId25"/>
    <p:sldId id="361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FE1"/>
    <a:srgbClr val="F6C781"/>
    <a:srgbClr val="74D4FF"/>
    <a:srgbClr val="F6C780"/>
    <a:srgbClr val="DFA253"/>
    <a:srgbClr val="0091CA"/>
    <a:srgbClr val="0677B7"/>
    <a:srgbClr val="E2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16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7EA19-E659-41D8-A27D-32A55E61679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FA573-E2C9-4BE2-B603-0A869E2978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FA573-E2C9-4BE2-B603-0A869E2978A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6B3F-CD4A-47D4-9C8D-184DE9D07E6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7A9E-9C64-421B-B67B-7473C97A1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8D63-59F0-4224-9A5F-F3D0BD2B151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CB10-DCB7-489F-A692-65910054D7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image" Target="../media/image2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tags" Target="../tags/tag50.xml"/><Relationship Id="rId21" Type="http://schemas.openxmlformats.org/officeDocument/2006/relationships/image" Target="../media/image25.png"/><Relationship Id="rId34" Type="http://schemas.openxmlformats.org/officeDocument/2006/relationships/image" Target="../media/image39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notesSlide" Target="../notesSlides/notesSlide10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3.png"/><Relationship Id="rId29" Type="http://schemas.openxmlformats.org/officeDocument/2006/relationships/image" Target="../media/image34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8.png"/><Relationship Id="rId32" Type="http://schemas.openxmlformats.org/officeDocument/2006/relationships/image" Target="../media/image47.png"/><Relationship Id="rId37" Type="http://schemas.openxmlformats.org/officeDocument/2006/relationships/image" Target="../media/image42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27.png"/><Relationship Id="rId28" Type="http://schemas.openxmlformats.org/officeDocument/2006/relationships/image" Target="../media/image46.png"/><Relationship Id="rId36" Type="http://schemas.openxmlformats.org/officeDocument/2006/relationships/image" Target="../media/image41.png"/><Relationship Id="rId10" Type="http://schemas.openxmlformats.org/officeDocument/2006/relationships/tags" Target="../tags/tag57.xml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26.png"/><Relationship Id="rId27" Type="http://schemas.openxmlformats.org/officeDocument/2006/relationships/image" Target="../media/image45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3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65.xml"/><Relationship Id="rId21" Type="http://schemas.openxmlformats.org/officeDocument/2006/relationships/image" Target="../media/image46.png"/><Relationship Id="rId7" Type="http://schemas.openxmlformats.org/officeDocument/2006/relationships/tags" Target="../tags/tag69.xml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5" Type="http://schemas.openxmlformats.org/officeDocument/2006/relationships/image" Target="../media/image47.png"/><Relationship Id="rId2" Type="http://schemas.openxmlformats.org/officeDocument/2006/relationships/tags" Target="../tags/tag64.xml"/><Relationship Id="rId16" Type="http://schemas.openxmlformats.org/officeDocument/2006/relationships/image" Target="../media/image27.png"/><Relationship Id="rId20" Type="http://schemas.openxmlformats.org/officeDocument/2006/relationships/image" Target="../media/image45.png"/><Relationship Id="rId29" Type="http://schemas.openxmlformats.org/officeDocument/2006/relationships/image" Target="../media/image41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tags" Target="../tags/tag67.xml"/><Relationship Id="rId15" Type="http://schemas.openxmlformats.org/officeDocument/2006/relationships/image" Target="../media/image26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notesSlide" Target="../notesSlides/notesSlide17.xml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5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27.png"/><Relationship Id="rId39" Type="http://schemas.openxmlformats.org/officeDocument/2006/relationships/image" Target="../media/image41.png"/><Relationship Id="rId3" Type="http://schemas.openxmlformats.org/officeDocument/2006/relationships/tags" Target="../tags/tag73.xml"/><Relationship Id="rId21" Type="http://schemas.openxmlformats.org/officeDocument/2006/relationships/image" Target="../media/image2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26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25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3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tags" Target="../tags/tag80.xml"/><Relationship Id="rId19" Type="http://schemas.openxmlformats.org/officeDocument/2006/relationships/slideLayout" Target="../slideLayouts/slideLayout13.xml"/><Relationship Id="rId31" Type="http://schemas.openxmlformats.org/officeDocument/2006/relationships/image" Target="../media/image46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24.png"/><Relationship Id="rId27" Type="http://schemas.openxmlformats.org/officeDocument/2006/relationships/image" Target="../media/image28.png"/><Relationship Id="rId30" Type="http://schemas.openxmlformats.org/officeDocument/2006/relationships/image" Target="../media/image45.png"/><Relationship Id="rId35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46.png"/><Relationship Id="rId2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5.png"/><Relationship Id="rId18" Type="http://schemas.openxmlformats.org/officeDocument/2006/relationships/image" Target="../media/image47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8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46.png"/><Relationship Id="rId2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notesSlide" Target="../notesSlides/notesSlide23.xml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tags" Target="../tags/tag91.xml"/><Relationship Id="rId21" Type="http://schemas.openxmlformats.org/officeDocument/2006/relationships/image" Target="../media/image3.png"/><Relationship Id="rId34" Type="http://schemas.openxmlformats.org/officeDocument/2006/relationships/image" Target="../media/image38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13.xml"/><Relationship Id="rId25" Type="http://schemas.openxmlformats.org/officeDocument/2006/relationships/image" Target="../media/image28.png"/><Relationship Id="rId33" Type="http://schemas.openxmlformats.org/officeDocument/2006/relationships/image" Target="../media/image47.png"/><Relationship Id="rId38" Type="http://schemas.openxmlformats.org/officeDocument/2006/relationships/image" Target="../media/image42.pn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24.png"/><Relationship Id="rId29" Type="http://schemas.openxmlformats.org/officeDocument/2006/relationships/image" Target="../media/image46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27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26.png"/><Relationship Id="rId28" Type="http://schemas.openxmlformats.org/officeDocument/2006/relationships/image" Target="../media/image45.png"/><Relationship Id="rId36" Type="http://schemas.openxmlformats.org/officeDocument/2006/relationships/image" Target="../media/image40.png"/><Relationship Id="rId10" Type="http://schemas.openxmlformats.org/officeDocument/2006/relationships/tags" Target="../tags/tag98.xml"/><Relationship Id="rId19" Type="http://schemas.openxmlformats.org/officeDocument/2006/relationships/image" Target="../media/image2.png"/><Relationship Id="rId31" Type="http://schemas.openxmlformats.org/officeDocument/2006/relationships/image" Target="../media/image35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25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26.png"/><Relationship Id="rId39" Type="http://schemas.openxmlformats.org/officeDocument/2006/relationships/image" Target="../media/image40.png"/><Relationship Id="rId3" Type="http://schemas.openxmlformats.org/officeDocument/2006/relationships/tags" Target="../tags/tag4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5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3.png"/><Relationship Id="rId32" Type="http://schemas.openxmlformats.org/officeDocument/2006/relationships/image" Target="../media/image46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36" Type="http://schemas.openxmlformats.org/officeDocument/2006/relationships/image" Target="../media/image47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4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Relationship Id="rId27" Type="http://schemas.openxmlformats.org/officeDocument/2006/relationships/image" Target="../media/image27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26.png"/><Relationship Id="rId26" Type="http://schemas.openxmlformats.org/officeDocument/2006/relationships/image" Target="../media/image35.png"/><Relationship Id="rId3" Type="http://schemas.openxmlformats.org/officeDocument/2006/relationships/tags" Target="../tags/tag23.xml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tags" Target="../tags/tag27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5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tags" Target="../tags/tag22.xml"/><Relationship Id="rId16" Type="http://schemas.openxmlformats.org/officeDocument/2006/relationships/image" Target="../media/image3.png"/><Relationship Id="rId20" Type="http://schemas.openxmlformats.org/officeDocument/2006/relationships/image" Target="../media/image28.png"/><Relationship Id="rId29" Type="http://schemas.openxmlformats.org/officeDocument/2006/relationships/image" Target="../media/image38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46.png"/><Relationship Id="rId32" Type="http://schemas.openxmlformats.org/officeDocument/2006/relationships/image" Target="../media/image41.png"/><Relationship Id="rId5" Type="http://schemas.openxmlformats.org/officeDocument/2006/relationships/tags" Target="../tags/tag25.xml"/><Relationship Id="rId15" Type="http://schemas.openxmlformats.org/officeDocument/2006/relationships/image" Target="../media/image24.png"/><Relationship Id="rId23" Type="http://schemas.openxmlformats.org/officeDocument/2006/relationships/image" Target="../media/image45.png"/><Relationship Id="rId28" Type="http://schemas.openxmlformats.org/officeDocument/2006/relationships/image" Target="../media/image47.png"/><Relationship Id="rId10" Type="http://schemas.openxmlformats.org/officeDocument/2006/relationships/tags" Target="../tags/tag30.xml"/><Relationship Id="rId19" Type="http://schemas.openxmlformats.org/officeDocument/2006/relationships/image" Target="../media/image27.png"/><Relationship Id="rId31" Type="http://schemas.openxmlformats.org/officeDocument/2006/relationships/image" Target="../media/image40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6.png"/><Relationship Id="rId12" Type="http://schemas.openxmlformats.org/officeDocument/2006/relationships/image" Target="../media/image45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3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tags" Target="../tags/tag34.xml"/><Relationship Id="rId21" Type="http://schemas.openxmlformats.org/officeDocument/2006/relationships/image" Target="../media/image3.png"/><Relationship Id="rId34" Type="http://schemas.openxmlformats.org/officeDocument/2006/relationships/image" Target="../media/image38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slideLayout" Target="../slideLayouts/slideLayout13.xml"/><Relationship Id="rId25" Type="http://schemas.openxmlformats.org/officeDocument/2006/relationships/image" Target="../media/image28.png"/><Relationship Id="rId33" Type="http://schemas.openxmlformats.org/officeDocument/2006/relationships/image" Target="../media/image47.png"/><Relationship Id="rId38" Type="http://schemas.openxmlformats.org/officeDocument/2006/relationships/image" Target="../media/image4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24.png"/><Relationship Id="rId29" Type="http://schemas.openxmlformats.org/officeDocument/2006/relationships/image" Target="../media/image46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7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6.png"/><Relationship Id="rId28" Type="http://schemas.openxmlformats.org/officeDocument/2006/relationships/image" Target="../media/image45.png"/><Relationship Id="rId36" Type="http://schemas.openxmlformats.org/officeDocument/2006/relationships/image" Target="../media/image40.png"/><Relationship Id="rId10" Type="http://schemas.openxmlformats.org/officeDocument/2006/relationships/tags" Target="../tags/tag41.xml"/><Relationship Id="rId19" Type="http://schemas.openxmlformats.org/officeDocument/2006/relationships/image" Target="../media/image2.png"/><Relationship Id="rId31" Type="http://schemas.openxmlformats.org/officeDocument/2006/relationships/image" Target="../media/image35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5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487005"/>
            <a:ext cx="6357258" cy="5883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33826" y="2011342"/>
            <a:ext cx="374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677B7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6000" b="1" dirty="0">
              <a:solidFill>
                <a:srgbClr val="0677B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34971" y="2928257"/>
            <a:ext cx="4452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海洋风模板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72824" y="4099496"/>
            <a:ext cx="319090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</a:defRPr>
            </a:lvl1pPr>
          </a:lstStyle>
          <a:p>
            <a:pPr algn="ctr"/>
            <a:r>
              <a:rPr lang="zh-CN" altLang="en-US" sz="1600">
                <a:sym typeface="+mn-lt"/>
              </a:rPr>
              <a:t>汇报人：</a:t>
            </a:r>
            <a:r>
              <a:rPr lang="en-US" altLang="zh-CN" sz="1600">
                <a:sym typeface="+mn-lt"/>
              </a:rPr>
              <a:t>xiazaii  </a:t>
            </a:r>
            <a:r>
              <a:rPr lang="zh-CN" altLang="en-US" sz="1600">
                <a:sym typeface="+mn-lt"/>
              </a:rPr>
              <a:t>时间：</a:t>
            </a:r>
            <a:r>
              <a:rPr lang="en-US" altLang="zh-CN" sz="1600">
                <a:sym typeface="+mn-lt"/>
              </a:rPr>
              <a:t>2020.1</a:t>
            </a:r>
            <a:endParaRPr lang="zh-CN" altLang="en-US" sz="1600" dirty="0"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02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第二方面介绍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2985070" y="2362615"/>
            <a:ext cx="2600325" cy="511175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3" name="MH_Other_1"/>
          <p:cNvSpPr/>
          <p:nvPr>
            <p:custDataLst>
              <p:tags r:id="rId2"/>
            </p:custDataLst>
          </p:nvPr>
        </p:nvSpPr>
        <p:spPr>
          <a:xfrm>
            <a:off x="5104381" y="2402937"/>
            <a:ext cx="431800" cy="4318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84CBC5"/>
              </a:solidFill>
              <a:effectLst/>
              <a:uLnTx/>
              <a:uFillTx/>
              <a:ea typeface="造字工房悦黑演示版常规体" pitchFamily="50" charset="-122"/>
              <a:cs typeface="+mn-lt"/>
            </a:endParaRPr>
          </a:p>
        </p:txBody>
      </p:sp>
      <p:sp>
        <p:nvSpPr>
          <p:cNvPr id="14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76906" y="2290154"/>
            <a:ext cx="205858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lt"/>
              <a:sym typeface="+mn-ea"/>
            </a:endParaRPr>
          </a:p>
        </p:txBody>
      </p:sp>
      <p:sp>
        <p:nvSpPr>
          <p:cNvPr id="16" name="MH_SubTitle_2"/>
          <p:cNvSpPr/>
          <p:nvPr>
            <p:custDataLst>
              <p:tags r:id="rId4"/>
            </p:custDataLst>
          </p:nvPr>
        </p:nvSpPr>
        <p:spPr>
          <a:xfrm>
            <a:off x="2985070" y="3466563"/>
            <a:ext cx="2600325" cy="511175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17" name="MH_Other_2"/>
          <p:cNvSpPr/>
          <p:nvPr>
            <p:custDataLst>
              <p:tags r:id="rId5"/>
            </p:custDataLst>
          </p:nvPr>
        </p:nvSpPr>
        <p:spPr>
          <a:xfrm>
            <a:off x="5104381" y="3506249"/>
            <a:ext cx="431800" cy="4318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84CBC5"/>
              </a:solidFill>
              <a:effectLst/>
              <a:uLnTx/>
              <a:uFillTx/>
              <a:ea typeface="造字工房悦黑演示版常规体" pitchFamily="50" charset="-122"/>
              <a:cs typeface="+mn-lt"/>
            </a:endParaRPr>
          </a:p>
        </p:txBody>
      </p:sp>
      <p:sp>
        <p:nvSpPr>
          <p:cNvPr id="18" name="MH_Text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76906" y="3393467"/>
            <a:ext cx="2058589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lt"/>
              <a:sym typeface="+mn-ea"/>
            </a:endParaRPr>
          </a:p>
        </p:txBody>
      </p:sp>
      <p:sp>
        <p:nvSpPr>
          <p:cNvPr id="19" name="MH_SubTitle_3"/>
          <p:cNvSpPr/>
          <p:nvPr>
            <p:custDataLst>
              <p:tags r:id="rId7"/>
            </p:custDataLst>
          </p:nvPr>
        </p:nvSpPr>
        <p:spPr>
          <a:xfrm>
            <a:off x="2985070" y="4568288"/>
            <a:ext cx="2600325" cy="511175"/>
          </a:xfrm>
          <a:custGeom>
            <a:avLst/>
            <a:gdLst>
              <a:gd name="connsiteX0" fmla="*/ 0 w 2286028"/>
              <a:gd name="connsiteY0" fmla="*/ 0 h 449944"/>
              <a:gd name="connsiteX1" fmla="*/ 2061028 w 2286028"/>
              <a:gd name="connsiteY1" fmla="*/ 0 h 449944"/>
              <a:gd name="connsiteX2" fmla="*/ 2286028 w 2286028"/>
              <a:gd name="connsiteY2" fmla="*/ 224972 h 449944"/>
              <a:gd name="connsiteX3" fmla="*/ 2061028 w 2286028"/>
              <a:gd name="connsiteY3" fmla="*/ 449944 h 449944"/>
              <a:gd name="connsiteX4" fmla="*/ 2061018 w 2286028"/>
              <a:gd name="connsiteY4" fmla="*/ 449943 h 449944"/>
              <a:gd name="connsiteX5" fmla="*/ 0 w 2286028"/>
              <a:gd name="connsiteY5" fmla="*/ 449943 h 44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28" h="449944">
                <a:moveTo>
                  <a:pt x="0" y="0"/>
                </a:moveTo>
                <a:lnTo>
                  <a:pt x="2061028" y="0"/>
                </a:lnTo>
                <a:cubicBezTo>
                  <a:pt x="2185292" y="0"/>
                  <a:pt x="2286028" y="100723"/>
                  <a:pt x="2286028" y="224972"/>
                </a:cubicBezTo>
                <a:cubicBezTo>
                  <a:pt x="2286028" y="349221"/>
                  <a:pt x="2185292" y="449944"/>
                  <a:pt x="2061028" y="449944"/>
                </a:cubicBezTo>
                <a:lnTo>
                  <a:pt x="2061018" y="449943"/>
                </a:lnTo>
                <a:lnTo>
                  <a:pt x="0" y="449943"/>
                </a:lnTo>
                <a:close/>
              </a:path>
            </a:pathLst>
          </a:cu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20" name="MH_Other_3"/>
          <p:cNvSpPr/>
          <p:nvPr>
            <p:custDataLst>
              <p:tags r:id="rId8"/>
            </p:custDataLst>
          </p:nvPr>
        </p:nvSpPr>
        <p:spPr>
          <a:xfrm>
            <a:off x="5104381" y="4607974"/>
            <a:ext cx="431800" cy="431800"/>
          </a:xfrm>
          <a:custGeom>
            <a:avLst/>
            <a:gdLst>
              <a:gd name="connsiteX0" fmla="*/ 162177 w 379914"/>
              <a:gd name="connsiteY0" fmla="*/ 97631 h 379866"/>
              <a:gd name="connsiteX1" fmla="*/ 219804 w 379914"/>
              <a:gd name="connsiteY1" fmla="*/ 189932 h 379866"/>
              <a:gd name="connsiteX2" fmla="*/ 162177 w 379914"/>
              <a:gd name="connsiteY2" fmla="*/ 282233 h 379866"/>
              <a:gd name="connsiteX3" fmla="*/ 198210 w 379914"/>
              <a:gd name="connsiteY3" fmla="*/ 282233 h 379866"/>
              <a:gd name="connsiteX4" fmla="*/ 255837 w 379914"/>
              <a:gd name="connsiteY4" fmla="*/ 189932 h 379866"/>
              <a:gd name="connsiteX5" fmla="*/ 198210 w 379914"/>
              <a:gd name="connsiteY5" fmla="*/ 97631 h 379866"/>
              <a:gd name="connsiteX6" fmla="*/ 189957 w 379914"/>
              <a:gd name="connsiteY6" fmla="*/ 0 h 379866"/>
              <a:gd name="connsiteX7" fmla="*/ 379914 w 379914"/>
              <a:gd name="connsiteY7" fmla="*/ 189933 h 379866"/>
              <a:gd name="connsiteX8" fmla="*/ 189957 w 379914"/>
              <a:gd name="connsiteY8" fmla="*/ 379866 h 379866"/>
              <a:gd name="connsiteX9" fmla="*/ 0 w 379914"/>
              <a:gd name="connsiteY9" fmla="*/ 189933 h 379866"/>
              <a:gd name="connsiteX10" fmla="*/ 189957 w 379914"/>
              <a:gd name="connsiteY10" fmla="*/ 0 h 3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914" h="379866">
                <a:moveTo>
                  <a:pt x="162177" y="97631"/>
                </a:moveTo>
                <a:lnTo>
                  <a:pt x="219804" y="189932"/>
                </a:lnTo>
                <a:lnTo>
                  <a:pt x="162177" y="282233"/>
                </a:lnTo>
                <a:lnTo>
                  <a:pt x="198210" y="282233"/>
                </a:lnTo>
                <a:lnTo>
                  <a:pt x="255837" y="189932"/>
                </a:lnTo>
                <a:lnTo>
                  <a:pt x="198210" y="97631"/>
                </a:lnTo>
                <a:close/>
                <a:moveTo>
                  <a:pt x="189957" y="0"/>
                </a:moveTo>
                <a:cubicBezTo>
                  <a:pt x="294867" y="0"/>
                  <a:pt x="379914" y="85036"/>
                  <a:pt x="379914" y="189933"/>
                </a:cubicBezTo>
                <a:cubicBezTo>
                  <a:pt x="379914" y="294830"/>
                  <a:pt x="294867" y="379866"/>
                  <a:pt x="189957" y="379866"/>
                </a:cubicBezTo>
                <a:cubicBezTo>
                  <a:pt x="85047" y="379866"/>
                  <a:pt x="0" y="294830"/>
                  <a:pt x="0" y="189933"/>
                </a:cubicBezTo>
                <a:cubicBezTo>
                  <a:pt x="0" y="85036"/>
                  <a:pt x="85047" y="0"/>
                  <a:pt x="189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84CBC5"/>
              </a:solidFill>
              <a:effectLst/>
              <a:uLnTx/>
              <a:uFillTx/>
              <a:ea typeface="造字工房悦黑演示版常规体" pitchFamily="50" charset="-122"/>
              <a:cs typeface="+mn-lt"/>
            </a:endParaRPr>
          </a:p>
        </p:txBody>
      </p:sp>
      <p:sp>
        <p:nvSpPr>
          <p:cNvPr id="21" name="MH_Text_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676906" y="4496779"/>
            <a:ext cx="2058589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lt"/>
              <a:sym typeface="+mn-ea"/>
            </a:endParaRPr>
          </a:p>
        </p:txBody>
      </p:sp>
      <p:sp>
        <p:nvSpPr>
          <p:cNvPr id="22" name="MH_Title_1"/>
          <p:cNvSpPr/>
          <p:nvPr>
            <p:custDataLst>
              <p:tags r:id="rId10"/>
            </p:custDataLst>
          </p:nvPr>
        </p:nvSpPr>
        <p:spPr>
          <a:xfrm>
            <a:off x="2237681" y="2577039"/>
            <a:ext cx="498260" cy="241775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1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cxnSp>
        <p:nvCxnSpPr>
          <p:cNvPr id="23" name="PA_直接连接符 2"/>
          <p:cNvCxnSpPr/>
          <p:nvPr>
            <p:custDataLst>
              <p:tags r:id="rId11"/>
            </p:custDataLst>
          </p:nvPr>
        </p:nvCxnSpPr>
        <p:spPr>
          <a:xfrm>
            <a:off x="2216935" y="2263237"/>
            <a:ext cx="0" cy="3045363"/>
          </a:xfrm>
          <a:prstGeom prst="line">
            <a:avLst/>
          </a:prstGeom>
          <a:ln>
            <a:solidFill>
              <a:srgbClr val="6BAF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/>
          <p:cNvCxnSpPr/>
          <p:nvPr>
            <p:custDataLst>
              <p:tags r:id="rId12"/>
            </p:custDataLst>
          </p:nvPr>
        </p:nvCxnSpPr>
        <p:spPr>
          <a:xfrm>
            <a:off x="2735941" y="2263235"/>
            <a:ext cx="0" cy="3045363"/>
          </a:xfrm>
          <a:prstGeom prst="line">
            <a:avLst/>
          </a:prstGeom>
          <a:ln>
            <a:solidFill>
              <a:srgbClr val="6BAF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A_StraightArrowConnector 4"/>
          <p:cNvCxnSpPr/>
          <p:nvPr>
            <p:custDataLst>
              <p:tags r:id="rId13"/>
            </p:custDataLst>
          </p:nvPr>
        </p:nvCxnSpPr>
        <p:spPr>
          <a:xfrm>
            <a:off x="8092056" y="2618837"/>
            <a:ext cx="979659" cy="0"/>
          </a:xfrm>
          <a:prstGeom prst="straightConnector1">
            <a:avLst/>
          </a:prstGeom>
          <a:ln w="12700">
            <a:solidFill>
              <a:srgbClr val="6BAFE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A_StraightArrowConnector 4"/>
          <p:cNvCxnSpPr/>
          <p:nvPr>
            <p:custDataLst>
              <p:tags r:id="rId14"/>
            </p:custDataLst>
          </p:nvPr>
        </p:nvCxnSpPr>
        <p:spPr>
          <a:xfrm>
            <a:off x="8092056" y="3698593"/>
            <a:ext cx="979659" cy="0"/>
          </a:xfrm>
          <a:prstGeom prst="straightConnector1">
            <a:avLst/>
          </a:prstGeom>
          <a:ln w="12700">
            <a:solidFill>
              <a:srgbClr val="F6C78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A_StraightArrowConnector 4"/>
          <p:cNvCxnSpPr/>
          <p:nvPr>
            <p:custDataLst>
              <p:tags r:id="rId15"/>
            </p:custDataLst>
          </p:nvPr>
        </p:nvCxnSpPr>
        <p:spPr>
          <a:xfrm>
            <a:off x="8092056" y="4814067"/>
            <a:ext cx="979659" cy="0"/>
          </a:xfrm>
          <a:prstGeom prst="straightConnector1">
            <a:avLst/>
          </a:prstGeom>
          <a:ln w="12700">
            <a:solidFill>
              <a:srgbClr val="6BAFE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-on-target_68291"/>
          <p:cNvSpPr>
            <a:spLocks noChangeAspect="1"/>
          </p:cNvSpPr>
          <p:nvPr/>
        </p:nvSpPr>
        <p:spPr bwMode="auto">
          <a:xfrm>
            <a:off x="9435039" y="4509224"/>
            <a:ext cx="609685" cy="609685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29" name="computer-service_78951"/>
          <p:cNvSpPr>
            <a:spLocks noChangeAspect="1"/>
          </p:cNvSpPr>
          <p:nvPr/>
        </p:nvSpPr>
        <p:spPr bwMode="auto">
          <a:xfrm>
            <a:off x="9393807" y="2396567"/>
            <a:ext cx="609685" cy="565858"/>
          </a:xfrm>
          <a:custGeom>
            <a:avLst/>
            <a:gdLst>
              <a:gd name="connsiteX0" fmla="*/ 288132 w 338138"/>
              <a:gd name="connsiteY0" fmla="*/ 223343 h 313831"/>
              <a:gd name="connsiteX1" fmla="*/ 279400 w 338138"/>
              <a:gd name="connsiteY1" fmla="*/ 231281 h 313831"/>
              <a:gd name="connsiteX2" fmla="*/ 288132 w 338138"/>
              <a:gd name="connsiteY2" fmla="*/ 239219 h 313831"/>
              <a:gd name="connsiteX3" fmla="*/ 296864 w 338138"/>
              <a:gd name="connsiteY3" fmla="*/ 231281 h 313831"/>
              <a:gd name="connsiteX4" fmla="*/ 288132 w 338138"/>
              <a:gd name="connsiteY4" fmla="*/ 223343 h 313831"/>
              <a:gd name="connsiteX5" fmla="*/ 261938 w 338138"/>
              <a:gd name="connsiteY5" fmla="*/ 223343 h 313831"/>
              <a:gd name="connsiteX6" fmla="*/ 254000 w 338138"/>
              <a:gd name="connsiteY6" fmla="*/ 231281 h 313831"/>
              <a:gd name="connsiteX7" fmla="*/ 261938 w 338138"/>
              <a:gd name="connsiteY7" fmla="*/ 239219 h 313831"/>
              <a:gd name="connsiteX8" fmla="*/ 269876 w 338138"/>
              <a:gd name="connsiteY8" fmla="*/ 231281 h 313831"/>
              <a:gd name="connsiteX9" fmla="*/ 261938 w 338138"/>
              <a:gd name="connsiteY9" fmla="*/ 223343 h 313831"/>
              <a:gd name="connsiteX10" fmla="*/ 116535 w 338138"/>
              <a:gd name="connsiteY10" fmla="*/ 45543 h 313831"/>
              <a:gd name="connsiteX11" fmla="*/ 141773 w 338138"/>
              <a:gd name="connsiteY11" fmla="*/ 88073 h 313831"/>
              <a:gd name="connsiteX12" fmla="*/ 108565 w 338138"/>
              <a:gd name="connsiteY12" fmla="*/ 102693 h 313831"/>
              <a:gd name="connsiteX13" fmla="*/ 87312 w 338138"/>
              <a:gd name="connsiteY13" fmla="*/ 74783 h 313831"/>
              <a:gd name="connsiteX14" fmla="*/ 116535 w 338138"/>
              <a:gd name="connsiteY14" fmla="*/ 45543 h 313831"/>
              <a:gd name="connsiteX15" fmla="*/ 254349 w 338138"/>
              <a:gd name="connsiteY15" fmla="*/ 30428 h 313831"/>
              <a:gd name="connsiteX16" fmla="*/ 275361 w 338138"/>
              <a:gd name="connsiteY16" fmla="*/ 48787 h 313831"/>
              <a:gd name="connsiteX17" fmla="*/ 255662 w 338138"/>
              <a:gd name="connsiteY17" fmla="*/ 85507 h 313831"/>
              <a:gd name="connsiteX18" fmla="*/ 266168 w 338138"/>
              <a:gd name="connsiteY18" fmla="*/ 89441 h 313831"/>
              <a:gd name="connsiteX19" fmla="*/ 289806 w 338138"/>
              <a:gd name="connsiteY19" fmla="*/ 80261 h 313831"/>
              <a:gd name="connsiteX20" fmla="*/ 287180 w 338138"/>
              <a:gd name="connsiteY20" fmla="*/ 109113 h 313831"/>
              <a:gd name="connsiteX21" fmla="*/ 225458 w 338138"/>
              <a:gd name="connsiteY21" fmla="*/ 111735 h 313831"/>
              <a:gd name="connsiteX22" fmla="*/ 92823 w 338138"/>
              <a:gd name="connsiteY22" fmla="*/ 166815 h 313831"/>
              <a:gd name="connsiteX23" fmla="*/ 75751 w 338138"/>
              <a:gd name="connsiteY23" fmla="*/ 127472 h 313831"/>
              <a:gd name="connsiteX24" fmla="*/ 208386 w 338138"/>
              <a:gd name="connsiteY24" fmla="*/ 72393 h 313831"/>
              <a:gd name="connsiteX25" fmla="*/ 242530 w 338138"/>
              <a:gd name="connsiteY25" fmla="*/ 33050 h 313831"/>
              <a:gd name="connsiteX26" fmla="*/ 254349 w 338138"/>
              <a:gd name="connsiteY26" fmla="*/ 30428 h 313831"/>
              <a:gd name="connsiteX27" fmla="*/ 186871 w 338138"/>
              <a:gd name="connsiteY27" fmla="*/ 24906 h 313831"/>
              <a:gd name="connsiteX28" fmla="*/ 231775 w 338138"/>
              <a:gd name="connsiteY28" fmla="*/ 24906 h 313831"/>
              <a:gd name="connsiteX29" fmla="*/ 207282 w 338138"/>
              <a:gd name="connsiteY29" fmla="*/ 48190 h 313831"/>
              <a:gd name="connsiteX30" fmla="*/ 201839 w 338138"/>
              <a:gd name="connsiteY30" fmla="*/ 59831 h 313831"/>
              <a:gd name="connsiteX31" fmla="*/ 184150 w 338138"/>
              <a:gd name="connsiteY31" fmla="*/ 45603 h 313831"/>
              <a:gd name="connsiteX32" fmla="*/ 186871 w 338138"/>
              <a:gd name="connsiteY32" fmla="*/ 24906 h 313831"/>
              <a:gd name="connsiteX33" fmla="*/ 18492 w 338138"/>
              <a:gd name="connsiteY33" fmla="*/ 24906 h 313831"/>
              <a:gd name="connsiteX34" fmla="*/ 43588 w 338138"/>
              <a:gd name="connsiteY34" fmla="*/ 24906 h 313831"/>
              <a:gd name="connsiteX35" fmla="*/ 46230 w 338138"/>
              <a:gd name="connsiteY35" fmla="*/ 46015 h 313831"/>
              <a:gd name="connsiteX36" fmla="*/ 29059 w 338138"/>
              <a:gd name="connsiteY36" fmla="*/ 63166 h 313831"/>
              <a:gd name="connsiteX37" fmla="*/ 31700 w 338138"/>
              <a:gd name="connsiteY37" fmla="*/ 96148 h 313831"/>
              <a:gd name="connsiteX38" fmla="*/ 31700 w 338138"/>
              <a:gd name="connsiteY38" fmla="*/ 206969 h 313831"/>
              <a:gd name="connsiteX39" fmla="*/ 39626 w 338138"/>
              <a:gd name="connsiteY39" fmla="*/ 214884 h 313831"/>
              <a:gd name="connsiteX40" fmla="*/ 298512 w 338138"/>
              <a:gd name="connsiteY40" fmla="*/ 214884 h 313831"/>
              <a:gd name="connsiteX41" fmla="*/ 306438 w 338138"/>
              <a:gd name="connsiteY41" fmla="*/ 206969 h 313831"/>
              <a:gd name="connsiteX42" fmla="*/ 306438 w 338138"/>
              <a:gd name="connsiteY42" fmla="*/ 104064 h 313831"/>
              <a:gd name="connsiteX43" fmla="*/ 306438 w 338138"/>
              <a:gd name="connsiteY43" fmla="*/ 77678 h 313831"/>
              <a:gd name="connsiteX44" fmla="*/ 274737 w 338138"/>
              <a:gd name="connsiteY44" fmla="*/ 61846 h 313831"/>
              <a:gd name="connsiteX45" fmla="*/ 281341 w 338138"/>
              <a:gd name="connsiteY45" fmla="*/ 59208 h 313831"/>
              <a:gd name="connsiteX46" fmla="*/ 280021 w 338138"/>
              <a:gd name="connsiteY46" fmla="*/ 24906 h 313831"/>
              <a:gd name="connsiteX47" fmla="*/ 319646 w 338138"/>
              <a:gd name="connsiteY47" fmla="*/ 24906 h 313831"/>
              <a:gd name="connsiteX48" fmla="*/ 338138 w 338138"/>
              <a:gd name="connsiteY48" fmla="*/ 43376 h 313831"/>
              <a:gd name="connsiteX49" fmla="*/ 338138 w 338138"/>
              <a:gd name="connsiteY49" fmla="*/ 234674 h 313831"/>
              <a:gd name="connsiteX50" fmla="*/ 319646 w 338138"/>
              <a:gd name="connsiteY50" fmla="*/ 251825 h 313831"/>
              <a:gd name="connsiteX51" fmla="*/ 200769 w 338138"/>
              <a:gd name="connsiteY51" fmla="*/ 251825 h 313831"/>
              <a:gd name="connsiteX52" fmla="*/ 216620 w 338138"/>
              <a:gd name="connsiteY52" fmla="*/ 290084 h 313831"/>
              <a:gd name="connsiteX53" fmla="*/ 224545 w 338138"/>
              <a:gd name="connsiteY53" fmla="*/ 290084 h 313831"/>
              <a:gd name="connsiteX54" fmla="*/ 235112 w 338138"/>
              <a:gd name="connsiteY54" fmla="*/ 301958 h 313831"/>
              <a:gd name="connsiteX55" fmla="*/ 224545 w 338138"/>
              <a:gd name="connsiteY55" fmla="*/ 313831 h 313831"/>
              <a:gd name="connsiteX56" fmla="*/ 113593 w 338138"/>
              <a:gd name="connsiteY56" fmla="*/ 313831 h 313831"/>
              <a:gd name="connsiteX57" fmla="*/ 103026 w 338138"/>
              <a:gd name="connsiteY57" fmla="*/ 301958 h 313831"/>
              <a:gd name="connsiteX58" fmla="*/ 113593 w 338138"/>
              <a:gd name="connsiteY58" fmla="*/ 290084 h 313831"/>
              <a:gd name="connsiteX59" fmla="*/ 121518 w 338138"/>
              <a:gd name="connsiteY59" fmla="*/ 290084 h 313831"/>
              <a:gd name="connsiteX60" fmla="*/ 137369 w 338138"/>
              <a:gd name="connsiteY60" fmla="*/ 251825 h 313831"/>
              <a:gd name="connsiteX61" fmla="*/ 18492 w 338138"/>
              <a:gd name="connsiteY61" fmla="*/ 251825 h 313831"/>
              <a:gd name="connsiteX62" fmla="*/ 0 w 338138"/>
              <a:gd name="connsiteY62" fmla="*/ 234674 h 313831"/>
              <a:gd name="connsiteX63" fmla="*/ 0 w 338138"/>
              <a:gd name="connsiteY63" fmla="*/ 43376 h 313831"/>
              <a:gd name="connsiteX64" fmla="*/ 18492 w 338138"/>
              <a:gd name="connsiteY64" fmla="*/ 24906 h 313831"/>
              <a:gd name="connsiteX65" fmla="*/ 109666 w 338138"/>
              <a:gd name="connsiteY65" fmla="*/ 1 h 313831"/>
              <a:gd name="connsiteX66" fmla="*/ 126932 w 338138"/>
              <a:gd name="connsiteY66" fmla="*/ 267 h 313831"/>
              <a:gd name="connsiteX67" fmla="*/ 133580 w 338138"/>
              <a:gd name="connsiteY67" fmla="*/ 18637 h 313831"/>
              <a:gd name="connsiteX68" fmla="*/ 144218 w 338138"/>
              <a:gd name="connsiteY68" fmla="*/ 22573 h 313831"/>
              <a:gd name="connsiteX69" fmla="*/ 177460 w 338138"/>
              <a:gd name="connsiteY69" fmla="*/ 29134 h 313831"/>
              <a:gd name="connsiteX70" fmla="*/ 168152 w 338138"/>
              <a:gd name="connsiteY70" fmla="*/ 47504 h 313831"/>
              <a:gd name="connsiteX71" fmla="*/ 173471 w 338138"/>
              <a:gd name="connsiteY71" fmla="*/ 58001 h 313831"/>
              <a:gd name="connsiteX72" fmla="*/ 192087 w 338138"/>
              <a:gd name="connsiteY72" fmla="*/ 67186 h 313831"/>
              <a:gd name="connsiteX73" fmla="*/ 154855 w 338138"/>
              <a:gd name="connsiteY73" fmla="*/ 82931 h 313831"/>
              <a:gd name="connsiteX74" fmla="*/ 116294 w 338138"/>
              <a:gd name="connsiteY74" fmla="*/ 35695 h 313831"/>
              <a:gd name="connsiteX75" fmla="*/ 76403 w 338138"/>
              <a:gd name="connsiteY75" fmla="*/ 75059 h 313831"/>
              <a:gd name="connsiteX76" fmla="*/ 93689 w 338138"/>
              <a:gd name="connsiteY76" fmla="*/ 107862 h 313831"/>
              <a:gd name="connsiteX77" fmla="*/ 59117 w 338138"/>
              <a:gd name="connsiteY77" fmla="*/ 124919 h 313831"/>
              <a:gd name="connsiteX78" fmla="*/ 63106 w 338138"/>
              <a:gd name="connsiteY78" fmla="*/ 102613 h 313831"/>
              <a:gd name="connsiteX79" fmla="*/ 59117 w 338138"/>
              <a:gd name="connsiteY79" fmla="*/ 92116 h 313831"/>
              <a:gd name="connsiteX80" fmla="*/ 40501 w 338138"/>
              <a:gd name="connsiteY80" fmla="*/ 63249 h 313831"/>
              <a:gd name="connsiteX81" fmla="*/ 59117 w 338138"/>
              <a:gd name="connsiteY81" fmla="*/ 58001 h 313831"/>
              <a:gd name="connsiteX82" fmla="*/ 63106 w 338138"/>
              <a:gd name="connsiteY82" fmla="*/ 47504 h 313831"/>
              <a:gd name="connsiteX83" fmla="*/ 69755 w 338138"/>
              <a:gd name="connsiteY83" fmla="*/ 14700 h 313831"/>
              <a:gd name="connsiteX84" fmla="*/ 88370 w 338138"/>
              <a:gd name="connsiteY84" fmla="*/ 22573 h 313831"/>
              <a:gd name="connsiteX85" fmla="*/ 99008 w 338138"/>
              <a:gd name="connsiteY85" fmla="*/ 18637 h 313831"/>
              <a:gd name="connsiteX86" fmla="*/ 109666 w 338138"/>
              <a:gd name="connsiteY86" fmla="*/ 1 h 31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8138" h="313831">
                <a:moveTo>
                  <a:pt x="288132" y="223343"/>
                </a:moveTo>
                <a:cubicBezTo>
                  <a:pt x="283309" y="223343"/>
                  <a:pt x="279400" y="226897"/>
                  <a:pt x="279400" y="231281"/>
                </a:cubicBezTo>
                <a:cubicBezTo>
                  <a:pt x="279400" y="235665"/>
                  <a:pt x="283309" y="239219"/>
                  <a:pt x="288132" y="239219"/>
                </a:cubicBezTo>
                <a:cubicBezTo>
                  <a:pt x="292955" y="239219"/>
                  <a:pt x="296864" y="235665"/>
                  <a:pt x="296864" y="231281"/>
                </a:cubicBezTo>
                <a:cubicBezTo>
                  <a:pt x="296864" y="226897"/>
                  <a:pt x="292955" y="223343"/>
                  <a:pt x="288132" y="223343"/>
                </a:cubicBezTo>
                <a:close/>
                <a:moveTo>
                  <a:pt x="261938" y="223343"/>
                </a:moveTo>
                <a:cubicBezTo>
                  <a:pt x="257554" y="223343"/>
                  <a:pt x="254000" y="226897"/>
                  <a:pt x="254000" y="231281"/>
                </a:cubicBezTo>
                <a:cubicBezTo>
                  <a:pt x="254000" y="235665"/>
                  <a:pt x="257554" y="239219"/>
                  <a:pt x="261938" y="239219"/>
                </a:cubicBezTo>
                <a:cubicBezTo>
                  <a:pt x="266322" y="239219"/>
                  <a:pt x="269876" y="235665"/>
                  <a:pt x="269876" y="231281"/>
                </a:cubicBezTo>
                <a:cubicBezTo>
                  <a:pt x="269876" y="226897"/>
                  <a:pt x="266322" y="223343"/>
                  <a:pt x="261938" y="223343"/>
                </a:cubicBezTo>
                <a:close/>
                <a:moveTo>
                  <a:pt x="116535" y="45543"/>
                </a:moveTo>
                <a:cubicBezTo>
                  <a:pt x="137788" y="45543"/>
                  <a:pt x="152400" y="68137"/>
                  <a:pt x="141773" y="88073"/>
                </a:cubicBezTo>
                <a:cubicBezTo>
                  <a:pt x="141773" y="88073"/>
                  <a:pt x="141773" y="88073"/>
                  <a:pt x="108565" y="102693"/>
                </a:cubicBezTo>
                <a:cubicBezTo>
                  <a:pt x="96610" y="98706"/>
                  <a:pt x="87312" y="88073"/>
                  <a:pt x="87312" y="74783"/>
                </a:cubicBezTo>
                <a:cubicBezTo>
                  <a:pt x="87312" y="58834"/>
                  <a:pt x="100595" y="45543"/>
                  <a:pt x="116535" y="45543"/>
                </a:cubicBezTo>
                <a:close/>
                <a:moveTo>
                  <a:pt x="254349" y="30428"/>
                </a:moveTo>
                <a:cubicBezTo>
                  <a:pt x="271421" y="26493"/>
                  <a:pt x="284553" y="44853"/>
                  <a:pt x="275361" y="48787"/>
                </a:cubicBezTo>
                <a:cubicBezTo>
                  <a:pt x="242530" y="63213"/>
                  <a:pt x="243843" y="57967"/>
                  <a:pt x="255662" y="85507"/>
                </a:cubicBezTo>
                <a:cubicBezTo>
                  <a:pt x="256976" y="89441"/>
                  <a:pt x="262228" y="92064"/>
                  <a:pt x="266168" y="89441"/>
                </a:cubicBezTo>
                <a:cubicBezTo>
                  <a:pt x="266168" y="89441"/>
                  <a:pt x="266168" y="89441"/>
                  <a:pt x="289806" y="80261"/>
                </a:cubicBezTo>
                <a:cubicBezTo>
                  <a:pt x="297685" y="76327"/>
                  <a:pt x="301625" y="99933"/>
                  <a:pt x="287180" y="109113"/>
                </a:cubicBezTo>
                <a:cubicBezTo>
                  <a:pt x="260915" y="124850"/>
                  <a:pt x="259602" y="123538"/>
                  <a:pt x="225458" y="111735"/>
                </a:cubicBezTo>
                <a:cubicBezTo>
                  <a:pt x="225458" y="111735"/>
                  <a:pt x="225458" y="111735"/>
                  <a:pt x="92823" y="166815"/>
                </a:cubicBezTo>
                <a:cubicBezTo>
                  <a:pt x="66559" y="177306"/>
                  <a:pt x="50800" y="137964"/>
                  <a:pt x="75751" y="127472"/>
                </a:cubicBezTo>
                <a:cubicBezTo>
                  <a:pt x="75751" y="127472"/>
                  <a:pt x="75751" y="127472"/>
                  <a:pt x="208386" y="72393"/>
                </a:cubicBezTo>
                <a:cubicBezTo>
                  <a:pt x="217579" y="54033"/>
                  <a:pt x="222832" y="38296"/>
                  <a:pt x="242530" y="33050"/>
                </a:cubicBezTo>
                <a:cubicBezTo>
                  <a:pt x="242530" y="33050"/>
                  <a:pt x="242530" y="33050"/>
                  <a:pt x="254349" y="30428"/>
                </a:cubicBezTo>
                <a:close/>
                <a:moveTo>
                  <a:pt x="186871" y="24906"/>
                </a:moveTo>
                <a:cubicBezTo>
                  <a:pt x="186871" y="24906"/>
                  <a:pt x="186871" y="24906"/>
                  <a:pt x="231775" y="24906"/>
                </a:cubicBezTo>
                <a:cubicBezTo>
                  <a:pt x="220889" y="30080"/>
                  <a:pt x="212725" y="37841"/>
                  <a:pt x="207282" y="48190"/>
                </a:cubicBezTo>
                <a:cubicBezTo>
                  <a:pt x="207282" y="48190"/>
                  <a:pt x="207282" y="48190"/>
                  <a:pt x="201839" y="59831"/>
                </a:cubicBezTo>
                <a:cubicBezTo>
                  <a:pt x="200479" y="52070"/>
                  <a:pt x="193675" y="45603"/>
                  <a:pt x="184150" y="45603"/>
                </a:cubicBezTo>
                <a:cubicBezTo>
                  <a:pt x="190954" y="39135"/>
                  <a:pt x="190954" y="31374"/>
                  <a:pt x="186871" y="24906"/>
                </a:cubicBezTo>
                <a:close/>
                <a:moveTo>
                  <a:pt x="18492" y="24906"/>
                </a:moveTo>
                <a:cubicBezTo>
                  <a:pt x="18492" y="24906"/>
                  <a:pt x="18492" y="24906"/>
                  <a:pt x="43588" y="24906"/>
                </a:cubicBezTo>
                <a:cubicBezTo>
                  <a:pt x="39626" y="32822"/>
                  <a:pt x="40946" y="40738"/>
                  <a:pt x="46230" y="46015"/>
                </a:cubicBezTo>
                <a:cubicBezTo>
                  <a:pt x="36984" y="46015"/>
                  <a:pt x="29059" y="53931"/>
                  <a:pt x="29059" y="63166"/>
                </a:cubicBezTo>
                <a:cubicBezTo>
                  <a:pt x="29059" y="82955"/>
                  <a:pt x="27738" y="89552"/>
                  <a:pt x="31700" y="96148"/>
                </a:cubicBezTo>
                <a:cubicBezTo>
                  <a:pt x="31700" y="96148"/>
                  <a:pt x="31700" y="96148"/>
                  <a:pt x="31700" y="206969"/>
                </a:cubicBezTo>
                <a:cubicBezTo>
                  <a:pt x="31700" y="210926"/>
                  <a:pt x="35663" y="214884"/>
                  <a:pt x="39626" y="214884"/>
                </a:cubicBezTo>
                <a:cubicBezTo>
                  <a:pt x="39626" y="214884"/>
                  <a:pt x="39626" y="214884"/>
                  <a:pt x="298512" y="214884"/>
                </a:cubicBezTo>
                <a:cubicBezTo>
                  <a:pt x="302475" y="214884"/>
                  <a:pt x="306438" y="210926"/>
                  <a:pt x="306438" y="206969"/>
                </a:cubicBezTo>
                <a:cubicBezTo>
                  <a:pt x="306438" y="206969"/>
                  <a:pt x="306438" y="206969"/>
                  <a:pt x="306438" y="104064"/>
                </a:cubicBezTo>
                <a:cubicBezTo>
                  <a:pt x="309079" y="96148"/>
                  <a:pt x="310400" y="86913"/>
                  <a:pt x="306438" y="77678"/>
                </a:cubicBezTo>
                <a:cubicBezTo>
                  <a:pt x="306438" y="59208"/>
                  <a:pt x="306438" y="61846"/>
                  <a:pt x="274737" y="61846"/>
                </a:cubicBezTo>
                <a:cubicBezTo>
                  <a:pt x="274737" y="61846"/>
                  <a:pt x="274737" y="61846"/>
                  <a:pt x="281341" y="59208"/>
                </a:cubicBezTo>
                <a:cubicBezTo>
                  <a:pt x="293229" y="53931"/>
                  <a:pt x="294550" y="38099"/>
                  <a:pt x="280021" y="24906"/>
                </a:cubicBezTo>
                <a:cubicBezTo>
                  <a:pt x="280021" y="24906"/>
                  <a:pt x="280021" y="24906"/>
                  <a:pt x="319646" y="24906"/>
                </a:cubicBezTo>
                <a:cubicBezTo>
                  <a:pt x="330213" y="24906"/>
                  <a:pt x="338138" y="34141"/>
                  <a:pt x="338138" y="43376"/>
                </a:cubicBezTo>
                <a:cubicBezTo>
                  <a:pt x="338138" y="43376"/>
                  <a:pt x="338138" y="43376"/>
                  <a:pt x="338138" y="234674"/>
                </a:cubicBezTo>
                <a:cubicBezTo>
                  <a:pt x="338138" y="243909"/>
                  <a:pt x="330213" y="251825"/>
                  <a:pt x="319646" y="251825"/>
                </a:cubicBezTo>
                <a:cubicBezTo>
                  <a:pt x="319646" y="251825"/>
                  <a:pt x="319646" y="251825"/>
                  <a:pt x="200769" y="251825"/>
                </a:cubicBezTo>
                <a:cubicBezTo>
                  <a:pt x="200769" y="251825"/>
                  <a:pt x="200769" y="251825"/>
                  <a:pt x="216620" y="290084"/>
                </a:cubicBezTo>
                <a:cubicBezTo>
                  <a:pt x="216620" y="290084"/>
                  <a:pt x="216620" y="290084"/>
                  <a:pt x="224545" y="290084"/>
                </a:cubicBezTo>
                <a:cubicBezTo>
                  <a:pt x="229828" y="290084"/>
                  <a:pt x="235112" y="295361"/>
                  <a:pt x="235112" y="301958"/>
                </a:cubicBezTo>
                <a:cubicBezTo>
                  <a:pt x="235112" y="308554"/>
                  <a:pt x="229828" y="313831"/>
                  <a:pt x="224545" y="313831"/>
                </a:cubicBezTo>
                <a:cubicBezTo>
                  <a:pt x="224545" y="313831"/>
                  <a:pt x="224545" y="313831"/>
                  <a:pt x="113593" y="313831"/>
                </a:cubicBezTo>
                <a:cubicBezTo>
                  <a:pt x="108310" y="313831"/>
                  <a:pt x="103026" y="308554"/>
                  <a:pt x="103026" y="301958"/>
                </a:cubicBezTo>
                <a:cubicBezTo>
                  <a:pt x="103026" y="295361"/>
                  <a:pt x="108310" y="290084"/>
                  <a:pt x="113593" y="290084"/>
                </a:cubicBezTo>
                <a:cubicBezTo>
                  <a:pt x="113593" y="290084"/>
                  <a:pt x="113593" y="290084"/>
                  <a:pt x="121518" y="290084"/>
                </a:cubicBezTo>
                <a:cubicBezTo>
                  <a:pt x="121518" y="290084"/>
                  <a:pt x="121518" y="290084"/>
                  <a:pt x="137369" y="251825"/>
                </a:cubicBezTo>
                <a:cubicBezTo>
                  <a:pt x="137369" y="251825"/>
                  <a:pt x="137369" y="251825"/>
                  <a:pt x="18492" y="251825"/>
                </a:cubicBezTo>
                <a:cubicBezTo>
                  <a:pt x="7925" y="251825"/>
                  <a:pt x="0" y="243909"/>
                  <a:pt x="0" y="234674"/>
                </a:cubicBezTo>
                <a:cubicBezTo>
                  <a:pt x="0" y="234674"/>
                  <a:pt x="0" y="234674"/>
                  <a:pt x="0" y="43376"/>
                </a:cubicBezTo>
                <a:cubicBezTo>
                  <a:pt x="0" y="34141"/>
                  <a:pt x="7925" y="24906"/>
                  <a:pt x="18492" y="24906"/>
                </a:cubicBezTo>
                <a:close/>
                <a:moveTo>
                  <a:pt x="109666" y="1"/>
                </a:moveTo>
                <a:cubicBezTo>
                  <a:pt x="113718" y="21"/>
                  <a:pt x="119286" y="267"/>
                  <a:pt x="126932" y="267"/>
                </a:cubicBezTo>
                <a:cubicBezTo>
                  <a:pt x="134910" y="267"/>
                  <a:pt x="133580" y="10764"/>
                  <a:pt x="133580" y="18637"/>
                </a:cubicBezTo>
                <a:cubicBezTo>
                  <a:pt x="137569" y="19949"/>
                  <a:pt x="140229" y="21261"/>
                  <a:pt x="144218" y="22573"/>
                </a:cubicBezTo>
                <a:cubicBezTo>
                  <a:pt x="158845" y="6828"/>
                  <a:pt x="154855" y="8140"/>
                  <a:pt x="177460" y="29134"/>
                </a:cubicBezTo>
                <a:cubicBezTo>
                  <a:pt x="182779" y="35695"/>
                  <a:pt x="174801" y="40943"/>
                  <a:pt x="168152" y="47504"/>
                </a:cubicBezTo>
                <a:cubicBezTo>
                  <a:pt x="170812" y="50128"/>
                  <a:pt x="172142" y="54065"/>
                  <a:pt x="173471" y="58001"/>
                </a:cubicBezTo>
                <a:cubicBezTo>
                  <a:pt x="188098" y="58001"/>
                  <a:pt x="192087" y="55377"/>
                  <a:pt x="192087" y="67186"/>
                </a:cubicBezTo>
                <a:cubicBezTo>
                  <a:pt x="192087" y="67186"/>
                  <a:pt x="192087" y="67186"/>
                  <a:pt x="154855" y="82931"/>
                </a:cubicBezTo>
                <a:cubicBezTo>
                  <a:pt x="160174" y="58001"/>
                  <a:pt x="140229" y="35695"/>
                  <a:pt x="116294" y="35695"/>
                </a:cubicBezTo>
                <a:cubicBezTo>
                  <a:pt x="93689" y="35695"/>
                  <a:pt x="76403" y="52753"/>
                  <a:pt x="76403" y="75059"/>
                </a:cubicBezTo>
                <a:cubicBezTo>
                  <a:pt x="76403" y="88180"/>
                  <a:pt x="83052" y="101301"/>
                  <a:pt x="93689" y="107862"/>
                </a:cubicBezTo>
                <a:cubicBezTo>
                  <a:pt x="73744" y="117047"/>
                  <a:pt x="67095" y="118359"/>
                  <a:pt x="59117" y="124919"/>
                </a:cubicBezTo>
                <a:cubicBezTo>
                  <a:pt x="48479" y="114422"/>
                  <a:pt x="49809" y="115734"/>
                  <a:pt x="63106" y="102613"/>
                </a:cubicBezTo>
                <a:cubicBezTo>
                  <a:pt x="61776" y="98677"/>
                  <a:pt x="60447" y="96053"/>
                  <a:pt x="59117" y="92116"/>
                </a:cubicBezTo>
                <a:cubicBezTo>
                  <a:pt x="36512" y="92116"/>
                  <a:pt x="40501" y="94740"/>
                  <a:pt x="40501" y="63249"/>
                </a:cubicBezTo>
                <a:cubicBezTo>
                  <a:pt x="40501" y="55377"/>
                  <a:pt x="51139" y="58001"/>
                  <a:pt x="59117" y="58001"/>
                </a:cubicBezTo>
                <a:cubicBezTo>
                  <a:pt x="60447" y="54065"/>
                  <a:pt x="61776" y="50128"/>
                  <a:pt x="63106" y="47504"/>
                </a:cubicBezTo>
                <a:cubicBezTo>
                  <a:pt x="47150" y="31759"/>
                  <a:pt x="48479" y="35695"/>
                  <a:pt x="69755" y="14700"/>
                </a:cubicBezTo>
                <a:cubicBezTo>
                  <a:pt x="76403" y="8140"/>
                  <a:pt x="81722" y="17325"/>
                  <a:pt x="88370" y="22573"/>
                </a:cubicBezTo>
                <a:cubicBezTo>
                  <a:pt x="91030" y="21261"/>
                  <a:pt x="95019" y="19949"/>
                  <a:pt x="99008" y="18637"/>
                </a:cubicBezTo>
                <a:cubicBezTo>
                  <a:pt x="99008" y="1907"/>
                  <a:pt x="97512" y="-61"/>
                  <a:pt x="109666" y="1"/>
                </a:cubicBez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graph_134483"/>
          <p:cNvSpPr>
            <a:spLocks noChangeAspect="1"/>
          </p:cNvSpPr>
          <p:nvPr/>
        </p:nvSpPr>
        <p:spPr bwMode="auto">
          <a:xfrm>
            <a:off x="9337893" y="3342888"/>
            <a:ext cx="609685" cy="555432"/>
          </a:xfrm>
          <a:custGeom>
            <a:avLst/>
            <a:gdLst>
              <a:gd name="connsiteX0" fmla="*/ 260506 w 331788"/>
              <a:gd name="connsiteY0" fmla="*/ 76839 h 302264"/>
              <a:gd name="connsiteX1" fmla="*/ 326604 w 331788"/>
              <a:gd name="connsiteY1" fmla="*/ 76839 h 302264"/>
              <a:gd name="connsiteX2" fmla="*/ 326604 w 331788"/>
              <a:gd name="connsiteY2" fmla="*/ 291959 h 302264"/>
              <a:gd name="connsiteX3" fmla="*/ 331788 w 331788"/>
              <a:gd name="connsiteY3" fmla="*/ 297111 h 302264"/>
              <a:gd name="connsiteX4" fmla="*/ 326604 w 331788"/>
              <a:gd name="connsiteY4" fmla="*/ 302264 h 302264"/>
              <a:gd name="connsiteX5" fmla="*/ 5184 w 331788"/>
              <a:gd name="connsiteY5" fmla="*/ 302264 h 302264"/>
              <a:gd name="connsiteX6" fmla="*/ 0 w 331788"/>
              <a:gd name="connsiteY6" fmla="*/ 297111 h 302264"/>
              <a:gd name="connsiteX7" fmla="*/ 5184 w 331788"/>
              <a:gd name="connsiteY7" fmla="*/ 291959 h 302264"/>
              <a:gd name="connsiteX8" fmla="*/ 11664 w 331788"/>
              <a:gd name="connsiteY8" fmla="*/ 291959 h 302264"/>
              <a:gd name="connsiteX9" fmla="*/ 11664 w 331788"/>
              <a:gd name="connsiteY9" fmla="*/ 214670 h 302264"/>
              <a:gd name="connsiteX10" fmla="*/ 77763 w 331788"/>
              <a:gd name="connsiteY10" fmla="*/ 214670 h 302264"/>
              <a:gd name="connsiteX11" fmla="*/ 77763 w 331788"/>
              <a:gd name="connsiteY11" fmla="*/ 291959 h 302264"/>
              <a:gd name="connsiteX12" fmla="*/ 94612 w 331788"/>
              <a:gd name="connsiteY12" fmla="*/ 291959 h 302264"/>
              <a:gd name="connsiteX13" fmla="*/ 94612 w 331788"/>
              <a:gd name="connsiteY13" fmla="*/ 165721 h 302264"/>
              <a:gd name="connsiteX14" fmla="*/ 160710 w 331788"/>
              <a:gd name="connsiteY14" fmla="*/ 165721 h 302264"/>
              <a:gd name="connsiteX15" fmla="*/ 160710 w 331788"/>
              <a:gd name="connsiteY15" fmla="*/ 291959 h 302264"/>
              <a:gd name="connsiteX16" fmla="*/ 177559 w 331788"/>
              <a:gd name="connsiteY16" fmla="*/ 291959 h 302264"/>
              <a:gd name="connsiteX17" fmla="*/ 177559 w 331788"/>
              <a:gd name="connsiteY17" fmla="*/ 121924 h 302264"/>
              <a:gd name="connsiteX18" fmla="*/ 243657 w 331788"/>
              <a:gd name="connsiteY18" fmla="*/ 121924 h 302264"/>
              <a:gd name="connsiteX19" fmla="*/ 243657 w 331788"/>
              <a:gd name="connsiteY19" fmla="*/ 291959 h 302264"/>
              <a:gd name="connsiteX20" fmla="*/ 260506 w 331788"/>
              <a:gd name="connsiteY20" fmla="*/ 291959 h 302264"/>
              <a:gd name="connsiteX21" fmla="*/ 260506 w 331788"/>
              <a:gd name="connsiteY21" fmla="*/ 76839 h 302264"/>
              <a:gd name="connsiteX22" fmla="*/ 212230 w 331788"/>
              <a:gd name="connsiteY22" fmla="*/ 334 h 302264"/>
              <a:gd name="connsiteX23" fmla="*/ 259954 w 331788"/>
              <a:gd name="connsiteY23" fmla="*/ 4179 h 302264"/>
              <a:gd name="connsiteX24" fmla="*/ 261244 w 331788"/>
              <a:gd name="connsiteY24" fmla="*/ 5460 h 302264"/>
              <a:gd name="connsiteX25" fmla="*/ 262534 w 331788"/>
              <a:gd name="connsiteY25" fmla="*/ 5460 h 302264"/>
              <a:gd name="connsiteX26" fmla="*/ 263823 w 331788"/>
              <a:gd name="connsiteY26" fmla="*/ 6742 h 302264"/>
              <a:gd name="connsiteX27" fmla="*/ 263823 w 331788"/>
              <a:gd name="connsiteY27" fmla="*/ 8024 h 302264"/>
              <a:gd name="connsiteX28" fmla="*/ 265113 w 331788"/>
              <a:gd name="connsiteY28" fmla="*/ 8024 h 302264"/>
              <a:gd name="connsiteX29" fmla="*/ 265113 w 331788"/>
              <a:gd name="connsiteY29" fmla="*/ 9305 h 302264"/>
              <a:gd name="connsiteX30" fmla="*/ 265113 w 331788"/>
              <a:gd name="connsiteY30" fmla="*/ 10587 h 302264"/>
              <a:gd name="connsiteX31" fmla="*/ 265113 w 331788"/>
              <a:gd name="connsiteY31" fmla="*/ 11869 h 302264"/>
              <a:gd name="connsiteX32" fmla="*/ 263823 w 331788"/>
              <a:gd name="connsiteY32" fmla="*/ 11869 h 302264"/>
              <a:gd name="connsiteX33" fmla="*/ 244476 w 331788"/>
              <a:gd name="connsiteY33" fmla="*/ 55445 h 302264"/>
              <a:gd name="connsiteX34" fmla="*/ 239316 w 331788"/>
              <a:gd name="connsiteY34" fmla="*/ 58008 h 302264"/>
              <a:gd name="connsiteX35" fmla="*/ 238026 w 331788"/>
              <a:gd name="connsiteY35" fmla="*/ 58008 h 302264"/>
              <a:gd name="connsiteX36" fmla="*/ 234157 w 331788"/>
              <a:gd name="connsiteY36" fmla="*/ 50318 h 302264"/>
              <a:gd name="connsiteX37" fmla="*/ 247055 w 331788"/>
              <a:gd name="connsiteY37" fmla="*/ 23403 h 302264"/>
              <a:gd name="connsiteX38" fmla="*/ 47129 w 331788"/>
              <a:gd name="connsiteY38" fmla="*/ 137470 h 302264"/>
              <a:gd name="connsiteX39" fmla="*/ 44549 w 331788"/>
              <a:gd name="connsiteY39" fmla="*/ 138752 h 302264"/>
              <a:gd name="connsiteX40" fmla="*/ 40680 w 331788"/>
              <a:gd name="connsiteY40" fmla="*/ 136189 h 302264"/>
              <a:gd name="connsiteX41" fmla="*/ 41970 w 331788"/>
              <a:gd name="connsiteY41" fmla="*/ 128499 h 302264"/>
              <a:gd name="connsiteX42" fmla="*/ 241896 w 331788"/>
              <a:gd name="connsiteY42" fmla="*/ 13150 h 302264"/>
              <a:gd name="connsiteX43" fmla="*/ 212230 w 331788"/>
              <a:gd name="connsiteY43" fmla="*/ 10587 h 302264"/>
              <a:gd name="connsiteX44" fmla="*/ 207070 w 331788"/>
              <a:gd name="connsiteY44" fmla="*/ 5460 h 302264"/>
              <a:gd name="connsiteX45" fmla="*/ 212230 w 331788"/>
              <a:gd name="connsiteY45" fmla="*/ 334 h 3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31788" h="302264">
                <a:moveTo>
                  <a:pt x="260506" y="76839"/>
                </a:moveTo>
                <a:cubicBezTo>
                  <a:pt x="260506" y="76839"/>
                  <a:pt x="260506" y="76839"/>
                  <a:pt x="326604" y="76839"/>
                </a:cubicBezTo>
                <a:cubicBezTo>
                  <a:pt x="326604" y="76839"/>
                  <a:pt x="326604" y="76839"/>
                  <a:pt x="326604" y="291959"/>
                </a:cubicBezTo>
                <a:cubicBezTo>
                  <a:pt x="329196" y="291959"/>
                  <a:pt x="331788" y="294535"/>
                  <a:pt x="331788" y="297111"/>
                </a:cubicBezTo>
                <a:cubicBezTo>
                  <a:pt x="331788" y="299688"/>
                  <a:pt x="329196" y="302264"/>
                  <a:pt x="326604" y="302264"/>
                </a:cubicBezTo>
                <a:cubicBezTo>
                  <a:pt x="326604" y="302264"/>
                  <a:pt x="326604" y="302264"/>
                  <a:pt x="5184" y="302264"/>
                </a:cubicBezTo>
                <a:cubicBezTo>
                  <a:pt x="2592" y="302264"/>
                  <a:pt x="0" y="299688"/>
                  <a:pt x="0" y="297111"/>
                </a:cubicBezTo>
                <a:cubicBezTo>
                  <a:pt x="0" y="294535"/>
                  <a:pt x="2592" y="291959"/>
                  <a:pt x="5184" y="291959"/>
                </a:cubicBezTo>
                <a:cubicBezTo>
                  <a:pt x="5184" y="291959"/>
                  <a:pt x="5184" y="291959"/>
                  <a:pt x="11664" y="291959"/>
                </a:cubicBezTo>
                <a:cubicBezTo>
                  <a:pt x="11664" y="291959"/>
                  <a:pt x="11664" y="291959"/>
                  <a:pt x="11664" y="214670"/>
                </a:cubicBezTo>
                <a:cubicBezTo>
                  <a:pt x="11664" y="214670"/>
                  <a:pt x="11664" y="214670"/>
                  <a:pt x="77763" y="214670"/>
                </a:cubicBezTo>
                <a:cubicBezTo>
                  <a:pt x="77763" y="214670"/>
                  <a:pt x="77763" y="214670"/>
                  <a:pt x="77763" y="291959"/>
                </a:cubicBezTo>
                <a:cubicBezTo>
                  <a:pt x="77763" y="291959"/>
                  <a:pt x="77763" y="291959"/>
                  <a:pt x="94612" y="291959"/>
                </a:cubicBezTo>
                <a:cubicBezTo>
                  <a:pt x="94612" y="291959"/>
                  <a:pt x="94612" y="291959"/>
                  <a:pt x="94612" y="165721"/>
                </a:cubicBezTo>
                <a:cubicBezTo>
                  <a:pt x="94612" y="165721"/>
                  <a:pt x="94612" y="165721"/>
                  <a:pt x="160710" y="165721"/>
                </a:cubicBezTo>
                <a:cubicBezTo>
                  <a:pt x="160710" y="165721"/>
                  <a:pt x="160710" y="165721"/>
                  <a:pt x="160710" y="291959"/>
                </a:cubicBezTo>
                <a:cubicBezTo>
                  <a:pt x="160710" y="291959"/>
                  <a:pt x="160710" y="291959"/>
                  <a:pt x="177559" y="291959"/>
                </a:cubicBezTo>
                <a:cubicBezTo>
                  <a:pt x="177559" y="291959"/>
                  <a:pt x="177559" y="291959"/>
                  <a:pt x="177559" y="121924"/>
                </a:cubicBezTo>
                <a:cubicBezTo>
                  <a:pt x="177559" y="121924"/>
                  <a:pt x="177559" y="121924"/>
                  <a:pt x="243657" y="121924"/>
                </a:cubicBezTo>
                <a:cubicBezTo>
                  <a:pt x="243657" y="121924"/>
                  <a:pt x="243657" y="121924"/>
                  <a:pt x="243657" y="291959"/>
                </a:cubicBezTo>
                <a:cubicBezTo>
                  <a:pt x="243657" y="291959"/>
                  <a:pt x="243657" y="291959"/>
                  <a:pt x="260506" y="291959"/>
                </a:cubicBezTo>
                <a:cubicBezTo>
                  <a:pt x="260506" y="291959"/>
                  <a:pt x="260506" y="291959"/>
                  <a:pt x="260506" y="76839"/>
                </a:cubicBezTo>
                <a:close/>
                <a:moveTo>
                  <a:pt x="212230" y="334"/>
                </a:moveTo>
                <a:cubicBezTo>
                  <a:pt x="212230" y="334"/>
                  <a:pt x="212230" y="334"/>
                  <a:pt x="259954" y="4179"/>
                </a:cubicBezTo>
                <a:cubicBezTo>
                  <a:pt x="259954" y="4179"/>
                  <a:pt x="261244" y="4179"/>
                  <a:pt x="261244" y="5460"/>
                </a:cubicBezTo>
                <a:cubicBezTo>
                  <a:pt x="262534" y="5460"/>
                  <a:pt x="262534" y="5460"/>
                  <a:pt x="262534" y="5460"/>
                </a:cubicBezTo>
                <a:cubicBezTo>
                  <a:pt x="262534" y="5460"/>
                  <a:pt x="263823" y="6742"/>
                  <a:pt x="263823" y="6742"/>
                </a:cubicBezTo>
                <a:cubicBezTo>
                  <a:pt x="263823" y="6742"/>
                  <a:pt x="263823" y="8024"/>
                  <a:pt x="263823" y="8024"/>
                </a:cubicBezTo>
                <a:cubicBezTo>
                  <a:pt x="263823" y="8024"/>
                  <a:pt x="265113" y="8024"/>
                  <a:pt x="265113" y="8024"/>
                </a:cubicBezTo>
                <a:cubicBezTo>
                  <a:pt x="265113" y="8024"/>
                  <a:pt x="265113" y="8024"/>
                  <a:pt x="265113" y="9305"/>
                </a:cubicBezTo>
                <a:cubicBezTo>
                  <a:pt x="265113" y="9305"/>
                  <a:pt x="265113" y="10587"/>
                  <a:pt x="265113" y="10587"/>
                </a:cubicBezTo>
                <a:cubicBezTo>
                  <a:pt x="265113" y="10587"/>
                  <a:pt x="265113" y="11869"/>
                  <a:pt x="265113" y="11869"/>
                </a:cubicBezTo>
                <a:cubicBezTo>
                  <a:pt x="263823" y="11869"/>
                  <a:pt x="263823" y="11869"/>
                  <a:pt x="263823" y="11869"/>
                </a:cubicBezTo>
                <a:cubicBezTo>
                  <a:pt x="263823" y="11869"/>
                  <a:pt x="263823" y="11869"/>
                  <a:pt x="244476" y="55445"/>
                </a:cubicBezTo>
                <a:cubicBezTo>
                  <a:pt x="244476" y="56726"/>
                  <a:pt x="241896" y="58008"/>
                  <a:pt x="239316" y="58008"/>
                </a:cubicBezTo>
                <a:cubicBezTo>
                  <a:pt x="239316" y="58008"/>
                  <a:pt x="238026" y="58008"/>
                  <a:pt x="238026" y="58008"/>
                </a:cubicBezTo>
                <a:cubicBezTo>
                  <a:pt x="234157" y="56726"/>
                  <a:pt x="232867" y="52881"/>
                  <a:pt x="234157" y="50318"/>
                </a:cubicBezTo>
                <a:cubicBezTo>
                  <a:pt x="234157" y="50318"/>
                  <a:pt x="234157" y="50318"/>
                  <a:pt x="247055" y="23403"/>
                </a:cubicBezTo>
                <a:cubicBezTo>
                  <a:pt x="247055" y="23403"/>
                  <a:pt x="247055" y="23403"/>
                  <a:pt x="47129" y="137470"/>
                </a:cubicBezTo>
                <a:cubicBezTo>
                  <a:pt x="47129" y="138752"/>
                  <a:pt x="45839" y="138752"/>
                  <a:pt x="44549" y="138752"/>
                </a:cubicBezTo>
                <a:cubicBezTo>
                  <a:pt x="43260" y="138752"/>
                  <a:pt x="40680" y="137470"/>
                  <a:pt x="40680" y="136189"/>
                </a:cubicBezTo>
                <a:cubicBezTo>
                  <a:pt x="38100" y="133625"/>
                  <a:pt x="39390" y="129780"/>
                  <a:pt x="41970" y="128499"/>
                </a:cubicBezTo>
                <a:cubicBezTo>
                  <a:pt x="41970" y="128499"/>
                  <a:pt x="41970" y="128499"/>
                  <a:pt x="241896" y="13150"/>
                </a:cubicBezTo>
                <a:cubicBezTo>
                  <a:pt x="241896" y="13150"/>
                  <a:pt x="241896" y="13150"/>
                  <a:pt x="212230" y="10587"/>
                </a:cubicBezTo>
                <a:cubicBezTo>
                  <a:pt x="208360" y="10587"/>
                  <a:pt x="207070" y="8024"/>
                  <a:pt x="207070" y="5460"/>
                </a:cubicBezTo>
                <a:cubicBezTo>
                  <a:pt x="207070" y="1615"/>
                  <a:pt x="209650" y="-948"/>
                  <a:pt x="212230" y="334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65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150"/>
                            </p:stCondLst>
                            <p:childTnLst>
                              <p:par>
                                <p:cTn id="1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5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150"/>
                            </p:stCondLst>
                            <p:childTnLst>
                              <p:par>
                                <p:cTn id="1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21" grpId="0"/>
      <p:bldP spid="22" grpId="0" bldLvl="0" animBg="1"/>
      <p:bldP spid="28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02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第二方面介绍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2" name="形状 1"/>
          <p:cNvSpPr/>
          <p:nvPr/>
        </p:nvSpPr>
        <p:spPr>
          <a:xfrm>
            <a:off x="2499995" y="3023756"/>
            <a:ext cx="2361565" cy="2361565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F6C780"/>
          </a:solidFill>
          <a:ln w="0">
            <a:solidFill>
              <a:srgbClr val="F6C7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3" name="形状 16501"/>
          <p:cNvSpPr/>
          <p:nvPr/>
        </p:nvSpPr>
        <p:spPr>
          <a:xfrm>
            <a:off x="1397000" y="2764676"/>
            <a:ext cx="1938655" cy="1598930"/>
          </a:xfrm>
          <a:custGeom>
            <a:avLst/>
            <a:gdLst>
              <a:gd name="TX0" fmla="*/ 0 w 1281168"/>
              <a:gd name="TY0" fmla="*/ 105669 h 1056696"/>
              <a:gd name="TX1" fmla="*/ 105669 w 1281168"/>
              <a:gd name="TY1" fmla="*/ 0 h 1056696"/>
              <a:gd name="TX2" fmla="*/ 1175497 w 1281168"/>
              <a:gd name="TY2" fmla="*/ 0 h 1056696"/>
              <a:gd name="TX3" fmla="*/ 1281166 w 1281168"/>
              <a:gd name="TY3" fmla="*/ 105669 h 1056696"/>
              <a:gd name="TX4" fmla="*/ 1281166 w 1281168"/>
              <a:gd name="TY4" fmla="*/ 951025 h 1056696"/>
              <a:gd name="TX5" fmla="*/ 1175497 w 1281168"/>
              <a:gd name="TY5" fmla="*/ 1056694 h 1056696"/>
              <a:gd name="TX6" fmla="*/ 105669 w 1281168"/>
              <a:gd name="TY6" fmla="*/ 1056694 h 1056696"/>
              <a:gd name="TX7" fmla="*/ 0 w 1281168"/>
              <a:gd name="TY7" fmla="*/ 951025 h 1056696"/>
              <a:gd name="TX8" fmla="*/ 0 w 1281168"/>
              <a:gd name="TY8" fmla="*/ 105669 h 1056696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281168" h="105669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ln w="28575" cap="flat" cmpd="sng">
            <a:solidFill>
              <a:srgbClr val="F6C780"/>
            </a:solidFill>
            <a:prstDash val="solid"/>
            <a:round/>
          </a:ln>
        </p:spPr>
        <p:txBody>
          <a:bodyPr vert="horz" wrap="square" lIns="91440" tIns="66040" rIns="66040" bIns="91440" anchor="t">
            <a:noAutofit/>
          </a:bodyPr>
          <a:lstStyle/>
          <a:p>
            <a:pPr marL="228600" marR="0" lvl="0" indent="-228600" algn="l" defTabSz="9779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±¼¸²"/>
              <a:buChar char="•"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7" name="形状 16502"/>
          <p:cNvSpPr/>
          <p:nvPr/>
        </p:nvSpPr>
        <p:spPr>
          <a:xfrm>
            <a:off x="1827530" y="4013721"/>
            <a:ext cx="1723390" cy="685800"/>
          </a:xfrm>
          <a:custGeom>
            <a:avLst/>
            <a:gdLst>
              <a:gd name="TX0" fmla="*/ 0 w 1138816"/>
              <a:gd name="TY0" fmla="*/ 45287 h 452871"/>
              <a:gd name="TX1" fmla="*/ 45287 w 1138816"/>
              <a:gd name="TY1" fmla="*/ 0 h 452871"/>
              <a:gd name="TX2" fmla="*/ 1093527 w 1138816"/>
              <a:gd name="TY2" fmla="*/ 0 h 452871"/>
              <a:gd name="TX3" fmla="*/ 1138814 w 1138816"/>
              <a:gd name="TY3" fmla="*/ 45287 h 452871"/>
              <a:gd name="TX4" fmla="*/ 1138814 w 1138816"/>
              <a:gd name="TY4" fmla="*/ 407582 h 452871"/>
              <a:gd name="TX5" fmla="*/ 1093527 w 1138816"/>
              <a:gd name="TY5" fmla="*/ 452869 h 452871"/>
              <a:gd name="TX6" fmla="*/ 45287 w 1138816"/>
              <a:gd name="TY6" fmla="*/ 452869 h 452871"/>
              <a:gd name="TX7" fmla="*/ 0 w 1138816"/>
              <a:gd name="TY7" fmla="*/ 407582 h 452871"/>
              <a:gd name="TX8" fmla="*/ 0 w 1138816"/>
              <a:gd name="TY8" fmla="*/ 45287 h 45287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138816" h="452871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6C781"/>
          </a:solidFill>
          <a:ln w="0">
            <a:noFill/>
          </a:ln>
        </p:spPr>
        <p:txBody>
          <a:bodyPr vert="horz" wrap="square" lIns="60960" tIns="45085" rIns="60960" bIns="45085" anchor="ctr">
            <a:noAutofit/>
          </a:bodyPr>
          <a:lstStyle/>
          <a:p>
            <a:pPr marL="0" marR="0" lvl="0" indent="0" algn="ctr" defTabSz="111125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8" name="形状 16503"/>
          <p:cNvSpPr/>
          <p:nvPr/>
        </p:nvSpPr>
        <p:spPr>
          <a:xfrm>
            <a:off x="4806315" y="1708671"/>
            <a:ext cx="2642870" cy="2642870"/>
          </a:xfrm>
          <a:prstGeom prst="circularArrow">
            <a:avLst>
              <a:gd name="adj1" fmla="val 2567"/>
              <a:gd name="adj2" fmla="val 311540"/>
              <a:gd name="adj3" fmla="val 19512949"/>
              <a:gd name="adj4" fmla="val 12575511"/>
              <a:gd name="adj5" fmla="val 2994"/>
            </a:avLst>
          </a:prstGeom>
          <a:solidFill>
            <a:srgbClr val="6BAFE1"/>
          </a:solidFill>
          <a:ln w="0">
            <a:solidFill>
              <a:srgbClr val="6BAFE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9" name="形状 16504"/>
          <p:cNvSpPr/>
          <p:nvPr/>
        </p:nvSpPr>
        <p:spPr>
          <a:xfrm>
            <a:off x="3865245" y="2764041"/>
            <a:ext cx="1938655" cy="1598930"/>
          </a:xfrm>
          <a:custGeom>
            <a:avLst/>
            <a:gdLst>
              <a:gd name="TX0" fmla="*/ 0 w 1281168"/>
              <a:gd name="TY0" fmla="*/ 105669 h 1056696"/>
              <a:gd name="TX1" fmla="*/ 105669 w 1281168"/>
              <a:gd name="TY1" fmla="*/ 0 h 1056696"/>
              <a:gd name="TX2" fmla="*/ 1175497 w 1281168"/>
              <a:gd name="TY2" fmla="*/ 0 h 1056696"/>
              <a:gd name="TX3" fmla="*/ 1281166 w 1281168"/>
              <a:gd name="TY3" fmla="*/ 105669 h 1056696"/>
              <a:gd name="TX4" fmla="*/ 1281166 w 1281168"/>
              <a:gd name="TY4" fmla="*/ 951025 h 1056696"/>
              <a:gd name="TX5" fmla="*/ 1175497 w 1281168"/>
              <a:gd name="TY5" fmla="*/ 1056694 h 1056696"/>
              <a:gd name="TX6" fmla="*/ 105669 w 1281168"/>
              <a:gd name="TY6" fmla="*/ 1056694 h 1056696"/>
              <a:gd name="TX7" fmla="*/ 0 w 1281168"/>
              <a:gd name="TY7" fmla="*/ 951025 h 1056696"/>
              <a:gd name="TX8" fmla="*/ 0 w 1281168"/>
              <a:gd name="TY8" fmla="*/ 105669 h 1056696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281168" h="105669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ln w="28575" cap="flat" cmpd="sng">
            <a:solidFill>
              <a:srgbClr val="6BAFE1"/>
            </a:solidFill>
            <a:prstDash val="solid"/>
            <a:round/>
          </a:ln>
        </p:spPr>
        <p:txBody>
          <a:bodyPr vert="horz" wrap="square" lIns="66040" tIns="292735" rIns="66040" bIns="66040" anchor="b">
            <a:noAutofit/>
          </a:bodyPr>
          <a:lstStyle/>
          <a:p>
            <a:pPr marL="228600" marR="0" lvl="0" indent="-228600" algn="l" defTabSz="9779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±¼¸²"/>
              <a:buChar char="•"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10" name="形状 16505"/>
          <p:cNvSpPr/>
          <p:nvPr/>
        </p:nvSpPr>
        <p:spPr>
          <a:xfrm>
            <a:off x="4295140" y="2421141"/>
            <a:ext cx="1723390" cy="685800"/>
          </a:xfrm>
          <a:custGeom>
            <a:avLst/>
            <a:gdLst>
              <a:gd name="TX0" fmla="*/ 0 w 1138816"/>
              <a:gd name="TY0" fmla="*/ 45287 h 452871"/>
              <a:gd name="TX1" fmla="*/ 45287 w 1138816"/>
              <a:gd name="TY1" fmla="*/ 0 h 452871"/>
              <a:gd name="TX2" fmla="*/ 1093527 w 1138816"/>
              <a:gd name="TY2" fmla="*/ 0 h 452871"/>
              <a:gd name="TX3" fmla="*/ 1138814 w 1138816"/>
              <a:gd name="TY3" fmla="*/ 45287 h 452871"/>
              <a:gd name="TX4" fmla="*/ 1138814 w 1138816"/>
              <a:gd name="TY4" fmla="*/ 407582 h 452871"/>
              <a:gd name="TX5" fmla="*/ 1093527 w 1138816"/>
              <a:gd name="TY5" fmla="*/ 452869 h 452871"/>
              <a:gd name="TX6" fmla="*/ 45287 w 1138816"/>
              <a:gd name="TY6" fmla="*/ 452869 h 452871"/>
              <a:gd name="TX7" fmla="*/ 0 w 1138816"/>
              <a:gd name="TY7" fmla="*/ 407582 h 452871"/>
              <a:gd name="TX8" fmla="*/ 0 w 1138816"/>
              <a:gd name="TY8" fmla="*/ 45287 h 45287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138816" h="452871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6BAFE1"/>
          </a:solidFill>
          <a:ln w="0">
            <a:noFill/>
          </a:ln>
        </p:spPr>
        <p:txBody>
          <a:bodyPr vert="horz" wrap="square" lIns="60960" tIns="45085" rIns="60960" bIns="45085" anchor="ctr">
            <a:noAutofit/>
          </a:bodyPr>
          <a:lstStyle/>
          <a:p>
            <a:pPr marL="0" marR="0" lvl="0" indent="0" algn="ctr" defTabSz="111125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11" name="形状 16506"/>
          <p:cNvSpPr/>
          <p:nvPr/>
        </p:nvSpPr>
        <p:spPr>
          <a:xfrm>
            <a:off x="6316980" y="2783091"/>
            <a:ext cx="1938655" cy="1598930"/>
          </a:xfrm>
          <a:custGeom>
            <a:avLst/>
            <a:gdLst>
              <a:gd name="TX0" fmla="*/ 0 w 1281168"/>
              <a:gd name="TY0" fmla="*/ 105669 h 1056696"/>
              <a:gd name="TX1" fmla="*/ 105669 w 1281168"/>
              <a:gd name="TY1" fmla="*/ 0 h 1056696"/>
              <a:gd name="TX2" fmla="*/ 1175497 w 1281168"/>
              <a:gd name="TY2" fmla="*/ 0 h 1056696"/>
              <a:gd name="TX3" fmla="*/ 1281166 w 1281168"/>
              <a:gd name="TY3" fmla="*/ 105669 h 1056696"/>
              <a:gd name="TX4" fmla="*/ 1281166 w 1281168"/>
              <a:gd name="TY4" fmla="*/ 951025 h 1056696"/>
              <a:gd name="TX5" fmla="*/ 1175497 w 1281168"/>
              <a:gd name="TY5" fmla="*/ 1056694 h 1056696"/>
              <a:gd name="TX6" fmla="*/ 105669 w 1281168"/>
              <a:gd name="TY6" fmla="*/ 1056694 h 1056696"/>
              <a:gd name="TX7" fmla="*/ 0 w 1281168"/>
              <a:gd name="TY7" fmla="*/ 951025 h 1056696"/>
              <a:gd name="TX8" fmla="*/ 0 w 1281168"/>
              <a:gd name="TY8" fmla="*/ 105669 h 1056696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281168" h="105669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ln w="28575" cap="flat" cmpd="sng">
            <a:solidFill>
              <a:srgbClr val="F6C780"/>
            </a:solidFill>
            <a:prstDash val="solid"/>
            <a:round/>
          </a:ln>
        </p:spPr>
        <p:txBody>
          <a:bodyPr vert="horz" wrap="square" lIns="91440" tIns="66040" rIns="66040" bIns="91440" anchor="t">
            <a:noAutofit/>
          </a:bodyPr>
          <a:lstStyle/>
          <a:p>
            <a:pPr marL="228600" marR="0" lvl="0" indent="-228600" algn="l" defTabSz="9779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±¼¸²"/>
              <a:buChar char="•"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12" name="形状 16507"/>
          <p:cNvSpPr/>
          <p:nvPr/>
        </p:nvSpPr>
        <p:spPr>
          <a:xfrm>
            <a:off x="6746875" y="4044201"/>
            <a:ext cx="1723390" cy="685800"/>
          </a:xfrm>
          <a:custGeom>
            <a:avLst/>
            <a:gdLst>
              <a:gd name="TX0" fmla="*/ 0 w 1138816"/>
              <a:gd name="TY0" fmla="*/ 45287 h 452871"/>
              <a:gd name="TX1" fmla="*/ 45287 w 1138816"/>
              <a:gd name="TY1" fmla="*/ 0 h 452871"/>
              <a:gd name="TX2" fmla="*/ 1093527 w 1138816"/>
              <a:gd name="TY2" fmla="*/ 0 h 452871"/>
              <a:gd name="TX3" fmla="*/ 1138814 w 1138816"/>
              <a:gd name="TY3" fmla="*/ 45287 h 452871"/>
              <a:gd name="TX4" fmla="*/ 1138814 w 1138816"/>
              <a:gd name="TY4" fmla="*/ 407582 h 452871"/>
              <a:gd name="TX5" fmla="*/ 1093527 w 1138816"/>
              <a:gd name="TY5" fmla="*/ 452869 h 452871"/>
              <a:gd name="TX6" fmla="*/ 45287 w 1138816"/>
              <a:gd name="TY6" fmla="*/ 452869 h 452871"/>
              <a:gd name="TX7" fmla="*/ 0 w 1138816"/>
              <a:gd name="TY7" fmla="*/ 407582 h 452871"/>
              <a:gd name="TX8" fmla="*/ 0 w 1138816"/>
              <a:gd name="TY8" fmla="*/ 45287 h 45287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138816" h="452871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F6C780"/>
          </a:solidFill>
          <a:ln w="0">
            <a:noFill/>
          </a:ln>
        </p:spPr>
        <p:txBody>
          <a:bodyPr vert="horz" wrap="square" lIns="60960" tIns="45085" rIns="60960" bIns="45085" anchor="ctr">
            <a:noAutofit/>
          </a:bodyPr>
          <a:lstStyle/>
          <a:p>
            <a:pPr marL="0" marR="0" lvl="0" indent="0" algn="ctr" defTabSz="111125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13" name="形状 16508"/>
          <p:cNvSpPr/>
          <p:nvPr/>
        </p:nvSpPr>
        <p:spPr>
          <a:xfrm>
            <a:off x="8768080" y="2781821"/>
            <a:ext cx="1938655" cy="1598930"/>
          </a:xfrm>
          <a:custGeom>
            <a:avLst/>
            <a:gdLst>
              <a:gd name="TX0" fmla="*/ 0 w 1281168"/>
              <a:gd name="TY0" fmla="*/ 105669 h 1056696"/>
              <a:gd name="TX1" fmla="*/ 105669 w 1281168"/>
              <a:gd name="TY1" fmla="*/ 0 h 1056696"/>
              <a:gd name="TX2" fmla="*/ 1175497 w 1281168"/>
              <a:gd name="TY2" fmla="*/ 0 h 1056696"/>
              <a:gd name="TX3" fmla="*/ 1281166 w 1281168"/>
              <a:gd name="TY3" fmla="*/ 105669 h 1056696"/>
              <a:gd name="TX4" fmla="*/ 1281166 w 1281168"/>
              <a:gd name="TY4" fmla="*/ 951025 h 1056696"/>
              <a:gd name="TX5" fmla="*/ 1175497 w 1281168"/>
              <a:gd name="TY5" fmla="*/ 1056694 h 1056696"/>
              <a:gd name="TX6" fmla="*/ 105669 w 1281168"/>
              <a:gd name="TY6" fmla="*/ 1056694 h 1056696"/>
              <a:gd name="TX7" fmla="*/ 0 w 1281168"/>
              <a:gd name="TY7" fmla="*/ 951025 h 1056696"/>
              <a:gd name="TX8" fmla="*/ 0 w 1281168"/>
              <a:gd name="TY8" fmla="*/ 105669 h 1056696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281168" h="1056696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ln w="28575" cap="flat" cmpd="sng">
            <a:solidFill>
              <a:srgbClr val="6BAFE1"/>
            </a:solidFill>
            <a:prstDash val="solid"/>
            <a:round/>
          </a:ln>
        </p:spPr>
        <p:txBody>
          <a:bodyPr vert="horz" wrap="square" lIns="66040" tIns="292735" rIns="66040" bIns="66040" anchor="b">
            <a:noAutofit/>
          </a:bodyPr>
          <a:lstStyle/>
          <a:p>
            <a:pPr marL="228600" marR="0" lvl="0" indent="-228600" algn="l" defTabSz="97790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±¼¸²"/>
              <a:buChar char="•"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14" name="形状 16509"/>
          <p:cNvSpPr/>
          <p:nvPr/>
        </p:nvSpPr>
        <p:spPr>
          <a:xfrm>
            <a:off x="9198610" y="2433206"/>
            <a:ext cx="1723390" cy="685800"/>
          </a:xfrm>
          <a:custGeom>
            <a:avLst/>
            <a:gdLst>
              <a:gd name="TX0" fmla="*/ 0 w 1138816"/>
              <a:gd name="TY0" fmla="*/ 45287 h 452871"/>
              <a:gd name="TX1" fmla="*/ 45287 w 1138816"/>
              <a:gd name="TY1" fmla="*/ 0 h 452871"/>
              <a:gd name="TX2" fmla="*/ 1093527 w 1138816"/>
              <a:gd name="TY2" fmla="*/ 0 h 452871"/>
              <a:gd name="TX3" fmla="*/ 1138814 w 1138816"/>
              <a:gd name="TY3" fmla="*/ 45287 h 452871"/>
              <a:gd name="TX4" fmla="*/ 1138814 w 1138816"/>
              <a:gd name="TY4" fmla="*/ 407582 h 452871"/>
              <a:gd name="TX5" fmla="*/ 1093527 w 1138816"/>
              <a:gd name="TY5" fmla="*/ 452869 h 452871"/>
              <a:gd name="TX6" fmla="*/ 45287 w 1138816"/>
              <a:gd name="TY6" fmla="*/ 452869 h 452871"/>
              <a:gd name="TX7" fmla="*/ 0 w 1138816"/>
              <a:gd name="TY7" fmla="*/ 407582 h 452871"/>
              <a:gd name="TX8" fmla="*/ 0 w 1138816"/>
              <a:gd name="TY8" fmla="*/ 45287 h 45287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</a:cxnLst>
            <a:rect l="l" t="t" r="r" b="b"/>
            <a:pathLst>
              <a:path w="1138816" h="452871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6BAFE1"/>
          </a:solidFill>
          <a:ln w="0">
            <a:noFill/>
          </a:ln>
        </p:spPr>
        <p:txBody>
          <a:bodyPr vert="horz" wrap="square" lIns="60960" tIns="45085" rIns="60960" bIns="45085" anchor="ctr">
            <a:noAutofit/>
          </a:bodyPr>
          <a:lstStyle/>
          <a:p>
            <a:pPr marL="0" marR="0" lvl="0" indent="0" algn="ctr" defTabSz="1111250" rtl="0" eaLnBrk="0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" panose="020B0604020202020204" pitchFamily="34" charset="0"/>
              <a:cs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55495" y="4171201"/>
            <a:ext cx="1266190" cy="39878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36745" y="2533015"/>
            <a:ext cx="1316990" cy="39878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93255" y="4181996"/>
            <a:ext cx="1230630" cy="70675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sym typeface="+mn-ea"/>
            </a:endParaRPr>
          </a:p>
          <a:p>
            <a:pPr marL="0" marR="0" lvl="0" indent="0" algn="ctr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86570" y="2556396"/>
            <a:ext cx="1348105" cy="39878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24" name="形状 23"/>
          <p:cNvSpPr/>
          <p:nvPr/>
        </p:nvSpPr>
        <p:spPr>
          <a:xfrm>
            <a:off x="7282815" y="3023756"/>
            <a:ext cx="2361565" cy="2361565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F6C780"/>
          </a:solidFill>
          <a:ln w="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20494" y="2848897"/>
            <a:ext cx="1894842" cy="100033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方正黑体简体" panose="02010601030101010101" pitchFamily="2" charset="-122"/>
              <a:cs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47458" y="2883187"/>
            <a:ext cx="1894842" cy="100033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33073" y="3145268"/>
            <a:ext cx="1894842" cy="100033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43008" y="3145268"/>
            <a:ext cx="1894842" cy="100033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0"/>
                            </p:stCondLst>
                            <p:childTnLst>
                              <p:par>
                                <p:cTn id="1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  <p:bldP spid="16" grpId="0"/>
      <p:bldP spid="17" grpId="0"/>
      <p:bldP spid="18" grpId="0"/>
      <p:bldP spid="24" grpId="0" bldLvl="0" animBg="1"/>
      <p:bldP spid="27" grpId="0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02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第二方面介绍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938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602129" y="2230553"/>
            <a:ext cx="2693563" cy="11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87755">
              <a:lnSpc>
                <a:spcPct val="120000"/>
              </a:lnSpc>
              <a:spcBef>
                <a:spcPts val="290"/>
              </a:spcBef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lang="en-US" altLang="zh-CN" sz="2000" b="1" dirty="0">
              <a:solidFill>
                <a:prstClr val="black">
                  <a:lumMod val="65000"/>
                  <a:lumOff val="35000"/>
                </a:prstClr>
              </a:solidFill>
              <a:ea typeface="+mn-lt"/>
            </a:endParaRPr>
          </a:p>
          <a:p>
            <a:pPr marL="0" marR="0" lvl="0" indent="0" algn="r" defTabSz="914400" rtl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ea typeface="+mn-lt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288815" y="2230553"/>
            <a:ext cx="2693563" cy="10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</a:p>
          <a:p>
            <a:pPr>
              <a:lnSpc>
                <a:spcPts val="22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602129" y="4290480"/>
            <a:ext cx="2693563" cy="10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087755">
              <a:lnSpc>
                <a:spcPct val="120000"/>
              </a:lnSpc>
              <a:spcBef>
                <a:spcPts val="290"/>
              </a:spcBef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lang="en-US" altLang="zh-CN" sz="2000" b="1" dirty="0">
              <a:solidFill>
                <a:prstClr val="black">
                  <a:lumMod val="65000"/>
                  <a:lumOff val="35000"/>
                </a:prstClr>
              </a:solidFill>
              <a:ea typeface="+mn-lt"/>
            </a:endParaRPr>
          </a:p>
          <a:p>
            <a:pPr marL="0" marR="0" lvl="0" indent="0" algn="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288815" y="4290480"/>
            <a:ext cx="2693563" cy="11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087755">
              <a:lnSpc>
                <a:spcPct val="120000"/>
              </a:lnSpc>
              <a:spcBef>
                <a:spcPts val="290"/>
              </a:spcBef>
            </a:pPr>
            <a:r>
              <a:rPr lang="zh-CN" altLang="en-US" sz="20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lang="en-US" altLang="zh-CN" sz="2000" b="1" dirty="0">
              <a:solidFill>
                <a:prstClr val="black">
                  <a:lumMod val="65000"/>
                  <a:lumOff val="35000"/>
                </a:prstClr>
              </a:solidFill>
              <a:ea typeface="+mn-lt"/>
            </a:endParaRPr>
          </a:p>
          <a:p>
            <a:pPr marR="0" lvl="0" indent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4999857" y="2277306"/>
            <a:ext cx="1903996" cy="2447363"/>
            <a:chOff x="4375151" y="1204913"/>
            <a:chExt cx="3454401" cy="4440238"/>
          </a:xfrm>
          <a:solidFill>
            <a:schemeClr val="accent3"/>
          </a:solidFill>
        </p:grpSpPr>
        <p:sp>
          <p:nvSpPr>
            <p:cNvPr id="42" name="Freeform 6"/>
            <p:cNvSpPr/>
            <p:nvPr/>
          </p:nvSpPr>
          <p:spPr bwMode="auto">
            <a:xfrm>
              <a:off x="5132389" y="2247901"/>
              <a:ext cx="1951038" cy="2463800"/>
            </a:xfrm>
            <a:custGeom>
              <a:avLst/>
              <a:gdLst>
                <a:gd name="T0" fmla="*/ 260 w 520"/>
                <a:gd name="T1" fmla="*/ 0 h 657"/>
                <a:gd name="T2" fmla="*/ 0 w 520"/>
                <a:gd name="T3" fmla="*/ 255 h 657"/>
                <a:gd name="T4" fmla="*/ 65 w 520"/>
                <a:gd name="T5" fmla="*/ 438 h 657"/>
                <a:gd name="T6" fmla="*/ 124 w 520"/>
                <a:gd name="T7" fmla="*/ 574 h 657"/>
                <a:gd name="T8" fmla="*/ 131 w 520"/>
                <a:gd name="T9" fmla="*/ 639 h 657"/>
                <a:gd name="T10" fmla="*/ 150 w 520"/>
                <a:gd name="T11" fmla="*/ 657 h 657"/>
                <a:gd name="T12" fmla="*/ 369 w 520"/>
                <a:gd name="T13" fmla="*/ 657 h 657"/>
                <a:gd name="T14" fmla="*/ 388 w 520"/>
                <a:gd name="T15" fmla="*/ 638 h 657"/>
                <a:gd name="T16" fmla="*/ 396 w 520"/>
                <a:gd name="T17" fmla="*/ 570 h 657"/>
                <a:gd name="T18" fmla="*/ 465 w 520"/>
                <a:gd name="T19" fmla="*/ 423 h 657"/>
                <a:gd name="T20" fmla="*/ 520 w 520"/>
                <a:gd name="T21" fmla="*/ 255 h 657"/>
                <a:gd name="T22" fmla="*/ 260 w 520"/>
                <a:gd name="T23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0" h="657">
                  <a:moveTo>
                    <a:pt x="260" y="0"/>
                  </a:moveTo>
                  <a:cubicBezTo>
                    <a:pt x="118" y="0"/>
                    <a:pt x="0" y="113"/>
                    <a:pt x="0" y="255"/>
                  </a:cubicBezTo>
                  <a:cubicBezTo>
                    <a:pt x="0" y="322"/>
                    <a:pt x="23" y="388"/>
                    <a:pt x="65" y="438"/>
                  </a:cubicBezTo>
                  <a:cubicBezTo>
                    <a:pt x="85" y="471"/>
                    <a:pt x="118" y="532"/>
                    <a:pt x="124" y="574"/>
                  </a:cubicBezTo>
                  <a:cubicBezTo>
                    <a:pt x="129" y="608"/>
                    <a:pt x="130" y="623"/>
                    <a:pt x="131" y="639"/>
                  </a:cubicBezTo>
                  <a:cubicBezTo>
                    <a:pt x="132" y="649"/>
                    <a:pt x="140" y="657"/>
                    <a:pt x="150" y="657"/>
                  </a:cubicBezTo>
                  <a:cubicBezTo>
                    <a:pt x="369" y="657"/>
                    <a:pt x="369" y="657"/>
                    <a:pt x="369" y="657"/>
                  </a:cubicBezTo>
                  <a:cubicBezTo>
                    <a:pt x="379" y="657"/>
                    <a:pt x="387" y="648"/>
                    <a:pt x="388" y="638"/>
                  </a:cubicBezTo>
                  <a:cubicBezTo>
                    <a:pt x="388" y="622"/>
                    <a:pt x="389" y="606"/>
                    <a:pt x="396" y="570"/>
                  </a:cubicBezTo>
                  <a:cubicBezTo>
                    <a:pt x="406" y="519"/>
                    <a:pt x="450" y="446"/>
                    <a:pt x="465" y="423"/>
                  </a:cubicBezTo>
                  <a:cubicBezTo>
                    <a:pt x="499" y="374"/>
                    <a:pt x="520" y="315"/>
                    <a:pt x="520" y="255"/>
                  </a:cubicBezTo>
                  <a:cubicBezTo>
                    <a:pt x="520" y="113"/>
                    <a:pt x="401" y="0"/>
                    <a:pt x="260" y="0"/>
                  </a:cubicBezTo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5649914" y="4786313"/>
              <a:ext cx="911225" cy="149225"/>
            </a:xfrm>
            <a:custGeom>
              <a:avLst/>
              <a:gdLst>
                <a:gd name="T0" fmla="*/ 0 w 574"/>
                <a:gd name="T1" fmla="*/ 0 h 94"/>
                <a:gd name="T2" fmla="*/ 574 w 574"/>
                <a:gd name="T3" fmla="*/ 0 h 94"/>
                <a:gd name="T4" fmla="*/ 574 w 574"/>
                <a:gd name="T5" fmla="*/ 47 h 94"/>
                <a:gd name="T6" fmla="*/ 0 w 574"/>
                <a:gd name="T7" fmla="*/ 94 h 94"/>
                <a:gd name="T8" fmla="*/ 0 w 57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94">
                  <a:moveTo>
                    <a:pt x="0" y="0"/>
                  </a:moveTo>
                  <a:lnTo>
                    <a:pt x="574" y="0"/>
                  </a:lnTo>
                  <a:lnTo>
                    <a:pt x="574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5649914" y="4970463"/>
              <a:ext cx="911225" cy="111125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5649914" y="5127626"/>
              <a:ext cx="911225" cy="134938"/>
            </a:xfrm>
            <a:custGeom>
              <a:avLst/>
              <a:gdLst>
                <a:gd name="T0" fmla="*/ 0 w 574"/>
                <a:gd name="T1" fmla="*/ 0 h 85"/>
                <a:gd name="T2" fmla="*/ 574 w 574"/>
                <a:gd name="T3" fmla="*/ 0 h 85"/>
                <a:gd name="T4" fmla="*/ 574 w 574"/>
                <a:gd name="T5" fmla="*/ 49 h 85"/>
                <a:gd name="T6" fmla="*/ 0 w 574"/>
                <a:gd name="T7" fmla="*/ 85 h 85"/>
                <a:gd name="T8" fmla="*/ 0 w 57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5">
                  <a:moveTo>
                    <a:pt x="0" y="0"/>
                  </a:moveTo>
                  <a:lnTo>
                    <a:pt x="574" y="0"/>
                  </a:lnTo>
                  <a:lnTo>
                    <a:pt x="574" y="49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5649914" y="5307013"/>
              <a:ext cx="911225" cy="4445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5649914" y="5392738"/>
              <a:ext cx="911225" cy="252413"/>
            </a:xfrm>
            <a:custGeom>
              <a:avLst/>
              <a:gdLst>
                <a:gd name="T0" fmla="*/ 243 w 243"/>
                <a:gd name="T1" fmla="*/ 16 h 67"/>
                <a:gd name="T2" fmla="*/ 123 w 243"/>
                <a:gd name="T3" fmla="*/ 66 h 67"/>
                <a:gd name="T4" fmla="*/ 0 w 243"/>
                <a:gd name="T5" fmla="*/ 16 h 67"/>
                <a:gd name="T6" fmla="*/ 0 w 243"/>
                <a:gd name="T7" fmla="*/ 0 h 67"/>
                <a:gd name="T8" fmla="*/ 243 w 243"/>
                <a:gd name="T9" fmla="*/ 0 h 67"/>
                <a:gd name="T10" fmla="*/ 243 w 243"/>
                <a:gd name="T11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67">
                  <a:moveTo>
                    <a:pt x="243" y="16"/>
                  </a:moveTo>
                  <a:cubicBezTo>
                    <a:pt x="243" y="16"/>
                    <a:pt x="172" y="67"/>
                    <a:pt x="123" y="66"/>
                  </a:cubicBezTo>
                  <a:cubicBezTo>
                    <a:pt x="74" y="64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243" y="16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4375151" y="2986088"/>
              <a:ext cx="558800" cy="201613"/>
            </a:xfrm>
            <a:custGeom>
              <a:avLst/>
              <a:gdLst>
                <a:gd name="T0" fmla="*/ 124 w 149"/>
                <a:gd name="T1" fmla="*/ 3 h 54"/>
                <a:gd name="T2" fmla="*/ 24 w 149"/>
                <a:gd name="T3" fmla="*/ 13 h 54"/>
                <a:gd name="T4" fmla="*/ 24 w 149"/>
                <a:gd name="T5" fmla="*/ 51 h 54"/>
                <a:gd name="T6" fmla="*/ 124 w 149"/>
                <a:gd name="T7" fmla="*/ 41 h 54"/>
                <a:gd name="T8" fmla="*/ 124 w 149"/>
                <a:gd name="T9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4">
                  <a:moveTo>
                    <a:pt x="124" y="3"/>
                  </a:moveTo>
                  <a:cubicBezTo>
                    <a:pt x="91" y="6"/>
                    <a:pt x="58" y="10"/>
                    <a:pt x="24" y="13"/>
                  </a:cubicBezTo>
                  <a:cubicBezTo>
                    <a:pt x="0" y="16"/>
                    <a:pt x="0" y="54"/>
                    <a:pt x="24" y="51"/>
                  </a:cubicBezTo>
                  <a:cubicBezTo>
                    <a:pt x="58" y="48"/>
                    <a:pt x="91" y="45"/>
                    <a:pt x="124" y="41"/>
                  </a:cubicBezTo>
                  <a:cubicBezTo>
                    <a:pt x="149" y="39"/>
                    <a:pt x="149" y="0"/>
                    <a:pt x="124" y="3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2" name="Freeform 17"/>
            <p:cNvSpPr/>
            <p:nvPr/>
          </p:nvSpPr>
          <p:spPr bwMode="auto">
            <a:xfrm>
              <a:off x="7262814" y="3109913"/>
              <a:ext cx="566738" cy="157163"/>
            </a:xfrm>
            <a:custGeom>
              <a:avLst/>
              <a:gdLst>
                <a:gd name="T0" fmla="*/ 27 w 151"/>
                <a:gd name="T1" fmla="*/ 42 h 42"/>
                <a:gd name="T2" fmla="*/ 123 w 151"/>
                <a:gd name="T3" fmla="*/ 42 h 42"/>
                <a:gd name="T4" fmla="*/ 123 w 151"/>
                <a:gd name="T5" fmla="*/ 0 h 42"/>
                <a:gd name="T6" fmla="*/ 27 w 151"/>
                <a:gd name="T7" fmla="*/ 0 h 42"/>
                <a:gd name="T8" fmla="*/ 27 w 15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2">
                  <a:moveTo>
                    <a:pt x="27" y="42"/>
                  </a:moveTo>
                  <a:cubicBezTo>
                    <a:pt x="59" y="42"/>
                    <a:pt x="91" y="42"/>
                    <a:pt x="123" y="42"/>
                  </a:cubicBezTo>
                  <a:cubicBezTo>
                    <a:pt x="151" y="42"/>
                    <a:pt x="151" y="0"/>
                    <a:pt x="123" y="0"/>
                  </a:cubicBezTo>
                  <a:cubicBezTo>
                    <a:pt x="91" y="0"/>
                    <a:pt x="59" y="0"/>
                    <a:pt x="27" y="0"/>
                  </a:cubicBezTo>
                  <a:cubicBezTo>
                    <a:pt x="0" y="0"/>
                    <a:pt x="0" y="42"/>
                    <a:pt x="27" y="42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3" name="Freeform 18"/>
            <p:cNvSpPr/>
            <p:nvPr/>
          </p:nvSpPr>
          <p:spPr bwMode="auto">
            <a:xfrm>
              <a:off x="6880227" y="1730376"/>
              <a:ext cx="603250" cy="677863"/>
            </a:xfrm>
            <a:custGeom>
              <a:avLst/>
              <a:gdLst>
                <a:gd name="T0" fmla="*/ 47 w 161"/>
                <a:gd name="T1" fmla="*/ 160 h 181"/>
                <a:gd name="T2" fmla="*/ 144 w 161"/>
                <a:gd name="T3" fmla="*/ 50 h 181"/>
                <a:gd name="T4" fmla="*/ 114 w 161"/>
                <a:gd name="T5" fmla="*/ 20 h 181"/>
                <a:gd name="T6" fmla="*/ 17 w 161"/>
                <a:gd name="T7" fmla="*/ 131 h 181"/>
                <a:gd name="T8" fmla="*/ 47 w 161"/>
                <a:gd name="T9" fmla="*/ 16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81">
                  <a:moveTo>
                    <a:pt x="47" y="160"/>
                  </a:moveTo>
                  <a:cubicBezTo>
                    <a:pt x="79" y="124"/>
                    <a:pt x="111" y="87"/>
                    <a:pt x="144" y="50"/>
                  </a:cubicBezTo>
                  <a:cubicBezTo>
                    <a:pt x="161" y="30"/>
                    <a:pt x="132" y="0"/>
                    <a:pt x="114" y="20"/>
                  </a:cubicBezTo>
                  <a:cubicBezTo>
                    <a:pt x="82" y="57"/>
                    <a:pt x="50" y="94"/>
                    <a:pt x="17" y="131"/>
                  </a:cubicBezTo>
                  <a:cubicBezTo>
                    <a:pt x="0" y="151"/>
                    <a:pt x="29" y="181"/>
                    <a:pt x="47" y="160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5988051" y="1204913"/>
              <a:ext cx="157163" cy="757238"/>
            </a:xfrm>
            <a:custGeom>
              <a:avLst/>
              <a:gdLst>
                <a:gd name="T0" fmla="*/ 42 w 42"/>
                <a:gd name="T1" fmla="*/ 175 h 202"/>
                <a:gd name="T2" fmla="*/ 42 w 42"/>
                <a:gd name="T3" fmla="*/ 27 h 202"/>
                <a:gd name="T4" fmla="*/ 0 w 42"/>
                <a:gd name="T5" fmla="*/ 27 h 202"/>
                <a:gd name="T6" fmla="*/ 0 w 42"/>
                <a:gd name="T7" fmla="*/ 175 h 202"/>
                <a:gd name="T8" fmla="*/ 42 w 42"/>
                <a:gd name="T9" fmla="*/ 17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2">
                  <a:moveTo>
                    <a:pt x="42" y="175"/>
                  </a:moveTo>
                  <a:cubicBezTo>
                    <a:pt x="42" y="126"/>
                    <a:pt x="42" y="76"/>
                    <a:pt x="42" y="27"/>
                  </a:cubicBezTo>
                  <a:cubicBezTo>
                    <a:pt x="42" y="0"/>
                    <a:pt x="0" y="0"/>
                    <a:pt x="0" y="27"/>
                  </a:cubicBezTo>
                  <a:cubicBezTo>
                    <a:pt x="0" y="76"/>
                    <a:pt x="0" y="126"/>
                    <a:pt x="0" y="175"/>
                  </a:cubicBezTo>
                  <a:cubicBezTo>
                    <a:pt x="0" y="202"/>
                    <a:pt x="42" y="202"/>
                    <a:pt x="42" y="175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4614864" y="1857376"/>
              <a:ext cx="608013" cy="566738"/>
            </a:xfrm>
            <a:custGeom>
              <a:avLst/>
              <a:gdLst>
                <a:gd name="T0" fmla="*/ 142 w 162"/>
                <a:gd name="T1" fmla="*/ 103 h 151"/>
                <a:gd name="T2" fmla="*/ 50 w 162"/>
                <a:gd name="T3" fmla="*/ 18 h 151"/>
                <a:gd name="T4" fmla="*/ 20 w 162"/>
                <a:gd name="T5" fmla="*/ 48 h 151"/>
                <a:gd name="T6" fmla="*/ 112 w 162"/>
                <a:gd name="T7" fmla="*/ 133 h 151"/>
                <a:gd name="T8" fmla="*/ 142 w 162"/>
                <a:gd name="T9" fmla="*/ 10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51">
                  <a:moveTo>
                    <a:pt x="142" y="103"/>
                  </a:moveTo>
                  <a:cubicBezTo>
                    <a:pt x="111" y="75"/>
                    <a:pt x="81" y="47"/>
                    <a:pt x="50" y="18"/>
                  </a:cubicBezTo>
                  <a:cubicBezTo>
                    <a:pt x="30" y="0"/>
                    <a:pt x="0" y="30"/>
                    <a:pt x="20" y="48"/>
                  </a:cubicBezTo>
                  <a:cubicBezTo>
                    <a:pt x="51" y="76"/>
                    <a:pt x="82" y="105"/>
                    <a:pt x="112" y="133"/>
                  </a:cubicBezTo>
                  <a:cubicBezTo>
                    <a:pt x="132" y="151"/>
                    <a:pt x="162" y="121"/>
                    <a:pt x="142" y="103"/>
                  </a:cubicBez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9" name="Oval 21"/>
            <p:cNvSpPr>
              <a:spLocks noChangeArrowheads="1"/>
            </p:cNvSpPr>
            <p:nvPr/>
          </p:nvSpPr>
          <p:spPr bwMode="auto">
            <a:xfrm>
              <a:off x="4870451" y="4117976"/>
              <a:ext cx="449263" cy="450850"/>
            </a:xfrm>
            <a:prstGeom prst="ellipse">
              <a:avLst/>
            </a:pr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10" name="Freeform 22"/>
            <p:cNvSpPr/>
            <p:nvPr/>
          </p:nvSpPr>
          <p:spPr bwMode="auto">
            <a:xfrm>
              <a:off x="5016501" y="2625726"/>
              <a:ext cx="2508251" cy="1797050"/>
            </a:xfrm>
            <a:custGeom>
              <a:avLst/>
              <a:gdLst>
                <a:gd name="T0" fmla="*/ 30 w 669"/>
                <a:gd name="T1" fmla="*/ 479 h 479"/>
                <a:gd name="T2" fmla="*/ 177 w 669"/>
                <a:gd name="T3" fmla="*/ 315 h 479"/>
                <a:gd name="T4" fmla="*/ 251 w 669"/>
                <a:gd name="T5" fmla="*/ 232 h 479"/>
                <a:gd name="T6" fmla="*/ 277 w 669"/>
                <a:gd name="T7" fmla="*/ 204 h 479"/>
                <a:gd name="T8" fmla="*/ 283 w 669"/>
                <a:gd name="T9" fmla="*/ 197 h 479"/>
                <a:gd name="T10" fmla="*/ 284 w 669"/>
                <a:gd name="T11" fmla="*/ 195 h 479"/>
                <a:gd name="T12" fmla="*/ 286 w 669"/>
                <a:gd name="T13" fmla="*/ 195 h 479"/>
                <a:gd name="T14" fmla="*/ 288 w 669"/>
                <a:gd name="T15" fmla="*/ 198 h 479"/>
                <a:gd name="T16" fmla="*/ 299 w 669"/>
                <a:gd name="T17" fmla="*/ 212 h 479"/>
                <a:gd name="T18" fmla="*/ 330 w 669"/>
                <a:gd name="T19" fmla="*/ 252 h 479"/>
                <a:gd name="T20" fmla="*/ 354 w 669"/>
                <a:gd name="T21" fmla="*/ 281 h 479"/>
                <a:gd name="T22" fmla="*/ 365 w 669"/>
                <a:gd name="T23" fmla="*/ 296 h 479"/>
                <a:gd name="T24" fmla="*/ 369 w 669"/>
                <a:gd name="T25" fmla="*/ 295 h 479"/>
                <a:gd name="T26" fmla="*/ 372 w 669"/>
                <a:gd name="T27" fmla="*/ 292 h 479"/>
                <a:gd name="T28" fmla="*/ 379 w 669"/>
                <a:gd name="T29" fmla="*/ 286 h 479"/>
                <a:gd name="T30" fmla="*/ 474 w 669"/>
                <a:gd name="T31" fmla="*/ 201 h 479"/>
                <a:gd name="T32" fmla="*/ 608 w 669"/>
                <a:gd name="T33" fmla="*/ 81 h 479"/>
                <a:gd name="T34" fmla="*/ 611 w 669"/>
                <a:gd name="T35" fmla="*/ 79 h 479"/>
                <a:gd name="T36" fmla="*/ 635 w 669"/>
                <a:gd name="T37" fmla="*/ 105 h 479"/>
                <a:gd name="T38" fmla="*/ 644 w 669"/>
                <a:gd name="T39" fmla="*/ 75 h 479"/>
                <a:gd name="T40" fmla="*/ 669 w 669"/>
                <a:gd name="T41" fmla="*/ 0 h 479"/>
                <a:gd name="T42" fmla="*/ 592 w 669"/>
                <a:gd name="T43" fmla="*/ 16 h 479"/>
                <a:gd name="T44" fmla="*/ 560 w 669"/>
                <a:gd name="T45" fmla="*/ 23 h 479"/>
                <a:gd name="T46" fmla="*/ 584 w 669"/>
                <a:gd name="T47" fmla="*/ 49 h 479"/>
                <a:gd name="T48" fmla="*/ 582 w 669"/>
                <a:gd name="T49" fmla="*/ 51 h 479"/>
                <a:gd name="T50" fmla="*/ 447 w 669"/>
                <a:gd name="T51" fmla="*/ 171 h 479"/>
                <a:gd name="T52" fmla="*/ 378 w 669"/>
                <a:gd name="T53" fmla="*/ 234 h 479"/>
                <a:gd name="T54" fmla="*/ 374 w 669"/>
                <a:gd name="T55" fmla="*/ 236 h 479"/>
                <a:gd name="T56" fmla="*/ 373 w 669"/>
                <a:gd name="T57" fmla="*/ 238 h 479"/>
                <a:gd name="T58" fmla="*/ 371 w 669"/>
                <a:gd name="T59" fmla="*/ 238 h 479"/>
                <a:gd name="T60" fmla="*/ 366 w 669"/>
                <a:gd name="T61" fmla="*/ 231 h 479"/>
                <a:gd name="T62" fmla="*/ 355 w 669"/>
                <a:gd name="T63" fmla="*/ 217 h 479"/>
                <a:gd name="T64" fmla="*/ 317 w 669"/>
                <a:gd name="T65" fmla="*/ 170 h 479"/>
                <a:gd name="T66" fmla="*/ 294 w 669"/>
                <a:gd name="T67" fmla="*/ 141 h 479"/>
                <a:gd name="T68" fmla="*/ 288 w 669"/>
                <a:gd name="T69" fmla="*/ 133 h 479"/>
                <a:gd name="T70" fmla="*/ 285 w 669"/>
                <a:gd name="T71" fmla="*/ 134 h 479"/>
                <a:gd name="T72" fmla="*/ 282 w 669"/>
                <a:gd name="T73" fmla="*/ 138 h 479"/>
                <a:gd name="T74" fmla="*/ 269 w 669"/>
                <a:gd name="T75" fmla="*/ 152 h 479"/>
                <a:gd name="T76" fmla="*/ 221 w 669"/>
                <a:gd name="T77" fmla="*/ 205 h 479"/>
                <a:gd name="T78" fmla="*/ 147 w 669"/>
                <a:gd name="T79" fmla="*/ 288 h 479"/>
                <a:gd name="T80" fmla="*/ 0 w 669"/>
                <a:gd name="T81" fmla="*/ 452 h 479"/>
                <a:gd name="T82" fmla="*/ 30 w 669"/>
                <a:gd name="T8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9" h="479">
                  <a:moveTo>
                    <a:pt x="30" y="479"/>
                  </a:moveTo>
                  <a:cubicBezTo>
                    <a:pt x="177" y="315"/>
                    <a:pt x="177" y="315"/>
                    <a:pt x="177" y="315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77" y="204"/>
                    <a:pt x="277" y="204"/>
                    <a:pt x="277" y="204"/>
                  </a:cubicBezTo>
                  <a:cubicBezTo>
                    <a:pt x="283" y="197"/>
                    <a:pt x="283" y="197"/>
                    <a:pt x="283" y="197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5" y="195"/>
                    <a:pt x="285" y="194"/>
                    <a:pt x="286" y="195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330" y="252"/>
                    <a:pt x="330" y="252"/>
                    <a:pt x="330" y="252"/>
                  </a:cubicBezTo>
                  <a:cubicBezTo>
                    <a:pt x="354" y="281"/>
                    <a:pt x="354" y="281"/>
                    <a:pt x="354" y="281"/>
                  </a:cubicBezTo>
                  <a:cubicBezTo>
                    <a:pt x="365" y="296"/>
                    <a:pt x="365" y="296"/>
                    <a:pt x="365" y="296"/>
                  </a:cubicBezTo>
                  <a:cubicBezTo>
                    <a:pt x="366" y="298"/>
                    <a:pt x="368" y="296"/>
                    <a:pt x="369" y="295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79" y="286"/>
                    <a:pt x="379" y="286"/>
                    <a:pt x="379" y="286"/>
                  </a:cubicBezTo>
                  <a:cubicBezTo>
                    <a:pt x="474" y="201"/>
                    <a:pt x="474" y="201"/>
                    <a:pt x="474" y="201"/>
                  </a:cubicBezTo>
                  <a:cubicBezTo>
                    <a:pt x="608" y="81"/>
                    <a:pt x="608" y="81"/>
                    <a:pt x="608" y="81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35" y="105"/>
                    <a:pt x="635" y="105"/>
                    <a:pt x="635" y="105"/>
                  </a:cubicBezTo>
                  <a:cubicBezTo>
                    <a:pt x="644" y="75"/>
                    <a:pt x="644" y="75"/>
                    <a:pt x="644" y="75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592" y="16"/>
                    <a:pt x="592" y="16"/>
                    <a:pt x="592" y="16"/>
                  </a:cubicBezTo>
                  <a:cubicBezTo>
                    <a:pt x="560" y="23"/>
                    <a:pt x="560" y="23"/>
                    <a:pt x="560" y="23"/>
                  </a:cubicBezTo>
                  <a:cubicBezTo>
                    <a:pt x="584" y="49"/>
                    <a:pt x="584" y="49"/>
                    <a:pt x="584" y="49"/>
                  </a:cubicBezTo>
                  <a:cubicBezTo>
                    <a:pt x="582" y="51"/>
                    <a:pt x="582" y="51"/>
                    <a:pt x="582" y="51"/>
                  </a:cubicBezTo>
                  <a:cubicBezTo>
                    <a:pt x="447" y="171"/>
                    <a:pt x="447" y="171"/>
                    <a:pt x="447" y="171"/>
                  </a:cubicBezTo>
                  <a:cubicBezTo>
                    <a:pt x="378" y="234"/>
                    <a:pt x="378" y="234"/>
                    <a:pt x="378" y="234"/>
                  </a:cubicBezTo>
                  <a:cubicBezTo>
                    <a:pt x="374" y="236"/>
                    <a:pt x="374" y="236"/>
                    <a:pt x="374" y="236"/>
                  </a:cubicBezTo>
                  <a:cubicBezTo>
                    <a:pt x="373" y="238"/>
                    <a:pt x="373" y="238"/>
                    <a:pt x="373" y="238"/>
                  </a:cubicBezTo>
                  <a:cubicBezTo>
                    <a:pt x="372" y="238"/>
                    <a:pt x="371" y="239"/>
                    <a:pt x="371" y="238"/>
                  </a:cubicBezTo>
                  <a:cubicBezTo>
                    <a:pt x="366" y="231"/>
                    <a:pt x="366" y="231"/>
                    <a:pt x="366" y="231"/>
                  </a:cubicBezTo>
                  <a:cubicBezTo>
                    <a:pt x="355" y="217"/>
                    <a:pt x="355" y="217"/>
                    <a:pt x="355" y="217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294" y="141"/>
                    <a:pt x="294" y="141"/>
                    <a:pt x="294" y="141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87" y="131"/>
                    <a:pt x="286" y="133"/>
                    <a:pt x="285" y="134"/>
                  </a:cubicBezTo>
                  <a:cubicBezTo>
                    <a:pt x="282" y="138"/>
                    <a:pt x="282" y="138"/>
                    <a:pt x="282" y="138"/>
                  </a:cubicBezTo>
                  <a:cubicBezTo>
                    <a:pt x="269" y="152"/>
                    <a:pt x="269" y="152"/>
                    <a:pt x="269" y="152"/>
                  </a:cubicBezTo>
                  <a:cubicBezTo>
                    <a:pt x="221" y="205"/>
                    <a:pt x="221" y="205"/>
                    <a:pt x="221" y="205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0" y="452"/>
                    <a:pt x="0" y="452"/>
                    <a:pt x="0" y="452"/>
                  </a:cubicBezTo>
                  <a:lnTo>
                    <a:pt x="30" y="47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pPr defTabSz="1087755"/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5014444" y="2358010"/>
            <a:ext cx="2395141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第三方</a:t>
            </a:r>
            <a:endParaRPr lang="en-US" altLang="zh-CN" sz="5400" dirty="0">
              <a:solidFill>
                <a:srgbClr val="0677B7"/>
              </a:solidFill>
              <a:latin typeface="博洋柳体" panose="02000600000000000000" pitchFamily="2" charset="-122"/>
              <a:ea typeface="博洋柳体" panose="02000600000000000000" pitchFamily="2" charset="-122"/>
              <a:cs typeface="博洋柳体" panose="02000600000000000000" pitchFamily="2" charset="-122"/>
              <a:sym typeface="+mn-lt"/>
            </a:endParaRPr>
          </a:p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面介绍</a:t>
            </a:r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第三方面介绍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58252" y="3097716"/>
            <a:ext cx="10077376" cy="2055050"/>
            <a:chOff x="958252" y="3097716"/>
            <a:chExt cx="10077376" cy="2055050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2037732" y="3097716"/>
              <a:ext cx="0" cy="512364"/>
            </a:xfrm>
            <a:prstGeom prst="line">
              <a:avLst/>
            </a:prstGeom>
            <a:ln w="28575">
              <a:solidFill>
                <a:srgbClr val="6BAFE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11"/>
            <p:cNvSpPr txBox="1"/>
            <p:nvPr/>
          </p:nvSpPr>
          <p:spPr>
            <a:xfrm flipH="1">
              <a:off x="1006512" y="4595981"/>
              <a:ext cx="2158960" cy="556785"/>
            </a:xfrm>
            <a:prstGeom prst="rect">
              <a:avLst/>
            </a:prstGeom>
            <a:noFill/>
          </p:spPr>
          <p:txBody>
            <a:bodyPr wrap="square" lIns="91416" tIns="45708" rIns="91416" bIns="45708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cs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  <a:p>
              <a:pPr marL="0" marR="0" lvl="0" indent="0" algn="ctr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endParaRPr>
            </a:p>
          </p:txBody>
        </p:sp>
        <p:sp>
          <p:nvSpPr>
            <p:cNvPr id="24" name="10"/>
            <p:cNvSpPr/>
            <p:nvPr/>
          </p:nvSpPr>
          <p:spPr>
            <a:xfrm flipH="1">
              <a:off x="958252" y="3776681"/>
              <a:ext cx="2158960" cy="471852"/>
            </a:xfrm>
            <a:prstGeom prst="rect">
              <a:avLst/>
            </a:prstGeom>
          </p:spPr>
          <p:txBody>
            <a:bodyPr wrap="square" lIns="91416" tIns="45708" rIns="91416" bIns="45708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lang="zh-CN" altLang="en-US" sz="2000" b="1" i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endParaRPr>
            </a:p>
          </p:txBody>
        </p:sp>
        <p:sp>
          <p:nvSpPr>
            <p:cNvPr id="25" name="9"/>
            <p:cNvSpPr txBox="1"/>
            <p:nvPr/>
          </p:nvSpPr>
          <p:spPr>
            <a:xfrm flipH="1">
              <a:off x="3597724" y="4463266"/>
              <a:ext cx="2158960" cy="556785"/>
            </a:xfrm>
            <a:prstGeom prst="rect">
              <a:avLst/>
            </a:prstGeom>
            <a:noFill/>
          </p:spPr>
          <p:txBody>
            <a:bodyPr wrap="square" lIns="91416" tIns="45708" rIns="91416" bIns="45708" anchor="ctr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cs typeface="+mn-lt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26" name="8"/>
            <p:cNvSpPr/>
            <p:nvPr/>
          </p:nvSpPr>
          <p:spPr>
            <a:xfrm flipH="1">
              <a:off x="3597724" y="3776681"/>
              <a:ext cx="2158960" cy="471852"/>
            </a:xfrm>
            <a:prstGeom prst="rect">
              <a:avLst/>
            </a:prstGeom>
          </p:spPr>
          <p:txBody>
            <a:bodyPr wrap="square" lIns="91416" tIns="45708" rIns="91416" bIns="45708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lang="zh-CN" altLang="en-US" sz="2000" b="1" i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4677204" y="3097716"/>
              <a:ext cx="0" cy="512364"/>
            </a:xfrm>
            <a:prstGeom prst="line">
              <a:avLst/>
            </a:prstGeom>
            <a:ln w="28575">
              <a:solidFill>
                <a:srgbClr val="F6C78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7316675" y="3097716"/>
              <a:ext cx="0" cy="512364"/>
            </a:xfrm>
            <a:prstGeom prst="line">
              <a:avLst/>
            </a:prstGeom>
            <a:ln w="28575">
              <a:solidFill>
                <a:srgbClr val="6BAFE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4"/>
            <p:cNvSpPr txBox="1"/>
            <p:nvPr/>
          </p:nvSpPr>
          <p:spPr>
            <a:xfrm flipH="1">
              <a:off x="6237195" y="4463266"/>
              <a:ext cx="2158960" cy="556785"/>
            </a:xfrm>
            <a:prstGeom prst="rect">
              <a:avLst/>
            </a:prstGeom>
            <a:noFill/>
          </p:spPr>
          <p:txBody>
            <a:bodyPr wrap="square" lIns="91416" tIns="45708" rIns="91416" bIns="45708" anchor="ctr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cs typeface="+mn-lt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3" name="3"/>
            <p:cNvSpPr/>
            <p:nvPr/>
          </p:nvSpPr>
          <p:spPr>
            <a:xfrm flipH="1">
              <a:off x="6237195" y="3776681"/>
              <a:ext cx="2158960" cy="471852"/>
            </a:xfrm>
            <a:prstGeom prst="rect">
              <a:avLst/>
            </a:prstGeom>
          </p:spPr>
          <p:txBody>
            <a:bodyPr wrap="square" lIns="91416" tIns="45708" rIns="91416" bIns="45708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3765"/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lang="zh-CN" altLang="en-US" sz="2000" b="1" i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9956148" y="3097716"/>
              <a:ext cx="0" cy="512364"/>
            </a:xfrm>
            <a:prstGeom prst="line">
              <a:avLst/>
            </a:prstGeom>
            <a:ln w="28575">
              <a:solidFill>
                <a:srgbClr val="F6C78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1"/>
            <p:cNvGrpSpPr/>
            <p:nvPr/>
          </p:nvGrpSpPr>
          <p:grpSpPr>
            <a:xfrm>
              <a:off x="8876668" y="3776681"/>
              <a:ext cx="2158960" cy="1243370"/>
              <a:chOff x="8482962" y="3667977"/>
              <a:chExt cx="2323586" cy="1338178"/>
            </a:xfrm>
          </p:grpSpPr>
          <p:sp>
            <p:nvSpPr>
              <p:cNvPr id="39" name="12"/>
              <p:cNvSpPr txBox="1"/>
              <p:nvPr/>
            </p:nvSpPr>
            <p:spPr>
              <a:xfrm flipH="1">
                <a:off x="8482962" y="4406915"/>
                <a:ext cx="2323586" cy="599240"/>
              </a:xfrm>
              <a:prstGeom prst="rect">
                <a:avLst/>
              </a:prstGeom>
              <a:noFill/>
            </p:spPr>
            <p:txBody>
              <a:bodyPr wrap="square" lIns="91416" tIns="45708" rIns="91416" bIns="45708" anchor="ctr">
                <a:no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+mn-lt"/>
                    <a:cs typeface="+mn-lt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dirty="0"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40" name="11"/>
              <p:cNvSpPr/>
              <p:nvPr/>
            </p:nvSpPr>
            <p:spPr>
              <a:xfrm flipH="1">
                <a:off x="8482962" y="3667977"/>
                <a:ext cx="2323586" cy="507831"/>
              </a:xfrm>
              <a:prstGeom prst="rect">
                <a:avLst/>
              </a:prstGeom>
            </p:spPr>
            <p:txBody>
              <a:bodyPr wrap="square" lIns="91416" tIns="45708" rIns="91416" bIns="45708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3765"/>
                <a:r>
                  <a:rPr lang="zh-CN" altLang="en-US" sz="1200" b="1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ea typeface="+mn-lt"/>
                    <a:sym typeface="+mn-ea"/>
                  </a:rPr>
                  <a:t>添加标题</a:t>
                </a:r>
                <a:endParaRPr lang="zh-CN" altLang="en-US" sz="1200" b="1" i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endParaRPr>
              </a:p>
            </p:txBody>
          </p:sp>
        </p:grp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89" y="2241132"/>
            <a:ext cx="901885" cy="93786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62" y="2233837"/>
            <a:ext cx="901885" cy="93786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3" y="2262455"/>
            <a:ext cx="901885" cy="93786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60" y="2245301"/>
            <a:ext cx="901885" cy="937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第三方面介绍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 bwMode="auto">
          <a:xfrm>
            <a:off x="2163507" y="3318575"/>
            <a:ext cx="1463675" cy="1465262"/>
          </a:xfrm>
          <a:custGeom>
            <a:avLst/>
            <a:gdLst>
              <a:gd name="T0" fmla="*/ 1098181 w 861"/>
              <a:gd name="T1" fmla="*/ 731780 h 861"/>
              <a:gd name="T2" fmla="*/ 730988 w 861"/>
              <a:gd name="T3" fmla="*/ 1097670 h 861"/>
              <a:gd name="T4" fmla="*/ 365494 w 861"/>
              <a:gd name="T5" fmla="*/ 731780 h 861"/>
              <a:gd name="T6" fmla="*/ 730988 w 861"/>
              <a:gd name="T7" fmla="*/ 365890 h 861"/>
              <a:gd name="T8" fmla="*/ 829586 w 861"/>
              <a:gd name="T9" fmla="*/ 379505 h 861"/>
              <a:gd name="T10" fmla="*/ 710588 w 861"/>
              <a:gd name="T11" fmla="*/ 0 h 861"/>
              <a:gd name="T12" fmla="*/ 0 w 861"/>
              <a:gd name="T13" fmla="*/ 731780 h 861"/>
              <a:gd name="T14" fmla="*/ 730988 w 861"/>
              <a:gd name="T15" fmla="*/ 1465262 h 861"/>
              <a:gd name="T16" fmla="*/ 1463675 w 861"/>
              <a:gd name="T17" fmla="*/ 731780 h 861"/>
              <a:gd name="T18" fmla="*/ 1261378 w 861"/>
              <a:gd name="T19" fmla="*/ 226341 h 861"/>
              <a:gd name="T20" fmla="*/ 1002983 w 861"/>
              <a:gd name="T21" fmla="*/ 486719 h 861"/>
              <a:gd name="T22" fmla="*/ 1098181 w 861"/>
              <a:gd name="T23" fmla="*/ 731780 h 8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lIns="68575" tIns="34288" rIns="68575" bIns="3428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anose="02010600030101010101" pitchFamily="2" charset="-122"/>
              <a:cs typeface="+mn-lt"/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2942970" y="2542287"/>
            <a:ext cx="1463675" cy="1276350"/>
          </a:xfrm>
          <a:custGeom>
            <a:avLst/>
            <a:gdLst>
              <a:gd name="T0" fmla="*/ 1256279 w 861"/>
              <a:gd name="T1" fmla="*/ 1244016 h 750"/>
              <a:gd name="T2" fmla="*/ 1256279 w 861"/>
              <a:gd name="T3" fmla="*/ 1242314 h 750"/>
              <a:gd name="T4" fmla="*/ 1463675 w 861"/>
              <a:gd name="T5" fmla="*/ 733476 h 750"/>
              <a:gd name="T6" fmla="*/ 730988 w 861"/>
              <a:gd name="T7" fmla="*/ 0 h 750"/>
              <a:gd name="T8" fmla="*/ 0 w 861"/>
              <a:gd name="T9" fmla="*/ 733476 h 750"/>
              <a:gd name="T10" fmla="*/ 203997 w 861"/>
              <a:gd name="T11" fmla="*/ 1240612 h 750"/>
              <a:gd name="T12" fmla="*/ 203997 w 861"/>
              <a:gd name="T13" fmla="*/ 1242314 h 750"/>
              <a:gd name="T14" fmla="*/ 224396 w 861"/>
              <a:gd name="T15" fmla="*/ 1262736 h 750"/>
              <a:gd name="T16" fmla="*/ 482792 w 861"/>
              <a:gd name="T17" fmla="*/ 1002360 h 750"/>
              <a:gd name="T18" fmla="*/ 472592 w 861"/>
              <a:gd name="T19" fmla="*/ 992149 h 750"/>
              <a:gd name="T20" fmla="*/ 470892 w 861"/>
              <a:gd name="T21" fmla="*/ 990448 h 750"/>
              <a:gd name="T22" fmla="*/ 365494 w 861"/>
              <a:gd name="T23" fmla="*/ 733476 h 750"/>
              <a:gd name="T24" fmla="*/ 730988 w 861"/>
              <a:gd name="T25" fmla="*/ 365887 h 750"/>
              <a:gd name="T26" fmla="*/ 1096481 w 861"/>
              <a:gd name="T27" fmla="*/ 733476 h 750"/>
              <a:gd name="T28" fmla="*/ 992783 w 861"/>
              <a:gd name="T29" fmla="*/ 988746 h 750"/>
              <a:gd name="T30" fmla="*/ 992783 w 861"/>
              <a:gd name="T31" fmla="*/ 988746 h 750"/>
              <a:gd name="T32" fmla="*/ 992783 w 861"/>
              <a:gd name="T33" fmla="*/ 988746 h 750"/>
              <a:gd name="T34" fmla="*/ 957084 w 861"/>
              <a:gd name="T35" fmla="*/ 1026185 h 750"/>
              <a:gd name="T36" fmla="*/ 1225679 w 861"/>
              <a:gd name="T37" fmla="*/ 1276350 h 750"/>
              <a:gd name="T38" fmla="*/ 1256279 w 861"/>
              <a:gd name="T39" fmla="*/ 1244016 h 7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rgbClr val="6BAFE1"/>
          </a:solidFill>
          <a:ln>
            <a:noFill/>
          </a:ln>
        </p:spPr>
        <p:txBody>
          <a:bodyPr lIns="68575" tIns="34288" rIns="68575" bIns="3428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anose="02010600030101010101" pitchFamily="2" charset="-122"/>
              <a:cs typeface="+mn-lt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719257" y="3318575"/>
            <a:ext cx="1465263" cy="1465262"/>
          </a:xfrm>
          <a:custGeom>
            <a:avLst/>
            <a:gdLst>
              <a:gd name="T0" fmla="*/ 753030 w 862"/>
              <a:gd name="T1" fmla="*/ 0 h 861"/>
              <a:gd name="T2" fmla="*/ 634041 w 862"/>
              <a:gd name="T3" fmla="*/ 379505 h 861"/>
              <a:gd name="T4" fmla="*/ 732632 w 862"/>
              <a:gd name="T5" fmla="*/ 365890 h 861"/>
              <a:gd name="T6" fmla="*/ 1098097 w 862"/>
              <a:gd name="T7" fmla="*/ 731780 h 861"/>
              <a:gd name="T8" fmla="*/ 732632 w 862"/>
              <a:gd name="T9" fmla="*/ 1097670 h 861"/>
              <a:gd name="T10" fmla="*/ 367166 w 862"/>
              <a:gd name="T11" fmla="*/ 731780 h 861"/>
              <a:gd name="T12" fmla="*/ 448758 w 862"/>
              <a:gd name="T13" fmla="*/ 500333 h 861"/>
              <a:gd name="T14" fmla="*/ 180183 w 862"/>
              <a:gd name="T15" fmla="*/ 250167 h 861"/>
              <a:gd name="T16" fmla="*/ 0 w 862"/>
              <a:gd name="T17" fmla="*/ 731780 h 861"/>
              <a:gd name="T18" fmla="*/ 732632 w 862"/>
              <a:gd name="T19" fmla="*/ 1465262 h 861"/>
              <a:gd name="T20" fmla="*/ 1465263 w 862"/>
              <a:gd name="T21" fmla="*/ 731780 h 861"/>
              <a:gd name="T22" fmla="*/ 753030 w 862"/>
              <a:gd name="T23" fmla="*/ 0 h 8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txBody>
          <a:bodyPr lIns="68575" tIns="34288" rIns="68575" bIns="34288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宋体" panose="02010600030101010101" pitchFamily="2" charset="-122"/>
              <a:cs typeface="+mn-lt"/>
            </a:endParaRPr>
          </a:p>
        </p:txBody>
      </p:sp>
      <p:sp>
        <p:nvSpPr>
          <p:cNvPr id="8" name="TextBox 175"/>
          <p:cNvSpPr txBox="1">
            <a:spLocks noChangeArrowheads="1"/>
          </p:cNvSpPr>
          <p:nvPr/>
        </p:nvSpPr>
        <p:spPr bwMode="auto">
          <a:xfrm>
            <a:off x="3425569" y="3026475"/>
            <a:ext cx="481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5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BAFE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TextBox 176"/>
          <p:cNvSpPr txBox="1">
            <a:spLocks noChangeArrowheads="1"/>
          </p:cNvSpPr>
          <p:nvPr/>
        </p:nvSpPr>
        <p:spPr bwMode="auto">
          <a:xfrm>
            <a:off x="2627057" y="3818637"/>
            <a:ext cx="523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5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6C78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TextBox 177"/>
          <p:cNvSpPr txBox="1">
            <a:spLocks noChangeArrowheads="1"/>
          </p:cNvSpPr>
          <p:nvPr/>
        </p:nvSpPr>
        <p:spPr bwMode="auto">
          <a:xfrm>
            <a:off x="4173282" y="3818637"/>
            <a:ext cx="481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5" tIns="34288" rIns="68575" bIns="34288">
            <a:spAutoFit/>
          </a:bodyPr>
          <a:lstStyle>
            <a:lvl1pPr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5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d-ID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6C78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5860794" y="2381950"/>
            <a:ext cx="0" cy="2565400"/>
          </a:xfrm>
          <a:prstGeom prst="line">
            <a:avLst/>
          </a:prstGeom>
          <a:noFill/>
          <a:ln w="12700">
            <a:solidFill>
              <a:srgbClr val="6BAFE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319581" y="1992696"/>
            <a:ext cx="762000" cy="1004887"/>
          </a:xfrm>
          <a:custGeom>
            <a:avLst/>
            <a:gdLst>
              <a:gd name="T0" fmla="*/ 13440833 w 21600"/>
              <a:gd name="T1" fmla="*/ 23374974 h 21600"/>
              <a:gd name="T2" fmla="*/ 13440833 w 21600"/>
              <a:gd name="T3" fmla="*/ 23374974 h 21600"/>
              <a:gd name="T4" fmla="*/ 13440833 w 21600"/>
              <a:gd name="T5" fmla="*/ 23374974 h 21600"/>
              <a:gd name="T6" fmla="*/ 13440833 w 21600"/>
              <a:gd name="T7" fmla="*/ 233749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6BAFE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319581" y="3138871"/>
            <a:ext cx="762000" cy="1006475"/>
          </a:xfrm>
          <a:custGeom>
            <a:avLst/>
            <a:gdLst>
              <a:gd name="T0" fmla="*/ 13440833 w 21600"/>
              <a:gd name="T1" fmla="*/ 23448910 h 21600"/>
              <a:gd name="T2" fmla="*/ 13440833 w 21600"/>
              <a:gd name="T3" fmla="*/ 23448910 h 21600"/>
              <a:gd name="T4" fmla="*/ 13440833 w 21600"/>
              <a:gd name="T5" fmla="*/ 23448910 h 21600"/>
              <a:gd name="T6" fmla="*/ 13440833 w 21600"/>
              <a:gd name="T7" fmla="*/ 234489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6C78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319581" y="4298381"/>
            <a:ext cx="762000" cy="1006475"/>
          </a:xfrm>
          <a:custGeom>
            <a:avLst/>
            <a:gdLst>
              <a:gd name="T0" fmla="*/ 13440833 w 21600"/>
              <a:gd name="T1" fmla="*/ 23448910 h 21600"/>
              <a:gd name="T2" fmla="*/ 13440833 w 21600"/>
              <a:gd name="T3" fmla="*/ 23448910 h 21600"/>
              <a:gd name="T4" fmla="*/ 13440833 w 21600"/>
              <a:gd name="T5" fmla="*/ 23448910 h 21600"/>
              <a:gd name="T6" fmla="*/ 13440833 w 21600"/>
              <a:gd name="T7" fmla="*/ 234489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s-E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6BAFE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TextBox 35"/>
          <p:cNvSpPr txBox="1"/>
          <p:nvPr/>
        </p:nvSpPr>
        <p:spPr>
          <a:xfrm>
            <a:off x="7081581" y="2333155"/>
            <a:ext cx="2489672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cs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73165" y="2054865"/>
            <a:ext cx="15408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/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7089997" y="3543941"/>
            <a:ext cx="2489672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81581" y="3277716"/>
            <a:ext cx="15408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/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7098413" y="4753207"/>
            <a:ext cx="2489672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89997" y="4474917"/>
            <a:ext cx="15408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3765"/>
            <a:r>
              <a:rPr lang="zh-CN" altLang="en-US" sz="14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7" grpId="0" bldLvl="0" animBg="1"/>
      <p:bldP spid="8" grpId="0"/>
      <p:bldP spid="9" grpId="0"/>
      <p:bldP spid="10" grpId="0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第三方面介绍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938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54575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45" name="Freeform 39"/>
          <p:cNvSpPr/>
          <p:nvPr/>
        </p:nvSpPr>
        <p:spPr>
          <a:xfrm>
            <a:off x="3789851" y="3385548"/>
            <a:ext cx="6103089" cy="425526"/>
          </a:xfrm>
          <a:custGeom>
            <a:avLst/>
            <a:gdLst>
              <a:gd name="connsiteX0" fmla="*/ 0 w 6103089"/>
              <a:gd name="connsiteY0" fmla="*/ 414670 h 425526"/>
              <a:gd name="connsiteX1" fmla="*/ 2137145 w 6103089"/>
              <a:gd name="connsiteY1" fmla="*/ 63795 h 425526"/>
              <a:gd name="connsiteX2" fmla="*/ 3540642 w 6103089"/>
              <a:gd name="connsiteY2" fmla="*/ 425302 h 425526"/>
              <a:gd name="connsiteX3" fmla="*/ 4890977 w 6103089"/>
              <a:gd name="connsiteY3" fmla="*/ 0 h 425526"/>
              <a:gd name="connsiteX4" fmla="*/ 6103089 w 6103089"/>
              <a:gd name="connsiteY4" fmla="*/ 425302 h 425526"/>
              <a:gd name="connsiteX5" fmla="*/ 6103089 w 6103089"/>
              <a:gd name="connsiteY5" fmla="*/ 425302 h 42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3089" h="425526">
                <a:moveTo>
                  <a:pt x="0" y="414670"/>
                </a:moveTo>
                <a:cubicBezTo>
                  <a:pt x="773519" y="238346"/>
                  <a:pt x="1547038" y="62023"/>
                  <a:pt x="2137145" y="63795"/>
                </a:cubicBezTo>
                <a:cubicBezTo>
                  <a:pt x="2727252" y="65567"/>
                  <a:pt x="3081670" y="435934"/>
                  <a:pt x="3540642" y="425302"/>
                </a:cubicBezTo>
                <a:cubicBezTo>
                  <a:pt x="3999614" y="414670"/>
                  <a:pt x="4463903" y="0"/>
                  <a:pt x="4890977" y="0"/>
                </a:cubicBezTo>
                <a:cubicBezTo>
                  <a:pt x="5318051" y="0"/>
                  <a:pt x="6103089" y="425302"/>
                  <a:pt x="6103089" y="425302"/>
                </a:cubicBezTo>
                <a:lnTo>
                  <a:pt x="6103089" y="425302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lgDashDot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46" name="Oval 49"/>
          <p:cNvSpPr/>
          <p:nvPr/>
        </p:nvSpPr>
        <p:spPr>
          <a:xfrm>
            <a:off x="5019685" y="3451648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6BA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47" name="Oval 50"/>
          <p:cNvSpPr/>
          <p:nvPr/>
        </p:nvSpPr>
        <p:spPr>
          <a:xfrm>
            <a:off x="7188119" y="3747773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C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48" name="Oval 51"/>
          <p:cNvSpPr/>
          <p:nvPr/>
        </p:nvSpPr>
        <p:spPr>
          <a:xfrm>
            <a:off x="8841010" y="3334691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C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2" name="Isosceles Triangle 54"/>
          <p:cNvSpPr/>
          <p:nvPr/>
        </p:nvSpPr>
        <p:spPr>
          <a:xfrm>
            <a:off x="5046704" y="3797430"/>
            <a:ext cx="92503" cy="79744"/>
          </a:xfrm>
          <a:prstGeom prst="triangl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3" name="TextBox 55"/>
          <p:cNvSpPr txBox="1"/>
          <p:nvPr/>
        </p:nvSpPr>
        <p:spPr>
          <a:xfrm>
            <a:off x="4272203" y="4108196"/>
            <a:ext cx="2265101" cy="1475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sym typeface="+mn-ea"/>
              </a:rPr>
              <a:t>添加标题</a:t>
            </a:r>
          </a:p>
          <a:p>
            <a:pPr lvl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b="1" dirty="0">
              <a:solidFill>
                <a:prstClr val="black">
                  <a:lumMod val="85000"/>
                  <a:lumOff val="15000"/>
                </a:prstClr>
              </a:solidFill>
              <a:ea typeface="+mn-lt"/>
              <a:sym typeface="+mn-lt"/>
            </a:endParaRPr>
          </a:p>
          <a:p>
            <a:pPr lvl="0"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7" name="Isosceles Triangle 57"/>
          <p:cNvSpPr/>
          <p:nvPr/>
        </p:nvSpPr>
        <p:spPr>
          <a:xfrm flipV="1">
            <a:off x="7215138" y="3467679"/>
            <a:ext cx="92503" cy="79744"/>
          </a:xfrm>
          <a:prstGeom prst="triangle">
            <a:avLst/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8" name="TextBox 58"/>
          <p:cNvSpPr txBox="1"/>
          <p:nvPr/>
        </p:nvSpPr>
        <p:spPr>
          <a:xfrm>
            <a:off x="6393247" y="1857800"/>
            <a:ext cx="2228235" cy="149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sym typeface="+mn-ea"/>
              </a:rPr>
              <a:t>添加标题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b="1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sym typeface="+mn-lt"/>
            </a:endParaRPr>
          </a:p>
          <a:p>
            <a:pPr lvl="0"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Isosceles Triangle 60"/>
          <p:cNvSpPr/>
          <p:nvPr/>
        </p:nvSpPr>
        <p:spPr>
          <a:xfrm>
            <a:off x="8871108" y="3707901"/>
            <a:ext cx="92503" cy="7974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方正清刻本悦宋简体" panose="020F0502020204030204"/>
              <a:cs typeface="+mn-lt"/>
              <a:sym typeface="+mn-lt"/>
            </a:endParaRPr>
          </a:p>
        </p:txBody>
      </p:sp>
      <p:sp>
        <p:nvSpPr>
          <p:cNvPr id="10" name="TextBox 61"/>
          <p:cNvSpPr txBox="1"/>
          <p:nvPr/>
        </p:nvSpPr>
        <p:spPr>
          <a:xfrm>
            <a:off x="7950927" y="3936664"/>
            <a:ext cx="23194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b="1" dirty="0">
                <a:solidFill>
                  <a:prstClr val="black">
                    <a:lumMod val="85000"/>
                    <a:lumOff val="15000"/>
                  </a:prstClr>
                </a:solidFill>
                <a:ea typeface="+mn-lt"/>
                <a:sym typeface="+mn-ea"/>
              </a:rPr>
              <a:t>添加标题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b="1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sym typeface="+mn-lt"/>
            </a:endParaRPr>
          </a:p>
          <a:p>
            <a:pPr lvl="0"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b="1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sym typeface="+mn-lt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b="1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sym typeface="+mn-lt"/>
            </a:endParaRPr>
          </a:p>
        </p:txBody>
      </p:sp>
      <p:sp>
        <p:nvSpPr>
          <p:cNvPr id="11" name="Oval 63"/>
          <p:cNvSpPr/>
          <p:nvPr/>
        </p:nvSpPr>
        <p:spPr>
          <a:xfrm>
            <a:off x="2901356" y="3407962"/>
            <a:ext cx="861238" cy="861238"/>
          </a:xfrm>
          <a:prstGeom prst="ellipse">
            <a:avLst/>
          </a:prstGeom>
          <a:noFill/>
          <a:ln w="38100">
            <a:solidFill>
              <a:srgbClr val="6BA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方正清刻本悦宋简体" panose="020F0502020204030204"/>
                <a:ea typeface="方正清刻本悦宋简体" panose="020F0502020204030204"/>
                <a:cs typeface="+mn-lt"/>
                <a:sym typeface="+mn-lt"/>
              </a:rPr>
              <a:t></a:t>
            </a:r>
          </a:p>
        </p:txBody>
      </p:sp>
      <p:sp>
        <p:nvSpPr>
          <p:cNvPr id="12" name="TextBox 64"/>
          <p:cNvSpPr txBox="1"/>
          <p:nvPr/>
        </p:nvSpPr>
        <p:spPr>
          <a:xfrm>
            <a:off x="927288" y="2965648"/>
            <a:ext cx="1871061" cy="150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</a:p>
          <a:p>
            <a:pPr lvl="0" algn="just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400" b="1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sym typeface="+mn-lt"/>
            </a:endParaRPr>
          </a:p>
          <a:p>
            <a:pPr lvl="0" algn="just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25" y="2578735"/>
            <a:ext cx="1681480" cy="1524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2" grpId="0" bldLvl="0" animBg="1"/>
      <p:bldP spid="3" grpId="0"/>
      <p:bldP spid="7" grpId="0" bldLvl="0" animBg="1"/>
      <p:bldP spid="8" grpId="0"/>
      <p:bldP spid="9" grpId="0" bldLvl="0" animBg="1"/>
      <p:bldP spid="10" grpId="0"/>
      <p:bldP spid="11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03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第三方面介绍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文本框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  <a:noFill/>
          <a:effectLst/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26" name="文本框 49"/>
          <p:cNvSpPr txBox="1"/>
          <p:nvPr/>
        </p:nvSpPr>
        <p:spPr>
          <a:xfrm>
            <a:off x="1119431" y="4655200"/>
            <a:ext cx="1900562" cy="863208"/>
          </a:xfrm>
          <a:prstGeom prst="rect">
            <a:avLst/>
          </a:prstGeom>
          <a:noFill/>
          <a:effectLst/>
        </p:spPr>
        <p:txBody>
          <a:bodyPr wrap="square" lIns="87741" tIns="43871" rIns="87741" bIns="43871" rtlCol="0">
            <a:no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7" name="文本框 52"/>
          <p:cNvSpPr txBox="1"/>
          <p:nvPr/>
        </p:nvSpPr>
        <p:spPr>
          <a:xfrm>
            <a:off x="3792033" y="4643135"/>
            <a:ext cx="1900562" cy="863208"/>
          </a:xfrm>
          <a:prstGeom prst="rect">
            <a:avLst/>
          </a:prstGeom>
          <a:noFill/>
          <a:effectLst/>
        </p:spPr>
        <p:txBody>
          <a:bodyPr wrap="square" lIns="87741" tIns="43871" rIns="87741" bIns="43871" rtlCol="0">
            <a:noAutofit/>
          </a:bodyPr>
          <a:lstStyle/>
          <a:p>
            <a:pPr lvl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文本框 53"/>
          <p:cNvSpPr txBox="1"/>
          <p:nvPr/>
        </p:nvSpPr>
        <p:spPr>
          <a:xfrm>
            <a:off x="6464636" y="4643135"/>
            <a:ext cx="1900562" cy="863208"/>
          </a:xfrm>
          <a:prstGeom prst="rect">
            <a:avLst/>
          </a:prstGeom>
          <a:noFill/>
          <a:effectLst/>
        </p:spPr>
        <p:txBody>
          <a:bodyPr wrap="square" lIns="87741" tIns="43871" rIns="87741" bIns="43871" rtlCol="0">
            <a:noAutofit/>
          </a:bodyPr>
          <a:lstStyle/>
          <a:p>
            <a:pPr lvl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9" name="文本框 53"/>
          <p:cNvSpPr txBox="1"/>
          <p:nvPr/>
        </p:nvSpPr>
        <p:spPr>
          <a:xfrm>
            <a:off x="9137239" y="4667265"/>
            <a:ext cx="1900562" cy="863208"/>
          </a:xfrm>
          <a:prstGeom prst="rect">
            <a:avLst/>
          </a:prstGeom>
          <a:noFill/>
          <a:effectLst/>
        </p:spPr>
        <p:txBody>
          <a:bodyPr wrap="square" lIns="87741" tIns="43871" rIns="87741" bIns="43871" rtlCol="0">
            <a:noAutofit/>
          </a:bodyPr>
          <a:lstStyle/>
          <a:p>
            <a:pPr lvl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58206" y="2489276"/>
            <a:ext cx="9675590" cy="1768496"/>
            <a:chOff x="1258533" y="2489825"/>
            <a:chExt cx="9678110" cy="1768957"/>
          </a:xfrm>
        </p:grpSpPr>
        <p:sp>
          <p:nvSpPr>
            <p:cNvPr id="36" name="MH_SubTitle_1"/>
            <p:cNvSpPr/>
            <p:nvPr>
              <p:custDataLst>
                <p:tags r:id="rId1"/>
              </p:custDataLst>
            </p:nvPr>
          </p:nvSpPr>
          <p:spPr>
            <a:xfrm>
              <a:off x="1304297" y="2601005"/>
              <a:ext cx="1550009" cy="1546597"/>
            </a:xfrm>
            <a:prstGeom prst="ellipse">
              <a:avLst/>
            </a:prstGeom>
            <a:solidFill>
              <a:srgbClr val="F6C78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 dirty="0">
                <a:solidFill>
                  <a:srgbClr val="FFFFFF"/>
                </a:solidFill>
                <a:cs typeface="+mn-lt"/>
              </a:endParaRPr>
            </a:p>
          </p:txBody>
        </p:sp>
        <p:sp>
          <p:nvSpPr>
            <p:cNvPr id="37" name="MH_Other_1"/>
            <p:cNvSpPr/>
            <p:nvPr>
              <p:custDataLst>
                <p:tags r:id="rId2"/>
              </p:custDataLst>
            </p:nvPr>
          </p:nvSpPr>
          <p:spPr>
            <a:xfrm>
              <a:off x="1258533" y="2489825"/>
              <a:ext cx="1707199" cy="1768957"/>
            </a:xfrm>
            <a:custGeom>
              <a:avLst/>
              <a:gdLst>
                <a:gd name="connsiteX0" fmla="*/ 757956 w 1577106"/>
                <a:gd name="connsiteY0" fmla="*/ 0 h 1638300"/>
                <a:gd name="connsiteX1" fmla="*/ 1577106 w 1577106"/>
                <a:gd name="connsiteY1" fmla="*/ 819150 h 1638300"/>
                <a:gd name="connsiteX2" fmla="*/ 757956 w 1577106"/>
                <a:gd name="connsiteY2" fmla="*/ 1638300 h 1638300"/>
                <a:gd name="connsiteX3" fmla="*/ 3179 w 1577106"/>
                <a:gd name="connsiteY3" fmla="*/ 1138000 h 1638300"/>
                <a:gd name="connsiteX4" fmla="*/ 0 w 1577106"/>
                <a:gd name="connsiteY4" fmla="*/ 1127760 h 1638300"/>
                <a:gd name="connsiteX5" fmla="*/ 62811 w 1577106"/>
                <a:gd name="connsiteY5" fmla="*/ 1127760 h 1638300"/>
                <a:gd name="connsiteX6" fmla="*/ 126428 w 1577106"/>
                <a:gd name="connsiteY6" fmla="*/ 1244966 h 1638300"/>
                <a:gd name="connsiteX7" fmla="*/ 757956 w 1577106"/>
                <a:gd name="connsiteY7" fmla="*/ 1580747 h 1638300"/>
                <a:gd name="connsiteX8" fmla="*/ 1519553 w 1577106"/>
                <a:gd name="connsiteY8" fmla="*/ 819150 h 1638300"/>
                <a:gd name="connsiteX9" fmla="*/ 757956 w 1577106"/>
                <a:gd name="connsiteY9" fmla="*/ 57553 h 1638300"/>
                <a:gd name="connsiteX10" fmla="*/ 738906 w 1577106"/>
                <a:gd name="connsiteY10" fmla="*/ 58515 h 1638300"/>
                <a:gd name="connsiteX11" fmla="*/ 738906 w 1577106"/>
                <a:gd name="connsiteY11" fmla="*/ 962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106" h="1638300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38" name="MH_SubTitle_2"/>
            <p:cNvSpPr/>
            <p:nvPr>
              <p:custDataLst>
                <p:tags r:id="rId3"/>
              </p:custDataLst>
            </p:nvPr>
          </p:nvSpPr>
          <p:spPr>
            <a:xfrm>
              <a:off x="3984481" y="2601005"/>
              <a:ext cx="1550010" cy="1546597"/>
            </a:xfrm>
            <a:prstGeom prst="ellipse">
              <a:avLst/>
            </a:prstGeom>
            <a:solidFill>
              <a:srgbClr val="6BAFE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 dirty="0">
                <a:solidFill>
                  <a:srgbClr val="FFFFFF"/>
                </a:solidFill>
                <a:cs typeface="+mn-lt"/>
              </a:endParaRPr>
            </a:p>
          </p:txBody>
        </p:sp>
        <p:sp>
          <p:nvSpPr>
            <p:cNvPr id="39" name="MH_Other_5"/>
            <p:cNvSpPr/>
            <p:nvPr>
              <p:custDataLst>
                <p:tags r:id="rId4"/>
              </p:custDataLst>
            </p:nvPr>
          </p:nvSpPr>
          <p:spPr>
            <a:xfrm>
              <a:off x="3938717" y="2489825"/>
              <a:ext cx="1707199" cy="1768957"/>
            </a:xfrm>
            <a:custGeom>
              <a:avLst/>
              <a:gdLst>
                <a:gd name="connsiteX0" fmla="*/ 757956 w 1577106"/>
                <a:gd name="connsiteY0" fmla="*/ 0 h 1638300"/>
                <a:gd name="connsiteX1" fmla="*/ 1577106 w 1577106"/>
                <a:gd name="connsiteY1" fmla="*/ 819150 h 1638300"/>
                <a:gd name="connsiteX2" fmla="*/ 757956 w 1577106"/>
                <a:gd name="connsiteY2" fmla="*/ 1638300 h 1638300"/>
                <a:gd name="connsiteX3" fmla="*/ 3179 w 1577106"/>
                <a:gd name="connsiteY3" fmla="*/ 1138000 h 1638300"/>
                <a:gd name="connsiteX4" fmla="*/ 0 w 1577106"/>
                <a:gd name="connsiteY4" fmla="*/ 1127760 h 1638300"/>
                <a:gd name="connsiteX5" fmla="*/ 62811 w 1577106"/>
                <a:gd name="connsiteY5" fmla="*/ 1127760 h 1638300"/>
                <a:gd name="connsiteX6" fmla="*/ 126428 w 1577106"/>
                <a:gd name="connsiteY6" fmla="*/ 1244966 h 1638300"/>
                <a:gd name="connsiteX7" fmla="*/ 757956 w 1577106"/>
                <a:gd name="connsiteY7" fmla="*/ 1580747 h 1638300"/>
                <a:gd name="connsiteX8" fmla="*/ 1519553 w 1577106"/>
                <a:gd name="connsiteY8" fmla="*/ 819150 h 1638300"/>
                <a:gd name="connsiteX9" fmla="*/ 757956 w 1577106"/>
                <a:gd name="connsiteY9" fmla="*/ 57553 h 1638300"/>
                <a:gd name="connsiteX10" fmla="*/ 738906 w 1577106"/>
                <a:gd name="connsiteY10" fmla="*/ 58515 h 1638300"/>
                <a:gd name="connsiteX11" fmla="*/ 738906 w 1577106"/>
                <a:gd name="connsiteY11" fmla="*/ 962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106" h="1638300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0" name="MH_SubTitle_3"/>
            <p:cNvSpPr/>
            <p:nvPr>
              <p:custDataLst>
                <p:tags r:id="rId5"/>
              </p:custDataLst>
            </p:nvPr>
          </p:nvSpPr>
          <p:spPr>
            <a:xfrm>
              <a:off x="6628849" y="2601005"/>
              <a:ext cx="1550009" cy="1546597"/>
            </a:xfrm>
            <a:prstGeom prst="ellipse">
              <a:avLst/>
            </a:prstGeom>
            <a:solidFill>
              <a:srgbClr val="F6C78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 dirty="0">
                <a:solidFill>
                  <a:srgbClr val="FFFFFF"/>
                </a:solidFill>
                <a:cs typeface="+mn-lt"/>
              </a:endParaRPr>
            </a:p>
          </p:txBody>
        </p:sp>
        <p:sp>
          <p:nvSpPr>
            <p:cNvPr id="41" name="MH_Other_6"/>
            <p:cNvSpPr/>
            <p:nvPr>
              <p:custDataLst>
                <p:tags r:id="rId6"/>
              </p:custDataLst>
            </p:nvPr>
          </p:nvSpPr>
          <p:spPr>
            <a:xfrm>
              <a:off x="6585075" y="2489825"/>
              <a:ext cx="1705209" cy="1768957"/>
            </a:xfrm>
            <a:custGeom>
              <a:avLst/>
              <a:gdLst>
                <a:gd name="connsiteX0" fmla="*/ 757956 w 1577106"/>
                <a:gd name="connsiteY0" fmla="*/ 0 h 1638300"/>
                <a:gd name="connsiteX1" fmla="*/ 1577106 w 1577106"/>
                <a:gd name="connsiteY1" fmla="*/ 819150 h 1638300"/>
                <a:gd name="connsiteX2" fmla="*/ 757956 w 1577106"/>
                <a:gd name="connsiteY2" fmla="*/ 1638300 h 1638300"/>
                <a:gd name="connsiteX3" fmla="*/ 3179 w 1577106"/>
                <a:gd name="connsiteY3" fmla="*/ 1138000 h 1638300"/>
                <a:gd name="connsiteX4" fmla="*/ 0 w 1577106"/>
                <a:gd name="connsiteY4" fmla="*/ 1127760 h 1638300"/>
                <a:gd name="connsiteX5" fmla="*/ 62811 w 1577106"/>
                <a:gd name="connsiteY5" fmla="*/ 1127760 h 1638300"/>
                <a:gd name="connsiteX6" fmla="*/ 126428 w 1577106"/>
                <a:gd name="connsiteY6" fmla="*/ 1244966 h 1638300"/>
                <a:gd name="connsiteX7" fmla="*/ 757956 w 1577106"/>
                <a:gd name="connsiteY7" fmla="*/ 1580747 h 1638300"/>
                <a:gd name="connsiteX8" fmla="*/ 1519553 w 1577106"/>
                <a:gd name="connsiteY8" fmla="*/ 819150 h 1638300"/>
                <a:gd name="connsiteX9" fmla="*/ 757956 w 1577106"/>
                <a:gd name="connsiteY9" fmla="*/ 57553 h 1638300"/>
                <a:gd name="connsiteX10" fmla="*/ 738906 w 1577106"/>
                <a:gd name="connsiteY10" fmla="*/ 58515 h 1638300"/>
                <a:gd name="connsiteX11" fmla="*/ 738906 w 1577106"/>
                <a:gd name="connsiteY11" fmla="*/ 962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106" h="1638300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2" name="MH_SubTitle_4"/>
            <p:cNvSpPr/>
            <p:nvPr>
              <p:custDataLst>
                <p:tags r:id="rId7"/>
              </p:custDataLst>
            </p:nvPr>
          </p:nvSpPr>
          <p:spPr>
            <a:xfrm>
              <a:off x="9275207" y="2601005"/>
              <a:ext cx="1550009" cy="1546597"/>
            </a:xfrm>
            <a:prstGeom prst="ellipse">
              <a:avLst/>
            </a:prstGeom>
            <a:solidFill>
              <a:srgbClr val="6BAFE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 dirty="0">
                <a:solidFill>
                  <a:srgbClr val="FFFFFF"/>
                </a:solidFill>
                <a:cs typeface="+mn-lt"/>
              </a:endParaRPr>
            </a:p>
          </p:txBody>
        </p:sp>
        <p:sp>
          <p:nvSpPr>
            <p:cNvPr id="43" name="MH_Other_7"/>
            <p:cNvSpPr/>
            <p:nvPr>
              <p:custDataLst>
                <p:tags r:id="rId8"/>
              </p:custDataLst>
            </p:nvPr>
          </p:nvSpPr>
          <p:spPr>
            <a:xfrm>
              <a:off x="9231434" y="2489825"/>
              <a:ext cx="1705209" cy="1768957"/>
            </a:xfrm>
            <a:custGeom>
              <a:avLst/>
              <a:gdLst>
                <a:gd name="connsiteX0" fmla="*/ 757956 w 1577106"/>
                <a:gd name="connsiteY0" fmla="*/ 0 h 1638300"/>
                <a:gd name="connsiteX1" fmla="*/ 1577106 w 1577106"/>
                <a:gd name="connsiteY1" fmla="*/ 819150 h 1638300"/>
                <a:gd name="connsiteX2" fmla="*/ 757956 w 1577106"/>
                <a:gd name="connsiteY2" fmla="*/ 1638300 h 1638300"/>
                <a:gd name="connsiteX3" fmla="*/ 3179 w 1577106"/>
                <a:gd name="connsiteY3" fmla="*/ 1138000 h 1638300"/>
                <a:gd name="connsiteX4" fmla="*/ 0 w 1577106"/>
                <a:gd name="connsiteY4" fmla="*/ 1127760 h 1638300"/>
                <a:gd name="connsiteX5" fmla="*/ 62811 w 1577106"/>
                <a:gd name="connsiteY5" fmla="*/ 1127760 h 1638300"/>
                <a:gd name="connsiteX6" fmla="*/ 126428 w 1577106"/>
                <a:gd name="connsiteY6" fmla="*/ 1244966 h 1638300"/>
                <a:gd name="connsiteX7" fmla="*/ 757956 w 1577106"/>
                <a:gd name="connsiteY7" fmla="*/ 1580747 h 1638300"/>
                <a:gd name="connsiteX8" fmla="*/ 1519553 w 1577106"/>
                <a:gd name="connsiteY8" fmla="*/ 819150 h 1638300"/>
                <a:gd name="connsiteX9" fmla="*/ 757956 w 1577106"/>
                <a:gd name="connsiteY9" fmla="*/ 57553 h 1638300"/>
                <a:gd name="connsiteX10" fmla="*/ 738906 w 1577106"/>
                <a:gd name="connsiteY10" fmla="*/ 58515 h 1638300"/>
                <a:gd name="connsiteX11" fmla="*/ 738906 w 1577106"/>
                <a:gd name="connsiteY11" fmla="*/ 962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106" h="1638300">
                  <a:moveTo>
                    <a:pt x="757956" y="0"/>
                  </a:moveTo>
                  <a:cubicBezTo>
                    <a:pt x="1210360" y="0"/>
                    <a:pt x="1577106" y="366746"/>
                    <a:pt x="1577106" y="819150"/>
                  </a:cubicBezTo>
                  <a:cubicBezTo>
                    <a:pt x="1577106" y="1271554"/>
                    <a:pt x="1210360" y="1638300"/>
                    <a:pt x="757956" y="1638300"/>
                  </a:cubicBezTo>
                  <a:cubicBezTo>
                    <a:pt x="418653" y="1638300"/>
                    <a:pt x="127533" y="1432005"/>
                    <a:pt x="3179" y="1138000"/>
                  </a:cubicBezTo>
                  <a:lnTo>
                    <a:pt x="0" y="1127760"/>
                  </a:lnTo>
                  <a:lnTo>
                    <a:pt x="62811" y="1127760"/>
                  </a:lnTo>
                  <a:lnTo>
                    <a:pt x="126428" y="1244966"/>
                  </a:lnTo>
                  <a:cubicBezTo>
                    <a:pt x="263293" y="1447552"/>
                    <a:pt x="495070" y="1580747"/>
                    <a:pt x="757956" y="1580747"/>
                  </a:cubicBezTo>
                  <a:cubicBezTo>
                    <a:pt x="1178574" y="1580747"/>
                    <a:pt x="1519553" y="1239768"/>
                    <a:pt x="1519553" y="819150"/>
                  </a:cubicBezTo>
                  <a:cubicBezTo>
                    <a:pt x="1519553" y="398532"/>
                    <a:pt x="1178574" y="57553"/>
                    <a:pt x="757956" y="57553"/>
                  </a:cubicBezTo>
                  <a:lnTo>
                    <a:pt x="738906" y="58515"/>
                  </a:lnTo>
                  <a:lnTo>
                    <a:pt x="738906" y="962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01" tIns="56701" rIns="113401" bIns="56701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/>
                </a:solidFill>
                <a:cs typeface="+mn-lt"/>
              </a:endParaRPr>
            </a:p>
          </p:txBody>
        </p:sp>
        <p:sp>
          <p:nvSpPr>
            <p:cNvPr id="44" name="KSO_Shape"/>
            <p:cNvSpPr>
              <a:spLocks noChangeAspect="1"/>
            </p:cNvSpPr>
            <p:nvPr/>
          </p:nvSpPr>
          <p:spPr bwMode="auto">
            <a:xfrm>
              <a:off x="1686576" y="3014303"/>
              <a:ext cx="785450" cy="720000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087755"/>
              <a:endParaRPr lang="zh-CN" altLang="en-US" sz="2100">
                <a:solidFill>
                  <a:prstClr val="black"/>
                </a:solidFill>
                <a:latin typeface="+mn-lt"/>
                <a:cs typeface="+mn-lt"/>
              </a:endParaRPr>
            </a:p>
          </p:txBody>
        </p:sp>
        <p:sp>
          <p:nvSpPr>
            <p:cNvPr id="45" name="KSO_Shape"/>
            <p:cNvSpPr>
              <a:spLocks noChangeAspect="1"/>
            </p:cNvSpPr>
            <p:nvPr/>
          </p:nvSpPr>
          <p:spPr>
            <a:xfrm rot="2700000">
              <a:off x="7279053" y="2906303"/>
              <a:ext cx="249600" cy="936000"/>
            </a:xfrm>
            <a:custGeom>
              <a:avLst/>
              <a:gdLst>
                <a:gd name="connsiteX0" fmla="*/ 68824 w 586846"/>
                <a:gd name="connsiteY0" fmla="*/ 1723528 h 2207149"/>
                <a:gd name="connsiteX1" fmla="*/ 229234 w 586846"/>
                <a:gd name="connsiteY1" fmla="*/ 1999898 h 2207149"/>
                <a:gd name="connsiteX2" fmla="*/ 395081 w 586846"/>
                <a:gd name="connsiteY2" fmla="*/ 1968031 h 2207149"/>
                <a:gd name="connsiteX3" fmla="*/ 530795 w 586846"/>
                <a:gd name="connsiteY3" fmla="*/ 1725944 h 2207149"/>
                <a:gd name="connsiteX4" fmla="*/ 306023 w 586846"/>
                <a:gd name="connsiteY4" fmla="*/ 76465 h 2207149"/>
                <a:gd name="connsiteX5" fmla="*/ 306023 w 586846"/>
                <a:gd name="connsiteY5" fmla="*/ 1514740 h 2207149"/>
                <a:gd name="connsiteX6" fmla="*/ 529167 w 586846"/>
                <a:gd name="connsiteY6" fmla="*/ 1514740 h 2207149"/>
                <a:gd name="connsiteX7" fmla="*/ 529167 w 586846"/>
                <a:gd name="connsiteY7" fmla="*/ 155048 h 2207149"/>
                <a:gd name="connsiteX8" fmla="*/ 450584 w 586846"/>
                <a:gd name="connsiteY8" fmla="*/ 76465 h 2207149"/>
                <a:gd name="connsiteX9" fmla="*/ 136262 w 586846"/>
                <a:gd name="connsiteY9" fmla="*/ 76465 h 2207149"/>
                <a:gd name="connsiteX10" fmla="*/ 57679 w 586846"/>
                <a:gd name="connsiteY10" fmla="*/ 155048 h 2207149"/>
                <a:gd name="connsiteX11" fmla="*/ 57679 w 586846"/>
                <a:gd name="connsiteY11" fmla="*/ 1514740 h 2207149"/>
                <a:gd name="connsiteX12" fmla="*/ 280823 w 586846"/>
                <a:gd name="connsiteY12" fmla="*/ 1514740 h 2207149"/>
                <a:gd name="connsiteX13" fmla="*/ 280823 w 586846"/>
                <a:gd name="connsiteY13" fmla="*/ 76465 h 2207149"/>
                <a:gd name="connsiteX14" fmla="*/ 97810 w 586846"/>
                <a:gd name="connsiteY14" fmla="*/ 0 h 2207149"/>
                <a:gd name="connsiteX15" fmla="*/ 489036 w 586846"/>
                <a:gd name="connsiteY15" fmla="*/ 0 h 2207149"/>
                <a:gd name="connsiteX16" fmla="*/ 586846 w 586846"/>
                <a:gd name="connsiteY16" fmla="*/ 97810 h 2207149"/>
                <a:gd name="connsiteX17" fmla="*/ 586846 w 586846"/>
                <a:gd name="connsiteY17" fmla="*/ 1690953 h 2207149"/>
                <a:gd name="connsiteX18" fmla="*/ 586517 w 586846"/>
                <a:gd name="connsiteY18" fmla="*/ 1690953 h 2207149"/>
                <a:gd name="connsiteX19" fmla="*/ 586514 w 586846"/>
                <a:gd name="connsiteY19" fmla="*/ 1691828 h 2207149"/>
                <a:gd name="connsiteX20" fmla="*/ 586823 w 586846"/>
                <a:gd name="connsiteY20" fmla="*/ 1691829 h 2207149"/>
                <a:gd name="connsiteX21" fmla="*/ 586812 w 586846"/>
                <a:gd name="connsiteY21" fmla="*/ 1694880 h 2207149"/>
                <a:gd name="connsiteX22" fmla="*/ 299633 w 586846"/>
                <a:gd name="connsiteY22" fmla="*/ 2207149 h 2207149"/>
                <a:gd name="connsiteX23" fmla="*/ 23 w 586846"/>
                <a:gd name="connsiteY23" fmla="*/ 1690953 h 2207149"/>
                <a:gd name="connsiteX24" fmla="*/ 0 w 586846"/>
                <a:gd name="connsiteY24" fmla="*/ 1690953 h 2207149"/>
                <a:gd name="connsiteX25" fmla="*/ 0 w 586846"/>
                <a:gd name="connsiteY25" fmla="*/ 97810 h 2207149"/>
                <a:gd name="connsiteX26" fmla="*/ 97810 w 586846"/>
                <a:gd name="connsiteY26" fmla="*/ 0 h 22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846" h="2207149">
                  <a:moveTo>
                    <a:pt x="68824" y="1723528"/>
                  </a:moveTo>
                  <a:lnTo>
                    <a:pt x="229234" y="1999898"/>
                  </a:lnTo>
                  <a:lnTo>
                    <a:pt x="395081" y="1968031"/>
                  </a:lnTo>
                  <a:lnTo>
                    <a:pt x="530795" y="1725944"/>
                  </a:lnTo>
                  <a:close/>
                  <a:moveTo>
                    <a:pt x="306023" y="76465"/>
                  </a:moveTo>
                  <a:lnTo>
                    <a:pt x="306023" y="1514740"/>
                  </a:lnTo>
                  <a:lnTo>
                    <a:pt x="529167" y="1514740"/>
                  </a:lnTo>
                  <a:lnTo>
                    <a:pt x="529167" y="155048"/>
                  </a:lnTo>
                  <a:cubicBezTo>
                    <a:pt x="529167" y="111648"/>
                    <a:pt x="493984" y="76465"/>
                    <a:pt x="450584" y="76465"/>
                  </a:cubicBezTo>
                  <a:close/>
                  <a:moveTo>
                    <a:pt x="136262" y="76465"/>
                  </a:moveTo>
                  <a:cubicBezTo>
                    <a:pt x="92862" y="76465"/>
                    <a:pt x="57679" y="111648"/>
                    <a:pt x="57679" y="155048"/>
                  </a:cubicBezTo>
                  <a:lnTo>
                    <a:pt x="57679" y="1514740"/>
                  </a:lnTo>
                  <a:lnTo>
                    <a:pt x="280823" y="1514740"/>
                  </a:lnTo>
                  <a:lnTo>
                    <a:pt x="280823" y="76465"/>
                  </a:lnTo>
                  <a:close/>
                  <a:moveTo>
                    <a:pt x="97810" y="0"/>
                  </a:moveTo>
                  <a:lnTo>
                    <a:pt x="489036" y="0"/>
                  </a:lnTo>
                  <a:cubicBezTo>
                    <a:pt x="543055" y="0"/>
                    <a:pt x="586846" y="43791"/>
                    <a:pt x="586846" y="97810"/>
                  </a:cubicBezTo>
                  <a:lnTo>
                    <a:pt x="586846" y="1690953"/>
                  </a:lnTo>
                  <a:lnTo>
                    <a:pt x="586517" y="1690953"/>
                  </a:lnTo>
                  <a:lnTo>
                    <a:pt x="586514" y="1691828"/>
                  </a:lnTo>
                  <a:lnTo>
                    <a:pt x="586823" y="1691829"/>
                  </a:lnTo>
                  <a:lnTo>
                    <a:pt x="586812" y="1694880"/>
                  </a:lnTo>
                  <a:lnTo>
                    <a:pt x="299633" y="2207149"/>
                  </a:lnTo>
                  <a:lnTo>
                    <a:pt x="23" y="1690953"/>
                  </a:lnTo>
                  <a:lnTo>
                    <a:pt x="0" y="1690953"/>
                  </a:lnTo>
                  <a:lnTo>
                    <a:pt x="0" y="97810"/>
                  </a:lnTo>
                  <a:cubicBezTo>
                    <a:pt x="0" y="43791"/>
                    <a:pt x="43791" y="0"/>
                    <a:pt x="97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>
                <a:solidFill>
                  <a:srgbClr val="FFFFFF"/>
                </a:solidFill>
                <a:cs typeface="+mn-lt"/>
              </a:endParaRPr>
            </a:p>
          </p:txBody>
        </p:sp>
        <p:sp>
          <p:nvSpPr>
            <p:cNvPr id="46" name="KSO_Shape"/>
            <p:cNvSpPr>
              <a:spLocks noChangeAspect="1"/>
            </p:cNvSpPr>
            <p:nvPr/>
          </p:nvSpPr>
          <p:spPr bwMode="auto">
            <a:xfrm>
              <a:off x="4489486" y="2969303"/>
              <a:ext cx="540000" cy="810000"/>
            </a:xfrm>
            <a:custGeom>
              <a:avLst/>
              <a:gdLst>
                <a:gd name="T0" fmla="*/ 907356 w 545"/>
                <a:gd name="T1" fmla="*/ 1070349 h 619"/>
                <a:gd name="T2" fmla="*/ 259874 w 545"/>
                <a:gd name="T3" fmla="*/ 1113977 h 619"/>
                <a:gd name="T4" fmla="*/ 907356 w 545"/>
                <a:gd name="T5" fmla="*/ 1198326 h 619"/>
                <a:gd name="T6" fmla="*/ 907356 w 545"/>
                <a:gd name="T7" fmla="*/ 1070349 h 619"/>
                <a:gd name="T8" fmla="*/ 907356 w 545"/>
                <a:gd name="T9" fmla="*/ 1369931 h 619"/>
                <a:gd name="T10" fmla="*/ 259874 w 545"/>
                <a:gd name="T11" fmla="*/ 1413559 h 619"/>
                <a:gd name="T12" fmla="*/ 907356 w 545"/>
                <a:gd name="T13" fmla="*/ 1457187 h 619"/>
                <a:gd name="T14" fmla="*/ 907356 w 545"/>
                <a:gd name="T15" fmla="*/ 1369931 h 619"/>
                <a:gd name="T16" fmla="*/ 1037292 w 545"/>
                <a:gd name="T17" fmla="*/ 215233 h 619"/>
                <a:gd name="T18" fmla="*/ 907356 w 545"/>
                <a:gd name="T19" fmla="*/ 84348 h 619"/>
                <a:gd name="T20" fmla="*/ 583615 w 545"/>
                <a:gd name="T21" fmla="*/ 0 h 619"/>
                <a:gd name="T22" fmla="*/ 290706 w 545"/>
                <a:gd name="T23" fmla="*/ 84348 h 619"/>
                <a:gd name="T24" fmla="*/ 160769 w 545"/>
                <a:gd name="T25" fmla="*/ 215233 h 619"/>
                <a:gd name="T26" fmla="*/ 0 w 545"/>
                <a:gd name="T27" fmla="*/ 1585164 h 619"/>
                <a:gd name="T28" fmla="*/ 1037292 w 545"/>
                <a:gd name="T29" fmla="*/ 1797488 h 619"/>
                <a:gd name="T30" fmla="*/ 1198062 w 545"/>
                <a:gd name="T31" fmla="*/ 427558 h 619"/>
                <a:gd name="T32" fmla="*/ 389811 w 545"/>
                <a:gd name="T33" fmla="*/ 215233 h 619"/>
                <a:gd name="T34" fmla="*/ 486713 w 545"/>
                <a:gd name="T35" fmla="*/ 215233 h 619"/>
                <a:gd name="T36" fmla="*/ 713551 w 545"/>
                <a:gd name="T37" fmla="*/ 215233 h 619"/>
                <a:gd name="T38" fmla="*/ 810453 w 545"/>
                <a:gd name="T39" fmla="*/ 427558 h 619"/>
                <a:gd name="T40" fmla="*/ 389811 w 545"/>
                <a:gd name="T41" fmla="*/ 215233 h 619"/>
                <a:gd name="T42" fmla="*/ 1101160 w 545"/>
                <a:gd name="T43" fmla="*/ 1585164 h 619"/>
                <a:gd name="T44" fmla="*/ 160769 w 545"/>
                <a:gd name="T45" fmla="*/ 1713140 h 619"/>
                <a:gd name="T46" fmla="*/ 63867 w 545"/>
                <a:gd name="T47" fmla="*/ 427558 h 619"/>
                <a:gd name="T48" fmla="*/ 290706 w 545"/>
                <a:gd name="T49" fmla="*/ 343210 h 619"/>
                <a:gd name="T50" fmla="*/ 907356 w 545"/>
                <a:gd name="T51" fmla="*/ 558443 h 619"/>
                <a:gd name="T52" fmla="*/ 1037292 w 545"/>
                <a:gd name="T53" fmla="*/ 343210 h 619"/>
                <a:gd name="T54" fmla="*/ 1101160 w 545"/>
                <a:gd name="T55" fmla="*/ 1585164 h 619"/>
                <a:gd name="T56" fmla="*/ 907356 w 545"/>
                <a:gd name="T57" fmla="*/ 770768 h 619"/>
                <a:gd name="T58" fmla="*/ 259874 w 545"/>
                <a:gd name="T59" fmla="*/ 858024 h 619"/>
                <a:gd name="T60" fmla="*/ 907356 w 545"/>
                <a:gd name="T61" fmla="*/ 898744 h 619"/>
                <a:gd name="T62" fmla="*/ 907356 w 545"/>
                <a:gd name="T63" fmla="*/ 770768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5" h="619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121876" tIns="60939" rIns="121876" bIns="60939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1087755"/>
              <a:endParaRPr lang="zh-CN" altLang="en-US" sz="2100">
                <a:solidFill>
                  <a:prstClr val="black"/>
                </a:solidFill>
                <a:latin typeface="+mn-lt"/>
                <a:cs typeface="+mn-lt"/>
              </a:endParaRPr>
            </a:p>
          </p:txBody>
        </p:sp>
        <p:sp>
          <p:nvSpPr>
            <p:cNvPr id="47" name="KSO_Shape"/>
            <p:cNvSpPr>
              <a:spLocks noChangeAspect="1"/>
            </p:cNvSpPr>
            <p:nvPr/>
          </p:nvSpPr>
          <p:spPr bwMode="auto">
            <a:xfrm>
              <a:off x="9690211" y="3067704"/>
              <a:ext cx="720000" cy="613199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95897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087755">
                <a:defRPr/>
              </a:pPr>
              <a:endParaRPr lang="zh-CN" altLang="en-US" sz="2100" dirty="0">
                <a:solidFill>
                  <a:srgbClr val="FFFFFF"/>
                </a:solidFill>
                <a:latin typeface="+mn-lt"/>
                <a:cs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5014444" y="2358010"/>
            <a:ext cx="2395141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第四方</a:t>
            </a:r>
            <a:endParaRPr lang="en-US" altLang="zh-CN" sz="5400" dirty="0">
              <a:solidFill>
                <a:srgbClr val="0677B7"/>
              </a:solidFill>
              <a:latin typeface="博洋柳体" panose="02000600000000000000" pitchFamily="2" charset="-122"/>
              <a:ea typeface="博洋柳体" panose="02000600000000000000" pitchFamily="2" charset="-122"/>
              <a:cs typeface="博洋柳体" panose="02000600000000000000" pitchFamily="2" charset="-122"/>
              <a:sym typeface="+mn-lt"/>
            </a:endParaRPr>
          </a:p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面介绍</a:t>
            </a:r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928" y="2699657"/>
            <a:ext cx="16059808" cy="4158343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04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第四方面介绍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sp>
        <p:nvSpPr>
          <p:cNvPr id="10" name="空心弧 9"/>
          <p:cNvSpPr/>
          <p:nvPr/>
        </p:nvSpPr>
        <p:spPr>
          <a:xfrm rot="5400000">
            <a:off x="7499717" y="2025823"/>
            <a:ext cx="2806055" cy="280605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1" name="右箭头 10"/>
          <p:cNvSpPr/>
          <p:nvPr/>
        </p:nvSpPr>
        <p:spPr>
          <a:xfrm flipH="1">
            <a:off x="6405352" y="4678280"/>
            <a:ext cx="1764738" cy="138431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85183" y="2072141"/>
            <a:ext cx="1764738" cy="138431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3" name="右箭头 12"/>
          <p:cNvSpPr/>
          <p:nvPr/>
        </p:nvSpPr>
        <p:spPr>
          <a:xfrm flipH="1">
            <a:off x="3599820" y="4675869"/>
            <a:ext cx="1764738" cy="138431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361254" y="2062736"/>
            <a:ext cx="1764738" cy="138431"/>
          </a:xfrm>
          <a:prstGeom prst="rightArrow">
            <a:avLst>
              <a:gd name="adj1" fmla="val 50000"/>
              <a:gd name="adj2" fmla="val 72226"/>
            </a:avLst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417270" y="1637688"/>
            <a:ext cx="1049084" cy="1049084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2644765" y="1801418"/>
            <a:ext cx="594092" cy="682686"/>
          </a:xfrm>
          <a:custGeom>
            <a:avLst/>
            <a:gdLst>
              <a:gd name="T0" fmla="*/ 27 w 94"/>
              <a:gd name="T1" fmla="*/ 39 h 108"/>
              <a:gd name="T2" fmla="*/ 52 w 94"/>
              <a:gd name="T3" fmla="*/ 37 h 108"/>
              <a:gd name="T4" fmla="*/ 93 w 94"/>
              <a:gd name="T5" fmla="*/ 58 h 108"/>
              <a:gd name="T6" fmla="*/ 90 w 94"/>
              <a:gd name="T7" fmla="*/ 50 h 108"/>
              <a:gd name="T8" fmla="*/ 88 w 94"/>
              <a:gd name="T9" fmla="*/ 43 h 108"/>
              <a:gd name="T10" fmla="*/ 89 w 94"/>
              <a:gd name="T11" fmla="*/ 39 h 108"/>
              <a:gd name="T12" fmla="*/ 87 w 94"/>
              <a:gd name="T13" fmla="*/ 32 h 108"/>
              <a:gd name="T14" fmla="*/ 84 w 94"/>
              <a:gd name="T15" fmla="*/ 25 h 108"/>
              <a:gd name="T16" fmla="*/ 84 w 94"/>
              <a:gd name="T17" fmla="*/ 19 h 108"/>
              <a:gd name="T18" fmla="*/ 80 w 94"/>
              <a:gd name="T19" fmla="*/ 14 h 108"/>
              <a:gd name="T20" fmla="*/ 76 w 94"/>
              <a:gd name="T21" fmla="*/ 10 h 108"/>
              <a:gd name="T22" fmla="*/ 75 w 94"/>
              <a:gd name="T23" fmla="*/ 7 h 108"/>
              <a:gd name="T24" fmla="*/ 70 w 94"/>
              <a:gd name="T25" fmla="*/ 4 h 108"/>
              <a:gd name="T26" fmla="*/ 65 w 94"/>
              <a:gd name="T27" fmla="*/ 2 h 108"/>
              <a:gd name="T28" fmla="*/ 58 w 94"/>
              <a:gd name="T29" fmla="*/ 1 h 108"/>
              <a:gd name="T30" fmla="*/ 51 w 94"/>
              <a:gd name="T31" fmla="*/ 0 h 108"/>
              <a:gd name="T32" fmla="*/ 45 w 94"/>
              <a:gd name="T33" fmla="*/ 0 h 108"/>
              <a:gd name="T34" fmla="*/ 38 w 94"/>
              <a:gd name="T35" fmla="*/ 1 h 108"/>
              <a:gd name="T36" fmla="*/ 31 w 94"/>
              <a:gd name="T37" fmla="*/ 2 h 108"/>
              <a:gd name="T38" fmla="*/ 24 w 94"/>
              <a:gd name="T39" fmla="*/ 4 h 108"/>
              <a:gd name="T40" fmla="*/ 18 w 94"/>
              <a:gd name="T41" fmla="*/ 8 h 108"/>
              <a:gd name="T42" fmla="*/ 13 w 94"/>
              <a:gd name="T43" fmla="*/ 12 h 108"/>
              <a:gd name="T44" fmla="*/ 8 w 94"/>
              <a:gd name="T45" fmla="*/ 17 h 108"/>
              <a:gd name="T46" fmla="*/ 5 w 94"/>
              <a:gd name="T47" fmla="*/ 22 h 108"/>
              <a:gd name="T48" fmla="*/ 2 w 94"/>
              <a:gd name="T49" fmla="*/ 28 h 108"/>
              <a:gd name="T50" fmla="*/ 0 w 94"/>
              <a:gd name="T51" fmla="*/ 36 h 108"/>
              <a:gd name="T52" fmla="*/ 1 w 94"/>
              <a:gd name="T53" fmla="*/ 49 h 108"/>
              <a:gd name="T54" fmla="*/ 24 w 94"/>
              <a:gd name="T55" fmla="*/ 97 h 108"/>
              <a:gd name="T56" fmla="*/ 71 w 94"/>
              <a:gd name="T57" fmla="*/ 107 h 108"/>
              <a:gd name="T58" fmla="*/ 72 w 94"/>
              <a:gd name="T59" fmla="*/ 93 h 108"/>
              <a:gd name="T60" fmla="*/ 73 w 94"/>
              <a:gd name="T61" fmla="*/ 90 h 108"/>
              <a:gd name="T62" fmla="*/ 76 w 94"/>
              <a:gd name="T63" fmla="*/ 89 h 108"/>
              <a:gd name="T64" fmla="*/ 79 w 94"/>
              <a:gd name="T65" fmla="*/ 89 h 108"/>
              <a:gd name="T66" fmla="*/ 82 w 94"/>
              <a:gd name="T67" fmla="*/ 90 h 108"/>
              <a:gd name="T68" fmla="*/ 83 w 94"/>
              <a:gd name="T69" fmla="*/ 90 h 108"/>
              <a:gd name="T70" fmla="*/ 86 w 94"/>
              <a:gd name="T71" fmla="*/ 90 h 108"/>
              <a:gd name="T72" fmla="*/ 89 w 94"/>
              <a:gd name="T73" fmla="*/ 88 h 108"/>
              <a:gd name="T74" fmla="*/ 89 w 94"/>
              <a:gd name="T75" fmla="*/ 84 h 108"/>
              <a:gd name="T76" fmla="*/ 90 w 94"/>
              <a:gd name="T77" fmla="*/ 81 h 108"/>
              <a:gd name="T78" fmla="*/ 91 w 94"/>
              <a:gd name="T79" fmla="*/ 79 h 108"/>
              <a:gd name="T80" fmla="*/ 90 w 94"/>
              <a:gd name="T81" fmla="*/ 77 h 108"/>
              <a:gd name="T82" fmla="*/ 89 w 94"/>
              <a:gd name="T83" fmla="*/ 75 h 108"/>
              <a:gd name="T84" fmla="*/ 90 w 94"/>
              <a:gd name="T85" fmla="*/ 73 h 108"/>
              <a:gd name="T86" fmla="*/ 91 w 94"/>
              <a:gd name="T87" fmla="*/ 71 h 108"/>
              <a:gd name="T88" fmla="*/ 90 w 94"/>
              <a:gd name="T89" fmla="*/ 66 h 108"/>
              <a:gd name="T90" fmla="*/ 92 w 94"/>
              <a:gd name="T91" fmla="*/ 63 h 108"/>
              <a:gd name="T92" fmla="*/ 94 w 94"/>
              <a:gd name="T93" fmla="*/ 61 h 108"/>
              <a:gd name="T94" fmla="*/ 28 w 94"/>
              <a:gd name="T95" fmla="*/ 46 h 108"/>
              <a:gd name="T96" fmla="*/ 22 w 94"/>
              <a:gd name="T97" fmla="*/ 47 h 108"/>
              <a:gd name="T98" fmla="*/ 18 w 94"/>
              <a:gd name="T99" fmla="*/ 44 h 108"/>
              <a:gd name="T100" fmla="*/ 17 w 94"/>
              <a:gd name="T101" fmla="*/ 38 h 108"/>
              <a:gd name="T102" fmla="*/ 20 w 94"/>
              <a:gd name="T103" fmla="*/ 33 h 108"/>
              <a:gd name="T104" fmla="*/ 26 w 94"/>
              <a:gd name="T105" fmla="*/ 33 h 108"/>
              <a:gd name="T106" fmla="*/ 30 w 94"/>
              <a:gd name="T107" fmla="*/ 36 h 108"/>
              <a:gd name="T108" fmla="*/ 31 w 94"/>
              <a:gd name="T109" fmla="*/ 42 h 108"/>
              <a:gd name="T110" fmla="*/ 67 w 94"/>
              <a:gd name="T111" fmla="*/ 35 h 108"/>
              <a:gd name="T112" fmla="*/ 59 w 94"/>
              <a:gd name="T113" fmla="*/ 44 h 108"/>
              <a:gd name="T114" fmla="*/ 47 w 94"/>
              <a:gd name="T115" fmla="*/ 45 h 108"/>
              <a:gd name="T116" fmla="*/ 38 w 94"/>
              <a:gd name="T117" fmla="*/ 37 h 108"/>
              <a:gd name="T118" fmla="*/ 37 w 94"/>
              <a:gd name="T119" fmla="*/ 25 h 108"/>
              <a:gd name="T120" fmla="*/ 45 w 94"/>
              <a:gd name="T121" fmla="*/ 16 h 108"/>
              <a:gd name="T122" fmla="*/ 57 w 94"/>
              <a:gd name="T123" fmla="*/ 15 h 108"/>
              <a:gd name="T124" fmla="*/ 66 w 94"/>
              <a:gd name="T125" fmla="*/ 2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4" h="108">
                <a:moveTo>
                  <a:pt x="25" y="43"/>
                </a:moveTo>
                <a:cubicBezTo>
                  <a:pt x="23" y="43"/>
                  <a:pt x="22" y="42"/>
                  <a:pt x="21" y="41"/>
                </a:cubicBezTo>
                <a:cubicBezTo>
                  <a:pt x="21" y="39"/>
                  <a:pt x="22" y="37"/>
                  <a:pt x="23" y="37"/>
                </a:cubicBezTo>
                <a:cubicBezTo>
                  <a:pt x="25" y="36"/>
                  <a:pt x="27" y="37"/>
                  <a:pt x="27" y="39"/>
                </a:cubicBezTo>
                <a:cubicBezTo>
                  <a:pt x="28" y="41"/>
                  <a:pt x="27" y="43"/>
                  <a:pt x="25" y="43"/>
                </a:cubicBezTo>
                <a:close/>
                <a:moveTo>
                  <a:pt x="52" y="24"/>
                </a:moveTo>
                <a:cubicBezTo>
                  <a:pt x="48" y="24"/>
                  <a:pt x="45" y="26"/>
                  <a:pt x="45" y="30"/>
                </a:cubicBezTo>
                <a:cubicBezTo>
                  <a:pt x="45" y="34"/>
                  <a:pt x="48" y="37"/>
                  <a:pt x="52" y="37"/>
                </a:cubicBezTo>
                <a:cubicBezTo>
                  <a:pt x="56" y="37"/>
                  <a:pt x="59" y="34"/>
                  <a:pt x="59" y="30"/>
                </a:cubicBezTo>
                <a:cubicBezTo>
                  <a:pt x="59" y="26"/>
                  <a:pt x="56" y="24"/>
                  <a:pt x="52" y="24"/>
                </a:cubicBezTo>
                <a:close/>
                <a:moveTo>
                  <a:pt x="94" y="61"/>
                </a:moveTo>
                <a:cubicBezTo>
                  <a:pt x="93" y="58"/>
                  <a:pt x="93" y="58"/>
                  <a:pt x="93" y="58"/>
                </a:cubicBezTo>
                <a:cubicBezTo>
                  <a:pt x="92" y="56"/>
                  <a:pt x="92" y="56"/>
                  <a:pt x="92" y="56"/>
                </a:cubicBezTo>
                <a:cubicBezTo>
                  <a:pt x="92" y="54"/>
                  <a:pt x="92" y="54"/>
                  <a:pt x="92" y="54"/>
                </a:cubicBezTo>
                <a:cubicBezTo>
                  <a:pt x="91" y="52"/>
                  <a:pt x="91" y="52"/>
                  <a:pt x="91" y="52"/>
                </a:cubicBezTo>
                <a:cubicBezTo>
                  <a:pt x="90" y="50"/>
                  <a:pt x="90" y="50"/>
                  <a:pt x="90" y="50"/>
                </a:cubicBezTo>
                <a:cubicBezTo>
                  <a:pt x="89" y="48"/>
                  <a:pt x="89" y="48"/>
                  <a:pt x="89" y="48"/>
                </a:cubicBezTo>
                <a:cubicBezTo>
                  <a:pt x="89" y="46"/>
                  <a:pt x="89" y="46"/>
                  <a:pt x="89" y="46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41"/>
                  <a:pt x="89" y="41"/>
                  <a:pt x="89" y="41"/>
                </a:cubicBezTo>
                <a:cubicBezTo>
                  <a:pt x="89" y="39"/>
                  <a:pt x="89" y="39"/>
                  <a:pt x="89" y="39"/>
                </a:cubicBezTo>
                <a:cubicBezTo>
                  <a:pt x="89" y="37"/>
                  <a:pt x="89" y="37"/>
                  <a:pt x="89" y="37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4"/>
                  <a:pt x="87" y="34"/>
                  <a:pt x="87" y="34"/>
                </a:cubicBezTo>
                <a:cubicBezTo>
                  <a:pt x="87" y="32"/>
                  <a:pt x="87" y="32"/>
                  <a:pt x="87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86" y="29"/>
                  <a:pt x="86" y="29"/>
                  <a:pt x="86" y="29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5"/>
                  <a:pt x="84" y="25"/>
                  <a:pt x="84" y="25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1"/>
                  <a:pt x="85" y="21"/>
                  <a:pt x="85" y="21"/>
                </a:cubicBezTo>
                <a:cubicBezTo>
                  <a:pt x="84" y="19"/>
                  <a:pt x="84" y="19"/>
                  <a:pt x="84" y="19"/>
                </a:cubicBezTo>
                <a:cubicBezTo>
                  <a:pt x="83" y="18"/>
                  <a:pt x="83" y="18"/>
                  <a:pt x="83" y="18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5"/>
                  <a:pt x="81" y="15"/>
                  <a:pt x="81" y="15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2"/>
                  <a:pt x="78" y="12"/>
                  <a:pt x="78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10"/>
                  <a:pt x="76" y="10"/>
                  <a:pt x="76" y="10"/>
                </a:cubicBezTo>
                <a:cubicBezTo>
                  <a:pt x="79" y="9"/>
                  <a:pt x="79" y="9"/>
                  <a:pt x="79" y="9"/>
                </a:cubicBezTo>
                <a:cubicBezTo>
                  <a:pt x="78" y="8"/>
                  <a:pt x="78" y="8"/>
                  <a:pt x="78" y="8"/>
                </a:cubicBezTo>
                <a:cubicBezTo>
                  <a:pt x="76" y="7"/>
                  <a:pt x="76" y="7"/>
                  <a:pt x="76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0" y="4"/>
                  <a:pt x="70" y="4"/>
                  <a:pt x="70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8" y="3"/>
                  <a:pt x="68" y="3"/>
                  <a:pt x="68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1" y="1"/>
                  <a:pt x="61" y="1"/>
                  <a:pt x="61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6" y="0"/>
                  <a:pt x="56" y="0"/>
                  <a:pt x="5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3" y="2"/>
                  <a:pt x="33" y="2"/>
                  <a:pt x="33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6" y="4"/>
                  <a:pt x="26" y="4"/>
                  <a:pt x="2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9"/>
                  <a:pt x="6" y="19"/>
                  <a:pt x="6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9"/>
                  <a:pt x="1" y="49"/>
                  <a:pt x="1" y="49"/>
                </a:cubicBezTo>
                <a:cubicBezTo>
                  <a:pt x="2" y="52"/>
                  <a:pt x="2" y="52"/>
                  <a:pt x="2" y="52"/>
                </a:cubicBezTo>
                <a:cubicBezTo>
                  <a:pt x="3" y="56"/>
                  <a:pt x="3" y="56"/>
                  <a:pt x="3" y="56"/>
                </a:cubicBezTo>
                <a:cubicBezTo>
                  <a:pt x="11" y="69"/>
                  <a:pt x="11" y="69"/>
                  <a:pt x="11" y="69"/>
                </a:cubicBezTo>
                <a:cubicBezTo>
                  <a:pt x="25" y="83"/>
                  <a:pt x="24" y="97"/>
                  <a:pt x="24" y="97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1"/>
                  <a:pt x="72" y="91"/>
                  <a:pt x="72" y="91"/>
                </a:cubicBezTo>
                <a:cubicBezTo>
                  <a:pt x="73" y="91"/>
                  <a:pt x="73" y="91"/>
                  <a:pt x="73" y="91"/>
                </a:cubicBezTo>
                <a:cubicBezTo>
                  <a:pt x="73" y="90"/>
                  <a:pt x="73" y="90"/>
                  <a:pt x="73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5" y="90"/>
                  <a:pt x="75" y="90"/>
                  <a:pt x="75" y="90"/>
                </a:cubicBezTo>
                <a:cubicBezTo>
                  <a:pt x="76" y="89"/>
                  <a:pt x="76" y="89"/>
                  <a:pt x="76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9" y="89"/>
                  <a:pt x="79" y="89"/>
                  <a:pt x="79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1" y="90"/>
                  <a:pt x="81" y="90"/>
                  <a:pt x="81" y="90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90"/>
                  <a:pt x="83" y="90"/>
                  <a:pt x="83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5" y="90"/>
                  <a:pt x="85" y="90"/>
                  <a:pt x="85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6" y="90"/>
                  <a:pt x="86" y="90"/>
                </a:cubicBezTo>
                <a:cubicBezTo>
                  <a:pt x="87" y="89"/>
                  <a:pt x="87" y="89"/>
                  <a:pt x="87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6"/>
                  <a:pt x="89" y="86"/>
                  <a:pt x="89" y="86"/>
                </a:cubicBezTo>
                <a:cubicBezTo>
                  <a:pt x="89" y="85"/>
                  <a:pt x="89" y="85"/>
                  <a:pt x="89" y="85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80"/>
                  <a:pt x="90" y="80"/>
                  <a:pt x="90" y="80"/>
                </a:cubicBezTo>
                <a:cubicBezTo>
                  <a:pt x="90" y="79"/>
                  <a:pt x="90" y="79"/>
                  <a:pt x="90" y="79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8"/>
                  <a:pt x="91" y="78"/>
                  <a:pt x="91" y="78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90" y="76"/>
                  <a:pt x="90" y="76"/>
                  <a:pt x="90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89" y="75"/>
                  <a:pt x="89" y="75"/>
                  <a:pt x="89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71"/>
                  <a:pt x="91" y="71"/>
                  <a:pt x="91" y="71"/>
                </a:cubicBezTo>
                <a:cubicBezTo>
                  <a:pt x="90" y="69"/>
                  <a:pt x="90" y="69"/>
                  <a:pt x="90" y="69"/>
                </a:cubicBezTo>
                <a:cubicBezTo>
                  <a:pt x="90" y="67"/>
                  <a:pt x="90" y="67"/>
                  <a:pt x="90" y="67"/>
                </a:cubicBezTo>
                <a:cubicBezTo>
                  <a:pt x="90" y="66"/>
                  <a:pt x="90" y="66"/>
                  <a:pt x="90" y="66"/>
                </a:cubicBezTo>
                <a:cubicBezTo>
                  <a:pt x="90" y="64"/>
                  <a:pt x="90" y="64"/>
                  <a:pt x="90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63"/>
                  <a:pt x="92" y="63"/>
                  <a:pt x="92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2"/>
                  <a:pt x="93" y="62"/>
                  <a:pt x="93" y="62"/>
                </a:cubicBezTo>
                <a:cubicBezTo>
                  <a:pt x="94" y="62"/>
                  <a:pt x="94" y="62"/>
                  <a:pt x="94" y="62"/>
                </a:cubicBezTo>
                <a:cubicBezTo>
                  <a:pt x="94" y="61"/>
                  <a:pt x="94" y="61"/>
                  <a:pt x="94" y="61"/>
                </a:cubicBezTo>
                <a:close/>
                <a:moveTo>
                  <a:pt x="33" y="44"/>
                </a:move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29" y="46"/>
                  <a:pt x="29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9"/>
                  <a:pt x="28" y="49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4" y="47"/>
                  <a:pt x="24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0" y="49"/>
                  <a:pt x="20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9" y="45"/>
                  <a:pt x="19" y="45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5" y="43"/>
                  <a:pt x="15" y="43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7" y="39"/>
                  <a:pt x="17" y="39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5" y="36"/>
                  <a:pt x="15" y="36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9" y="34"/>
                  <a:pt x="19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1" y="31"/>
                  <a:pt x="21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5" y="32"/>
                  <a:pt x="25" y="32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8" y="31"/>
                  <a:pt x="28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5"/>
                  <a:pt x="30" y="35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3" y="36"/>
                  <a:pt x="33" y="37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2" y="40"/>
                  <a:pt x="32" y="40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3" y="44"/>
                  <a:pt x="33" y="44"/>
                </a:cubicBezTo>
                <a:close/>
                <a:moveTo>
                  <a:pt x="73" y="32"/>
                </a:move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67" y="35"/>
                  <a:pt x="67" y="35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9" y="43"/>
                  <a:pt x="68" y="43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59" y="44"/>
                  <a:pt x="59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5"/>
                  <a:pt x="55" y="50"/>
                  <a:pt x="54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49" y="50"/>
                  <a:pt x="47" y="45"/>
                  <a:pt x="47" y="45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4"/>
                  <a:pt x="39" y="46"/>
                  <a:pt x="39" y="46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8" y="37"/>
                  <a:pt x="38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5"/>
                  <a:pt x="31" y="32"/>
                  <a:pt x="31" y="32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7" y="25"/>
                  <a:pt x="37" y="25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6" y="17"/>
                  <a:pt x="36" y="17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45" y="16"/>
                  <a:pt x="45" y="16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50" y="10"/>
                  <a:pt x="50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7" y="15"/>
                  <a:pt x="57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6"/>
                  <a:pt x="65" y="14"/>
                  <a:pt x="65" y="14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8"/>
                  <a:pt x="66" y="23"/>
                  <a:pt x="66" y="23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73" y="28"/>
                  <a:pt x="73" y="28"/>
                </a:cubicBezTo>
                <a:cubicBezTo>
                  <a:pt x="73" y="32"/>
                  <a:pt x="73" y="32"/>
                  <a:pt x="73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435893" y="4162214"/>
            <a:ext cx="1049084" cy="1049084"/>
          </a:xfrm>
          <a:prstGeom prst="ellipse">
            <a:avLst/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2652087" y="4407582"/>
            <a:ext cx="616697" cy="558348"/>
          </a:xfrm>
          <a:custGeom>
            <a:avLst/>
            <a:gdLst>
              <a:gd name="T0" fmla="*/ 70 w 288"/>
              <a:gd name="T1" fmla="*/ 96 h 260"/>
              <a:gd name="T2" fmla="*/ 70 w 288"/>
              <a:gd name="T3" fmla="*/ 76 h 260"/>
              <a:gd name="T4" fmla="*/ 70 w 288"/>
              <a:gd name="T5" fmla="*/ 72 h 260"/>
              <a:gd name="T6" fmla="*/ 139 w 288"/>
              <a:gd name="T7" fmla="*/ 53 h 260"/>
              <a:gd name="T8" fmla="*/ 40 w 288"/>
              <a:gd name="T9" fmla="*/ 52 h 260"/>
              <a:gd name="T10" fmla="*/ 47 w 288"/>
              <a:gd name="T11" fmla="*/ 58 h 260"/>
              <a:gd name="T12" fmla="*/ 59 w 288"/>
              <a:gd name="T13" fmla="*/ 54 h 260"/>
              <a:gd name="T14" fmla="*/ 70 w 288"/>
              <a:gd name="T15" fmla="*/ 101 h 260"/>
              <a:gd name="T16" fmla="*/ 70 w 288"/>
              <a:gd name="T17" fmla="*/ 122 h 260"/>
              <a:gd name="T18" fmla="*/ 70 w 288"/>
              <a:gd name="T19" fmla="*/ 101 h 260"/>
              <a:gd name="T20" fmla="*/ 0 w 288"/>
              <a:gd name="T21" fmla="*/ 128 h 260"/>
              <a:gd name="T22" fmla="*/ 139 w 288"/>
              <a:gd name="T23" fmla="*/ 108 h 260"/>
              <a:gd name="T24" fmla="*/ 0 w 288"/>
              <a:gd name="T25" fmla="*/ 133 h 260"/>
              <a:gd name="T26" fmla="*/ 139 w 288"/>
              <a:gd name="T27" fmla="*/ 154 h 260"/>
              <a:gd name="T28" fmla="*/ 70 w 288"/>
              <a:gd name="T29" fmla="*/ 177 h 260"/>
              <a:gd name="T30" fmla="*/ 70 w 288"/>
              <a:gd name="T31" fmla="*/ 197 h 260"/>
              <a:gd name="T32" fmla="*/ 70 w 288"/>
              <a:gd name="T33" fmla="*/ 177 h 260"/>
              <a:gd name="T34" fmla="*/ 0 w 288"/>
              <a:gd name="T35" fmla="*/ 203 h 260"/>
              <a:gd name="T36" fmla="*/ 139 w 288"/>
              <a:gd name="T37" fmla="*/ 183 h 260"/>
              <a:gd name="T38" fmla="*/ 150 w 288"/>
              <a:gd name="T39" fmla="*/ 58 h 260"/>
              <a:gd name="T40" fmla="*/ 258 w 288"/>
              <a:gd name="T41" fmla="*/ 43 h 260"/>
              <a:gd name="T42" fmla="*/ 118 w 288"/>
              <a:gd name="T43" fmla="*/ 23 h 260"/>
              <a:gd name="T44" fmla="*/ 149 w 288"/>
              <a:gd name="T45" fmla="*/ 58 h 260"/>
              <a:gd name="T46" fmla="*/ 258 w 288"/>
              <a:gd name="T47" fmla="*/ 19 h 260"/>
              <a:gd name="T48" fmla="*/ 155 w 288"/>
              <a:gd name="T49" fmla="*/ 20 h 260"/>
              <a:gd name="T50" fmla="*/ 216 w 288"/>
              <a:gd name="T51" fmla="*/ 20 h 260"/>
              <a:gd name="T52" fmla="*/ 200 w 288"/>
              <a:gd name="T53" fmla="*/ 13 h 260"/>
              <a:gd name="T54" fmla="*/ 157 w 288"/>
              <a:gd name="T55" fmla="*/ 15 h 260"/>
              <a:gd name="T56" fmla="*/ 258 w 288"/>
              <a:gd name="T57" fmla="*/ 68 h 260"/>
              <a:gd name="T58" fmla="*/ 150 w 288"/>
              <a:gd name="T59" fmla="*/ 64 h 260"/>
              <a:gd name="T60" fmla="*/ 150 w 288"/>
              <a:gd name="T61" fmla="*/ 84 h 260"/>
              <a:gd name="T62" fmla="*/ 150 w 288"/>
              <a:gd name="T63" fmla="*/ 109 h 260"/>
              <a:gd name="T64" fmla="*/ 258 w 288"/>
              <a:gd name="T65" fmla="*/ 94 h 260"/>
              <a:gd name="T66" fmla="*/ 150 w 288"/>
              <a:gd name="T67" fmla="*/ 90 h 260"/>
              <a:gd name="T68" fmla="*/ 150 w 288"/>
              <a:gd name="T69" fmla="*/ 109 h 260"/>
              <a:gd name="T70" fmla="*/ 229 w 288"/>
              <a:gd name="T71" fmla="*/ 114 h 260"/>
              <a:gd name="T72" fmla="*/ 177 w 288"/>
              <a:gd name="T73" fmla="*/ 118 h 260"/>
              <a:gd name="T74" fmla="*/ 218 w 288"/>
              <a:gd name="T75" fmla="*/ 164 h 260"/>
              <a:gd name="T76" fmla="*/ 218 w 288"/>
              <a:gd name="T77" fmla="*/ 184 h 260"/>
              <a:gd name="T78" fmla="*/ 218 w 288"/>
              <a:gd name="T79" fmla="*/ 164 h 260"/>
              <a:gd name="T80" fmla="*/ 218 w 288"/>
              <a:gd name="T81" fmla="*/ 160 h 260"/>
              <a:gd name="T82" fmla="*/ 229 w 288"/>
              <a:gd name="T83" fmla="*/ 140 h 260"/>
              <a:gd name="T84" fmla="*/ 246 w 288"/>
              <a:gd name="T85" fmla="*/ 146 h 260"/>
              <a:gd name="T86" fmla="*/ 241 w 288"/>
              <a:gd name="T87" fmla="*/ 137 h 260"/>
              <a:gd name="T88" fmla="*/ 229 w 288"/>
              <a:gd name="T89" fmla="*/ 137 h 260"/>
              <a:gd name="T90" fmla="*/ 149 w 288"/>
              <a:gd name="T91" fmla="*/ 170 h 260"/>
              <a:gd name="T92" fmla="*/ 288 w 288"/>
              <a:gd name="T93" fmla="*/ 190 h 260"/>
              <a:gd name="T94" fmla="*/ 218 w 288"/>
              <a:gd name="T95" fmla="*/ 215 h 260"/>
              <a:gd name="T96" fmla="*/ 218 w 288"/>
              <a:gd name="T97" fmla="*/ 235 h 260"/>
              <a:gd name="T98" fmla="*/ 218 w 288"/>
              <a:gd name="T99" fmla="*/ 215 h 260"/>
              <a:gd name="T100" fmla="*/ 149 w 288"/>
              <a:gd name="T101" fmla="*/ 241 h 260"/>
              <a:gd name="T102" fmla="*/ 288 w 288"/>
              <a:gd name="T103" fmla="*/ 22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8" h="260">
                <a:moveTo>
                  <a:pt x="139" y="57"/>
                </a:moveTo>
                <a:cubicBezTo>
                  <a:pt x="139" y="77"/>
                  <a:pt x="139" y="77"/>
                  <a:pt x="139" y="77"/>
                </a:cubicBezTo>
                <a:cubicBezTo>
                  <a:pt x="139" y="88"/>
                  <a:pt x="108" y="96"/>
                  <a:pt x="70" y="96"/>
                </a:cubicBezTo>
                <a:cubicBezTo>
                  <a:pt x="31" y="96"/>
                  <a:pt x="0" y="88"/>
                  <a:pt x="0" y="7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7"/>
                  <a:pt x="31" y="76"/>
                  <a:pt x="70" y="76"/>
                </a:cubicBezTo>
                <a:cubicBezTo>
                  <a:pt x="108" y="76"/>
                  <a:pt x="139" y="67"/>
                  <a:pt x="139" y="57"/>
                </a:cubicBezTo>
                <a:close/>
                <a:moveTo>
                  <a:pt x="139" y="53"/>
                </a:moveTo>
                <a:cubicBezTo>
                  <a:pt x="139" y="64"/>
                  <a:pt x="108" y="72"/>
                  <a:pt x="70" y="72"/>
                </a:cubicBezTo>
                <a:cubicBezTo>
                  <a:pt x="31" y="72"/>
                  <a:pt x="0" y="64"/>
                  <a:pt x="0" y="53"/>
                </a:cubicBezTo>
                <a:cubicBezTo>
                  <a:pt x="0" y="43"/>
                  <a:pt x="31" y="34"/>
                  <a:pt x="70" y="34"/>
                </a:cubicBezTo>
                <a:cubicBezTo>
                  <a:pt x="108" y="34"/>
                  <a:pt x="139" y="43"/>
                  <a:pt x="139" y="53"/>
                </a:cubicBezTo>
                <a:close/>
                <a:moveTo>
                  <a:pt x="103" y="52"/>
                </a:moveTo>
                <a:cubicBezTo>
                  <a:pt x="42" y="48"/>
                  <a:pt x="42" y="48"/>
                  <a:pt x="42" y="48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5" y="52"/>
                  <a:pt x="49" y="53"/>
                  <a:pt x="47" y="57"/>
                </a:cubicBezTo>
                <a:cubicBezTo>
                  <a:pt x="47" y="58"/>
                  <a:pt x="47" y="58"/>
                  <a:pt x="4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9" y="57"/>
                  <a:pt x="59" y="57"/>
                  <a:pt x="59" y="57"/>
                </a:cubicBezTo>
                <a:cubicBezTo>
                  <a:pt x="60" y="56"/>
                  <a:pt x="60" y="55"/>
                  <a:pt x="59" y="54"/>
                </a:cubicBezTo>
                <a:cubicBezTo>
                  <a:pt x="101" y="56"/>
                  <a:pt x="101" y="56"/>
                  <a:pt x="101" y="56"/>
                </a:cubicBezTo>
                <a:lnTo>
                  <a:pt x="103" y="52"/>
                </a:lnTo>
                <a:close/>
                <a:moveTo>
                  <a:pt x="70" y="101"/>
                </a:moveTo>
                <a:cubicBezTo>
                  <a:pt x="31" y="101"/>
                  <a:pt x="0" y="93"/>
                  <a:pt x="0" y="82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3"/>
                  <a:pt x="31" y="122"/>
                  <a:pt x="70" y="122"/>
                </a:cubicBezTo>
                <a:cubicBezTo>
                  <a:pt x="108" y="122"/>
                  <a:pt x="139" y="113"/>
                  <a:pt x="139" y="103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93"/>
                  <a:pt x="108" y="101"/>
                  <a:pt x="70" y="101"/>
                </a:cubicBezTo>
                <a:close/>
                <a:moveTo>
                  <a:pt x="70" y="127"/>
                </a:moveTo>
                <a:cubicBezTo>
                  <a:pt x="31" y="127"/>
                  <a:pt x="0" y="119"/>
                  <a:pt x="0" y="10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9"/>
                  <a:pt x="31" y="147"/>
                  <a:pt x="70" y="147"/>
                </a:cubicBezTo>
                <a:cubicBezTo>
                  <a:pt x="108" y="147"/>
                  <a:pt x="139" y="139"/>
                  <a:pt x="139" y="128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9" y="119"/>
                  <a:pt x="108" y="127"/>
                  <a:pt x="70" y="127"/>
                </a:cubicBezTo>
                <a:close/>
                <a:moveTo>
                  <a:pt x="70" y="152"/>
                </a:moveTo>
                <a:cubicBezTo>
                  <a:pt x="31" y="152"/>
                  <a:pt x="0" y="144"/>
                  <a:pt x="0" y="13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4"/>
                  <a:pt x="31" y="173"/>
                  <a:pt x="70" y="173"/>
                </a:cubicBezTo>
                <a:cubicBezTo>
                  <a:pt x="108" y="173"/>
                  <a:pt x="139" y="164"/>
                  <a:pt x="139" y="154"/>
                </a:cubicBezTo>
                <a:cubicBezTo>
                  <a:pt x="139" y="133"/>
                  <a:pt x="139" y="133"/>
                  <a:pt x="139" y="133"/>
                </a:cubicBezTo>
                <a:cubicBezTo>
                  <a:pt x="139" y="144"/>
                  <a:pt x="108" y="152"/>
                  <a:pt x="70" y="152"/>
                </a:cubicBezTo>
                <a:close/>
                <a:moveTo>
                  <a:pt x="70" y="177"/>
                </a:moveTo>
                <a:cubicBezTo>
                  <a:pt x="31" y="177"/>
                  <a:pt x="0" y="169"/>
                  <a:pt x="0" y="15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89"/>
                  <a:pt x="31" y="197"/>
                  <a:pt x="70" y="197"/>
                </a:cubicBezTo>
                <a:cubicBezTo>
                  <a:pt x="108" y="197"/>
                  <a:pt x="139" y="189"/>
                  <a:pt x="139" y="17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9" y="169"/>
                  <a:pt x="108" y="177"/>
                  <a:pt x="70" y="177"/>
                </a:cubicBezTo>
                <a:close/>
                <a:moveTo>
                  <a:pt x="70" y="202"/>
                </a:moveTo>
                <a:cubicBezTo>
                  <a:pt x="31" y="202"/>
                  <a:pt x="0" y="193"/>
                  <a:pt x="0" y="18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14"/>
                  <a:pt x="31" y="222"/>
                  <a:pt x="70" y="222"/>
                </a:cubicBezTo>
                <a:cubicBezTo>
                  <a:pt x="108" y="222"/>
                  <a:pt x="139" y="214"/>
                  <a:pt x="139" y="203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39" y="193"/>
                  <a:pt x="108" y="202"/>
                  <a:pt x="70" y="202"/>
                </a:cubicBezTo>
                <a:close/>
                <a:moveTo>
                  <a:pt x="149" y="58"/>
                </a:moveTo>
                <a:cubicBezTo>
                  <a:pt x="150" y="58"/>
                  <a:pt x="150" y="58"/>
                  <a:pt x="150" y="58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61" y="61"/>
                  <a:pt x="174" y="62"/>
                  <a:pt x="188" y="62"/>
                </a:cubicBezTo>
                <a:cubicBezTo>
                  <a:pt x="227" y="62"/>
                  <a:pt x="258" y="53"/>
                  <a:pt x="258" y="43"/>
                </a:cubicBezTo>
                <a:cubicBezTo>
                  <a:pt x="258" y="23"/>
                  <a:pt x="258" y="23"/>
                  <a:pt x="258" y="23"/>
                </a:cubicBezTo>
                <a:cubicBezTo>
                  <a:pt x="258" y="33"/>
                  <a:pt x="227" y="42"/>
                  <a:pt x="188" y="42"/>
                </a:cubicBezTo>
                <a:cubicBezTo>
                  <a:pt x="150" y="42"/>
                  <a:pt x="118" y="33"/>
                  <a:pt x="118" y="23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5" y="34"/>
                  <a:pt x="150" y="41"/>
                  <a:pt x="150" y="54"/>
                </a:cubicBezTo>
                <a:cubicBezTo>
                  <a:pt x="150" y="56"/>
                  <a:pt x="149" y="57"/>
                  <a:pt x="149" y="58"/>
                </a:cubicBezTo>
                <a:close/>
                <a:moveTo>
                  <a:pt x="118" y="19"/>
                </a:moveTo>
                <a:cubicBezTo>
                  <a:pt x="118" y="8"/>
                  <a:pt x="150" y="0"/>
                  <a:pt x="188" y="0"/>
                </a:cubicBezTo>
                <a:cubicBezTo>
                  <a:pt x="227" y="0"/>
                  <a:pt x="258" y="8"/>
                  <a:pt x="258" y="19"/>
                </a:cubicBezTo>
                <a:cubicBezTo>
                  <a:pt x="258" y="29"/>
                  <a:pt x="227" y="38"/>
                  <a:pt x="188" y="38"/>
                </a:cubicBezTo>
                <a:cubicBezTo>
                  <a:pt x="150" y="38"/>
                  <a:pt x="118" y="29"/>
                  <a:pt x="118" y="19"/>
                </a:cubicBezTo>
                <a:close/>
                <a:moveTo>
                  <a:pt x="155" y="20"/>
                </a:moveTo>
                <a:cubicBezTo>
                  <a:pt x="216" y="24"/>
                  <a:pt x="216" y="24"/>
                  <a:pt x="216" y="24"/>
                </a:cubicBezTo>
                <a:cubicBezTo>
                  <a:pt x="218" y="20"/>
                  <a:pt x="218" y="20"/>
                  <a:pt x="218" y="20"/>
                </a:cubicBezTo>
                <a:cubicBezTo>
                  <a:pt x="216" y="20"/>
                  <a:pt x="216" y="20"/>
                  <a:pt x="216" y="20"/>
                </a:cubicBezTo>
                <a:cubicBezTo>
                  <a:pt x="213" y="20"/>
                  <a:pt x="209" y="19"/>
                  <a:pt x="210" y="15"/>
                </a:cubicBezTo>
                <a:cubicBezTo>
                  <a:pt x="211" y="14"/>
                  <a:pt x="211" y="14"/>
                  <a:pt x="211" y="14"/>
                </a:cubicBezTo>
                <a:cubicBezTo>
                  <a:pt x="200" y="13"/>
                  <a:pt x="200" y="13"/>
                  <a:pt x="200" y="13"/>
                </a:cubicBezTo>
                <a:cubicBezTo>
                  <a:pt x="199" y="15"/>
                  <a:pt x="199" y="15"/>
                  <a:pt x="199" y="15"/>
                </a:cubicBezTo>
                <a:cubicBezTo>
                  <a:pt x="198" y="16"/>
                  <a:pt x="198" y="17"/>
                  <a:pt x="198" y="18"/>
                </a:cubicBezTo>
                <a:cubicBezTo>
                  <a:pt x="157" y="15"/>
                  <a:pt x="157" y="15"/>
                  <a:pt x="157" y="15"/>
                </a:cubicBezTo>
                <a:lnTo>
                  <a:pt x="155" y="20"/>
                </a:lnTo>
                <a:close/>
                <a:moveTo>
                  <a:pt x="188" y="87"/>
                </a:moveTo>
                <a:cubicBezTo>
                  <a:pt x="227" y="87"/>
                  <a:pt x="258" y="79"/>
                  <a:pt x="258" y="68"/>
                </a:cubicBezTo>
                <a:cubicBezTo>
                  <a:pt x="258" y="48"/>
                  <a:pt x="258" y="48"/>
                  <a:pt x="258" y="48"/>
                </a:cubicBezTo>
                <a:cubicBezTo>
                  <a:pt x="258" y="59"/>
                  <a:pt x="227" y="67"/>
                  <a:pt x="188" y="67"/>
                </a:cubicBezTo>
                <a:cubicBezTo>
                  <a:pt x="174" y="67"/>
                  <a:pt x="161" y="66"/>
                  <a:pt x="150" y="64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50" y="80"/>
                  <a:pt x="149" y="82"/>
                  <a:pt x="149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61" y="86"/>
                  <a:pt x="174" y="87"/>
                  <a:pt x="188" y="87"/>
                </a:cubicBezTo>
                <a:close/>
                <a:moveTo>
                  <a:pt x="150" y="109"/>
                </a:moveTo>
                <a:cubicBezTo>
                  <a:pt x="150" y="110"/>
                  <a:pt x="150" y="110"/>
                  <a:pt x="150" y="110"/>
                </a:cubicBezTo>
                <a:cubicBezTo>
                  <a:pt x="161" y="112"/>
                  <a:pt x="174" y="113"/>
                  <a:pt x="188" y="113"/>
                </a:cubicBezTo>
                <a:cubicBezTo>
                  <a:pt x="227" y="113"/>
                  <a:pt x="258" y="105"/>
                  <a:pt x="258" y="9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84"/>
                  <a:pt x="227" y="93"/>
                  <a:pt x="188" y="93"/>
                </a:cubicBezTo>
                <a:cubicBezTo>
                  <a:pt x="174" y="93"/>
                  <a:pt x="161" y="92"/>
                  <a:pt x="150" y="90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0" y="106"/>
                  <a:pt x="149" y="108"/>
                  <a:pt x="149" y="109"/>
                </a:cubicBezTo>
                <a:lnTo>
                  <a:pt x="150" y="109"/>
                </a:lnTo>
                <a:close/>
                <a:moveTo>
                  <a:pt x="258" y="117"/>
                </a:moveTo>
                <a:cubicBezTo>
                  <a:pt x="258" y="99"/>
                  <a:pt x="258" y="99"/>
                  <a:pt x="258" y="99"/>
                </a:cubicBezTo>
                <a:cubicBezTo>
                  <a:pt x="258" y="105"/>
                  <a:pt x="247" y="111"/>
                  <a:pt x="229" y="114"/>
                </a:cubicBezTo>
                <a:cubicBezTo>
                  <a:pt x="237" y="115"/>
                  <a:pt x="247" y="115"/>
                  <a:pt x="258" y="117"/>
                </a:cubicBezTo>
                <a:close/>
                <a:moveTo>
                  <a:pt x="150" y="127"/>
                </a:moveTo>
                <a:cubicBezTo>
                  <a:pt x="156" y="123"/>
                  <a:pt x="166" y="120"/>
                  <a:pt x="177" y="118"/>
                </a:cubicBezTo>
                <a:cubicBezTo>
                  <a:pt x="167" y="117"/>
                  <a:pt x="158" y="116"/>
                  <a:pt x="150" y="115"/>
                </a:cubicBezTo>
                <a:lnTo>
                  <a:pt x="150" y="127"/>
                </a:lnTo>
                <a:close/>
                <a:moveTo>
                  <a:pt x="218" y="164"/>
                </a:moveTo>
                <a:cubicBezTo>
                  <a:pt x="180" y="164"/>
                  <a:pt x="149" y="155"/>
                  <a:pt x="149" y="145"/>
                </a:cubicBezTo>
                <a:cubicBezTo>
                  <a:pt x="149" y="165"/>
                  <a:pt x="149" y="165"/>
                  <a:pt x="149" y="165"/>
                </a:cubicBezTo>
                <a:cubicBezTo>
                  <a:pt x="149" y="175"/>
                  <a:pt x="180" y="184"/>
                  <a:pt x="218" y="184"/>
                </a:cubicBezTo>
                <a:cubicBezTo>
                  <a:pt x="257" y="184"/>
                  <a:pt x="288" y="175"/>
                  <a:pt x="288" y="165"/>
                </a:cubicBezTo>
                <a:cubicBezTo>
                  <a:pt x="288" y="145"/>
                  <a:pt x="288" y="145"/>
                  <a:pt x="288" y="145"/>
                </a:cubicBezTo>
                <a:cubicBezTo>
                  <a:pt x="288" y="155"/>
                  <a:pt x="257" y="164"/>
                  <a:pt x="218" y="164"/>
                </a:cubicBezTo>
                <a:close/>
                <a:moveTo>
                  <a:pt x="218" y="122"/>
                </a:moveTo>
                <a:cubicBezTo>
                  <a:pt x="257" y="122"/>
                  <a:pt x="288" y="130"/>
                  <a:pt x="288" y="141"/>
                </a:cubicBezTo>
                <a:cubicBezTo>
                  <a:pt x="288" y="151"/>
                  <a:pt x="257" y="160"/>
                  <a:pt x="218" y="160"/>
                </a:cubicBezTo>
                <a:cubicBezTo>
                  <a:pt x="180" y="160"/>
                  <a:pt x="149" y="151"/>
                  <a:pt x="149" y="141"/>
                </a:cubicBezTo>
                <a:cubicBezTo>
                  <a:pt x="149" y="130"/>
                  <a:pt x="180" y="122"/>
                  <a:pt x="218" y="122"/>
                </a:cubicBezTo>
                <a:close/>
                <a:moveTo>
                  <a:pt x="229" y="140"/>
                </a:moveTo>
                <a:cubicBezTo>
                  <a:pt x="187" y="137"/>
                  <a:pt x="187" y="137"/>
                  <a:pt x="187" y="137"/>
                </a:cubicBezTo>
                <a:cubicBezTo>
                  <a:pt x="185" y="142"/>
                  <a:pt x="185" y="142"/>
                  <a:pt x="185" y="142"/>
                </a:cubicBezTo>
                <a:cubicBezTo>
                  <a:pt x="246" y="146"/>
                  <a:pt x="246" y="146"/>
                  <a:pt x="246" y="146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6" y="142"/>
                  <a:pt x="246" y="142"/>
                  <a:pt x="246" y="142"/>
                </a:cubicBezTo>
                <a:cubicBezTo>
                  <a:pt x="243" y="142"/>
                  <a:pt x="239" y="141"/>
                  <a:pt x="241" y="137"/>
                </a:cubicBezTo>
                <a:cubicBezTo>
                  <a:pt x="241" y="136"/>
                  <a:pt x="241" y="136"/>
                  <a:pt x="241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29" y="138"/>
                  <a:pt x="228" y="139"/>
                  <a:pt x="229" y="140"/>
                </a:cubicBezTo>
                <a:close/>
                <a:moveTo>
                  <a:pt x="218" y="189"/>
                </a:moveTo>
                <a:cubicBezTo>
                  <a:pt x="180" y="189"/>
                  <a:pt x="149" y="181"/>
                  <a:pt x="149" y="170"/>
                </a:cubicBezTo>
                <a:cubicBezTo>
                  <a:pt x="149" y="190"/>
                  <a:pt x="149" y="190"/>
                  <a:pt x="149" y="190"/>
                </a:cubicBezTo>
                <a:cubicBezTo>
                  <a:pt x="149" y="201"/>
                  <a:pt x="180" y="209"/>
                  <a:pt x="218" y="209"/>
                </a:cubicBezTo>
                <a:cubicBezTo>
                  <a:pt x="257" y="209"/>
                  <a:pt x="288" y="201"/>
                  <a:pt x="288" y="190"/>
                </a:cubicBezTo>
                <a:cubicBezTo>
                  <a:pt x="288" y="170"/>
                  <a:pt x="288" y="170"/>
                  <a:pt x="288" y="170"/>
                </a:cubicBezTo>
                <a:cubicBezTo>
                  <a:pt x="288" y="181"/>
                  <a:pt x="257" y="189"/>
                  <a:pt x="218" y="189"/>
                </a:cubicBezTo>
                <a:close/>
                <a:moveTo>
                  <a:pt x="218" y="215"/>
                </a:moveTo>
                <a:cubicBezTo>
                  <a:pt x="180" y="215"/>
                  <a:pt x="149" y="206"/>
                  <a:pt x="149" y="196"/>
                </a:cubicBezTo>
                <a:cubicBezTo>
                  <a:pt x="149" y="216"/>
                  <a:pt x="149" y="216"/>
                  <a:pt x="149" y="216"/>
                </a:cubicBezTo>
                <a:cubicBezTo>
                  <a:pt x="149" y="227"/>
                  <a:pt x="180" y="235"/>
                  <a:pt x="218" y="235"/>
                </a:cubicBezTo>
                <a:cubicBezTo>
                  <a:pt x="257" y="235"/>
                  <a:pt x="288" y="227"/>
                  <a:pt x="288" y="216"/>
                </a:cubicBezTo>
                <a:cubicBezTo>
                  <a:pt x="288" y="196"/>
                  <a:pt x="288" y="196"/>
                  <a:pt x="288" y="196"/>
                </a:cubicBezTo>
                <a:cubicBezTo>
                  <a:pt x="288" y="206"/>
                  <a:pt x="257" y="215"/>
                  <a:pt x="218" y="215"/>
                </a:cubicBezTo>
                <a:close/>
                <a:moveTo>
                  <a:pt x="218" y="240"/>
                </a:moveTo>
                <a:cubicBezTo>
                  <a:pt x="180" y="240"/>
                  <a:pt x="149" y="231"/>
                  <a:pt x="149" y="221"/>
                </a:cubicBezTo>
                <a:cubicBezTo>
                  <a:pt x="149" y="241"/>
                  <a:pt x="149" y="241"/>
                  <a:pt x="149" y="241"/>
                </a:cubicBezTo>
                <a:cubicBezTo>
                  <a:pt x="149" y="252"/>
                  <a:pt x="180" y="260"/>
                  <a:pt x="218" y="260"/>
                </a:cubicBezTo>
                <a:cubicBezTo>
                  <a:pt x="257" y="260"/>
                  <a:pt x="288" y="252"/>
                  <a:pt x="288" y="241"/>
                </a:cubicBezTo>
                <a:cubicBezTo>
                  <a:pt x="288" y="221"/>
                  <a:pt x="288" y="221"/>
                  <a:pt x="288" y="221"/>
                </a:cubicBezTo>
                <a:cubicBezTo>
                  <a:pt x="288" y="231"/>
                  <a:pt x="257" y="240"/>
                  <a:pt x="218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249714" y="1635430"/>
            <a:ext cx="1049084" cy="1049084"/>
          </a:xfrm>
          <a:prstGeom prst="ellipse">
            <a:avLst/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484365" y="1916194"/>
            <a:ext cx="648359" cy="452254"/>
            <a:chOff x="-60285" y="3175"/>
            <a:chExt cx="1354138" cy="944563"/>
          </a:xfrm>
          <a:solidFill>
            <a:schemeClr val="bg1"/>
          </a:solidFill>
        </p:grpSpPr>
        <p:sp>
          <p:nvSpPr>
            <p:cNvPr id="21" name="Freeform 51"/>
            <p:cNvSpPr>
              <a:spLocks noEditPoints="1"/>
            </p:cNvSpPr>
            <p:nvPr/>
          </p:nvSpPr>
          <p:spPr bwMode="auto">
            <a:xfrm>
              <a:off x="-42803" y="3175"/>
              <a:ext cx="1255713" cy="804863"/>
            </a:xfrm>
            <a:custGeom>
              <a:avLst/>
              <a:gdLst>
                <a:gd name="T0" fmla="*/ 16 w 332"/>
                <a:gd name="T1" fmla="*/ 212 h 212"/>
                <a:gd name="T2" fmla="*/ 316 w 332"/>
                <a:gd name="T3" fmla="*/ 212 h 212"/>
                <a:gd name="T4" fmla="*/ 332 w 332"/>
                <a:gd name="T5" fmla="*/ 196 h 212"/>
                <a:gd name="T6" fmla="*/ 332 w 332"/>
                <a:gd name="T7" fmla="*/ 16 h 212"/>
                <a:gd name="T8" fmla="*/ 316 w 332"/>
                <a:gd name="T9" fmla="*/ 0 h 212"/>
                <a:gd name="T10" fmla="*/ 24 w 332"/>
                <a:gd name="T11" fmla="*/ 0 h 212"/>
                <a:gd name="T12" fmla="*/ 0 w 332"/>
                <a:gd name="T13" fmla="*/ 16 h 212"/>
                <a:gd name="T14" fmla="*/ 0 w 332"/>
                <a:gd name="T15" fmla="*/ 196 h 212"/>
                <a:gd name="T16" fmla="*/ 16 w 332"/>
                <a:gd name="T17" fmla="*/ 212 h 212"/>
                <a:gd name="T18" fmla="*/ 22 w 332"/>
                <a:gd name="T19" fmla="*/ 23 h 212"/>
                <a:gd name="T20" fmla="*/ 24 w 332"/>
                <a:gd name="T21" fmla="*/ 22 h 212"/>
                <a:gd name="T22" fmla="*/ 310 w 332"/>
                <a:gd name="T23" fmla="*/ 22 h 212"/>
                <a:gd name="T24" fmla="*/ 310 w 332"/>
                <a:gd name="T25" fmla="*/ 190 h 212"/>
                <a:gd name="T26" fmla="*/ 22 w 332"/>
                <a:gd name="T27" fmla="*/ 190 h 212"/>
                <a:gd name="T28" fmla="*/ 22 w 332"/>
                <a:gd name="T29" fmla="*/ 2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212">
                  <a:moveTo>
                    <a:pt x="16" y="212"/>
                  </a:moveTo>
                  <a:cubicBezTo>
                    <a:pt x="316" y="212"/>
                    <a:pt x="316" y="212"/>
                    <a:pt x="316" y="212"/>
                  </a:cubicBezTo>
                  <a:cubicBezTo>
                    <a:pt x="325" y="212"/>
                    <a:pt x="332" y="205"/>
                    <a:pt x="332" y="196"/>
                  </a:cubicBezTo>
                  <a:cubicBezTo>
                    <a:pt x="332" y="16"/>
                    <a:pt x="332" y="16"/>
                    <a:pt x="332" y="16"/>
                  </a:cubicBezTo>
                  <a:cubicBezTo>
                    <a:pt x="332" y="7"/>
                    <a:pt x="325" y="0"/>
                    <a:pt x="3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0" y="7"/>
                    <a:pt x="0" y="1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5"/>
                    <a:pt x="7" y="212"/>
                    <a:pt x="16" y="212"/>
                  </a:cubicBezTo>
                  <a:close/>
                  <a:moveTo>
                    <a:pt x="22" y="23"/>
                  </a:moveTo>
                  <a:cubicBezTo>
                    <a:pt x="23" y="22"/>
                    <a:pt x="24" y="22"/>
                    <a:pt x="24" y="22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22" y="190"/>
                    <a:pt x="22" y="190"/>
                    <a:pt x="22" y="190"/>
                  </a:cubicBez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2" name="Freeform 52"/>
            <p:cNvSpPr/>
            <p:nvPr/>
          </p:nvSpPr>
          <p:spPr bwMode="auto">
            <a:xfrm>
              <a:off x="209570" y="249238"/>
              <a:ext cx="836614" cy="338137"/>
            </a:xfrm>
            <a:custGeom>
              <a:avLst/>
              <a:gdLst>
                <a:gd name="T0" fmla="*/ 221 w 221"/>
                <a:gd name="T1" fmla="*/ 9 h 89"/>
                <a:gd name="T2" fmla="*/ 220 w 221"/>
                <a:gd name="T3" fmla="*/ 7 h 89"/>
                <a:gd name="T4" fmla="*/ 220 w 221"/>
                <a:gd name="T5" fmla="*/ 5 h 89"/>
                <a:gd name="T6" fmla="*/ 218 w 221"/>
                <a:gd name="T7" fmla="*/ 3 h 89"/>
                <a:gd name="T8" fmla="*/ 217 w 221"/>
                <a:gd name="T9" fmla="*/ 2 h 89"/>
                <a:gd name="T10" fmla="*/ 212 w 221"/>
                <a:gd name="T11" fmla="*/ 0 h 89"/>
                <a:gd name="T12" fmla="*/ 209 w 221"/>
                <a:gd name="T13" fmla="*/ 0 h 89"/>
                <a:gd name="T14" fmla="*/ 208 w 221"/>
                <a:gd name="T15" fmla="*/ 0 h 89"/>
                <a:gd name="T16" fmla="*/ 185 w 221"/>
                <a:gd name="T17" fmla="*/ 4 h 89"/>
                <a:gd name="T18" fmla="*/ 184 w 221"/>
                <a:gd name="T19" fmla="*/ 4 h 89"/>
                <a:gd name="T20" fmla="*/ 182 w 221"/>
                <a:gd name="T21" fmla="*/ 5 h 89"/>
                <a:gd name="T22" fmla="*/ 180 w 221"/>
                <a:gd name="T23" fmla="*/ 6 h 89"/>
                <a:gd name="T24" fmla="*/ 179 w 221"/>
                <a:gd name="T25" fmla="*/ 7 h 89"/>
                <a:gd name="T26" fmla="*/ 178 w 221"/>
                <a:gd name="T27" fmla="*/ 9 h 89"/>
                <a:gd name="T28" fmla="*/ 177 w 221"/>
                <a:gd name="T29" fmla="*/ 10 h 89"/>
                <a:gd name="T30" fmla="*/ 176 w 221"/>
                <a:gd name="T31" fmla="*/ 12 h 89"/>
                <a:gd name="T32" fmla="*/ 176 w 221"/>
                <a:gd name="T33" fmla="*/ 15 h 89"/>
                <a:gd name="T34" fmla="*/ 176 w 221"/>
                <a:gd name="T35" fmla="*/ 16 h 89"/>
                <a:gd name="T36" fmla="*/ 177 w 221"/>
                <a:gd name="T37" fmla="*/ 18 h 89"/>
                <a:gd name="T38" fmla="*/ 177 w 221"/>
                <a:gd name="T39" fmla="*/ 20 h 89"/>
                <a:gd name="T40" fmla="*/ 178 w 221"/>
                <a:gd name="T41" fmla="*/ 21 h 89"/>
                <a:gd name="T42" fmla="*/ 124 w 221"/>
                <a:gd name="T43" fmla="*/ 64 h 89"/>
                <a:gd name="T44" fmla="*/ 77 w 221"/>
                <a:gd name="T45" fmla="*/ 30 h 89"/>
                <a:gd name="T46" fmla="*/ 75 w 221"/>
                <a:gd name="T47" fmla="*/ 29 h 89"/>
                <a:gd name="T48" fmla="*/ 73 w 221"/>
                <a:gd name="T49" fmla="*/ 28 h 89"/>
                <a:gd name="T50" fmla="*/ 71 w 221"/>
                <a:gd name="T51" fmla="*/ 28 h 89"/>
                <a:gd name="T52" fmla="*/ 69 w 221"/>
                <a:gd name="T53" fmla="*/ 28 h 89"/>
                <a:gd name="T54" fmla="*/ 67 w 221"/>
                <a:gd name="T55" fmla="*/ 29 h 89"/>
                <a:gd name="T56" fmla="*/ 65 w 221"/>
                <a:gd name="T57" fmla="*/ 30 h 89"/>
                <a:gd name="T58" fmla="*/ 6 w 221"/>
                <a:gd name="T59" fmla="*/ 68 h 89"/>
                <a:gd name="T60" fmla="*/ 12 w 221"/>
                <a:gd name="T61" fmla="*/ 89 h 89"/>
                <a:gd name="T62" fmla="*/ 71 w 221"/>
                <a:gd name="T63" fmla="*/ 52 h 89"/>
                <a:gd name="T64" fmla="*/ 120 w 221"/>
                <a:gd name="T65" fmla="*/ 87 h 89"/>
                <a:gd name="T66" fmla="*/ 122 w 221"/>
                <a:gd name="T67" fmla="*/ 88 h 89"/>
                <a:gd name="T68" fmla="*/ 125 w 221"/>
                <a:gd name="T69" fmla="*/ 89 h 89"/>
                <a:gd name="T70" fmla="*/ 125 w 221"/>
                <a:gd name="T71" fmla="*/ 89 h 89"/>
                <a:gd name="T72" fmla="*/ 127 w 221"/>
                <a:gd name="T73" fmla="*/ 88 h 89"/>
                <a:gd name="T74" fmla="*/ 130 w 221"/>
                <a:gd name="T75" fmla="*/ 87 h 89"/>
                <a:gd name="T76" fmla="*/ 192 w 221"/>
                <a:gd name="T77" fmla="*/ 39 h 89"/>
                <a:gd name="T78" fmla="*/ 193 w 221"/>
                <a:gd name="T79" fmla="*/ 41 h 89"/>
                <a:gd name="T80" fmla="*/ 196 w 221"/>
                <a:gd name="T81" fmla="*/ 42 h 89"/>
                <a:gd name="T82" fmla="*/ 197 w 221"/>
                <a:gd name="T83" fmla="*/ 43 h 89"/>
                <a:gd name="T84" fmla="*/ 200 w 221"/>
                <a:gd name="T85" fmla="*/ 43 h 89"/>
                <a:gd name="T86" fmla="*/ 200 w 221"/>
                <a:gd name="T87" fmla="*/ 43 h 89"/>
                <a:gd name="T88" fmla="*/ 203 w 221"/>
                <a:gd name="T89" fmla="*/ 43 h 89"/>
                <a:gd name="T90" fmla="*/ 206 w 221"/>
                <a:gd name="T91" fmla="*/ 41 h 89"/>
                <a:gd name="T92" fmla="*/ 208 w 221"/>
                <a:gd name="T93" fmla="*/ 40 h 89"/>
                <a:gd name="T94" fmla="*/ 210 w 221"/>
                <a:gd name="T95" fmla="*/ 37 h 89"/>
                <a:gd name="T96" fmla="*/ 220 w 221"/>
                <a:gd name="T97" fmla="*/ 16 h 89"/>
                <a:gd name="T98" fmla="*/ 220 w 221"/>
                <a:gd name="T99" fmla="*/ 16 h 89"/>
                <a:gd name="T100" fmla="*/ 221 w 221"/>
                <a:gd name="T101" fmla="*/ 14 h 89"/>
                <a:gd name="T102" fmla="*/ 221 w 221"/>
                <a:gd name="T103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89">
                  <a:moveTo>
                    <a:pt x="221" y="9"/>
                  </a:moveTo>
                  <a:cubicBezTo>
                    <a:pt x="221" y="9"/>
                    <a:pt x="221" y="9"/>
                    <a:pt x="221" y="9"/>
                  </a:cubicBezTo>
                  <a:cubicBezTo>
                    <a:pt x="221" y="9"/>
                    <a:pt x="221" y="9"/>
                    <a:pt x="221" y="9"/>
                  </a:cubicBezTo>
                  <a:cubicBezTo>
                    <a:pt x="221" y="9"/>
                    <a:pt x="221" y="8"/>
                    <a:pt x="220" y="7"/>
                  </a:cubicBezTo>
                  <a:cubicBezTo>
                    <a:pt x="220" y="7"/>
                    <a:pt x="220" y="7"/>
                    <a:pt x="220" y="6"/>
                  </a:cubicBezTo>
                  <a:cubicBezTo>
                    <a:pt x="220" y="6"/>
                    <a:pt x="220" y="6"/>
                    <a:pt x="220" y="5"/>
                  </a:cubicBezTo>
                  <a:cubicBezTo>
                    <a:pt x="219" y="5"/>
                    <a:pt x="219" y="5"/>
                    <a:pt x="219" y="4"/>
                  </a:cubicBezTo>
                  <a:cubicBezTo>
                    <a:pt x="219" y="4"/>
                    <a:pt x="219" y="4"/>
                    <a:pt x="218" y="3"/>
                  </a:cubicBezTo>
                  <a:cubicBezTo>
                    <a:pt x="218" y="3"/>
                    <a:pt x="218" y="3"/>
                    <a:pt x="217" y="3"/>
                  </a:cubicBezTo>
                  <a:cubicBezTo>
                    <a:pt x="217" y="3"/>
                    <a:pt x="217" y="2"/>
                    <a:pt x="217" y="2"/>
                  </a:cubicBezTo>
                  <a:cubicBezTo>
                    <a:pt x="215" y="1"/>
                    <a:pt x="214" y="1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212" y="0"/>
                    <a:pt x="211" y="0"/>
                    <a:pt x="211" y="0"/>
                  </a:cubicBezTo>
                  <a:cubicBezTo>
                    <a:pt x="210" y="0"/>
                    <a:pt x="209" y="0"/>
                    <a:pt x="209" y="0"/>
                  </a:cubicBezTo>
                  <a:cubicBezTo>
                    <a:pt x="209" y="0"/>
                    <a:pt x="209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4"/>
                    <a:pt x="184" y="4"/>
                    <a:pt x="184" y="4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6"/>
                    <a:pt x="181" y="6"/>
                    <a:pt x="180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0" y="6"/>
                    <a:pt x="179" y="7"/>
                    <a:pt x="179" y="7"/>
                  </a:cubicBezTo>
                  <a:cubicBezTo>
                    <a:pt x="179" y="7"/>
                    <a:pt x="179" y="7"/>
                    <a:pt x="178" y="8"/>
                  </a:cubicBezTo>
                  <a:cubicBezTo>
                    <a:pt x="178" y="8"/>
                    <a:pt x="178" y="8"/>
                    <a:pt x="178" y="9"/>
                  </a:cubicBezTo>
                  <a:cubicBezTo>
                    <a:pt x="178" y="9"/>
                    <a:pt x="177" y="9"/>
                    <a:pt x="177" y="9"/>
                  </a:cubicBezTo>
                  <a:cubicBezTo>
                    <a:pt x="177" y="10"/>
                    <a:pt x="177" y="10"/>
                    <a:pt x="177" y="10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4"/>
                    <a:pt x="176" y="14"/>
                    <a:pt x="176" y="15"/>
                  </a:cubicBezTo>
                  <a:cubicBezTo>
                    <a:pt x="176" y="15"/>
                    <a:pt x="176" y="15"/>
                    <a:pt x="176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6" y="16"/>
                    <a:pt x="176" y="17"/>
                    <a:pt x="176" y="17"/>
                  </a:cubicBezTo>
                  <a:cubicBezTo>
                    <a:pt x="176" y="17"/>
                    <a:pt x="176" y="17"/>
                    <a:pt x="177" y="18"/>
                  </a:cubicBezTo>
                  <a:cubicBezTo>
                    <a:pt x="177" y="18"/>
                    <a:pt x="177" y="18"/>
                    <a:pt x="177" y="19"/>
                  </a:cubicBezTo>
                  <a:cubicBezTo>
                    <a:pt x="177" y="19"/>
                    <a:pt x="177" y="19"/>
                    <a:pt x="177" y="20"/>
                  </a:cubicBezTo>
                  <a:cubicBezTo>
                    <a:pt x="177" y="20"/>
                    <a:pt x="178" y="20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7" y="30"/>
                    <a:pt x="76" y="29"/>
                  </a:cubicBezTo>
                  <a:cubicBezTo>
                    <a:pt x="76" y="29"/>
                    <a:pt x="76" y="29"/>
                    <a:pt x="75" y="29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4" y="29"/>
                    <a:pt x="74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2" y="28"/>
                    <a:pt x="71" y="28"/>
                  </a:cubicBezTo>
                  <a:cubicBezTo>
                    <a:pt x="71" y="28"/>
                    <a:pt x="71" y="28"/>
                    <a:pt x="70" y="28"/>
                  </a:cubicBezTo>
                  <a:cubicBezTo>
                    <a:pt x="70" y="28"/>
                    <a:pt x="70" y="28"/>
                    <a:pt x="69" y="28"/>
                  </a:cubicBezTo>
                  <a:cubicBezTo>
                    <a:pt x="69" y="28"/>
                    <a:pt x="69" y="28"/>
                    <a:pt x="68" y="28"/>
                  </a:cubicBezTo>
                  <a:cubicBezTo>
                    <a:pt x="68" y="29"/>
                    <a:pt x="67" y="29"/>
                    <a:pt x="67" y="29"/>
                  </a:cubicBezTo>
                  <a:cubicBezTo>
                    <a:pt x="67" y="29"/>
                    <a:pt x="67" y="29"/>
                    <a:pt x="66" y="29"/>
                  </a:cubicBezTo>
                  <a:cubicBezTo>
                    <a:pt x="66" y="29"/>
                    <a:pt x="66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1" y="72"/>
                    <a:pt x="0" y="79"/>
                    <a:pt x="3" y="84"/>
                  </a:cubicBezTo>
                  <a:cubicBezTo>
                    <a:pt x="5" y="87"/>
                    <a:pt x="9" y="89"/>
                    <a:pt x="12" y="89"/>
                  </a:cubicBezTo>
                  <a:cubicBezTo>
                    <a:pt x="15" y="89"/>
                    <a:pt x="17" y="88"/>
                    <a:pt x="18" y="87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9" y="87"/>
                    <a:pt x="119" y="87"/>
                    <a:pt x="120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1" y="88"/>
                    <a:pt x="121" y="88"/>
                    <a:pt x="122" y="88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3" y="88"/>
                    <a:pt x="124" y="89"/>
                    <a:pt x="125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89"/>
                    <a:pt x="126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8" y="88"/>
                    <a:pt x="129" y="88"/>
                    <a:pt x="129" y="88"/>
                  </a:cubicBezTo>
                  <a:cubicBezTo>
                    <a:pt x="129" y="87"/>
                    <a:pt x="129" y="87"/>
                    <a:pt x="130" y="87"/>
                  </a:cubicBezTo>
                  <a:cubicBezTo>
                    <a:pt x="130" y="87"/>
                    <a:pt x="131" y="87"/>
                    <a:pt x="131" y="86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2" y="40"/>
                    <a:pt x="193" y="40"/>
                    <a:pt x="193" y="40"/>
                  </a:cubicBezTo>
                  <a:cubicBezTo>
                    <a:pt x="193" y="40"/>
                    <a:pt x="193" y="41"/>
                    <a:pt x="193" y="41"/>
                  </a:cubicBezTo>
                  <a:cubicBezTo>
                    <a:pt x="194" y="41"/>
                    <a:pt x="194" y="41"/>
                    <a:pt x="195" y="42"/>
                  </a:cubicBezTo>
                  <a:cubicBezTo>
                    <a:pt x="195" y="42"/>
                    <a:pt x="195" y="42"/>
                    <a:pt x="196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6" y="42"/>
                    <a:pt x="197" y="42"/>
                    <a:pt x="197" y="43"/>
                  </a:cubicBezTo>
                  <a:cubicBezTo>
                    <a:pt x="197" y="43"/>
                    <a:pt x="198" y="43"/>
                    <a:pt x="198" y="43"/>
                  </a:cubicBezTo>
                  <a:cubicBezTo>
                    <a:pt x="199" y="43"/>
                    <a:pt x="199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1" y="43"/>
                    <a:pt x="202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4" y="42"/>
                    <a:pt x="205" y="42"/>
                    <a:pt x="206" y="42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8" y="40"/>
                    <a:pt x="208" y="40"/>
                  </a:cubicBezTo>
                  <a:cubicBezTo>
                    <a:pt x="208" y="40"/>
                    <a:pt x="208" y="39"/>
                    <a:pt x="208" y="39"/>
                  </a:cubicBezTo>
                  <a:cubicBezTo>
                    <a:pt x="209" y="39"/>
                    <a:pt x="210" y="38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20" y="15"/>
                    <a:pt x="221" y="14"/>
                    <a:pt x="221" y="14"/>
                  </a:cubicBezTo>
                  <a:cubicBezTo>
                    <a:pt x="221" y="13"/>
                    <a:pt x="221" y="13"/>
                    <a:pt x="221" y="12"/>
                  </a:cubicBezTo>
                  <a:cubicBezTo>
                    <a:pt x="221" y="12"/>
                    <a:pt x="221" y="12"/>
                    <a:pt x="221" y="11"/>
                  </a:cubicBezTo>
                  <a:cubicBezTo>
                    <a:pt x="221" y="11"/>
                    <a:pt x="221" y="10"/>
                    <a:pt x="22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3" name="Freeform 53"/>
            <p:cNvSpPr/>
            <p:nvPr/>
          </p:nvSpPr>
          <p:spPr bwMode="auto">
            <a:xfrm>
              <a:off x="-60285" y="865188"/>
              <a:ext cx="1354138" cy="82550"/>
            </a:xfrm>
            <a:custGeom>
              <a:avLst/>
              <a:gdLst>
                <a:gd name="T0" fmla="*/ 347 w 358"/>
                <a:gd name="T1" fmla="*/ 0 h 22"/>
                <a:gd name="T2" fmla="*/ 11 w 358"/>
                <a:gd name="T3" fmla="*/ 0 h 22"/>
                <a:gd name="T4" fmla="*/ 0 w 358"/>
                <a:gd name="T5" fmla="*/ 11 h 22"/>
                <a:gd name="T6" fmla="*/ 11 w 358"/>
                <a:gd name="T7" fmla="*/ 22 h 22"/>
                <a:gd name="T8" fmla="*/ 347 w 358"/>
                <a:gd name="T9" fmla="*/ 22 h 22"/>
                <a:gd name="T10" fmla="*/ 358 w 358"/>
                <a:gd name="T11" fmla="*/ 11 h 22"/>
                <a:gd name="T12" fmla="*/ 347 w 35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22">
                  <a:moveTo>
                    <a:pt x="34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3" y="22"/>
                    <a:pt x="358" y="17"/>
                    <a:pt x="358" y="11"/>
                  </a:cubicBezTo>
                  <a:cubicBezTo>
                    <a:pt x="358" y="5"/>
                    <a:pt x="353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5249714" y="4162214"/>
            <a:ext cx="1049084" cy="1049084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5400700" y="4412727"/>
            <a:ext cx="751896" cy="470994"/>
          </a:xfrm>
          <a:custGeom>
            <a:avLst/>
            <a:gdLst>
              <a:gd name="T0" fmla="*/ 211 w 260"/>
              <a:gd name="T1" fmla="*/ 65 h 162"/>
              <a:gd name="T2" fmla="*/ 146 w 260"/>
              <a:gd name="T3" fmla="*/ 0 h 162"/>
              <a:gd name="T4" fmla="*/ 90 w 260"/>
              <a:gd name="T5" fmla="*/ 33 h 162"/>
              <a:gd name="T6" fmla="*/ 81 w 260"/>
              <a:gd name="T7" fmla="*/ 32 h 162"/>
              <a:gd name="T8" fmla="*/ 35 w 260"/>
              <a:gd name="T9" fmla="*/ 67 h 162"/>
              <a:gd name="T10" fmla="*/ 0 w 260"/>
              <a:gd name="T11" fmla="*/ 114 h 162"/>
              <a:gd name="T12" fmla="*/ 49 w 260"/>
              <a:gd name="T13" fmla="*/ 162 h 162"/>
              <a:gd name="T14" fmla="*/ 211 w 260"/>
              <a:gd name="T15" fmla="*/ 162 h 162"/>
              <a:gd name="T16" fmla="*/ 260 w 260"/>
              <a:gd name="T17" fmla="*/ 114 h 162"/>
              <a:gd name="T18" fmla="*/ 211 w 260"/>
              <a:gd name="T19" fmla="*/ 65 h 162"/>
              <a:gd name="T20" fmla="*/ 130 w 260"/>
              <a:gd name="T21" fmla="*/ 146 h 162"/>
              <a:gd name="T22" fmla="*/ 81 w 260"/>
              <a:gd name="T23" fmla="*/ 81 h 162"/>
              <a:gd name="T24" fmla="*/ 114 w 260"/>
              <a:gd name="T25" fmla="*/ 81 h 162"/>
              <a:gd name="T26" fmla="*/ 114 w 260"/>
              <a:gd name="T27" fmla="*/ 32 h 162"/>
              <a:gd name="T28" fmla="*/ 146 w 260"/>
              <a:gd name="T29" fmla="*/ 32 h 162"/>
              <a:gd name="T30" fmla="*/ 146 w 260"/>
              <a:gd name="T31" fmla="*/ 81 h 162"/>
              <a:gd name="T32" fmla="*/ 179 w 260"/>
              <a:gd name="T33" fmla="*/ 81 h 162"/>
              <a:gd name="T34" fmla="*/ 130 w 260"/>
              <a:gd name="T35" fmla="*/ 14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close/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63536" y="1618218"/>
            <a:ext cx="1049084" cy="1049084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361872" y="1934266"/>
            <a:ext cx="452412" cy="451411"/>
            <a:chOff x="9166770" y="4602851"/>
            <a:chExt cx="482923" cy="481855"/>
          </a:xfrm>
          <a:solidFill>
            <a:schemeClr val="bg1"/>
          </a:solidFill>
        </p:grpSpPr>
        <p:sp>
          <p:nvSpPr>
            <p:cNvPr id="28" name="Freeform 9"/>
            <p:cNvSpPr/>
            <p:nvPr/>
          </p:nvSpPr>
          <p:spPr bwMode="auto">
            <a:xfrm>
              <a:off x="9457379" y="4895596"/>
              <a:ext cx="192314" cy="189110"/>
            </a:xfrm>
            <a:custGeom>
              <a:avLst/>
              <a:gdLst>
                <a:gd name="T0" fmla="*/ 68 w 75"/>
                <a:gd name="T1" fmla="*/ 42 h 74"/>
                <a:gd name="T2" fmla="*/ 25 w 75"/>
                <a:gd name="T3" fmla="*/ 0 h 74"/>
                <a:gd name="T4" fmla="*/ 0 w 75"/>
                <a:gd name="T5" fmla="*/ 24 h 74"/>
                <a:gd name="T6" fmla="*/ 43 w 75"/>
                <a:gd name="T7" fmla="*/ 67 h 74"/>
                <a:gd name="T8" fmla="*/ 68 w 75"/>
                <a:gd name="T9" fmla="*/ 67 h 74"/>
                <a:gd name="T10" fmla="*/ 68 w 75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4">
                  <a:moveTo>
                    <a:pt x="68" y="42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9" y="10"/>
                    <a:pt x="10" y="18"/>
                    <a:pt x="0" y="2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0" y="74"/>
                    <a:pt x="61" y="74"/>
                    <a:pt x="68" y="67"/>
                  </a:cubicBezTo>
                  <a:cubicBezTo>
                    <a:pt x="75" y="60"/>
                    <a:pt x="75" y="49"/>
                    <a:pt x="6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9166770" y="4602851"/>
              <a:ext cx="356850" cy="358987"/>
            </a:xfrm>
            <a:custGeom>
              <a:avLst/>
              <a:gdLst>
                <a:gd name="T0" fmla="*/ 139 w 139"/>
                <a:gd name="T1" fmla="*/ 70 h 140"/>
                <a:gd name="T2" fmla="*/ 70 w 139"/>
                <a:gd name="T3" fmla="*/ 0 h 140"/>
                <a:gd name="T4" fmla="*/ 0 w 139"/>
                <a:gd name="T5" fmla="*/ 70 h 140"/>
                <a:gd name="T6" fmla="*/ 70 w 139"/>
                <a:gd name="T7" fmla="*/ 140 h 140"/>
                <a:gd name="T8" fmla="*/ 139 w 139"/>
                <a:gd name="T9" fmla="*/ 70 h 140"/>
                <a:gd name="T10" fmla="*/ 70 w 139"/>
                <a:gd name="T11" fmla="*/ 122 h 140"/>
                <a:gd name="T12" fmla="*/ 17 w 139"/>
                <a:gd name="T13" fmla="*/ 70 h 140"/>
                <a:gd name="T14" fmla="*/ 70 w 139"/>
                <a:gd name="T15" fmla="*/ 17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139" y="70"/>
                  </a:moveTo>
                  <a:cubicBezTo>
                    <a:pt x="139" y="31"/>
                    <a:pt x="108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close/>
                  <a:moveTo>
                    <a:pt x="70" y="122"/>
                  </a:moveTo>
                  <a:cubicBezTo>
                    <a:pt x="41" y="122"/>
                    <a:pt x="17" y="99"/>
                    <a:pt x="17" y="70"/>
                  </a:cubicBezTo>
                  <a:cubicBezTo>
                    <a:pt x="17" y="41"/>
                    <a:pt x="41" y="17"/>
                    <a:pt x="70" y="17"/>
                  </a:cubicBezTo>
                  <a:cubicBezTo>
                    <a:pt x="98" y="17"/>
                    <a:pt x="122" y="41"/>
                    <a:pt x="122" y="70"/>
                  </a:cubicBezTo>
                  <a:cubicBezTo>
                    <a:pt x="122" y="99"/>
                    <a:pt x="98" y="122"/>
                    <a:pt x="7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9241559" y="4677640"/>
              <a:ext cx="105773" cy="104705"/>
            </a:xfrm>
            <a:custGeom>
              <a:avLst/>
              <a:gdLst>
                <a:gd name="T0" fmla="*/ 0 w 41"/>
                <a:gd name="T1" fmla="*/ 41 h 41"/>
                <a:gd name="T2" fmla="*/ 12 w 41"/>
                <a:gd name="T3" fmla="*/ 41 h 41"/>
                <a:gd name="T4" fmla="*/ 41 w 41"/>
                <a:gd name="T5" fmla="*/ 12 h 41"/>
                <a:gd name="T6" fmla="*/ 41 w 41"/>
                <a:gd name="T7" fmla="*/ 0 h 41"/>
                <a:gd name="T8" fmla="*/ 0 w 4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8063536" y="4162214"/>
            <a:ext cx="1049084" cy="1049084"/>
          </a:xfrm>
          <a:prstGeom prst="ellipse">
            <a:avLst/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32" name="Freeform 7"/>
          <p:cNvSpPr>
            <a:spLocks noEditPoints="1"/>
          </p:cNvSpPr>
          <p:nvPr/>
        </p:nvSpPr>
        <p:spPr bwMode="auto">
          <a:xfrm>
            <a:off x="8355567" y="4382849"/>
            <a:ext cx="510730" cy="555469"/>
          </a:xfrm>
          <a:custGeom>
            <a:avLst/>
            <a:gdLst>
              <a:gd name="T0" fmla="*/ 50 w 100"/>
              <a:gd name="T1" fmla="*/ 70 h 132"/>
              <a:gd name="T2" fmla="*/ 30 w 100"/>
              <a:gd name="T3" fmla="*/ 90 h 132"/>
              <a:gd name="T4" fmla="*/ 50 w 100"/>
              <a:gd name="T5" fmla="*/ 111 h 132"/>
              <a:gd name="T6" fmla="*/ 70 w 100"/>
              <a:gd name="T7" fmla="*/ 90 h 132"/>
              <a:gd name="T8" fmla="*/ 50 w 100"/>
              <a:gd name="T9" fmla="*/ 70 h 132"/>
              <a:gd name="T10" fmla="*/ 53 w 100"/>
              <a:gd name="T11" fmla="*/ 93 h 132"/>
              <a:gd name="T12" fmla="*/ 53 w 100"/>
              <a:gd name="T13" fmla="*/ 102 h 132"/>
              <a:gd name="T14" fmla="*/ 50 w 100"/>
              <a:gd name="T15" fmla="*/ 105 h 132"/>
              <a:gd name="T16" fmla="*/ 47 w 100"/>
              <a:gd name="T17" fmla="*/ 102 h 132"/>
              <a:gd name="T18" fmla="*/ 47 w 100"/>
              <a:gd name="T19" fmla="*/ 93 h 132"/>
              <a:gd name="T20" fmla="*/ 41 w 100"/>
              <a:gd name="T21" fmla="*/ 84 h 132"/>
              <a:gd name="T22" fmla="*/ 50 w 100"/>
              <a:gd name="T23" fmla="*/ 76 h 132"/>
              <a:gd name="T24" fmla="*/ 59 w 100"/>
              <a:gd name="T25" fmla="*/ 84 h 132"/>
              <a:gd name="T26" fmla="*/ 53 w 100"/>
              <a:gd name="T27" fmla="*/ 93 h 132"/>
              <a:gd name="T28" fmla="*/ 86 w 100"/>
              <a:gd name="T29" fmla="*/ 50 h 132"/>
              <a:gd name="T30" fmla="*/ 86 w 100"/>
              <a:gd name="T31" fmla="*/ 36 h 132"/>
              <a:gd name="T32" fmla="*/ 50 w 100"/>
              <a:gd name="T33" fmla="*/ 0 h 132"/>
              <a:gd name="T34" fmla="*/ 14 w 100"/>
              <a:gd name="T35" fmla="*/ 36 h 132"/>
              <a:gd name="T36" fmla="*/ 14 w 100"/>
              <a:gd name="T37" fmla="*/ 50 h 132"/>
              <a:gd name="T38" fmla="*/ 0 w 100"/>
              <a:gd name="T39" fmla="*/ 69 h 132"/>
              <a:gd name="T40" fmla="*/ 0 w 100"/>
              <a:gd name="T41" fmla="*/ 112 h 132"/>
              <a:gd name="T42" fmla="*/ 20 w 100"/>
              <a:gd name="T43" fmla="*/ 132 h 132"/>
              <a:gd name="T44" fmla="*/ 80 w 100"/>
              <a:gd name="T45" fmla="*/ 132 h 132"/>
              <a:gd name="T46" fmla="*/ 100 w 100"/>
              <a:gd name="T47" fmla="*/ 112 h 132"/>
              <a:gd name="T48" fmla="*/ 100 w 100"/>
              <a:gd name="T49" fmla="*/ 69 h 132"/>
              <a:gd name="T50" fmla="*/ 86 w 100"/>
              <a:gd name="T51" fmla="*/ 50 h 132"/>
              <a:gd name="T52" fmla="*/ 50 w 100"/>
              <a:gd name="T53" fmla="*/ 115 h 132"/>
              <a:gd name="T54" fmla="*/ 25 w 100"/>
              <a:gd name="T55" fmla="*/ 90 h 132"/>
              <a:gd name="T56" fmla="*/ 50 w 100"/>
              <a:gd name="T57" fmla="*/ 66 h 132"/>
              <a:gd name="T58" fmla="*/ 75 w 100"/>
              <a:gd name="T59" fmla="*/ 90 h 132"/>
              <a:gd name="T60" fmla="*/ 50 w 100"/>
              <a:gd name="T61" fmla="*/ 115 h 132"/>
              <a:gd name="T62" fmla="*/ 76 w 100"/>
              <a:gd name="T63" fmla="*/ 49 h 132"/>
              <a:gd name="T64" fmla="*/ 24 w 100"/>
              <a:gd name="T65" fmla="*/ 49 h 132"/>
              <a:gd name="T66" fmla="*/ 24 w 100"/>
              <a:gd name="T67" fmla="*/ 36 h 132"/>
              <a:gd name="T68" fmla="*/ 50 w 100"/>
              <a:gd name="T69" fmla="*/ 11 h 132"/>
              <a:gd name="T70" fmla="*/ 76 w 100"/>
              <a:gd name="T71" fmla="*/ 36 h 132"/>
              <a:gd name="T72" fmla="*/ 76 w 100"/>
              <a:gd name="T73" fmla="*/ 4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32">
                <a:moveTo>
                  <a:pt x="50" y="70"/>
                </a:moveTo>
                <a:cubicBezTo>
                  <a:pt x="39" y="70"/>
                  <a:pt x="30" y="79"/>
                  <a:pt x="30" y="90"/>
                </a:cubicBezTo>
                <a:cubicBezTo>
                  <a:pt x="30" y="102"/>
                  <a:pt x="39" y="111"/>
                  <a:pt x="50" y="111"/>
                </a:cubicBezTo>
                <a:cubicBezTo>
                  <a:pt x="61" y="111"/>
                  <a:pt x="70" y="102"/>
                  <a:pt x="70" y="90"/>
                </a:cubicBezTo>
                <a:cubicBezTo>
                  <a:pt x="70" y="79"/>
                  <a:pt x="61" y="70"/>
                  <a:pt x="50" y="70"/>
                </a:cubicBezTo>
                <a:close/>
                <a:moveTo>
                  <a:pt x="53" y="93"/>
                </a:moveTo>
                <a:cubicBezTo>
                  <a:pt x="53" y="102"/>
                  <a:pt x="53" y="102"/>
                  <a:pt x="53" y="102"/>
                </a:cubicBezTo>
                <a:cubicBezTo>
                  <a:pt x="53" y="104"/>
                  <a:pt x="52" y="105"/>
                  <a:pt x="50" y="105"/>
                </a:cubicBezTo>
                <a:cubicBezTo>
                  <a:pt x="48" y="105"/>
                  <a:pt x="47" y="104"/>
                  <a:pt x="47" y="102"/>
                </a:cubicBezTo>
                <a:cubicBezTo>
                  <a:pt x="47" y="93"/>
                  <a:pt x="47" y="93"/>
                  <a:pt x="47" y="93"/>
                </a:cubicBezTo>
                <a:cubicBezTo>
                  <a:pt x="44" y="91"/>
                  <a:pt x="41" y="88"/>
                  <a:pt x="41" y="84"/>
                </a:cubicBezTo>
                <a:cubicBezTo>
                  <a:pt x="41" y="80"/>
                  <a:pt x="45" y="76"/>
                  <a:pt x="50" y="76"/>
                </a:cubicBezTo>
                <a:cubicBezTo>
                  <a:pt x="55" y="76"/>
                  <a:pt x="59" y="80"/>
                  <a:pt x="59" y="84"/>
                </a:cubicBezTo>
                <a:cubicBezTo>
                  <a:pt x="59" y="88"/>
                  <a:pt x="56" y="91"/>
                  <a:pt x="53" y="93"/>
                </a:cubicBezTo>
                <a:close/>
                <a:moveTo>
                  <a:pt x="86" y="50"/>
                </a:moveTo>
                <a:cubicBezTo>
                  <a:pt x="86" y="36"/>
                  <a:pt x="86" y="36"/>
                  <a:pt x="86" y="36"/>
                </a:cubicBezTo>
                <a:cubicBezTo>
                  <a:pt x="86" y="16"/>
                  <a:pt x="70" y="0"/>
                  <a:pt x="50" y="0"/>
                </a:cubicBezTo>
                <a:cubicBezTo>
                  <a:pt x="30" y="0"/>
                  <a:pt x="14" y="16"/>
                  <a:pt x="14" y="36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3"/>
                  <a:pt x="0" y="60"/>
                  <a:pt x="0" y="69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3"/>
                  <a:pt x="9" y="132"/>
                  <a:pt x="2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91" y="132"/>
                  <a:pt x="100" y="123"/>
                  <a:pt x="100" y="112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0" y="60"/>
                  <a:pt x="94" y="53"/>
                  <a:pt x="86" y="50"/>
                </a:cubicBezTo>
                <a:close/>
                <a:moveTo>
                  <a:pt x="50" y="115"/>
                </a:moveTo>
                <a:cubicBezTo>
                  <a:pt x="36" y="115"/>
                  <a:pt x="25" y="104"/>
                  <a:pt x="25" y="90"/>
                </a:cubicBezTo>
                <a:cubicBezTo>
                  <a:pt x="25" y="77"/>
                  <a:pt x="36" y="66"/>
                  <a:pt x="50" y="66"/>
                </a:cubicBezTo>
                <a:cubicBezTo>
                  <a:pt x="64" y="66"/>
                  <a:pt x="75" y="77"/>
                  <a:pt x="75" y="90"/>
                </a:cubicBezTo>
                <a:cubicBezTo>
                  <a:pt x="75" y="104"/>
                  <a:pt x="64" y="115"/>
                  <a:pt x="50" y="115"/>
                </a:cubicBezTo>
                <a:close/>
                <a:moveTo>
                  <a:pt x="76" y="49"/>
                </a:moveTo>
                <a:cubicBezTo>
                  <a:pt x="24" y="49"/>
                  <a:pt x="24" y="49"/>
                  <a:pt x="24" y="49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2"/>
                  <a:pt x="36" y="11"/>
                  <a:pt x="50" y="11"/>
                </a:cubicBezTo>
                <a:cubicBezTo>
                  <a:pt x="64" y="11"/>
                  <a:pt x="76" y="22"/>
                  <a:pt x="76" y="3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74490" y="2699414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76445" y="31063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</a:t>
            </a:r>
          </a:p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量言简意赅，简单说明即可，不</a:t>
            </a:r>
          </a:p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必过于繁琐，注意版面美观度。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57079" y="268480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27614" y="3118409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</a:t>
            </a:r>
          </a:p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量言简意赅，简单说明即可，不</a:t>
            </a:r>
          </a:p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38622" y="268480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36767" y="3106344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</a:t>
            </a:r>
          </a:p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量言简意赅，简单说明即可，不</a:t>
            </a:r>
          </a:p>
          <a:p>
            <a:pPr marL="0" marR="0" lvl="0" indent="0" algn="l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02430" y="519124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157079" y="519124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038622" y="519124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4" grpId="0" bldLvl="0" animBg="1"/>
      <p:bldP spid="25" grpId="0" bldLvl="0" animBg="1"/>
      <p:bldP spid="26" grpId="0" bldLvl="0" animBg="1"/>
      <p:bldP spid="31" grpId="0" bldLvl="0" animBg="1"/>
      <p:bldP spid="32" grpId="0" bldLvl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27701" y="1006877"/>
            <a:ext cx="4022133" cy="4514871"/>
            <a:chOff x="927701" y="1006877"/>
            <a:chExt cx="4022133" cy="4514871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2032940" y="2270447"/>
              <a:ext cx="95410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+mn-lt"/>
                </a:rPr>
                <a:t>目</a:t>
              </a:r>
              <a:endPara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endParaRPr>
            </a:p>
            <a:p>
              <a:r>
                <a:rPr lang="zh-CN" altLang="en-US" sz="6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+mn-lt"/>
                </a:rPr>
                <a:t>录</a:t>
              </a:r>
              <a:endPara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 rot="5400000">
              <a:off x="2293893" y="327542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+mn-lt"/>
                </a:rPr>
                <a:t>CONTENTS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75926" y="1404827"/>
            <a:ext cx="925704" cy="968483"/>
            <a:chOff x="5575926" y="1404827"/>
            <a:chExt cx="925704" cy="96848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912" y="1404827"/>
              <a:ext cx="865718" cy="968483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5575926" y="156914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12246" y="1568506"/>
            <a:ext cx="4170107" cy="937364"/>
            <a:chOff x="6612246" y="1568506"/>
            <a:chExt cx="4170107" cy="937364"/>
          </a:xfrm>
        </p:grpSpPr>
        <p:sp>
          <p:nvSpPr>
            <p:cNvPr id="81" name="文本框 80"/>
            <p:cNvSpPr txBox="1"/>
            <p:nvPr/>
          </p:nvSpPr>
          <p:spPr>
            <a:xfrm>
              <a:off x="6612247" y="1568506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FZHei-B01S" panose="02010601030101010101" pitchFamily="2" charset="-122"/>
                </a:rPr>
                <a:t>第一方面介绍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612246" y="193045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37826" y="2509905"/>
            <a:ext cx="983581" cy="968483"/>
            <a:chOff x="5537826" y="2509905"/>
            <a:chExt cx="983581" cy="968483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689" y="2509905"/>
              <a:ext cx="865718" cy="968483"/>
            </a:xfrm>
            <a:prstGeom prst="rect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>
              <a:off x="5537826" y="266769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37826" y="3567815"/>
            <a:ext cx="982901" cy="968483"/>
            <a:chOff x="5537826" y="3567815"/>
            <a:chExt cx="982901" cy="968483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09" y="3567815"/>
              <a:ext cx="865718" cy="968483"/>
            </a:xfrm>
            <a:prstGeom prst="rect">
              <a:avLst/>
            </a:prstGeom>
          </p:spPr>
        </p:pic>
        <p:sp>
          <p:nvSpPr>
            <p:cNvPr id="85" name="文本框 84"/>
            <p:cNvSpPr txBox="1"/>
            <p:nvPr/>
          </p:nvSpPr>
          <p:spPr>
            <a:xfrm>
              <a:off x="5537826" y="376624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03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37826" y="4701299"/>
            <a:ext cx="952933" cy="968483"/>
            <a:chOff x="5537826" y="4701299"/>
            <a:chExt cx="952933" cy="968483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041" y="4701299"/>
              <a:ext cx="865718" cy="968483"/>
            </a:xfrm>
            <a:prstGeom prst="rect">
              <a:avLst/>
            </a:prstGeom>
          </p:spPr>
        </p:pic>
        <p:sp>
          <p:nvSpPr>
            <p:cNvPr id="87" name="文本框 86"/>
            <p:cNvSpPr txBox="1"/>
            <p:nvPr/>
          </p:nvSpPr>
          <p:spPr>
            <a:xfrm>
              <a:off x="5537826" y="486479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04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74146" y="2667691"/>
            <a:ext cx="4275039" cy="936729"/>
            <a:chOff x="6574146" y="2667691"/>
            <a:chExt cx="4275039" cy="936729"/>
          </a:xfrm>
        </p:grpSpPr>
        <p:sp>
          <p:nvSpPr>
            <p:cNvPr id="84" name="文本框 83"/>
            <p:cNvSpPr txBox="1"/>
            <p:nvPr/>
          </p:nvSpPr>
          <p:spPr>
            <a:xfrm>
              <a:off x="6574146" y="3029006"/>
              <a:ext cx="4275039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574147" y="2667691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FZHei-B01S" panose="02010601030101010101" pitchFamily="2" charset="-122"/>
                </a:rPr>
                <a:t>第二方面介绍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74146" y="3766241"/>
            <a:ext cx="4170107" cy="936729"/>
            <a:chOff x="6574146" y="3766241"/>
            <a:chExt cx="4170107" cy="936729"/>
          </a:xfrm>
        </p:grpSpPr>
        <p:sp>
          <p:nvSpPr>
            <p:cNvPr id="86" name="文本框 85"/>
            <p:cNvSpPr txBox="1"/>
            <p:nvPr/>
          </p:nvSpPr>
          <p:spPr>
            <a:xfrm>
              <a:off x="6574146" y="412755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6574147" y="3766241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FZHei-B01S" panose="02010601030101010101" pitchFamily="2" charset="-122"/>
                </a:rPr>
                <a:t>第三方面介绍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71243" y="4849868"/>
            <a:ext cx="4173010" cy="951652"/>
            <a:chOff x="6571243" y="4849868"/>
            <a:chExt cx="4173010" cy="951652"/>
          </a:xfrm>
        </p:grpSpPr>
        <p:sp>
          <p:nvSpPr>
            <p:cNvPr id="88" name="文本框 87"/>
            <p:cNvSpPr txBox="1"/>
            <p:nvPr/>
          </p:nvSpPr>
          <p:spPr>
            <a:xfrm>
              <a:off x="6574146" y="522610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571243" y="4849868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博洋柳体" panose="02000600000000000000" pitchFamily="2" charset="-122"/>
                  <a:ea typeface="博洋柳体" panose="02000600000000000000" pitchFamily="2" charset="-122"/>
                  <a:cs typeface="博洋柳体" panose="02000600000000000000" pitchFamily="2" charset="-122"/>
                  <a:sym typeface="FZHei-B01S" panose="02010601030101010101" pitchFamily="2" charset="-122"/>
                </a:rPr>
                <a:t>第四方面介绍</a:t>
              </a:r>
              <a:endPara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04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第四方面介绍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608392" y="1759825"/>
            <a:ext cx="9031163" cy="2496616"/>
            <a:chOff x="2597150" y="1868488"/>
            <a:chExt cx="7143750" cy="1974851"/>
          </a:xfrm>
        </p:grpSpPr>
        <p:sp>
          <p:nvSpPr>
            <p:cNvPr id="46" name="MH_Other_1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597150" y="1868488"/>
              <a:ext cx="7143750" cy="17462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7" name="MH_Other_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2597150" y="1885951"/>
              <a:ext cx="7143750" cy="28575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8" name="MH_Other_1"/>
            <p:cNvSpPr/>
            <p:nvPr>
              <p:custDataLst>
                <p:tags r:id="rId3"/>
              </p:custDataLst>
            </p:nvPr>
          </p:nvSpPr>
          <p:spPr>
            <a:xfrm flipH="1" flipV="1">
              <a:off x="3551238" y="1898650"/>
              <a:ext cx="165100" cy="1011238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3" name="MH_Other_2"/>
            <p:cNvSpPr/>
            <p:nvPr>
              <p:custDataLst>
                <p:tags r:id="rId4"/>
              </p:custDataLst>
            </p:nvPr>
          </p:nvSpPr>
          <p:spPr>
            <a:xfrm>
              <a:off x="3125788" y="2789239"/>
              <a:ext cx="1016000" cy="1012825"/>
            </a:xfrm>
            <a:prstGeom prst="star8">
              <a:avLst>
                <a:gd name="adj" fmla="val 42115"/>
              </a:avLst>
            </a:prstGeom>
            <a:solidFill>
              <a:srgbClr val="6BAFE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rPr>
                <a:t>01</a:t>
              </a:r>
            </a:p>
          </p:txBody>
        </p:sp>
        <p:sp>
          <p:nvSpPr>
            <p:cNvPr id="58" name="MH_Other_3"/>
            <p:cNvSpPr/>
            <p:nvPr>
              <p:custDataLst>
                <p:tags r:id="rId5"/>
              </p:custDataLst>
            </p:nvPr>
          </p:nvSpPr>
          <p:spPr>
            <a:xfrm>
              <a:off x="3554413" y="2751138"/>
              <a:ext cx="158750" cy="1714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8" name="MH_Other_4"/>
            <p:cNvSpPr/>
            <p:nvPr>
              <p:custDataLst>
                <p:tags r:id="rId6"/>
              </p:custDataLst>
            </p:nvPr>
          </p:nvSpPr>
          <p:spPr>
            <a:xfrm>
              <a:off x="3563938" y="2770189"/>
              <a:ext cx="139700" cy="13493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1" name="MH_Other_9"/>
            <p:cNvSpPr/>
            <p:nvPr>
              <p:custDataLst>
                <p:tags r:id="rId7"/>
              </p:custDataLst>
            </p:nvPr>
          </p:nvSpPr>
          <p:spPr>
            <a:xfrm flipV="1">
              <a:off x="5233988" y="1898650"/>
              <a:ext cx="165100" cy="1011238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2" name="MH_Other_10"/>
            <p:cNvSpPr/>
            <p:nvPr>
              <p:custDataLst>
                <p:tags r:id="rId8"/>
              </p:custDataLst>
            </p:nvPr>
          </p:nvSpPr>
          <p:spPr>
            <a:xfrm>
              <a:off x="4808539" y="2828926"/>
              <a:ext cx="1012825" cy="1014413"/>
            </a:xfrm>
            <a:prstGeom prst="star8">
              <a:avLst>
                <a:gd name="adj" fmla="val 42115"/>
              </a:avLst>
            </a:prstGeom>
            <a:solidFill>
              <a:srgbClr val="F6C78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rPr>
                <a:t>02</a:t>
              </a:r>
            </a:p>
          </p:txBody>
        </p:sp>
        <p:sp>
          <p:nvSpPr>
            <p:cNvPr id="83" name="MH_Other_11"/>
            <p:cNvSpPr/>
            <p:nvPr>
              <p:custDataLst>
                <p:tags r:id="rId9"/>
              </p:custDataLst>
            </p:nvPr>
          </p:nvSpPr>
          <p:spPr>
            <a:xfrm>
              <a:off x="5230813" y="2776538"/>
              <a:ext cx="158750" cy="1714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4" name="MH_Other_12"/>
            <p:cNvSpPr/>
            <p:nvPr>
              <p:custDataLst>
                <p:tags r:id="rId10"/>
              </p:custDataLst>
            </p:nvPr>
          </p:nvSpPr>
          <p:spPr>
            <a:xfrm>
              <a:off x="5246689" y="2795589"/>
              <a:ext cx="136525" cy="13493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5" name="MH_Other_5"/>
            <p:cNvSpPr/>
            <p:nvPr>
              <p:custDataLst>
                <p:tags r:id="rId11"/>
              </p:custDataLst>
            </p:nvPr>
          </p:nvSpPr>
          <p:spPr>
            <a:xfrm flipV="1">
              <a:off x="6897688" y="1898650"/>
              <a:ext cx="165100" cy="1011238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6" name="MH_Other_6"/>
            <p:cNvSpPr/>
            <p:nvPr>
              <p:custDataLst>
                <p:tags r:id="rId12"/>
              </p:custDataLst>
            </p:nvPr>
          </p:nvSpPr>
          <p:spPr>
            <a:xfrm>
              <a:off x="6472238" y="2817813"/>
              <a:ext cx="1016000" cy="1014412"/>
            </a:xfrm>
            <a:prstGeom prst="star8">
              <a:avLst>
                <a:gd name="adj" fmla="val 42115"/>
              </a:avLst>
            </a:prstGeom>
            <a:solidFill>
              <a:srgbClr val="6BAFE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rPr>
                <a:t>03</a:t>
              </a:r>
            </a:p>
          </p:txBody>
        </p:sp>
        <p:sp>
          <p:nvSpPr>
            <p:cNvPr id="87" name="MH_Other_7"/>
            <p:cNvSpPr/>
            <p:nvPr>
              <p:custDataLst>
                <p:tags r:id="rId13"/>
              </p:custDataLst>
            </p:nvPr>
          </p:nvSpPr>
          <p:spPr>
            <a:xfrm>
              <a:off x="6897689" y="2776538"/>
              <a:ext cx="155575" cy="1714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8" name="MH_Other_8"/>
            <p:cNvSpPr/>
            <p:nvPr>
              <p:custDataLst>
                <p:tags r:id="rId14"/>
              </p:custDataLst>
            </p:nvPr>
          </p:nvSpPr>
          <p:spPr>
            <a:xfrm>
              <a:off x="6910388" y="2795589"/>
              <a:ext cx="139700" cy="13493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89" name="MH_Other_13"/>
            <p:cNvSpPr/>
            <p:nvPr>
              <p:custDataLst>
                <p:tags r:id="rId15"/>
              </p:custDataLst>
            </p:nvPr>
          </p:nvSpPr>
          <p:spPr>
            <a:xfrm flipH="1" flipV="1">
              <a:off x="8556625" y="1898650"/>
              <a:ext cx="165100" cy="1011238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90" name="MH_Other_14"/>
            <p:cNvSpPr/>
            <p:nvPr>
              <p:custDataLst>
                <p:tags r:id="rId16"/>
              </p:custDataLst>
            </p:nvPr>
          </p:nvSpPr>
          <p:spPr>
            <a:xfrm>
              <a:off x="8137526" y="2828926"/>
              <a:ext cx="1012825" cy="1014413"/>
            </a:xfrm>
            <a:prstGeom prst="star8">
              <a:avLst>
                <a:gd name="adj" fmla="val 42115"/>
              </a:avLst>
            </a:prstGeom>
            <a:solidFill>
              <a:srgbClr val="F6C78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12700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lt"/>
                </a:rPr>
                <a:t>04</a:t>
              </a:r>
            </a:p>
          </p:txBody>
        </p:sp>
        <p:sp>
          <p:nvSpPr>
            <p:cNvPr id="91" name="MH_Other_15"/>
            <p:cNvSpPr/>
            <p:nvPr>
              <p:custDataLst>
                <p:tags r:id="rId17"/>
              </p:custDataLst>
            </p:nvPr>
          </p:nvSpPr>
          <p:spPr>
            <a:xfrm>
              <a:off x="8555038" y="2754313"/>
              <a:ext cx="157162" cy="16986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92" name="MH_Other_16"/>
            <p:cNvSpPr/>
            <p:nvPr>
              <p:custDataLst>
                <p:tags r:id="rId18"/>
              </p:custDataLst>
            </p:nvPr>
          </p:nvSpPr>
          <p:spPr>
            <a:xfrm>
              <a:off x="8570914" y="2771775"/>
              <a:ext cx="136525" cy="13493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21A3D0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2117719" y="4258602"/>
            <a:ext cx="1665003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cs typeface="+mn-lt"/>
              <a:sym typeface="+mn-ea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224656" y="4258602"/>
            <a:ext cx="1665003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5" name="矩形 94"/>
          <p:cNvSpPr/>
          <p:nvPr/>
        </p:nvSpPr>
        <p:spPr>
          <a:xfrm>
            <a:off x="6331592" y="4258602"/>
            <a:ext cx="1665003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cs typeface="+mn-lt"/>
              <a:sym typeface="+mn-ea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438531" y="4258602"/>
            <a:ext cx="1665003" cy="124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+mn-lt"/>
              <a:cs typeface="+mn-lt"/>
              <a:sym typeface="+mn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04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第四方面介绍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85151" y="1887917"/>
            <a:ext cx="10584869" cy="3082057"/>
            <a:chOff x="785151" y="1887917"/>
            <a:chExt cx="10584869" cy="3082057"/>
          </a:xfrm>
        </p:grpSpPr>
        <p:grpSp>
          <p:nvGrpSpPr>
            <p:cNvPr id="10" name="组合 9"/>
            <p:cNvGrpSpPr/>
            <p:nvPr/>
          </p:nvGrpSpPr>
          <p:grpSpPr>
            <a:xfrm>
              <a:off x="785151" y="1887917"/>
              <a:ext cx="10584869" cy="3082057"/>
              <a:chOff x="767762" y="2439194"/>
              <a:chExt cx="10587625" cy="3082860"/>
            </a:xfrm>
          </p:grpSpPr>
          <p:cxnSp>
            <p:nvCxnSpPr>
              <p:cNvPr id="11" name="直接箭头连接符 10"/>
              <p:cNvCxnSpPr/>
              <p:nvPr/>
            </p:nvCxnSpPr>
            <p:spPr>
              <a:xfrm>
                <a:off x="767762" y="4616195"/>
                <a:ext cx="10587625" cy="0"/>
              </a:xfrm>
              <a:prstGeom prst="straightConnector1">
                <a:avLst/>
              </a:prstGeom>
              <a:ln w="1905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2"/>
              <p:cNvSpPr/>
              <p:nvPr/>
            </p:nvSpPr>
            <p:spPr>
              <a:xfrm rot="8100000">
                <a:off x="1140164" y="2439194"/>
                <a:ext cx="1519092" cy="1510102"/>
              </a:xfrm>
              <a:prstGeom prst="teardrop">
                <a:avLst/>
              </a:prstGeom>
              <a:solidFill>
                <a:srgbClr val="ECF1F5"/>
              </a:solidFill>
              <a:ln w="254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755"/>
                <a:endParaRPr sz="2100">
                  <a:solidFill>
                    <a:prstClr val="white"/>
                  </a:solidFill>
                  <a:cs typeface="+mn-lt"/>
                </a:endParaRPr>
              </a:p>
            </p:txBody>
          </p:sp>
          <p:sp>
            <p:nvSpPr>
              <p:cNvPr id="14" name="9"/>
              <p:cNvSpPr/>
              <p:nvPr/>
            </p:nvSpPr>
            <p:spPr>
              <a:xfrm>
                <a:off x="1126489" y="4398430"/>
                <a:ext cx="1546443" cy="432893"/>
              </a:xfrm>
              <a:prstGeom prst="roundRect">
                <a:avLst>
                  <a:gd name="adj" fmla="val 50000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00" tIns="45701" rIns="91400" bIns="45701" anchor="ctr">
                <a:normAutofit fontScale="90000" lnSpcReduction="20000"/>
              </a:bodyPr>
              <a:lstStyle/>
              <a:p>
                <a:pPr marL="0" marR="0" lvl="0" indent="0" algn="ctr" defTabSz="508000" rtl="0" eaLnBrk="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60" b="1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ea typeface="+mn-lt"/>
                    <a:sym typeface="+mn-ea"/>
                  </a:rPr>
                  <a:t>添加标题</a:t>
                </a:r>
              </a:p>
            </p:txBody>
          </p:sp>
          <p:sp>
            <p:nvSpPr>
              <p:cNvPr id="15" name="8"/>
              <p:cNvSpPr/>
              <p:nvPr/>
            </p:nvSpPr>
            <p:spPr bwMode="auto">
              <a:xfrm>
                <a:off x="801501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9977" rIns="89977" anchor="t" anchorCtr="0">
                <a:noAutofit/>
              </a:bodyPr>
              <a:lstStyle/>
              <a:p>
                <a:pPr algn="ctr" defTabSz="1087755" fontAlgn="auto">
                  <a:lnSpc>
                    <a:spcPts val="1800"/>
                  </a:lnSpc>
                </a:pPr>
                <a:r>
                  <a:rPr lang="zh-CN" alt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+mn-lt"/>
                    <a:cs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17" name="72"/>
              <p:cNvSpPr/>
              <p:nvPr/>
            </p:nvSpPr>
            <p:spPr>
              <a:xfrm rot="8100000">
                <a:off x="3902564" y="2439194"/>
                <a:ext cx="1519092" cy="1510102"/>
              </a:xfrm>
              <a:prstGeom prst="teardrop">
                <a:avLst/>
              </a:prstGeom>
              <a:solidFill>
                <a:srgbClr val="ECF1F5"/>
              </a:solidFill>
              <a:ln w="254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755"/>
                <a:endParaRPr sz="2100">
                  <a:solidFill>
                    <a:prstClr val="white"/>
                  </a:solidFill>
                  <a:cs typeface="+mn-lt"/>
                </a:endParaRPr>
              </a:p>
            </p:txBody>
          </p:sp>
          <p:sp>
            <p:nvSpPr>
              <p:cNvPr id="19" name="6"/>
              <p:cNvSpPr/>
              <p:nvPr/>
            </p:nvSpPr>
            <p:spPr>
              <a:xfrm>
                <a:off x="3888889" y="4398430"/>
                <a:ext cx="1546443" cy="432893"/>
              </a:xfrm>
              <a:prstGeom prst="roundRect">
                <a:avLst>
                  <a:gd name="adj" fmla="val 50000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00" tIns="45701" rIns="91400" bIns="45701" anchor="ctr">
                <a:normAutofit fontScale="90000" lnSpcReduction="20000"/>
              </a:bodyPr>
              <a:lstStyle/>
              <a:p>
                <a:pPr marL="0" marR="0" lvl="0" indent="0" algn="ctr" defTabSz="508000" rtl="0" eaLnBrk="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60" b="1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ea typeface="+mn-lt"/>
                    <a:sym typeface="+mn-ea"/>
                  </a:rPr>
                  <a:t>添加标题</a:t>
                </a:r>
              </a:p>
            </p:txBody>
          </p:sp>
          <p:sp>
            <p:nvSpPr>
              <p:cNvPr id="20" name="5"/>
              <p:cNvSpPr/>
              <p:nvPr/>
            </p:nvSpPr>
            <p:spPr bwMode="auto">
              <a:xfrm>
                <a:off x="3563901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89977" rIns="89977" anchor="t" anchorCtr="0">
                <a:noAutofit/>
              </a:bodyPr>
              <a:lstStyle/>
              <a:p>
                <a:pPr lvl="0" algn="ctr" defTabSz="1087755">
                  <a:lnSpc>
                    <a:spcPts val="1800"/>
                  </a:lnSpc>
                </a:pPr>
                <a:r>
                  <a:rPr lang="zh-CN" alt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+mn-lt"/>
                    <a:cs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22" name="42"/>
              <p:cNvSpPr/>
              <p:nvPr/>
            </p:nvSpPr>
            <p:spPr>
              <a:xfrm rot="8100000">
                <a:off x="6664964" y="2439194"/>
                <a:ext cx="1519092" cy="1510102"/>
              </a:xfrm>
              <a:prstGeom prst="teardrop">
                <a:avLst/>
              </a:prstGeom>
              <a:solidFill>
                <a:srgbClr val="ECF1F5"/>
              </a:solidFill>
              <a:ln w="254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755"/>
                <a:endParaRPr sz="2100">
                  <a:solidFill>
                    <a:prstClr val="white"/>
                  </a:solidFill>
                  <a:cs typeface="+mn-lt"/>
                </a:endParaRPr>
              </a:p>
            </p:txBody>
          </p:sp>
          <p:sp>
            <p:nvSpPr>
              <p:cNvPr id="25" name="33"/>
              <p:cNvSpPr/>
              <p:nvPr/>
            </p:nvSpPr>
            <p:spPr bwMode="auto">
              <a:xfrm>
                <a:off x="6326301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89977" rIns="89977" anchor="t" anchorCtr="0">
                <a:noAutofit/>
              </a:bodyPr>
              <a:lstStyle/>
              <a:p>
                <a:pPr lvl="0" algn="ctr" defTabSz="1087755">
                  <a:lnSpc>
                    <a:spcPts val="1800"/>
                  </a:lnSpc>
                </a:pPr>
                <a:r>
                  <a:rPr lang="zh-CN" alt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+mn-lt"/>
                    <a:cs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  <p:sp>
            <p:nvSpPr>
              <p:cNvPr id="27" name="32"/>
              <p:cNvSpPr/>
              <p:nvPr/>
            </p:nvSpPr>
            <p:spPr>
              <a:xfrm rot="8100000">
                <a:off x="9427363" y="2439194"/>
                <a:ext cx="1519092" cy="1510102"/>
              </a:xfrm>
              <a:prstGeom prst="teardrop">
                <a:avLst/>
              </a:prstGeom>
              <a:solidFill>
                <a:srgbClr val="ECF1F5"/>
              </a:solidFill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7755"/>
                <a:endParaRPr sz="2100">
                  <a:solidFill>
                    <a:prstClr val="white"/>
                  </a:solidFill>
                  <a:cs typeface="+mn-lt"/>
                </a:endParaRPr>
              </a:p>
            </p:txBody>
          </p:sp>
          <p:sp>
            <p:nvSpPr>
              <p:cNvPr id="29" name="2"/>
              <p:cNvSpPr/>
              <p:nvPr/>
            </p:nvSpPr>
            <p:spPr>
              <a:xfrm>
                <a:off x="9413688" y="4398430"/>
                <a:ext cx="1546443" cy="432893"/>
              </a:xfrm>
              <a:prstGeom prst="roundRect">
                <a:avLst>
                  <a:gd name="adj" fmla="val 50000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00" tIns="45701" rIns="91400" bIns="45701" anchor="ctr">
                <a:normAutofit fontScale="90000" lnSpcReduction="20000"/>
              </a:bodyPr>
              <a:lstStyle/>
              <a:p>
                <a:pPr marL="0" marR="0" lvl="0" indent="0" algn="ctr" defTabSz="508000" rtl="0" eaLnBrk="0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860" b="1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ea typeface="+mn-lt"/>
                    <a:sym typeface="+mn-ea"/>
                  </a:rPr>
                  <a:t>添加标题</a:t>
                </a:r>
              </a:p>
            </p:txBody>
          </p:sp>
          <p:sp>
            <p:nvSpPr>
              <p:cNvPr id="30" name="1"/>
              <p:cNvSpPr/>
              <p:nvPr/>
            </p:nvSpPr>
            <p:spPr bwMode="auto">
              <a:xfrm>
                <a:off x="9088700" y="4964526"/>
                <a:ext cx="2196418" cy="557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89977" rIns="89977" anchor="t" anchorCtr="0">
                <a:noAutofit/>
              </a:bodyPr>
              <a:lstStyle/>
              <a:p>
                <a:pPr lvl="0" algn="ctr" defTabSz="1087755">
                  <a:lnSpc>
                    <a:spcPts val="1800"/>
                  </a:lnSpc>
                </a:pPr>
                <a:r>
                  <a:rPr lang="zh-CN" altLang="en-US" sz="11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+mn-lt"/>
                    <a:cs typeface="+mn-lt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</p:txBody>
          </p:sp>
        </p:grpSp>
        <p:sp>
          <p:nvSpPr>
            <p:cNvPr id="31" name="2"/>
            <p:cNvSpPr/>
            <p:nvPr/>
          </p:nvSpPr>
          <p:spPr>
            <a:xfrm>
              <a:off x="6825961" y="3847913"/>
              <a:ext cx="1546040" cy="432780"/>
            </a:xfrm>
            <a:prstGeom prst="roundRect">
              <a:avLst>
                <a:gd name="adj" fmla="val 50000"/>
              </a:avLst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00" tIns="45701" rIns="91400" bIns="45701" anchor="ctr">
              <a:normAutofit fontScale="90000" lnSpcReduction="20000"/>
            </a:bodyPr>
            <a:lstStyle/>
            <a:p>
              <a:pPr marL="0" marR="0" lvl="0" indent="0" algn="ctr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</a:p>
          </p:txBody>
        </p: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86" y="1963535"/>
            <a:ext cx="1311800" cy="1369192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7" y="1944614"/>
            <a:ext cx="1311800" cy="136919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1" y="1926555"/>
            <a:ext cx="1311800" cy="1369192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8" y="1941662"/>
            <a:ext cx="1311800" cy="1369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04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第四方面介绍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632484" y="2529110"/>
            <a:ext cx="3052762" cy="2770187"/>
            <a:chOff x="4560889" y="2335214"/>
            <a:chExt cx="3052762" cy="2770187"/>
          </a:xfrm>
        </p:grpSpPr>
        <p:sp>
          <p:nvSpPr>
            <p:cNvPr id="11" name="Bent Arrow 5@|1FFC:0|FBC:0|LFC:9868950|LBC:16777215"/>
            <p:cNvSpPr/>
            <p:nvPr/>
          </p:nvSpPr>
          <p:spPr bwMode="auto">
            <a:xfrm rot="2700000">
              <a:off x="5084764" y="2201864"/>
              <a:ext cx="223837" cy="1239837"/>
            </a:xfrm>
            <a:custGeom>
              <a:avLst/>
              <a:gdLst>
                <a:gd name="T0" fmla="*/ 0 w 225046"/>
                <a:gd name="T1" fmla="*/ 1239837 h 1239609"/>
                <a:gd name="T2" fmla="*/ 0 w 225046"/>
                <a:gd name="T3" fmla="*/ 40909 h 1239609"/>
                <a:gd name="T4" fmla="*/ 0 w 225046"/>
                <a:gd name="T5" fmla="*/ 40909 h 1239609"/>
                <a:gd name="T6" fmla="*/ 126316 w 225046"/>
                <a:gd name="T7" fmla="*/ 40909 h 1239609"/>
                <a:gd name="T8" fmla="*/ 126316 w 225046"/>
                <a:gd name="T9" fmla="*/ 0 h 1239609"/>
                <a:gd name="T10" fmla="*/ 223837 w 225046"/>
                <a:gd name="T11" fmla="*/ 56285 h 1239609"/>
                <a:gd name="T12" fmla="*/ 126316 w 225046"/>
                <a:gd name="T13" fmla="*/ 112571 h 1239609"/>
                <a:gd name="T14" fmla="*/ 126316 w 225046"/>
                <a:gd name="T15" fmla="*/ 71662 h 1239609"/>
                <a:gd name="T16" fmla="*/ 30583 w 225046"/>
                <a:gd name="T17" fmla="*/ 71662 h 1239609"/>
                <a:gd name="T18" fmla="*/ 30583 w 225046"/>
                <a:gd name="T19" fmla="*/ 71662 h 1239609"/>
                <a:gd name="T20" fmla="*/ 30583 w 225046"/>
                <a:gd name="T21" fmla="*/ 1239837 h 1239609"/>
                <a:gd name="T22" fmla="*/ 0 w 225046"/>
                <a:gd name="T23" fmla="*/ 1239837 h 1239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5046" h="1239609">
                  <a:moveTo>
                    <a:pt x="0" y="1239609"/>
                  </a:moveTo>
                  <a:lnTo>
                    <a:pt x="0" y="40901"/>
                  </a:lnTo>
                  <a:lnTo>
                    <a:pt x="126998" y="40901"/>
                  </a:lnTo>
                  <a:lnTo>
                    <a:pt x="126998" y="0"/>
                  </a:lnTo>
                  <a:lnTo>
                    <a:pt x="225046" y="56275"/>
                  </a:lnTo>
                  <a:lnTo>
                    <a:pt x="126998" y="112550"/>
                  </a:lnTo>
                  <a:lnTo>
                    <a:pt x="126998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F6C780"/>
            </a:solidFill>
            <a:ln w="9525">
              <a:solidFill>
                <a:srgbClr val="F6C780"/>
              </a:solidFill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12" name="Rectangle 6@|1FFC:0|FBC:0|LFC:9868950|LBC:16777215"/>
            <p:cNvSpPr>
              <a:spLocks noChangeArrowheads="1"/>
            </p:cNvSpPr>
            <p:nvPr/>
          </p:nvSpPr>
          <p:spPr bwMode="auto">
            <a:xfrm rot="2700000" flipV="1">
              <a:off x="4765675" y="3148014"/>
              <a:ext cx="31750" cy="225425"/>
            </a:xfrm>
            <a:prstGeom prst="rect">
              <a:avLst/>
            </a:pr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13" name="Bent Arrow 8@|1FFC:0|FBC:0|LFC:9868950|LBC:16777215"/>
            <p:cNvSpPr/>
            <p:nvPr/>
          </p:nvSpPr>
          <p:spPr bwMode="auto">
            <a:xfrm rot="18900000">
              <a:off x="4560889" y="4491039"/>
              <a:ext cx="1239837" cy="223837"/>
            </a:xfrm>
            <a:custGeom>
              <a:avLst/>
              <a:gdLst>
                <a:gd name="T0" fmla="*/ 0 w 225045"/>
                <a:gd name="T1" fmla="*/ 223837 h 1239609"/>
                <a:gd name="T2" fmla="*/ 0 w 225045"/>
                <a:gd name="T3" fmla="*/ 7386 h 1239609"/>
                <a:gd name="T4" fmla="*/ 0 w 225045"/>
                <a:gd name="T5" fmla="*/ 7386 h 1239609"/>
                <a:gd name="T6" fmla="*/ 699663 w 225045"/>
                <a:gd name="T7" fmla="*/ 7386 h 1239609"/>
                <a:gd name="T8" fmla="*/ 699663 w 225045"/>
                <a:gd name="T9" fmla="*/ 0 h 1239609"/>
                <a:gd name="T10" fmla="*/ 1239837 w 225045"/>
                <a:gd name="T11" fmla="*/ 10162 h 1239609"/>
                <a:gd name="T12" fmla="*/ 699663 w 225045"/>
                <a:gd name="T13" fmla="*/ 20323 h 1239609"/>
                <a:gd name="T14" fmla="*/ 699663 w 225045"/>
                <a:gd name="T15" fmla="*/ 12938 h 1239609"/>
                <a:gd name="T16" fmla="*/ 169399 w 225045"/>
                <a:gd name="T17" fmla="*/ 12938 h 1239609"/>
                <a:gd name="T18" fmla="*/ 169399 w 225045"/>
                <a:gd name="T19" fmla="*/ 12938 h 1239609"/>
                <a:gd name="T20" fmla="*/ 169399 w 225045"/>
                <a:gd name="T21" fmla="*/ 223837 h 1239609"/>
                <a:gd name="T22" fmla="*/ 0 w 225045"/>
                <a:gd name="T23" fmla="*/ 223837 h 1239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5045" h="1239609">
                  <a:moveTo>
                    <a:pt x="0" y="1239609"/>
                  </a:moveTo>
                  <a:lnTo>
                    <a:pt x="0" y="40901"/>
                  </a:lnTo>
                  <a:lnTo>
                    <a:pt x="126997" y="40901"/>
                  </a:lnTo>
                  <a:lnTo>
                    <a:pt x="126997" y="0"/>
                  </a:lnTo>
                  <a:lnTo>
                    <a:pt x="225045" y="56275"/>
                  </a:lnTo>
                  <a:lnTo>
                    <a:pt x="126997" y="112550"/>
                  </a:lnTo>
                  <a:lnTo>
                    <a:pt x="126997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14" name="Rectangle 9@|1FFC:0|FBC:0|LFC:9868950|LBC:16777215"/>
            <p:cNvSpPr>
              <a:spLocks noChangeArrowheads="1"/>
            </p:cNvSpPr>
            <p:nvPr/>
          </p:nvSpPr>
          <p:spPr bwMode="auto">
            <a:xfrm rot="18900000" flipV="1">
              <a:off x="5507038" y="5002213"/>
              <a:ext cx="225425" cy="3175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15" name="Bent Arrow 11@|1FFC:0|FBC:0|LFC:9868950|LBC:16777215"/>
            <p:cNvSpPr/>
            <p:nvPr/>
          </p:nvSpPr>
          <p:spPr bwMode="auto">
            <a:xfrm rot="18900000" flipH="1" flipV="1">
              <a:off x="6350000" y="2701926"/>
              <a:ext cx="1239838" cy="225425"/>
            </a:xfrm>
            <a:custGeom>
              <a:avLst/>
              <a:gdLst>
                <a:gd name="T0" fmla="*/ 0 w 225045"/>
                <a:gd name="T1" fmla="*/ 225425 h 1239609"/>
                <a:gd name="T2" fmla="*/ 0 w 225045"/>
                <a:gd name="T3" fmla="*/ 7438 h 1239609"/>
                <a:gd name="T4" fmla="*/ 0 w 225045"/>
                <a:gd name="T5" fmla="*/ 7438 h 1239609"/>
                <a:gd name="T6" fmla="*/ 699663 w 225045"/>
                <a:gd name="T7" fmla="*/ 7438 h 1239609"/>
                <a:gd name="T8" fmla="*/ 699663 w 225045"/>
                <a:gd name="T9" fmla="*/ 0 h 1239609"/>
                <a:gd name="T10" fmla="*/ 1239838 w 225045"/>
                <a:gd name="T11" fmla="*/ 10234 h 1239609"/>
                <a:gd name="T12" fmla="*/ 699663 w 225045"/>
                <a:gd name="T13" fmla="*/ 20467 h 1239609"/>
                <a:gd name="T14" fmla="*/ 699663 w 225045"/>
                <a:gd name="T15" fmla="*/ 13029 h 1239609"/>
                <a:gd name="T16" fmla="*/ 169400 w 225045"/>
                <a:gd name="T17" fmla="*/ 13029 h 1239609"/>
                <a:gd name="T18" fmla="*/ 169400 w 225045"/>
                <a:gd name="T19" fmla="*/ 13029 h 1239609"/>
                <a:gd name="T20" fmla="*/ 169400 w 225045"/>
                <a:gd name="T21" fmla="*/ 225425 h 1239609"/>
                <a:gd name="T22" fmla="*/ 0 w 225045"/>
                <a:gd name="T23" fmla="*/ 225425 h 1239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5045" h="1239609">
                  <a:moveTo>
                    <a:pt x="0" y="1239609"/>
                  </a:moveTo>
                  <a:lnTo>
                    <a:pt x="0" y="40901"/>
                  </a:lnTo>
                  <a:lnTo>
                    <a:pt x="126997" y="40901"/>
                  </a:lnTo>
                  <a:lnTo>
                    <a:pt x="126997" y="0"/>
                  </a:lnTo>
                  <a:lnTo>
                    <a:pt x="225045" y="56275"/>
                  </a:lnTo>
                  <a:lnTo>
                    <a:pt x="126997" y="112550"/>
                  </a:lnTo>
                  <a:lnTo>
                    <a:pt x="126997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16" name="Rectangle 12@|1FFC:0|FBC:0|LFC:9868950|LBC:16777215"/>
            <p:cNvSpPr>
              <a:spLocks noChangeArrowheads="1"/>
            </p:cNvSpPr>
            <p:nvPr/>
          </p:nvSpPr>
          <p:spPr bwMode="auto">
            <a:xfrm rot="18900000" flipH="1">
              <a:off x="6419056" y="2382044"/>
              <a:ext cx="223838" cy="31750"/>
            </a:xfrm>
            <a:prstGeom prst="rect">
              <a:avLst/>
            </a:pr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17" name="Bent Arrow 14@|1FFC:0|FBC:0|LFC:9868950|LBC:16777215"/>
            <p:cNvSpPr/>
            <p:nvPr/>
          </p:nvSpPr>
          <p:spPr bwMode="auto">
            <a:xfrm rot="2700000" flipH="1" flipV="1">
              <a:off x="6881814" y="3998914"/>
              <a:ext cx="223837" cy="1239837"/>
            </a:xfrm>
            <a:custGeom>
              <a:avLst/>
              <a:gdLst>
                <a:gd name="T0" fmla="*/ 0 w 225046"/>
                <a:gd name="T1" fmla="*/ 1239837 h 1239609"/>
                <a:gd name="T2" fmla="*/ 0 w 225046"/>
                <a:gd name="T3" fmla="*/ 40909 h 1239609"/>
                <a:gd name="T4" fmla="*/ 0 w 225046"/>
                <a:gd name="T5" fmla="*/ 40909 h 1239609"/>
                <a:gd name="T6" fmla="*/ 126316 w 225046"/>
                <a:gd name="T7" fmla="*/ 40909 h 1239609"/>
                <a:gd name="T8" fmla="*/ 126316 w 225046"/>
                <a:gd name="T9" fmla="*/ 0 h 1239609"/>
                <a:gd name="T10" fmla="*/ 223837 w 225046"/>
                <a:gd name="T11" fmla="*/ 56285 h 1239609"/>
                <a:gd name="T12" fmla="*/ 126316 w 225046"/>
                <a:gd name="T13" fmla="*/ 112571 h 1239609"/>
                <a:gd name="T14" fmla="*/ 126316 w 225046"/>
                <a:gd name="T15" fmla="*/ 71662 h 1239609"/>
                <a:gd name="T16" fmla="*/ 30583 w 225046"/>
                <a:gd name="T17" fmla="*/ 71662 h 1239609"/>
                <a:gd name="T18" fmla="*/ 30583 w 225046"/>
                <a:gd name="T19" fmla="*/ 71662 h 1239609"/>
                <a:gd name="T20" fmla="*/ 30583 w 225046"/>
                <a:gd name="T21" fmla="*/ 1239837 h 1239609"/>
                <a:gd name="T22" fmla="*/ 0 w 225046"/>
                <a:gd name="T23" fmla="*/ 1239837 h 1239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5046" h="1239609">
                  <a:moveTo>
                    <a:pt x="0" y="1239609"/>
                  </a:moveTo>
                  <a:lnTo>
                    <a:pt x="0" y="40901"/>
                  </a:lnTo>
                  <a:lnTo>
                    <a:pt x="126998" y="40901"/>
                  </a:lnTo>
                  <a:lnTo>
                    <a:pt x="126998" y="0"/>
                  </a:lnTo>
                  <a:lnTo>
                    <a:pt x="225046" y="56275"/>
                  </a:lnTo>
                  <a:lnTo>
                    <a:pt x="126998" y="112550"/>
                  </a:lnTo>
                  <a:lnTo>
                    <a:pt x="126998" y="71649"/>
                  </a:lnTo>
                  <a:lnTo>
                    <a:pt x="30748" y="71649"/>
                  </a:lnTo>
                  <a:lnTo>
                    <a:pt x="30748" y="1239609"/>
                  </a:lnTo>
                  <a:lnTo>
                    <a:pt x="0" y="1239609"/>
                  </a:lnTo>
                  <a:close/>
                </a:path>
              </a:pathLst>
            </a:custGeom>
            <a:solidFill>
              <a:srgbClr val="F6C780"/>
            </a:solidFill>
            <a:ln w="9525">
              <a:solidFill>
                <a:srgbClr val="F6C780"/>
              </a:solidFill>
              <a:round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18" name="Rectangle 15@|1FFC:0|FBC:0|LFC:9868950|LBC:16777215"/>
            <p:cNvSpPr>
              <a:spLocks noChangeArrowheads="1"/>
            </p:cNvSpPr>
            <p:nvPr/>
          </p:nvSpPr>
          <p:spPr bwMode="auto">
            <a:xfrm rot="2700000" flipH="1">
              <a:off x="7394575" y="4067176"/>
              <a:ext cx="31750" cy="225425"/>
            </a:xfrm>
            <a:prstGeom prst="rect">
              <a:avLst/>
            </a:pr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20@|1FFC:2381804|FBC:16777215|LFC:16777215|LBC:16777215"/>
            <p:cNvSpPr>
              <a:spLocks noChangeArrowheads="1"/>
            </p:cNvSpPr>
            <p:nvPr/>
          </p:nvSpPr>
          <p:spPr bwMode="auto">
            <a:xfrm rot="18900000" flipV="1">
              <a:off x="6358256" y="3157221"/>
              <a:ext cx="1114425" cy="1114425"/>
            </a:xfrm>
            <a:prstGeom prst="roundRect">
              <a:avLst>
                <a:gd name="adj" fmla="val 9648"/>
              </a:avLst>
            </a:pr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pic>
          <p:nvPicPr>
            <p:cNvPr id="20" name="Group 3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550" y="3517900"/>
              <a:ext cx="4572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17@|1FFC:14657585|FBC:16777215|LFC:16777215|LBC:16777215"/>
            <p:cNvSpPr>
              <a:spLocks noChangeArrowheads="1"/>
            </p:cNvSpPr>
            <p:nvPr/>
          </p:nvSpPr>
          <p:spPr bwMode="auto">
            <a:xfrm rot="18900000" flipV="1">
              <a:off x="5538789" y="3990976"/>
              <a:ext cx="1114425" cy="1114425"/>
            </a:xfrm>
            <a:prstGeom prst="roundRect">
              <a:avLst>
                <a:gd name="adj" fmla="val 9648"/>
              </a:avLst>
            </a:pr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22" name="Shape 719@|5FFC:16777215|FBC:16777215|LFC:16777215|LBC:16777215"/>
            <p:cNvSpPr/>
            <p:nvPr/>
          </p:nvSpPr>
          <p:spPr bwMode="auto">
            <a:xfrm>
              <a:off x="5875339" y="4337051"/>
              <a:ext cx="441325" cy="379413"/>
            </a:xfrm>
            <a:custGeom>
              <a:avLst/>
              <a:gdLst>
                <a:gd name="T0" fmla="*/ 191616 w 21332"/>
                <a:gd name="T1" fmla="*/ 127503 h 21446"/>
                <a:gd name="T2" fmla="*/ 299465 w 21332"/>
                <a:gd name="T3" fmla="*/ 196518 h 21446"/>
                <a:gd name="T4" fmla="*/ 326794 w 21332"/>
                <a:gd name="T5" fmla="*/ 191069 h 21446"/>
                <a:gd name="T6" fmla="*/ 437767 w 21332"/>
                <a:gd name="T7" fmla="*/ 31332 h 21446"/>
                <a:gd name="T8" fmla="*/ 432657 w 21332"/>
                <a:gd name="T9" fmla="*/ 3538 h 21446"/>
                <a:gd name="T10" fmla="*/ 404748 w 21332"/>
                <a:gd name="T11" fmla="*/ 8616 h 21446"/>
                <a:gd name="T12" fmla="*/ 304823 w 21332"/>
                <a:gd name="T13" fmla="*/ 152466 h 21446"/>
                <a:gd name="T14" fmla="*/ 196333 w 21332"/>
                <a:gd name="T15" fmla="*/ 83044 h 21446"/>
                <a:gd name="T16" fmla="*/ 181168 w 21332"/>
                <a:gd name="T17" fmla="*/ 80337 h 21446"/>
                <a:gd name="T18" fmla="*/ 168548 w 21332"/>
                <a:gd name="T19" fmla="*/ 89148 h 21446"/>
                <a:gd name="T20" fmla="*/ 3145 w 21332"/>
                <a:gd name="T21" fmla="*/ 348736 h 21446"/>
                <a:gd name="T22" fmla="*/ 9310 w 21332"/>
                <a:gd name="T23" fmla="*/ 376282 h 21446"/>
                <a:gd name="T24" fmla="*/ 20047 w 21332"/>
                <a:gd name="T25" fmla="*/ 379413 h 21446"/>
                <a:gd name="T26" fmla="*/ 36991 w 21332"/>
                <a:gd name="T27" fmla="*/ 370125 h 21446"/>
                <a:gd name="T28" fmla="*/ 191616 w 21332"/>
                <a:gd name="T29" fmla="*/ 127503 h 21446"/>
                <a:gd name="T30" fmla="*/ 407810 w 21332"/>
                <a:gd name="T31" fmla="*/ 224807 h 21446"/>
                <a:gd name="T32" fmla="*/ 309333 w 21332"/>
                <a:gd name="T33" fmla="*/ 313406 h 21446"/>
                <a:gd name="T34" fmla="*/ 193540 w 21332"/>
                <a:gd name="T35" fmla="*/ 223851 h 21446"/>
                <a:gd name="T36" fmla="*/ 186071 w 21332"/>
                <a:gd name="T37" fmla="*/ 220260 h 21446"/>
                <a:gd name="T38" fmla="*/ 170659 w 21332"/>
                <a:gd name="T39" fmla="*/ 216438 h 21446"/>
                <a:gd name="T40" fmla="*/ 148005 w 21332"/>
                <a:gd name="T41" fmla="*/ 251963 h 21446"/>
                <a:gd name="T42" fmla="*/ 172272 w 21332"/>
                <a:gd name="T43" fmla="*/ 257978 h 21446"/>
                <a:gd name="T44" fmla="*/ 297996 w 21332"/>
                <a:gd name="T45" fmla="*/ 355211 h 21446"/>
                <a:gd name="T46" fmla="*/ 310305 w 21332"/>
                <a:gd name="T47" fmla="*/ 359439 h 21446"/>
                <a:gd name="T48" fmla="*/ 323773 w 21332"/>
                <a:gd name="T49" fmla="*/ 354291 h 21446"/>
                <a:gd name="T50" fmla="*/ 434705 w 21332"/>
                <a:gd name="T51" fmla="*/ 254440 h 21446"/>
                <a:gd name="T52" fmla="*/ 436132 w 21332"/>
                <a:gd name="T53" fmla="*/ 226240 h 21446"/>
                <a:gd name="T54" fmla="*/ 407810 w 21332"/>
                <a:gd name="T55" fmla="*/ 224807 h 21446"/>
                <a:gd name="T56" fmla="*/ 15206 w 21332"/>
                <a:gd name="T57" fmla="*/ 219057 h 21446"/>
                <a:gd name="T58" fmla="*/ 45308 w 21332"/>
                <a:gd name="T59" fmla="*/ 226523 h 21446"/>
                <a:gd name="T60" fmla="*/ 67941 w 21332"/>
                <a:gd name="T61" fmla="*/ 190980 h 21446"/>
                <a:gd name="T62" fmla="*/ 24909 w 21332"/>
                <a:gd name="T63" fmla="*/ 180312 h 21446"/>
                <a:gd name="T64" fmla="*/ 579 w 21332"/>
                <a:gd name="T65" fmla="*/ 194872 h 21446"/>
                <a:gd name="T66" fmla="*/ 15206 w 21332"/>
                <a:gd name="T67" fmla="*/ 219057 h 21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23" name="Rounded Rectangle 23@|1FFC:0|FBC:0|LFC:16777215|LBC:16777215"/>
            <p:cNvSpPr>
              <a:spLocks noChangeArrowheads="1"/>
            </p:cNvSpPr>
            <p:nvPr/>
          </p:nvSpPr>
          <p:spPr bwMode="auto">
            <a:xfrm rot="18900000" flipV="1">
              <a:off x="4704081" y="3157221"/>
              <a:ext cx="1114425" cy="1114425"/>
            </a:xfrm>
            <a:prstGeom prst="roundRect">
              <a:avLst>
                <a:gd name="adj" fmla="val 9648"/>
              </a:avLst>
            </a:prstGeom>
            <a:solidFill>
              <a:srgbClr val="6BA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24" name="Shape 2102@|5FFC:16777215|FBC:16777215|LFC:16777215|LBC:16777215"/>
            <p:cNvSpPr/>
            <p:nvPr/>
          </p:nvSpPr>
          <p:spPr bwMode="auto">
            <a:xfrm>
              <a:off x="4991100" y="3498850"/>
              <a:ext cx="539750" cy="431800"/>
            </a:xfrm>
            <a:custGeom>
              <a:avLst/>
              <a:gdLst>
                <a:gd name="T0" fmla="*/ 453365 w 21600"/>
                <a:gd name="T1" fmla="*/ 215900 h 21600"/>
                <a:gd name="T2" fmla="*/ 417532 w 21600"/>
                <a:gd name="T3" fmla="*/ 248265 h 21600"/>
                <a:gd name="T4" fmla="*/ 269875 w 21600"/>
                <a:gd name="T5" fmla="*/ 367010 h 21600"/>
                <a:gd name="T6" fmla="*/ 163024 w 21600"/>
                <a:gd name="T7" fmla="*/ 322771 h 21600"/>
                <a:gd name="T8" fmla="*/ 117221 w 21600"/>
                <a:gd name="T9" fmla="*/ 322771 h 21600"/>
                <a:gd name="T10" fmla="*/ 117221 w 21600"/>
                <a:gd name="T11" fmla="*/ 368569 h 21600"/>
                <a:gd name="T12" fmla="*/ 269875 w 21600"/>
                <a:gd name="T13" fmla="*/ 431800 h 21600"/>
                <a:gd name="T14" fmla="*/ 475855 w 21600"/>
                <a:gd name="T15" fmla="*/ 280650 h 21600"/>
                <a:gd name="T16" fmla="*/ 539750 w 21600"/>
                <a:gd name="T17" fmla="*/ 280650 h 21600"/>
                <a:gd name="T18" fmla="*/ 539750 w 21600"/>
                <a:gd name="T19" fmla="*/ 215900 h 21600"/>
                <a:gd name="T20" fmla="*/ 453365 w 21600"/>
                <a:gd name="T21" fmla="*/ 215900 h 21600"/>
                <a:gd name="T22" fmla="*/ 122218 w 21600"/>
                <a:gd name="T23" fmla="*/ 183515 h 21600"/>
                <a:gd name="T24" fmla="*/ 269875 w 21600"/>
                <a:gd name="T25" fmla="*/ 64770 h 21600"/>
                <a:gd name="T26" fmla="*/ 376726 w 21600"/>
                <a:gd name="T27" fmla="*/ 109030 h 21600"/>
                <a:gd name="T28" fmla="*/ 422529 w 21600"/>
                <a:gd name="T29" fmla="*/ 109030 h 21600"/>
                <a:gd name="T30" fmla="*/ 422529 w 21600"/>
                <a:gd name="T31" fmla="*/ 63231 h 21600"/>
                <a:gd name="T32" fmla="*/ 269875 w 21600"/>
                <a:gd name="T33" fmla="*/ 0 h 21600"/>
                <a:gd name="T34" fmla="*/ 63895 w 21600"/>
                <a:gd name="T35" fmla="*/ 151130 h 21600"/>
                <a:gd name="T36" fmla="*/ 0 w 21600"/>
                <a:gd name="T37" fmla="*/ 151130 h 21600"/>
                <a:gd name="T38" fmla="*/ 0 w 21600"/>
                <a:gd name="T39" fmla="*/ 215900 h 21600"/>
                <a:gd name="T40" fmla="*/ 86385 w 21600"/>
                <a:gd name="T41" fmla="*/ 215900 h 21600"/>
                <a:gd name="T42" fmla="*/ 122218 w 21600"/>
                <a:gd name="T43" fmla="*/ 183515 h 21600"/>
                <a:gd name="T44" fmla="*/ 183490 w 21600"/>
                <a:gd name="T45" fmla="*/ 215900 h 21600"/>
                <a:gd name="T46" fmla="*/ 269875 w 21600"/>
                <a:gd name="T47" fmla="*/ 302260 h 21600"/>
                <a:gd name="T48" fmla="*/ 356210 w 21600"/>
                <a:gd name="T49" fmla="*/ 215900 h 21600"/>
                <a:gd name="T50" fmla="*/ 269875 w 21600"/>
                <a:gd name="T51" fmla="*/ 129540 h 21600"/>
                <a:gd name="T52" fmla="*/ 183490 w 21600"/>
                <a:gd name="T53" fmla="*/ 215900 h 216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28575" tIns="28575" rIns="28575" bIns="2857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  <p:sp>
          <p:nvSpPr>
            <p:cNvPr id="25" name="Rounded Rectangle 26@|1FFC:4308095|FBC:16777215|LFC:16777215|LBC:16777215"/>
            <p:cNvSpPr>
              <a:spLocks noChangeArrowheads="1"/>
            </p:cNvSpPr>
            <p:nvPr/>
          </p:nvSpPr>
          <p:spPr bwMode="auto">
            <a:xfrm rot="18900000" flipV="1">
              <a:off x="5538789" y="2335214"/>
              <a:ext cx="1114425" cy="1114425"/>
            </a:xfrm>
            <a:prstGeom prst="roundRect">
              <a:avLst>
                <a:gd name="adj" fmla="val 9648"/>
              </a:avLst>
            </a:prstGeom>
            <a:solidFill>
              <a:srgbClr val="F6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>
              <a:lvl1pPr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838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389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lt"/>
                <a:sym typeface="Arial" panose="020B0604020202020204" pitchFamily="34" charset="0"/>
              </a:endParaRPr>
            </a:p>
          </p:txBody>
        </p:sp>
        <p:sp>
          <p:nvSpPr>
            <p:cNvPr id="26" name="Freeform 56@|5FFC:16777215|FBC:16777215|LFC:16777215|LBC:16777215"/>
            <p:cNvSpPr/>
            <p:nvPr/>
          </p:nvSpPr>
          <p:spPr bwMode="auto">
            <a:xfrm>
              <a:off x="5876926" y="2708275"/>
              <a:ext cx="498475" cy="407988"/>
            </a:xfrm>
            <a:custGeom>
              <a:avLst/>
              <a:gdLst>
                <a:gd name="T0" fmla="*/ 400607 w 382"/>
                <a:gd name="T1" fmla="*/ 176533 h 312"/>
                <a:gd name="T2" fmla="*/ 472377 w 382"/>
                <a:gd name="T3" fmla="*/ 92843 h 312"/>
                <a:gd name="T4" fmla="*/ 310568 w 382"/>
                <a:gd name="T5" fmla="*/ 32691 h 312"/>
                <a:gd name="T6" fmla="*/ 298824 w 382"/>
                <a:gd name="T7" fmla="*/ 24845 h 312"/>
                <a:gd name="T8" fmla="*/ 298824 w 382"/>
                <a:gd name="T9" fmla="*/ 175226 h 312"/>
                <a:gd name="T10" fmla="*/ 234884 w 382"/>
                <a:gd name="T11" fmla="*/ 279838 h 312"/>
                <a:gd name="T12" fmla="*/ 112222 w 382"/>
                <a:gd name="T13" fmla="*/ 247147 h 312"/>
                <a:gd name="T14" fmla="*/ 168333 w 382"/>
                <a:gd name="T15" fmla="*/ 126842 h 312"/>
                <a:gd name="T16" fmla="*/ 247933 w 382"/>
                <a:gd name="T17" fmla="*/ 121612 h 312"/>
                <a:gd name="T18" fmla="*/ 247933 w 382"/>
                <a:gd name="T19" fmla="*/ 5231 h 312"/>
                <a:gd name="T20" fmla="*/ 200956 w 382"/>
                <a:gd name="T21" fmla="*/ 0 h 312"/>
                <a:gd name="T22" fmla="*/ 0 w 382"/>
                <a:gd name="T23" fmla="*/ 203994 h 312"/>
                <a:gd name="T24" fmla="*/ 200956 w 382"/>
                <a:gd name="T25" fmla="*/ 407988 h 312"/>
                <a:gd name="T26" fmla="*/ 401912 w 382"/>
                <a:gd name="T27" fmla="*/ 203994 h 312"/>
                <a:gd name="T28" fmla="*/ 400607 w 382"/>
                <a:gd name="T29" fmla="*/ 176533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panose="02010600030101010101" pitchFamily="2" charset="-122"/>
                <a:cs typeface="+mn-lt"/>
              </a:endParaRPr>
            </a:p>
          </p:txBody>
        </p:sp>
      </p:grpSp>
      <p:sp>
        <p:nvSpPr>
          <p:cNvPr id="27" name="TextBox 35"/>
          <p:cNvSpPr txBox="1"/>
          <p:nvPr/>
        </p:nvSpPr>
        <p:spPr>
          <a:xfrm>
            <a:off x="1599922" y="2975116"/>
            <a:ext cx="2652495" cy="99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  <a:endParaRPr dirty="0"/>
          </a:p>
          <a:p>
            <a:endParaRPr lang="en-US" altLang="zh-CN" dirty="0"/>
          </a:p>
        </p:txBody>
      </p:sp>
      <p:sp>
        <p:nvSpPr>
          <p:cNvPr id="28" name="文本框 27"/>
          <p:cNvSpPr txBox="1"/>
          <p:nvPr/>
        </p:nvSpPr>
        <p:spPr>
          <a:xfrm>
            <a:off x="2100421" y="2586764"/>
            <a:ext cx="164160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29" name="TextBox 35"/>
          <p:cNvSpPr txBox="1"/>
          <p:nvPr/>
        </p:nvSpPr>
        <p:spPr>
          <a:xfrm>
            <a:off x="1599922" y="4919750"/>
            <a:ext cx="2652495" cy="7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100421" y="4530763"/>
            <a:ext cx="164160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1" name="TextBox 35"/>
          <p:cNvSpPr txBox="1"/>
          <p:nvPr/>
        </p:nvSpPr>
        <p:spPr>
          <a:xfrm>
            <a:off x="8036635" y="2970149"/>
            <a:ext cx="2652495" cy="1152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  <a:p>
            <a:pPr lvl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37134" y="2581797"/>
            <a:ext cx="164160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3" name="TextBox 35"/>
          <p:cNvSpPr txBox="1"/>
          <p:nvPr/>
        </p:nvSpPr>
        <p:spPr>
          <a:xfrm>
            <a:off x="8036635" y="4914783"/>
            <a:ext cx="2652495" cy="7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defRPr>
            </a:lvl1pPr>
          </a:lstStyle>
          <a:p>
            <a:r>
              <a:rPr lang="zh-CN" altLang="en-US" dirty="0"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37134" y="4526431"/>
            <a:ext cx="164160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6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04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第四方面介绍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sp>
        <p:nvSpPr>
          <p:cNvPr id="12" name="MH_SubTitle_1"/>
          <p:cNvSpPr txBox="1"/>
          <p:nvPr>
            <p:custDataLst>
              <p:tags r:id="rId1"/>
            </p:custDataLst>
          </p:nvPr>
        </p:nvSpPr>
        <p:spPr>
          <a:xfrm>
            <a:off x="2261870" y="2642236"/>
            <a:ext cx="2052638" cy="41116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lt"/>
              <a:cs typeface="+mn-cs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造字工房悦黑演示版常规体" pitchFamily="50" charset="-122"/>
              <a:cs typeface="+mn-cs"/>
            </a:endParaRPr>
          </a:p>
        </p:txBody>
      </p:sp>
      <p:sp>
        <p:nvSpPr>
          <p:cNvPr id="13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1690" y="3080068"/>
            <a:ext cx="22304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508000" rtl="0" eaLnBrk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lt"/>
              <a:cs typeface="+mn-lt"/>
              <a:sym typeface="+mn-ea"/>
            </a:endParaRPr>
          </a:p>
        </p:txBody>
      </p:sp>
      <p:cxnSp>
        <p:nvCxnSpPr>
          <p:cNvPr id="14" name="MH_Other_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rot="10800000">
            <a:off x="2784159" y="4610736"/>
            <a:ext cx="2503487" cy="296863"/>
          </a:xfrm>
          <a:prstGeom prst="bentConnector3">
            <a:avLst>
              <a:gd name="adj1" fmla="val 33894"/>
            </a:avLst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MH_Other_2"/>
          <p:cNvSpPr>
            <a:spLocks noEditPoints="1" noChangeArrowheads="1"/>
          </p:cNvSpPr>
          <p:nvPr>
            <p:custDataLst>
              <p:tags r:id="rId4"/>
            </p:custDataLst>
          </p:nvPr>
        </p:nvSpPr>
        <p:spPr bwMode="auto">
          <a:xfrm>
            <a:off x="5979796" y="1992949"/>
            <a:ext cx="1338263" cy="1641475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6BAFE1"/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7" name="MH_Other_3"/>
          <p:cNvSpPr>
            <a:spLocks noEditPoints="1" noChangeArrowheads="1"/>
          </p:cNvSpPr>
          <p:nvPr>
            <p:custDataLst>
              <p:tags r:id="rId5"/>
            </p:custDataLst>
          </p:nvPr>
        </p:nvSpPr>
        <p:spPr bwMode="auto">
          <a:xfrm>
            <a:off x="5590859" y="3188336"/>
            <a:ext cx="2135187" cy="1495425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6C780"/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8" name="MH_Other_4"/>
          <p:cNvSpPr>
            <a:spLocks noEditPoints="1" noChangeArrowheads="1"/>
          </p:cNvSpPr>
          <p:nvPr>
            <p:custDataLst>
              <p:tags r:id="rId6"/>
            </p:custDataLst>
          </p:nvPr>
        </p:nvSpPr>
        <p:spPr bwMode="auto">
          <a:xfrm>
            <a:off x="4763771" y="3170873"/>
            <a:ext cx="1287463" cy="19097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6BAFE1"/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9" name="MH_Other_5"/>
          <p:cNvSpPr>
            <a:spLocks noEditPoints="1" noChangeArrowheads="1"/>
          </p:cNvSpPr>
          <p:nvPr>
            <p:custDataLst>
              <p:tags r:id="rId7"/>
            </p:custDataLst>
          </p:nvPr>
        </p:nvSpPr>
        <p:spPr bwMode="auto">
          <a:xfrm>
            <a:off x="4322445" y="2489835"/>
            <a:ext cx="2160588" cy="1138238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6C780"/>
          </a:solidFill>
          <a:ln w="28575">
            <a:solidFill>
              <a:srgbClr val="FFFFFF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cxnSp>
        <p:nvCxnSpPr>
          <p:cNvPr id="20" name="MH_Other_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792596" y="2205673"/>
            <a:ext cx="2570163" cy="284162"/>
          </a:xfrm>
          <a:prstGeom prst="bentConnector3">
            <a:avLst>
              <a:gd name="adj1" fmla="val 34458"/>
            </a:avLst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99020" y="2072323"/>
            <a:ext cx="22494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lt"/>
              <a:cs typeface="+mn-cs"/>
              <a:sym typeface="+mn-ea"/>
            </a:endParaRPr>
          </a:p>
        </p:txBody>
      </p:sp>
      <p:sp>
        <p:nvSpPr>
          <p:cNvPr id="22" name="MH_Text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92734" y="2505711"/>
            <a:ext cx="22494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ctr" defTabSz="508000" ea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MH_SubTitle_4"/>
          <p:cNvSpPr txBox="1"/>
          <p:nvPr>
            <p:custDataLst>
              <p:tags r:id="rId11"/>
            </p:custDataLst>
          </p:nvPr>
        </p:nvSpPr>
        <p:spPr>
          <a:xfrm>
            <a:off x="2376170" y="4197985"/>
            <a:ext cx="2052638" cy="412750"/>
          </a:xfrm>
          <a:prstGeom prst="rect">
            <a:avLst/>
          </a:prstGeom>
          <a:noFill/>
        </p:spPr>
        <p:txBody>
          <a:bodyPr wrap="none" anchor="ctr"/>
          <a:lstStyle>
            <a:defPPr>
              <a:defRPr lang="zh-CN"/>
            </a:defPPr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lt"/>
              <a:cs typeface="+mn-cs"/>
              <a:sym typeface="+mn-ea"/>
            </a:endParaRPr>
          </a:p>
        </p:txBody>
      </p:sp>
      <p:sp>
        <p:nvSpPr>
          <p:cNvPr id="24" name="MH_Text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98370" y="4621848"/>
            <a:ext cx="22304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ctr" defTabSz="508000" ea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5" name="MH_SubTitle_3"/>
          <p:cNvSpPr txBox="1"/>
          <p:nvPr>
            <p:custDataLst>
              <p:tags r:id="rId13"/>
            </p:custDataLst>
          </p:nvPr>
        </p:nvSpPr>
        <p:spPr>
          <a:xfrm>
            <a:off x="7411720" y="3810636"/>
            <a:ext cx="2249488" cy="411163"/>
          </a:xfrm>
          <a:prstGeom prst="rect">
            <a:avLst/>
          </a:prstGeom>
          <a:noFill/>
        </p:spPr>
        <p:txBody>
          <a:bodyPr wrap="none" anchor="ctr"/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lt"/>
                <a:sym typeface="+mn-ea"/>
              </a:rPr>
              <a:t>添加标题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lt"/>
              <a:cs typeface="+mn-cs"/>
              <a:sym typeface="+mn-ea"/>
            </a:endParaRPr>
          </a:p>
        </p:txBody>
      </p:sp>
      <p:sp>
        <p:nvSpPr>
          <p:cNvPr id="26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05434" y="4240848"/>
            <a:ext cx="22494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ctr" defTabSz="508000" ea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lt"/>
                <a:cs typeface="+mn-lt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27" name="MH_Other_7"/>
          <p:cNvCxnSpPr>
            <a:cxnSpLocks noChangeShapeType="1"/>
            <a:stCxn id="17" idx="4"/>
          </p:cNvCxnSpPr>
          <p:nvPr>
            <p:custDataLst>
              <p:tags r:id="rId15"/>
            </p:custDataLst>
          </p:nvPr>
        </p:nvCxnSpPr>
        <p:spPr bwMode="auto">
          <a:xfrm>
            <a:off x="7726046" y="4232275"/>
            <a:ext cx="1420813" cy="0"/>
          </a:xfrm>
          <a:prstGeom prst="line">
            <a:avLst/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MH_Other_8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2665096" y="3059748"/>
            <a:ext cx="1673225" cy="0"/>
          </a:xfrm>
          <a:prstGeom prst="line">
            <a:avLst/>
          </a:prstGeom>
          <a:noFill/>
          <a:ln w="3175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487005"/>
            <a:ext cx="6357258" cy="5883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33826" y="2011342"/>
            <a:ext cx="3744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677B7"/>
                </a:solidFill>
                <a:latin typeface="Agency FB" panose="020B0503020202020204" pitchFamily="34" charset="0"/>
                <a:cs typeface="+mn-ea"/>
                <a:sym typeface="+mn-lt"/>
              </a:rPr>
              <a:t>2020</a:t>
            </a:r>
            <a:endParaRPr lang="zh-CN" altLang="en-US" sz="6000" b="1" dirty="0">
              <a:solidFill>
                <a:srgbClr val="0677B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34971" y="2928257"/>
            <a:ext cx="4452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海洋风模板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09038" y="4099496"/>
            <a:ext cx="31546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</a:defRPr>
            </a:lvl1pPr>
          </a:lstStyle>
          <a:p>
            <a:pPr algn="ctr"/>
            <a:r>
              <a:rPr lang="zh-CN" altLang="en-US" sz="1600">
                <a:sym typeface="+mn-lt"/>
              </a:rPr>
              <a:t>汇报人：</a:t>
            </a:r>
            <a:r>
              <a:rPr lang="en-US" altLang="zh-CN" sz="1600">
                <a:sym typeface="+mn-lt"/>
              </a:rPr>
              <a:t>xiazaii  </a:t>
            </a:r>
            <a:r>
              <a:rPr lang="zh-CN" altLang="en-US" sz="1600">
                <a:sym typeface="+mn-lt"/>
              </a:rPr>
              <a:t>时间：</a:t>
            </a:r>
            <a:r>
              <a:rPr lang="en-US" altLang="zh-CN" sz="1600">
                <a:sym typeface="+mn-lt"/>
              </a:rPr>
              <a:t>2020.1</a:t>
            </a:r>
            <a:endParaRPr lang="zh-CN" altLang="en-US" sz="1600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5014444" y="2358010"/>
            <a:ext cx="2395141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第一方</a:t>
            </a:r>
            <a:endParaRPr lang="en-US" altLang="zh-CN" sz="5400" dirty="0">
              <a:solidFill>
                <a:srgbClr val="0677B7"/>
              </a:solidFill>
              <a:latin typeface="博洋柳体" panose="02000600000000000000" pitchFamily="2" charset="-122"/>
              <a:ea typeface="博洋柳体" panose="02000600000000000000" pitchFamily="2" charset="-122"/>
              <a:cs typeface="博洋柳体" panose="02000600000000000000" pitchFamily="2" charset="-122"/>
              <a:sym typeface="+mn-lt"/>
            </a:endParaRPr>
          </a:p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面介绍</a:t>
            </a:r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01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第一方面介绍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1013" y="256376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39" y="6137524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35" y="6127069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22" y="6196754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85" y="5969153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58" y="5755185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77" y="5897812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28" y="5690804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49" y="5769811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57" y="6094562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45" y="5897812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1" y="5950285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92" y="5779610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77" y="5912157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60" y="6163644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10" y="6160093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4" y="5972354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09" y="6140412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648" y="6034959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39" y="5829471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" y="5969153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667389" y="6007348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302" y="5757590"/>
            <a:ext cx="481585" cy="56388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694300" y="2922592"/>
            <a:ext cx="2619375" cy="2619375"/>
            <a:chOff x="1694300" y="2922592"/>
            <a:chExt cx="2619375" cy="2619375"/>
          </a:xfrm>
        </p:grpSpPr>
        <p:sp>
          <p:nvSpPr>
            <p:cNvPr id="3" name="MH_Other_1"/>
            <p:cNvSpPr/>
            <p:nvPr>
              <p:custDataLst>
                <p:tags r:id="rId18"/>
              </p:custDataLst>
            </p:nvPr>
          </p:nvSpPr>
          <p:spPr>
            <a:xfrm>
              <a:off x="1694300" y="2922592"/>
              <a:ext cx="2619375" cy="2619375"/>
            </a:xfrm>
            <a:prstGeom prst="ellipse">
              <a:avLst/>
            </a:prstGeom>
            <a:solidFill>
              <a:srgbClr val="F6C780"/>
            </a:solidFill>
            <a:ln w="12700" cmpd="sng">
              <a:noFill/>
            </a:ln>
            <a:effectLst>
              <a:outerShdw blurRad="508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" name="MH_Title_1"/>
            <p:cNvSpPr/>
            <p:nvPr>
              <p:custDataLst>
                <p:tags r:id="rId19"/>
              </p:custDataLst>
            </p:nvPr>
          </p:nvSpPr>
          <p:spPr>
            <a:xfrm>
              <a:off x="1910194" y="3138486"/>
              <a:ext cx="2187580" cy="218758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127000" dist="635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marL="0" marR="0" lvl="0" indent="0" algn="ctr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sp>
        <p:nvSpPr>
          <p:cNvPr id="7" name="MH_Other_2"/>
          <p:cNvSpPr/>
          <p:nvPr>
            <p:custDataLst>
              <p:tags r:id="rId1"/>
            </p:custDataLst>
          </p:nvPr>
        </p:nvSpPr>
        <p:spPr>
          <a:xfrm>
            <a:off x="6264713" y="3417892"/>
            <a:ext cx="384175" cy="384175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9" name="MH_Other_4"/>
          <p:cNvSpPr/>
          <p:nvPr>
            <p:custDataLst>
              <p:tags r:id="rId2"/>
            </p:custDataLst>
          </p:nvPr>
        </p:nvSpPr>
        <p:spPr>
          <a:xfrm>
            <a:off x="4164448" y="2906714"/>
            <a:ext cx="565151" cy="565151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537512" y="3592516"/>
            <a:ext cx="1235075" cy="1235075"/>
            <a:chOff x="4537512" y="3592516"/>
            <a:chExt cx="1235075" cy="1235075"/>
          </a:xfrm>
        </p:grpSpPr>
        <p:sp>
          <p:nvSpPr>
            <p:cNvPr id="10" name="MH_Other_5"/>
            <p:cNvSpPr/>
            <p:nvPr>
              <p:custDataLst>
                <p:tags r:id="rId16"/>
              </p:custDataLst>
            </p:nvPr>
          </p:nvSpPr>
          <p:spPr>
            <a:xfrm>
              <a:off x="4537512" y="3592516"/>
              <a:ext cx="1235075" cy="1235075"/>
            </a:xfrm>
            <a:prstGeom prst="ellipse">
              <a:avLst/>
            </a:prstGeom>
            <a:solidFill>
              <a:srgbClr val="6BAFE1"/>
            </a:solidFill>
            <a:ln w="12700" cmpd="sng">
              <a:noFill/>
            </a:ln>
            <a:effectLst>
              <a:outerShdw blurRad="50800" dist="254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MH_SubTitle_1"/>
            <p:cNvSpPr/>
            <p:nvPr>
              <p:custDataLst>
                <p:tags r:id="rId17"/>
              </p:custDataLst>
            </p:nvPr>
          </p:nvSpPr>
          <p:spPr>
            <a:xfrm>
              <a:off x="4623491" y="3678435"/>
              <a:ext cx="1064651" cy="106465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marL="0" marR="0" lvl="0" indent="0" algn="ctr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sp>
        <p:nvSpPr>
          <p:cNvPr id="12" name="MH_Other_6"/>
          <p:cNvSpPr/>
          <p:nvPr>
            <p:custDataLst>
              <p:tags r:id="rId3"/>
            </p:custDataLst>
          </p:nvPr>
        </p:nvSpPr>
        <p:spPr>
          <a:xfrm>
            <a:off x="4945498" y="4975230"/>
            <a:ext cx="382588" cy="384175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3" name="MH_Other_7"/>
          <p:cNvSpPr/>
          <p:nvPr>
            <p:custDataLst>
              <p:tags r:id="rId4"/>
            </p:custDataLst>
          </p:nvPr>
        </p:nvSpPr>
        <p:spPr>
          <a:xfrm>
            <a:off x="3878696" y="5167312"/>
            <a:ext cx="668339" cy="668339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5" name="MH_Other_9"/>
          <p:cNvSpPr/>
          <p:nvPr>
            <p:custDataLst>
              <p:tags r:id="rId5"/>
            </p:custDataLst>
          </p:nvPr>
        </p:nvSpPr>
        <p:spPr>
          <a:xfrm>
            <a:off x="5464613" y="4713292"/>
            <a:ext cx="276225" cy="276225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6" name="MH_Other_10"/>
          <p:cNvSpPr/>
          <p:nvPr>
            <p:custDataLst>
              <p:tags r:id="rId6"/>
            </p:custDataLst>
          </p:nvPr>
        </p:nvSpPr>
        <p:spPr>
          <a:xfrm>
            <a:off x="4296211" y="5818188"/>
            <a:ext cx="314325" cy="312739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7" name="MH_Other_11"/>
          <p:cNvSpPr/>
          <p:nvPr>
            <p:custDataLst>
              <p:tags r:id="rId7"/>
            </p:custDataLst>
          </p:nvPr>
        </p:nvSpPr>
        <p:spPr>
          <a:xfrm>
            <a:off x="8069700" y="2632076"/>
            <a:ext cx="265113" cy="265112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28087" y="1938341"/>
            <a:ext cx="1235075" cy="1585913"/>
            <a:chOff x="5328087" y="1938341"/>
            <a:chExt cx="1235075" cy="1585913"/>
          </a:xfrm>
        </p:grpSpPr>
        <p:sp>
          <p:nvSpPr>
            <p:cNvPr id="8" name="MH_Other_3"/>
            <p:cNvSpPr/>
            <p:nvPr>
              <p:custDataLst>
                <p:tags r:id="rId13"/>
              </p:custDataLst>
            </p:nvPr>
          </p:nvSpPr>
          <p:spPr>
            <a:xfrm>
              <a:off x="6198034" y="1938341"/>
              <a:ext cx="265112" cy="265113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F2F2F2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8" name="MH_Other_12"/>
            <p:cNvSpPr/>
            <p:nvPr>
              <p:custDataLst>
                <p:tags r:id="rId14"/>
              </p:custDataLst>
            </p:nvPr>
          </p:nvSpPr>
          <p:spPr>
            <a:xfrm>
              <a:off x="5328087" y="2289179"/>
              <a:ext cx="1235075" cy="1235075"/>
            </a:xfrm>
            <a:prstGeom prst="ellipse">
              <a:avLst/>
            </a:prstGeom>
            <a:solidFill>
              <a:srgbClr val="6BAFE1"/>
            </a:solidFill>
            <a:ln w="12700" cmpd="sng">
              <a:noFill/>
            </a:ln>
            <a:effectLst>
              <a:outerShdw blurRad="50800" dist="254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9" name="MH_SubTitle_2"/>
            <p:cNvSpPr/>
            <p:nvPr>
              <p:custDataLst>
                <p:tags r:id="rId15"/>
              </p:custDataLst>
            </p:nvPr>
          </p:nvSpPr>
          <p:spPr>
            <a:xfrm>
              <a:off x="5398560" y="2374388"/>
              <a:ext cx="1064651" cy="106465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marL="0" marR="0" lvl="0" indent="0" algn="ctr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17148" y="2938464"/>
            <a:ext cx="1235075" cy="1235075"/>
            <a:chOff x="6717148" y="2938464"/>
            <a:chExt cx="1235075" cy="1235075"/>
          </a:xfrm>
        </p:grpSpPr>
        <p:sp>
          <p:nvSpPr>
            <p:cNvPr id="20" name="MH_Other_13"/>
            <p:cNvSpPr/>
            <p:nvPr>
              <p:custDataLst>
                <p:tags r:id="rId11"/>
              </p:custDataLst>
            </p:nvPr>
          </p:nvSpPr>
          <p:spPr>
            <a:xfrm>
              <a:off x="6717148" y="2938464"/>
              <a:ext cx="1235075" cy="1235075"/>
            </a:xfrm>
            <a:prstGeom prst="ellipse">
              <a:avLst/>
            </a:prstGeom>
            <a:solidFill>
              <a:srgbClr val="6BAFE1"/>
            </a:solidFill>
            <a:ln w="12700" cmpd="sng">
              <a:noFill/>
            </a:ln>
            <a:effectLst>
              <a:outerShdw blurRad="50800" dist="254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1" name="MH_SubTitle_3"/>
            <p:cNvSpPr/>
            <p:nvPr>
              <p:custDataLst>
                <p:tags r:id="rId12"/>
              </p:custDataLst>
            </p:nvPr>
          </p:nvSpPr>
          <p:spPr>
            <a:xfrm>
              <a:off x="6801708" y="3023276"/>
              <a:ext cx="1064651" cy="106465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marL="0" marR="0" lvl="0" indent="0" algn="ctr" defTabSz="5080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lt"/>
                  <a:sym typeface="+mn-ea"/>
                </a:rPr>
                <a:t>添加标题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  <a:sym typeface="+mn-ea"/>
              </a:endParaRPr>
            </a:p>
          </p:txBody>
        </p:sp>
      </p:grpSp>
      <p:sp>
        <p:nvSpPr>
          <p:cNvPr id="22" name="MH_Other_14"/>
          <p:cNvSpPr/>
          <p:nvPr>
            <p:custDataLst>
              <p:tags r:id="rId8"/>
            </p:custDataLst>
          </p:nvPr>
        </p:nvSpPr>
        <p:spPr>
          <a:xfrm>
            <a:off x="8010960" y="2997205"/>
            <a:ext cx="382587" cy="384175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3" name="MH_Other_15"/>
          <p:cNvSpPr/>
          <p:nvPr>
            <p:custDataLst>
              <p:tags r:id="rId9"/>
            </p:custDataLst>
          </p:nvPr>
        </p:nvSpPr>
        <p:spPr>
          <a:xfrm>
            <a:off x="6418698" y="2203772"/>
            <a:ext cx="382588" cy="384175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4" name="MH_Other_16"/>
          <p:cNvSpPr/>
          <p:nvPr>
            <p:custDataLst>
              <p:tags r:id="rId10"/>
            </p:custDataLst>
          </p:nvPr>
        </p:nvSpPr>
        <p:spPr>
          <a:xfrm>
            <a:off x="4764525" y="3063879"/>
            <a:ext cx="276225" cy="274637"/>
          </a:xfrm>
          <a:custGeom>
            <a:avLst/>
            <a:gdLst>
              <a:gd name="connsiteX0" fmla="*/ 617537 w 1235076"/>
              <a:gd name="connsiteY0" fmla="*/ 165099 h 1235076"/>
              <a:gd name="connsiteX1" fmla="*/ 165099 w 1235076"/>
              <a:gd name="connsiteY1" fmla="*/ 617537 h 1235076"/>
              <a:gd name="connsiteX2" fmla="*/ 617537 w 1235076"/>
              <a:gd name="connsiteY2" fmla="*/ 1069975 h 1235076"/>
              <a:gd name="connsiteX3" fmla="*/ 1069975 w 1235076"/>
              <a:gd name="connsiteY3" fmla="*/ 617537 h 1235076"/>
              <a:gd name="connsiteX4" fmla="*/ 617537 w 1235076"/>
              <a:gd name="connsiteY4" fmla="*/ 165099 h 1235076"/>
              <a:gd name="connsiteX5" fmla="*/ 617538 w 1235076"/>
              <a:gd name="connsiteY5" fmla="*/ 0 h 1235076"/>
              <a:gd name="connsiteX6" fmla="*/ 1235076 w 1235076"/>
              <a:gd name="connsiteY6" fmla="*/ 617538 h 1235076"/>
              <a:gd name="connsiteX7" fmla="*/ 617538 w 1235076"/>
              <a:gd name="connsiteY7" fmla="*/ 1235076 h 1235076"/>
              <a:gd name="connsiteX8" fmla="*/ 0 w 1235076"/>
              <a:gd name="connsiteY8" fmla="*/ 617538 h 1235076"/>
              <a:gd name="connsiteX9" fmla="*/ 617538 w 1235076"/>
              <a:gd name="connsiteY9" fmla="*/ 0 h 123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076" h="1235076">
                <a:moveTo>
                  <a:pt x="617537" y="165099"/>
                </a:moveTo>
                <a:cubicBezTo>
                  <a:pt x="367662" y="165099"/>
                  <a:pt x="165099" y="367662"/>
                  <a:pt x="165099" y="617537"/>
                </a:cubicBezTo>
                <a:cubicBezTo>
                  <a:pt x="165099" y="867412"/>
                  <a:pt x="367662" y="1069975"/>
                  <a:pt x="617537" y="1069975"/>
                </a:cubicBezTo>
                <a:cubicBezTo>
                  <a:pt x="867412" y="1069975"/>
                  <a:pt x="1069975" y="867412"/>
                  <a:pt x="1069975" y="617537"/>
                </a:cubicBezTo>
                <a:cubicBezTo>
                  <a:pt x="1069975" y="367662"/>
                  <a:pt x="867412" y="165099"/>
                  <a:pt x="617537" y="165099"/>
                </a:cubicBezTo>
                <a:close/>
                <a:moveTo>
                  <a:pt x="617538" y="0"/>
                </a:moveTo>
                <a:cubicBezTo>
                  <a:pt x="958595" y="0"/>
                  <a:pt x="1235076" y="276481"/>
                  <a:pt x="1235076" y="617538"/>
                </a:cubicBezTo>
                <a:cubicBezTo>
                  <a:pt x="1235076" y="958595"/>
                  <a:pt x="958595" y="1235076"/>
                  <a:pt x="617538" y="1235076"/>
                </a:cubicBezTo>
                <a:cubicBezTo>
                  <a:pt x="276481" y="1235076"/>
                  <a:pt x="0" y="958595"/>
                  <a:pt x="0" y="617538"/>
                </a:cubicBezTo>
                <a:cubicBezTo>
                  <a:pt x="0" y="276481"/>
                  <a:pt x="276481" y="0"/>
                  <a:pt x="617538" y="0"/>
                </a:cubicBezTo>
                <a:close/>
              </a:path>
            </a:pathLst>
          </a:custGeom>
          <a:solidFill>
            <a:srgbClr val="F2F2F2"/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09051" y="2050696"/>
            <a:ext cx="2884803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10049" y="4413391"/>
            <a:ext cx="2942667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364090" y="1769001"/>
            <a:ext cx="3047205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062800" y="3131946"/>
            <a:ext cx="2942667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01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第一方面介绍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6661579" y="4030719"/>
            <a:ext cx="903287" cy="1690687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" name="MH_Other_2"/>
          <p:cNvSpPr/>
          <p:nvPr>
            <p:custDataLst>
              <p:tags r:id="rId2"/>
            </p:custDataLst>
          </p:nvPr>
        </p:nvSpPr>
        <p:spPr>
          <a:xfrm>
            <a:off x="6361225" y="2867082"/>
            <a:ext cx="903287" cy="2867025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7" name="MH_Other_3"/>
          <p:cNvSpPr/>
          <p:nvPr>
            <p:custDataLst>
              <p:tags r:id="rId3"/>
            </p:custDataLst>
          </p:nvPr>
        </p:nvSpPr>
        <p:spPr>
          <a:xfrm flipH="1">
            <a:off x="4949934" y="4943528"/>
            <a:ext cx="903288" cy="781051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8" name="MH_Other_4"/>
          <p:cNvSpPr/>
          <p:nvPr>
            <p:custDataLst>
              <p:tags r:id="rId4"/>
            </p:custDataLst>
          </p:nvPr>
        </p:nvSpPr>
        <p:spPr>
          <a:xfrm flipH="1">
            <a:off x="5285213" y="3811641"/>
            <a:ext cx="903288" cy="1909763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9" name="MH_Other_5"/>
          <p:cNvSpPr/>
          <p:nvPr>
            <p:custDataLst>
              <p:tags r:id="rId5"/>
            </p:custDataLst>
          </p:nvPr>
        </p:nvSpPr>
        <p:spPr>
          <a:xfrm flipH="1">
            <a:off x="4654979" y="2182870"/>
            <a:ext cx="903287" cy="3538537"/>
          </a:xfrm>
          <a:custGeom>
            <a:avLst/>
            <a:gdLst>
              <a:gd name="connsiteX0" fmla="*/ 221247 w 863600"/>
              <a:gd name="connsiteY0" fmla="*/ 0 h 3383233"/>
              <a:gd name="connsiteX1" fmla="*/ 0 w 863600"/>
              <a:gd name="connsiteY1" fmla="*/ 221247 h 3383233"/>
              <a:gd name="connsiteX2" fmla="*/ 0 w 863600"/>
              <a:gd name="connsiteY2" fmla="*/ 1547881 h 3383233"/>
              <a:gd name="connsiteX3" fmla="*/ 0 w 863600"/>
              <a:gd name="connsiteY3" fmla="*/ 1615441 h 3383233"/>
              <a:gd name="connsiteX4" fmla="*/ 1 w 863600"/>
              <a:gd name="connsiteY4" fmla="*/ 3383233 h 3383233"/>
              <a:gd name="connsiteX5" fmla="*/ 140965 w 863600"/>
              <a:gd name="connsiteY5" fmla="*/ 3383233 h 3383233"/>
              <a:gd name="connsiteX6" fmla="*/ 140965 w 863600"/>
              <a:gd name="connsiteY6" fmla="*/ 1547881 h 3383233"/>
              <a:gd name="connsiteX7" fmla="*/ 140964 w 863600"/>
              <a:gd name="connsiteY7" fmla="*/ 1547881 h 3383233"/>
              <a:gd name="connsiteX8" fmla="*/ 140965 w 863600"/>
              <a:gd name="connsiteY8" fmla="*/ 221247 h 3383233"/>
              <a:gd name="connsiteX9" fmla="*/ 221247 w 863600"/>
              <a:gd name="connsiteY9" fmla="*/ 140965 h 3383233"/>
              <a:gd name="connsiteX10" fmla="*/ 863600 w 863600"/>
              <a:gd name="connsiteY10" fmla="*/ 140965 h 3383233"/>
              <a:gd name="connsiteX11" fmla="*/ 863600 w 863600"/>
              <a:gd name="connsiteY11" fmla="*/ 1 h 338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3600" h="338323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547881"/>
                </a:lnTo>
                <a:lnTo>
                  <a:pt x="0" y="1615441"/>
                </a:lnTo>
                <a:lnTo>
                  <a:pt x="1" y="3383233"/>
                </a:lnTo>
                <a:lnTo>
                  <a:pt x="140965" y="3383233"/>
                </a:lnTo>
                <a:lnTo>
                  <a:pt x="140965" y="1547881"/>
                </a:lnTo>
                <a:lnTo>
                  <a:pt x="140964" y="154788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10" name="MH_Other_6"/>
          <p:cNvSpPr/>
          <p:nvPr>
            <p:custDataLst>
              <p:tags r:id="rId6"/>
            </p:custDataLst>
          </p:nvPr>
        </p:nvSpPr>
        <p:spPr>
          <a:xfrm>
            <a:off x="7534705" y="3854506"/>
            <a:ext cx="504825" cy="504825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B</a:t>
            </a:r>
          </a:p>
        </p:txBody>
      </p:sp>
      <p:sp>
        <p:nvSpPr>
          <p:cNvPr id="11" name="MH_Other_7"/>
          <p:cNvSpPr/>
          <p:nvPr>
            <p:custDataLst>
              <p:tags r:id="rId7"/>
            </p:custDataLst>
          </p:nvPr>
        </p:nvSpPr>
        <p:spPr>
          <a:xfrm>
            <a:off x="7212440" y="2674991"/>
            <a:ext cx="506413" cy="506412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D</a:t>
            </a:r>
          </a:p>
        </p:txBody>
      </p:sp>
      <p:sp>
        <p:nvSpPr>
          <p:cNvPr id="12" name="MH_Other_8"/>
          <p:cNvSpPr/>
          <p:nvPr>
            <p:custDataLst>
              <p:tags r:id="rId8"/>
            </p:custDataLst>
          </p:nvPr>
        </p:nvSpPr>
        <p:spPr>
          <a:xfrm flipH="1">
            <a:off x="4510198" y="4775256"/>
            <a:ext cx="506412" cy="506413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A</a:t>
            </a:r>
          </a:p>
        </p:txBody>
      </p:sp>
      <p:sp>
        <p:nvSpPr>
          <p:cNvPr id="13" name="MH_Other_9"/>
          <p:cNvSpPr/>
          <p:nvPr>
            <p:custDataLst>
              <p:tags r:id="rId9"/>
            </p:custDataLst>
          </p:nvPr>
        </p:nvSpPr>
        <p:spPr>
          <a:xfrm flipH="1">
            <a:off x="4812142" y="3633843"/>
            <a:ext cx="504825" cy="506412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C</a:t>
            </a:r>
          </a:p>
        </p:txBody>
      </p:sp>
      <p:sp>
        <p:nvSpPr>
          <p:cNvPr id="14" name="MH_Other_10"/>
          <p:cNvSpPr/>
          <p:nvPr>
            <p:custDataLst>
              <p:tags r:id="rId10"/>
            </p:custDataLst>
          </p:nvPr>
        </p:nvSpPr>
        <p:spPr>
          <a:xfrm flipH="1">
            <a:off x="4237464" y="2003480"/>
            <a:ext cx="506413" cy="506413"/>
          </a:xfrm>
          <a:prstGeom prst="ellips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  <a:cs typeface="+mn-lt"/>
              </a:rPr>
              <a:t>E</a:t>
            </a:r>
          </a:p>
        </p:txBody>
      </p:sp>
      <p:cxnSp>
        <p:nvCxnSpPr>
          <p:cNvPr id="15" name="MH_Other_11"/>
          <p:cNvCxnSpPr/>
          <p:nvPr>
            <p:custDataLst>
              <p:tags r:id="rId11"/>
            </p:custDataLst>
          </p:nvPr>
        </p:nvCxnSpPr>
        <p:spPr>
          <a:xfrm>
            <a:off x="3302428" y="5724579"/>
            <a:ext cx="57753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1624559" y="4816843"/>
            <a:ext cx="2969976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33799" y="4166865"/>
            <a:ext cx="2969976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40906" y="3643276"/>
            <a:ext cx="2969976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32198" y="2501119"/>
            <a:ext cx="2969976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FZHei-B01S" panose="02010601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39566" y="2495233"/>
            <a:ext cx="2969976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n-lt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2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01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第一方面介绍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9938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2" name="任意多边形 20"/>
          <p:cNvSpPr/>
          <p:nvPr/>
        </p:nvSpPr>
        <p:spPr>
          <a:xfrm>
            <a:off x="1361440" y="3013266"/>
            <a:ext cx="8944610" cy="1400829"/>
          </a:xfrm>
          <a:custGeom>
            <a:avLst/>
            <a:gdLst>
              <a:gd name="connsiteX0" fmla="*/ 0 w 14086"/>
              <a:gd name="connsiteY0" fmla="*/ 1373 h 2206"/>
              <a:gd name="connsiteX1" fmla="*/ 1709 w 14086"/>
              <a:gd name="connsiteY1" fmla="*/ 475 h 2206"/>
              <a:gd name="connsiteX2" fmla="*/ 4272 w 14086"/>
              <a:gd name="connsiteY2" fmla="*/ 2030 h 2206"/>
              <a:gd name="connsiteX3" fmla="*/ 8851 w 14086"/>
              <a:gd name="connsiteY3" fmla="*/ 15 h 2206"/>
              <a:gd name="connsiteX4" fmla="*/ 12027 w 14086"/>
              <a:gd name="connsiteY4" fmla="*/ 1242 h 2206"/>
              <a:gd name="connsiteX5" fmla="*/ 14086 w 14086"/>
              <a:gd name="connsiteY5" fmla="*/ 2206 h 2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86" h="2206">
                <a:moveTo>
                  <a:pt x="0" y="1373"/>
                </a:moveTo>
                <a:cubicBezTo>
                  <a:pt x="291" y="1162"/>
                  <a:pt x="855" y="344"/>
                  <a:pt x="1709" y="475"/>
                </a:cubicBezTo>
                <a:cubicBezTo>
                  <a:pt x="2563" y="606"/>
                  <a:pt x="3115" y="2017"/>
                  <a:pt x="4272" y="2030"/>
                </a:cubicBezTo>
                <a:cubicBezTo>
                  <a:pt x="5429" y="2043"/>
                  <a:pt x="8111" y="-204"/>
                  <a:pt x="8851" y="15"/>
                </a:cubicBezTo>
                <a:cubicBezTo>
                  <a:pt x="9591" y="234"/>
                  <a:pt x="10980" y="804"/>
                  <a:pt x="12027" y="1242"/>
                </a:cubicBezTo>
                <a:cubicBezTo>
                  <a:pt x="13074" y="1680"/>
                  <a:pt x="13738" y="2038"/>
                  <a:pt x="14086" y="2206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 rot="3732786">
            <a:off x="1925955" y="2872740"/>
            <a:ext cx="520065" cy="941705"/>
            <a:chOff x="3798888" y="2143125"/>
            <a:chExt cx="450850" cy="841375"/>
          </a:xfrm>
          <a:solidFill>
            <a:srgbClr val="F6C780"/>
          </a:solidFill>
        </p:grpSpPr>
        <p:sp>
          <p:nvSpPr>
            <p:cNvPr id="7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7867211" flipV="1">
            <a:off x="3746081" y="3660878"/>
            <a:ext cx="774700" cy="1403350"/>
            <a:chOff x="3798888" y="2143125"/>
            <a:chExt cx="450850" cy="841375"/>
          </a:xfrm>
          <a:solidFill>
            <a:srgbClr val="6BAFE1"/>
          </a:solidFill>
        </p:grpSpPr>
        <p:sp>
          <p:nvSpPr>
            <p:cNvPr id="14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3972787">
            <a:off x="6388140" y="2139930"/>
            <a:ext cx="999420" cy="1811448"/>
            <a:chOff x="3798888" y="2143125"/>
            <a:chExt cx="450850" cy="841375"/>
          </a:xfrm>
          <a:solidFill>
            <a:srgbClr val="F6C780"/>
          </a:solidFill>
        </p:grpSpPr>
        <p:sp>
          <p:nvSpPr>
            <p:cNvPr id="21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422066" flipV="1">
            <a:off x="9452327" y="3156678"/>
            <a:ext cx="1076960" cy="1951990"/>
            <a:chOff x="3798888" y="2143125"/>
            <a:chExt cx="450850" cy="841375"/>
          </a:xfrm>
          <a:solidFill>
            <a:srgbClr val="6BAFE1"/>
          </a:solidFill>
        </p:grpSpPr>
        <p:sp>
          <p:nvSpPr>
            <p:cNvPr id="28" name="Freeform 16"/>
            <p:cNvSpPr/>
            <p:nvPr/>
          </p:nvSpPr>
          <p:spPr bwMode="auto">
            <a:xfrm>
              <a:off x="3817938" y="2308225"/>
              <a:ext cx="431800" cy="676275"/>
            </a:xfrm>
            <a:custGeom>
              <a:avLst/>
              <a:gdLst>
                <a:gd name="T0" fmla="*/ 67 w 115"/>
                <a:gd name="T1" fmla="*/ 68 h 180"/>
                <a:gd name="T2" fmla="*/ 72 w 115"/>
                <a:gd name="T3" fmla="*/ 169 h 180"/>
                <a:gd name="T4" fmla="*/ 16 w 115"/>
                <a:gd name="T5" fmla="*/ 73 h 180"/>
                <a:gd name="T6" fmla="*/ 62 w 115"/>
                <a:gd name="T7" fmla="*/ 1 h 180"/>
                <a:gd name="T8" fmla="*/ 67 w 115"/>
                <a:gd name="T9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80">
                  <a:moveTo>
                    <a:pt x="67" y="68"/>
                  </a:moveTo>
                  <a:cubicBezTo>
                    <a:pt x="58" y="81"/>
                    <a:pt x="115" y="155"/>
                    <a:pt x="72" y="169"/>
                  </a:cubicBezTo>
                  <a:cubicBezTo>
                    <a:pt x="37" y="180"/>
                    <a:pt x="34" y="131"/>
                    <a:pt x="16" y="73"/>
                  </a:cubicBezTo>
                  <a:cubicBezTo>
                    <a:pt x="0" y="20"/>
                    <a:pt x="33" y="2"/>
                    <a:pt x="62" y="1"/>
                  </a:cubicBezTo>
                  <a:cubicBezTo>
                    <a:pt x="95" y="0"/>
                    <a:pt x="91" y="43"/>
                    <a:pt x="6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4029075" y="2143125"/>
              <a:ext cx="104775" cy="142875"/>
            </a:xfrm>
            <a:custGeom>
              <a:avLst/>
              <a:gdLst>
                <a:gd name="T0" fmla="*/ 26 w 28"/>
                <a:gd name="T1" fmla="*/ 17 h 38"/>
                <a:gd name="T2" fmla="*/ 16 w 28"/>
                <a:gd name="T3" fmla="*/ 37 h 38"/>
                <a:gd name="T4" fmla="*/ 1 w 28"/>
                <a:gd name="T5" fmla="*/ 21 h 38"/>
                <a:gd name="T6" fmla="*/ 11 w 28"/>
                <a:gd name="T7" fmla="*/ 1 h 38"/>
                <a:gd name="T8" fmla="*/ 26 w 28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6" y="17"/>
                  </a:moveTo>
                  <a:cubicBezTo>
                    <a:pt x="28" y="27"/>
                    <a:pt x="23" y="36"/>
                    <a:pt x="16" y="37"/>
                  </a:cubicBezTo>
                  <a:cubicBezTo>
                    <a:pt x="9" y="38"/>
                    <a:pt x="3" y="31"/>
                    <a:pt x="1" y="21"/>
                  </a:cubicBezTo>
                  <a:cubicBezTo>
                    <a:pt x="0" y="11"/>
                    <a:pt x="4" y="2"/>
                    <a:pt x="11" y="1"/>
                  </a:cubicBezTo>
                  <a:cubicBezTo>
                    <a:pt x="18" y="0"/>
                    <a:pt x="25" y="7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3941763" y="2209800"/>
              <a:ext cx="76200" cy="87313"/>
            </a:xfrm>
            <a:custGeom>
              <a:avLst/>
              <a:gdLst>
                <a:gd name="T0" fmla="*/ 19 w 20"/>
                <a:gd name="T1" fmla="*/ 10 h 23"/>
                <a:gd name="T2" fmla="*/ 11 w 20"/>
                <a:gd name="T3" fmla="*/ 22 h 23"/>
                <a:gd name="T4" fmla="*/ 1 w 20"/>
                <a:gd name="T5" fmla="*/ 13 h 23"/>
                <a:gd name="T6" fmla="*/ 8 w 20"/>
                <a:gd name="T7" fmla="*/ 1 h 23"/>
                <a:gd name="T8" fmla="*/ 19 w 20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9" y="10"/>
                  </a:moveTo>
                  <a:cubicBezTo>
                    <a:pt x="20" y="16"/>
                    <a:pt x="17" y="21"/>
                    <a:pt x="11" y="22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3" y="1"/>
                    <a:pt x="8" y="1"/>
                  </a:cubicBezTo>
                  <a:cubicBezTo>
                    <a:pt x="13" y="0"/>
                    <a:pt x="18" y="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1" name="Freeform 19"/>
            <p:cNvSpPr/>
            <p:nvPr/>
          </p:nvSpPr>
          <p:spPr bwMode="auto">
            <a:xfrm>
              <a:off x="3867150" y="2262188"/>
              <a:ext cx="68262" cy="71438"/>
            </a:xfrm>
            <a:custGeom>
              <a:avLst/>
              <a:gdLst>
                <a:gd name="T0" fmla="*/ 16 w 18"/>
                <a:gd name="T1" fmla="*/ 7 h 19"/>
                <a:gd name="T2" fmla="*/ 12 w 18"/>
                <a:gd name="T3" fmla="*/ 17 h 19"/>
                <a:gd name="T4" fmla="*/ 2 w 18"/>
                <a:gd name="T5" fmla="*/ 13 h 19"/>
                <a:gd name="T6" fmla="*/ 6 w 18"/>
                <a:gd name="T7" fmla="*/ 2 h 19"/>
                <a:gd name="T8" fmla="*/ 16 w 18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6" y="7"/>
                  </a:moveTo>
                  <a:cubicBezTo>
                    <a:pt x="18" y="11"/>
                    <a:pt x="16" y="16"/>
                    <a:pt x="12" y="17"/>
                  </a:cubicBezTo>
                  <a:cubicBezTo>
                    <a:pt x="9" y="19"/>
                    <a:pt x="4" y="17"/>
                    <a:pt x="2" y="13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4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2" name="Freeform 20"/>
            <p:cNvSpPr/>
            <p:nvPr/>
          </p:nvSpPr>
          <p:spPr bwMode="auto">
            <a:xfrm>
              <a:off x="3814763" y="2330450"/>
              <a:ext cx="60325" cy="63500"/>
            </a:xfrm>
            <a:custGeom>
              <a:avLst/>
              <a:gdLst>
                <a:gd name="T0" fmla="*/ 14 w 16"/>
                <a:gd name="T1" fmla="*/ 6 h 17"/>
                <a:gd name="T2" fmla="*/ 12 w 16"/>
                <a:gd name="T3" fmla="*/ 16 h 17"/>
                <a:gd name="T4" fmla="*/ 2 w 16"/>
                <a:gd name="T5" fmla="*/ 12 h 17"/>
                <a:gd name="T6" fmla="*/ 5 w 16"/>
                <a:gd name="T7" fmla="*/ 2 h 17"/>
                <a:gd name="T8" fmla="*/ 14 w 16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6"/>
                  </a:moveTo>
                  <a:cubicBezTo>
                    <a:pt x="16" y="10"/>
                    <a:pt x="15" y="14"/>
                    <a:pt x="12" y="16"/>
                  </a:cubicBezTo>
                  <a:cubicBezTo>
                    <a:pt x="8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8" y="0"/>
                    <a:pt x="12" y="2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  <p:sp>
          <p:nvSpPr>
            <p:cNvPr id="33" name="Freeform 21"/>
            <p:cNvSpPr/>
            <p:nvPr/>
          </p:nvSpPr>
          <p:spPr bwMode="auto">
            <a:xfrm>
              <a:off x="3798888" y="2405063"/>
              <a:ext cx="46037" cy="53975"/>
            </a:xfrm>
            <a:custGeom>
              <a:avLst/>
              <a:gdLst>
                <a:gd name="T0" fmla="*/ 10 w 12"/>
                <a:gd name="T1" fmla="*/ 4 h 14"/>
                <a:gd name="T2" fmla="*/ 9 w 12"/>
                <a:gd name="T3" fmla="*/ 12 h 14"/>
                <a:gd name="T4" fmla="*/ 2 w 12"/>
                <a:gd name="T5" fmla="*/ 10 h 14"/>
                <a:gd name="T6" fmla="*/ 2 w 12"/>
                <a:gd name="T7" fmla="*/ 2 h 14"/>
                <a:gd name="T8" fmla="*/ 10 w 12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0" y="4"/>
                  </a:moveTo>
                  <a:cubicBezTo>
                    <a:pt x="12" y="7"/>
                    <a:pt x="12" y="10"/>
                    <a:pt x="9" y="12"/>
                  </a:cubicBezTo>
                  <a:cubicBezTo>
                    <a:pt x="7" y="14"/>
                    <a:pt x="4" y="13"/>
                    <a:pt x="2" y="10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1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等线" panose="02010600030101010101" pitchFamily="2" charset="-122"/>
                <a:cs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-176915" y="3993463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cs typeface="+mn-cs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33817" y="4426656"/>
            <a:ext cx="934423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49308" y="3861096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75402" y="422598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77337" y="2380721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88929" y="2765692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361455" y="2118399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61455" y="2549403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algn="just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01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第一方面介绍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sp>
        <p:nvSpPr>
          <p:cNvPr id="2" name="圆角矩形 12"/>
          <p:cNvSpPr/>
          <p:nvPr/>
        </p:nvSpPr>
        <p:spPr>
          <a:xfrm>
            <a:off x="4723232" y="2672236"/>
            <a:ext cx="1055587" cy="1055912"/>
          </a:xfrm>
          <a:prstGeom prst="roundRect">
            <a:avLst>
              <a:gd name="adj" fmla="val 8503"/>
            </a:avLst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3" name="圆角矩形 57"/>
          <p:cNvSpPr/>
          <p:nvPr/>
        </p:nvSpPr>
        <p:spPr>
          <a:xfrm>
            <a:off x="5984001" y="1642267"/>
            <a:ext cx="1719280" cy="1719811"/>
          </a:xfrm>
          <a:prstGeom prst="roundRect">
            <a:avLst>
              <a:gd name="adj" fmla="val 8503"/>
            </a:avLst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7" name="圆角矩形 58"/>
          <p:cNvSpPr/>
          <p:nvPr/>
        </p:nvSpPr>
        <p:spPr>
          <a:xfrm>
            <a:off x="5987917" y="3523658"/>
            <a:ext cx="1129180" cy="1129528"/>
          </a:xfrm>
          <a:prstGeom prst="roundRect">
            <a:avLst>
              <a:gd name="adj" fmla="val 8503"/>
            </a:avLst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8" name="圆角矩形 59"/>
          <p:cNvSpPr/>
          <p:nvPr/>
        </p:nvSpPr>
        <p:spPr>
          <a:xfrm>
            <a:off x="4488717" y="3980858"/>
            <a:ext cx="1340267" cy="1340680"/>
          </a:xfrm>
          <a:prstGeom prst="roundRect">
            <a:avLst>
              <a:gd name="adj" fmla="val 8503"/>
            </a:avLst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>
            <a:off x="4105809" y="2703767"/>
            <a:ext cx="457200" cy="394138"/>
          </a:xfrm>
          <a:prstGeom prst="triangle">
            <a:avLst/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3904115" y="4012389"/>
            <a:ext cx="457200" cy="394138"/>
          </a:xfrm>
          <a:prstGeom prst="triangl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 flipH="1">
            <a:off x="7826766" y="1673798"/>
            <a:ext cx="457200" cy="394138"/>
          </a:xfrm>
          <a:prstGeom prst="triangle">
            <a:avLst/>
          </a:prstGeom>
          <a:solidFill>
            <a:srgbClr val="6BA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 flipH="1">
            <a:off x="7244497" y="3555189"/>
            <a:ext cx="457200" cy="394138"/>
          </a:xfrm>
          <a:prstGeom prst="triangle">
            <a:avLst/>
          </a:prstGeom>
          <a:solidFill>
            <a:srgbClr val="F6C7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40342" y="1675007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40342" y="2059625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lvl="0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lvl="0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lvl="0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9511" y="227992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9511" y="2696386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r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algn="r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algn="r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2010601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39015" y="3537288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39015" y="3922541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lvl="0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lvl="0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lvl="0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3005" y="3948185"/>
            <a:ext cx="3107460" cy="41719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marL="0" marR="0" lvl="0" indent="0" algn="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lt"/>
                <a:sym typeface="+mn-ea"/>
              </a:rPr>
              <a:t>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ea typeface="+mn-lt"/>
              <a:cs typeface="+mn-cs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1575" y="4379793"/>
            <a:ext cx="3107460" cy="70647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lvl="0" algn="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请在此处添加具体内容，文字尽量言简</a:t>
            </a:r>
          </a:p>
          <a:p>
            <a:pPr lvl="0" algn="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意赅，简单说明即可，不必过于繁琐，</a:t>
            </a:r>
          </a:p>
          <a:p>
            <a:pPr lvl="0" algn="r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FZHei-B01S" panose="02010601030101010101" pitchFamily="2" charset="-122"/>
              </a:rPr>
              <a:t>注意板面美观度。</a:t>
            </a:r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auto">
          <a:xfrm>
            <a:off x="5041347" y="2955697"/>
            <a:ext cx="519686" cy="459258"/>
          </a:xfrm>
          <a:custGeom>
            <a:avLst/>
            <a:gdLst>
              <a:gd name="T0" fmla="*/ 136525 w 21600"/>
              <a:gd name="T1" fmla="*/ 120650 h 21600"/>
              <a:gd name="T2" fmla="*/ 136525 w 21600"/>
              <a:gd name="T3" fmla="*/ 120650 h 21600"/>
              <a:gd name="T4" fmla="*/ 136525 w 21600"/>
              <a:gd name="T5" fmla="*/ 120650 h 21600"/>
              <a:gd name="T6" fmla="*/ 136525 w 21600"/>
              <a:gd name="T7" fmla="*/ 120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48" tIns="19048" rIns="19048" bIns="1904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22" name="AutoShape 82"/>
          <p:cNvSpPr>
            <a:spLocks noChangeArrowheads="1"/>
          </p:cNvSpPr>
          <p:nvPr/>
        </p:nvSpPr>
        <p:spPr bwMode="auto">
          <a:xfrm>
            <a:off x="6558115" y="2271032"/>
            <a:ext cx="571052" cy="462280"/>
          </a:xfrm>
          <a:custGeom>
            <a:avLst/>
            <a:gdLst>
              <a:gd name="T0" fmla="*/ 150019 w 21600"/>
              <a:gd name="T1" fmla="*/ 121444 h 21600"/>
              <a:gd name="T2" fmla="*/ 150019 w 21600"/>
              <a:gd name="T3" fmla="*/ 121444 h 21600"/>
              <a:gd name="T4" fmla="*/ 150019 w 21600"/>
              <a:gd name="T5" fmla="*/ 121444 h 21600"/>
              <a:gd name="T6" fmla="*/ 150019 w 21600"/>
              <a:gd name="T7" fmla="*/ 1214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48" tIns="19048" rIns="19048" bIns="1904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23" name="AutoShape 88"/>
          <p:cNvSpPr>
            <a:spLocks noChangeArrowheads="1"/>
          </p:cNvSpPr>
          <p:nvPr/>
        </p:nvSpPr>
        <p:spPr bwMode="auto">
          <a:xfrm>
            <a:off x="6338346" y="3797969"/>
            <a:ext cx="474366" cy="504582"/>
          </a:xfrm>
          <a:custGeom>
            <a:avLst/>
            <a:gdLst>
              <a:gd name="T0" fmla="*/ 124619 w 21600"/>
              <a:gd name="T1" fmla="*/ 132557 h 21600"/>
              <a:gd name="T2" fmla="*/ 124619 w 21600"/>
              <a:gd name="T3" fmla="*/ 132557 h 21600"/>
              <a:gd name="T4" fmla="*/ 124619 w 21600"/>
              <a:gd name="T5" fmla="*/ 132557 h 21600"/>
              <a:gd name="T6" fmla="*/ 124619 w 21600"/>
              <a:gd name="T7" fmla="*/ 132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48" tIns="19048" rIns="19048" bIns="1904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  <p:sp>
        <p:nvSpPr>
          <p:cNvPr id="24" name="AutoShape 127"/>
          <p:cNvSpPr>
            <a:spLocks noChangeArrowheads="1"/>
          </p:cNvSpPr>
          <p:nvPr/>
        </p:nvSpPr>
        <p:spPr bwMode="auto">
          <a:xfrm>
            <a:off x="4941230" y="4421569"/>
            <a:ext cx="471344" cy="459258"/>
          </a:xfrm>
          <a:custGeom>
            <a:avLst/>
            <a:gdLst>
              <a:gd name="T0" fmla="*/ 123825 w 21600"/>
              <a:gd name="T1" fmla="*/ 120650 h 21600"/>
              <a:gd name="T2" fmla="*/ 123825 w 21600"/>
              <a:gd name="T3" fmla="*/ 120650 h 21600"/>
              <a:gd name="T4" fmla="*/ 123825 w 21600"/>
              <a:gd name="T5" fmla="*/ 120650 h 21600"/>
              <a:gd name="T6" fmla="*/ 123825 w 21600"/>
              <a:gd name="T7" fmla="*/ 120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48" tIns="19048" rIns="19048" bIns="1904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 rot="5400000">
            <a:off x="4237333" y="826779"/>
            <a:ext cx="4022133" cy="4514871"/>
            <a:chOff x="927701" y="1006877"/>
            <a:chExt cx="4022133" cy="451487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9" y="1255234"/>
              <a:ext cx="1463043" cy="15270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27" y="4223820"/>
              <a:ext cx="1052920" cy="110078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213" y="1889069"/>
              <a:ext cx="1425177" cy="129505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414" y="2825761"/>
              <a:ext cx="1073043" cy="12950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64" y="4378207"/>
              <a:ext cx="1437296" cy="11435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940" y="1006877"/>
              <a:ext cx="1577400" cy="164032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33" y="3178284"/>
              <a:ext cx="1237788" cy="112317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01" y="3759677"/>
              <a:ext cx="831647" cy="80215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816" y="2695640"/>
              <a:ext cx="1102963" cy="979101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640" y="1580697"/>
              <a:ext cx="908634" cy="85661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43" y="4011395"/>
              <a:ext cx="931916" cy="109116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57" y="3555442"/>
              <a:ext cx="1038084" cy="110886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355" y="2780546"/>
              <a:ext cx="725479" cy="100269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329" y="4417409"/>
              <a:ext cx="867036" cy="8021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46" y="4369887"/>
              <a:ext cx="790359" cy="943712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605" y="2502283"/>
              <a:ext cx="778562" cy="67829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196" y="3673193"/>
              <a:ext cx="790359" cy="77266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631" y="2178456"/>
              <a:ext cx="1029434" cy="933132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3108" y="1618343"/>
              <a:ext cx="1751766" cy="15040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43252" y="1876109"/>
              <a:ext cx="3739759" cy="3023622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5014444" y="2358010"/>
            <a:ext cx="2395141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第二方</a:t>
            </a:r>
            <a:endParaRPr lang="en-US" altLang="zh-CN" sz="5400" dirty="0">
              <a:solidFill>
                <a:srgbClr val="0677B7"/>
              </a:solidFill>
              <a:latin typeface="博洋柳体" panose="02000600000000000000" pitchFamily="2" charset="-122"/>
              <a:ea typeface="博洋柳体" panose="02000600000000000000" pitchFamily="2" charset="-122"/>
              <a:cs typeface="博洋柳体" panose="02000600000000000000" pitchFamily="2" charset="-122"/>
              <a:sym typeface="+mn-lt"/>
            </a:endParaRPr>
          </a:p>
          <a:p>
            <a:pPr>
              <a:lnSpc>
                <a:spcPts val="5500"/>
              </a:lnSpc>
            </a:pPr>
            <a:r>
              <a:rPr lang="zh-CN" altLang="en-US" sz="5400" dirty="0">
                <a:solidFill>
                  <a:srgbClr val="0677B7"/>
                </a:solidFill>
                <a:latin typeface="博洋柳体" panose="02000600000000000000" pitchFamily="2" charset="-122"/>
                <a:ea typeface="博洋柳体" panose="02000600000000000000" pitchFamily="2" charset="-122"/>
                <a:cs typeface="博洋柳体" panose="02000600000000000000" pitchFamily="2" charset="-122"/>
                <a:sym typeface="+mn-lt"/>
              </a:rPr>
              <a:t>面介绍</a:t>
            </a:r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0" y="4525276"/>
            <a:ext cx="448057" cy="414529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70" y="4664966"/>
            <a:ext cx="408433" cy="487681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6" y="3437504"/>
            <a:ext cx="402337" cy="350521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56" y="4274226"/>
            <a:ext cx="408433" cy="399289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2" y="3690302"/>
            <a:ext cx="613281" cy="686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81" y="3109839"/>
            <a:ext cx="944882" cy="856490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37" y="4394382"/>
            <a:ext cx="905258" cy="777242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6" y="3656961"/>
            <a:ext cx="1353315" cy="1328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228" y="3656961"/>
            <a:ext cx="914304" cy="95430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29" y="3764789"/>
            <a:ext cx="701041" cy="637033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32" y="4182360"/>
            <a:ext cx="530353" cy="64008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18" y="4244342"/>
            <a:ext cx="835154" cy="664465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72" y="2951070"/>
            <a:ext cx="901885" cy="937864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0" y="4055202"/>
            <a:ext cx="493777" cy="448057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4" y="4305311"/>
            <a:ext cx="429769" cy="414529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04" y="3934438"/>
            <a:ext cx="569977" cy="505969"/>
          </a:xfrm>
          <a:prstGeom prst="rect">
            <a:avLst/>
          </a:prstGeom>
        </p:spPr>
      </p:pic>
      <p:pic>
        <p:nvPicPr>
          <p:cNvPr id="138" name="图片 13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51" y="3558009"/>
            <a:ext cx="798578" cy="752858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59" y="3926719"/>
            <a:ext cx="481585" cy="563881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1" y="3478276"/>
            <a:ext cx="536449" cy="573025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31" y="3808986"/>
            <a:ext cx="374905" cy="51816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056" y="388257"/>
            <a:ext cx="11314793" cy="6081486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57"/>
            <a:ext cx="12192000" cy="254000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572126" y="388257"/>
            <a:ext cx="5206427" cy="1101043"/>
            <a:chOff x="572126" y="388257"/>
            <a:chExt cx="5206427" cy="11010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2" y="388257"/>
              <a:ext cx="865718" cy="96848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572126" y="552571"/>
              <a:ext cx="8928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rPr>
                <a:t>02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608447" y="551936"/>
              <a:ext cx="221805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cs typeface="博洋柳体" panose="02000600000000000000" pitchFamily="2" charset="-122"/>
                  <a:sym typeface="FZHei-B01S" panose="02010601030101010101" pitchFamily="2" charset="-122"/>
                </a:rPr>
                <a:t>第二方面介绍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608446" y="913886"/>
              <a:ext cx="4170107" cy="575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1523" y="2699657"/>
            <a:ext cx="16059808" cy="41583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19" y="6312149"/>
            <a:ext cx="448057" cy="41452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315" y="6301694"/>
            <a:ext cx="408433" cy="48768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6371379"/>
            <a:ext cx="402337" cy="35052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65" y="6143778"/>
            <a:ext cx="408433" cy="39928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38" y="5929810"/>
            <a:ext cx="944882" cy="85649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57" y="6072437"/>
            <a:ext cx="905258" cy="777242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08" y="5865429"/>
            <a:ext cx="1059888" cy="10407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29" y="5944436"/>
            <a:ext cx="806576" cy="84186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637" y="6269187"/>
            <a:ext cx="701041" cy="637033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25" y="6072437"/>
            <a:ext cx="530353" cy="640081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51" y="6124910"/>
            <a:ext cx="835154" cy="66446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72" y="5954235"/>
            <a:ext cx="801678" cy="833659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7" y="6086782"/>
            <a:ext cx="493777" cy="44805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340" y="6338269"/>
            <a:ext cx="429769" cy="414529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90" y="6334718"/>
            <a:ext cx="569977" cy="505969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94" y="6146979"/>
            <a:ext cx="798578" cy="75285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9" y="6315037"/>
            <a:ext cx="481585" cy="563881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8" y="6209584"/>
            <a:ext cx="536449" cy="573025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19" y="6004096"/>
            <a:ext cx="374905" cy="518161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" y="6143778"/>
            <a:ext cx="569977" cy="505969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7656">
            <a:off x="926469" y="6181973"/>
            <a:ext cx="798578" cy="752858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82" y="5932215"/>
            <a:ext cx="481585" cy="5638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1242" y="1454946"/>
            <a:ext cx="10077376" cy="4570819"/>
            <a:chOff x="1054375" y="2435096"/>
            <a:chExt cx="10118185" cy="3471772"/>
          </a:xfrm>
        </p:grpSpPr>
        <p:sp>
          <p:nvSpPr>
            <p:cNvPr id="3" name="MH_Other_1"/>
            <p:cNvSpPr/>
            <p:nvPr>
              <p:custDataLst>
                <p:tags r:id="rId1"/>
              </p:custDataLst>
            </p:nvPr>
          </p:nvSpPr>
          <p:spPr>
            <a:xfrm>
              <a:off x="7183722" y="2970901"/>
              <a:ext cx="1128476" cy="217537"/>
            </a:xfrm>
            <a:custGeom>
              <a:avLst/>
              <a:gdLst>
                <a:gd name="connsiteX0" fmla="*/ 0 w 1190172"/>
                <a:gd name="connsiteY0" fmla="*/ 217715 h 217715"/>
                <a:gd name="connsiteX1" fmla="*/ 159657 w 1190172"/>
                <a:gd name="connsiteY1" fmla="*/ 0 h 217715"/>
                <a:gd name="connsiteX2" fmla="*/ 1190172 w 1190172"/>
                <a:gd name="connsiteY2" fmla="*/ 0 h 21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172" h="217715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>
              <a:solidFill>
                <a:srgbClr val="C0C0C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8" name="MH_SubTitle_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500631" y="2435096"/>
              <a:ext cx="2671929" cy="64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087755">
                <a:lnSpc>
                  <a:spcPct val="120000"/>
                </a:lnSpc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</a:p>
          </p:txBody>
        </p:sp>
        <p:sp>
          <p:nvSpPr>
            <p:cNvPr id="9" name="MH_Text_4"/>
            <p:cNvSpPr txBox="1"/>
            <p:nvPr>
              <p:custDataLst>
                <p:tags r:id="rId3"/>
              </p:custDataLst>
            </p:nvPr>
          </p:nvSpPr>
          <p:spPr>
            <a:xfrm>
              <a:off x="8500631" y="3180500"/>
              <a:ext cx="2671929" cy="1005120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l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0" name="MH_Other_2"/>
            <p:cNvSpPr/>
            <p:nvPr>
              <p:custDataLst>
                <p:tags r:id="rId4"/>
              </p:custDataLst>
            </p:nvPr>
          </p:nvSpPr>
          <p:spPr>
            <a:xfrm flipH="1">
              <a:off x="3914736" y="2970901"/>
              <a:ext cx="1126360" cy="217537"/>
            </a:xfrm>
            <a:custGeom>
              <a:avLst/>
              <a:gdLst>
                <a:gd name="connsiteX0" fmla="*/ 0 w 1190172"/>
                <a:gd name="connsiteY0" fmla="*/ 217715 h 217715"/>
                <a:gd name="connsiteX1" fmla="*/ 159657 w 1190172"/>
                <a:gd name="connsiteY1" fmla="*/ 0 h 217715"/>
                <a:gd name="connsiteX2" fmla="*/ 1190172 w 1190172"/>
                <a:gd name="connsiteY2" fmla="*/ 0 h 21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172" h="217715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>
              <a:solidFill>
                <a:srgbClr val="C0C0C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11" name="MH_SubTitle_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1054375" y="2435097"/>
              <a:ext cx="2671929" cy="64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 defTabSz="1087755">
                <a:lnSpc>
                  <a:spcPct val="120000"/>
                </a:lnSpc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</a:p>
          </p:txBody>
        </p:sp>
        <p:sp>
          <p:nvSpPr>
            <p:cNvPr id="12" name="MH_Text_1"/>
            <p:cNvSpPr txBox="1"/>
            <p:nvPr>
              <p:custDataLst>
                <p:tags r:id="rId6"/>
              </p:custDataLst>
            </p:nvPr>
          </p:nvSpPr>
          <p:spPr>
            <a:xfrm flipH="1">
              <a:off x="1054375" y="3180500"/>
              <a:ext cx="2671929" cy="1005120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r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5" name="MH_Other_3"/>
            <p:cNvSpPr/>
            <p:nvPr>
              <p:custDataLst>
                <p:tags r:id="rId7"/>
              </p:custDataLst>
            </p:nvPr>
          </p:nvSpPr>
          <p:spPr>
            <a:xfrm flipV="1">
              <a:off x="7183722" y="4450794"/>
              <a:ext cx="1128476" cy="217537"/>
            </a:xfrm>
            <a:custGeom>
              <a:avLst/>
              <a:gdLst>
                <a:gd name="connsiteX0" fmla="*/ 0 w 1190172"/>
                <a:gd name="connsiteY0" fmla="*/ 217715 h 217715"/>
                <a:gd name="connsiteX1" fmla="*/ 159657 w 1190172"/>
                <a:gd name="connsiteY1" fmla="*/ 0 h 217715"/>
                <a:gd name="connsiteX2" fmla="*/ 1190172 w 1190172"/>
                <a:gd name="connsiteY2" fmla="*/ 0 h 21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172" h="217715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>
              <a:solidFill>
                <a:srgbClr val="C0C0C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38" name="MH_Other_4"/>
            <p:cNvSpPr/>
            <p:nvPr>
              <p:custDataLst>
                <p:tags r:id="rId8"/>
              </p:custDataLst>
            </p:nvPr>
          </p:nvSpPr>
          <p:spPr>
            <a:xfrm flipH="1" flipV="1">
              <a:off x="3914736" y="4450794"/>
              <a:ext cx="1126360" cy="217537"/>
            </a:xfrm>
            <a:custGeom>
              <a:avLst/>
              <a:gdLst>
                <a:gd name="connsiteX0" fmla="*/ 0 w 1190172"/>
                <a:gd name="connsiteY0" fmla="*/ 217715 h 217715"/>
                <a:gd name="connsiteX1" fmla="*/ 159657 w 1190172"/>
                <a:gd name="connsiteY1" fmla="*/ 0 h 217715"/>
                <a:gd name="connsiteX2" fmla="*/ 1190172 w 1190172"/>
                <a:gd name="connsiteY2" fmla="*/ 0 h 21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172" h="217715">
                  <a:moveTo>
                    <a:pt x="0" y="217715"/>
                  </a:moveTo>
                  <a:lnTo>
                    <a:pt x="159657" y="0"/>
                  </a:lnTo>
                  <a:lnTo>
                    <a:pt x="1190172" y="0"/>
                  </a:lnTo>
                </a:path>
              </a:pathLst>
            </a:custGeom>
            <a:noFill/>
            <a:ln>
              <a:solidFill>
                <a:srgbClr val="C0C0C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39" name="MH_Other_5"/>
            <p:cNvSpPr/>
            <p:nvPr>
              <p:custDataLst>
                <p:tags r:id="rId9"/>
              </p:custDataLst>
            </p:nvPr>
          </p:nvSpPr>
          <p:spPr>
            <a:xfrm>
              <a:off x="4763017" y="2801907"/>
              <a:ext cx="1162607" cy="871929"/>
            </a:xfrm>
            <a:custGeom>
              <a:avLst/>
              <a:gdLst>
                <a:gd name="connsiteX0" fmla="*/ 1090749 w 1090749"/>
                <a:gd name="connsiteY0" fmla="*/ 0 h 1090749"/>
                <a:gd name="connsiteX1" fmla="*/ 1090749 w 1090749"/>
                <a:gd name="connsiteY1" fmla="*/ 520353 h 1090749"/>
                <a:gd name="connsiteX2" fmla="*/ 1054097 w 1090749"/>
                <a:gd name="connsiteY2" fmla="*/ 529777 h 1090749"/>
                <a:gd name="connsiteX3" fmla="*/ 529777 w 1090749"/>
                <a:gd name="connsiteY3" fmla="*/ 1054097 h 1090749"/>
                <a:gd name="connsiteX4" fmla="*/ 520353 w 1090749"/>
                <a:gd name="connsiteY4" fmla="*/ 1090749 h 1090749"/>
                <a:gd name="connsiteX5" fmla="*/ 0 w 1090749"/>
                <a:gd name="connsiteY5" fmla="*/ 1090749 h 1090749"/>
                <a:gd name="connsiteX6" fmla="*/ 9646 w 1090749"/>
                <a:gd name="connsiteY6" fmla="*/ 1027542 h 1090749"/>
                <a:gd name="connsiteX7" fmla="*/ 1027542 w 1090749"/>
                <a:gd name="connsiteY7" fmla="*/ 9646 h 1090749"/>
                <a:gd name="connsiteX8" fmla="*/ 1090749 w 1090749"/>
                <a:gd name="connsiteY8" fmla="*/ 0 h 109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749" h="1090749">
                  <a:moveTo>
                    <a:pt x="1090749" y="0"/>
                  </a:moveTo>
                  <a:lnTo>
                    <a:pt x="1090749" y="520353"/>
                  </a:lnTo>
                  <a:lnTo>
                    <a:pt x="1054097" y="529777"/>
                  </a:lnTo>
                  <a:cubicBezTo>
                    <a:pt x="804459" y="607423"/>
                    <a:pt x="607423" y="804459"/>
                    <a:pt x="529777" y="1054097"/>
                  </a:cubicBezTo>
                  <a:lnTo>
                    <a:pt x="520353" y="1090749"/>
                  </a:lnTo>
                  <a:lnTo>
                    <a:pt x="0" y="1090749"/>
                  </a:lnTo>
                  <a:lnTo>
                    <a:pt x="9646" y="1027542"/>
                  </a:lnTo>
                  <a:cubicBezTo>
                    <a:pt x="114196" y="516617"/>
                    <a:pt x="516617" y="114196"/>
                    <a:pt x="1027542" y="9646"/>
                  </a:cubicBezTo>
                  <a:lnTo>
                    <a:pt x="1090749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40" name="MH_Other_6"/>
            <p:cNvSpPr/>
            <p:nvPr>
              <p:custDataLst>
                <p:tags r:id="rId10"/>
              </p:custDataLst>
            </p:nvPr>
          </p:nvSpPr>
          <p:spPr>
            <a:xfrm>
              <a:off x="6324182" y="2801907"/>
              <a:ext cx="1162607" cy="871929"/>
            </a:xfrm>
            <a:custGeom>
              <a:avLst/>
              <a:gdLst>
                <a:gd name="connsiteX0" fmla="*/ 0 w 1090749"/>
                <a:gd name="connsiteY0" fmla="*/ 0 h 1090749"/>
                <a:gd name="connsiteX1" fmla="*/ 63206 w 1090749"/>
                <a:gd name="connsiteY1" fmla="*/ 9646 h 1090749"/>
                <a:gd name="connsiteX2" fmla="*/ 1081102 w 1090749"/>
                <a:gd name="connsiteY2" fmla="*/ 1027542 h 1090749"/>
                <a:gd name="connsiteX3" fmla="*/ 1090749 w 1090749"/>
                <a:gd name="connsiteY3" fmla="*/ 1090749 h 1090749"/>
                <a:gd name="connsiteX4" fmla="*/ 570395 w 1090749"/>
                <a:gd name="connsiteY4" fmla="*/ 1090749 h 1090749"/>
                <a:gd name="connsiteX5" fmla="*/ 560971 w 1090749"/>
                <a:gd name="connsiteY5" fmla="*/ 1054097 h 1090749"/>
                <a:gd name="connsiteX6" fmla="*/ 36651 w 1090749"/>
                <a:gd name="connsiteY6" fmla="*/ 529777 h 1090749"/>
                <a:gd name="connsiteX7" fmla="*/ 0 w 1090749"/>
                <a:gd name="connsiteY7" fmla="*/ 520353 h 1090749"/>
                <a:gd name="connsiteX8" fmla="*/ 0 w 1090749"/>
                <a:gd name="connsiteY8" fmla="*/ 0 h 109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749" h="1090749">
                  <a:moveTo>
                    <a:pt x="0" y="0"/>
                  </a:moveTo>
                  <a:lnTo>
                    <a:pt x="63206" y="9646"/>
                  </a:lnTo>
                  <a:cubicBezTo>
                    <a:pt x="574131" y="114196"/>
                    <a:pt x="976552" y="516617"/>
                    <a:pt x="1081102" y="1027542"/>
                  </a:cubicBezTo>
                  <a:lnTo>
                    <a:pt x="1090749" y="1090749"/>
                  </a:lnTo>
                  <a:lnTo>
                    <a:pt x="570395" y="1090749"/>
                  </a:lnTo>
                  <a:lnTo>
                    <a:pt x="560971" y="1054097"/>
                  </a:lnTo>
                  <a:cubicBezTo>
                    <a:pt x="483326" y="804459"/>
                    <a:pt x="286290" y="607423"/>
                    <a:pt x="36651" y="529777"/>
                  </a:cubicBezTo>
                  <a:lnTo>
                    <a:pt x="0" y="5203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41" name="MH_Other_7"/>
            <p:cNvSpPr/>
            <p:nvPr>
              <p:custDataLst>
                <p:tags r:id="rId11"/>
              </p:custDataLst>
            </p:nvPr>
          </p:nvSpPr>
          <p:spPr>
            <a:xfrm>
              <a:off x="4734326" y="3994264"/>
              <a:ext cx="1162607" cy="871929"/>
            </a:xfrm>
            <a:custGeom>
              <a:avLst/>
              <a:gdLst>
                <a:gd name="connsiteX0" fmla="*/ 0 w 1090749"/>
                <a:gd name="connsiteY0" fmla="*/ 0 h 1090749"/>
                <a:gd name="connsiteX1" fmla="*/ 520353 w 1090749"/>
                <a:gd name="connsiteY1" fmla="*/ 0 h 1090749"/>
                <a:gd name="connsiteX2" fmla="*/ 529777 w 1090749"/>
                <a:gd name="connsiteY2" fmla="*/ 36651 h 1090749"/>
                <a:gd name="connsiteX3" fmla="*/ 1054097 w 1090749"/>
                <a:gd name="connsiteY3" fmla="*/ 560971 h 1090749"/>
                <a:gd name="connsiteX4" fmla="*/ 1090749 w 1090749"/>
                <a:gd name="connsiteY4" fmla="*/ 570395 h 1090749"/>
                <a:gd name="connsiteX5" fmla="*/ 1090749 w 1090749"/>
                <a:gd name="connsiteY5" fmla="*/ 1090749 h 1090749"/>
                <a:gd name="connsiteX6" fmla="*/ 1027542 w 1090749"/>
                <a:gd name="connsiteY6" fmla="*/ 1081102 h 1090749"/>
                <a:gd name="connsiteX7" fmla="*/ 9646 w 1090749"/>
                <a:gd name="connsiteY7" fmla="*/ 63206 h 1090749"/>
                <a:gd name="connsiteX8" fmla="*/ 0 w 1090749"/>
                <a:gd name="connsiteY8" fmla="*/ 0 h 109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749" h="1090749">
                  <a:moveTo>
                    <a:pt x="0" y="0"/>
                  </a:moveTo>
                  <a:lnTo>
                    <a:pt x="520353" y="0"/>
                  </a:lnTo>
                  <a:lnTo>
                    <a:pt x="529777" y="36651"/>
                  </a:lnTo>
                  <a:cubicBezTo>
                    <a:pt x="607423" y="286290"/>
                    <a:pt x="804459" y="483326"/>
                    <a:pt x="1054097" y="560971"/>
                  </a:cubicBezTo>
                  <a:lnTo>
                    <a:pt x="1090749" y="570395"/>
                  </a:lnTo>
                  <a:lnTo>
                    <a:pt x="1090749" y="1090749"/>
                  </a:lnTo>
                  <a:lnTo>
                    <a:pt x="1027542" y="1081102"/>
                  </a:lnTo>
                  <a:cubicBezTo>
                    <a:pt x="516617" y="976552"/>
                    <a:pt x="114196" y="574131"/>
                    <a:pt x="9646" y="632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AFE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42" name="MH_Other_8"/>
            <p:cNvSpPr/>
            <p:nvPr>
              <p:custDataLst>
                <p:tags r:id="rId12"/>
              </p:custDataLst>
            </p:nvPr>
          </p:nvSpPr>
          <p:spPr>
            <a:xfrm>
              <a:off x="6324182" y="3994263"/>
              <a:ext cx="1162605" cy="871928"/>
            </a:xfrm>
            <a:custGeom>
              <a:avLst/>
              <a:gdLst>
                <a:gd name="connsiteX0" fmla="*/ 570395 w 1090748"/>
                <a:gd name="connsiteY0" fmla="*/ 0 h 1090748"/>
                <a:gd name="connsiteX1" fmla="*/ 1090748 w 1090748"/>
                <a:gd name="connsiteY1" fmla="*/ 0 h 1090748"/>
                <a:gd name="connsiteX2" fmla="*/ 1081102 w 1090748"/>
                <a:gd name="connsiteY2" fmla="*/ 63206 h 1090748"/>
                <a:gd name="connsiteX3" fmla="*/ 63206 w 1090748"/>
                <a:gd name="connsiteY3" fmla="*/ 1081102 h 1090748"/>
                <a:gd name="connsiteX4" fmla="*/ 0 w 1090748"/>
                <a:gd name="connsiteY4" fmla="*/ 1090748 h 1090748"/>
                <a:gd name="connsiteX5" fmla="*/ 0 w 1090748"/>
                <a:gd name="connsiteY5" fmla="*/ 570395 h 1090748"/>
                <a:gd name="connsiteX6" fmla="*/ 36651 w 1090748"/>
                <a:gd name="connsiteY6" fmla="*/ 560971 h 1090748"/>
                <a:gd name="connsiteX7" fmla="*/ 560971 w 1090748"/>
                <a:gd name="connsiteY7" fmla="*/ 36651 h 1090748"/>
                <a:gd name="connsiteX8" fmla="*/ 570395 w 1090748"/>
                <a:gd name="connsiteY8" fmla="*/ 0 h 10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0748" h="1090748">
                  <a:moveTo>
                    <a:pt x="570395" y="0"/>
                  </a:moveTo>
                  <a:lnTo>
                    <a:pt x="1090748" y="0"/>
                  </a:lnTo>
                  <a:lnTo>
                    <a:pt x="1081102" y="63206"/>
                  </a:lnTo>
                  <a:cubicBezTo>
                    <a:pt x="976552" y="574131"/>
                    <a:pt x="574131" y="976552"/>
                    <a:pt x="63206" y="1081102"/>
                  </a:cubicBezTo>
                  <a:lnTo>
                    <a:pt x="0" y="1090748"/>
                  </a:lnTo>
                  <a:lnTo>
                    <a:pt x="0" y="570395"/>
                  </a:lnTo>
                  <a:lnTo>
                    <a:pt x="36651" y="560971"/>
                  </a:lnTo>
                  <a:cubicBezTo>
                    <a:pt x="286290" y="483326"/>
                    <a:pt x="483326" y="286290"/>
                    <a:pt x="560971" y="36651"/>
                  </a:cubicBezTo>
                  <a:lnTo>
                    <a:pt x="570395" y="0"/>
                  </a:lnTo>
                  <a:close/>
                </a:path>
              </a:pathLst>
            </a:custGeom>
            <a:solidFill>
              <a:srgbClr val="F6C7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850" tIns="54425" rIns="108850" bIns="54425" anchor="ctr"/>
            <a:lstStyle/>
            <a:p>
              <a:pPr algn="ctr" defTabSz="1087755">
                <a:defRPr/>
              </a:pPr>
              <a:endParaRPr lang="zh-CN" altLang="en-US" sz="2100">
                <a:solidFill>
                  <a:prstClr val="black">
                    <a:lumMod val="65000"/>
                    <a:lumOff val="35000"/>
                  </a:prstClr>
                </a:solidFill>
                <a:cs typeface="+mn-lt"/>
              </a:endParaRPr>
            </a:p>
          </p:txBody>
        </p:sp>
        <p:sp>
          <p:nvSpPr>
            <p:cNvPr id="43" name="MH_SubTitle_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00631" y="4156346"/>
              <a:ext cx="2671929" cy="64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defTabSz="1087755">
                <a:lnSpc>
                  <a:spcPct val="120000"/>
                </a:lnSpc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</a:p>
          </p:txBody>
        </p:sp>
        <p:sp>
          <p:nvSpPr>
            <p:cNvPr id="44" name="MH_Text_3"/>
            <p:cNvSpPr txBox="1"/>
            <p:nvPr>
              <p:custDataLst>
                <p:tags r:id="rId14"/>
              </p:custDataLst>
            </p:nvPr>
          </p:nvSpPr>
          <p:spPr>
            <a:xfrm>
              <a:off x="8500631" y="4900160"/>
              <a:ext cx="2671929" cy="1006708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l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5" name="MH_SubTitle_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1054375" y="4156346"/>
              <a:ext cx="2671929" cy="64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 defTabSz="1087755">
                <a:lnSpc>
                  <a:spcPct val="120000"/>
                </a:lnSpc>
                <a:defRPr/>
              </a:pPr>
              <a:r>
                <a:rPr lang="zh-CN" altLang="en-US" sz="2000" b="1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lt"/>
                  <a:sym typeface="+mn-ea"/>
                </a:rPr>
                <a:t>添加标题</a:t>
              </a:r>
            </a:p>
          </p:txBody>
        </p:sp>
        <p:sp>
          <p:nvSpPr>
            <p:cNvPr id="46" name="MH_Text_2"/>
            <p:cNvSpPr txBox="1"/>
            <p:nvPr>
              <p:custDataLst>
                <p:tags r:id="rId16"/>
              </p:custDataLst>
            </p:nvPr>
          </p:nvSpPr>
          <p:spPr>
            <a:xfrm flipH="1">
              <a:off x="1054375" y="4900160"/>
              <a:ext cx="2671929" cy="1006708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marL="0" marR="0" lvl="0" indent="0" algn="r" defTabSz="914400" rtl="0" fontAlgn="auto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海洋贝壳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Text"/>
  <p:tag name="MH_ORDER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SubTitle"/>
  <p:tag name="MH_ORDER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Text"/>
  <p:tag name="MH_ORDER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13242"/>
  <p:tag name="MH_LIBRARY" val="GRAPHIC"/>
  <p:tag name="MH_TYPE" val="Other"/>
  <p:tag name="MH_ORDER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Text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Text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Other"/>
  <p:tag name="MH_ORDER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Text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SubTitle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11105247"/>
  <p:tag name="MH_LIBRARY" val="GRAPHIC"/>
  <p:tag name="MH_TYPE" val="Text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Other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Text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SubTitle"/>
  <p:tag name="MH_ORDER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Other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Text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43502"/>
  <p:tag name="MH_LIBRARY" val="GRAPHIC"/>
  <p:tag name="MH_TYPE" val="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SubTitle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Other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SubTitle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Other"/>
  <p:tag name="MH_ORDER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SubTitle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Other"/>
  <p:tag name="MH_ORDER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30170831"/>
  <p:tag name="MH_LIBRARY" val="GRAPHIC"/>
  <p:tag name="MH_TYPE" val="Other"/>
  <p:tag name="MH_ORDER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33"/>
  <p:tag name="MH_LIBRARY" val="GRAPHIC"/>
  <p:tag name="MH_TYPE" val="Other"/>
  <p:tag name="MH_ORDER" val="1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09220003"/>
  <p:tag name="MH_LIBRARY" val="GRAPHIC"/>
  <p:tag name="MH_TYPE" val="Other"/>
  <p:tag name="MH_ORDER" val="1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Text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Other"/>
  <p:tag name="MH_ORDER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Text"/>
  <p:tag name="MH_ORDER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1915545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Microsoft Office PowerPoint</Application>
  <PresentationFormat>宽屏</PresentationFormat>
  <Paragraphs>269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±¼¸²</vt:lpstr>
      <vt:lpstr>FZHei-B01S</vt:lpstr>
      <vt:lpstr>博洋柳体</vt:lpstr>
      <vt:lpstr>等线</vt:lpstr>
      <vt:lpstr>等线 Light</vt:lpstr>
      <vt:lpstr>方正清刻本悦宋简体</vt:lpstr>
      <vt:lpstr>Agency FB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31</cp:revision>
  <dcterms:created xsi:type="dcterms:W3CDTF">2018-09-06T02:46:00Z</dcterms:created>
  <dcterms:modified xsi:type="dcterms:W3CDTF">2021-01-04T10:25:41Z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